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9" r:id="rId3"/>
    <p:sldId id="258" r:id="rId4"/>
    <p:sldId id="261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65" r:id="rId16"/>
    <p:sldId id="366" r:id="rId17"/>
    <p:sldId id="367" r:id="rId18"/>
    <p:sldId id="368" r:id="rId19"/>
    <p:sldId id="369" r:id="rId20"/>
    <p:sldId id="309" r:id="rId21"/>
    <p:sldId id="370" r:id="rId22"/>
    <p:sldId id="371" r:id="rId23"/>
    <p:sldId id="372" r:id="rId24"/>
    <p:sldId id="373" r:id="rId25"/>
    <p:sldId id="374" r:id="rId26"/>
    <p:sldId id="353" r:id="rId27"/>
    <p:sldId id="354" r:id="rId28"/>
    <p:sldId id="355" r:id="rId29"/>
    <p:sldId id="356" r:id="rId30"/>
    <p:sldId id="357" r:id="rId31"/>
    <p:sldId id="358" r:id="rId32"/>
    <p:sldId id="375" r:id="rId33"/>
    <p:sldId id="347" r:id="rId34"/>
    <p:sldId id="348" r:id="rId35"/>
    <p:sldId id="349" r:id="rId36"/>
    <p:sldId id="350" r:id="rId37"/>
    <p:sldId id="351" r:id="rId38"/>
    <p:sldId id="352" r:id="rId39"/>
    <p:sldId id="359" r:id="rId40"/>
    <p:sldId id="360" r:id="rId41"/>
    <p:sldId id="361" r:id="rId42"/>
    <p:sldId id="362" r:id="rId43"/>
    <p:sldId id="363" r:id="rId44"/>
    <p:sldId id="364" r:id="rId45"/>
    <p:sldId id="307" r:id="rId46"/>
    <p:sldId id="257" r:id="rId47"/>
    <p:sldId id="325" r:id="rId48"/>
    <p:sldId id="33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08" r:id="rId59"/>
    <p:sldId id="311" r:id="rId60"/>
    <p:sldId id="310" r:id="rId61"/>
    <p:sldId id="313" r:id="rId62"/>
    <p:sldId id="316" r:id="rId63"/>
    <p:sldId id="314" r:id="rId64"/>
    <p:sldId id="315" r:id="rId65"/>
    <p:sldId id="317" r:id="rId66"/>
    <p:sldId id="323" r:id="rId67"/>
    <p:sldId id="318" r:id="rId68"/>
    <p:sldId id="319" r:id="rId69"/>
    <p:sldId id="320" r:id="rId70"/>
    <p:sldId id="376" r:id="rId71"/>
    <p:sldId id="377" r:id="rId72"/>
    <p:sldId id="378" r:id="rId73"/>
    <p:sldId id="379" r:id="rId74"/>
    <p:sldId id="322" r:id="rId75"/>
  </p:sldIdLst>
  <p:sldSz cx="9144000" cy="5143500" type="screen16x9"/>
  <p:notesSz cx="6858000" cy="9144000"/>
  <p:embeddedFontLst>
    <p:embeddedFont>
      <p:font typeface="Armata" panose="020B0503040500060204" pitchFamily="34" charset="0"/>
      <p:regular r:id="rId78"/>
    </p:embeddedFont>
    <p:embeddedFont>
      <p:font typeface="Bigshot One" panose="02000503020000020004" pitchFamily="2" charset="0"/>
      <p:regular r:id="rId79"/>
    </p:embeddedFont>
    <p:embeddedFont>
      <p:font typeface="Roboto" panose="02000000000000000000" pitchFamily="2" charset="0"/>
      <p:regular r:id="rId80"/>
      <p:bold r:id="rId81"/>
      <p:italic r:id="rId82"/>
      <p:boldItalic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59">
          <p15:clr>
            <a:srgbClr val="747775"/>
          </p15:clr>
        </p15:guide>
        <p15:guide id="2" orient="horz" pos="1436">
          <p15:clr>
            <a:srgbClr val="747775"/>
          </p15:clr>
        </p15:guide>
        <p15:guide id="3" orient="horz" pos="2067">
          <p15:clr>
            <a:srgbClr val="747775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3EC898-CD65-4B6F-9A4A-5DE0BD7CA072}">
  <a:tblStyle styleId="{BC3EC898-CD65-4B6F-9A4A-5DE0BD7CA0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5033" autoAdjust="0"/>
  </p:normalViewPr>
  <p:slideViewPr>
    <p:cSldViewPr snapToGrid="0">
      <p:cViewPr varScale="1">
        <p:scale>
          <a:sx n="106" d="100"/>
          <a:sy n="106" d="100"/>
        </p:scale>
        <p:origin x="1714" y="72"/>
      </p:cViewPr>
      <p:guideLst>
        <p:guide orient="horz" pos="1759"/>
        <p:guide orient="horz" pos="1436"/>
        <p:guide orient="horz" pos="20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BE76D-1115-490B-B8E1-D07C55BC11D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4249AC-1513-4319-B142-68FE605B47EC}">
      <dgm:prSet custT="1"/>
      <dgm:spPr/>
      <dgm:t>
        <a:bodyPr/>
        <a:lstStyle/>
        <a:p>
          <a:r>
            <a:rPr lang="en-US" sz="1400" dirty="0">
              <a:latin typeface="Armata" panose="020B0503040500060204" pitchFamily="34" charset="0"/>
            </a:rPr>
            <a:t>A </a:t>
          </a:r>
          <a:r>
            <a:rPr lang="en-US" sz="1400" b="1" dirty="0">
              <a:latin typeface="Armata" panose="020B0503040500060204" pitchFamily="34" charset="0"/>
            </a:rPr>
            <a:t>Queueing System </a:t>
          </a:r>
          <a:r>
            <a:rPr lang="en-US" sz="1400" dirty="0">
              <a:latin typeface="Armata" panose="020B0503040500060204" pitchFamily="34" charset="0"/>
            </a:rPr>
            <a:t>is defined as a system where customers arrive for service at a facility, forming a queue when the facility is busy.</a:t>
          </a:r>
        </a:p>
      </dgm:t>
    </dgm:pt>
    <dgm:pt modelId="{69A6A0EB-C439-4569-A325-8B89FC80EA68}" type="parTrans" cxnId="{61FDA061-730A-4687-A9C9-1B766FD5DBDD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877E9890-A2C9-4595-8FFC-4DE57166E816}" type="sibTrans" cxnId="{61FDA061-730A-4687-A9C9-1B766FD5DBDD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89A0D841-828D-443C-B620-CFC3AFD50BD0}">
      <dgm:prSet custT="1"/>
      <dgm:spPr/>
      <dgm:t>
        <a:bodyPr/>
        <a:lstStyle/>
        <a:p>
          <a:r>
            <a:rPr lang="en-US" sz="1400" b="1" dirty="0">
              <a:latin typeface="Armata" panose="020B0503040500060204" pitchFamily="34" charset="0"/>
            </a:rPr>
            <a:t>Application: </a:t>
          </a:r>
          <a:r>
            <a:rPr lang="en-US" sz="1400" b="0" dirty="0">
              <a:latin typeface="Armata" panose="020B0503040500060204" pitchFamily="34" charset="0"/>
            </a:rPr>
            <a:t>B</a:t>
          </a:r>
          <a:r>
            <a:rPr lang="en-US" sz="1400" dirty="0">
              <a:latin typeface="Armata" panose="020B0503040500060204" pitchFamily="34" charset="0"/>
            </a:rPr>
            <a:t>anks, hospitals, computers networks, airports</a:t>
          </a:r>
        </a:p>
      </dgm:t>
    </dgm:pt>
    <dgm:pt modelId="{6B9E828F-3BFC-4445-A03F-B4EC95C7AEFC}" type="parTrans" cxnId="{58705B4F-AF16-47C7-907B-BB87C23EFCB6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902B5C1A-A8C3-436C-AAFF-8BE1A4F686F4}" type="sibTrans" cxnId="{58705B4F-AF16-47C7-907B-BB87C23EFCB6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ACABC1AD-3151-4E67-8494-66E139FD8722}">
      <dgm:prSet custT="1"/>
      <dgm:spPr/>
      <dgm:t>
        <a:bodyPr/>
        <a:lstStyle/>
        <a:p>
          <a:r>
            <a:rPr lang="en-US" sz="1400" b="1" dirty="0">
              <a:latin typeface="Armata" panose="020B0503040500060204" pitchFamily="34" charset="0"/>
            </a:rPr>
            <a:t>Goal:</a:t>
          </a:r>
          <a:r>
            <a:rPr lang="en-US" sz="1400" dirty="0">
              <a:latin typeface="Armata" panose="020B0503040500060204" pitchFamily="34" charset="0"/>
            </a:rPr>
            <a:t> Balance customer satisfaction &amp; server efficiency.</a:t>
          </a:r>
        </a:p>
      </dgm:t>
    </dgm:pt>
    <dgm:pt modelId="{209227FF-D618-4863-9373-D403B7712981}" type="parTrans" cxnId="{032CAD71-3962-45C8-8754-8253F7E0B9CE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FED9FB40-FABF-44A3-B6A8-DFFB5C325B49}" type="sibTrans" cxnId="{032CAD71-3962-45C8-8754-8253F7E0B9CE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EDF33570-54B8-4296-86E3-7E6048BA21C7}">
      <dgm:prSet custT="1"/>
      <dgm:spPr/>
      <dgm:t>
        <a:bodyPr/>
        <a:lstStyle/>
        <a:p>
          <a:r>
            <a:rPr lang="en-US" sz="1400" b="1" dirty="0">
              <a:latin typeface="Armata" panose="020B0503040500060204" pitchFamily="34" charset="0"/>
            </a:rPr>
            <a:t>Key Element of queue system</a:t>
          </a:r>
          <a:endParaRPr lang="en-US" sz="1400" dirty="0">
            <a:latin typeface="Armata" panose="020B0503040500060204" pitchFamily="34" charset="0"/>
          </a:endParaRPr>
        </a:p>
      </dgm:t>
    </dgm:pt>
    <dgm:pt modelId="{0F7C92EB-12B9-45B6-8845-4D83B2B7D298}" type="parTrans" cxnId="{E948DD70-FB63-4F6F-B8CE-417FB9B76437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3656464E-C727-42CE-8123-DAC3B4B74C07}" type="sibTrans" cxnId="{E948DD70-FB63-4F6F-B8CE-417FB9B76437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364BC997-D365-4FCE-B2A0-AA57293C6326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dirty="0">
              <a:latin typeface="Armata" panose="020B0503040500060204" pitchFamily="34" charset="0"/>
            </a:rPr>
            <a:t>1. Customer</a:t>
          </a:r>
        </a:p>
      </dgm:t>
    </dgm:pt>
    <dgm:pt modelId="{5AC21051-E3D1-4E77-9A4B-C6EACBA0B558}" type="parTrans" cxnId="{2A803289-34F0-43D9-9230-D33A3C3DE130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E90A3C23-BB0E-4FAF-A3DF-D7AAE0964657}" type="sibTrans" cxnId="{2A803289-34F0-43D9-9230-D33A3C3DE130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9311AA8C-6D07-4E13-BB07-F79E2B203805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dirty="0">
              <a:latin typeface="Armata" panose="020B0503040500060204" pitchFamily="34" charset="0"/>
            </a:rPr>
            <a:t>2. Server</a:t>
          </a:r>
        </a:p>
      </dgm:t>
    </dgm:pt>
    <dgm:pt modelId="{09E286E2-7767-4283-B96A-E0BEDD3B2913}" type="parTrans" cxnId="{38C84783-2E12-4356-A591-E39999FB9E37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B6889B98-BC58-48BD-B18E-19754117C60E}" type="sibTrans" cxnId="{38C84783-2E12-4356-A591-E39999FB9E37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D1A4714F-CC53-4CD4-9762-819598AB3759}" type="pres">
      <dgm:prSet presAssocID="{07EBE76D-1115-490B-B8E1-D07C55BC11DD}" presName="root" presStyleCnt="0">
        <dgm:presLayoutVars>
          <dgm:dir/>
          <dgm:resizeHandles val="exact"/>
        </dgm:presLayoutVars>
      </dgm:prSet>
      <dgm:spPr/>
    </dgm:pt>
    <dgm:pt modelId="{14D093C3-021B-46F5-A1F0-C5DE3773F749}" type="pres">
      <dgm:prSet presAssocID="{AA4249AC-1513-4319-B142-68FE605B47EC}" presName="compNode" presStyleCnt="0"/>
      <dgm:spPr/>
    </dgm:pt>
    <dgm:pt modelId="{760A61FB-A722-489E-A567-4D0E410AB8B1}" type="pres">
      <dgm:prSet presAssocID="{AA4249AC-1513-4319-B142-68FE605B47EC}" presName="bgRect" presStyleLbl="bgShp" presStyleIdx="0" presStyleCnt="4" custLinFactNeighborX="126" custLinFactNeighborY="-11352"/>
      <dgm:spPr/>
    </dgm:pt>
    <dgm:pt modelId="{E190AA94-2CFE-4218-B77F-3303F18ADD01}" type="pres">
      <dgm:prSet presAssocID="{AA4249AC-1513-4319-B142-68FE605B47E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71E33450-54EF-4AF6-B533-5BB009EDDFA4}" type="pres">
      <dgm:prSet presAssocID="{AA4249AC-1513-4319-B142-68FE605B47EC}" presName="spaceRect" presStyleCnt="0"/>
      <dgm:spPr/>
    </dgm:pt>
    <dgm:pt modelId="{03F85155-41E7-45AA-AC9F-FF95758744C8}" type="pres">
      <dgm:prSet presAssocID="{AA4249AC-1513-4319-B142-68FE605B47EC}" presName="parTx" presStyleLbl="revTx" presStyleIdx="0" presStyleCnt="5" custScaleX="106080" custLinFactNeighborY="-8192">
        <dgm:presLayoutVars>
          <dgm:chMax val="0"/>
          <dgm:chPref val="0"/>
        </dgm:presLayoutVars>
      </dgm:prSet>
      <dgm:spPr/>
    </dgm:pt>
    <dgm:pt modelId="{F2EB0494-7368-457E-93DE-CA6BF07086F8}" type="pres">
      <dgm:prSet presAssocID="{877E9890-A2C9-4595-8FFC-4DE57166E816}" presName="sibTrans" presStyleCnt="0"/>
      <dgm:spPr/>
    </dgm:pt>
    <dgm:pt modelId="{6E19509E-2681-4083-A9E2-761E7B631E3D}" type="pres">
      <dgm:prSet presAssocID="{89A0D841-828D-443C-B620-CFC3AFD50BD0}" presName="compNode" presStyleCnt="0"/>
      <dgm:spPr/>
    </dgm:pt>
    <dgm:pt modelId="{EF313BB9-BC0D-4B8C-B0B8-6F88BE7A0DDB}" type="pres">
      <dgm:prSet presAssocID="{89A0D841-828D-443C-B620-CFC3AFD50BD0}" presName="bgRect" presStyleLbl="bgShp" presStyleIdx="1" presStyleCnt="4"/>
      <dgm:spPr/>
    </dgm:pt>
    <dgm:pt modelId="{F190C89E-27A2-4721-A157-669AEFFEEF56}" type="pres">
      <dgm:prSet presAssocID="{89A0D841-828D-443C-B620-CFC3AFD50BD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E408BC4-E4A5-412F-B61B-D131B61842A4}" type="pres">
      <dgm:prSet presAssocID="{89A0D841-828D-443C-B620-CFC3AFD50BD0}" presName="spaceRect" presStyleCnt="0"/>
      <dgm:spPr/>
    </dgm:pt>
    <dgm:pt modelId="{1FD41C79-6434-4EBD-9765-CD50112B0CF1}" type="pres">
      <dgm:prSet presAssocID="{89A0D841-828D-443C-B620-CFC3AFD50BD0}" presName="parTx" presStyleLbl="revTx" presStyleIdx="1" presStyleCnt="5">
        <dgm:presLayoutVars>
          <dgm:chMax val="0"/>
          <dgm:chPref val="0"/>
        </dgm:presLayoutVars>
      </dgm:prSet>
      <dgm:spPr/>
    </dgm:pt>
    <dgm:pt modelId="{4C7660B5-D26A-461D-BC4B-3F4ADC197EA4}" type="pres">
      <dgm:prSet presAssocID="{902B5C1A-A8C3-436C-AAFF-8BE1A4F686F4}" presName="sibTrans" presStyleCnt="0"/>
      <dgm:spPr/>
    </dgm:pt>
    <dgm:pt modelId="{321AB935-F1DE-4B02-BF0C-8F9B6F6DBAD1}" type="pres">
      <dgm:prSet presAssocID="{ACABC1AD-3151-4E67-8494-66E139FD8722}" presName="compNode" presStyleCnt="0"/>
      <dgm:spPr/>
    </dgm:pt>
    <dgm:pt modelId="{540D55E2-1247-4DA6-AC79-0252091A6CF5}" type="pres">
      <dgm:prSet presAssocID="{ACABC1AD-3151-4E67-8494-66E139FD8722}" presName="bgRect" presStyleLbl="bgShp" presStyleIdx="2" presStyleCnt="4"/>
      <dgm:spPr/>
    </dgm:pt>
    <dgm:pt modelId="{DACB728C-7665-4437-9236-EFCE539F0A3E}" type="pres">
      <dgm:prSet presAssocID="{ACABC1AD-3151-4E67-8494-66E139FD872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19A4365E-B914-4D02-8132-F334E154598B}" type="pres">
      <dgm:prSet presAssocID="{ACABC1AD-3151-4E67-8494-66E139FD8722}" presName="spaceRect" presStyleCnt="0"/>
      <dgm:spPr/>
    </dgm:pt>
    <dgm:pt modelId="{A2543428-EB4C-4798-8556-48AC4528FD25}" type="pres">
      <dgm:prSet presAssocID="{ACABC1AD-3151-4E67-8494-66E139FD8722}" presName="parTx" presStyleLbl="revTx" presStyleIdx="2" presStyleCnt="5">
        <dgm:presLayoutVars>
          <dgm:chMax val="0"/>
          <dgm:chPref val="0"/>
        </dgm:presLayoutVars>
      </dgm:prSet>
      <dgm:spPr/>
    </dgm:pt>
    <dgm:pt modelId="{CC230147-E30A-4646-8D28-5AE36B0C96CC}" type="pres">
      <dgm:prSet presAssocID="{FED9FB40-FABF-44A3-B6A8-DFFB5C325B49}" presName="sibTrans" presStyleCnt="0"/>
      <dgm:spPr/>
    </dgm:pt>
    <dgm:pt modelId="{9ABBB8A7-1CC1-46E6-833D-E8E7CD6346BF}" type="pres">
      <dgm:prSet presAssocID="{EDF33570-54B8-4296-86E3-7E6048BA21C7}" presName="compNode" presStyleCnt="0"/>
      <dgm:spPr/>
    </dgm:pt>
    <dgm:pt modelId="{329F463C-4290-40DF-8054-11C5E2FB0E4C}" type="pres">
      <dgm:prSet presAssocID="{EDF33570-54B8-4296-86E3-7E6048BA21C7}" presName="bgRect" presStyleLbl="bgShp" presStyleIdx="3" presStyleCnt="4"/>
      <dgm:spPr/>
    </dgm:pt>
    <dgm:pt modelId="{AFFC1A91-0918-4A13-9D48-52CCCF14C6D7}" type="pres">
      <dgm:prSet presAssocID="{EDF33570-54B8-4296-86E3-7E6048BA21C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E3BB1CD-7F60-403F-8B06-792ECB0D9BE9}" type="pres">
      <dgm:prSet presAssocID="{EDF33570-54B8-4296-86E3-7E6048BA21C7}" presName="spaceRect" presStyleCnt="0"/>
      <dgm:spPr/>
    </dgm:pt>
    <dgm:pt modelId="{A5946D3A-581D-4C5D-9B76-CE4CB129172E}" type="pres">
      <dgm:prSet presAssocID="{EDF33570-54B8-4296-86E3-7E6048BA21C7}" presName="parTx" presStyleLbl="revTx" presStyleIdx="3" presStyleCnt="5">
        <dgm:presLayoutVars>
          <dgm:chMax val="0"/>
          <dgm:chPref val="0"/>
        </dgm:presLayoutVars>
      </dgm:prSet>
      <dgm:spPr/>
    </dgm:pt>
    <dgm:pt modelId="{85233800-B898-47A2-828A-3C1035C56433}" type="pres">
      <dgm:prSet presAssocID="{EDF33570-54B8-4296-86E3-7E6048BA21C7}" presName="desTx" presStyleLbl="revTx" presStyleIdx="4" presStyleCnt="5">
        <dgm:presLayoutVars/>
      </dgm:prSet>
      <dgm:spPr/>
    </dgm:pt>
  </dgm:ptLst>
  <dgm:cxnLst>
    <dgm:cxn modelId="{61FDA061-730A-4687-A9C9-1B766FD5DBDD}" srcId="{07EBE76D-1115-490B-B8E1-D07C55BC11DD}" destId="{AA4249AC-1513-4319-B142-68FE605B47EC}" srcOrd="0" destOrd="0" parTransId="{69A6A0EB-C439-4569-A325-8B89FC80EA68}" sibTransId="{877E9890-A2C9-4595-8FFC-4DE57166E816}"/>
    <dgm:cxn modelId="{CE685743-2A44-4E8B-A7D2-50CD6426D159}" type="presOf" srcId="{89A0D841-828D-443C-B620-CFC3AFD50BD0}" destId="{1FD41C79-6434-4EBD-9765-CD50112B0CF1}" srcOrd="0" destOrd="0" presId="urn:microsoft.com/office/officeart/2018/2/layout/IconVerticalSolidList"/>
    <dgm:cxn modelId="{F28D8565-EC08-4C38-AEB3-BA9F194FEBD3}" type="presOf" srcId="{EDF33570-54B8-4296-86E3-7E6048BA21C7}" destId="{A5946D3A-581D-4C5D-9B76-CE4CB129172E}" srcOrd="0" destOrd="0" presId="urn:microsoft.com/office/officeart/2018/2/layout/IconVerticalSolidList"/>
    <dgm:cxn modelId="{58705B4F-AF16-47C7-907B-BB87C23EFCB6}" srcId="{07EBE76D-1115-490B-B8E1-D07C55BC11DD}" destId="{89A0D841-828D-443C-B620-CFC3AFD50BD0}" srcOrd="1" destOrd="0" parTransId="{6B9E828F-3BFC-4445-A03F-B4EC95C7AEFC}" sibTransId="{902B5C1A-A8C3-436C-AAFF-8BE1A4F686F4}"/>
    <dgm:cxn modelId="{E948DD70-FB63-4F6F-B8CE-417FB9B76437}" srcId="{07EBE76D-1115-490B-B8E1-D07C55BC11DD}" destId="{EDF33570-54B8-4296-86E3-7E6048BA21C7}" srcOrd="3" destOrd="0" parTransId="{0F7C92EB-12B9-45B6-8845-4D83B2B7D298}" sibTransId="{3656464E-C727-42CE-8123-DAC3B4B74C07}"/>
    <dgm:cxn modelId="{032CAD71-3962-45C8-8754-8253F7E0B9CE}" srcId="{07EBE76D-1115-490B-B8E1-D07C55BC11DD}" destId="{ACABC1AD-3151-4E67-8494-66E139FD8722}" srcOrd="2" destOrd="0" parTransId="{209227FF-D618-4863-9373-D403B7712981}" sibTransId="{FED9FB40-FABF-44A3-B6A8-DFFB5C325B49}"/>
    <dgm:cxn modelId="{38C84783-2E12-4356-A591-E39999FB9E37}" srcId="{EDF33570-54B8-4296-86E3-7E6048BA21C7}" destId="{9311AA8C-6D07-4E13-BB07-F79E2B203805}" srcOrd="1" destOrd="0" parTransId="{09E286E2-7767-4283-B96A-E0BEDD3B2913}" sibTransId="{B6889B98-BC58-48BD-B18E-19754117C60E}"/>
    <dgm:cxn modelId="{55355284-B89F-492F-807A-11DCF1913631}" type="presOf" srcId="{9311AA8C-6D07-4E13-BB07-F79E2B203805}" destId="{85233800-B898-47A2-828A-3C1035C56433}" srcOrd="0" destOrd="1" presId="urn:microsoft.com/office/officeart/2018/2/layout/IconVerticalSolidList"/>
    <dgm:cxn modelId="{2A803289-34F0-43D9-9230-D33A3C3DE130}" srcId="{EDF33570-54B8-4296-86E3-7E6048BA21C7}" destId="{364BC997-D365-4FCE-B2A0-AA57293C6326}" srcOrd="0" destOrd="0" parTransId="{5AC21051-E3D1-4E77-9A4B-C6EACBA0B558}" sibTransId="{E90A3C23-BB0E-4FAF-A3DF-D7AAE0964657}"/>
    <dgm:cxn modelId="{404EFC92-FF3D-434D-AF9C-773AAEEDC8B8}" type="presOf" srcId="{ACABC1AD-3151-4E67-8494-66E139FD8722}" destId="{A2543428-EB4C-4798-8556-48AC4528FD25}" srcOrd="0" destOrd="0" presId="urn:microsoft.com/office/officeart/2018/2/layout/IconVerticalSolidList"/>
    <dgm:cxn modelId="{456E34C7-A253-49DF-9D61-DBA267B387B5}" type="presOf" srcId="{AA4249AC-1513-4319-B142-68FE605B47EC}" destId="{03F85155-41E7-45AA-AC9F-FF95758744C8}" srcOrd="0" destOrd="0" presId="urn:microsoft.com/office/officeart/2018/2/layout/IconVerticalSolidList"/>
    <dgm:cxn modelId="{EA2520D4-1DF6-42BF-A2CF-EA03F2D74789}" type="presOf" srcId="{364BC997-D365-4FCE-B2A0-AA57293C6326}" destId="{85233800-B898-47A2-828A-3C1035C56433}" srcOrd="0" destOrd="0" presId="urn:microsoft.com/office/officeart/2018/2/layout/IconVerticalSolidList"/>
    <dgm:cxn modelId="{0B74E6EB-0DB1-48BD-8F97-F62D0B6E4D55}" type="presOf" srcId="{07EBE76D-1115-490B-B8E1-D07C55BC11DD}" destId="{D1A4714F-CC53-4CD4-9762-819598AB3759}" srcOrd="0" destOrd="0" presId="urn:microsoft.com/office/officeart/2018/2/layout/IconVerticalSolidList"/>
    <dgm:cxn modelId="{75FF3B3D-C179-4109-980E-76A7FA82D654}" type="presParOf" srcId="{D1A4714F-CC53-4CD4-9762-819598AB3759}" destId="{14D093C3-021B-46F5-A1F0-C5DE3773F749}" srcOrd="0" destOrd="0" presId="urn:microsoft.com/office/officeart/2018/2/layout/IconVerticalSolidList"/>
    <dgm:cxn modelId="{BA30E3A6-0B01-448E-8887-0AEBAB7E2F9C}" type="presParOf" srcId="{14D093C3-021B-46F5-A1F0-C5DE3773F749}" destId="{760A61FB-A722-489E-A567-4D0E410AB8B1}" srcOrd="0" destOrd="0" presId="urn:microsoft.com/office/officeart/2018/2/layout/IconVerticalSolidList"/>
    <dgm:cxn modelId="{4B19D688-87F0-456B-9D5A-884314252528}" type="presParOf" srcId="{14D093C3-021B-46F5-A1F0-C5DE3773F749}" destId="{E190AA94-2CFE-4218-B77F-3303F18ADD01}" srcOrd="1" destOrd="0" presId="urn:microsoft.com/office/officeart/2018/2/layout/IconVerticalSolidList"/>
    <dgm:cxn modelId="{3F7CFDB6-2FF9-4612-906B-0D07276C2B20}" type="presParOf" srcId="{14D093C3-021B-46F5-A1F0-C5DE3773F749}" destId="{71E33450-54EF-4AF6-B533-5BB009EDDFA4}" srcOrd="2" destOrd="0" presId="urn:microsoft.com/office/officeart/2018/2/layout/IconVerticalSolidList"/>
    <dgm:cxn modelId="{AE316F74-A9E6-4D64-A1D6-EC6B74C312C7}" type="presParOf" srcId="{14D093C3-021B-46F5-A1F0-C5DE3773F749}" destId="{03F85155-41E7-45AA-AC9F-FF95758744C8}" srcOrd="3" destOrd="0" presId="urn:microsoft.com/office/officeart/2018/2/layout/IconVerticalSolidList"/>
    <dgm:cxn modelId="{499F88F4-4EC1-4611-83E2-57B60794EE77}" type="presParOf" srcId="{D1A4714F-CC53-4CD4-9762-819598AB3759}" destId="{F2EB0494-7368-457E-93DE-CA6BF07086F8}" srcOrd="1" destOrd="0" presId="urn:microsoft.com/office/officeart/2018/2/layout/IconVerticalSolidList"/>
    <dgm:cxn modelId="{1BBC19B4-793F-4F47-A924-BDE1F9A0310C}" type="presParOf" srcId="{D1A4714F-CC53-4CD4-9762-819598AB3759}" destId="{6E19509E-2681-4083-A9E2-761E7B631E3D}" srcOrd="2" destOrd="0" presId="urn:microsoft.com/office/officeart/2018/2/layout/IconVerticalSolidList"/>
    <dgm:cxn modelId="{F954F995-6300-4B25-8D7C-0C9BFB5B99B8}" type="presParOf" srcId="{6E19509E-2681-4083-A9E2-761E7B631E3D}" destId="{EF313BB9-BC0D-4B8C-B0B8-6F88BE7A0DDB}" srcOrd="0" destOrd="0" presId="urn:microsoft.com/office/officeart/2018/2/layout/IconVerticalSolidList"/>
    <dgm:cxn modelId="{B6C03B8C-0A57-43EC-A5CF-864F40789680}" type="presParOf" srcId="{6E19509E-2681-4083-A9E2-761E7B631E3D}" destId="{F190C89E-27A2-4721-A157-669AEFFEEF56}" srcOrd="1" destOrd="0" presId="urn:microsoft.com/office/officeart/2018/2/layout/IconVerticalSolidList"/>
    <dgm:cxn modelId="{738CC8E7-42BC-41DB-8261-6559F06AFFC5}" type="presParOf" srcId="{6E19509E-2681-4083-A9E2-761E7B631E3D}" destId="{5E408BC4-E4A5-412F-B61B-D131B61842A4}" srcOrd="2" destOrd="0" presId="urn:microsoft.com/office/officeart/2018/2/layout/IconVerticalSolidList"/>
    <dgm:cxn modelId="{175907D6-DF5E-4F72-BD8D-4E885CF44A99}" type="presParOf" srcId="{6E19509E-2681-4083-A9E2-761E7B631E3D}" destId="{1FD41C79-6434-4EBD-9765-CD50112B0CF1}" srcOrd="3" destOrd="0" presId="urn:microsoft.com/office/officeart/2018/2/layout/IconVerticalSolidList"/>
    <dgm:cxn modelId="{FDACD790-08C3-426E-988F-D0488191AD3F}" type="presParOf" srcId="{D1A4714F-CC53-4CD4-9762-819598AB3759}" destId="{4C7660B5-D26A-461D-BC4B-3F4ADC197EA4}" srcOrd="3" destOrd="0" presId="urn:microsoft.com/office/officeart/2018/2/layout/IconVerticalSolidList"/>
    <dgm:cxn modelId="{BCBB2549-7C69-4EB4-866F-0CC18348A2DA}" type="presParOf" srcId="{D1A4714F-CC53-4CD4-9762-819598AB3759}" destId="{321AB935-F1DE-4B02-BF0C-8F9B6F6DBAD1}" srcOrd="4" destOrd="0" presId="urn:microsoft.com/office/officeart/2018/2/layout/IconVerticalSolidList"/>
    <dgm:cxn modelId="{310C675D-C9EB-495A-BA62-CF1935F1DE9A}" type="presParOf" srcId="{321AB935-F1DE-4B02-BF0C-8F9B6F6DBAD1}" destId="{540D55E2-1247-4DA6-AC79-0252091A6CF5}" srcOrd="0" destOrd="0" presId="urn:microsoft.com/office/officeart/2018/2/layout/IconVerticalSolidList"/>
    <dgm:cxn modelId="{DFF3EBA6-8D87-4A9E-BBD1-23F660BF088F}" type="presParOf" srcId="{321AB935-F1DE-4B02-BF0C-8F9B6F6DBAD1}" destId="{DACB728C-7665-4437-9236-EFCE539F0A3E}" srcOrd="1" destOrd="0" presId="urn:microsoft.com/office/officeart/2018/2/layout/IconVerticalSolidList"/>
    <dgm:cxn modelId="{1EE5206D-0E67-42AE-961F-A1DD8F477798}" type="presParOf" srcId="{321AB935-F1DE-4B02-BF0C-8F9B6F6DBAD1}" destId="{19A4365E-B914-4D02-8132-F334E154598B}" srcOrd="2" destOrd="0" presId="urn:microsoft.com/office/officeart/2018/2/layout/IconVerticalSolidList"/>
    <dgm:cxn modelId="{21636C87-BB0B-497C-BCF0-0EEAB57317F5}" type="presParOf" srcId="{321AB935-F1DE-4B02-BF0C-8F9B6F6DBAD1}" destId="{A2543428-EB4C-4798-8556-48AC4528FD25}" srcOrd="3" destOrd="0" presId="urn:microsoft.com/office/officeart/2018/2/layout/IconVerticalSolidList"/>
    <dgm:cxn modelId="{4271E252-1002-4478-9B1E-0FD50F28FD6B}" type="presParOf" srcId="{D1A4714F-CC53-4CD4-9762-819598AB3759}" destId="{CC230147-E30A-4646-8D28-5AE36B0C96CC}" srcOrd="5" destOrd="0" presId="urn:microsoft.com/office/officeart/2018/2/layout/IconVerticalSolidList"/>
    <dgm:cxn modelId="{CF03EC9F-A911-4A1F-B442-E8E6993021A9}" type="presParOf" srcId="{D1A4714F-CC53-4CD4-9762-819598AB3759}" destId="{9ABBB8A7-1CC1-46E6-833D-E8E7CD6346BF}" srcOrd="6" destOrd="0" presId="urn:microsoft.com/office/officeart/2018/2/layout/IconVerticalSolidList"/>
    <dgm:cxn modelId="{DE3E6AD3-1C3E-489D-B0D8-9D1384385E66}" type="presParOf" srcId="{9ABBB8A7-1CC1-46E6-833D-E8E7CD6346BF}" destId="{329F463C-4290-40DF-8054-11C5E2FB0E4C}" srcOrd="0" destOrd="0" presId="urn:microsoft.com/office/officeart/2018/2/layout/IconVerticalSolidList"/>
    <dgm:cxn modelId="{CAA6A1B8-6F6E-433A-B9C4-9CCABB5E9662}" type="presParOf" srcId="{9ABBB8A7-1CC1-46E6-833D-E8E7CD6346BF}" destId="{AFFC1A91-0918-4A13-9D48-52CCCF14C6D7}" srcOrd="1" destOrd="0" presId="urn:microsoft.com/office/officeart/2018/2/layout/IconVerticalSolidList"/>
    <dgm:cxn modelId="{5EF0427F-16E1-4C8E-8C7D-E3E6BCF3E082}" type="presParOf" srcId="{9ABBB8A7-1CC1-46E6-833D-E8E7CD6346BF}" destId="{FE3BB1CD-7F60-403F-8B06-792ECB0D9BE9}" srcOrd="2" destOrd="0" presId="urn:microsoft.com/office/officeart/2018/2/layout/IconVerticalSolidList"/>
    <dgm:cxn modelId="{28271870-2113-42FF-8438-8CF43067875E}" type="presParOf" srcId="{9ABBB8A7-1CC1-46E6-833D-E8E7CD6346BF}" destId="{A5946D3A-581D-4C5D-9B76-CE4CB129172E}" srcOrd="3" destOrd="0" presId="urn:microsoft.com/office/officeart/2018/2/layout/IconVerticalSolidList"/>
    <dgm:cxn modelId="{7327CDF4-98FD-4FE6-B208-E2ECFCEE303E}" type="presParOf" srcId="{9ABBB8A7-1CC1-46E6-833D-E8E7CD6346BF}" destId="{85233800-B898-47A2-828A-3C1035C5643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BDBCB-72E3-4BC3-A9D3-AEC73F9780D5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E4D2510-5781-40F2-A3E0-FD17C689E10A}">
      <dgm:prSet custT="1"/>
      <dgm:spPr>
        <a:solidFill>
          <a:srgbClr val="FFFF00"/>
        </a:solidFill>
      </dgm:spPr>
      <dgm:t>
        <a:bodyPr/>
        <a:lstStyle/>
        <a:p>
          <a:r>
            <a:rPr lang="en-US" sz="2000" b="1" i="0" dirty="0">
              <a:latin typeface="Armata" panose="020B0503040500060204" pitchFamily="34" charset="0"/>
            </a:rPr>
            <a:t>Organization’s Perspective:</a:t>
          </a:r>
          <a:endParaRPr lang="en-US" sz="2000" dirty="0">
            <a:latin typeface="Armata" panose="020B0503040500060204" pitchFamily="34" charset="0"/>
          </a:endParaRPr>
        </a:p>
      </dgm:t>
    </dgm:pt>
    <dgm:pt modelId="{5072F56A-1E9A-4627-AA72-6C8C793F9FFF}" type="parTrans" cxnId="{E61301AC-57BD-4B2F-B935-4F5D3F8CBE67}">
      <dgm:prSet/>
      <dgm:spPr/>
      <dgm:t>
        <a:bodyPr/>
        <a:lstStyle/>
        <a:p>
          <a:endParaRPr lang="en-US"/>
        </a:p>
      </dgm:t>
    </dgm:pt>
    <dgm:pt modelId="{B14D9D28-9414-43EF-9B3A-3E8EB1C8FC11}" type="sibTrans" cxnId="{E61301AC-57BD-4B2F-B935-4F5D3F8CBE67}">
      <dgm:prSet/>
      <dgm:spPr/>
      <dgm:t>
        <a:bodyPr/>
        <a:lstStyle/>
        <a:p>
          <a:endParaRPr lang="en-US"/>
        </a:p>
      </dgm:t>
    </dgm:pt>
    <dgm:pt modelId="{8367000A-BCF2-4639-83DC-FD80FA012A96}">
      <dgm:prSet/>
      <dgm:spPr>
        <a:solidFill>
          <a:srgbClr val="A4E16A">
            <a:alpha val="90000"/>
          </a:srgbClr>
        </a:solidFill>
      </dgm:spPr>
      <dgm:t>
        <a:bodyPr/>
        <a:lstStyle/>
        <a:p>
          <a:r>
            <a:rPr lang="en-US" b="0" i="0" dirty="0">
              <a:latin typeface="Armata" panose="020B0503040500060204" pitchFamily="34" charset="0"/>
            </a:rPr>
            <a:t>The server (like a cashier, machine, or service provider) should not remain idle.</a:t>
          </a:r>
          <a:endParaRPr lang="en-US" dirty="0">
            <a:latin typeface="Armata" panose="020B0503040500060204" pitchFamily="34" charset="0"/>
          </a:endParaRPr>
        </a:p>
      </dgm:t>
    </dgm:pt>
    <dgm:pt modelId="{9352E8F8-6F7A-43D0-9930-D0CC8C17B0F0}" type="parTrans" cxnId="{C4E527E7-A96E-4B27-8ADE-75085A52470C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22301826-D9FE-4DAF-87E4-4E50C909F169}" type="sibTrans" cxnId="{C4E527E7-A96E-4B27-8ADE-75085A52470C}">
      <dgm:prSet/>
      <dgm:spPr/>
      <dgm:t>
        <a:bodyPr/>
        <a:lstStyle/>
        <a:p>
          <a:endParaRPr lang="en-US"/>
        </a:p>
      </dgm:t>
    </dgm:pt>
    <dgm:pt modelId="{1A8DD569-ACBA-445F-8268-D06BF7FE508D}">
      <dgm:prSet/>
      <dgm:spPr/>
      <dgm:t>
        <a:bodyPr/>
        <a:lstStyle/>
        <a:p>
          <a:r>
            <a:rPr lang="en-US" b="0" i="0" dirty="0">
              <a:latin typeface="Armata" panose="020B0503040500060204" pitchFamily="34" charset="0"/>
            </a:rPr>
            <a:t>Full utilization of resources is important to increase profit and efficiency.</a:t>
          </a:r>
          <a:endParaRPr lang="en-US" dirty="0">
            <a:latin typeface="Armata" panose="020B0503040500060204" pitchFamily="34" charset="0"/>
          </a:endParaRPr>
        </a:p>
      </dgm:t>
    </dgm:pt>
    <dgm:pt modelId="{28123632-7B69-44AD-92ED-FE12B5A5313C}" type="parTrans" cxnId="{5A95702D-164B-4BE0-906A-DDC52B769B0F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2F796462-FB76-4115-8D58-A4E539B2F851}" type="sibTrans" cxnId="{5A95702D-164B-4BE0-906A-DDC52B769B0F}">
      <dgm:prSet/>
      <dgm:spPr/>
      <dgm:t>
        <a:bodyPr/>
        <a:lstStyle/>
        <a:p>
          <a:endParaRPr lang="en-US"/>
        </a:p>
      </dgm:t>
    </dgm:pt>
    <dgm:pt modelId="{A416F4FF-47CF-4FA6-985A-5D29B93E5D90}">
      <dgm:prSet custT="1"/>
      <dgm:spPr>
        <a:solidFill>
          <a:srgbClr val="00B050"/>
        </a:solidFill>
      </dgm:spPr>
      <dgm:t>
        <a:bodyPr/>
        <a:lstStyle/>
        <a:p>
          <a:r>
            <a:rPr lang="en-US" sz="2000" b="1" i="0" dirty="0">
              <a:latin typeface="Armata" panose="020B0503040500060204" pitchFamily="34" charset="0"/>
            </a:rPr>
            <a:t>Customer’s Perspective</a:t>
          </a:r>
          <a:r>
            <a:rPr lang="en-US" sz="2500" b="1" i="0" dirty="0">
              <a:latin typeface="Armata" panose="020B0503040500060204" pitchFamily="34" charset="0"/>
            </a:rPr>
            <a:t>:</a:t>
          </a:r>
          <a:endParaRPr lang="en-US" sz="2500" dirty="0">
            <a:latin typeface="Armata" panose="020B0503040500060204" pitchFamily="34" charset="0"/>
          </a:endParaRPr>
        </a:p>
      </dgm:t>
    </dgm:pt>
    <dgm:pt modelId="{4F13F4F2-28D3-4F98-8BF3-5FAD1E15CF6E}" type="parTrans" cxnId="{C6573DFF-8830-4ECA-8F7C-1301D25E5EDC}">
      <dgm:prSet/>
      <dgm:spPr/>
      <dgm:t>
        <a:bodyPr/>
        <a:lstStyle/>
        <a:p>
          <a:endParaRPr lang="en-US"/>
        </a:p>
      </dgm:t>
    </dgm:pt>
    <dgm:pt modelId="{0C849020-BF44-45E5-B779-31F28FAAD407}" type="sibTrans" cxnId="{C6573DFF-8830-4ECA-8F7C-1301D25E5EDC}">
      <dgm:prSet/>
      <dgm:spPr/>
      <dgm:t>
        <a:bodyPr/>
        <a:lstStyle/>
        <a:p>
          <a:endParaRPr lang="en-US"/>
        </a:p>
      </dgm:t>
    </dgm:pt>
    <dgm:pt modelId="{B2CCE2BA-D080-47BA-974B-DBB65DFF8431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0" i="0" dirty="0">
              <a:latin typeface="Armata" panose="020B0503040500060204" pitchFamily="34" charset="0"/>
            </a:rPr>
            <a:t>Customers want to wait as little as possible.</a:t>
          </a:r>
          <a:endParaRPr lang="en-US" dirty="0">
            <a:latin typeface="Armata" panose="020B0503040500060204" pitchFamily="34" charset="0"/>
          </a:endParaRPr>
        </a:p>
      </dgm:t>
    </dgm:pt>
    <dgm:pt modelId="{027853E5-CEF5-495F-B6FD-1C9F59F6F19B}" type="parTrans" cxnId="{5C90EA76-C106-4C39-99ED-416F0F9FE730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BAF36626-AF00-4BD7-B4C8-6FACC1C03E69}" type="sibTrans" cxnId="{5C90EA76-C106-4C39-99ED-416F0F9FE730}">
      <dgm:prSet/>
      <dgm:spPr/>
      <dgm:t>
        <a:bodyPr/>
        <a:lstStyle/>
        <a:p>
          <a:endParaRPr lang="en-US"/>
        </a:p>
      </dgm:t>
    </dgm:pt>
    <dgm:pt modelId="{8CC2DD58-02B1-4929-ACBC-303F0DA8AA83}">
      <dgm:prSet/>
      <dgm:spPr/>
      <dgm:t>
        <a:bodyPr/>
        <a:lstStyle/>
        <a:p>
          <a:r>
            <a:rPr lang="en-US" b="0" i="0" dirty="0">
              <a:latin typeface="Armata" panose="020B0503040500060204" pitchFamily="34" charset="0"/>
            </a:rPr>
            <a:t>Long waiting times reduce customer satisfaction.</a:t>
          </a:r>
          <a:endParaRPr lang="en-US" dirty="0">
            <a:latin typeface="Armata" panose="020B0503040500060204" pitchFamily="34" charset="0"/>
          </a:endParaRPr>
        </a:p>
      </dgm:t>
    </dgm:pt>
    <dgm:pt modelId="{59ACD9D7-B5D1-4BB6-87F0-F342799EAC21}" type="parTrans" cxnId="{526ACBF8-E7D6-4EBF-834A-47037658634F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469ABA2E-C37E-44A2-9266-F7F5CB76D959}" type="sibTrans" cxnId="{526ACBF8-E7D6-4EBF-834A-47037658634F}">
      <dgm:prSet/>
      <dgm:spPr/>
      <dgm:t>
        <a:bodyPr/>
        <a:lstStyle/>
        <a:p>
          <a:endParaRPr lang="en-US"/>
        </a:p>
      </dgm:t>
    </dgm:pt>
    <dgm:pt modelId="{55B01D83-4696-4559-9CF3-9ABC0715B565}">
      <dgm:prSet custT="1"/>
      <dgm:spPr>
        <a:solidFill>
          <a:srgbClr val="FF0000"/>
        </a:solidFill>
      </dgm:spPr>
      <dgm:t>
        <a:bodyPr/>
        <a:lstStyle/>
        <a:p>
          <a:r>
            <a:rPr lang="en-US" sz="2400" b="1" i="0" dirty="0">
              <a:latin typeface="Armata" panose="020B0503040500060204" pitchFamily="34" charset="0"/>
            </a:rPr>
            <a:t>Trade-off:</a:t>
          </a:r>
          <a:endParaRPr lang="en-US" sz="2400" dirty="0">
            <a:latin typeface="Armata" panose="020B0503040500060204" pitchFamily="34" charset="0"/>
          </a:endParaRPr>
        </a:p>
      </dgm:t>
    </dgm:pt>
    <dgm:pt modelId="{8D63AA48-276F-4B10-B811-6D6548C512F1}" type="parTrans" cxnId="{4DF63818-0723-4BBA-AA12-B251854EB385}">
      <dgm:prSet/>
      <dgm:spPr/>
      <dgm:t>
        <a:bodyPr/>
        <a:lstStyle/>
        <a:p>
          <a:endParaRPr lang="en-US"/>
        </a:p>
      </dgm:t>
    </dgm:pt>
    <dgm:pt modelId="{56D45138-A1AC-4CA6-B67F-64B227675B86}" type="sibTrans" cxnId="{4DF63818-0723-4BBA-AA12-B251854EB385}">
      <dgm:prSet/>
      <dgm:spPr/>
      <dgm:t>
        <a:bodyPr/>
        <a:lstStyle/>
        <a:p>
          <a:endParaRPr lang="en-US"/>
        </a:p>
      </dgm:t>
    </dgm:pt>
    <dgm:pt modelId="{4A30A95A-29D3-4278-8AA4-7CB56E895DD5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0" i="0" dirty="0">
              <a:latin typeface="Armata" panose="020B0503040500060204" pitchFamily="34" charset="0"/>
            </a:rPr>
            <a:t>If we only focus on the organization, customers may wait too long.</a:t>
          </a:r>
          <a:endParaRPr lang="en-US" dirty="0">
            <a:latin typeface="Armata" panose="020B0503040500060204" pitchFamily="34" charset="0"/>
          </a:endParaRPr>
        </a:p>
      </dgm:t>
    </dgm:pt>
    <dgm:pt modelId="{B3AB7B20-B580-4791-8BE5-4243F8BA9B69}" type="parTrans" cxnId="{6FE56BBD-C529-4B3F-8F7E-111A00606520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51A2DAF9-15B0-4DB9-87C2-42A37624174E}" type="sibTrans" cxnId="{6FE56BBD-C529-4B3F-8F7E-111A00606520}">
      <dgm:prSet/>
      <dgm:spPr/>
      <dgm:t>
        <a:bodyPr/>
        <a:lstStyle/>
        <a:p>
          <a:endParaRPr lang="en-US"/>
        </a:p>
      </dgm:t>
    </dgm:pt>
    <dgm:pt modelId="{4CCE8E39-E902-41F4-BD2C-F81F86D94969}">
      <dgm:prSet/>
      <dgm:spPr/>
      <dgm:t>
        <a:bodyPr/>
        <a:lstStyle/>
        <a:p>
          <a:r>
            <a:rPr lang="en-US" b="0" i="0" dirty="0">
              <a:latin typeface="Armata" panose="020B0503040500060204" pitchFamily="34" charset="0"/>
            </a:rPr>
            <a:t>If we only focus on customers, resources may stay idle.</a:t>
          </a:r>
          <a:endParaRPr lang="en-US" dirty="0">
            <a:latin typeface="Armata" panose="020B0503040500060204" pitchFamily="34" charset="0"/>
          </a:endParaRPr>
        </a:p>
      </dgm:t>
    </dgm:pt>
    <dgm:pt modelId="{E1859C36-A337-4164-85CD-96919ACC8F10}" type="parTrans" cxnId="{BE2E1DD1-065F-43FC-9A45-B79479144DC7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97E3A5DC-AD3C-4C63-B93E-51853DA96168}" type="sibTrans" cxnId="{BE2E1DD1-065F-43FC-9A45-B79479144DC7}">
      <dgm:prSet/>
      <dgm:spPr/>
      <dgm:t>
        <a:bodyPr/>
        <a:lstStyle/>
        <a:p>
          <a:endParaRPr lang="en-US"/>
        </a:p>
      </dgm:t>
    </dgm:pt>
    <dgm:pt modelId="{224B5414-406F-4E18-8A4D-39729E58AD5A}">
      <dgm:prSet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b="0" i="0" dirty="0">
              <a:latin typeface="Armata" panose="020B0503040500060204" pitchFamily="34" charset="0"/>
            </a:rPr>
            <a:t>Queue analysis helps find a balance between server utilization and customer waiting time.</a:t>
          </a:r>
          <a:endParaRPr lang="en-US" dirty="0">
            <a:latin typeface="Armata" panose="020B0503040500060204" pitchFamily="34" charset="0"/>
          </a:endParaRPr>
        </a:p>
      </dgm:t>
    </dgm:pt>
    <dgm:pt modelId="{DD3373A4-CB5F-40CB-8E58-650AE0EA8B23}" type="parTrans" cxnId="{B468D517-3D33-4F4D-9AB4-6EFD92962DCD}">
      <dgm:prSet/>
      <dgm:spPr/>
      <dgm:t>
        <a:bodyPr/>
        <a:lstStyle/>
        <a:p>
          <a:endParaRPr lang="en-US">
            <a:latin typeface="Armata" panose="020B0503040500060204" pitchFamily="34" charset="0"/>
          </a:endParaRPr>
        </a:p>
      </dgm:t>
    </dgm:pt>
    <dgm:pt modelId="{25BADB70-465D-441D-892C-7CD4E97024F6}" type="sibTrans" cxnId="{B468D517-3D33-4F4D-9AB4-6EFD92962DCD}">
      <dgm:prSet/>
      <dgm:spPr/>
      <dgm:t>
        <a:bodyPr/>
        <a:lstStyle/>
        <a:p>
          <a:endParaRPr lang="en-US"/>
        </a:p>
      </dgm:t>
    </dgm:pt>
    <dgm:pt modelId="{2253F038-8551-454B-8BE9-EB184EAE8B19}" type="pres">
      <dgm:prSet presAssocID="{522BDBCB-72E3-4BC3-A9D3-AEC73F9780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5ADAC2-85CF-45FA-8221-1404E5B272CC}" type="pres">
      <dgm:prSet presAssocID="{8E4D2510-5781-40F2-A3E0-FD17C689E10A}" presName="root" presStyleCnt="0"/>
      <dgm:spPr/>
    </dgm:pt>
    <dgm:pt modelId="{037348DF-88F2-47BB-85EB-E0ECBE0232A5}" type="pres">
      <dgm:prSet presAssocID="{8E4D2510-5781-40F2-A3E0-FD17C689E10A}" presName="rootComposite" presStyleCnt="0"/>
      <dgm:spPr/>
    </dgm:pt>
    <dgm:pt modelId="{A2854937-281C-4AB6-BD5D-E460E3BE30A8}" type="pres">
      <dgm:prSet presAssocID="{8E4D2510-5781-40F2-A3E0-FD17C689E10A}" presName="rootText" presStyleLbl="node1" presStyleIdx="0" presStyleCnt="3" custScaleX="151400"/>
      <dgm:spPr/>
    </dgm:pt>
    <dgm:pt modelId="{C3C5D38A-C58F-402E-9D95-5D0CD38A1D52}" type="pres">
      <dgm:prSet presAssocID="{8E4D2510-5781-40F2-A3E0-FD17C689E10A}" presName="rootConnector" presStyleLbl="node1" presStyleIdx="0" presStyleCnt="3"/>
      <dgm:spPr/>
    </dgm:pt>
    <dgm:pt modelId="{19F2B6BA-7D41-4788-BEEE-15F0B6808C00}" type="pres">
      <dgm:prSet presAssocID="{8E4D2510-5781-40F2-A3E0-FD17C689E10A}" presName="childShape" presStyleCnt="0"/>
      <dgm:spPr/>
    </dgm:pt>
    <dgm:pt modelId="{85BCC3E6-5026-433B-8C06-DB6A9BAF4F86}" type="pres">
      <dgm:prSet presAssocID="{9352E8F8-6F7A-43D0-9930-D0CC8C17B0F0}" presName="Name13" presStyleLbl="parChTrans1D2" presStyleIdx="0" presStyleCnt="7"/>
      <dgm:spPr/>
    </dgm:pt>
    <dgm:pt modelId="{7A7D9A2D-1F08-4307-A8D6-CDE781FB3FCE}" type="pres">
      <dgm:prSet presAssocID="{8367000A-BCF2-4639-83DC-FD80FA012A96}" presName="childText" presStyleLbl="bgAcc1" presStyleIdx="0" presStyleCnt="7" custScaleX="166157">
        <dgm:presLayoutVars>
          <dgm:bulletEnabled val="1"/>
        </dgm:presLayoutVars>
      </dgm:prSet>
      <dgm:spPr/>
    </dgm:pt>
    <dgm:pt modelId="{36939D38-F0EB-4759-AE0F-E0CE686F5C16}" type="pres">
      <dgm:prSet presAssocID="{28123632-7B69-44AD-92ED-FE12B5A5313C}" presName="Name13" presStyleLbl="parChTrans1D2" presStyleIdx="1" presStyleCnt="7"/>
      <dgm:spPr/>
    </dgm:pt>
    <dgm:pt modelId="{0A251F84-973E-4C0E-9072-463335B32735}" type="pres">
      <dgm:prSet presAssocID="{1A8DD569-ACBA-445F-8268-D06BF7FE508D}" presName="childText" presStyleLbl="bgAcc1" presStyleIdx="1" presStyleCnt="7" custScaleX="163949">
        <dgm:presLayoutVars>
          <dgm:bulletEnabled val="1"/>
        </dgm:presLayoutVars>
      </dgm:prSet>
      <dgm:spPr/>
    </dgm:pt>
    <dgm:pt modelId="{3A7E0C6A-72EE-492F-BEF3-2ABD65699C74}" type="pres">
      <dgm:prSet presAssocID="{A416F4FF-47CF-4FA6-985A-5D29B93E5D90}" presName="root" presStyleCnt="0"/>
      <dgm:spPr/>
    </dgm:pt>
    <dgm:pt modelId="{D8A98102-E13D-435B-80C7-5355E38E7C2B}" type="pres">
      <dgm:prSet presAssocID="{A416F4FF-47CF-4FA6-985A-5D29B93E5D90}" presName="rootComposite" presStyleCnt="0"/>
      <dgm:spPr/>
    </dgm:pt>
    <dgm:pt modelId="{84D91822-A019-4403-AC4E-7B1DA2F6BC59}" type="pres">
      <dgm:prSet presAssocID="{A416F4FF-47CF-4FA6-985A-5D29B93E5D90}" presName="rootText" presStyleLbl="node1" presStyleIdx="1" presStyleCnt="3" custScaleX="132042"/>
      <dgm:spPr/>
    </dgm:pt>
    <dgm:pt modelId="{62547F9A-0A1E-4340-9746-2FCD579C90C9}" type="pres">
      <dgm:prSet presAssocID="{A416F4FF-47CF-4FA6-985A-5D29B93E5D90}" presName="rootConnector" presStyleLbl="node1" presStyleIdx="1" presStyleCnt="3"/>
      <dgm:spPr/>
    </dgm:pt>
    <dgm:pt modelId="{E76645F1-7631-49EF-9AE8-A9E5175B8098}" type="pres">
      <dgm:prSet presAssocID="{A416F4FF-47CF-4FA6-985A-5D29B93E5D90}" presName="childShape" presStyleCnt="0"/>
      <dgm:spPr/>
    </dgm:pt>
    <dgm:pt modelId="{92A9FAD3-1D49-4059-AD01-9EB71A12209B}" type="pres">
      <dgm:prSet presAssocID="{027853E5-CEF5-495F-B6FD-1C9F59F6F19B}" presName="Name13" presStyleLbl="parChTrans1D2" presStyleIdx="2" presStyleCnt="7"/>
      <dgm:spPr/>
    </dgm:pt>
    <dgm:pt modelId="{6CCED9EC-7378-4BB8-843E-7780CCC445DE}" type="pres">
      <dgm:prSet presAssocID="{B2CCE2BA-D080-47BA-974B-DBB65DFF8431}" presName="childText" presStyleLbl="bgAcc1" presStyleIdx="2" presStyleCnt="7" custScaleX="119351">
        <dgm:presLayoutVars>
          <dgm:bulletEnabled val="1"/>
        </dgm:presLayoutVars>
      </dgm:prSet>
      <dgm:spPr/>
    </dgm:pt>
    <dgm:pt modelId="{916B071A-DAD0-4E8E-8937-51FCB435855D}" type="pres">
      <dgm:prSet presAssocID="{59ACD9D7-B5D1-4BB6-87F0-F342799EAC21}" presName="Name13" presStyleLbl="parChTrans1D2" presStyleIdx="3" presStyleCnt="7"/>
      <dgm:spPr/>
    </dgm:pt>
    <dgm:pt modelId="{3A621205-9CC3-41C9-A34A-A3EEF94B4EE1}" type="pres">
      <dgm:prSet presAssocID="{8CC2DD58-02B1-4929-ACBC-303F0DA8AA83}" presName="childText" presStyleLbl="bgAcc1" presStyleIdx="3" presStyleCnt="7" custScaleX="119351">
        <dgm:presLayoutVars>
          <dgm:bulletEnabled val="1"/>
        </dgm:presLayoutVars>
      </dgm:prSet>
      <dgm:spPr/>
    </dgm:pt>
    <dgm:pt modelId="{21AEA593-A674-4850-AF17-64DC793755B4}" type="pres">
      <dgm:prSet presAssocID="{55B01D83-4696-4559-9CF3-9ABC0715B565}" presName="root" presStyleCnt="0"/>
      <dgm:spPr/>
    </dgm:pt>
    <dgm:pt modelId="{9272CDA9-C3EE-4923-9F1E-C0ECE4CB5A1B}" type="pres">
      <dgm:prSet presAssocID="{55B01D83-4696-4559-9CF3-9ABC0715B565}" presName="rootComposite" presStyleCnt="0"/>
      <dgm:spPr/>
    </dgm:pt>
    <dgm:pt modelId="{E7CA6F43-2076-4AEB-BEDC-09D18E4F62BE}" type="pres">
      <dgm:prSet presAssocID="{55B01D83-4696-4559-9CF3-9ABC0715B565}" presName="rootText" presStyleLbl="node1" presStyleIdx="2" presStyleCnt="3" custScaleX="132092"/>
      <dgm:spPr/>
    </dgm:pt>
    <dgm:pt modelId="{F18DB956-A380-4877-8934-2B59A5FAF44C}" type="pres">
      <dgm:prSet presAssocID="{55B01D83-4696-4559-9CF3-9ABC0715B565}" presName="rootConnector" presStyleLbl="node1" presStyleIdx="2" presStyleCnt="3"/>
      <dgm:spPr/>
    </dgm:pt>
    <dgm:pt modelId="{2955E409-6661-466B-882F-9861C4A0E416}" type="pres">
      <dgm:prSet presAssocID="{55B01D83-4696-4559-9CF3-9ABC0715B565}" presName="childShape" presStyleCnt="0"/>
      <dgm:spPr/>
    </dgm:pt>
    <dgm:pt modelId="{DC3D66FB-E893-449B-A7A0-5616E7FCB57B}" type="pres">
      <dgm:prSet presAssocID="{B3AB7B20-B580-4791-8BE5-4243F8BA9B69}" presName="Name13" presStyleLbl="parChTrans1D2" presStyleIdx="4" presStyleCnt="7"/>
      <dgm:spPr/>
    </dgm:pt>
    <dgm:pt modelId="{4F85D809-20EE-4C82-8D9C-9DDD6D532812}" type="pres">
      <dgm:prSet presAssocID="{4A30A95A-29D3-4278-8AA4-7CB56E895DD5}" presName="childText" presStyleLbl="bgAcc1" presStyleIdx="4" presStyleCnt="7" custScaleX="141822">
        <dgm:presLayoutVars>
          <dgm:bulletEnabled val="1"/>
        </dgm:presLayoutVars>
      </dgm:prSet>
      <dgm:spPr/>
    </dgm:pt>
    <dgm:pt modelId="{92344FDA-E810-4F5C-8166-7357541EBE24}" type="pres">
      <dgm:prSet presAssocID="{E1859C36-A337-4164-85CD-96919ACC8F10}" presName="Name13" presStyleLbl="parChTrans1D2" presStyleIdx="5" presStyleCnt="7"/>
      <dgm:spPr/>
    </dgm:pt>
    <dgm:pt modelId="{735B9377-8B23-4349-9797-AC43599FD194}" type="pres">
      <dgm:prSet presAssocID="{4CCE8E39-E902-41F4-BD2C-F81F86D94969}" presName="childText" presStyleLbl="bgAcc1" presStyleIdx="5" presStyleCnt="7" custScaleX="137867">
        <dgm:presLayoutVars>
          <dgm:bulletEnabled val="1"/>
        </dgm:presLayoutVars>
      </dgm:prSet>
      <dgm:spPr/>
    </dgm:pt>
    <dgm:pt modelId="{B6211CE9-C430-4029-B2E0-2FB8FC2C2855}" type="pres">
      <dgm:prSet presAssocID="{DD3373A4-CB5F-40CB-8E58-650AE0EA8B23}" presName="Name13" presStyleLbl="parChTrans1D2" presStyleIdx="6" presStyleCnt="7"/>
      <dgm:spPr/>
    </dgm:pt>
    <dgm:pt modelId="{440CE15F-8BAF-4234-86E7-4A38D13F1D2E}" type="pres">
      <dgm:prSet presAssocID="{224B5414-406F-4E18-8A4D-39729E58AD5A}" presName="childText" presStyleLbl="bgAcc1" presStyleIdx="6" presStyleCnt="7" custScaleX="140669">
        <dgm:presLayoutVars>
          <dgm:bulletEnabled val="1"/>
        </dgm:presLayoutVars>
      </dgm:prSet>
      <dgm:spPr/>
    </dgm:pt>
  </dgm:ptLst>
  <dgm:cxnLst>
    <dgm:cxn modelId="{A8C63003-54F0-480C-80A6-8D5EB9266D90}" type="presOf" srcId="{8CC2DD58-02B1-4929-ACBC-303F0DA8AA83}" destId="{3A621205-9CC3-41C9-A34A-A3EEF94B4EE1}" srcOrd="0" destOrd="0" presId="urn:microsoft.com/office/officeart/2005/8/layout/hierarchy3"/>
    <dgm:cxn modelId="{60699A04-BE17-4E47-9B07-47BC2F0B3EA6}" type="presOf" srcId="{224B5414-406F-4E18-8A4D-39729E58AD5A}" destId="{440CE15F-8BAF-4234-86E7-4A38D13F1D2E}" srcOrd="0" destOrd="0" presId="urn:microsoft.com/office/officeart/2005/8/layout/hierarchy3"/>
    <dgm:cxn modelId="{92DBDA0E-A0D8-4619-9E33-0DF99A907A88}" type="presOf" srcId="{28123632-7B69-44AD-92ED-FE12B5A5313C}" destId="{36939D38-F0EB-4759-AE0F-E0CE686F5C16}" srcOrd="0" destOrd="0" presId="urn:microsoft.com/office/officeart/2005/8/layout/hierarchy3"/>
    <dgm:cxn modelId="{B468D517-3D33-4F4D-9AB4-6EFD92962DCD}" srcId="{55B01D83-4696-4559-9CF3-9ABC0715B565}" destId="{224B5414-406F-4E18-8A4D-39729E58AD5A}" srcOrd="2" destOrd="0" parTransId="{DD3373A4-CB5F-40CB-8E58-650AE0EA8B23}" sibTransId="{25BADB70-465D-441D-892C-7CD4E97024F6}"/>
    <dgm:cxn modelId="{4DF63818-0723-4BBA-AA12-B251854EB385}" srcId="{522BDBCB-72E3-4BC3-A9D3-AEC73F9780D5}" destId="{55B01D83-4696-4559-9CF3-9ABC0715B565}" srcOrd="2" destOrd="0" parTransId="{8D63AA48-276F-4B10-B811-6D6548C512F1}" sibTransId="{56D45138-A1AC-4CA6-B67F-64B227675B86}"/>
    <dgm:cxn modelId="{5A95702D-164B-4BE0-906A-DDC52B769B0F}" srcId="{8E4D2510-5781-40F2-A3E0-FD17C689E10A}" destId="{1A8DD569-ACBA-445F-8268-D06BF7FE508D}" srcOrd="1" destOrd="0" parTransId="{28123632-7B69-44AD-92ED-FE12B5A5313C}" sibTransId="{2F796462-FB76-4115-8D58-A4E539B2F851}"/>
    <dgm:cxn modelId="{EA9F1E35-D4AE-4CF3-ACF5-9265DE9E7E68}" type="presOf" srcId="{1A8DD569-ACBA-445F-8268-D06BF7FE508D}" destId="{0A251F84-973E-4C0E-9072-463335B32735}" srcOrd="0" destOrd="0" presId="urn:microsoft.com/office/officeart/2005/8/layout/hierarchy3"/>
    <dgm:cxn modelId="{B715D33D-E91B-4CED-95B4-DD43BB9E1C75}" type="presOf" srcId="{A416F4FF-47CF-4FA6-985A-5D29B93E5D90}" destId="{62547F9A-0A1E-4340-9746-2FCD579C90C9}" srcOrd="1" destOrd="0" presId="urn:microsoft.com/office/officeart/2005/8/layout/hierarchy3"/>
    <dgm:cxn modelId="{7A996A3E-17F4-4CC6-A150-A6CE3591660F}" type="presOf" srcId="{4CCE8E39-E902-41F4-BD2C-F81F86D94969}" destId="{735B9377-8B23-4349-9797-AC43599FD194}" srcOrd="0" destOrd="0" presId="urn:microsoft.com/office/officeart/2005/8/layout/hierarchy3"/>
    <dgm:cxn modelId="{75446D69-1BFA-4E10-9D40-82AD7CBCA4A4}" type="presOf" srcId="{8E4D2510-5781-40F2-A3E0-FD17C689E10A}" destId="{C3C5D38A-C58F-402E-9D95-5D0CD38A1D52}" srcOrd="1" destOrd="0" presId="urn:microsoft.com/office/officeart/2005/8/layout/hierarchy3"/>
    <dgm:cxn modelId="{831A0B6D-D88B-47B9-BBD5-40CAE4603854}" type="presOf" srcId="{55B01D83-4696-4559-9CF3-9ABC0715B565}" destId="{E7CA6F43-2076-4AEB-BEDC-09D18E4F62BE}" srcOrd="0" destOrd="0" presId="urn:microsoft.com/office/officeart/2005/8/layout/hierarchy3"/>
    <dgm:cxn modelId="{5C90EA76-C106-4C39-99ED-416F0F9FE730}" srcId="{A416F4FF-47CF-4FA6-985A-5D29B93E5D90}" destId="{B2CCE2BA-D080-47BA-974B-DBB65DFF8431}" srcOrd="0" destOrd="0" parTransId="{027853E5-CEF5-495F-B6FD-1C9F59F6F19B}" sibTransId="{BAF36626-AF00-4BD7-B4C8-6FACC1C03E69}"/>
    <dgm:cxn modelId="{8EF74078-48A6-4EF6-B4F8-20C8814B6D89}" type="presOf" srcId="{A416F4FF-47CF-4FA6-985A-5D29B93E5D90}" destId="{84D91822-A019-4403-AC4E-7B1DA2F6BC59}" srcOrd="0" destOrd="0" presId="urn:microsoft.com/office/officeart/2005/8/layout/hierarchy3"/>
    <dgm:cxn modelId="{EF4E7793-09CB-4D23-ADAF-15D932EDAF0F}" type="presOf" srcId="{DD3373A4-CB5F-40CB-8E58-650AE0EA8B23}" destId="{B6211CE9-C430-4029-B2E0-2FB8FC2C2855}" srcOrd="0" destOrd="0" presId="urn:microsoft.com/office/officeart/2005/8/layout/hierarchy3"/>
    <dgm:cxn modelId="{C03A89A8-8373-4E50-BB5A-5828B5EFC929}" type="presOf" srcId="{9352E8F8-6F7A-43D0-9930-D0CC8C17B0F0}" destId="{85BCC3E6-5026-433B-8C06-DB6A9BAF4F86}" srcOrd="0" destOrd="0" presId="urn:microsoft.com/office/officeart/2005/8/layout/hierarchy3"/>
    <dgm:cxn modelId="{1B9C0CAB-50B4-4520-88A5-6EE7CF6D847A}" type="presOf" srcId="{B2CCE2BA-D080-47BA-974B-DBB65DFF8431}" destId="{6CCED9EC-7378-4BB8-843E-7780CCC445DE}" srcOrd="0" destOrd="0" presId="urn:microsoft.com/office/officeart/2005/8/layout/hierarchy3"/>
    <dgm:cxn modelId="{E61301AC-57BD-4B2F-B935-4F5D3F8CBE67}" srcId="{522BDBCB-72E3-4BC3-A9D3-AEC73F9780D5}" destId="{8E4D2510-5781-40F2-A3E0-FD17C689E10A}" srcOrd="0" destOrd="0" parTransId="{5072F56A-1E9A-4627-AA72-6C8C793F9FFF}" sibTransId="{B14D9D28-9414-43EF-9B3A-3E8EB1C8FC11}"/>
    <dgm:cxn modelId="{0C408DB2-56F9-4923-855B-0D5EEB353FDE}" type="presOf" srcId="{E1859C36-A337-4164-85CD-96919ACC8F10}" destId="{92344FDA-E810-4F5C-8166-7357541EBE24}" srcOrd="0" destOrd="0" presId="urn:microsoft.com/office/officeart/2005/8/layout/hierarchy3"/>
    <dgm:cxn modelId="{6FE56BBD-C529-4B3F-8F7E-111A00606520}" srcId="{55B01D83-4696-4559-9CF3-9ABC0715B565}" destId="{4A30A95A-29D3-4278-8AA4-7CB56E895DD5}" srcOrd="0" destOrd="0" parTransId="{B3AB7B20-B580-4791-8BE5-4243F8BA9B69}" sibTransId="{51A2DAF9-15B0-4DB9-87C2-42A37624174E}"/>
    <dgm:cxn modelId="{513F55C5-96F0-4CDE-9FE6-72125EBB5060}" type="presOf" srcId="{4A30A95A-29D3-4278-8AA4-7CB56E895DD5}" destId="{4F85D809-20EE-4C82-8D9C-9DDD6D532812}" srcOrd="0" destOrd="0" presId="urn:microsoft.com/office/officeart/2005/8/layout/hierarchy3"/>
    <dgm:cxn modelId="{BE2E1DD1-065F-43FC-9A45-B79479144DC7}" srcId="{55B01D83-4696-4559-9CF3-9ABC0715B565}" destId="{4CCE8E39-E902-41F4-BD2C-F81F86D94969}" srcOrd="1" destOrd="0" parTransId="{E1859C36-A337-4164-85CD-96919ACC8F10}" sibTransId="{97E3A5DC-AD3C-4C63-B93E-51853DA96168}"/>
    <dgm:cxn modelId="{C1ADCED6-2FDA-40EC-8B49-67CEC417A5A5}" type="presOf" srcId="{59ACD9D7-B5D1-4BB6-87F0-F342799EAC21}" destId="{916B071A-DAD0-4E8E-8937-51FCB435855D}" srcOrd="0" destOrd="0" presId="urn:microsoft.com/office/officeart/2005/8/layout/hierarchy3"/>
    <dgm:cxn modelId="{0D9EE2E2-43DE-47DB-BAE1-B675944D816C}" type="presOf" srcId="{8367000A-BCF2-4639-83DC-FD80FA012A96}" destId="{7A7D9A2D-1F08-4307-A8D6-CDE781FB3FCE}" srcOrd="0" destOrd="0" presId="urn:microsoft.com/office/officeart/2005/8/layout/hierarchy3"/>
    <dgm:cxn modelId="{0E1C28E3-89C9-4CA8-8651-C9CFC6B5753F}" type="presOf" srcId="{8E4D2510-5781-40F2-A3E0-FD17C689E10A}" destId="{A2854937-281C-4AB6-BD5D-E460E3BE30A8}" srcOrd="0" destOrd="0" presId="urn:microsoft.com/office/officeart/2005/8/layout/hierarchy3"/>
    <dgm:cxn modelId="{DB920CE4-6C9A-4DBA-9F03-FDE51E68DA49}" type="presOf" srcId="{522BDBCB-72E3-4BC3-A9D3-AEC73F9780D5}" destId="{2253F038-8551-454B-8BE9-EB184EAE8B19}" srcOrd="0" destOrd="0" presId="urn:microsoft.com/office/officeart/2005/8/layout/hierarchy3"/>
    <dgm:cxn modelId="{67B462E6-B20F-4E48-B0BB-023F43A02E33}" type="presOf" srcId="{027853E5-CEF5-495F-B6FD-1C9F59F6F19B}" destId="{92A9FAD3-1D49-4059-AD01-9EB71A12209B}" srcOrd="0" destOrd="0" presId="urn:microsoft.com/office/officeart/2005/8/layout/hierarchy3"/>
    <dgm:cxn modelId="{C4E527E7-A96E-4B27-8ADE-75085A52470C}" srcId="{8E4D2510-5781-40F2-A3E0-FD17C689E10A}" destId="{8367000A-BCF2-4639-83DC-FD80FA012A96}" srcOrd="0" destOrd="0" parTransId="{9352E8F8-6F7A-43D0-9930-D0CC8C17B0F0}" sibTransId="{22301826-D9FE-4DAF-87E4-4E50C909F169}"/>
    <dgm:cxn modelId="{939E43F3-A5CA-4E10-AA73-307035BE73EB}" type="presOf" srcId="{B3AB7B20-B580-4791-8BE5-4243F8BA9B69}" destId="{DC3D66FB-E893-449B-A7A0-5616E7FCB57B}" srcOrd="0" destOrd="0" presId="urn:microsoft.com/office/officeart/2005/8/layout/hierarchy3"/>
    <dgm:cxn modelId="{7094D3F4-2933-46E5-AC81-52C04A4DB301}" type="presOf" srcId="{55B01D83-4696-4559-9CF3-9ABC0715B565}" destId="{F18DB956-A380-4877-8934-2B59A5FAF44C}" srcOrd="1" destOrd="0" presId="urn:microsoft.com/office/officeart/2005/8/layout/hierarchy3"/>
    <dgm:cxn modelId="{526ACBF8-E7D6-4EBF-834A-47037658634F}" srcId="{A416F4FF-47CF-4FA6-985A-5D29B93E5D90}" destId="{8CC2DD58-02B1-4929-ACBC-303F0DA8AA83}" srcOrd="1" destOrd="0" parTransId="{59ACD9D7-B5D1-4BB6-87F0-F342799EAC21}" sibTransId="{469ABA2E-C37E-44A2-9266-F7F5CB76D959}"/>
    <dgm:cxn modelId="{C6573DFF-8830-4ECA-8F7C-1301D25E5EDC}" srcId="{522BDBCB-72E3-4BC3-A9D3-AEC73F9780D5}" destId="{A416F4FF-47CF-4FA6-985A-5D29B93E5D90}" srcOrd="1" destOrd="0" parTransId="{4F13F4F2-28D3-4F98-8BF3-5FAD1E15CF6E}" sibTransId="{0C849020-BF44-45E5-B779-31F28FAAD407}"/>
    <dgm:cxn modelId="{C0C2DFC9-906D-431E-9D08-DC7D9548286D}" type="presParOf" srcId="{2253F038-8551-454B-8BE9-EB184EAE8B19}" destId="{C25ADAC2-85CF-45FA-8221-1404E5B272CC}" srcOrd="0" destOrd="0" presId="urn:microsoft.com/office/officeart/2005/8/layout/hierarchy3"/>
    <dgm:cxn modelId="{4BF02A65-40B3-4536-8787-F01C6FD2FE67}" type="presParOf" srcId="{C25ADAC2-85CF-45FA-8221-1404E5B272CC}" destId="{037348DF-88F2-47BB-85EB-E0ECBE0232A5}" srcOrd="0" destOrd="0" presId="urn:microsoft.com/office/officeart/2005/8/layout/hierarchy3"/>
    <dgm:cxn modelId="{BC4764E3-4936-45CA-9465-B5CEF805DFB1}" type="presParOf" srcId="{037348DF-88F2-47BB-85EB-E0ECBE0232A5}" destId="{A2854937-281C-4AB6-BD5D-E460E3BE30A8}" srcOrd="0" destOrd="0" presId="urn:microsoft.com/office/officeart/2005/8/layout/hierarchy3"/>
    <dgm:cxn modelId="{3E015F84-3A8C-4422-8374-412C585D327C}" type="presParOf" srcId="{037348DF-88F2-47BB-85EB-E0ECBE0232A5}" destId="{C3C5D38A-C58F-402E-9D95-5D0CD38A1D52}" srcOrd="1" destOrd="0" presId="urn:microsoft.com/office/officeart/2005/8/layout/hierarchy3"/>
    <dgm:cxn modelId="{B2C8F1B9-90A5-4E95-B894-6E8F4FBB7303}" type="presParOf" srcId="{C25ADAC2-85CF-45FA-8221-1404E5B272CC}" destId="{19F2B6BA-7D41-4788-BEEE-15F0B6808C00}" srcOrd="1" destOrd="0" presId="urn:microsoft.com/office/officeart/2005/8/layout/hierarchy3"/>
    <dgm:cxn modelId="{2E85F8F4-BF71-4B75-9F19-1CF9E2DAF824}" type="presParOf" srcId="{19F2B6BA-7D41-4788-BEEE-15F0B6808C00}" destId="{85BCC3E6-5026-433B-8C06-DB6A9BAF4F86}" srcOrd="0" destOrd="0" presId="urn:microsoft.com/office/officeart/2005/8/layout/hierarchy3"/>
    <dgm:cxn modelId="{CF104B18-9D33-4D8C-A81D-D4930902F09D}" type="presParOf" srcId="{19F2B6BA-7D41-4788-BEEE-15F0B6808C00}" destId="{7A7D9A2D-1F08-4307-A8D6-CDE781FB3FCE}" srcOrd="1" destOrd="0" presId="urn:microsoft.com/office/officeart/2005/8/layout/hierarchy3"/>
    <dgm:cxn modelId="{D8825FC0-9CB5-4219-B5FB-C2B37B64CD1A}" type="presParOf" srcId="{19F2B6BA-7D41-4788-BEEE-15F0B6808C00}" destId="{36939D38-F0EB-4759-AE0F-E0CE686F5C16}" srcOrd="2" destOrd="0" presId="urn:microsoft.com/office/officeart/2005/8/layout/hierarchy3"/>
    <dgm:cxn modelId="{0959EBE3-B386-4BCF-9042-D9CFE33C263F}" type="presParOf" srcId="{19F2B6BA-7D41-4788-BEEE-15F0B6808C00}" destId="{0A251F84-973E-4C0E-9072-463335B32735}" srcOrd="3" destOrd="0" presId="urn:microsoft.com/office/officeart/2005/8/layout/hierarchy3"/>
    <dgm:cxn modelId="{D23C1720-91BC-4B6D-AFF4-D3CEB0EFD9C2}" type="presParOf" srcId="{2253F038-8551-454B-8BE9-EB184EAE8B19}" destId="{3A7E0C6A-72EE-492F-BEF3-2ABD65699C74}" srcOrd="1" destOrd="0" presId="urn:microsoft.com/office/officeart/2005/8/layout/hierarchy3"/>
    <dgm:cxn modelId="{56A3E2D4-4C65-4C32-B3DC-5CFB23B608BB}" type="presParOf" srcId="{3A7E0C6A-72EE-492F-BEF3-2ABD65699C74}" destId="{D8A98102-E13D-435B-80C7-5355E38E7C2B}" srcOrd="0" destOrd="0" presId="urn:microsoft.com/office/officeart/2005/8/layout/hierarchy3"/>
    <dgm:cxn modelId="{AE293C1C-3C13-4FCD-9309-BC95A7DDD569}" type="presParOf" srcId="{D8A98102-E13D-435B-80C7-5355E38E7C2B}" destId="{84D91822-A019-4403-AC4E-7B1DA2F6BC59}" srcOrd="0" destOrd="0" presId="urn:microsoft.com/office/officeart/2005/8/layout/hierarchy3"/>
    <dgm:cxn modelId="{4C66D60A-7D23-44BD-BD39-903017F3AF1F}" type="presParOf" srcId="{D8A98102-E13D-435B-80C7-5355E38E7C2B}" destId="{62547F9A-0A1E-4340-9746-2FCD579C90C9}" srcOrd="1" destOrd="0" presId="urn:microsoft.com/office/officeart/2005/8/layout/hierarchy3"/>
    <dgm:cxn modelId="{F7FBFE1B-F0A5-4209-9142-BC70878141C4}" type="presParOf" srcId="{3A7E0C6A-72EE-492F-BEF3-2ABD65699C74}" destId="{E76645F1-7631-49EF-9AE8-A9E5175B8098}" srcOrd="1" destOrd="0" presId="urn:microsoft.com/office/officeart/2005/8/layout/hierarchy3"/>
    <dgm:cxn modelId="{EF39759E-DD3C-4994-922B-4C15703F78D3}" type="presParOf" srcId="{E76645F1-7631-49EF-9AE8-A9E5175B8098}" destId="{92A9FAD3-1D49-4059-AD01-9EB71A12209B}" srcOrd="0" destOrd="0" presId="urn:microsoft.com/office/officeart/2005/8/layout/hierarchy3"/>
    <dgm:cxn modelId="{AA15E903-E1E8-4769-AFBA-04B162BE2503}" type="presParOf" srcId="{E76645F1-7631-49EF-9AE8-A9E5175B8098}" destId="{6CCED9EC-7378-4BB8-843E-7780CCC445DE}" srcOrd="1" destOrd="0" presId="urn:microsoft.com/office/officeart/2005/8/layout/hierarchy3"/>
    <dgm:cxn modelId="{DF7E90AB-F775-42E5-BF82-169527194EEC}" type="presParOf" srcId="{E76645F1-7631-49EF-9AE8-A9E5175B8098}" destId="{916B071A-DAD0-4E8E-8937-51FCB435855D}" srcOrd="2" destOrd="0" presId="urn:microsoft.com/office/officeart/2005/8/layout/hierarchy3"/>
    <dgm:cxn modelId="{AD41050B-5A78-4AD4-B838-B822D3201EB5}" type="presParOf" srcId="{E76645F1-7631-49EF-9AE8-A9E5175B8098}" destId="{3A621205-9CC3-41C9-A34A-A3EEF94B4EE1}" srcOrd="3" destOrd="0" presId="urn:microsoft.com/office/officeart/2005/8/layout/hierarchy3"/>
    <dgm:cxn modelId="{6BDB67C2-9281-440F-BD96-5C5FE5D2CB55}" type="presParOf" srcId="{2253F038-8551-454B-8BE9-EB184EAE8B19}" destId="{21AEA593-A674-4850-AF17-64DC793755B4}" srcOrd="2" destOrd="0" presId="urn:microsoft.com/office/officeart/2005/8/layout/hierarchy3"/>
    <dgm:cxn modelId="{FD6AF5DD-E98A-4616-9037-79C3EF4408D8}" type="presParOf" srcId="{21AEA593-A674-4850-AF17-64DC793755B4}" destId="{9272CDA9-C3EE-4923-9F1E-C0ECE4CB5A1B}" srcOrd="0" destOrd="0" presId="urn:microsoft.com/office/officeart/2005/8/layout/hierarchy3"/>
    <dgm:cxn modelId="{6D0A169F-1025-4564-895D-70C121624439}" type="presParOf" srcId="{9272CDA9-C3EE-4923-9F1E-C0ECE4CB5A1B}" destId="{E7CA6F43-2076-4AEB-BEDC-09D18E4F62BE}" srcOrd="0" destOrd="0" presId="urn:microsoft.com/office/officeart/2005/8/layout/hierarchy3"/>
    <dgm:cxn modelId="{170ECE05-E449-4349-B35A-3BB454D92F66}" type="presParOf" srcId="{9272CDA9-C3EE-4923-9F1E-C0ECE4CB5A1B}" destId="{F18DB956-A380-4877-8934-2B59A5FAF44C}" srcOrd="1" destOrd="0" presId="urn:microsoft.com/office/officeart/2005/8/layout/hierarchy3"/>
    <dgm:cxn modelId="{B16915D9-0EA4-4FA8-BA80-93ABAF691BE5}" type="presParOf" srcId="{21AEA593-A674-4850-AF17-64DC793755B4}" destId="{2955E409-6661-466B-882F-9861C4A0E416}" srcOrd="1" destOrd="0" presId="urn:microsoft.com/office/officeart/2005/8/layout/hierarchy3"/>
    <dgm:cxn modelId="{1CE80C36-9C51-4B89-838F-B6B018540A52}" type="presParOf" srcId="{2955E409-6661-466B-882F-9861C4A0E416}" destId="{DC3D66FB-E893-449B-A7A0-5616E7FCB57B}" srcOrd="0" destOrd="0" presId="urn:microsoft.com/office/officeart/2005/8/layout/hierarchy3"/>
    <dgm:cxn modelId="{BFE34201-DE4C-47A3-A645-41CBDDC9016F}" type="presParOf" srcId="{2955E409-6661-466B-882F-9861C4A0E416}" destId="{4F85D809-20EE-4C82-8D9C-9DDD6D532812}" srcOrd="1" destOrd="0" presId="urn:microsoft.com/office/officeart/2005/8/layout/hierarchy3"/>
    <dgm:cxn modelId="{213D75C0-F445-41E3-9A0B-9A6DE33FFB58}" type="presParOf" srcId="{2955E409-6661-466B-882F-9861C4A0E416}" destId="{92344FDA-E810-4F5C-8166-7357541EBE24}" srcOrd="2" destOrd="0" presId="urn:microsoft.com/office/officeart/2005/8/layout/hierarchy3"/>
    <dgm:cxn modelId="{95B486EC-F8D8-4758-9772-869D53D99CBC}" type="presParOf" srcId="{2955E409-6661-466B-882F-9861C4A0E416}" destId="{735B9377-8B23-4349-9797-AC43599FD194}" srcOrd="3" destOrd="0" presId="urn:microsoft.com/office/officeart/2005/8/layout/hierarchy3"/>
    <dgm:cxn modelId="{434D3364-D7B2-4325-81C5-E5757C695F73}" type="presParOf" srcId="{2955E409-6661-466B-882F-9861C4A0E416}" destId="{B6211CE9-C430-4029-B2E0-2FB8FC2C2855}" srcOrd="4" destOrd="0" presId="urn:microsoft.com/office/officeart/2005/8/layout/hierarchy3"/>
    <dgm:cxn modelId="{3B2FDF79-EAF4-4DA6-99E1-1F091939D4A5}" type="presParOf" srcId="{2955E409-6661-466B-882F-9861C4A0E416}" destId="{440CE15F-8BAF-4234-86E7-4A38D13F1D2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D69DFD-DCDB-403D-ACDB-EC9AC36E3261}" type="doc">
      <dgm:prSet loTypeId="urn:microsoft.com/office/officeart/2008/layout/Lin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0C55B63-261E-43F2-A0B1-DE9895AECDBC}">
      <dgm:prSet/>
      <dgm:spPr/>
      <dgm:t>
        <a:bodyPr/>
        <a:lstStyle/>
        <a:p>
          <a:pPr algn="l"/>
          <a:r>
            <a:rPr lang="en-US" b="1" i="0" dirty="0">
              <a:latin typeface="Armata" panose="020B0503040500060204" pitchFamily="34" charset="0"/>
            </a:rPr>
            <a:t>Probability and Rates</a:t>
          </a:r>
          <a:endParaRPr lang="en-US" dirty="0">
            <a:latin typeface="Armata" panose="020B0503040500060204" pitchFamily="34" charset="0"/>
          </a:endParaRPr>
        </a:p>
      </dgm:t>
    </dgm:pt>
    <dgm:pt modelId="{B59D1563-E34B-4008-8DF6-183D5FF3BF08}" type="parTrans" cxnId="{B51E4B8D-D42A-4E05-A443-A54C51784692}">
      <dgm:prSet/>
      <dgm:spPr/>
      <dgm:t>
        <a:bodyPr/>
        <a:lstStyle/>
        <a:p>
          <a:endParaRPr lang="en-US"/>
        </a:p>
      </dgm:t>
    </dgm:pt>
    <dgm:pt modelId="{161BB275-764E-4818-A488-CB8220F5859C}" type="sibTrans" cxnId="{B51E4B8D-D42A-4E05-A443-A54C51784692}">
      <dgm:prSet/>
      <dgm:spPr/>
      <dgm:t>
        <a:bodyPr/>
        <a:lstStyle/>
        <a:p>
          <a:endParaRPr lang="en-US"/>
        </a:p>
      </dgm:t>
    </dgm:pt>
    <dgm:pt modelId="{C2F8C57F-0AD2-4AF1-A207-966CB9BB4C00}">
      <dgm:prSet/>
      <dgm:spPr/>
      <dgm:t>
        <a:bodyPr/>
        <a:lstStyle/>
        <a:p>
          <a:r>
            <a:rPr lang="en-US" b="1" i="0" dirty="0" err="1">
              <a:latin typeface="Armata" panose="020B0503040500060204" pitchFamily="34" charset="0"/>
            </a:rPr>
            <a:t>P</a:t>
          </a:r>
          <a:r>
            <a:rPr lang="en-US" b="1" i="0" baseline="-25000" dirty="0" err="1">
              <a:latin typeface="Armata" panose="020B0503040500060204" pitchFamily="34" charset="0"/>
            </a:rPr>
            <a:t>n</a:t>
          </a:r>
          <a:r>
            <a:rPr lang="en-US" b="1" i="0" dirty="0">
              <a:latin typeface="Armata" panose="020B0503040500060204" pitchFamily="34" charset="0"/>
            </a:rPr>
            <a:t>​</a:t>
          </a:r>
          <a:r>
            <a:rPr lang="en-US" b="0" i="0" dirty="0">
              <a:latin typeface="Armata" panose="020B0503040500060204" pitchFamily="34" charset="0"/>
            </a:rPr>
            <a:t>: The steady-state probability of having </a:t>
          </a:r>
          <a:r>
            <a:rPr lang="en-US" b="1" i="0" dirty="0">
              <a:latin typeface="Armata" panose="020B0503040500060204" pitchFamily="34" charset="0"/>
            </a:rPr>
            <a:t>n</a:t>
          </a:r>
          <a:r>
            <a:rPr lang="en-US" b="0" i="0" dirty="0">
              <a:latin typeface="Armata" panose="020B0503040500060204" pitchFamily="34" charset="0"/>
            </a:rPr>
            <a:t> customers in the system.</a:t>
          </a:r>
          <a:endParaRPr lang="en-US" dirty="0">
            <a:latin typeface="Armata" panose="020B0503040500060204" pitchFamily="34" charset="0"/>
          </a:endParaRPr>
        </a:p>
      </dgm:t>
    </dgm:pt>
    <dgm:pt modelId="{8971CD6B-F93F-4C36-9B27-9F6A2CEBE27D}" type="parTrans" cxnId="{DC4F93F1-DB70-4BC2-B8F1-5B6F195EC5AE}">
      <dgm:prSet/>
      <dgm:spPr/>
      <dgm:t>
        <a:bodyPr/>
        <a:lstStyle/>
        <a:p>
          <a:endParaRPr lang="en-US"/>
        </a:p>
      </dgm:t>
    </dgm:pt>
    <dgm:pt modelId="{40C165CB-E7AD-481B-A6D4-C0D487E9F328}" type="sibTrans" cxnId="{DC4F93F1-DB70-4BC2-B8F1-5B6F195EC5AE}">
      <dgm:prSet/>
      <dgm:spPr/>
      <dgm:t>
        <a:bodyPr/>
        <a:lstStyle/>
        <a:p>
          <a:endParaRPr lang="en-US"/>
        </a:p>
      </dgm:t>
    </dgm:pt>
    <dgm:pt modelId="{9BDA74C2-C764-4E5D-904B-56A879959A2F}">
      <dgm:prSet custT="1"/>
      <dgm:spPr/>
      <dgm:t>
        <a:bodyPr/>
        <a:lstStyle/>
        <a:p>
          <a:r>
            <a:rPr lang="en-US" sz="1200" b="1" i="0" dirty="0" err="1">
              <a:latin typeface="Armata" panose="020B0503040500060204" pitchFamily="34" charset="0"/>
            </a:rPr>
            <a:t>P</a:t>
          </a:r>
          <a:r>
            <a:rPr lang="en-US" sz="1400" b="1" i="0" baseline="-25000" dirty="0" err="1">
              <a:latin typeface="Armata" panose="020B0503040500060204" pitchFamily="34" charset="0"/>
            </a:rPr>
            <a:t>n</a:t>
          </a:r>
          <a:r>
            <a:rPr lang="en-US" sz="1200" b="1" i="0" dirty="0">
              <a:latin typeface="Armata" panose="020B0503040500060204" pitchFamily="34" charset="0"/>
            </a:rPr>
            <a:t>​(t)</a:t>
          </a:r>
          <a:r>
            <a:rPr lang="en-US" sz="1200" b="0" i="0" dirty="0">
              <a:latin typeface="Armata" panose="020B0503040500060204" pitchFamily="34" charset="0"/>
            </a:rPr>
            <a:t>: The probability of having </a:t>
          </a:r>
          <a:r>
            <a:rPr lang="en-US" sz="1200" b="1" i="0" dirty="0">
              <a:latin typeface="Armata" panose="020B0503040500060204" pitchFamily="34" charset="0"/>
            </a:rPr>
            <a:t>n</a:t>
          </a:r>
          <a:r>
            <a:rPr lang="en-US" sz="1200" b="0" i="0" dirty="0">
              <a:latin typeface="Armata" panose="020B0503040500060204" pitchFamily="34" charset="0"/>
            </a:rPr>
            <a:t> customers in the system at a specific time, </a:t>
          </a:r>
          <a:r>
            <a:rPr lang="en-US" sz="1200" b="1" i="0" dirty="0">
              <a:latin typeface="Armata" panose="020B0503040500060204" pitchFamily="34" charset="0"/>
            </a:rPr>
            <a:t>t</a:t>
          </a:r>
          <a:r>
            <a:rPr lang="en-US" sz="1200" b="0" i="0" dirty="0">
              <a:latin typeface="Armata" panose="020B0503040500060204" pitchFamily="34" charset="0"/>
            </a:rPr>
            <a:t>.</a:t>
          </a:r>
          <a:endParaRPr lang="en-US" sz="1200" dirty="0">
            <a:latin typeface="Armata" panose="020B0503040500060204" pitchFamily="34" charset="0"/>
          </a:endParaRPr>
        </a:p>
      </dgm:t>
    </dgm:pt>
    <dgm:pt modelId="{C740B211-CEAB-48A5-97C8-D871CA661D3C}" type="parTrans" cxnId="{D15AB1AF-65EB-4338-9EF9-E435E53BEDE1}">
      <dgm:prSet/>
      <dgm:spPr/>
      <dgm:t>
        <a:bodyPr/>
        <a:lstStyle/>
        <a:p>
          <a:endParaRPr lang="en-US"/>
        </a:p>
      </dgm:t>
    </dgm:pt>
    <dgm:pt modelId="{2B32787A-DEFE-4362-BDBC-5AD069CAEF33}" type="sibTrans" cxnId="{D15AB1AF-65EB-4338-9EF9-E435E53BEDE1}">
      <dgm:prSet/>
      <dgm:spPr/>
      <dgm:t>
        <a:bodyPr/>
        <a:lstStyle/>
        <a:p>
          <a:endParaRPr lang="en-US"/>
        </a:p>
      </dgm:t>
    </dgm:pt>
    <dgm:pt modelId="{9D714505-1722-44AC-BB92-508416E2556A}">
      <dgm:prSet/>
      <dgm:spPr/>
      <dgm:t>
        <a:bodyPr/>
        <a:lstStyle/>
        <a:p>
          <a:r>
            <a:rPr lang="en-US" b="1" i="0" dirty="0">
              <a:latin typeface="Armata" panose="020B0503040500060204" pitchFamily="34" charset="0"/>
            </a:rPr>
            <a:t>λ</a:t>
          </a:r>
          <a:r>
            <a:rPr lang="en-US" b="0" i="0" dirty="0">
              <a:latin typeface="Armata" panose="020B0503040500060204" pitchFamily="34" charset="0"/>
            </a:rPr>
            <a:t>: The arrival rate, or the number of arrivals per unit of time.</a:t>
          </a:r>
          <a:endParaRPr lang="en-US" dirty="0">
            <a:latin typeface="Armata" panose="020B0503040500060204" pitchFamily="34" charset="0"/>
          </a:endParaRPr>
        </a:p>
      </dgm:t>
    </dgm:pt>
    <dgm:pt modelId="{DA5D78C7-8F4A-4999-922A-E45F65ACA68D}" type="parTrans" cxnId="{9A01A45E-A868-4C12-A186-6B9E4E8DE030}">
      <dgm:prSet/>
      <dgm:spPr/>
      <dgm:t>
        <a:bodyPr/>
        <a:lstStyle/>
        <a:p>
          <a:endParaRPr lang="en-US"/>
        </a:p>
      </dgm:t>
    </dgm:pt>
    <dgm:pt modelId="{22CCCAA2-C34C-4E3C-9485-9DFE6B802459}" type="sibTrans" cxnId="{9A01A45E-A868-4C12-A186-6B9E4E8DE030}">
      <dgm:prSet/>
      <dgm:spPr/>
      <dgm:t>
        <a:bodyPr/>
        <a:lstStyle/>
        <a:p>
          <a:endParaRPr lang="en-US"/>
        </a:p>
      </dgm:t>
    </dgm:pt>
    <dgm:pt modelId="{60A786D1-4A32-473D-B611-BDFDF4248325}">
      <dgm:prSet/>
      <dgm:spPr/>
      <dgm:t>
        <a:bodyPr/>
        <a:lstStyle/>
        <a:p>
          <a:r>
            <a:rPr lang="en-US" b="1" i="0" dirty="0">
              <a:latin typeface="Armata" panose="020B0503040500060204" pitchFamily="34" charset="0"/>
            </a:rPr>
            <a:t>μ</a:t>
          </a:r>
          <a:r>
            <a:rPr lang="en-US" b="0" i="0" dirty="0">
              <a:latin typeface="Armata" panose="020B0503040500060204" pitchFamily="34" charset="0"/>
            </a:rPr>
            <a:t>: The service rate.</a:t>
          </a:r>
          <a:endParaRPr lang="en-US" dirty="0">
            <a:latin typeface="Armata" panose="020B0503040500060204" pitchFamily="34" charset="0"/>
          </a:endParaRPr>
        </a:p>
      </dgm:t>
    </dgm:pt>
    <dgm:pt modelId="{B5898E68-00BB-4B80-A2BC-75C1EF9A9D82}" type="parTrans" cxnId="{95FBA2A4-4018-4F04-B996-4C96F217AF87}">
      <dgm:prSet/>
      <dgm:spPr/>
      <dgm:t>
        <a:bodyPr/>
        <a:lstStyle/>
        <a:p>
          <a:endParaRPr lang="en-US"/>
        </a:p>
      </dgm:t>
    </dgm:pt>
    <dgm:pt modelId="{7D279D75-7EFA-41D7-BB90-3CA8B73B7FE3}" type="sibTrans" cxnId="{95FBA2A4-4018-4F04-B996-4C96F217AF87}">
      <dgm:prSet/>
      <dgm:spPr/>
      <dgm:t>
        <a:bodyPr/>
        <a:lstStyle/>
        <a:p>
          <a:endParaRPr lang="en-US"/>
        </a:p>
      </dgm:t>
    </dgm:pt>
    <dgm:pt modelId="{DDE3C07E-EE55-4C97-A102-69B58EF8A69B}">
      <dgm:prSet/>
      <dgm:spPr/>
      <dgm:t>
        <a:bodyPr/>
        <a:lstStyle/>
        <a:p>
          <a:r>
            <a:rPr lang="en-US" b="1" i="0" dirty="0">
              <a:latin typeface="Armata" panose="020B0503040500060204" pitchFamily="34" charset="0"/>
            </a:rPr>
            <a:t>ρ</a:t>
          </a:r>
          <a:r>
            <a:rPr lang="en-US" b="0" i="0" dirty="0">
              <a:latin typeface="Armata" panose="020B0503040500060204" pitchFamily="34" charset="0"/>
            </a:rPr>
            <a:t>: The server utilization, which is the fraction of time the server is busy.</a:t>
          </a:r>
          <a:endParaRPr lang="en-US" dirty="0">
            <a:latin typeface="Armata" panose="020B0503040500060204" pitchFamily="34" charset="0"/>
          </a:endParaRPr>
        </a:p>
      </dgm:t>
    </dgm:pt>
    <dgm:pt modelId="{0CE7DE59-E88A-4C3C-AFCF-6CCE08733941}" type="parTrans" cxnId="{D96C8F85-3654-48B7-A700-FD13FA613FEC}">
      <dgm:prSet/>
      <dgm:spPr/>
      <dgm:t>
        <a:bodyPr/>
        <a:lstStyle/>
        <a:p>
          <a:endParaRPr lang="en-US"/>
        </a:p>
      </dgm:t>
    </dgm:pt>
    <dgm:pt modelId="{B4C7F619-7FB7-4F39-8E1D-CAE6F93AAC9C}" type="sibTrans" cxnId="{D96C8F85-3654-48B7-A700-FD13FA613FEC}">
      <dgm:prSet/>
      <dgm:spPr/>
      <dgm:t>
        <a:bodyPr/>
        <a:lstStyle/>
        <a:p>
          <a:endParaRPr lang="en-US"/>
        </a:p>
      </dgm:t>
    </dgm:pt>
    <dgm:pt modelId="{FE3EC6BB-0B89-4C60-9FAC-AB1D26ADE772}">
      <dgm:prSet/>
      <dgm:spPr/>
      <dgm:t>
        <a:bodyPr/>
        <a:lstStyle/>
        <a:p>
          <a:pPr algn="l"/>
          <a:r>
            <a:rPr lang="en-US" b="1" i="0" dirty="0">
              <a:latin typeface="Armata" panose="020B0503040500060204" pitchFamily="34" charset="0"/>
            </a:rPr>
            <a:t>Time-based and Count-based Averages</a:t>
          </a:r>
          <a:endParaRPr lang="en-US" dirty="0">
            <a:latin typeface="Armata" panose="020B0503040500060204" pitchFamily="34" charset="0"/>
          </a:endParaRPr>
        </a:p>
      </dgm:t>
    </dgm:pt>
    <dgm:pt modelId="{8B51A58E-1E33-4916-BB03-148F68469493}" type="parTrans" cxnId="{B697DF14-5FBA-4913-9D31-385F9802EA31}">
      <dgm:prSet/>
      <dgm:spPr/>
      <dgm:t>
        <a:bodyPr/>
        <a:lstStyle/>
        <a:p>
          <a:endParaRPr lang="en-US"/>
        </a:p>
      </dgm:t>
    </dgm:pt>
    <dgm:pt modelId="{5AE2CA4C-F889-4487-B000-44A45C7426EB}" type="sibTrans" cxnId="{B697DF14-5FBA-4913-9D31-385F9802EA31}">
      <dgm:prSet/>
      <dgm:spPr/>
      <dgm:t>
        <a:bodyPr/>
        <a:lstStyle/>
        <a:p>
          <a:endParaRPr lang="en-US"/>
        </a:p>
      </dgm:t>
    </dgm:pt>
    <dgm:pt modelId="{6EB4F085-C942-446E-A749-FBB44CE4FBD9}">
      <dgm:prSet custT="1"/>
      <dgm:spPr/>
      <dgm:t>
        <a:bodyPr/>
        <a:lstStyle/>
        <a:p>
          <a:r>
            <a:rPr lang="en-US" sz="1200" b="1" i="0" dirty="0">
              <a:latin typeface="Armata" panose="020B0503040500060204" pitchFamily="34" charset="0"/>
            </a:rPr>
            <a:t>L</a:t>
          </a:r>
          <a:r>
            <a:rPr lang="en-US" sz="1400" b="1" i="0" baseline="-25000" dirty="0">
              <a:latin typeface="Armata" panose="020B0503040500060204" pitchFamily="34" charset="0"/>
            </a:rPr>
            <a:t>s</a:t>
          </a:r>
          <a:r>
            <a:rPr lang="en-US" sz="1200" b="1" i="0" dirty="0">
              <a:latin typeface="Armata" panose="020B0503040500060204" pitchFamily="34" charset="0"/>
            </a:rPr>
            <a:t>​</a:t>
          </a:r>
          <a:r>
            <a:rPr lang="en-US" sz="1200" b="0" i="0" dirty="0">
              <a:latin typeface="Armata" panose="020B0503040500060204" pitchFamily="34" charset="0"/>
            </a:rPr>
            <a:t>: Time-averaged number of customers in the system.</a:t>
          </a:r>
          <a:endParaRPr lang="en-US" sz="1200" dirty="0">
            <a:latin typeface="Armata" panose="020B0503040500060204" pitchFamily="34" charset="0"/>
          </a:endParaRPr>
        </a:p>
      </dgm:t>
    </dgm:pt>
    <dgm:pt modelId="{5E8E65D5-FC6B-4133-A27A-5128C74FD920}" type="parTrans" cxnId="{FFDCEFFD-9FFD-4746-9D00-9A834607DB84}">
      <dgm:prSet/>
      <dgm:spPr/>
      <dgm:t>
        <a:bodyPr/>
        <a:lstStyle/>
        <a:p>
          <a:endParaRPr lang="en-US"/>
        </a:p>
      </dgm:t>
    </dgm:pt>
    <dgm:pt modelId="{7D17EFB8-4978-45CD-BBB3-9FD5EC0B1A90}" type="sibTrans" cxnId="{FFDCEFFD-9FFD-4746-9D00-9A834607DB84}">
      <dgm:prSet/>
      <dgm:spPr/>
      <dgm:t>
        <a:bodyPr/>
        <a:lstStyle/>
        <a:p>
          <a:endParaRPr lang="en-US"/>
        </a:p>
      </dgm:t>
    </dgm:pt>
    <dgm:pt modelId="{89746848-5527-4C59-9E4E-EACFDE0BFCBF}">
      <dgm:prSet custT="1"/>
      <dgm:spPr/>
      <dgm:t>
        <a:bodyPr/>
        <a:lstStyle/>
        <a:p>
          <a:r>
            <a:rPr lang="en-US" sz="1200" b="1" i="0" dirty="0" err="1">
              <a:latin typeface="Armata" panose="020B0503040500060204" pitchFamily="34" charset="0"/>
            </a:rPr>
            <a:t>L</a:t>
          </a:r>
          <a:r>
            <a:rPr lang="en-US" sz="1400" b="1" i="0" baseline="-25000" dirty="0" err="1">
              <a:latin typeface="Armata" panose="020B0503040500060204" pitchFamily="34" charset="0"/>
            </a:rPr>
            <a:t>q</a:t>
          </a:r>
          <a:r>
            <a:rPr lang="en-US" sz="1200" b="1" i="0" dirty="0">
              <a:latin typeface="Armata" panose="020B0503040500060204" pitchFamily="34" charset="0"/>
            </a:rPr>
            <a:t>​</a:t>
          </a:r>
          <a:r>
            <a:rPr lang="en-US" sz="1200" b="0" i="0" dirty="0">
              <a:latin typeface="Armata" panose="020B0503040500060204" pitchFamily="34" charset="0"/>
            </a:rPr>
            <a:t>: Time-averaged number of customers in the queue.</a:t>
          </a:r>
          <a:endParaRPr lang="en-US" sz="1200" dirty="0">
            <a:latin typeface="Armata" panose="020B0503040500060204" pitchFamily="34" charset="0"/>
          </a:endParaRPr>
        </a:p>
      </dgm:t>
    </dgm:pt>
    <dgm:pt modelId="{A36F47B3-0F49-41C1-BDFE-AC6EEC1F5C68}" type="parTrans" cxnId="{CCA5791D-5D42-4D80-B8DD-632001178250}">
      <dgm:prSet/>
      <dgm:spPr/>
      <dgm:t>
        <a:bodyPr/>
        <a:lstStyle/>
        <a:p>
          <a:endParaRPr lang="en-US"/>
        </a:p>
      </dgm:t>
    </dgm:pt>
    <dgm:pt modelId="{1F63D121-DC41-4E40-A1A6-9DF0240A9C19}" type="sibTrans" cxnId="{CCA5791D-5D42-4D80-B8DD-632001178250}">
      <dgm:prSet/>
      <dgm:spPr/>
      <dgm:t>
        <a:bodyPr/>
        <a:lstStyle/>
        <a:p>
          <a:endParaRPr lang="en-US"/>
        </a:p>
      </dgm:t>
    </dgm:pt>
    <dgm:pt modelId="{E9AB2321-B843-4233-939F-F01DCE8084A9}">
      <dgm:prSet custT="1"/>
      <dgm:spPr/>
      <dgm:t>
        <a:bodyPr/>
        <a:lstStyle/>
        <a:p>
          <a:pPr algn="l"/>
          <a:r>
            <a:rPr lang="en-US" sz="1200" b="1" i="0" dirty="0" err="1">
              <a:latin typeface="Armata" panose="020B0503040500060204" pitchFamily="34" charset="0"/>
            </a:rPr>
            <a:t>W</a:t>
          </a:r>
          <a:r>
            <a:rPr lang="en-US" sz="1400" b="1" i="0" baseline="-26000" dirty="0" err="1">
              <a:latin typeface="Armata" panose="020B0503040500060204" pitchFamily="34" charset="0"/>
            </a:rPr>
            <a:t>s</a:t>
          </a:r>
          <a:r>
            <a:rPr lang="en-US" sz="1200" b="1" i="0" dirty="0">
              <a:latin typeface="Armata" panose="020B0503040500060204" pitchFamily="34" charset="0"/>
            </a:rPr>
            <a:t>​</a:t>
          </a:r>
          <a:r>
            <a:rPr lang="en-US" sz="1200" b="0" i="0" dirty="0">
              <a:latin typeface="Armata" panose="020B0503040500060204" pitchFamily="34" charset="0"/>
            </a:rPr>
            <a:t>: The average time a customer spends in the system (including waiting and     service time).</a:t>
          </a:r>
          <a:endParaRPr lang="en-US" sz="1200" dirty="0">
            <a:latin typeface="Armata" panose="020B0503040500060204" pitchFamily="34" charset="0"/>
          </a:endParaRPr>
        </a:p>
      </dgm:t>
    </dgm:pt>
    <dgm:pt modelId="{2150D169-BE35-4DEC-B402-45F32DBF6531}" type="parTrans" cxnId="{BBDA6D8F-2071-4592-AC88-F166233A2C43}">
      <dgm:prSet/>
      <dgm:spPr/>
      <dgm:t>
        <a:bodyPr/>
        <a:lstStyle/>
        <a:p>
          <a:endParaRPr lang="en-US"/>
        </a:p>
      </dgm:t>
    </dgm:pt>
    <dgm:pt modelId="{03D9FFA3-088E-44D8-A110-0E16DA025321}" type="sibTrans" cxnId="{BBDA6D8F-2071-4592-AC88-F166233A2C43}">
      <dgm:prSet/>
      <dgm:spPr/>
      <dgm:t>
        <a:bodyPr/>
        <a:lstStyle/>
        <a:p>
          <a:endParaRPr lang="en-US"/>
        </a:p>
      </dgm:t>
    </dgm:pt>
    <dgm:pt modelId="{0FB91B5B-1706-49D1-A020-34B425D1DD52}">
      <dgm:prSet custT="1"/>
      <dgm:spPr/>
      <dgm:t>
        <a:bodyPr/>
        <a:lstStyle/>
        <a:p>
          <a:r>
            <a:rPr lang="en-US" sz="1200" b="1" i="0" dirty="0" err="1">
              <a:latin typeface="Armata" panose="020B0503040500060204" pitchFamily="34" charset="0"/>
            </a:rPr>
            <a:t>W</a:t>
          </a:r>
          <a:r>
            <a:rPr lang="en-US" sz="1400" b="1" i="0" baseline="-25000" dirty="0" err="1">
              <a:latin typeface="Armata" panose="020B0503040500060204" pitchFamily="34" charset="0"/>
            </a:rPr>
            <a:t>q</a:t>
          </a:r>
          <a:r>
            <a:rPr lang="en-US" sz="1200" b="1" i="0" dirty="0">
              <a:latin typeface="Armata" panose="020B0503040500060204" pitchFamily="34" charset="0"/>
            </a:rPr>
            <a:t>​</a:t>
          </a:r>
          <a:r>
            <a:rPr lang="en-US" sz="1200" b="0" i="0" dirty="0">
              <a:latin typeface="Armata" panose="020B0503040500060204" pitchFamily="34" charset="0"/>
            </a:rPr>
            <a:t>: The average time a customer waits in the queue before being served.</a:t>
          </a:r>
          <a:endParaRPr lang="en-US" sz="1200" dirty="0">
            <a:latin typeface="Armata" panose="020B0503040500060204" pitchFamily="34" charset="0"/>
          </a:endParaRPr>
        </a:p>
      </dgm:t>
    </dgm:pt>
    <dgm:pt modelId="{053CF75B-5E25-4A19-8CA4-4A5B232F2F0D}" type="parTrans" cxnId="{1C43B5EF-90F1-4735-B970-36FE895E87EC}">
      <dgm:prSet/>
      <dgm:spPr/>
      <dgm:t>
        <a:bodyPr/>
        <a:lstStyle/>
        <a:p>
          <a:endParaRPr lang="en-US"/>
        </a:p>
      </dgm:t>
    </dgm:pt>
    <dgm:pt modelId="{4C9929BC-1D3A-464F-92E3-87CBA1982099}" type="sibTrans" cxnId="{1C43B5EF-90F1-4735-B970-36FE895E87EC}">
      <dgm:prSet/>
      <dgm:spPr/>
      <dgm:t>
        <a:bodyPr/>
        <a:lstStyle/>
        <a:p>
          <a:endParaRPr lang="en-US"/>
        </a:p>
      </dgm:t>
    </dgm:pt>
    <dgm:pt modelId="{D518BABC-9EB4-42B5-9D6F-20820CD0A361}" type="pres">
      <dgm:prSet presAssocID="{9CD69DFD-DCDB-403D-ACDB-EC9AC36E3261}" presName="vert0" presStyleCnt="0">
        <dgm:presLayoutVars>
          <dgm:dir/>
          <dgm:animOne val="branch"/>
          <dgm:animLvl val="lvl"/>
        </dgm:presLayoutVars>
      </dgm:prSet>
      <dgm:spPr/>
    </dgm:pt>
    <dgm:pt modelId="{498278F8-2414-4A63-8D5A-F4B4E3B40E86}" type="pres">
      <dgm:prSet presAssocID="{B0C55B63-261E-43F2-A0B1-DE9895AECDBC}" presName="thickLine" presStyleLbl="alignNode1" presStyleIdx="0" presStyleCnt="2"/>
      <dgm:spPr/>
    </dgm:pt>
    <dgm:pt modelId="{11ED7275-A4E7-4A49-AD5B-96FCD307809A}" type="pres">
      <dgm:prSet presAssocID="{B0C55B63-261E-43F2-A0B1-DE9895AECDBC}" presName="horz1" presStyleCnt="0"/>
      <dgm:spPr/>
    </dgm:pt>
    <dgm:pt modelId="{F4CF38D5-0EE6-4612-80C6-AD5A9568F72E}" type="pres">
      <dgm:prSet presAssocID="{B0C55B63-261E-43F2-A0B1-DE9895AECDBC}" presName="tx1" presStyleLbl="revTx" presStyleIdx="0" presStyleCnt="11"/>
      <dgm:spPr/>
    </dgm:pt>
    <dgm:pt modelId="{0BBE0BAB-9AD2-4D75-84C3-AB73FC1FFEC3}" type="pres">
      <dgm:prSet presAssocID="{B0C55B63-261E-43F2-A0B1-DE9895AECDBC}" presName="vert1" presStyleCnt="0"/>
      <dgm:spPr/>
    </dgm:pt>
    <dgm:pt modelId="{D9E5D128-1870-4F67-B599-CB29C94A45C3}" type="pres">
      <dgm:prSet presAssocID="{C2F8C57F-0AD2-4AF1-A207-966CB9BB4C00}" presName="vertSpace2a" presStyleCnt="0"/>
      <dgm:spPr/>
    </dgm:pt>
    <dgm:pt modelId="{186751BF-989C-4385-89F8-07F029BBDA54}" type="pres">
      <dgm:prSet presAssocID="{C2F8C57F-0AD2-4AF1-A207-966CB9BB4C00}" presName="horz2" presStyleCnt="0"/>
      <dgm:spPr/>
    </dgm:pt>
    <dgm:pt modelId="{4DCBE07A-9C50-4FA7-B029-3A50C506B126}" type="pres">
      <dgm:prSet presAssocID="{C2F8C57F-0AD2-4AF1-A207-966CB9BB4C00}" presName="horzSpace2" presStyleCnt="0"/>
      <dgm:spPr/>
    </dgm:pt>
    <dgm:pt modelId="{2CA4B740-0BE3-46F3-A1C8-DCF6AF1B336E}" type="pres">
      <dgm:prSet presAssocID="{C2F8C57F-0AD2-4AF1-A207-966CB9BB4C00}" presName="tx2" presStyleLbl="revTx" presStyleIdx="1" presStyleCnt="11"/>
      <dgm:spPr/>
    </dgm:pt>
    <dgm:pt modelId="{0CC257DC-BE62-4CBF-A0C4-11B46BB91E7C}" type="pres">
      <dgm:prSet presAssocID="{C2F8C57F-0AD2-4AF1-A207-966CB9BB4C00}" presName="vert2" presStyleCnt="0"/>
      <dgm:spPr/>
    </dgm:pt>
    <dgm:pt modelId="{29EFD554-B431-47EE-91A2-06A20332BB9F}" type="pres">
      <dgm:prSet presAssocID="{C2F8C57F-0AD2-4AF1-A207-966CB9BB4C00}" presName="thinLine2b" presStyleLbl="callout" presStyleIdx="0" presStyleCnt="9"/>
      <dgm:spPr/>
    </dgm:pt>
    <dgm:pt modelId="{9856EEE9-2D61-419F-9C38-1172090F490B}" type="pres">
      <dgm:prSet presAssocID="{C2F8C57F-0AD2-4AF1-A207-966CB9BB4C00}" presName="vertSpace2b" presStyleCnt="0"/>
      <dgm:spPr/>
    </dgm:pt>
    <dgm:pt modelId="{0E93F06B-5958-4B88-914C-2C3E0C778FEA}" type="pres">
      <dgm:prSet presAssocID="{9BDA74C2-C764-4E5D-904B-56A879959A2F}" presName="horz2" presStyleCnt="0"/>
      <dgm:spPr/>
    </dgm:pt>
    <dgm:pt modelId="{4CB90409-4DD9-4243-8D66-4BD72BF683C7}" type="pres">
      <dgm:prSet presAssocID="{9BDA74C2-C764-4E5D-904B-56A879959A2F}" presName="horzSpace2" presStyleCnt="0"/>
      <dgm:spPr/>
    </dgm:pt>
    <dgm:pt modelId="{B405FBE9-DF23-4240-BEA0-F2BA325E0975}" type="pres">
      <dgm:prSet presAssocID="{9BDA74C2-C764-4E5D-904B-56A879959A2F}" presName="tx2" presStyleLbl="revTx" presStyleIdx="2" presStyleCnt="11"/>
      <dgm:spPr/>
    </dgm:pt>
    <dgm:pt modelId="{F8E4BCD7-2C98-49E6-8882-1DDC02B615F2}" type="pres">
      <dgm:prSet presAssocID="{9BDA74C2-C764-4E5D-904B-56A879959A2F}" presName="vert2" presStyleCnt="0"/>
      <dgm:spPr/>
    </dgm:pt>
    <dgm:pt modelId="{B2541457-9DCF-4398-8B66-7E347A43C9A8}" type="pres">
      <dgm:prSet presAssocID="{9BDA74C2-C764-4E5D-904B-56A879959A2F}" presName="thinLine2b" presStyleLbl="callout" presStyleIdx="1" presStyleCnt="9"/>
      <dgm:spPr/>
    </dgm:pt>
    <dgm:pt modelId="{356042D2-3B35-4A00-83F4-2475EDC373E0}" type="pres">
      <dgm:prSet presAssocID="{9BDA74C2-C764-4E5D-904B-56A879959A2F}" presName="vertSpace2b" presStyleCnt="0"/>
      <dgm:spPr/>
    </dgm:pt>
    <dgm:pt modelId="{59A71EC0-BC06-4E18-9758-0E10692E6556}" type="pres">
      <dgm:prSet presAssocID="{9D714505-1722-44AC-BB92-508416E2556A}" presName="horz2" presStyleCnt="0"/>
      <dgm:spPr/>
    </dgm:pt>
    <dgm:pt modelId="{13E670CE-238A-45C9-809A-544E801D18ED}" type="pres">
      <dgm:prSet presAssocID="{9D714505-1722-44AC-BB92-508416E2556A}" presName="horzSpace2" presStyleCnt="0"/>
      <dgm:spPr/>
    </dgm:pt>
    <dgm:pt modelId="{E5EF5231-8E4A-45C9-8738-18E9F1E2D194}" type="pres">
      <dgm:prSet presAssocID="{9D714505-1722-44AC-BB92-508416E2556A}" presName="tx2" presStyleLbl="revTx" presStyleIdx="3" presStyleCnt="11"/>
      <dgm:spPr/>
    </dgm:pt>
    <dgm:pt modelId="{2579B0C1-1D9A-46DC-9077-9F1764284E96}" type="pres">
      <dgm:prSet presAssocID="{9D714505-1722-44AC-BB92-508416E2556A}" presName="vert2" presStyleCnt="0"/>
      <dgm:spPr/>
    </dgm:pt>
    <dgm:pt modelId="{BC59A184-75F5-4CD5-8968-EE6345D30454}" type="pres">
      <dgm:prSet presAssocID="{9D714505-1722-44AC-BB92-508416E2556A}" presName="thinLine2b" presStyleLbl="callout" presStyleIdx="2" presStyleCnt="9"/>
      <dgm:spPr/>
    </dgm:pt>
    <dgm:pt modelId="{72A8DAB7-D031-47A0-B518-0E441B23F7D5}" type="pres">
      <dgm:prSet presAssocID="{9D714505-1722-44AC-BB92-508416E2556A}" presName="vertSpace2b" presStyleCnt="0"/>
      <dgm:spPr/>
    </dgm:pt>
    <dgm:pt modelId="{6CF62474-5491-4401-81D0-610948A0B1C7}" type="pres">
      <dgm:prSet presAssocID="{60A786D1-4A32-473D-B611-BDFDF4248325}" presName="horz2" presStyleCnt="0"/>
      <dgm:spPr/>
    </dgm:pt>
    <dgm:pt modelId="{1040A11C-1198-4EBD-A0CF-C119B8BEBF4F}" type="pres">
      <dgm:prSet presAssocID="{60A786D1-4A32-473D-B611-BDFDF4248325}" presName="horzSpace2" presStyleCnt="0"/>
      <dgm:spPr/>
    </dgm:pt>
    <dgm:pt modelId="{6D941053-E637-4A9E-BB45-A7678DB3154A}" type="pres">
      <dgm:prSet presAssocID="{60A786D1-4A32-473D-B611-BDFDF4248325}" presName="tx2" presStyleLbl="revTx" presStyleIdx="4" presStyleCnt="11"/>
      <dgm:spPr/>
    </dgm:pt>
    <dgm:pt modelId="{3A4B1242-1EA7-4F08-9A9E-B78EDC208EE3}" type="pres">
      <dgm:prSet presAssocID="{60A786D1-4A32-473D-B611-BDFDF4248325}" presName="vert2" presStyleCnt="0"/>
      <dgm:spPr/>
    </dgm:pt>
    <dgm:pt modelId="{42A6D549-C8D7-4A78-B600-0090762BE6C8}" type="pres">
      <dgm:prSet presAssocID="{60A786D1-4A32-473D-B611-BDFDF4248325}" presName="thinLine2b" presStyleLbl="callout" presStyleIdx="3" presStyleCnt="9"/>
      <dgm:spPr/>
    </dgm:pt>
    <dgm:pt modelId="{AFF1C381-DE78-47F9-AF6F-E8203ADFDA73}" type="pres">
      <dgm:prSet presAssocID="{60A786D1-4A32-473D-B611-BDFDF4248325}" presName="vertSpace2b" presStyleCnt="0"/>
      <dgm:spPr/>
    </dgm:pt>
    <dgm:pt modelId="{3495F63C-4B20-4275-9467-C3F19AA9E5BF}" type="pres">
      <dgm:prSet presAssocID="{DDE3C07E-EE55-4C97-A102-69B58EF8A69B}" presName="horz2" presStyleCnt="0"/>
      <dgm:spPr/>
    </dgm:pt>
    <dgm:pt modelId="{523AF76C-E7C5-470E-B3FE-915202537672}" type="pres">
      <dgm:prSet presAssocID="{DDE3C07E-EE55-4C97-A102-69B58EF8A69B}" presName="horzSpace2" presStyleCnt="0"/>
      <dgm:spPr/>
    </dgm:pt>
    <dgm:pt modelId="{AE764DF2-D661-4B74-AB50-D6E2EC820734}" type="pres">
      <dgm:prSet presAssocID="{DDE3C07E-EE55-4C97-A102-69B58EF8A69B}" presName="tx2" presStyleLbl="revTx" presStyleIdx="5" presStyleCnt="11"/>
      <dgm:spPr/>
    </dgm:pt>
    <dgm:pt modelId="{2A025251-1530-46EF-8F43-2419DF6B4A2E}" type="pres">
      <dgm:prSet presAssocID="{DDE3C07E-EE55-4C97-A102-69B58EF8A69B}" presName="vert2" presStyleCnt="0"/>
      <dgm:spPr/>
    </dgm:pt>
    <dgm:pt modelId="{0B6F7C98-6975-422F-B08D-ABAB2BF9F0BF}" type="pres">
      <dgm:prSet presAssocID="{DDE3C07E-EE55-4C97-A102-69B58EF8A69B}" presName="thinLine2b" presStyleLbl="callout" presStyleIdx="4" presStyleCnt="9"/>
      <dgm:spPr/>
    </dgm:pt>
    <dgm:pt modelId="{BF7F5C27-ADCB-4ED5-A2FE-CC2FEF966190}" type="pres">
      <dgm:prSet presAssocID="{DDE3C07E-EE55-4C97-A102-69B58EF8A69B}" presName="vertSpace2b" presStyleCnt="0"/>
      <dgm:spPr/>
    </dgm:pt>
    <dgm:pt modelId="{D99B9057-6645-4078-B6F6-BC2C1056B546}" type="pres">
      <dgm:prSet presAssocID="{FE3EC6BB-0B89-4C60-9FAC-AB1D26ADE772}" presName="thickLine" presStyleLbl="alignNode1" presStyleIdx="1" presStyleCnt="2"/>
      <dgm:spPr/>
    </dgm:pt>
    <dgm:pt modelId="{F21BEF23-693F-4160-BA1D-1D4FE446C220}" type="pres">
      <dgm:prSet presAssocID="{FE3EC6BB-0B89-4C60-9FAC-AB1D26ADE772}" presName="horz1" presStyleCnt="0"/>
      <dgm:spPr/>
    </dgm:pt>
    <dgm:pt modelId="{D7CADA7A-5AB8-4EDD-90FA-E8E285517385}" type="pres">
      <dgm:prSet presAssocID="{FE3EC6BB-0B89-4C60-9FAC-AB1D26ADE772}" presName="tx1" presStyleLbl="revTx" presStyleIdx="6" presStyleCnt="11"/>
      <dgm:spPr/>
    </dgm:pt>
    <dgm:pt modelId="{C3D4C3C6-7986-47F6-8E57-28A9D6B6E6EE}" type="pres">
      <dgm:prSet presAssocID="{FE3EC6BB-0B89-4C60-9FAC-AB1D26ADE772}" presName="vert1" presStyleCnt="0"/>
      <dgm:spPr/>
    </dgm:pt>
    <dgm:pt modelId="{5F1305AB-468B-4324-8B15-032B5F71E0E6}" type="pres">
      <dgm:prSet presAssocID="{6EB4F085-C942-446E-A749-FBB44CE4FBD9}" presName="vertSpace2a" presStyleCnt="0"/>
      <dgm:spPr/>
    </dgm:pt>
    <dgm:pt modelId="{AC35BAEC-C4D5-4EED-95B6-E8D8E1FC83CD}" type="pres">
      <dgm:prSet presAssocID="{6EB4F085-C942-446E-A749-FBB44CE4FBD9}" presName="horz2" presStyleCnt="0"/>
      <dgm:spPr/>
    </dgm:pt>
    <dgm:pt modelId="{B6C111B1-6D23-4501-B5B3-E78E78F4C7AE}" type="pres">
      <dgm:prSet presAssocID="{6EB4F085-C942-446E-A749-FBB44CE4FBD9}" presName="horzSpace2" presStyleCnt="0"/>
      <dgm:spPr/>
    </dgm:pt>
    <dgm:pt modelId="{9A63FFA5-C325-458A-8A5C-C17280B1C3CA}" type="pres">
      <dgm:prSet presAssocID="{6EB4F085-C942-446E-A749-FBB44CE4FBD9}" presName="tx2" presStyleLbl="revTx" presStyleIdx="7" presStyleCnt="11"/>
      <dgm:spPr/>
    </dgm:pt>
    <dgm:pt modelId="{4846C6D5-B763-490A-A07F-8D80192B927F}" type="pres">
      <dgm:prSet presAssocID="{6EB4F085-C942-446E-A749-FBB44CE4FBD9}" presName="vert2" presStyleCnt="0"/>
      <dgm:spPr/>
    </dgm:pt>
    <dgm:pt modelId="{AA058453-339E-472E-B677-9DF5CFA9167B}" type="pres">
      <dgm:prSet presAssocID="{6EB4F085-C942-446E-A749-FBB44CE4FBD9}" presName="thinLine2b" presStyleLbl="callout" presStyleIdx="5" presStyleCnt="9"/>
      <dgm:spPr/>
    </dgm:pt>
    <dgm:pt modelId="{DBC8233E-56A2-48DE-8F76-2A1117A8A1AA}" type="pres">
      <dgm:prSet presAssocID="{6EB4F085-C942-446E-A749-FBB44CE4FBD9}" presName="vertSpace2b" presStyleCnt="0"/>
      <dgm:spPr/>
    </dgm:pt>
    <dgm:pt modelId="{F12C86D1-5095-4670-B2EF-12A401E7C8A1}" type="pres">
      <dgm:prSet presAssocID="{89746848-5527-4C59-9E4E-EACFDE0BFCBF}" presName="horz2" presStyleCnt="0"/>
      <dgm:spPr/>
    </dgm:pt>
    <dgm:pt modelId="{88AE8BA9-757A-4387-BB7A-9E50253E0A9D}" type="pres">
      <dgm:prSet presAssocID="{89746848-5527-4C59-9E4E-EACFDE0BFCBF}" presName="horzSpace2" presStyleCnt="0"/>
      <dgm:spPr/>
    </dgm:pt>
    <dgm:pt modelId="{39F6206A-08E3-489E-9564-1CC57F4B8060}" type="pres">
      <dgm:prSet presAssocID="{89746848-5527-4C59-9E4E-EACFDE0BFCBF}" presName="tx2" presStyleLbl="revTx" presStyleIdx="8" presStyleCnt="11"/>
      <dgm:spPr/>
    </dgm:pt>
    <dgm:pt modelId="{BAEC9797-BA0D-4987-95EF-18F067A3805E}" type="pres">
      <dgm:prSet presAssocID="{89746848-5527-4C59-9E4E-EACFDE0BFCBF}" presName="vert2" presStyleCnt="0"/>
      <dgm:spPr/>
    </dgm:pt>
    <dgm:pt modelId="{0CAEA17B-4043-4FDA-94E2-94CDAEAAD107}" type="pres">
      <dgm:prSet presAssocID="{89746848-5527-4C59-9E4E-EACFDE0BFCBF}" presName="thinLine2b" presStyleLbl="callout" presStyleIdx="6" presStyleCnt="9"/>
      <dgm:spPr/>
    </dgm:pt>
    <dgm:pt modelId="{CDA9101F-C3E6-4A6B-8117-47920D77218A}" type="pres">
      <dgm:prSet presAssocID="{89746848-5527-4C59-9E4E-EACFDE0BFCBF}" presName="vertSpace2b" presStyleCnt="0"/>
      <dgm:spPr/>
    </dgm:pt>
    <dgm:pt modelId="{F0C204B8-D3D2-4CA3-8786-DBA5AD1C19DB}" type="pres">
      <dgm:prSet presAssocID="{E9AB2321-B843-4233-939F-F01DCE8084A9}" presName="horz2" presStyleCnt="0"/>
      <dgm:spPr/>
    </dgm:pt>
    <dgm:pt modelId="{692E4E87-8C34-4E45-9975-332BEB720285}" type="pres">
      <dgm:prSet presAssocID="{E9AB2321-B843-4233-939F-F01DCE8084A9}" presName="horzSpace2" presStyleCnt="0"/>
      <dgm:spPr/>
    </dgm:pt>
    <dgm:pt modelId="{EA7BDF74-963C-47A7-B345-9FE2ADC3F7D3}" type="pres">
      <dgm:prSet presAssocID="{E9AB2321-B843-4233-939F-F01DCE8084A9}" presName="tx2" presStyleLbl="revTx" presStyleIdx="9" presStyleCnt="11"/>
      <dgm:spPr/>
    </dgm:pt>
    <dgm:pt modelId="{E49DC45C-33C9-40F0-9E14-C11EA93359BE}" type="pres">
      <dgm:prSet presAssocID="{E9AB2321-B843-4233-939F-F01DCE8084A9}" presName="vert2" presStyleCnt="0"/>
      <dgm:spPr/>
    </dgm:pt>
    <dgm:pt modelId="{4CEF46E0-54EC-43EA-89A9-5DEBF6AF6A71}" type="pres">
      <dgm:prSet presAssocID="{E9AB2321-B843-4233-939F-F01DCE8084A9}" presName="thinLine2b" presStyleLbl="callout" presStyleIdx="7" presStyleCnt="9"/>
      <dgm:spPr/>
    </dgm:pt>
    <dgm:pt modelId="{22424FCF-DA52-42BC-A318-6188BB05DF7F}" type="pres">
      <dgm:prSet presAssocID="{E9AB2321-B843-4233-939F-F01DCE8084A9}" presName="vertSpace2b" presStyleCnt="0"/>
      <dgm:spPr/>
    </dgm:pt>
    <dgm:pt modelId="{D347BEEC-1F99-47E3-B0E6-6AF072D32D5E}" type="pres">
      <dgm:prSet presAssocID="{0FB91B5B-1706-49D1-A020-34B425D1DD52}" presName="horz2" presStyleCnt="0"/>
      <dgm:spPr/>
    </dgm:pt>
    <dgm:pt modelId="{AE083429-48D1-4565-8C7F-B41579065181}" type="pres">
      <dgm:prSet presAssocID="{0FB91B5B-1706-49D1-A020-34B425D1DD52}" presName="horzSpace2" presStyleCnt="0"/>
      <dgm:spPr/>
    </dgm:pt>
    <dgm:pt modelId="{652FBDAC-F407-43DA-94C1-1AF409C85B41}" type="pres">
      <dgm:prSet presAssocID="{0FB91B5B-1706-49D1-A020-34B425D1DD52}" presName="tx2" presStyleLbl="revTx" presStyleIdx="10" presStyleCnt="11"/>
      <dgm:spPr/>
    </dgm:pt>
    <dgm:pt modelId="{3F0C0A05-E5CD-4F72-8683-334D148A2FCD}" type="pres">
      <dgm:prSet presAssocID="{0FB91B5B-1706-49D1-A020-34B425D1DD52}" presName="vert2" presStyleCnt="0"/>
      <dgm:spPr/>
    </dgm:pt>
    <dgm:pt modelId="{37F02F7E-E419-4C8D-93E6-F3CE3140732B}" type="pres">
      <dgm:prSet presAssocID="{0FB91B5B-1706-49D1-A020-34B425D1DD52}" presName="thinLine2b" presStyleLbl="callout" presStyleIdx="8" presStyleCnt="9"/>
      <dgm:spPr/>
    </dgm:pt>
    <dgm:pt modelId="{A7B680F4-4C6B-41CB-BCC3-8EA37332CE70}" type="pres">
      <dgm:prSet presAssocID="{0FB91B5B-1706-49D1-A020-34B425D1DD52}" presName="vertSpace2b" presStyleCnt="0"/>
      <dgm:spPr/>
    </dgm:pt>
  </dgm:ptLst>
  <dgm:cxnLst>
    <dgm:cxn modelId="{209E0104-CF6B-4CE6-BF7D-B107F005942A}" type="presOf" srcId="{E9AB2321-B843-4233-939F-F01DCE8084A9}" destId="{EA7BDF74-963C-47A7-B345-9FE2ADC3F7D3}" srcOrd="0" destOrd="0" presId="urn:microsoft.com/office/officeart/2008/layout/LinedList"/>
    <dgm:cxn modelId="{B697DF14-5FBA-4913-9D31-385F9802EA31}" srcId="{9CD69DFD-DCDB-403D-ACDB-EC9AC36E3261}" destId="{FE3EC6BB-0B89-4C60-9FAC-AB1D26ADE772}" srcOrd="1" destOrd="0" parTransId="{8B51A58E-1E33-4916-BB03-148F68469493}" sibTransId="{5AE2CA4C-F889-4487-B000-44A45C7426EB}"/>
    <dgm:cxn modelId="{9DAFF018-133E-4683-9A90-93188E86A8A9}" type="presOf" srcId="{0FB91B5B-1706-49D1-A020-34B425D1DD52}" destId="{652FBDAC-F407-43DA-94C1-1AF409C85B41}" srcOrd="0" destOrd="0" presId="urn:microsoft.com/office/officeart/2008/layout/LinedList"/>
    <dgm:cxn modelId="{CCA5791D-5D42-4D80-B8DD-632001178250}" srcId="{FE3EC6BB-0B89-4C60-9FAC-AB1D26ADE772}" destId="{89746848-5527-4C59-9E4E-EACFDE0BFCBF}" srcOrd="1" destOrd="0" parTransId="{A36F47B3-0F49-41C1-BDFE-AC6EEC1F5C68}" sibTransId="{1F63D121-DC41-4E40-A1A6-9DF0240A9C19}"/>
    <dgm:cxn modelId="{9A01A45E-A868-4C12-A186-6B9E4E8DE030}" srcId="{B0C55B63-261E-43F2-A0B1-DE9895AECDBC}" destId="{9D714505-1722-44AC-BB92-508416E2556A}" srcOrd="2" destOrd="0" parTransId="{DA5D78C7-8F4A-4999-922A-E45F65ACA68D}" sibTransId="{22CCCAA2-C34C-4E3C-9485-9DFE6B802459}"/>
    <dgm:cxn modelId="{EF63A54A-814F-4643-B6A4-550B69789F53}" type="presOf" srcId="{9CD69DFD-DCDB-403D-ACDB-EC9AC36E3261}" destId="{D518BABC-9EB4-42B5-9D6F-20820CD0A361}" srcOrd="0" destOrd="0" presId="urn:microsoft.com/office/officeart/2008/layout/LinedList"/>
    <dgm:cxn modelId="{6A971E6D-9BD0-43AE-9BFC-86EBE326CF9C}" type="presOf" srcId="{FE3EC6BB-0B89-4C60-9FAC-AB1D26ADE772}" destId="{D7CADA7A-5AB8-4EDD-90FA-E8E285517385}" srcOrd="0" destOrd="0" presId="urn:microsoft.com/office/officeart/2008/layout/LinedList"/>
    <dgm:cxn modelId="{4EAF8E51-4A6F-49FC-9E24-4C84A50C06EE}" type="presOf" srcId="{9D714505-1722-44AC-BB92-508416E2556A}" destId="{E5EF5231-8E4A-45C9-8738-18E9F1E2D194}" srcOrd="0" destOrd="0" presId="urn:microsoft.com/office/officeart/2008/layout/LinedList"/>
    <dgm:cxn modelId="{7B770E5A-477E-4094-BC16-F1A4499AFB95}" type="presOf" srcId="{60A786D1-4A32-473D-B611-BDFDF4248325}" destId="{6D941053-E637-4A9E-BB45-A7678DB3154A}" srcOrd="0" destOrd="0" presId="urn:microsoft.com/office/officeart/2008/layout/LinedList"/>
    <dgm:cxn modelId="{B9015C7F-53C2-487C-9AA4-20BAF41AA2A1}" type="presOf" srcId="{B0C55B63-261E-43F2-A0B1-DE9895AECDBC}" destId="{F4CF38D5-0EE6-4612-80C6-AD5A9568F72E}" srcOrd="0" destOrd="0" presId="urn:microsoft.com/office/officeart/2008/layout/LinedList"/>
    <dgm:cxn modelId="{3B4D5C7F-B17B-44F4-AEB7-6FE951066D89}" type="presOf" srcId="{9BDA74C2-C764-4E5D-904B-56A879959A2F}" destId="{B405FBE9-DF23-4240-BEA0-F2BA325E0975}" srcOrd="0" destOrd="0" presId="urn:microsoft.com/office/officeart/2008/layout/LinedList"/>
    <dgm:cxn modelId="{D96C8F85-3654-48B7-A700-FD13FA613FEC}" srcId="{B0C55B63-261E-43F2-A0B1-DE9895AECDBC}" destId="{DDE3C07E-EE55-4C97-A102-69B58EF8A69B}" srcOrd="4" destOrd="0" parTransId="{0CE7DE59-E88A-4C3C-AFCF-6CCE08733941}" sibTransId="{B4C7F619-7FB7-4F39-8E1D-CAE6F93AAC9C}"/>
    <dgm:cxn modelId="{B51E4B8D-D42A-4E05-A443-A54C51784692}" srcId="{9CD69DFD-DCDB-403D-ACDB-EC9AC36E3261}" destId="{B0C55B63-261E-43F2-A0B1-DE9895AECDBC}" srcOrd="0" destOrd="0" parTransId="{B59D1563-E34B-4008-8DF6-183D5FF3BF08}" sibTransId="{161BB275-764E-4818-A488-CB8220F5859C}"/>
    <dgm:cxn modelId="{BBDA6D8F-2071-4592-AC88-F166233A2C43}" srcId="{FE3EC6BB-0B89-4C60-9FAC-AB1D26ADE772}" destId="{E9AB2321-B843-4233-939F-F01DCE8084A9}" srcOrd="2" destOrd="0" parTransId="{2150D169-BE35-4DEC-B402-45F32DBF6531}" sibTransId="{03D9FFA3-088E-44D8-A110-0E16DA025321}"/>
    <dgm:cxn modelId="{95FBA2A4-4018-4F04-B996-4C96F217AF87}" srcId="{B0C55B63-261E-43F2-A0B1-DE9895AECDBC}" destId="{60A786D1-4A32-473D-B611-BDFDF4248325}" srcOrd="3" destOrd="0" parTransId="{B5898E68-00BB-4B80-A2BC-75C1EF9A9D82}" sibTransId="{7D279D75-7EFA-41D7-BB90-3CA8B73B7FE3}"/>
    <dgm:cxn modelId="{9F8E41A6-43C9-4A99-9F71-5646AB4F3F0C}" type="presOf" srcId="{DDE3C07E-EE55-4C97-A102-69B58EF8A69B}" destId="{AE764DF2-D661-4B74-AB50-D6E2EC820734}" srcOrd="0" destOrd="0" presId="urn:microsoft.com/office/officeart/2008/layout/LinedList"/>
    <dgm:cxn modelId="{D15AB1AF-65EB-4338-9EF9-E435E53BEDE1}" srcId="{B0C55B63-261E-43F2-A0B1-DE9895AECDBC}" destId="{9BDA74C2-C764-4E5D-904B-56A879959A2F}" srcOrd="1" destOrd="0" parTransId="{C740B211-CEAB-48A5-97C8-D871CA661D3C}" sibTransId="{2B32787A-DEFE-4362-BDBC-5AD069CAEF33}"/>
    <dgm:cxn modelId="{FF7FD8D0-BAE7-4880-BFE9-433C83234F10}" type="presOf" srcId="{C2F8C57F-0AD2-4AF1-A207-966CB9BB4C00}" destId="{2CA4B740-0BE3-46F3-A1C8-DCF6AF1B336E}" srcOrd="0" destOrd="0" presId="urn:microsoft.com/office/officeart/2008/layout/LinedList"/>
    <dgm:cxn modelId="{68EBC3D2-AB8F-4567-82AF-730681EB471C}" type="presOf" srcId="{6EB4F085-C942-446E-A749-FBB44CE4FBD9}" destId="{9A63FFA5-C325-458A-8A5C-C17280B1C3CA}" srcOrd="0" destOrd="0" presId="urn:microsoft.com/office/officeart/2008/layout/LinedList"/>
    <dgm:cxn modelId="{903986D7-56CB-4F30-B26A-70E3CCF592F1}" type="presOf" srcId="{89746848-5527-4C59-9E4E-EACFDE0BFCBF}" destId="{39F6206A-08E3-489E-9564-1CC57F4B8060}" srcOrd="0" destOrd="0" presId="urn:microsoft.com/office/officeart/2008/layout/LinedList"/>
    <dgm:cxn modelId="{1C43B5EF-90F1-4735-B970-36FE895E87EC}" srcId="{FE3EC6BB-0B89-4C60-9FAC-AB1D26ADE772}" destId="{0FB91B5B-1706-49D1-A020-34B425D1DD52}" srcOrd="3" destOrd="0" parTransId="{053CF75B-5E25-4A19-8CA4-4A5B232F2F0D}" sibTransId="{4C9929BC-1D3A-464F-92E3-87CBA1982099}"/>
    <dgm:cxn modelId="{DC4F93F1-DB70-4BC2-B8F1-5B6F195EC5AE}" srcId="{B0C55B63-261E-43F2-A0B1-DE9895AECDBC}" destId="{C2F8C57F-0AD2-4AF1-A207-966CB9BB4C00}" srcOrd="0" destOrd="0" parTransId="{8971CD6B-F93F-4C36-9B27-9F6A2CEBE27D}" sibTransId="{40C165CB-E7AD-481B-A6D4-C0D487E9F328}"/>
    <dgm:cxn modelId="{FFDCEFFD-9FFD-4746-9D00-9A834607DB84}" srcId="{FE3EC6BB-0B89-4C60-9FAC-AB1D26ADE772}" destId="{6EB4F085-C942-446E-A749-FBB44CE4FBD9}" srcOrd="0" destOrd="0" parTransId="{5E8E65D5-FC6B-4133-A27A-5128C74FD920}" sibTransId="{7D17EFB8-4978-45CD-BBB3-9FD5EC0B1A90}"/>
    <dgm:cxn modelId="{6ECC49B0-1E1B-438D-ABCE-159D3BE00434}" type="presParOf" srcId="{D518BABC-9EB4-42B5-9D6F-20820CD0A361}" destId="{498278F8-2414-4A63-8D5A-F4B4E3B40E86}" srcOrd="0" destOrd="0" presId="urn:microsoft.com/office/officeart/2008/layout/LinedList"/>
    <dgm:cxn modelId="{EC764BD4-9187-4108-9DC7-42B94CD50AEA}" type="presParOf" srcId="{D518BABC-9EB4-42B5-9D6F-20820CD0A361}" destId="{11ED7275-A4E7-4A49-AD5B-96FCD307809A}" srcOrd="1" destOrd="0" presId="urn:microsoft.com/office/officeart/2008/layout/LinedList"/>
    <dgm:cxn modelId="{C8EFFF5E-CFAC-43E6-BBB6-87A98E2F7777}" type="presParOf" srcId="{11ED7275-A4E7-4A49-AD5B-96FCD307809A}" destId="{F4CF38D5-0EE6-4612-80C6-AD5A9568F72E}" srcOrd="0" destOrd="0" presId="urn:microsoft.com/office/officeart/2008/layout/LinedList"/>
    <dgm:cxn modelId="{3EC88579-71B8-413F-BC31-0BBBED0EB35D}" type="presParOf" srcId="{11ED7275-A4E7-4A49-AD5B-96FCD307809A}" destId="{0BBE0BAB-9AD2-4D75-84C3-AB73FC1FFEC3}" srcOrd="1" destOrd="0" presId="urn:microsoft.com/office/officeart/2008/layout/LinedList"/>
    <dgm:cxn modelId="{4C5C2C00-B0C7-40CF-A0CA-6A1159CF5E9A}" type="presParOf" srcId="{0BBE0BAB-9AD2-4D75-84C3-AB73FC1FFEC3}" destId="{D9E5D128-1870-4F67-B599-CB29C94A45C3}" srcOrd="0" destOrd="0" presId="urn:microsoft.com/office/officeart/2008/layout/LinedList"/>
    <dgm:cxn modelId="{282579FB-E755-4187-8D2E-966E7194945E}" type="presParOf" srcId="{0BBE0BAB-9AD2-4D75-84C3-AB73FC1FFEC3}" destId="{186751BF-989C-4385-89F8-07F029BBDA54}" srcOrd="1" destOrd="0" presId="urn:microsoft.com/office/officeart/2008/layout/LinedList"/>
    <dgm:cxn modelId="{683EA6C6-DEBC-4A0D-AD8B-E2A2AA507055}" type="presParOf" srcId="{186751BF-989C-4385-89F8-07F029BBDA54}" destId="{4DCBE07A-9C50-4FA7-B029-3A50C506B126}" srcOrd="0" destOrd="0" presId="urn:microsoft.com/office/officeart/2008/layout/LinedList"/>
    <dgm:cxn modelId="{508FA99F-DAD5-407C-9963-552DC3DBC07A}" type="presParOf" srcId="{186751BF-989C-4385-89F8-07F029BBDA54}" destId="{2CA4B740-0BE3-46F3-A1C8-DCF6AF1B336E}" srcOrd="1" destOrd="0" presId="urn:microsoft.com/office/officeart/2008/layout/LinedList"/>
    <dgm:cxn modelId="{18A869C4-25CB-432A-9BC4-6A761EAE839A}" type="presParOf" srcId="{186751BF-989C-4385-89F8-07F029BBDA54}" destId="{0CC257DC-BE62-4CBF-A0C4-11B46BB91E7C}" srcOrd="2" destOrd="0" presId="urn:microsoft.com/office/officeart/2008/layout/LinedList"/>
    <dgm:cxn modelId="{F076CC47-10A6-4526-8A9A-EE421B84AE6B}" type="presParOf" srcId="{0BBE0BAB-9AD2-4D75-84C3-AB73FC1FFEC3}" destId="{29EFD554-B431-47EE-91A2-06A20332BB9F}" srcOrd="2" destOrd="0" presId="urn:microsoft.com/office/officeart/2008/layout/LinedList"/>
    <dgm:cxn modelId="{C6F4BC47-2023-441B-9B8C-438FA8E1E370}" type="presParOf" srcId="{0BBE0BAB-9AD2-4D75-84C3-AB73FC1FFEC3}" destId="{9856EEE9-2D61-419F-9C38-1172090F490B}" srcOrd="3" destOrd="0" presId="urn:microsoft.com/office/officeart/2008/layout/LinedList"/>
    <dgm:cxn modelId="{14228CDF-A6DC-4444-B59C-395F09302025}" type="presParOf" srcId="{0BBE0BAB-9AD2-4D75-84C3-AB73FC1FFEC3}" destId="{0E93F06B-5958-4B88-914C-2C3E0C778FEA}" srcOrd="4" destOrd="0" presId="urn:microsoft.com/office/officeart/2008/layout/LinedList"/>
    <dgm:cxn modelId="{37879E15-9F33-4081-B2A0-704692FFD8FA}" type="presParOf" srcId="{0E93F06B-5958-4B88-914C-2C3E0C778FEA}" destId="{4CB90409-4DD9-4243-8D66-4BD72BF683C7}" srcOrd="0" destOrd="0" presId="urn:microsoft.com/office/officeart/2008/layout/LinedList"/>
    <dgm:cxn modelId="{99B8EFC3-4ACB-4D04-8B37-DC72E290C41B}" type="presParOf" srcId="{0E93F06B-5958-4B88-914C-2C3E0C778FEA}" destId="{B405FBE9-DF23-4240-BEA0-F2BA325E0975}" srcOrd="1" destOrd="0" presId="urn:microsoft.com/office/officeart/2008/layout/LinedList"/>
    <dgm:cxn modelId="{6AB0BC94-AEB9-4A49-9BE5-13767CD18182}" type="presParOf" srcId="{0E93F06B-5958-4B88-914C-2C3E0C778FEA}" destId="{F8E4BCD7-2C98-49E6-8882-1DDC02B615F2}" srcOrd="2" destOrd="0" presId="urn:microsoft.com/office/officeart/2008/layout/LinedList"/>
    <dgm:cxn modelId="{77591865-9BC5-42F6-A697-49F42FB16E4C}" type="presParOf" srcId="{0BBE0BAB-9AD2-4D75-84C3-AB73FC1FFEC3}" destId="{B2541457-9DCF-4398-8B66-7E347A43C9A8}" srcOrd="5" destOrd="0" presId="urn:microsoft.com/office/officeart/2008/layout/LinedList"/>
    <dgm:cxn modelId="{8C356B8F-11EA-4077-B057-B007549639C9}" type="presParOf" srcId="{0BBE0BAB-9AD2-4D75-84C3-AB73FC1FFEC3}" destId="{356042D2-3B35-4A00-83F4-2475EDC373E0}" srcOrd="6" destOrd="0" presId="urn:microsoft.com/office/officeart/2008/layout/LinedList"/>
    <dgm:cxn modelId="{167BBC11-6BD5-4CF7-B9B4-EDFE7B89FDCF}" type="presParOf" srcId="{0BBE0BAB-9AD2-4D75-84C3-AB73FC1FFEC3}" destId="{59A71EC0-BC06-4E18-9758-0E10692E6556}" srcOrd="7" destOrd="0" presId="urn:microsoft.com/office/officeart/2008/layout/LinedList"/>
    <dgm:cxn modelId="{5621BF7F-9153-4FC3-8676-4615F6D74A7B}" type="presParOf" srcId="{59A71EC0-BC06-4E18-9758-0E10692E6556}" destId="{13E670CE-238A-45C9-809A-544E801D18ED}" srcOrd="0" destOrd="0" presId="urn:microsoft.com/office/officeart/2008/layout/LinedList"/>
    <dgm:cxn modelId="{5F93FBF0-9AC0-4231-8817-156D71828CF8}" type="presParOf" srcId="{59A71EC0-BC06-4E18-9758-0E10692E6556}" destId="{E5EF5231-8E4A-45C9-8738-18E9F1E2D194}" srcOrd="1" destOrd="0" presId="urn:microsoft.com/office/officeart/2008/layout/LinedList"/>
    <dgm:cxn modelId="{8E52D275-EF93-4658-A2CA-B2B3F4A22B23}" type="presParOf" srcId="{59A71EC0-BC06-4E18-9758-0E10692E6556}" destId="{2579B0C1-1D9A-46DC-9077-9F1764284E96}" srcOrd="2" destOrd="0" presId="urn:microsoft.com/office/officeart/2008/layout/LinedList"/>
    <dgm:cxn modelId="{2FA46745-BAF9-4CAA-9C46-4B17F909C9EB}" type="presParOf" srcId="{0BBE0BAB-9AD2-4D75-84C3-AB73FC1FFEC3}" destId="{BC59A184-75F5-4CD5-8968-EE6345D30454}" srcOrd="8" destOrd="0" presId="urn:microsoft.com/office/officeart/2008/layout/LinedList"/>
    <dgm:cxn modelId="{1BD9C116-8123-4717-B8B5-8E1A4490819D}" type="presParOf" srcId="{0BBE0BAB-9AD2-4D75-84C3-AB73FC1FFEC3}" destId="{72A8DAB7-D031-47A0-B518-0E441B23F7D5}" srcOrd="9" destOrd="0" presId="urn:microsoft.com/office/officeart/2008/layout/LinedList"/>
    <dgm:cxn modelId="{9E870254-2046-4B4A-B1A6-A1A4402641DB}" type="presParOf" srcId="{0BBE0BAB-9AD2-4D75-84C3-AB73FC1FFEC3}" destId="{6CF62474-5491-4401-81D0-610948A0B1C7}" srcOrd="10" destOrd="0" presId="urn:microsoft.com/office/officeart/2008/layout/LinedList"/>
    <dgm:cxn modelId="{E425A3E0-181C-4E2F-8C71-0AA2991A2035}" type="presParOf" srcId="{6CF62474-5491-4401-81D0-610948A0B1C7}" destId="{1040A11C-1198-4EBD-A0CF-C119B8BEBF4F}" srcOrd="0" destOrd="0" presId="urn:microsoft.com/office/officeart/2008/layout/LinedList"/>
    <dgm:cxn modelId="{CED95F74-5E0D-49A3-8BD3-8EB56F615EBD}" type="presParOf" srcId="{6CF62474-5491-4401-81D0-610948A0B1C7}" destId="{6D941053-E637-4A9E-BB45-A7678DB3154A}" srcOrd="1" destOrd="0" presId="urn:microsoft.com/office/officeart/2008/layout/LinedList"/>
    <dgm:cxn modelId="{84A8D2FA-A3B0-49C8-AAF3-379972FB38AE}" type="presParOf" srcId="{6CF62474-5491-4401-81D0-610948A0B1C7}" destId="{3A4B1242-1EA7-4F08-9A9E-B78EDC208EE3}" srcOrd="2" destOrd="0" presId="urn:microsoft.com/office/officeart/2008/layout/LinedList"/>
    <dgm:cxn modelId="{1A4119B9-1D60-4EC5-8974-26532D4EBB2B}" type="presParOf" srcId="{0BBE0BAB-9AD2-4D75-84C3-AB73FC1FFEC3}" destId="{42A6D549-C8D7-4A78-B600-0090762BE6C8}" srcOrd="11" destOrd="0" presId="urn:microsoft.com/office/officeart/2008/layout/LinedList"/>
    <dgm:cxn modelId="{FB5BCC6A-B50C-4F51-9CB5-462821178255}" type="presParOf" srcId="{0BBE0BAB-9AD2-4D75-84C3-AB73FC1FFEC3}" destId="{AFF1C381-DE78-47F9-AF6F-E8203ADFDA73}" srcOrd="12" destOrd="0" presId="urn:microsoft.com/office/officeart/2008/layout/LinedList"/>
    <dgm:cxn modelId="{05849CB3-1501-4BE3-8DFC-B482D077AE7A}" type="presParOf" srcId="{0BBE0BAB-9AD2-4D75-84C3-AB73FC1FFEC3}" destId="{3495F63C-4B20-4275-9467-C3F19AA9E5BF}" srcOrd="13" destOrd="0" presId="urn:microsoft.com/office/officeart/2008/layout/LinedList"/>
    <dgm:cxn modelId="{0E85EB9F-30EA-4EA9-BE0D-D5153D560A6F}" type="presParOf" srcId="{3495F63C-4B20-4275-9467-C3F19AA9E5BF}" destId="{523AF76C-E7C5-470E-B3FE-915202537672}" srcOrd="0" destOrd="0" presId="urn:microsoft.com/office/officeart/2008/layout/LinedList"/>
    <dgm:cxn modelId="{DF3A3701-A428-4947-8476-0570FE50233D}" type="presParOf" srcId="{3495F63C-4B20-4275-9467-C3F19AA9E5BF}" destId="{AE764DF2-D661-4B74-AB50-D6E2EC820734}" srcOrd="1" destOrd="0" presId="urn:microsoft.com/office/officeart/2008/layout/LinedList"/>
    <dgm:cxn modelId="{068DA5B8-568B-4662-B6CA-0CC1B81392BB}" type="presParOf" srcId="{3495F63C-4B20-4275-9467-C3F19AA9E5BF}" destId="{2A025251-1530-46EF-8F43-2419DF6B4A2E}" srcOrd="2" destOrd="0" presId="urn:microsoft.com/office/officeart/2008/layout/LinedList"/>
    <dgm:cxn modelId="{AF5B9A81-3BB0-40E8-93D9-557C85D9A7FA}" type="presParOf" srcId="{0BBE0BAB-9AD2-4D75-84C3-AB73FC1FFEC3}" destId="{0B6F7C98-6975-422F-B08D-ABAB2BF9F0BF}" srcOrd="14" destOrd="0" presId="urn:microsoft.com/office/officeart/2008/layout/LinedList"/>
    <dgm:cxn modelId="{0AA2FAE0-2196-4483-A214-B8F9175AA654}" type="presParOf" srcId="{0BBE0BAB-9AD2-4D75-84C3-AB73FC1FFEC3}" destId="{BF7F5C27-ADCB-4ED5-A2FE-CC2FEF966190}" srcOrd="15" destOrd="0" presId="urn:microsoft.com/office/officeart/2008/layout/LinedList"/>
    <dgm:cxn modelId="{749E82F0-EE7F-46EE-97E2-1E725B4FA909}" type="presParOf" srcId="{D518BABC-9EB4-42B5-9D6F-20820CD0A361}" destId="{D99B9057-6645-4078-B6F6-BC2C1056B546}" srcOrd="2" destOrd="0" presId="urn:microsoft.com/office/officeart/2008/layout/LinedList"/>
    <dgm:cxn modelId="{AA1FE4E6-EFB9-4A72-8CE3-552A2F433D5F}" type="presParOf" srcId="{D518BABC-9EB4-42B5-9D6F-20820CD0A361}" destId="{F21BEF23-693F-4160-BA1D-1D4FE446C220}" srcOrd="3" destOrd="0" presId="urn:microsoft.com/office/officeart/2008/layout/LinedList"/>
    <dgm:cxn modelId="{3236B84D-3B4C-4187-8A53-FA91AB1B029A}" type="presParOf" srcId="{F21BEF23-693F-4160-BA1D-1D4FE446C220}" destId="{D7CADA7A-5AB8-4EDD-90FA-E8E285517385}" srcOrd="0" destOrd="0" presId="urn:microsoft.com/office/officeart/2008/layout/LinedList"/>
    <dgm:cxn modelId="{D5A135D1-3ADB-4C0B-89A3-A23DE5F36CCB}" type="presParOf" srcId="{F21BEF23-693F-4160-BA1D-1D4FE446C220}" destId="{C3D4C3C6-7986-47F6-8E57-28A9D6B6E6EE}" srcOrd="1" destOrd="0" presId="urn:microsoft.com/office/officeart/2008/layout/LinedList"/>
    <dgm:cxn modelId="{C3E33096-2B32-4FD4-AF89-E29EEEFEBB77}" type="presParOf" srcId="{C3D4C3C6-7986-47F6-8E57-28A9D6B6E6EE}" destId="{5F1305AB-468B-4324-8B15-032B5F71E0E6}" srcOrd="0" destOrd="0" presId="urn:microsoft.com/office/officeart/2008/layout/LinedList"/>
    <dgm:cxn modelId="{2739743C-604F-40B4-961D-701BB4F73FE1}" type="presParOf" srcId="{C3D4C3C6-7986-47F6-8E57-28A9D6B6E6EE}" destId="{AC35BAEC-C4D5-4EED-95B6-E8D8E1FC83CD}" srcOrd="1" destOrd="0" presId="urn:microsoft.com/office/officeart/2008/layout/LinedList"/>
    <dgm:cxn modelId="{A048FD96-D4D9-4FEC-86DC-267E3618E6BD}" type="presParOf" srcId="{AC35BAEC-C4D5-4EED-95B6-E8D8E1FC83CD}" destId="{B6C111B1-6D23-4501-B5B3-E78E78F4C7AE}" srcOrd="0" destOrd="0" presId="urn:microsoft.com/office/officeart/2008/layout/LinedList"/>
    <dgm:cxn modelId="{B12FD9E5-0F6A-46EE-9DC1-DB30687AEA2B}" type="presParOf" srcId="{AC35BAEC-C4D5-4EED-95B6-E8D8E1FC83CD}" destId="{9A63FFA5-C325-458A-8A5C-C17280B1C3CA}" srcOrd="1" destOrd="0" presId="urn:microsoft.com/office/officeart/2008/layout/LinedList"/>
    <dgm:cxn modelId="{5F341F41-12E7-46C9-BD49-A52BBD21958D}" type="presParOf" srcId="{AC35BAEC-C4D5-4EED-95B6-E8D8E1FC83CD}" destId="{4846C6D5-B763-490A-A07F-8D80192B927F}" srcOrd="2" destOrd="0" presId="urn:microsoft.com/office/officeart/2008/layout/LinedList"/>
    <dgm:cxn modelId="{E09DBE44-54F0-45E1-8584-B86E8A1CA4B1}" type="presParOf" srcId="{C3D4C3C6-7986-47F6-8E57-28A9D6B6E6EE}" destId="{AA058453-339E-472E-B677-9DF5CFA9167B}" srcOrd="2" destOrd="0" presId="urn:microsoft.com/office/officeart/2008/layout/LinedList"/>
    <dgm:cxn modelId="{BA470F25-4018-473B-B90D-1132463B5C9F}" type="presParOf" srcId="{C3D4C3C6-7986-47F6-8E57-28A9D6B6E6EE}" destId="{DBC8233E-56A2-48DE-8F76-2A1117A8A1AA}" srcOrd="3" destOrd="0" presId="urn:microsoft.com/office/officeart/2008/layout/LinedList"/>
    <dgm:cxn modelId="{C87096F0-F2A5-4665-94FB-185ED4A1FDFA}" type="presParOf" srcId="{C3D4C3C6-7986-47F6-8E57-28A9D6B6E6EE}" destId="{F12C86D1-5095-4670-B2EF-12A401E7C8A1}" srcOrd="4" destOrd="0" presId="urn:microsoft.com/office/officeart/2008/layout/LinedList"/>
    <dgm:cxn modelId="{8AAC4A4B-97E7-4FE8-83BE-976ED793AACB}" type="presParOf" srcId="{F12C86D1-5095-4670-B2EF-12A401E7C8A1}" destId="{88AE8BA9-757A-4387-BB7A-9E50253E0A9D}" srcOrd="0" destOrd="0" presId="urn:microsoft.com/office/officeart/2008/layout/LinedList"/>
    <dgm:cxn modelId="{9CDEF14F-3FB4-4224-A760-4447915EC916}" type="presParOf" srcId="{F12C86D1-5095-4670-B2EF-12A401E7C8A1}" destId="{39F6206A-08E3-489E-9564-1CC57F4B8060}" srcOrd="1" destOrd="0" presId="urn:microsoft.com/office/officeart/2008/layout/LinedList"/>
    <dgm:cxn modelId="{9BFD419C-77ED-49BE-8C67-73A4FE285015}" type="presParOf" srcId="{F12C86D1-5095-4670-B2EF-12A401E7C8A1}" destId="{BAEC9797-BA0D-4987-95EF-18F067A3805E}" srcOrd="2" destOrd="0" presId="urn:microsoft.com/office/officeart/2008/layout/LinedList"/>
    <dgm:cxn modelId="{C0DF7604-C690-479D-8675-92B94DB0334D}" type="presParOf" srcId="{C3D4C3C6-7986-47F6-8E57-28A9D6B6E6EE}" destId="{0CAEA17B-4043-4FDA-94E2-94CDAEAAD107}" srcOrd="5" destOrd="0" presId="urn:microsoft.com/office/officeart/2008/layout/LinedList"/>
    <dgm:cxn modelId="{54652759-FB4C-49B4-8CCA-448C7C1917DA}" type="presParOf" srcId="{C3D4C3C6-7986-47F6-8E57-28A9D6B6E6EE}" destId="{CDA9101F-C3E6-4A6B-8117-47920D77218A}" srcOrd="6" destOrd="0" presId="urn:microsoft.com/office/officeart/2008/layout/LinedList"/>
    <dgm:cxn modelId="{73C204D5-6DF5-4551-8660-6A24C88A4A47}" type="presParOf" srcId="{C3D4C3C6-7986-47F6-8E57-28A9D6B6E6EE}" destId="{F0C204B8-D3D2-4CA3-8786-DBA5AD1C19DB}" srcOrd="7" destOrd="0" presId="urn:microsoft.com/office/officeart/2008/layout/LinedList"/>
    <dgm:cxn modelId="{638AC93C-4046-4EA9-A806-91212A27956A}" type="presParOf" srcId="{F0C204B8-D3D2-4CA3-8786-DBA5AD1C19DB}" destId="{692E4E87-8C34-4E45-9975-332BEB720285}" srcOrd="0" destOrd="0" presId="urn:microsoft.com/office/officeart/2008/layout/LinedList"/>
    <dgm:cxn modelId="{8AB4030F-FBA9-4EBA-8BD4-2B928E1A50B9}" type="presParOf" srcId="{F0C204B8-D3D2-4CA3-8786-DBA5AD1C19DB}" destId="{EA7BDF74-963C-47A7-B345-9FE2ADC3F7D3}" srcOrd="1" destOrd="0" presId="urn:microsoft.com/office/officeart/2008/layout/LinedList"/>
    <dgm:cxn modelId="{45986BB8-1E82-4A78-B323-B1959A27E61B}" type="presParOf" srcId="{F0C204B8-D3D2-4CA3-8786-DBA5AD1C19DB}" destId="{E49DC45C-33C9-40F0-9E14-C11EA93359BE}" srcOrd="2" destOrd="0" presId="urn:microsoft.com/office/officeart/2008/layout/LinedList"/>
    <dgm:cxn modelId="{7A42DAE2-8642-48EF-8214-7178E429854E}" type="presParOf" srcId="{C3D4C3C6-7986-47F6-8E57-28A9D6B6E6EE}" destId="{4CEF46E0-54EC-43EA-89A9-5DEBF6AF6A71}" srcOrd="8" destOrd="0" presId="urn:microsoft.com/office/officeart/2008/layout/LinedList"/>
    <dgm:cxn modelId="{67FDFAA9-E434-426A-80D4-C938F9C1634A}" type="presParOf" srcId="{C3D4C3C6-7986-47F6-8E57-28A9D6B6E6EE}" destId="{22424FCF-DA52-42BC-A318-6188BB05DF7F}" srcOrd="9" destOrd="0" presId="urn:microsoft.com/office/officeart/2008/layout/LinedList"/>
    <dgm:cxn modelId="{E7652E02-F454-4FC3-A8F5-06939D6CAF9E}" type="presParOf" srcId="{C3D4C3C6-7986-47F6-8E57-28A9D6B6E6EE}" destId="{D347BEEC-1F99-47E3-B0E6-6AF072D32D5E}" srcOrd="10" destOrd="0" presId="urn:microsoft.com/office/officeart/2008/layout/LinedList"/>
    <dgm:cxn modelId="{37C094BE-15A1-42EC-BFAD-1FC615F06703}" type="presParOf" srcId="{D347BEEC-1F99-47E3-B0E6-6AF072D32D5E}" destId="{AE083429-48D1-4565-8C7F-B41579065181}" srcOrd="0" destOrd="0" presId="urn:microsoft.com/office/officeart/2008/layout/LinedList"/>
    <dgm:cxn modelId="{9012C2A0-4E34-4DB8-BCE4-53333BB82D09}" type="presParOf" srcId="{D347BEEC-1F99-47E3-B0E6-6AF072D32D5E}" destId="{652FBDAC-F407-43DA-94C1-1AF409C85B41}" srcOrd="1" destOrd="0" presId="urn:microsoft.com/office/officeart/2008/layout/LinedList"/>
    <dgm:cxn modelId="{3BB76C26-38AC-4051-9A32-B9F55FA750B4}" type="presParOf" srcId="{D347BEEC-1F99-47E3-B0E6-6AF072D32D5E}" destId="{3F0C0A05-E5CD-4F72-8683-334D148A2FCD}" srcOrd="2" destOrd="0" presId="urn:microsoft.com/office/officeart/2008/layout/LinedList"/>
    <dgm:cxn modelId="{4334E6A2-C82C-480C-BDA6-1B74996211F6}" type="presParOf" srcId="{C3D4C3C6-7986-47F6-8E57-28A9D6B6E6EE}" destId="{37F02F7E-E419-4C8D-93E6-F3CE3140732B}" srcOrd="11" destOrd="0" presId="urn:microsoft.com/office/officeart/2008/layout/LinedList"/>
    <dgm:cxn modelId="{9554DCF2-8AE4-4FAD-82BC-3904B4F94F43}" type="presParOf" srcId="{C3D4C3C6-7986-47F6-8E57-28A9D6B6E6EE}" destId="{A7B680F4-4C6B-41CB-BCC3-8EA37332CE7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A61FB-A722-489E-A567-4D0E410AB8B1}">
      <dsp:nvSpPr>
        <dsp:cNvPr id="0" name=""/>
        <dsp:cNvSpPr/>
      </dsp:nvSpPr>
      <dsp:spPr>
        <a:xfrm>
          <a:off x="-46628" y="0"/>
          <a:ext cx="5571678" cy="8504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0AA94-2CFE-4218-B77F-3303F18ADD01}">
      <dsp:nvSpPr>
        <dsp:cNvPr id="0" name=""/>
        <dsp:cNvSpPr/>
      </dsp:nvSpPr>
      <dsp:spPr>
        <a:xfrm>
          <a:off x="203609" y="199444"/>
          <a:ext cx="468657" cy="467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85155-41E7-45AA-AC9F-FF95758744C8}">
      <dsp:nvSpPr>
        <dsp:cNvPr id="0" name=""/>
        <dsp:cNvSpPr/>
      </dsp:nvSpPr>
      <dsp:spPr>
        <a:xfrm>
          <a:off x="790984" y="0"/>
          <a:ext cx="4834342" cy="9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8" tIns="95718" rIns="95718" bIns="9571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mata" panose="020B0503040500060204" pitchFamily="34" charset="0"/>
            </a:rPr>
            <a:t>A </a:t>
          </a:r>
          <a:r>
            <a:rPr lang="en-US" sz="1400" b="1" kern="1200" dirty="0">
              <a:latin typeface="Armata" panose="020B0503040500060204" pitchFamily="34" charset="0"/>
            </a:rPr>
            <a:t>Queueing System </a:t>
          </a:r>
          <a:r>
            <a:rPr lang="en-US" sz="1400" kern="1200" dirty="0">
              <a:latin typeface="Armata" panose="020B0503040500060204" pitchFamily="34" charset="0"/>
            </a:rPr>
            <a:t>is defined as a system where customers arrive for service at a facility, forming a queue when the facility is busy.</a:t>
          </a:r>
        </a:p>
      </dsp:txBody>
      <dsp:txXfrm>
        <a:off x="790984" y="0"/>
        <a:ext cx="4834342" cy="904424"/>
      </dsp:txXfrm>
    </dsp:sp>
    <dsp:sp modelId="{EF313BB9-BC0D-4B8C-B0B8-6F88BE7A0DDB}">
      <dsp:nvSpPr>
        <dsp:cNvPr id="0" name=""/>
        <dsp:cNvSpPr/>
      </dsp:nvSpPr>
      <dsp:spPr>
        <a:xfrm>
          <a:off x="-53649" y="1138625"/>
          <a:ext cx="5571678" cy="8504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0C89E-27A2-4721-A157-669AEFFEEF56}">
      <dsp:nvSpPr>
        <dsp:cNvPr id="0" name=""/>
        <dsp:cNvSpPr/>
      </dsp:nvSpPr>
      <dsp:spPr>
        <a:xfrm>
          <a:off x="203609" y="1329974"/>
          <a:ext cx="468657" cy="467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41C79-6434-4EBD-9765-CD50112B0CF1}">
      <dsp:nvSpPr>
        <dsp:cNvPr id="0" name=""/>
        <dsp:cNvSpPr/>
      </dsp:nvSpPr>
      <dsp:spPr>
        <a:xfrm>
          <a:off x="929525" y="1138625"/>
          <a:ext cx="4557261" cy="9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8" tIns="95718" rIns="95718" bIns="9571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mata" panose="020B0503040500060204" pitchFamily="34" charset="0"/>
            </a:rPr>
            <a:t>Application: </a:t>
          </a:r>
          <a:r>
            <a:rPr lang="en-US" sz="1400" b="0" kern="1200" dirty="0">
              <a:latin typeface="Armata" panose="020B0503040500060204" pitchFamily="34" charset="0"/>
            </a:rPr>
            <a:t>B</a:t>
          </a:r>
          <a:r>
            <a:rPr lang="en-US" sz="1400" kern="1200" dirty="0">
              <a:latin typeface="Armata" panose="020B0503040500060204" pitchFamily="34" charset="0"/>
            </a:rPr>
            <a:t>anks, hospitals, computers networks, airports</a:t>
          </a:r>
        </a:p>
      </dsp:txBody>
      <dsp:txXfrm>
        <a:off x="929525" y="1138625"/>
        <a:ext cx="4557261" cy="904424"/>
      </dsp:txXfrm>
    </dsp:sp>
    <dsp:sp modelId="{540D55E2-1247-4DA6-AC79-0252091A6CF5}">
      <dsp:nvSpPr>
        <dsp:cNvPr id="0" name=""/>
        <dsp:cNvSpPr/>
      </dsp:nvSpPr>
      <dsp:spPr>
        <a:xfrm>
          <a:off x="-53649" y="2269155"/>
          <a:ext cx="5571678" cy="8504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B728C-7665-4437-9236-EFCE539F0A3E}">
      <dsp:nvSpPr>
        <dsp:cNvPr id="0" name=""/>
        <dsp:cNvSpPr/>
      </dsp:nvSpPr>
      <dsp:spPr>
        <a:xfrm>
          <a:off x="203609" y="2460504"/>
          <a:ext cx="468657" cy="4677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43428-EB4C-4798-8556-48AC4528FD25}">
      <dsp:nvSpPr>
        <dsp:cNvPr id="0" name=""/>
        <dsp:cNvSpPr/>
      </dsp:nvSpPr>
      <dsp:spPr>
        <a:xfrm>
          <a:off x="929525" y="2269155"/>
          <a:ext cx="4557261" cy="9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8" tIns="95718" rIns="95718" bIns="9571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mata" panose="020B0503040500060204" pitchFamily="34" charset="0"/>
            </a:rPr>
            <a:t>Goal:</a:t>
          </a:r>
          <a:r>
            <a:rPr lang="en-US" sz="1400" kern="1200" dirty="0">
              <a:latin typeface="Armata" panose="020B0503040500060204" pitchFamily="34" charset="0"/>
            </a:rPr>
            <a:t> Balance customer satisfaction &amp; server efficiency.</a:t>
          </a:r>
        </a:p>
      </dsp:txBody>
      <dsp:txXfrm>
        <a:off x="929525" y="2269155"/>
        <a:ext cx="4557261" cy="904424"/>
      </dsp:txXfrm>
    </dsp:sp>
    <dsp:sp modelId="{329F463C-4290-40DF-8054-11C5E2FB0E4C}">
      <dsp:nvSpPr>
        <dsp:cNvPr id="0" name=""/>
        <dsp:cNvSpPr/>
      </dsp:nvSpPr>
      <dsp:spPr>
        <a:xfrm>
          <a:off x="-53649" y="3399685"/>
          <a:ext cx="5571678" cy="8504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C1A91-0918-4A13-9D48-52CCCF14C6D7}">
      <dsp:nvSpPr>
        <dsp:cNvPr id="0" name=""/>
        <dsp:cNvSpPr/>
      </dsp:nvSpPr>
      <dsp:spPr>
        <a:xfrm>
          <a:off x="203609" y="3591035"/>
          <a:ext cx="468657" cy="4677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46D3A-581D-4C5D-9B76-CE4CB129172E}">
      <dsp:nvSpPr>
        <dsp:cNvPr id="0" name=""/>
        <dsp:cNvSpPr/>
      </dsp:nvSpPr>
      <dsp:spPr>
        <a:xfrm>
          <a:off x="929525" y="3399685"/>
          <a:ext cx="2507255" cy="9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8" tIns="95718" rIns="95718" bIns="9571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mata" panose="020B0503040500060204" pitchFamily="34" charset="0"/>
            </a:rPr>
            <a:t>Key Element of queue system</a:t>
          </a:r>
          <a:endParaRPr lang="en-US" sz="1400" kern="1200" dirty="0">
            <a:latin typeface="Armata" panose="020B0503040500060204" pitchFamily="34" charset="0"/>
          </a:endParaRPr>
        </a:p>
      </dsp:txBody>
      <dsp:txXfrm>
        <a:off x="929525" y="3399685"/>
        <a:ext cx="2507255" cy="904424"/>
      </dsp:txXfrm>
    </dsp:sp>
    <dsp:sp modelId="{85233800-B898-47A2-828A-3C1035C56433}">
      <dsp:nvSpPr>
        <dsp:cNvPr id="0" name=""/>
        <dsp:cNvSpPr/>
      </dsp:nvSpPr>
      <dsp:spPr>
        <a:xfrm>
          <a:off x="3436780" y="3399685"/>
          <a:ext cx="2050006" cy="90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18" tIns="95718" rIns="95718" bIns="9571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mata" panose="020B0503040500060204" pitchFamily="34" charset="0"/>
            </a:rPr>
            <a:t>1. Customer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mata" panose="020B0503040500060204" pitchFamily="34" charset="0"/>
            </a:rPr>
            <a:t>2. Server</a:t>
          </a:r>
        </a:p>
      </dsp:txBody>
      <dsp:txXfrm>
        <a:off x="3436780" y="3399685"/>
        <a:ext cx="2050006" cy="904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54937-281C-4AB6-BD5D-E460E3BE30A8}">
      <dsp:nvSpPr>
        <dsp:cNvPr id="0" name=""/>
        <dsp:cNvSpPr/>
      </dsp:nvSpPr>
      <dsp:spPr>
        <a:xfrm>
          <a:off x="234590" y="1981"/>
          <a:ext cx="2650117" cy="87520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Armata" panose="020B0503040500060204" pitchFamily="34" charset="0"/>
            </a:rPr>
            <a:t>Organization’s Perspective:</a:t>
          </a:r>
          <a:endParaRPr lang="en-US" sz="2000" kern="1200" dirty="0">
            <a:latin typeface="Armata" panose="020B0503040500060204" pitchFamily="34" charset="0"/>
          </a:endParaRPr>
        </a:p>
      </dsp:txBody>
      <dsp:txXfrm>
        <a:off x="260224" y="27615"/>
        <a:ext cx="2598849" cy="823935"/>
      </dsp:txXfrm>
    </dsp:sp>
    <dsp:sp modelId="{85BCC3E6-5026-433B-8C06-DB6A9BAF4F86}">
      <dsp:nvSpPr>
        <dsp:cNvPr id="0" name=""/>
        <dsp:cNvSpPr/>
      </dsp:nvSpPr>
      <dsp:spPr>
        <a:xfrm>
          <a:off x="499602" y="877184"/>
          <a:ext cx="265011" cy="656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402"/>
              </a:lnTo>
              <a:lnTo>
                <a:pt x="265011" y="6564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D9A2D-1F08-4307-A8D6-CDE781FB3FCE}">
      <dsp:nvSpPr>
        <dsp:cNvPr id="0" name=""/>
        <dsp:cNvSpPr/>
      </dsp:nvSpPr>
      <dsp:spPr>
        <a:xfrm>
          <a:off x="764613" y="1095985"/>
          <a:ext cx="2326739" cy="875203"/>
        </a:xfrm>
        <a:prstGeom prst="roundRect">
          <a:avLst>
            <a:gd name="adj" fmla="val 10000"/>
          </a:avLst>
        </a:prstGeom>
        <a:solidFill>
          <a:srgbClr val="A4E16A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Armata" panose="020B0503040500060204" pitchFamily="34" charset="0"/>
            </a:rPr>
            <a:t>The server (like a cashier, machine, or service provider) should not remain idle.</a:t>
          </a:r>
          <a:endParaRPr lang="en-US" sz="1100" kern="1200" dirty="0">
            <a:latin typeface="Armata" panose="020B0503040500060204" pitchFamily="34" charset="0"/>
          </a:endParaRPr>
        </a:p>
      </dsp:txBody>
      <dsp:txXfrm>
        <a:off x="790247" y="1121619"/>
        <a:ext cx="2275471" cy="823935"/>
      </dsp:txXfrm>
    </dsp:sp>
    <dsp:sp modelId="{36939D38-F0EB-4759-AE0F-E0CE686F5C16}">
      <dsp:nvSpPr>
        <dsp:cNvPr id="0" name=""/>
        <dsp:cNvSpPr/>
      </dsp:nvSpPr>
      <dsp:spPr>
        <a:xfrm>
          <a:off x="499602" y="877184"/>
          <a:ext cx="265011" cy="1750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407"/>
              </a:lnTo>
              <a:lnTo>
                <a:pt x="265011" y="1750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51F84-973E-4C0E-9072-463335B32735}">
      <dsp:nvSpPr>
        <dsp:cNvPr id="0" name=""/>
        <dsp:cNvSpPr/>
      </dsp:nvSpPr>
      <dsp:spPr>
        <a:xfrm>
          <a:off x="764613" y="2189990"/>
          <a:ext cx="2295820" cy="87520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Armata" panose="020B0503040500060204" pitchFamily="34" charset="0"/>
            </a:rPr>
            <a:t>Full utilization of resources is important to increase profit and efficiency.</a:t>
          </a:r>
          <a:endParaRPr lang="en-US" sz="1100" kern="1200" dirty="0">
            <a:latin typeface="Armata" panose="020B0503040500060204" pitchFamily="34" charset="0"/>
          </a:endParaRPr>
        </a:p>
      </dsp:txBody>
      <dsp:txXfrm>
        <a:off x="790247" y="2215624"/>
        <a:ext cx="2244552" cy="823935"/>
      </dsp:txXfrm>
    </dsp:sp>
    <dsp:sp modelId="{84D91822-A019-4403-AC4E-7B1DA2F6BC59}">
      <dsp:nvSpPr>
        <dsp:cNvPr id="0" name=""/>
        <dsp:cNvSpPr/>
      </dsp:nvSpPr>
      <dsp:spPr>
        <a:xfrm>
          <a:off x="3322309" y="1981"/>
          <a:ext cx="2311273" cy="87520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Armata" panose="020B0503040500060204" pitchFamily="34" charset="0"/>
            </a:rPr>
            <a:t>Customer’s Perspective</a:t>
          </a:r>
          <a:r>
            <a:rPr lang="en-US" sz="2500" b="1" i="0" kern="1200" dirty="0">
              <a:latin typeface="Armata" panose="020B0503040500060204" pitchFamily="34" charset="0"/>
            </a:rPr>
            <a:t>:</a:t>
          </a:r>
          <a:endParaRPr lang="en-US" sz="2500" kern="1200" dirty="0">
            <a:latin typeface="Armata" panose="020B0503040500060204" pitchFamily="34" charset="0"/>
          </a:endParaRPr>
        </a:p>
      </dsp:txBody>
      <dsp:txXfrm>
        <a:off x="3347943" y="27615"/>
        <a:ext cx="2260005" cy="823935"/>
      </dsp:txXfrm>
    </dsp:sp>
    <dsp:sp modelId="{92A9FAD3-1D49-4059-AD01-9EB71A12209B}">
      <dsp:nvSpPr>
        <dsp:cNvPr id="0" name=""/>
        <dsp:cNvSpPr/>
      </dsp:nvSpPr>
      <dsp:spPr>
        <a:xfrm>
          <a:off x="3553436" y="877184"/>
          <a:ext cx="231127" cy="656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402"/>
              </a:lnTo>
              <a:lnTo>
                <a:pt x="231127" y="6564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ED9EC-7378-4BB8-843E-7780CCC445DE}">
      <dsp:nvSpPr>
        <dsp:cNvPr id="0" name=""/>
        <dsp:cNvSpPr/>
      </dsp:nvSpPr>
      <dsp:spPr>
        <a:xfrm>
          <a:off x="3784564" y="1095985"/>
          <a:ext cx="1671303" cy="87520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Armata" panose="020B0503040500060204" pitchFamily="34" charset="0"/>
            </a:rPr>
            <a:t>Customers want to wait as little as possible.</a:t>
          </a:r>
          <a:endParaRPr lang="en-US" sz="1100" kern="1200" dirty="0">
            <a:latin typeface="Armata" panose="020B0503040500060204" pitchFamily="34" charset="0"/>
          </a:endParaRPr>
        </a:p>
      </dsp:txBody>
      <dsp:txXfrm>
        <a:off x="3810198" y="1121619"/>
        <a:ext cx="1620035" cy="823935"/>
      </dsp:txXfrm>
    </dsp:sp>
    <dsp:sp modelId="{916B071A-DAD0-4E8E-8937-51FCB435855D}">
      <dsp:nvSpPr>
        <dsp:cNvPr id="0" name=""/>
        <dsp:cNvSpPr/>
      </dsp:nvSpPr>
      <dsp:spPr>
        <a:xfrm>
          <a:off x="3553436" y="877184"/>
          <a:ext cx="231127" cy="1750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407"/>
              </a:lnTo>
              <a:lnTo>
                <a:pt x="231127" y="1750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21205-9CC3-41C9-A34A-A3EEF94B4EE1}">
      <dsp:nvSpPr>
        <dsp:cNvPr id="0" name=""/>
        <dsp:cNvSpPr/>
      </dsp:nvSpPr>
      <dsp:spPr>
        <a:xfrm>
          <a:off x="3784564" y="2189990"/>
          <a:ext cx="1671303" cy="87520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Armata" panose="020B0503040500060204" pitchFamily="34" charset="0"/>
            </a:rPr>
            <a:t>Long waiting times reduce customer satisfaction.</a:t>
          </a:r>
          <a:endParaRPr lang="en-US" sz="1100" kern="1200" dirty="0">
            <a:latin typeface="Armata" panose="020B0503040500060204" pitchFamily="34" charset="0"/>
          </a:endParaRPr>
        </a:p>
      </dsp:txBody>
      <dsp:txXfrm>
        <a:off x="3810198" y="2215624"/>
        <a:ext cx="1620035" cy="823935"/>
      </dsp:txXfrm>
    </dsp:sp>
    <dsp:sp modelId="{E7CA6F43-2076-4AEB-BEDC-09D18E4F62BE}">
      <dsp:nvSpPr>
        <dsp:cNvPr id="0" name=""/>
        <dsp:cNvSpPr/>
      </dsp:nvSpPr>
      <dsp:spPr>
        <a:xfrm>
          <a:off x="6071184" y="1981"/>
          <a:ext cx="2312148" cy="87520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Armata" panose="020B0503040500060204" pitchFamily="34" charset="0"/>
            </a:rPr>
            <a:t>Trade-off:</a:t>
          </a:r>
          <a:endParaRPr lang="en-US" sz="2400" kern="1200" dirty="0">
            <a:latin typeface="Armata" panose="020B0503040500060204" pitchFamily="34" charset="0"/>
          </a:endParaRPr>
        </a:p>
      </dsp:txBody>
      <dsp:txXfrm>
        <a:off x="6096818" y="27615"/>
        <a:ext cx="2260880" cy="823935"/>
      </dsp:txXfrm>
    </dsp:sp>
    <dsp:sp modelId="{DC3D66FB-E893-449B-A7A0-5616E7FCB57B}">
      <dsp:nvSpPr>
        <dsp:cNvPr id="0" name=""/>
        <dsp:cNvSpPr/>
      </dsp:nvSpPr>
      <dsp:spPr>
        <a:xfrm>
          <a:off x="6302399" y="877184"/>
          <a:ext cx="231214" cy="656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402"/>
              </a:lnTo>
              <a:lnTo>
                <a:pt x="231214" y="6564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5D809-20EE-4C82-8D9C-9DDD6D532812}">
      <dsp:nvSpPr>
        <dsp:cNvPr id="0" name=""/>
        <dsp:cNvSpPr/>
      </dsp:nvSpPr>
      <dsp:spPr>
        <a:xfrm>
          <a:off x="6533614" y="1095985"/>
          <a:ext cx="1985970" cy="87520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Armata" panose="020B0503040500060204" pitchFamily="34" charset="0"/>
            </a:rPr>
            <a:t>If we only focus on the organization, customers may wait too long.</a:t>
          </a:r>
          <a:endParaRPr lang="en-US" sz="1100" kern="1200" dirty="0">
            <a:latin typeface="Armata" panose="020B0503040500060204" pitchFamily="34" charset="0"/>
          </a:endParaRPr>
        </a:p>
      </dsp:txBody>
      <dsp:txXfrm>
        <a:off x="6559248" y="1121619"/>
        <a:ext cx="1934702" cy="823935"/>
      </dsp:txXfrm>
    </dsp:sp>
    <dsp:sp modelId="{92344FDA-E810-4F5C-8166-7357541EBE24}">
      <dsp:nvSpPr>
        <dsp:cNvPr id="0" name=""/>
        <dsp:cNvSpPr/>
      </dsp:nvSpPr>
      <dsp:spPr>
        <a:xfrm>
          <a:off x="6302399" y="877184"/>
          <a:ext cx="231214" cy="1750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407"/>
              </a:lnTo>
              <a:lnTo>
                <a:pt x="231214" y="1750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B9377-8B23-4349-9797-AC43599FD194}">
      <dsp:nvSpPr>
        <dsp:cNvPr id="0" name=""/>
        <dsp:cNvSpPr/>
      </dsp:nvSpPr>
      <dsp:spPr>
        <a:xfrm>
          <a:off x="6533614" y="2189990"/>
          <a:ext cx="1930587" cy="87520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Armata" panose="020B0503040500060204" pitchFamily="34" charset="0"/>
            </a:rPr>
            <a:t>If we only focus on customers, resources may stay idle.</a:t>
          </a:r>
          <a:endParaRPr lang="en-US" sz="1100" kern="1200" dirty="0">
            <a:latin typeface="Armata" panose="020B0503040500060204" pitchFamily="34" charset="0"/>
          </a:endParaRPr>
        </a:p>
      </dsp:txBody>
      <dsp:txXfrm>
        <a:off x="6559248" y="2215624"/>
        <a:ext cx="1879319" cy="823935"/>
      </dsp:txXfrm>
    </dsp:sp>
    <dsp:sp modelId="{B6211CE9-C430-4029-B2E0-2FB8FC2C2855}">
      <dsp:nvSpPr>
        <dsp:cNvPr id="0" name=""/>
        <dsp:cNvSpPr/>
      </dsp:nvSpPr>
      <dsp:spPr>
        <a:xfrm>
          <a:off x="6302399" y="877184"/>
          <a:ext cx="231214" cy="2844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412"/>
              </a:lnTo>
              <a:lnTo>
                <a:pt x="231214" y="28444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CE15F-8BAF-4234-86E7-4A38D13F1D2E}">
      <dsp:nvSpPr>
        <dsp:cNvPr id="0" name=""/>
        <dsp:cNvSpPr/>
      </dsp:nvSpPr>
      <dsp:spPr>
        <a:xfrm>
          <a:off x="6533614" y="3283995"/>
          <a:ext cx="1969824" cy="875203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Armata" panose="020B0503040500060204" pitchFamily="34" charset="0"/>
            </a:rPr>
            <a:t>Queue analysis helps find a balance between server utilization and customer waiting time.</a:t>
          </a:r>
          <a:endParaRPr lang="en-US" sz="1100" kern="1200" dirty="0">
            <a:latin typeface="Armata" panose="020B0503040500060204" pitchFamily="34" charset="0"/>
          </a:endParaRPr>
        </a:p>
      </dsp:txBody>
      <dsp:txXfrm>
        <a:off x="6559248" y="3309629"/>
        <a:ext cx="1918556" cy="823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278F8-2414-4A63-8D5A-F4B4E3B40E86}">
      <dsp:nvSpPr>
        <dsp:cNvPr id="0" name=""/>
        <dsp:cNvSpPr/>
      </dsp:nvSpPr>
      <dsp:spPr>
        <a:xfrm>
          <a:off x="0" y="0"/>
          <a:ext cx="86052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CF38D5-0EE6-4612-80C6-AD5A9568F72E}">
      <dsp:nvSpPr>
        <dsp:cNvPr id="0" name=""/>
        <dsp:cNvSpPr/>
      </dsp:nvSpPr>
      <dsp:spPr>
        <a:xfrm>
          <a:off x="0" y="0"/>
          <a:ext cx="1721040" cy="185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Armata" panose="020B0503040500060204" pitchFamily="34" charset="0"/>
            </a:rPr>
            <a:t>Probability and Rates</a:t>
          </a:r>
          <a:endParaRPr lang="en-US" sz="2100" kern="1200" dirty="0">
            <a:latin typeface="Armata" panose="020B0503040500060204" pitchFamily="34" charset="0"/>
          </a:endParaRPr>
        </a:p>
      </dsp:txBody>
      <dsp:txXfrm>
        <a:off x="0" y="0"/>
        <a:ext cx="1721040" cy="1853700"/>
      </dsp:txXfrm>
    </dsp:sp>
    <dsp:sp modelId="{2CA4B740-0BE3-46F3-A1C8-DCF6AF1B336E}">
      <dsp:nvSpPr>
        <dsp:cNvPr id="0" name=""/>
        <dsp:cNvSpPr/>
      </dsp:nvSpPr>
      <dsp:spPr>
        <a:xfrm>
          <a:off x="1850118" y="17468"/>
          <a:ext cx="6755082" cy="34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latin typeface="Armata" panose="020B0503040500060204" pitchFamily="34" charset="0"/>
            </a:rPr>
            <a:t>P</a:t>
          </a:r>
          <a:r>
            <a:rPr lang="en-US" sz="1400" b="1" i="0" kern="1200" baseline="-25000" dirty="0" err="1">
              <a:latin typeface="Armata" panose="020B0503040500060204" pitchFamily="34" charset="0"/>
            </a:rPr>
            <a:t>n</a:t>
          </a:r>
          <a:r>
            <a:rPr lang="en-US" sz="1400" b="1" i="0" kern="1200" dirty="0">
              <a:latin typeface="Armata" panose="020B0503040500060204" pitchFamily="34" charset="0"/>
            </a:rPr>
            <a:t>​</a:t>
          </a:r>
          <a:r>
            <a:rPr lang="en-US" sz="1400" b="0" i="0" kern="1200" dirty="0">
              <a:latin typeface="Armata" panose="020B0503040500060204" pitchFamily="34" charset="0"/>
            </a:rPr>
            <a:t>: The steady-state probability of having </a:t>
          </a:r>
          <a:r>
            <a:rPr lang="en-US" sz="1400" b="1" i="0" kern="1200" dirty="0">
              <a:latin typeface="Armata" panose="020B0503040500060204" pitchFamily="34" charset="0"/>
            </a:rPr>
            <a:t>n</a:t>
          </a:r>
          <a:r>
            <a:rPr lang="en-US" sz="1400" b="0" i="0" kern="1200" dirty="0">
              <a:latin typeface="Armata" panose="020B0503040500060204" pitchFamily="34" charset="0"/>
            </a:rPr>
            <a:t> customers in the system.</a:t>
          </a:r>
          <a:endParaRPr lang="en-US" sz="1400" kern="1200" dirty="0">
            <a:latin typeface="Armata" panose="020B0503040500060204" pitchFamily="34" charset="0"/>
          </a:endParaRPr>
        </a:p>
      </dsp:txBody>
      <dsp:txXfrm>
        <a:off x="1850118" y="17468"/>
        <a:ext cx="6755082" cy="349379"/>
      </dsp:txXfrm>
    </dsp:sp>
    <dsp:sp modelId="{29EFD554-B431-47EE-91A2-06A20332BB9F}">
      <dsp:nvSpPr>
        <dsp:cNvPr id="0" name=""/>
        <dsp:cNvSpPr/>
      </dsp:nvSpPr>
      <dsp:spPr>
        <a:xfrm>
          <a:off x="1721040" y="366847"/>
          <a:ext cx="6884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5FBE9-DF23-4240-BEA0-F2BA325E0975}">
      <dsp:nvSpPr>
        <dsp:cNvPr id="0" name=""/>
        <dsp:cNvSpPr/>
      </dsp:nvSpPr>
      <dsp:spPr>
        <a:xfrm>
          <a:off x="1850118" y="384316"/>
          <a:ext cx="6755082" cy="34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 err="1">
              <a:latin typeface="Armata" panose="020B0503040500060204" pitchFamily="34" charset="0"/>
            </a:rPr>
            <a:t>P</a:t>
          </a:r>
          <a:r>
            <a:rPr lang="en-US" sz="1400" b="1" i="0" kern="1200" baseline="-25000" dirty="0" err="1">
              <a:latin typeface="Armata" panose="020B0503040500060204" pitchFamily="34" charset="0"/>
            </a:rPr>
            <a:t>n</a:t>
          </a:r>
          <a:r>
            <a:rPr lang="en-US" sz="1200" b="1" i="0" kern="1200" dirty="0">
              <a:latin typeface="Armata" panose="020B0503040500060204" pitchFamily="34" charset="0"/>
            </a:rPr>
            <a:t>​(t)</a:t>
          </a:r>
          <a:r>
            <a:rPr lang="en-US" sz="1200" b="0" i="0" kern="1200" dirty="0">
              <a:latin typeface="Armata" panose="020B0503040500060204" pitchFamily="34" charset="0"/>
            </a:rPr>
            <a:t>: The probability of having </a:t>
          </a:r>
          <a:r>
            <a:rPr lang="en-US" sz="1200" b="1" i="0" kern="1200" dirty="0">
              <a:latin typeface="Armata" panose="020B0503040500060204" pitchFamily="34" charset="0"/>
            </a:rPr>
            <a:t>n</a:t>
          </a:r>
          <a:r>
            <a:rPr lang="en-US" sz="1200" b="0" i="0" kern="1200" dirty="0">
              <a:latin typeface="Armata" panose="020B0503040500060204" pitchFamily="34" charset="0"/>
            </a:rPr>
            <a:t> customers in the system at a specific time, </a:t>
          </a:r>
          <a:r>
            <a:rPr lang="en-US" sz="1200" b="1" i="0" kern="1200" dirty="0">
              <a:latin typeface="Armata" panose="020B0503040500060204" pitchFamily="34" charset="0"/>
            </a:rPr>
            <a:t>t</a:t>
          </a:r>
          <a:r>
            <a:rPr lang="en-US" sz="1200" b="0" i="0" kern="1200" dirty="0">
              <a:latin typeface="Armata" panose="020B0503040500060204" pitchFamily="34" charset="0"/>
            </a:rPr>
            <a:t>.</a:t>
          </a:r>
          <a:endParaRPr lang="en-US" sz="1200" kern="1200" dirty="0">
            <a:latin typeface="Armata" panose="020B0503040500060204" pitchFamily="34" charset="0"/>
          </a:endParaRPr>
        </a:p>
      </dsp:txBody>
      <dsp:txXfrm>
        <a:off x="1850118" y="384316"/>
        <a:ext cx="6755082" cy="349379"/>
      </dsp:txXfrm>
    </dsp:sp>
    <dsp:sp modelId="{B2541457-9DCF-4398-8B66-7E347A43C9A8}">
      <dsp:nvSpPr>
        <dsp:cNvPr id="0" name=""/>
        <dsp:cNvSpPr/>
      </dsp:nvSpPr>
      <dsp:spPr>
        <a:xfrm>
          <a:off x="1721040" y="733695"/>
          <a:ext cx="6884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F5231-8E4A-45C9-8738-18E9F1E2D194}">
      <dsp:nvSpPr>
        <dsp:cNvPr id="0" name=""/>
        <dsp:cNvSpPr/>
      </dsp:nvSpPr>
      <dsp:spPr>
        <a:xfrm>
          <a:off x="1850118" y="751164"/>
          <a:ext cx="6755082" cy="34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rmata" panose="020B0503040500060204" pitchFamily="34" charset="0"/>
            </a:rPr>
            <a:t>λ</a:t>
          </a:r>
          <a:r>
            <a:rPr lang="en-US" sz="1400" b="0" i="0" kern="1200" dirty="0">
              <a:latin typeface="Armata" panose="020B0503040500060204" pitchFamily="34" charset="0"/>
            </a:rPr>
            <a:t>: The arrival rate, or the number of arrivals per unit of time.</a:t>
          </a:r>
          <a:endParaRPr lang="en-US" sz="1400" kern="1200" dirty="0">
            <a:latin typeface="Armata" panose="020B0503040500060204" pitchFamily="34" charset="0"/>
          </a:endParaRPr>
        </a:p>
      </dsp:txBody>
      <dsp:txXfrm>
        <a:off x="1850118" y="751164"/>
        <a:ext cx="6755082" cy="349379"/>
      </dsp:txXfrm>
    </dsp:sp>
    <dsp:sp modelId="{BC59A184-75F5-4CD5-8968-EE6345D30454}">
      <dsp:nvSpPr>
        <dsp:cNvPr id="0" name=""/>
        <dsp:cNvSpPr/>
      </dsp:nvSpPr>
      <dsp:spPr>
        <a:xfrm>
          <a:off x="1721040" y="1100543"/>
          <a:ext cx="6884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41053-E637-4A9E-BB45-A7678DB3154A}">
      <dsp:nvSpPr>
        <dsp:cNvPr id="0" name=""/>
        <dsp:cNvSpPr/>
      </dsp:nvSpPr>
      <dsp:spPr>
        <a:xfrm>
          <a:off x="1850118" y="1118012"/>
          <a:ext cx="6755082" cy="34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rmata" panose="020B0503040500060204" pitchFamily="34" charset="0"/>
            </a:rPr>
            <a:t>μ</a:t>
          </a:r>
          <a:r>
            <a:rPr lang="en-US" sz="1400" b="0" i="0" kern="1200" dirty="0">
              <a:latin typeface="Armata" panose="020B0503040500060204" pitchFamily="34" charset="0"/>
            </a:rPr>
            <a:t>: The service rate.</a:t>
          </a:r>
          <a:endParaRPr lang="en-US" sz="1400" kern="1200" dirty="0">
            <a:latin typeface="Armata" panose="020B0503040500060204" pitchFamily="34" charset="0"/>
          </a:endParaRPr>
        </a:p>
      </dsp:txBody>
      <dsp:txXfrm>
        <a:off x="1850118" y="1118012"/>
        <a:ext cx="6755082" cy="349379"/>
      </dsp:txXfrm>
    </dsp:sp>
    <dsp:sp modelId="{42A6D549-C8D7-4A78-B600-0090762BE6C8}">
      <dsp:nvSpPr>
        <dsp:cNvPr id="0" name=""/>
        <dsp:cNvSpPr/>
      </dsp:nvSpPr>
      <dsp:spPr>
        <a:xfrm>
          <a:off x="1721040" y="1467391"/>
          <a:ext cx="6884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64DF2-D661-4B74-AB50-D6E2EC820734}">
      <dsp:nvSpPr>
        <dsp:cNvPr id="0" name=""/>
        <dsp:cNvSpPr/>
      </dsp:nvSpPr>
      <dsp:spPr>
        <a:xfrm>
          <a:off x="1850118" y="1484860"/>
          <a:ext cx="6755082" cy="34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rmata" panose="020B0503040500060204" pitchFamily="34" charset="0"/>
            </a:rPr>
            <a:t>ρ</a:t>
          </a:r>
          <a:r>
            <a:rPr lang="en-US" sz="1400" b="0" i="0" kern="1200" dirty="0">
              <a:latin typeface="Armata" panose="020B0503040500060204" pitchFamily="34" charset="0"/>
            </a:rPr>
            <a:t>: The server utilization, which is the fraction of time the server is busy.</a:t>
          </a:r>
          <a:endParaRPr lang="en-US" sz="1400" kern="1200" dirty="0">
            <a:latin typeface="Armata" panose="020B0503040500060204" pitchFamily="34" charset="0"/>
          </a:endParaRPr>
        </a:p>
      </dsp:txBody>
      <dsp:txXfrm>
        <a:off x="1850118" y="1484860"/>
        <a:ext cx="6755082" cy="349379"/>
      </dsp:txXfrm>
    </dsp:sp>
    <dsp:sp modelId="{0B6F7C98-6975-422F-B08D-ABAB2BF9F0BF}">
      <dsp:nvSpPr>
        <dsp:cNvPr id="0" name=""/>
        <dsp:cNvSpPr/>
      </dsp:nvSpPr>
      <dsp:spPr>
        <a:xfrm>
          <a:off x="1721040" y="1834239"/>
          <a:ext cx="6884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B9057-6645-4078-B6F6-BC2C1056B546}">
      <dsp:nvSpPr>
        <dsp:cNvPr id="0" name=""/>
        <dsp:cNvSpPr/>
      </dsp:nvSpPr>
      <dsp:spPr>
        <a:xfrm>
          <a:off x="0" y="1853700"/>
          <a:ext cx="86052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CADA7A-5AB8-4EDD-90FA-E8E285517385}">
      <dsp:nvSpPr>
        <dsp:cNvPr id="0" name=""/>
        <dsp:cNvSpPr/>
      </dsp:nvSpPr>
      <dsp:spPr>
        <a:xfrm>
          <a:off x="0" y="1853700"/>
          <a:ext cx="1721040" cy="185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Armata" panose="020B0503040500060204" pitchFamily="34" charset="0"/>
            </a:rPr>
            <a:t>Time-based and Count-based Averages</a:t>
          </a:r>
          <a:endParaRPr lang="en-US" sz="2100" kern="1200" dirty="0">
            <a:latin typeface="Armata" panose="020B0503040500060204" pitchFamily="34" charset="0"/>
          </a:endParaRPr>
        </a:p>
      </dsp:txBody>
      <dsp:txXfrm>
        <a:off x="0" y="1853700"/>
        <a:ext cx="1721040" cy="1853700"/>
      </dsp:txXfrm>
    </dsp:sp>
    <dsp:sp modelId="{9A63FFA5-C325-458A-8A5C-C17280B1C3CA}">
      <dsp:nvSpPr>
        <dsp:cNvPr id="0" name=""/>
        <dsp:cNvSpPr/>
      </dsp:nvSpPr>
      <dsp:spPr>
        <a:xfrm>
          <a:off x="1850118" y="1875490"/>
          <a:ext cx="6755082" cy="43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Armata" panose="020B0503040500060204" pitchFamily="34" charset="0"/>
            </a:rPr>
            <a:t>L</a:t>
          </a:r>
          <a:r>
            <a:rPr lang="en-US" sz="1400" b="1" i="0" kern="1200" baseline="-25000" dirty="0">
              <a:latin typeface="Armata" panose="020B0503040500060204" pitchFamily="34" charset="0"/>
            </a:rPr>
            <a:t>s</a:t>
          </a:r>
          <a:r>
            <a:rPr lang="en-US" sz="1200" b="1" i="0" kern="1200" dirty="0">
              <a:latin typeface="Armata" panose="020B0503040500060204" pitchFamily="34" charset="0"/>
            </a:rPr>
            <a:t>​</a:t>
          </a:r>
          <a:r>
            <a:rPr lang="en-US" sz="1200" b="0" i="0" kern="1200" dirty="0">
              <a:latin typeface="Armata" panose="020B0503040500060204" pitchFamily="34" charset="0"/>
            </a:rPr>
            <a:t>: Time-averaged number of customers in the system.</a:t>
          </a:r>
          <a:endParaRPr lang="en-US" sz="1200" kern="1200" dirty="0">
            <a:latin typeface="Armata" panose="020B0503040500060204" pitchFamily="34" charset="0"/>
          </a:endParaRPr>
        </a:p>
      </dsp:txBody>
      <dsp:txXfrm>
        <a:off x="1850118" y="1875490"/>
        <a:ext cx="6755082" cy="435818"/>
      </dsp:txXfrm>
    </dsp:sp>
    <dsp:sp modelId="{AA058453-339E-472E-B677-9DF5CFA9167B}">
      <dsp:nvSpPr>
        <dsp:cNvPr id="0" name=""/>
        <dsp:cNvSpPr/>
      </dsp:nvSpPr>
      <dsp:spPr>
        <a:xfrm>
          <a:off x="1721040" y="2311309"/>
          <a:ext cx="6884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6206A-08E3-489E-9564-1CC57F4B8060}">
      <dsp:nvSpPr>
        <dsp:cNvPr id="0" name=""/>
        <dsp:cNvSpPr/>
      </dsp:nvSpPr>
      <dsp:spPr>
        <a:xfrm>
          <a:off x="1850118" y="2333100"/>
          <a:ext cx="6755082" cy="43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 err="1">
              <a:latin typeface="Armata" panose="020B0503040500060204" pitchFamily="34" charset="0"/>
            </a:rPr>
            <a:t>L</a:t>
          </a:r>
          <a:r>
            <a:rPr lang="en-US" sz="1400" b="1" i="0" kern="1200" baseline="-25000" dirty="0" err="1">
              <a:latin typeface="Armata" panose="020B0503040500060204" pitchFamily="34" charset="0"/>
            </a:rPr>
            <a:t>q</a:t>
          </a:r>
          <a:r>
            <a:rPr lang="en-US" sz="1200" b="1" i="0" kern="1200" dirty="0">
              <a:latin typeface="Armata" panose="020B0503040500060204" pitchFamily="34" charset="0"/>
            </a:rPr>
            <a:t>​</a:t>
          </a:r>
          <a:r>
            <a:rPr lang="en-US" sz="1200" b="0" i="0" kern="1200" dirty="0">
              <a:latin typeface="Armata" panose="020B0503040500060204" pitchFamily="34" charset="0"/>
            </a:rPr>
            <a:t>: Time-averaged number of customers in the queue.</a:t>
          </a:r>
          <a:endParaRPr lang="en-US" sz="1200" kern="1200" dirty="0">
            <a:latin typeface="Armata" panose="020B0503040500060204" pitchFamily="34" charset="0"/>
          </a:endParaRPr>
        </a:p>
      </dsp:txBody>
      <dsp:txXfrm>
        <a:off x="1850118" y="2333100"/>
        <a:ext cx="6755082" cy="435818"/>
      </dsp:txXfrm>
    </dsp:sp>
    <dsp:sp modelId="{0CAEA17B-4043-4FDA-94E2-94CDAEAAD107}">
      <dsp:nvSpPr>
        <dsp:cNvPr id="0" name=""/>
        <dsp:cNvSpPr/>
      </dsp:nvSpPr>
      <dsp:spPr>
        <a:xfrm>
          <a:off x="1721040" y="2768919"/>
          <a:ext cx="6884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BDF74-963C-47A7-B345-9FE2ADC3F7D3}">
      <dsp:nvSpPr>
        <dsp:cNvPr id="0" name=""/>
        <dsp:cNvSpPr/>
      </dsp:nvSpPr>
      <dsp:spPr>
        <a:xfrm>
          <a:off x="1850118" y="2790710"/>
          <a:ext cx="6755082" cy="43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 err="1">
              <a:latin typeface="Armata" panose="020B0503040500060204" pitchFamily="34" charset="0"/>
            </a:rPr>
            <a:t>W</a:t>
          </a:r>
          <a:r>
            <a:rPr lang="en-US" sz="1400" b="1" i="0" kern="1200" baseline="-26000" dirty="0" err="1">
              <a:latin typeface="Armata" panose="020B0503040500060204" pitchFamily="34" charset="0"/>
            </a:rPr>
            <a:t>s</a:t>
          </a:r>
          <a:r>
            <a:rPr lang="en-US" sz="1200" b="1" i="0" kern="1200" dirty="0">
              <a:latin typeface="Armata" panose="020B0503040500060204" pitchFamily="34" charset="0"/>
            </a:rPr>
            <a:t>​</a:t>
          </a:r>
          <a:r>
            <a:rPr lang="en-US" sz="1200" b="0" i="0" kern="1200" dirty="0">
              <a:latin typeface="Armata" panose="020B0503040500060204" pitchFamily="34" charset="0"/>
            </a:rPr>
            <a:t>: The average time a customer spends in the system (including waiting and     service time).</a:t>
          </a:r>
          <a:endParaRPr lang="en-US" sz="1200" kern="1200" dirty="0">
            <a:latin typeface="Armata" panose="020B0503040500060204" pitchFamily="34" charset="0"/>
          </a:endParaRPr>
        </a:p>
      </dsp:txBody>
      <dsp:txXfrm>
        <a:off x="1850118" y="2790710"/>
        <a:ext cx="6755082" cy="435818"/>
      </dsp:txXfrm>
    </dsp:sp>
    <dsp:sp modelId="{4CEF46E0-54EC-43EA-89A9-5DEBF6AF6A71}">
      <dsp:nvSpPr>
        <dsp:cNvPr id="0" name=""/>
        <dsp:cNvSpPr/>
      </dsp:nvSpPr>
      <dsp:spPr>
        <a:xfrm>
          <a:off x="1721040" y="3226528"/>
          <a:ext cx="6884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FBDAC-F407-43DA-94C1-1AF409C85B41}">
      <dsp:nvSpPr>
        <dsp:cNvPr id="0" name=""/>
        <dsp:cNvSpPr/>
      </dsp:nvSpPr>
      <dsp:spPr>
        <a:xfrm>
          <a:off x="1850118" y="3248319"/>
          <a:ext cx="6755082" cy="43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 err="1">
              <a:latin typeface="Armata" panose="020B0503040500060204" pitchFamily="34" charset="0"/>
            </a:rPr>
            <a:t>W</a:t>
          </a:r>
          <a:r>
            <a:rPr lang="en-US" sz="1400" b="1" i="0" kern="1200" baseline="-25000" dirty="0" err="1">
              <a:latin typeface="Armata" panose="020B0503040500060204" pitchFamily="34" charset="0"/>
            </a:rPr>
            <a:t>q</a:t>
          </a:r>
          <a:r>
            <a:rPr lang="en-US" sz="1200" b="1" i="0" kern="1200" dirty="0">
              <a:latin typeface="Armata" panose="020B0503040500060204" pitchFamily="34" charset="0"/>
            </a:rPr>
            <a:t>​</a:t>
          </a:r>
          <a:r>
            <a:rPr lang="en-US" sz="1200" b="0" i="0" kern="1200" dirty="0">
              <a:latin typeface="Armata" panose="020B0503040500060204" pitchFamily="34" charset="0"/>
            </a:rPr>
            <a:t>: The average time a customer waits in the queue before being served.</a:t>
          </a:r>
          <a:endParaRPr lang="en-US" sz="1200" kern="1200" dirty="0">
            <a:latin typeface="Armata" panose="020B0503040500060204" pitchFamily="34" charset="0"/>
          </a:endParaRPr>
        </a:p>
      </dsp:txBody>
      <dsp:txXfrm>
        <a:off x="1850118" y="3248319"/>
        <a:ext cx="6755082" cy="435818"/>
      </dsp:txXfrm>
    </dsp:sp>
    <dsp:sp modelId="{37F02F7E-E419-4C8D-93E6-F3CE3140732B}">
      <dsp:nvSpPr>
        <dsp:cNvPr id="0" name=""/>
        <dsp:cNvSpPr/>
      </dsp:nvSpPr>
      <dsp:spPr>
        <a:xfrm>
          <a:off x="1721040" y="3684138"/>
          <a:ext cx="688416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95D071-C230-1DDC-14FB-6CF8B03CBC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EFDEB-100D-9BFF-27A3-BB1CBF7E9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83AA1-732C-4C54-8BE6-FC5451C4A616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85031-D285-FBF9-BF74-B9635B7476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DAD4A-AF98-7A90-51D5-0C500A17BA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B5F65-BF47-458C-9985-66E1DE37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95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5" name="Google Shape;59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6" name="Google Shape;59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5" name="Google Shape;6305;g1731232fe3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6" name="Google Shape;6306;g1731232fe3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4" name="Google Shape;6284;g1731232f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5" name="Google Shape;6285;g1731232f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0" name="Google Shape;6540;g17a235e9cc5_0_4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1" name="Google Shape;6541;g17a235e9cc5_0_4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8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9">
          <a:extLst>
            <a:ext uri="{FF2B5EF4-FFF2-40B4-BE49-F238E27FC236}">
              <a16:creationId xmlns:a16="http://schemas.microsoft.com/office/drawing/2014/main" id="{9B84BC45-4C49-5FD0-8688-6508BB633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0" name="Google Shape;6540;g17a235e9cc5_0_4771:notes">
            <a:extLst>
              <a:ext uri="{FF2B5EF4-FFF2-40B4-BE49-F238E27FC236}">
                <a16:creationId xmlns:a16="http://schemas.microsoft.com/office/drawing/2014/main" id="{54BECF58-6741-E780-D531-9993A7FD4F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1" name="Google Shape;6541;g17a235e9cc5_0_4771:notes">
            <a:extLst>
              <a:ext uri="{FF2B5EF4-FFF2-40B4-BE49-F238E27FC236}">
                <a16:creationId xmlns:a16="http://schemas.microsoft.com/office/drawing/2014/main" id="{F1BBFBD6-0AE6-F9D3-C55D-383D21DF85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02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9">
          <a:extLst>
            <a:ext uri="{FF2B5EF4-FFF2-40B4-BE49-F238E27FC236}">
              <a16:creationId xmlns:a16="http://schemas.microsoft.com/office/drawing/2014/main" id="{17A5ED8A-D4A4-67B6-799A-04F8FB949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0" name="Google Shape;6540;g17a235e9cc5_0_4771:notes">
            <a:extLst>
              <a:ext uri="{FF2B5EF4-FFF2-40B4-BE49-F238E27FC236}">
                <a16:creationId xmlns:a16="http://schemas.microsoft.com/office/drawing/2014/main" id="{3285D6F4-4A27-FF45-6E2C-0AFD779648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1" name="Google Shape;6541;g17a235e9cc5_0_4771:notes">
            <a:extLst>
              <a:ext uri="{FF2B5EF4-FFF2-40B4-BE49-F238E27FC236}">
                <a16:creationId xmlns:a16="http://schemas.microsoft.com/office/drawing/2014/main" id="{5B854436-5C7B-16B3-04F8-0DD825ECC0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374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9">
          <a:extLst>
            <a:ext uri="{FF2B5EF4-FFF2-40B4-BE49-F238E27FC236}">
              <a16:creationId xmlns:a16="http://schemas.microsoft.com/office/drawing/2014/main" id="{827D1DBB-3133-2A71-09B8-236B3959E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0" name="Google Shape;6540;g17a235e9cc5_0_4771:notes">
            <a:extLst>
              <a:ext uri="{FF2B5EF4-FFF2-40B4-BE49-F238E27FC236}">
                <a16:creationId xmlns:a16="http://schemas.microsoft.com/office/drawing/2014/main" id="{4B56CD3E-8563-CD97-3E89-E8F1393C73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1" name="Google Shape;6541;g17a235e9cc5_0_4771:notes">
            <a:extLst>
              <a:ext uri="{FF2B5EF4-FFF2-40B4-BE49-F238E27FC236}">
                <a16:creationId xmlns:a16="http://schemas.microsoft.com/office/drawing/2014/main" id="{34C8B761-E390-5C13-C1BE-146C491B59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85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9">
          <a:extLst>
            <a:ext uri="{FF2B5EF4-FFF2-40B4-BE49-F238E27FC236}">
              <a16:creationId xmlns:a16="http://schemas.microsoft.com/office/drawing/2014/main" id="{F8D63356-B59F-494F-4E68-F0559FC04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0" name="Google Shape;6540;g17a235e9cc5_0_4771:notes">
            <a:extLst>
              <a:ext uri="{FF2B5EF4-FFF2-40B4-BE49-F238E27FC236}">
                <a16:creationId xmlns:a16="http://schemas.microsoft.com/office/drawing/2014/main" id="{BE2DB045-4A7D-BA19-62BC-A53D7EBC23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1" name="Google Shape;6541;g17a235e9cc5_0_4771:notes">
            <a:extLst>
              <a:ext uri="{FF2B5EF4-FFF2-40B4-BE49-F238E27FC236}">
                <a16:creationId xmlns:a16="http://schemas.microsoft.com/office/drawing/2014/main" id="{5F90844A-49DA-C5C8-9C7A-EF9CB5110E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87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377">
            <a:off x="5690100" y="3938047"/>
            <a:ext cx="27339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320025" y="960250"/>
            <a:ext cx="5104200" cy="28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57200" y="-193100"/>
            <a:ext cx="6434353" cy="6914897"/>
          </a:xfrm>
          <a:custGeom>
            <a:avLst/>
            <a:gdLst/>
            <a:ahLst/>
            <a:cxnLst/>
            <a:rect l="l" t="t" r="r" b="b"/>
            <a:pathLst>
              <a:path w="17753" h="19079" extrusionOk="0">
                <a:moveTo>
                  <a:pt x="4410" y="49"/>
                </a:moveTo>
                <a:cubicBezTo>
                  <a:pt x="4483" y="49"/>
                  <a:pt x="4546" y="77"/>
                  <a:pt x="4584" y="129"/>
                </a:cubicBezTo>
                <a:lnTo>
                  <a:pt x="3993" y="561"/>
                </a:lnTo>
                <a:cubicBezTo>
                  <a:pt x="3921" y="461"/>
                  <a:pt x="3959" y="309"/>
                  <a:pt x="4078" y="223"/>
                </a:cubicBezTo>
                <a:lnTo>
                  <a:pt x="4234" y="108"/>
                </a:lnTo>
                <a:cubicBezTo>
                  <a:pt x="4287" y="70"/>
                  <a:pt x="4349" y="49"/>
                  <a:pt x="4410" y="49"/>
                </a:cubicBezTo>
                <a:close/>
                <a:moveTo>
                  <a:pt x="4610" y="166"/>
                </a:moveTo>
                <a:lnTo>
                  <a:pt x="4912" y="580"/>
                </a:lnTo>
                <a:lnTo>
                  <a:pt x="4321" y="1013"/>
                </a:lnTo>
                <a:lnTo>
                  <a:pt x="4020" y="598"/>
                </a:lnTo>
                <a:lnTo>
                  <a:pt x="4610" y="166"/>
                </a:lnTo>
                <a:close/>
                <a:moveTo>
                  <a:pt x="5034" y="639"/>
                </a:moveTo>
                <a:lnTo>
                  <a:pt x="5034" y="639"/>
                </a:lnTo>
                <a:cubicBezTo>
                  <a:pt x="5108" y="716"/>
                  <a:pt x="5235" y="861"/>
                  <a:pt x="5370" y="1038"/>
                </a:cubicBezTo>
                <a:lnTo>
                  <a:pt x="5314" y="1078"/>
                </a:lnTo>
                <a:cubicBezTo>
                  <a:pt x="5217" y="942"/>
                  <a:pt x="5123" y="794"/>
                  <a:pt x="5034" y="639"/>
                </a:cubicBezTo>
                <a:close/>
                <a:moveTo>
                  <a:pt x="4862" y="767"/>
                </a:moveTo>
                <a:lnTo>
                  <a:pt x="4862" y="767"/>
                </a:lnTo>
                <a:cubicBezTo>
                  <a:pt x="4948" y="858"/>
                  <a:pt x="5069" y="997"/>
                  <a:pt x="5196" y="1166"/>
                </a:cubicBezTo>
                <a:lnTo>
                  <a:pt x="5140" y="1205"/>
                </a:lnTo>
                <a:cubicBezTo>
                  <a:pt x="5044" y="1071"/>
                  <a:pt x="4949" y="919"/>
                  <a:pt x="4862" y="767"/>
                </a:cubicBezTo>
                <a:close/>
                <a:moveTo>
                  <a:pt x="4688" y="894"/>
                </a:moveTo>
                <a:cubicBezTo>
                  <a:pt x="4775" y="986"/>
                  <a:pt x="4896" y="1126"/>
                  <a:pt x="5023" y="1293"/>
                </a:cubicBezTo>
                <a:lnTo>
                  <a:pt x="4969" y="1332"/>
                </a:lnTo>
                <a:cubicBezTo>
                  <a:pt x="4847" y="1164"/>
                  <a:pt x="4752" y="1004"/>
                  <a:pt x="4688" y="894"/>
                </a:cubicBezTo>
                <a:close/>
                <a:moveTo>
                  <a:pt x="4515" y="1021"/>
                </a:moveTo>
                <a:lnTo>
                  <a:pt x="4515" y="1021"/>
                </a:lnTo>
                <a:cubicBezTo>
                  <a:pt x="4601" y="1112"/>
                  <a:pt x="4722" y="1251"/>
                  <a:pt x="4849" y="1420"/>
                </a:cubicBezTo>
                <a:lnTo>
                  <a:pt x="4795" y="1459"/>
                </a:lnTo>
                <a:cubicBezTo>
                  <a:pt x="4697" y="1324"/>
                  <a:pt x="4601" y="1173"/>
                  <a:pt x="4515" y="1021"/>
                </a:cubicBezTo>
                <a:close/>
                <a:moveTo>
                  <a:pt x="4341" y="1148"/>
                </a:moveTo>
                <a:lnTo>
                  <a:pt x="4341" y="1148"/>
                </a:lnTo>
                <a:cubicBezTo>
                  <a:pt x="4427" y="1238"/>
                  <a:pt x="4548" y="1378"/>
                  <a:pt x="4675" y="1546"/>
                </a:cubicBezTo>
                <a:lnTo>
                  <a:pt x="4620" y="1585"/>
                </a:lnTo>
                <a:cubicBezTo>
                  <a:pt x="4500" y="1417"/>
                  <a:pt x="4405" y="1258"/>
                  <a:pt x="4341" y="1148"/>
                </a:cubicBezTo>
                <a:close/>
                <a:moveTo>
                  <a:pt x="5097" y="502"/>
                </a:moveTo>
                <a:lnTo>
                  <a:pt x="5448" y="982"/>
                </a:lnTo>
                <a:lnTo>
                  <a:pt x="5407" y="1012"/>
                </a:lnTo>
                <a:cubicBezTo>
                  <a:pt x="5261" y="819"/>
                  <a:pt x="5123" y="666"/>
                  <a:pt x="5053" y="592"/>
                </a:cubicBezTo>
                <a:lnTo>
                  <a:pt x="5040" y="577"/>
                </a:lnTo>
                <a:lnTo>
                  <a:pt x="4975" y="625"/>
                </a:lnTo>
                <a:lnTo>
                  <a:pt x="4986" y="642"/>
                </a:lnTo>
                <a:cubicBezTo>
                  <a:pt x="5079" y="805"/>
                  <a:pt x="5177" y="961"/>
                  <a:pt x="5280" y="1106"/>
                </a:cubicBezTo>
                <a:lnTo>
                  <a:pt x="5235" y="1138"/>
                </a:lnTo>
                <a:cubicBezTo>
                  <a:pt x="5098" y="956"/>
                  <a:pt x="4968" y="809"/>
                  <a:pt x="4881" y="719"/>
                </a:cubicBezTo>
                <a:lnTo>
                  <a:pt x="4868" y="704"/>
                </a:lnTo>
                <a:lnTo>
                  <a:pt x="4802" y="751"/>
                </a:lnTo>
                <a:lnTo>
                  <a:pt x="4813" y="768"/>
                </a:lnTo>
                <a:cubicBezTo>
                  <a:pt x="4902" y="929"/>
                  <a:pt x="5005" y="1089"/>
                  <a:pt x="5107" y="1232"/>
                </a:cubicBezTo>
                <a:lnTo>
                  <a:pt x="5061" y="1265"/>
                </a:lnTo>
                <a:cubicBezTo>
                  <a:pt x="4927" y="1084"/>
                  <a:pt x="4795" y="937"/>
                  <a:pt x="4707" y="845"/>
                </a:cubicBezTo>
                <a:lnTo>
                  <a:pt x="4695" y="830"/>
                </a:lnTo>
                <a:lnTo>
                  <a:pt x="4630" y="878"/>
                </a:lnTo>
                <a:lnTo>
                  <a:pt x="4641" y="895"/>
                </a:lnTo>
                <a:cubicBezTo>
                  <a:pt x="4704" y="1006"/>
                  <a:pt x="4805" y="1177"/>
                  <a:pt x="4934" y="1359"/>
                </a:cubicBezTo>
                <a:lnTo>
                  <a:pt x="4890" y="1392"/>
                </a:lnTo>
                <a:cubicBezTo>
                  <a:pt x="4754" y="1210"/>
                  <a:pt x="4622" y="1063"/>
                  <a:pt x="4537" y="972"/>
                </a:cubicBezTo>
                <a:lnTo>
                  <a:pt x="4523" y="957"/>
                </a:lnTo>
                <a:lnTo>
                  <a:pt x="4458" y="1004"/>
                </a:lnTo>
                <a:lnTo>
                  <a:pt x="4469" y="1021"/>
                </a:lnTo>
                <a:cubicBezTo>
                  <a:pt x="4559" y="1183"/>
                  <a:pt x="4660" y="1342"/>
                  <a:pt x="4763" y="1485"/>
                </a:cubicBezTo>
                <a:lnTo>
                  <a:pt x="4718" y="1519"/>
                </a:lnTo>
                <a:cubicBezTo>
                  <a:pt x="4581" y="1335"/>
                  <a:pt x="4451" y="1189"/>
                  <a:pt x="4365" y="1098"/>
                </a:cubicBezTo>
                <a:lnTo>
                  <a:pt x="4351" y="1083"/>
                </a:lnTo>
                <a:lnTo>
                  <a:pt x="4286" y="1131"/>
                </a:lnTo>
                <a:lnTo>
                  <a:pt x="4295" y="1148"/>
                </a:lnTo>
                <a:cubicBezTo>
                  <a:pt x="4358" y="1261"/>
                  <a:pt x="4460" y="1430"/>
                  <a:pt x="4589" y="1612"/>
                </a:cubicBezTo>
                <a:lnTo>
                  <a:pt x="4543" y="1643"/>
                </a:lnTo>
                <a:lnTo>
                  <a:pt x="4193" y="1164"/>
                </a:lnTo>
                <a:lnTo>
                  <a:pt x="5097" y="502"/>
                </a:lnTo>
                <a:close/>
                <a:moveTo>
                  <a:pt x="5397" y="1076"/>
                </a:moveTo>
                <a:lnTo>
                  <a:pt x="5432" y="1121"/>
                </a:lnTo>
                <a:lnTo>
                  <a:pt x="5122" y="1348"/>
                </a:lnTo>
                <a:lnTo>
                  <a:pt x="5086" y="1373"/>
                </a:lnTo>
                <a:lnTo>
                  <a:pt x="5033" y="1411"/>
                </a:lnTo>
                <a:lnTo>
                  <a:pt x="4681" y="1669"/>
                </a:lnTo>
                <a:lnTo>
                  <a:pt x="4647" y="1622"/>
                </a:lnTo>
                <a:lnTo>
                  <a:pt x="4739" y="1557"/>
                </a:lnTo>
                <a:lnTo>
                  <a:pt x="5397" y="1076"/>
                </a:lnTo>
                <a:close/>
                <a:moveTo>
                  <a:pt x="10875" y="192"/>
                </a:moveTo>
                <a:cubicBezTo>
                  <a:pt x="10960" y="192"/>
                  <a:pt x="11042" y="233"/>
                  <a:pt x="11092" y="302"/>
                </a:cubicBezTo>
                <a:lnTo>
                  <a:pt x="11875" y="1372"/>
                </a:lnTo>
                <a:cubicBezTo>
                  <a:pt x="11962" y="1493"/>
                  <a:pt x="11935" y="1660"/>
                  <a:pt x="11817" y="1749"/>
                </a:cubicBezTo>
                <a:lnTo>
                  <a:pt x="11739" y="1806"/>
                </a:lnTo>
                <a:lnTo>
                  <a:pt x="10638" y="300"/>
                </a:lnTo>
                <a:lnTo>
                  <a:pt x="10716" y="244"/>
                </a:lnTo>
                <a:cubicBezTo>
                  <a:pt x="10763" y="209"/>
                  <a:pt x="10818" y="192"/>
                  <a:pt x="10875" y="192"/>
                </a:cubicBezTo>
                <a:close/>
                <a:moveTo>
                  <a:pt x="9558" y="1271"/>
                </a:moveTo>
                <a:lnTo>
                  <a:pt x="9668" y="1421"/>
                </a:lnTo>
                <a:lnTo>
                  <a:pt x="8620" y="2186"/>
                </a:lnTo>
                <a:lnTo>
                  <a:pt x="8511" y="2037"/>
                </a:lnTo>
                <a:lnTo>
                  <a:pt x="9558" y="1271"/>
                </a:lnTo>
                <a:close/>
                <a:moveTo>
                  <a:pt x="10601" y="328"/>
                </a:moveTo>
                <a:lnTo>
                  <a:pt x="11702" y="1833"/>
                </a:lnTo>
                <a:lnTo>
                  <a:pt x="10611" y="2632"/>
                </a:lnTo>
                <a:lnTo>
                  <a:pt x="9510" y="1126"/>
                </a:lnTo>
                <a:lnTo>
                  <a:pt x="10601" y="328"/>
                </a:lnTo>
                <a:close/>
                <a:moveTo>
                  <a:pt x="5458" y="1158"/>
                </a:moveTo>
                <a:cubicBezTo>
                  <a:pt x="5838" y="1679"/>
                  <a:pt x="6221" y="2226"/>
                  <a:pt x="6602" y="2781"/>
                </a:cubicBezTo>
                <a:cubicBezTo>
                  <a:pt x="6308" y="2407"/>
                  <a:pt x="5878" y="1848"/>
                  <a:pt x="5402" y="1199"/>
                </a:cubicBezTo>
                <a:lnTo>
                  <a:pt x="5458" y="1158"/>
                </a:lnTo>
                <a:close/>
                <a:moveTo>
                  <a:pt x="5284" y="1287"/>
                </a:moveTo>
                <a:cubicBezTo>
                  <a:pt x="5661" y="1805"/>
                  <a:pt x="6046" y="2349"/>
                  <a:pt x="6428" y="2909"/>
                </a:cubicBezTo>
                <a:cubicBezTo>
                  <a:pt x="6138" y="2539"/>
                  <a:pt x="5709" y="1983"/>
                  <a:pt x="5228" y="1326"/>
                </a:cubicBezTo>
                <a:lnTo>
                  <a:pt x="5284" y="1287"/>
                </a:lnTo>
                <a:close/>
                <a:moveTo>
                  <a:pt x="5110" y="1413"/>
                </a:moveTo>
                <a:cubicBezTo>
                  <a:pt x="5575" y="2052"/>
                  <a:pt x="5980" y="2634"/>
                  <a:pt x="6252" y="3033"/>
                </a:cubicBezTo>
                <a:cubicBezTo>
                  <a:pt x="5959" y="2658"/>
                  <a:pt x="5529" y="2099"/>
                  <a:pt x="5054" y="1453"/>
                </a:cubicBezTo>
                <a:lnTo>
                  <a:pt x="5110" y="1413"/>
                </a:lnTo>
                <a:close/>
                <a:moveTo>
                  <a:pt x="8267" y="2215"/>
                </a:moveTo>
                <a:lnTo>
                  <a:pt x="8376" y="2365"/>
                </a:lnTo>
                <a:lnTo>
                  <a:pt x="7441" y="3049"/>
                </a:lnTo>
                <a:lnTo>
                  <a:pt x="7331" y="2898"/>
                </a:lnTo>
                <a:lnTo>
                  <a:pt x="8267" y="2215"/>
                </a:lnTo>
                <a:close/>
                <a:moveTo>
                  <a:pt x="4937" y="1540"/>
                </a:moveTo>
                <a:cubicBezTo>
                  <a:pt x="5403" y="2181"/>
                  <a:pt x="5808" y="2764"/>
                  <a:pt x="6081" y="3161"/>
                </a:cubicBezTo>
                <a:cubicBezTo>
                  <a:pt x="5787" y="2785"/>
                  <a:pt x="5358" y="2227"/>
                  <a:pt x="4883" y="1579"/>
                </a:cubicBezTo>
                <a:lnTo>
                  <a:pt x="4937" y="1540"/>
                </a:lnTo>
                <a:close/>
                <a:moveTo>
                  <a:pt x="7178" y="2854"/>
                </a:moveTo>
                <a:cubicBezTo>
                  <a:pt x="7216" y="2854"/>
                  <a:pt x="7256" y="2874"/>
                  <a:pt x="7281" y="2908"/>
                </a:cubicBezTo>
                <a:lnTo>
                  <a:pt x="7463" y="3157"/>
                </a:lnTo>
                <a:cubicBezTo>
                  <a:pt x="7437" y="3166"/>
                  <a:pt x="7411" y="3180"/>
                  <a:pt x="7388" y="3196"/>
                </a:cubicBezTo>
                <a:lnTo>
                  <a:pt x="7142" y="2860"/>
                </a:lnTo>
                <a:cubicBezTo>
                  <a:pt x="7154" y="2856"/>
                  <a:pt x="7166" y="2854"/>
                  <a:pt x="7178" y="2854"/>
                </a:cubicBezTo>
                <a:close/>
                <a:moveTo>
                  <a:pt x="10374" y="2813"/>
                </a:moveTo>
                <a:cubicBezTo>
                  <a:pt x="10437" y="2813"/>
                  <a:pt x="10499" y="2816"/>
                  <a:pt x="10555" y="2819"/>
                </a:cubicBezTo>
                <a:lnTo>
                  <a:pt x="13401" y="3016"/>
                </a:lnTo>
                <a:cubicBezTo>
                  <a:pt x="13394" y="3022"/>
                  <a:pt x="13384" y="3025"/>
                  <a:pt x="13376" y="3030"/>
                </a:cubicBezTo>
                <a:cubicBezTo>
                  <a:pt x="13295" y="3091"/>
                  <a:pt x="13228" y="3165"/>
                  <a:pt x="13179" y="3246"/>
                </a:cubicBezTo>
                <a:lnTo>
                  <a:pt x="10537" y="3065"/>
                </a:lnTo>
                <a:cubicBezTo>
                  <a:pt x="10485" y="3061"/>
                  <a:pt x="10432" y="3060"/>
                  <a:pt x="10375" y="3060"/>
                </a:cubicBezTo>
                <a:cubicBezTo>
                  <a:pt x="10183" y="3060"/>
                  <a:pt x="9973" y="3080"/>
                  <a:pt x="9782" y="3112"/>
                </a:cubicBezTo>
                <a:lnTo>
                  <a:pt x="10184" y="2818"/>
                </a:lnTo>
                <a:cubicBezTo>
                  <a:pt x="10249" y="2814"/>
                  <a:pt x="10312" y="2813"/>
                  <a:pt x="10374" y="2813"/>
                </a:cubicBezTo>
                <a:close/>
                <a:moveTo>
                  <a:pt x="7110" y="2888"/>
                </a:moveTo>
                <a:lnTo>
                  <a:pt x="7352" y="3222"/>
                </a:lnTo>
                <a:cubicBezTo>
                  <a:pt x="7330" y="3240"/>
                  <a:pt x="7311" y="3260"/>
                  <a:pt x="7294" y="3281"/>
                </a:cubicBezTo>
                <a:lnTo>
                  <a:pt x="7112" y="3032"/>
                </a:lnTo>
                <a:cubicBezTo>
                  <a:pt x="7078" y="2985"/>
                  <a:pt x="7079" y="2927"/>
                  <a:pt x="7110" y="2888"/>
                </a:cubicBezTo>
                <a:close/>
                <a:moveTo>
                  <a:pt x="4764" y="1666"/>
                </a:moveTo>
                <a:cubicBezTo>
                  <a:pt x="5142" y="2185"/>
                  <a:pt x="5527" y="2732"/>
                  <a:pt x="5909" y="3291"/>
                </a:cubicBezTo>
                <a:cubicBezTo>
                  <a:pt x="5614" y="2914"/>
                  <a:pt x="5185" y="2355"/>
                  <a:pt x="4709" y="1707"/>
                </a:cubicBezTo>
                <a:lnTo>
                  <a:pt x="4764" y="1666"/>
                </a:lnTo>
                <a:close/>
                <a:moveTo>
                  <a:pt x="9696" y="1458"/>
                </a:moveTo>
                <a:lnTo>
                  <a:pt x="10489" y="2542"/>
                </a:lnTo>
                <a:lnTo>
                  <a:pt x="9440" y="3308"/>
                </a:lnTo>
                <a:lnTo>
                  <a:pt x="8648" y="2223"/>
                </a:lnTo>
                <a:lnTo>
                  <a:pt x="9696" y="1458"/>
                </a:lnTo>
                <a:close/>
                <a:moveTo>
                  <a:pt x="8356" y="1990"/>
                </a:moveTo>
                <a:cubicBezTo>
                  <a:pt x="8394" y="1990"/>
                  <a:pt x="8435" y="2010"/>
                  <a:pt x="8461" y="2046"/>
                </a:cubicBezTo>
                <a:lnTo>
                  <a:pt x="9416" y="3352"/>
                </a:lnTo>
                <a:cubicBezTo>
                  <a:pt x="9437" y="3381"/>
                  <a:pt x="9447" y="3417"/>
                  <a:pt x="9441" y="3450"/>
                </a:cubicBezTo>
                <a:cubicBezTo>
                  <a:pt x="9439" y="3468"/>
                  <a:pt x="9431" y="3484"/>
                  <a:pt x="9420" y="3497"/>
                </a:cubicBezTo>
                <a:lnTo>
                  <a:pt x="8322" y="1996"/>
                </a:lnTo>
                <a:cubicBezTo>
                  <a:pt x="8333" y="1992"/>
                  <a:pt x="8344" y="1990"/>
                  <a:pt x="8356" y="1990"/>
                </a:cubicBezTo>
                <a:close/>
                <a:moveTo>
                  <a:pt x="8287" y="2026"/>
                </a:moveTo>
                <a:lnTo>
                  <a:pt x="9382" y="3523"/>
                </a:lnTo>
                <a:cubicBezTo>
                  <a:pt x="9371" y="3526"/>
                  <a:pt x="9360" y="3528"/>
                  <a:pt x="9348" y="3528"/>
                </a:cubicBezTo>
                <a:cubicBezTo>
                  <a:pt x="9310" y="3528"/>
                  <a:pt x="9271" y="3510"/>
                  <a:pt x="9246" y="3476"/>
                </a:cubicBezTo>
                <a:lnTo>
                  <a:pt x="8291" y="2170"/>
                </a:lnTo>
                <a:cubicBezTo>
                  <a:pt x="8256" y="2122"/>
                  <a:pt x="8258" y="2064"/>
                  <a:pt x="8287" y="2026"/>
                </a:cubicBezTo>
                <a:close/>
                <a:moveTo>
                  <a:pt x="5533" y="1097"/>
                </a:moveTo>
                <a:lnTo>
                  <a:pt x="6988" y="3087"/>
                </a:lnTo>
                <a:lnTo>
                  <a:pt x="6084" y="3749"/>
                </a:lnTo>
                <a:lnTo>
                  <a:pt x="4631" y="1764"/>
                </a:lnTo>
                <a:lnTo>
                  <a:pt x="4673" y="1735"/>
                </a:lnTo>
                <a:cubicBezTo>
                  <a:pt x="5179" y="2424"/>
                  <a:pt x="5634" y="3014"/>
                  <a:pt x="5928" y="3389"/>
                </a:cubicBezTo>
                <a:lnTo>
                  <a:pt x="5940" y="3407"/>
                </a:lnTo>
                <a:lnTo>
                  <a:pt x="6009" y="3356"/>
                </a:lnTo>
                <a:lnTo>
                  <a:pt x="5997" y="3338"/>
                </a:lnTo>
                <a:cubicBezTo>
                  <a:pt x="5598" y="2754"/>
                  <a:pt x="5196" y="2183"/>
                  <a:pt x="4801" y="1640"/>
                </a:cubicBezTo>
                <a:lnTo>
                  <a:pt x="4847" y="1606"/>
                </a:lnTo>
                <a:cubicBezTo>
                  <a:pt x="5353" y="2296"/>
                  <a:pt x="5807" y="2887"/>
                  <a:pt x="6102" y="3261"/>
                </a:cubicBezTo>
                <a:lnTo>
                  <a:pt x="6114" y="3278"/>
                </a:lnTo>
                <a:lnTo>
                  <a:pt x="6182" y="3228"/>
                </a:lnTo>
                <a:lnTo>
                  <a:pt x="6170" y="3209"/>
                </a:lnTo>
                <a:cubicBezTo>
                  <a:pt x="5898" y="2812"/>
                  <a:pt x="5471" y="2196"/>
                  <a:pt x="4974" y="1512"/>
                </a:cubicBezTo>
                <a:lnTo>
                  <a:pt x="5018" y="1479"/>
                </a:lnTo>
                <a:cubicBezTo>
                  <a:pt x="5525" y="2169"/>
                  <a:pt x="5980" y="2758"/>
                  <a:pt x="6273" y="3133"/>
                </a:cubicBezTo>
                <a:lnTo>
                  <a:pt x="6287" y="3150"/>
                </a:lnTo>
                <a:lnTo>
                  <a:pt x="6355" y="3101"/>
                </a:lnTo>
                <a:lnTo>
                  <a:pt x="6342" y="3082"/>
                </a:lnTo>
                <a:cubicBezTo>
                  <a:pt x="6070" y="2682"/>
                  <a:pt x="5643" y="2065"/>
                  <a:pt x="5147" y="1384"/>
                </a:cubicBezTo>
                <a:lnTo>
                  <a:pt x="5191" y="1351"/>
                </a:lnTo>
                <a:cubicBezTo>
                  <a:pt x="5704" y="2049"/>
                  <a:pt x="6156" y="2635"/>
                  <a:pt x="6446" y="3006"/>
                </a:cubicBezTo>
                <a:lnTo>
                  <a:pt x="6460" y="3023"/>
                </a:lnTo>
                <a:lnTo>
                  <a:pt x="6527" y="2972"/>
                </a:lnTo>
                <a:lnTo>
                  <a:pt x="6515" y="2954"/>
                </a:lnTo>
                <a:cubicBezTo>
                  <a:pt x="6115" y="2368"/>
                  <a:pt x="5713" y="1796"/>
                  <a:pt x="5319" y="1256"/>
                </a:cubicBezTo>
                <a:lnTo>
                  <a:pt x="5364" y="1224"/>
                </a:lnTo>
                <a:cubicBezTo>
                  <a:pt x="5872" y="1914"/>
                  <a:pt x="6326" y="2503"/>
                  <a:pt x="6619" y="2876"/>
                </a:cubicBezTo>
                <a:lnTo>
                  <a:pt x="6632" y="2893"/>
                </a:lnTo>
                <a:lnTo>
                  <a:pt x="6699" y="2843"/>
                </a:lnTo>
                <a:lnTo>
                  <a:pt x="6688" y="2825"/>
                </a:lnTo>
                <a:cubicBezTo>
                  <a:pt x="6291" y="2242"/>
                  <a:pt x="5889" y="1672"/>
                  <a:pt x="5492" y="1127"/>
                </a:cubicBezTo>
                <a:lnTo>
                  <a:pt x="5533" y="1097"/>
                </a:lnTo>
                <a:close/>
                <a:moveTo>
                  <a:pt x="7597" y="3178"/>
                </a:moveTo>
                <a:cubicBezTo>
                  <a:pt x="7707" y="3178"/>
                  <a:pt x="7810" y="3231"/>
                  <a:pt x="7874" y="3318"/>
                </a:cubicBezTo>
                <a:cubicBezTo>
                  <a:pt x="7986" y="3471"/>
                  <a:pt x="7952" y="3686"/>
                  <a:pt x="7800" y="3797"/>
                </a:cubicBezTo>
                <a:cubicBezTo>
                  <a:pt x="7741" y="3840"/>
                  <a:pt x="7671" y="3862"/>
                  <a:pt x="7599" y="3862"/>
                </a:cubicBezTo>
                <a:cubicBezTo>
                  <a:pt x="7489" y="3862"/>
                  <a:pt x="7386" y="3809"/>
                  <a:pt x="7322" y="3721"/>
                </a:cubicBezTo>
                <a:cubicBezTo>
                  <a:pt x="7211" y="3570"/>
                  <a:pt x="7244" y="3355"/>
                  <a:pt x="7395" y="3244"/>
                </a:cubicBezTo>
                <a:cubicBezTo>
                  <a:pt x="7455" y="3201"/>
                  <a:pt x="7525" y="3178"/>
                  <a:pt x="7597" y="3178"/>
                </a:cubicBezTo>
                <a:close/>
                <a:moveTo>
                  <a:pt x="7089" y="3077"/>
                </a:moveTo>
                <a:lnTo>
                  <a:pt x="7198" y="3227"/>
                </a:lnTo>
                <a:lnTo>
                  <a:pt x="6144" y="3998"/>
                </a:lnTo>
                <a:lnTo>
                  <a:pt x="6034" y="3847"/>
                </a:lnTo>
                <a:lnTo>
                  <a:pt x="7089" y="3077"/>
                </a:lnTo>
                <a:close/>
                <a:moveTo>
                  <a:pt x="8403" y="2403"/>
                </a:moveTo>
                <a:lnTo>
                  <a:pt x="9195" y="3487"/>
                </a:lnTo>
                <a:lnTo>
                  <a:pt x="8259" y="4171"/>
                </a:lnTo>
                <a:lnTo>
                  <a:pt x="7931" y="3720"/>
                </a:lnTo>
                <a:cubicBezTo>
                  <a:pt x="8008" y="3591"/>
                  <a:pt x="8006" y="3420"/>
                  <a:pt x="7911" y="3292"/>
                </a:cubicBezTo>
                <a:cubicBezTo>
                  <a:pt x="7838" y="3192"/>
                  <a:pt x="7721" y="3132"/>
                  <a:pt x="7597" y="3132"/>
                </a:cubicBezTo>
                <a:cubicBezTo>
                  <a:pt x="7567" y="3132"/>
                  <a:pt x="7538" y="3136"/>
                  <a:pt x="7509" y="3144"/>
                </a:cubicBezTo>
                <a:lnTo>
                  <a:pt x="7467" y="3087"/>
                </a:lnTo>
                <a:lnTo>
                  <a:pt x="8403" y="2403"/>
                </a:lnTo>
                <a:close/>
                <a:moveTo>
                  <a:pt x="10232" y="4172"/>
                </a:moveTo>
                <a:lnTo>
                  <a:pt x="10267" y="4219"/>
                </a:lnTo>
                <a:cubicBezTo>
                  <a:pt x="10243" y="4211"/>
                  <a:pt x="10218" y="4206"/>
                  <a:pt x="10192" y="4201"/>
                </a:cubicBezTo>
                <a:lnTo>
                  <a:pt x="10232" y="4172"/>
                </a:lnTo>
                <a:close/>
                <a:moveTo>
                  <a:pt x="13811" y="2934"/>
                </a:moveTo>
                <a:cubicBezTo>
                  <a:pt x="14030" y="2934"/>
                  <a:pt x="14239" y="3040"/>
                  <a:pt x="14367" y="3217"/>
                </a:cubicBezTo>
                <a:cubicBezTo>
                  <a:pt x="14592" y="3524"/>
                  <a:pt x="14524" y="3955"/>
                  <a:pt x="14218" y="4179"/>
                </a:cubicBezTo>
                <a:cubicBezTo>
                  <a:pt x="14098" y="4266"/>
                  <a:pt x="13958" y="4311"/>
                  <a:pt x="13811" y="4311"/>
                </a:cubicBezTo>
                <a:cubicBezTo>
                  <a:pt x="13592" y="4311"/>
                  <a:pt x="13384" y="4206"/>
                  <a:pt x="13255" y="4030"/>
                </a:cubicBezTo>
                <a:cubicBezTo>
                  <a:pt x="13031" y="3723"/>
                  <a:pt x="13099" y="3292"/>
                  <a:pt x="13404" y="3067"/>
                </a:cubicBezTo>
                <a:cubicBezTo>
                  <a:pt x="13524" y="2981"/>
                  <a:pt x="13665" y="2934"/>
                  <a:pt x="13811" y="2934"/>
                </a:cubicBezTo>
                <a:close/>
                <a:moveTo>
                  <a:pt x="7902" y="3757"/>
                </a:moveTo>
                <a:lnTo>
                  <a:pt x="8237" y="4214"/>
                </a:lnTo>
                <a:cubicBezTo>
                  <a:pt x="8271" y="4262"/>
                  <a:pt x="8272" y="4322"/>
                  <a:pt x="8240" y="4361"/>
                </a:cubicBezTo>
                <a:lnTo>
                  <a:pt x="7844" y="3818"/>
                </a:lnTo>
                <a:cubicBezTo>
                  <a:pt x="7866" y="3799"/>
                  <a:pt x="7885" y="3779"/>
                  <a:pt x="7902" y="3757"/>
                </a:cubicBezTo>
                <a:close/>
                <a:moveTo>
                  <a:pt x="7807" y="3845"/>
                </a:moveTo>
                <a:lnTo>
                  <a:pt x="8202" y="4385"/>
                </a:lnTo>
                <a:cubicBezTo>
                  <a:pt x="8191" y="4389"/>
                  <a:pt x="8180" y="4391"/>
                  <a:pt x="8167" y="4391"/>
                </a:cubicBezTo>
                <a:cubicBezTo>
                  <a:pt x="8131" y="4391"/>
                  <a:pt x="8092" y="4373"/>
                  <a:pt x="8066" y="4340"/>
                </a:cubicBezTo>
                <a:lnTo>
                  <a:pt x="7733" y="3883"/>
                </a:lnTo>
                <a:cubicBezTo>
                  <a:pt x="7759" y="3874"/>
                  <a:pt x="7784" y="3861"/>
                  <a:pt x="7807" y="3845"/>
                </a:cubicBezTo>
                <a:close/>
                <a:moveTo>
                  <a:pt x="5791" y="4027"/>
                </a:moveTo>
                <a:lnTo>
                  <a:pt x="5901" y="4178"/>
                </a:lnTo>
                <a:lnTo>
                  <a:pt x="5413" y="4533"/>
                </a:lnTo>
                <a:lnTo>
                  <a:pt x="5303" y="4383"/>
                </a:lnTo>
                <a:lnTo>
                  <a:pt x="5791" y="4027"/>
                </a:lnTo>
                <a:close/>
                <a:moveTo>
                  <a:pt x="7225" y="3264"/>
                </a:moveTo>
                <a:lnTo>
                  <a:pt x="7265" y="3320"/>
                </a:lnTo>
                <a:cubicBezTo>
                  <a:pt x="7188" y="3450"/>
                  <a:pt x="7190" y="3620"/>
                  <a:pt x="7285" y="3749"/>
                </a:cubicBezTo>
                <a:cubicBezTo>
                  <a:pt x="7358" y="3850"/>
                  <a:pt x="7475" y="3909"/>
                  <a:pt x="7599" y="3909"/>
                </a:cubicBezTo>
                <a:cubicBezTo>
                  <a:pt x="7629" y="3909"/>
                  <a:pt x="7658" y="3903"/>
                  <a:pt x="7687" y="3897"/>
                </a:cubicBezTo>
                <a:lnTo>
                  <a:pt x="8017" y="4347"/>
                </a:lnTo>
                <a:lnTo>
                  <a:pt x="6962" y="5118"/>
                </a:lnTo>
                <a:lnTo>
                  <a:pt x="6170" y="4035"/>
                </a:lnTo>
                <a:lnTo>
                  <a:pt x="7225" y="3264"/>
                </a:lnTo>
                <a:close/>
                <a:moveTo>
                  <a:pt x="12747" y="4321"/>
                </a:moveTo>
                <a:cubicBezTo>
                  <a:pt x="12782" y="4321"/>
                  <a:pt x="12809" y="4331"/>
                  <a:pt x="12822" y="4352"/>
                </a:cubicBezTo>
                <a:cubicBezTo>
                  <a:pt x="12838" y="4374"/>
                  <a:pt x="12840" y="4406"/>
                  <a:pt x="12825" y="4443"/>
                </a:cubicBezTo>
                <a:cubicBezTo>
                  <a:pt x="12810" y="4484"/>
                  <a:pt x="12777" y="4523"/>
                  <a:pt x="12735" y="4555"/>
                </a:cubicBezTo>
                <a:lnTo>
                  <a:pt x="11735" y="5284"/>
                </a:lnTo>
                <a:cubicBezTo>
                  <a:pt x="11704" y="5236"/>
                  <a:pt x="11675" y="5189"/>
                  <a:pt x="11640" y="5144"/>
                </a:cubicBezTo>
                <a:cubicBezTo>
                  <a:pt x="11630" y="5129"/>
                  <a:pt x="11618" y="5115"/>
                  <a:pt x="11607" y="5101"/>
                </a:cubicBezTo>
                <a:lnTo>
                  <a:pt x="12601" y="4375"/>
                </a:lnTo>
                <a:cubicBezTo>
                  <a:pt x="12647" y="4341"/>
                  <a:pt x="12701" y="4321"/>
                  <a:pt x="12747" y="4321"/>
                </a:cubicBezTo>
                <a:close/>
                <a:moveTo>
                  <a:pt x="5878" y="3802"/>
                </a:moveTo>
                <a:cubicBezTo>
                  <a:pt x="5917" y="3802"/>
                  <a:pt x="5958" y="3823"/>
                  <a:pt x="5983" y="3857"/>
                </a:cubicBezTo>
                <a:lnTo>
                  <a:pt x="6940" y="5164"/>
                </a:lnTo>
                <a:cubicBezTo>
                  <a:pt x="6974" y="5211"/>
                  <a:pt x="6975" y="5271"/>
                  <a:pt x="6945" y="5308"/>
                </a:cubicBezTo>
                <a:lnTo>
                  <a:pt x="5846" y="3807"/>
                </a:lnTo>
                <a:cubicBezTo>
                  <a:pt x="5856" y="3804"/>
                  <a:pt x="5867" y="3802"/>
                  <a:pt x="5878" y="3802"/>
                </a:cubicBezTo>
                <a:close/>
                <a:moveTo>
                  <a:pt x="5812" y="3839"/>
                </a:moveTo>
                <a:lnTo>
                  <a:pt x="6905" y="5334"/>
                </a:lnTo>
                <a:cubicBezTo>
                  <a:pt x="6894" y="5338"/>
                  <a:pt x="6882" y="5340"/>
                  <a:pt x="6870" y="5340"/>
                </a:cubicBezTo>
                <a:cubicBezTo>
                  <a:pt x="6834" y="5340"/>
                  <a:pt x="6794" y="5322"/>
                  <a:pt x="6769" y="5289"/>
                </a:cubicBezTo>
                <a:lnTo>
                  <a:pt x="5814" y="3982"/>
                </a:lnTo>
                <a:cubicBezTo>
                  <a:pt x="5794" y="3956"/>
                  <a:pt x="5785" y="3923"/>
                  <a:pt x="5787" y="3893"/>
                </a:cubicBezTo>
                <a:cubicBezTo>
                  <a:pt x="5788" y="3872"/>
                  <a:pt x="5798" y="3855"/>
                  <a:pt x="5812" y="3839"/>
                </a:cubicBezTo>
                <a:close/>
                <a:moveTo>
                  <a:pt x="5928" y="4213"/>
                </a:moveTo>
                <a:lnTo>
                  <a:pt x="6720" y="5296"/>
                </a:lnTo>
                <a:lnTo>
                  <a:pt x="6231" y="5653"/>
                </a:lnTo>
                <a:lnTo>
                  <a:pt x="5439" y="4569"/>
                </a:lnTo>
                <a:lnTo>
                  <a:pt x="5928" y="4213"/>
                </a:lnTo>
                <a:close/>
                <a:moveTo>
                  <a:pt x="5992" y="5402"/>
                </a:moveTo>
                <a:lnTo>
                  <a:pt x="6194" y="5680"/>
                </a:lnTo>
                <a:lnTo>
                  <a:pt x="5217" y="6396"/>
                </a:lnTo>
                <a:lnTo>
                  <a:pt x="5013" y="6118"/>
                </a:lnTo>
                <a:lnTo>
                  <a:pt x="5992" y="5402"/>
                </a:lnTo>
                <a:close/>
                <a:moveTo>
                  <a:pt x="12103" y="6777"/>
                </a:moveTo>
                <a:lnTo>
                  <a:pt x="12604" y="6825"/>
                </a:lnTo>
                <a:cubicBezTo>
                  <a:pt x="12672" y="6831"/>
                  <a:pt x="12732" y="6858"/>
                  <a:pt x="12763" y="6897"/>
                </a:cubicBezTo>
                <a:cubicBezTo>
                  <a:pt x="12774" y="6910"/>
                  <a:pt x="12785" y="6930"/>
                  <a:pt x="12784" y="6953"/>
                </a:cubicBezTo>
                <a:cubicBezTo>
                  <a:pt x="12780" y="7005"/>
                  <a:pt x="12704" y="7047"/>
                  <a:pt x="12613" y="7047"/>
                </a:cubicBezTo>
                <a:cubicBezTo>
                  <a:pt x="12603" y="7047"/>
                  <a:pt x="12593" y="7047"/>
                  <a:pt x="12583" y="7046"/>
                </a:cubicBezTo>
                <a:lnTo>
                  <a:pt x="12074" y="6999"/>
                </a:lnTo>
                <a:cubicBezTo>
                  <a:pt x="12077" y="6985"/>
                  <a:pt x="12079" y="6972"/>
                  <a:pt x="12082" y="6957"/>
                </a:cubicBezTo>
                <a:cubicBezTo>
                  <a:pt x="12091" y="6897"/>
                  <a:pt x="12098" y="6837"/>
                  <a:pt x="12103" y="6777"/>
                </a:cubicBezTo>
                <a:close/>
                <a:moveTo>
                  <a:pt x="9575" y="3267"/>
                </a:moveTo>
                <a:lnTo>
                  <a:pt x="10210" y="4135"/>
                </a:lnTo>
                <a:lnTo>
                  <a:pt x="10137" y="4188"/>
                </a:lnTo>
                <a:cubicBezTo>
                  <a:pt x="9986" y="4159"/>
                  <a:pt x="9830" y="4142"/>
                  <a:pt x="9673" y="4142"/>
                </a:cubicBezTo>
                <a:cubicBezTo>
                  <a:pt x="9153" y="4142"/>
                  <a:pt x="8656" y="4304"/>
                  <a:pt x="8235" y="4612"/>
                </a:cubicBezTo>
                <a:cubicBezTo>
                  <a:pt x="7665" y="5029"/>
                  <a:pt x="7331" y="5645"/>
                  <a:pt x="7254" y="6297"/>
                </a:cubicBezTo>
                <a:lnTo>
                  <a:pt x="5883" y="7299"/>
                </a:lnTo>
                <a:lnTo>
                  <a:pt x="5244" y="6433"/>
                </a:lnTo>
                <a:lnTo>
                  <a:pt x="6750" y="5332"/>
                </a:lnTo>
                <a:cubicBezTo>
                  <a:pt x="6783" y="5368"/>
                  <a:pt x="6827" y="5388"/>
                  <a:pt x="6872" y="5388"/>
                </a:cubicBezTo>
                <a:cubicBezTo>
                  <a:pt x="6895" y="5388"/>
                  <a:pt x="6915" y="5382"/>
                  <a:pt x="6935" y="5372"/>
                </a:cubicBezTo>
                <a:lnTo>
                  <a:pt x="6937" y="5376"/>
                </a:lnTo>
                <a:lnTo>
                  <a:pt x="6955" y="5362"/>
                </a:lnTo>
                <a:cubicBezTo>
                  <a:pt x="7017" y="5318"/>
                  <a:pt x="7028" y="5229"/>
                  <a:pt x="6989" y="5156"/>
                </a:cubicBezTo>
                <a:lnTo>
                  <a:pt x="8048" y="4383"/>
                </a:lnTo>
                <a:cubicBezTo>
                  <a:pt x="8081" y="4418"/>
                  <a:pt x="8125" y="4439"/>
                  <a:pt x="8172" y="4439"/>
                </a:cubicBezTo>
                <a:cubicBezTo>
                  <a:pt x="8194" y="4439"/>
                  <a:pt x="8214" y="4433"/>
                  <a:pt x="8234" y="4423"/>
                </a:cubicBezTo>
                <a:lnTo>
                  <a:pt x="8236" y="4426"/>
                </a:lnTo>
                <a:lnTo>
                  <a:pt x="8255" y="4413"/>
                </a:lnTo>
                <a:cubicBezTo>
                  <a:pt x="8317" y="4368"/>
                  <a:pt x="8329" y="4280"/>
                  <a:pt x="8289" y="4207"/>
                </a:cubicBezTo>
                <a:lnTo>
                  <a:pt x="9229" y="3521"/>
                </a:lnTo>
                <a:cubicBezTo>
                  <a:pt x="9262" y="3556"/>
                  <a:pt x="9306" y="3577"/>
                  <a:pt x="9353" y="3577"/>
                </a:cubicBezTo>
                <a:cubicBezTo>
                  <a:pt x="9375" y="3577"/>
                  <a:pt x="9395" y="3571"/>
                  <a:pt x="9415" y="3562"/>
                </a:cubicBezTo>
                <a:lnTo>
                  <a:pt x="9417" y="3564"/>
                </a:lnTo>
                <a:lnTo>
                  <a:pt x="9436" y="3551"/>
                </a:lnTo>
                <a:cubicBezTo>
                  <a:pt x="9467" y="3529"/>
                  <a:pt x="9486" y="3495"/>
                  <a:pt x="9491" y="3457"/>
                </a:cubicBezTo>
                <a:cubicBezTo>
                  <a:pt x="9496" y="3420"/>
                  <a:pt x="9489" y="3381"/>
                  <a:pt x="9469" y="3345"/>
                </a:cubicBezTo>
                <a:lnTo>
                  <a:pt x="9575" y="3267"/>
                </a:lnTo>
                <a:close/>
                <a:moveTo>
                  <a:pt x="7243" y="6359"/>
                </a:moveTo>
                <a:cubicBezTo>
                  <a:pt x="7232" y="6472"/>
                  <a:pt x="7230" y="6586"/>
                  <a:pt x="7235" y="6700"/>
                </a:cubicBezTo>
                <a:lnTo>
                  <a:pt x="6066" y="7556"/>
                </a:lnTo>
                <a:lnTo>
                  <a:pt x="5906" y="7337"/>
                </a:lnTo>
                <a:lnTo>
                  <a:pt x="7243" y="6359"/>
                </a:lnTo>
                <a:close/>
                <a:moveTo>
                  <a:pt x="2010" y="7621"/>
                </a:moveTo>
                <a:cubicBezTo>
                  <a:pt x="2023" y="7622"/>
                  <a:pt x="2037" y="7628"/>
                  <a:pt x="2045" y="7639"/>
                </a:cubicBezTo>
                <a:cubicBezTo>
                  <a:pt x="2053" y="7648"/>
                  <a:pt x="2055" y="7659"/>
                  <a:pt x="2054" y="7669"/>
                </a:cubicBezTo>
                <a:cubicBezTo>
                  <a:pt x="2052" y="7689"/>
                  <a:pt x="2036" y="7705"/>
                  <a:pt x="2016" y="7708"/>
                </a:cubicBezTo>
                <a:lnTo>
                  <a:pt x="2005" y="7705"/>
                </a:lnTo>
                <a:cubicBezTo>
                  <a:pt x="1994" y="7701"/>
                  <a:pt x="1981" y="7700"/>
                  <a:pt x="1970" y="7696"/>
                </a:cubicBezTo>
                <a:cubicBezTo>
                  <a:pt x="1963" y="7685"/>
                  <a:pt x="1958" y="7674"/>
                  <a:pt x="1958" y="7662"/>
                </a:cubicBezTo>
                <a:cubicBezTo>
                  <a:pt x="1959" y="7638"/>
                  <a:pt x="1979" y="7621"/>
                  <a:pt x="2010" y="7621"/>
                </a:cubicBezTo>
                <a:close/>
                <a:moveTo>
                  <a:pt x="1252" y="7511"/>
                </a:moveTo>
                <a:cubicBezTo>
                  <a:pt x="1293" y="7511"/>
                  <a:pt x="1342" y="7517"/>
                  <a:pt x="1382" y="7525"/>
                </a:cubicBezTo>
                <a:lnTo>
                  <a:pt x="1420" y="7530"/>
                </a:lnTo>
                <a:cubicBezTo>
                  <a:pt x="1469" y="7537"/>
                  <a:pt x="1520" y="7545"/>
                  <a:pt x="1568" y="7545"/>
                </a:cubicBezTo>
                <a:cubicBezTo>
                  <a:pt x="1577" y="7545"/>
                  <a:pt x="1587" y="7544"/>
                  <a:pt x="1596" y="7544"/>
                </a:cubicBezTo>
                <a:lnTo>
                  <a:pt x="1607" y="7643"/>
                </a:lnTo>
                <a:lnTo>
                  <a:pt x="1595" y="7643"/>
                </a:lnTo>
                <a:cubicBezTo>
                  <a:pt x="1520" y="7643"/>
                  <a:pt x="1447" y="7649"/>
                  <a:pt x="1374" y="7660"/>
                </a:cubicBezTo>
                <a:cubicBezTo>
                  <a:pt x="1348" y="7632"/>
                  <a:pt x="1311" y="7615"/>
                  <a:pt x="1271" y="7615"/>
                </a:cubicBezTo>
                <a:cubicBezTo>
                  <a:pt x="1257" y="7615"/>
                  <a:pt x="1242" y="7617"/>
                  <a:pt x="1227" y="7622"/>
                </a:cubicBezTo>
                <a:cubicBezTo>
                  <a:pt x="1188" y="7633"/>
                  <a:pt x="1157" y="7662"/>
                  <a:pt x="1141" y="7697"/>
                </a:cubicBezTo>
                <a:cubicBezTo>
                  <a:pt x="1137" y="7705"/>
                  <a:pt x="1133" y="7712"/>
                  <a:pt x="1131" y="7721"/>
                </a:cubicBezTo>
                <a:cubicBezTo>
                  <a:pt x="1089" y="7736"/>
                  <a:pt x="1048" y="7753"/>
                  <a:pt x="1007" y="7770"/>
                </a:cubicBezTo>
                <a:cubicBezTo>
                  <a:pt x="1005" y="7732"/>
                  <a:pt x="1010" y="7693"/>
                  <a:pt x="1027" y="7658"/>
                </a:cubicBezTo>
                <a:cubicBezTo>
                  <a:pt x="1058" y="7593"/>
                  <a:pt x="1121" y="7542"/>
                  <a:pt x="1195" y="7517"/>
                </a:cubicBezTo>
                <a:cubicBezTo>
                  <a:pt x="1209" y="7514"/>
                  <a:pt x="1227" y="7511"/>
                  <a:pt x="1252" y="7511"/>
                </a:cubicBezTo>
                <a:close/>
                <a:moveTo>
                  <a:pt x="2026" y="7422"/>
                </a:moveTo>
                <a:cubicBezTo>
                  <a:pt x="2108" y="7430"/>
                  <a:pt x="2181" y="7468"/>
                  <a:pt x="2226" y="7528"/>
                </a:cubicBezTo>
                <a:cubicBezTo>
                  <a:pt x="2263" y="7580"/>
                  <a:pt x="2276" y="7641"/>
                  <a:pt x="2263" y="7699"/>
                </a:cubicBezTo>
                <a:cubicBezTo>
                  <a:pt x="2254" y="7732"/>
                  <a:pt x="2240" y="7763"/>
                  <a:pt x="2221" y="7790"/>
                </a:cubicBezTo>
                <a:cubicBezTo>
                  <a:pt x="2186" y="7774"/>
                  <a:pt x="2152" y="7758"/>
                  <a:pt x="2115" y="7743"/>
                </a:cubicBezTo>
                <a:cubicBezTo>
                  <a:pt x="2129" y="7725"/>
                  <a:pt x="2142" y="7704"/>
                  <a:pt x="2145" y="7680"/>
                </a:cubicBezTo>
                <a:cubicBezTo>
                  <a:pt x="2150" y="7646"/>
                  <a:pt x="2139" y="7612"/>
                  <a:pt x="2118" y="7585"/>
                </a:cubicBezTo>
                <a:cubicBezTo>
                  <a:pt x="2095" y="7554"/>
                  <a:pt x="2058" y="7536"/>
                  <a:pt x="2017" y="7532"/>
                </a:cubicBezTo>
                <a:cubicBezTo>
                  <a:pt x="2014" y="7532"/>
                  <a:pt x="2010" y="7532"/>
                  <a:pt x="2007" y="7532"/>
                </a:cubicBezTo>
                <a:cubicBezTo>
                  <a:pt x="1930" y="7532"/>
                  <a:pt x="1869" y="7587"/>
                  <a:pt x="1868" y="7659"/>
                </a:cubicBezTo>
                <a:cubicBezTo>
                  <a:pt x="1868" y="7663"/>
                  <a:pt x="1870" y="7665"/>
                  <a:pt x="1870" y="7669"/>
                </a:cubicBezTo>
                <a:cubicBezTo>
                  <a:pt x="1799" y="7654"/>
                  <a:pt x="1726" y="7647"/>
                  <a:pt x="1654" y="7643"/>
                </a:cubicBezTo>
                <a:lnTo>
                  <a:pt x="1643" y="7537"/>
                </a:lnTo>
                <a:cubicBezTo>
                  <a:pt x="1705" y="7527"/>
                  <a:pt x="1770" y="7502"/>
                  <a:pt x="1836" y="7475"/>
                </a:cubicBezTo>
                <a:cubicBezTo>
                  <a:pt x="1905" y="7448"/>
                  <a:pt x="1971" y="7422"/>
                  <a:pt x="2016" y="7422"/>
                </a:cubicBezTo>
                <a:close/>
                <a:moveTo>
                  <a:pt x="960" y="7746"/>
                </a:moveTo>
                <a:cubicBezTo>
                  <a:pt x="960" y="7762"/>
                  <a:pt x="962" y="7776"/>
                  <a:pt x="964" y="7790"/>
                </a:cubicBezTo>
                <a:cubicBezTo>
                  <a:pt x="930" y="7807"/>
                  <a:pt x="897" y="7826"/>
                  <a:pt x="866" y="7846"/>
                </a:cubicBezTo>
                <a:cubicBezTo>
                  <a:pt x="853" y="7837"/>
                  <a:pt x="842" y="7826"/>
                  <a:pt x="830" y="7820"/>
                </a:cubicBezTo>
                <a:cubicBezTo>
                  <a:pt x="853" y="7809"/>
                  <a:pt x="877" y="7800"/>
                  <a:pt x="898" y="7788"/>
                </a:cubicBezTo>
                <a:cubicBezTo>
                  <a:pt x="920" y="7775"/>
                  <a:pt x="940" y="7760"/>
                  <a:pt x="960" y="7746"/>
                </a:cubicBezTo>
                <a:close/>
                <a:moveTo>
                  <a:pt x="2303" y="7590"/>
                </a:moveTo>
                <a:cubicBezTo>
                  <a:pt x="2326" y="7599"/>
                  <a:pt x="2349" y="7606"/>
                  <a:pt x="2374" y="7611"/>
                </a:cubicBezTo>
                <a:cubicBezTo>
                  <a:pt x="2397" y="7616"/>
                  <a:pt x="2421" y="7622"/>
                  <a:pt x="2444" y="7625"/>
                </a:cubicBezTo>
                <a:cubicBezTo>
                  <a:pt x="2418" y="7654"/>
                  <a:pt x="2397" y="7690"/>
                  <a:pt x="2386" y="7728"/>
                </a:cubicBezTo>
                <a:cubicBezTo>
                  <a:pt x="2376" y="7767"/>
                  <a:pt x="2375" y="7807"/>
                  <a:pt x="2380" y="7846"/>
                </a:cubicBezTo>
                <a:cubicBezTo>
                  <a:pt x="2360" y="7838"/>
                  <a:pt x="2340" y="7831"/>
                  <a:pt x="2321" y="7826"/>
                </a:cubicBezTo>
                <a:cubicBezTo>
                  <a:pt x="2305" y="7822"/>
                  <a:pt x="2289" y="7820"/>
                  <a:pt x="2274" y="7818"/>
                </a:cubicBezTo>
                <a:cubicBezTo>
                  <a:pt x="2270" y="7816"/>
                  <a:pt x="2266" y="7815"/>
                  <a:pt x="2263" y="7812"/>
                </a:cubicBezTo>
                <a:cubicBezTo>
                  <a:pt x="2282" y="7781"/>
                  <a:pt x="2298" y="7747"/>
                  <a:pt x="2307" y="7710"/>
                </a:cubicBezTo>
                <a:cubicBezTo>
                  <a:pt x="2316" y="7670"/>
                  <a:pt x="2314" y="7630"/>
                  <a:pt x="2303" y="7590"/>
                </a:cubicBezTo>
                <a:close/>
                <a:moveTo>
                  <a:pt x="7237" y="6753"/>
                </a:moveTo>
                <a:cubicBezTo>
                  <a:pt x="7252" y="6961"/>
                  <a:pt x="7291" y="7164"/>
                  <a:pt x="7359" y="7363"/>
                </a:cubicBezTo>
                <a:lnTo>
                  <a:pt x="6424" y="8047"/>
                </a:lnTo>
                <a:lnTo>
                  <a:pt x="6092" y="7591"/>
                </a:lnTo>
                <a:lnTo>
                  <a:pt x="7237" y="6753"/>
                </a:lnTo>
                <a:close/>
                <a:moveTo>
                  <a:pt x="2666" y="7573"/>
                </a:moveTo>
                <a:cubicBezTo>
                  <a:pt x="2693" y="7573"/>
                  <a:pt x="2720" y="7576"/>
                  <a:pt x="2746" y="7585"/>
                </a:cubicBezTo>
                <a:cubicBezTo>
                  <a:pt x="2776" y="7594"/>
                  <a:pt x="2819" y="7629"/>
                  <a:pt x="2862" y="7667"/>
                </a:cubicBezTo>
                <a:cubicBezTo>
                  <a:pt x="2919" y="7715"/>
                  <a:pt x="2981" y="7767"/>
                  <a:pt x="3050" y="7795"/>
                </a:cubicBezTo>
                <a:lnTo>
                  <a:pt x="2973" y="8044"/>
                </a:lnTo>
                <a:cubicBezTo>
                  <a:pt x="2946" y="8038"/>
                  <a:pt x="2914" y="8036"/>
                  <a:pt x="2880" y="8036"/>
                </a:cubicBezTo>
                <a:cubicBezTo>
                  <a:pt x="2837" y="8036"/>
                  <a:pt x="2790" y="8039"/>
                  <a:pt x="2746" y="8044"/>
                </a:cubicBezTo>
                <a:cubicBezTo>
                  <a:pt x="2711" y="8048"/>
                  <a:pt x="2676" y="8052"/>
                  <a:pt x="2649" y="8052"/>
                </a:cubicBezTo>
                <a:cubicBezTo>
                  <a:pt x="2630" y="8052"/>
                  <a:pt x="2616" y="8050"/>
                  <a:pt x="2606" y="8047"/>
                </a:cubicBezTo>
                <a:cubicBezTo>
                  <a:pt x="2586" y="8039"/>
                  <a:pt x="2566" y="8031"/>
                  <a:pt x="2549" y="8021"/>
                </a:cubicBezTo>
                <a:cubicBezTo>
                  <a:pt x="2523" y="7997"/>
                  <a:pt x="2498" y="7974"/>
                  <a:pt x="2471" y="7953"/>
                </a:cubicBezTo>
                <a:cubicBezTo>
                  <a:pt x="2464" y="7943"/>
                  <a:pt x="2458" y="7936"/>
                  <a:pt x="2453" y="7927"/>
                </a:cubicBezTo>
                <a:cubicBezTo>
                  <a:pt x="2422" y="7870"/>
                  <a:pt x="2414" y="7804"/>
                  <a:pt x="2432" y="7742"/>
                </a:cubicBezTo>
                <a:cubicBezTo>
                  <a:pt x="2445" y="7680"/>
                  <a:pt x="2491" y="7628"/>
                  <a:pt x="2551" y="7600"/>
                </a:cubicBezTo>
                <a:cubicBezTo>
                  <a:pt x="2587" y="7583"/>
                  <a:pt x="2627" y="7573"/>
                  <a:pt x="2666" y="7573"/>
                </a:cubicBezTo>
                <a:close/>
                <a:moveTo>
                  <a:pt x="10376" y="3106"/>
                </a:moveTo>
                <a:cubicBezTo>
                  <a:pt x="10432" y="3106"/>
                  <a:pt x="10485" y="3107"/>
                  <a:pt x="10536" y="3111"/>
                </a:cubicBezTo>
                <a:lnTo>
                  <a:pt x="13158" y="3292"/>
                </a:lnTo>
                <a:cubicBezTo>
                  <a:pt x="13037" y="3530"/>
                  <a:pt x="13051" y="3826"/>
                  <a:pt x="13220" y="4057"/>
                </a:cubicBezTo>
                <a:cubicBezTo>
                  <a:pt x="13358" y="4246"/>
                  <a:pt x="13579" y="4358"/>
                  <a:pt x="13813" y="4358"/>
                </a:cubicBezTo>
                <a:cubicBezTo>
                  <a:pt x="13844" y="4358"/>
                  <a:pt x="13876" y="4354"/>
                  <a:pt x="13907" y="4350"/>
                </a:cubicBezTo>
                <a:lnTo>
                  <a:pt x="13907" y="4350"/>
                </a:lnTo>
                <a:lnTo>
                  <a:pt x="13269" y="6562"/>
                </a:lnTo>
                <a:cubicBezTo>
                  <a:pt x="13173" y="6898"/>
                  <a:pt x="12854" y="7331"/>
                  <a:pt x="12530" y="7568"/>
                </a:cubicBezTo>
                <a:cubicBezTo>
                  <a:pt x="12490" y="7596"/>
                  <a:pt x="12449" y="7623"/>
                  <a:pt x="12411" y="7646"/>
                </a:cubicBezTo>
                <a:lnTo>
                  <a:pt x="11569" y="8117"/>
                </a:lnTo>
                <a:cubicBezTo>
                  <a:pt x="11819" y="7809"/>
                  <a:pt x="11991" y="7442"/>
                  <a:pt x="12067" y="7043"/>
                </a:cubicBezTo>
                <a:lnTo>
                  <a:pt x="12579" y="7092"/>
                </a:lnTo>
                <a:cubicBezTo>
                  <a:pt x="12590" y="7093"/>
                  <a:pt x="12603" y="7093"/>
                  <a:pt x="12614" y="7093"/>
                </a:cubicBezTo>
                <a:cubicBezTo>
                  <a:pt x="12732" y="7093"/>
                  <a:pt x="12822" y="7036"/>
                  <a:pt x="12831" y="6957"/>
                </a:cubicBezTo>
                <a:cubicBezTo>
                  <a:pt x="12833" y="6926"/>
                  <a:pt x="12822" y="6895"/>
                  <a:pt x="12800" y="6867"/>
                </a:cubicBezTo>
                <a:cubicBezTo>
                  <a:pt x="12761" y="6819"/>
                  <a:pt x="12689" y="6787"/>
                  <a:pt x="12609" y="6778"/>
                </a:cubicBezTo>
                <a:lnTo>
                  <a:pt x="12108" y="6731"/>
                </a:lnTo>
                <a:cubicBezTo>
                  <a:pt x="12140" y="6235"/>
                  <a:pt x="12019" y="5748"/>
                  <a:pt x="11761" y="5322"/>
                </a:cubicBezTo>
                <a:lnTo>
                  <a:pt x="12762" y="4590"/>
                </a:lnTo>
                <a:cubicBezTo>
                  <a:pt x="12812" y="4554"/>
                  <a:pt x="12849" y="4507"/>
                  <a:pt x="12869" y="4458"/>
                </a:cubicBezTo>
                <a:cubicBezTo>
                  <a:pt x="12890" y="4405"/>
                  <a:pt x="12888" y="4358"/>
                  <a:pt x="12861" y="4322"/>
                </a:cubicBezTo>
                <a:cubicBezTo>
                  <a:pt x="12838" y="4290"/>
                  <a:pt x="12797" y="4275"/>
                  <a:pt x="12749" y="4275"/>
                </a:cubicBezTo>
                <a:cubicBezTo>
                  <a:pt x="12694" y="4275"/>
                  <a:pt x="12631" y="4296"/>
                  <a:pt x="12577" y="4336"/>
                </a:cubicBezTo>
                <a:lnTo>
                  <a:pt x="11581" y="5063"/>
                </a:lnTo>
                <a:cubicBezTo>
                  <a:pt x="11262" y="4663"/>
                  <a:pt x="10825" y="4375"/>
                  <a:pt x="10339" y="4237"/>
                </a:cubicBezTo>
                <a:lnTo>
                  <a:pt x="10244" y="4108"/>
                </a:lnTo>
                <a:lnTo>
                  <a:pt x="9608" y="3241"/>
                </a:lnTo>
                <a:lnTo>
                  <a:pt x="9696" y="3177"/>
                </a:lnTo>
                <a:cubicBezTo>
                  <a:pt x="9911" y="3133"/>
                  <a:pt x="10155" y="3106"/>
                  <a:pt x="10376" y="3106"/>
                </a:cubicBezTo>
                <a:close/>
                <a:moveTo>
                  <a:pt x="3690" y="8007"/>
                </a:moveTo>
                <a:lnTo>
                  <a:pt x="3690" y="8007"/>
                </a:lnTo>
                <a:cubicBezTo>
                  <a:pt x="3710" y="8016"/>
                  <a:pt x="3731" y="8024"/>
                  <a:pt x="3753" y="8032"/>
                </a:cubicBezTo>
                <a:cubicBezTo>
                  <a:pt x="3774" y="8038"/>
                  <a:pt x="3797" y="8044"/>
                  <a:pt x="3819" y="8047"/>
                </a:cubicBezTo>
                <a:cubicBezTo>
                  <a:pt x="3793" y="8075"/>
                  <a:pt x="3772" y="8110"/>
                  <a:pt x="3760" y="8149"/>
                </a:cubicBezTo>
                <a:cubicBezTo>
                  <a:pt x="3748" y="8189"/>
                  <a:pt x="3746" y="8228"/>
                  <a:pt x="3751" y="8266"/>
                </a:cubicBezTo>
                <a:cubicBezTo>
                  <a:pt x="3731" y="8258"/>
                  <a:pt x="3710" y="8249"/>
                  <a:pt x="3689" y="8243"/>
                </a:cubicBezTo>
                <a:cubicBezTo>
                  <a:pt x="3668" y="8237"/>
                  <a:pt x="3645" y="8231"/>
                  <a:pt x="3623" y="8228"/>
                </a:cubicBezTo>
                <a:cubicBezTo>
                  <a:pt x="3648" y="8200"/>
                  <a:pt x="3669" y="8165"/>
                  <a:pt x="3681" y="8126"/>
                </a:cubicBezTo>
                <a:cubicBezTo>
                  <a:pt x="3693" y="8086"/>
                  <a:pt x="3695" y="8047"/>
                  <a:pt x="3690" y="8007"/>
                </a:cubicBezTo>
                <a:close/>
                <a:moveTo>
                  <a:pt x="3419" y="7801"/>
                </a:moveTo>
                <a:cubicBezTo>
                  <a:pt x="3437" y="7801"/>
                  <a:pt x="3452" y="7802"/>
                  <a:pt x="3463" y="7805"/>
                </a:cubicBezTo>
                <a:cubicBezTo>
                  <a:pt x="3599" y="7847"/>
                  <a:pt x="3678" y="7985"/>
                  <a:pt x="3639" y="8112"/>
                </a:cubicBezTo>
                <a:cubicBezTo>
                  <a:pt x="3609" y="8212"/>
                  <a:pt x="3513" y="8280"/>
                  <a:pt x="3402" y="8280"/>
                </a:cubicBezTo>
                <a:cubicBezTo>
                  <a:pt x="3373" y="8280"/>
                  <a:pt x="3347" y="8276"/>
                  <a:pt x="3321" y="8268"/>
                </a:cubicBezTo>
                <a:cubicBezTo>
                  <a:pt x="3291" y="8259"/>
                  <a:pt x="3250" y="8223"/>
                  <a:pt x="3205" y="8186"/>
                </a:cubicBezTo>
                <a:cubicBezTo>
                  <a:pt x="3149" y="8139"/>
                  <a:pt x="3087" y="8086"/>
                  <a:pt x="3018" y="8058"/>
                </a:cubicBezTo>
                <a:lnTo>
                  <a:pt x="3094" y="7807"/>
                </a:lnTo>
                <a:cubicBezTo>
                  <a:pt x="3121" y="7813"/>
                  <a:pt x="3154" y="7816"/>
                  <a:pt x="3188" y="7816"/>
                </a:cubicBezTo>
                <a:cubicBezTo>
                  <a:pt x="3232" y="7816"/>
                  <a:pt x="3278" y="7812"/>
                  <a:pt x="3321" y="7807"/>
                </a:cubicBezTo>
                <a:cubicBezTo>
                  <a:pt x="3357" y="7804"/>
                  <a:pt x="3392" y="7801"/>
                  <a:pt x="3419" y="7801"/>
                </a:cubicBezTo>
                <a:close/>
                <a:moveTo>
                  <a:pt x="700" y="7828"/>
                </a:moveTo>
                <a:cubicBezTo>
                  <a:pt x="707" y="7828"/>
                  <a:pt x="714" y="7828"/>
                  <a:pt x="720" y="7828"/>
                </a:cubicBezTo>
                <a:cubicBezTo>
                  <a:pt x="761" y="7833"/>
                  <a:pt x="797" y="7847"/>
                  <a:pt x="827" y="7871"/>
                </a:cubicBezTo>
                <a:cubicBezTo>
                  <a:pt x="789" y="7896"/>
                  <a:pt x="752" y="7923"/>
                  <a:pt x="716" y="7953"/>
                </a:cubicBezTo>
                <a:cubicBezTo>
                  <a:pt x="705" y="7950"/>
                  <a:pt x="694" y="7949"/>
                  <a:pt x="683" y="7949"/>
                </a:cubicBezTo>
                <a:cubicBezTo>
                  <a:pt x="648" y="7949"/>
                  <a:pt x="612" y="7961"/>
                  <a:pt x="586" y="7987"/>
                </a:cubicBezTo>
                <a:cubicBezTo>
                  <a:pt x="556" y="8016"/>
                  <a:pt x="539" y="8054"/>
                  <a:pt x="539" y="8094"/>
                </a:cubicBezTo>
                <a:cubicBezTo>
                  <a:pt x="539" y="8103"/>
                  <a:pt x="540" y="8113"/>
                  <a:pt x="542" y="8123"/>
                </a:cubicBezTo>
                <a:cubicBezTo>
                  <a:pt x="489" y="8185"/>
                  <a:pt x="441" y="8250"/>
                  <a:pt x="398" y="8322"/>
                </a:cubicBezTo>
                <a:lnTo>
                  <a:pt x="339" y="8286"/>
                </a:lnTo>
                <a:cubicBezTo>
                  <a:pt x="365" y="8242"/>
                  <a:pt x="383" y="8189"/>
                  <a:pt x="402" y="8136"/>
                </a:cubicBezTo>
                <a:cubicBezTo>
                  <a:pt x="408" y="8117"/>
                  <a:pt x="414" y="8099"/>
                  <a:pt x="421" y="8079"/>
                </a:cubicBezTo>
                <a:cubicBezTo>
                  <a:pt x="442" y="8021"/>
                  <a:pt x="475" y="7939"/>
                  <a:pt x="510" y="7906"/>
                </a:cubicBezTo>
                <a:cubicBezTo>
                  <a:pt x="565" y="7857"/>
                  <a:pt x="634" y="7828"/>
                  <a:pt x="700" y="7828"/>
                </a:cubicBezTo>
                <a:close/>
                <a:moveTo>
                  <a:pt x="13146" y="7444"/>
                </a:moveTo>
                <a:lnTo>
                  <a:pt x="13858" y="8417"/>
                </a:lnTo>
                <a:lnTo>
                  <a:pt x="13849" y="8422"/>
                </a:lnTo>
                <a:lnTo>
                  <a:pt x="13760" y="8300"/>
                </a:lnTo>
                <a:cubicBezTo>
                  <a:pt x="13747" y="8281"/>
                  <a:pt x="13731" y="8263"/>
                  <a:pt x="13717" y="8247"/>
                </a:cubicBezTo>
                <a:cubicBezTo>
                  <a:pt x="13606" y="8128"/>
                  <a:pt x="13449" y="8058"/>
                  <a:pt x="13283" y="8058"/>
                </a:cubicBezTo>
                <a:cubicBezTo>
                  <a:pt x="13181" y="8058"/>
                  <a:pt x="13084" y="8085"/>
                  <a:pt x="12996" y="8133"/>
                </a:cubicBezTo>
                <a:lnTo>
                  <a:pt x="12763" y="7815"/>
                </a:lnTo>
                <a:cubicBezTo>
                  <a:pt x="12896" y="7712"/>
                  <a:pt x="13027" y="7585"/>
                  <a:pt x="13146" y="7444"/>
                </a:cubicBezTo>
                <a:close/>
                <a:moveTo>
                  <a:pt x="4040" y="7996"/>
                </a:moveTo>
                <a:cubicBezTo>
                  <a:pt x="4067" y="7996"/>
                  <a:pt x="4094" y="8000"/>
                  <a:pt x="4120" y="8008"/>
                </a:cubicBezTo>
                <a:cubicBezTo>
                  <a:pt x="4151" y="8017"/>
                  <a:pt x="4193" y="8053"/>
                  <a:pt x="4236" y="8090"/>
                </a:cubicBezTo>
                <a:cubicBezTo>
                  <a:pt x="4293" y="8137"/>
                  <a:pt x="4354" y="8190"/>
                  <a:pt x="4423" y="8218"/>
                </a:cubicBezTo>
                <a:lnTo>
                  <a:pt x="4422" y="8221"/>
                </a:lnTo>
                <a:lnTo>
                  <a:pt x="4346" y="8466"/>
                </a:lnTo>
                <a:cubicBezTo>
                  <a:pt x="4318" y="8461"/>
                  <a:pt x="4286" y="8459"/>
                  <a:pt x="4253" y="8459"/>
                </a:cubicBezTo>
                <a:cubicBezTo>
                  <a:pt x="4209" y="8459"/>
                  <a:pt x="4162" y="8462"/>
                  <a:pt x="4119" y="8466"/>
                </a:cubicBezTo>
                <a:cubicBezTo>
                  <a:pt x="4083" y="8471"/>
                  <a:pt x="4048" y="8475"/>
                  <a:pt x="4021" y="8475"/>
                </a:cubicBezTo>
                <a:cubicBezTo>
                  <a:pt x="4003" y="8475"/>
                  <a:pt x="3988" y="8474"/>
                  <a:pt x="3978" y="8470"/>
                </a:cubicBezTo>
                <a:cubicBezTo>
                  <a:pt x="3842" y="8427"/>
                  <a:pt x="3762" y="8290"/>
                  <a:pt x="3803" y="8164"/>
                </a:cubicBezTo>
                <a:cubicBezTo>
                  <a:pt x="3834" y="8064"/>
                  <a:pt x="3929" y="7996"/>
                  <a:pt x="4040" y="7996"/>
                </a:cubicBezTo>
                <a:close/>
                <a:moveTo>
                  <a:pt x="12725" y="7842"/>
                </a:moveTo>
                <a:lnTo>
                  <a:pt x="12957" y="8159"/>
                </a:lnTo>
                <a:cubicBezTo>
                  <a:pt x="12951" y="8164"/>
                  <a:pt x="12943" y="8166"/>
                  <a:pt x="12935" y="8171"/>
                </a:cubicBezTo>
                <a:lnTo>
                  <a:pt x="12357" y="8593"/>
                </a:lnTo>
                <a:lnTo>
                  <a:pt x="12082" y="8217"/>
                </a:lnTo>
                <a:lnTo>
                  <a:pt x="12574" y="7939"/>
                </a:lnTo>
                <a:cubicBezTo>
                  <a:pt x="12625" y="7912"/>
                  <a:pt x="12675" y="7879"/>
                  <a:pt x="12725" y="7842"/>
                </a:cubicBezTo>
                <a:close/>
                <a:moveTo>
                  <a:pt x="5791" y="7259"/>
                </a:moveTo>
                <a:lnTo>
                  <a:pt x="5994" y="7536"/>
                </a:lnTo>
                <a:lnTo>
                  <a:pt x="5813" y="8596"/>
                </a:lnTo>
                <a:cubicBezTo>
                  <a:pt x="5751" y="8572"/>
                  <a:pt x="5691" y="8522"/>
                  <a:pt x="5639" y="8477"/>
                </a:cubicBezTo>
                <a:cubicBezTo>
                  <a:pt x="5621" y="8463"/>
                  <a:pt x="5605" y="8450"/>
                  <a:pt x="5590" y="8438"/>
                </a:cubicBezTo>
                <a:lnTo>
                  <a:pt x="5791" y="7259"/>
                </a:lnTo>
                <a:close/>
                <a:moveTo>
                  <a:pt x="5063" y="8430"/>
                </a:moveTo>
                <a:lnTo>
                  <a:pt x="5063" y="8430"/>
                </a:lnTo>
                <a:cubicBezTo>
                  <a:pt x="5082" y="8439"/>
                  <a:pt x="5103" y="8446"/>
                  <a:pt x="5126" y="8455"/>
                </a:cubicBezTo>
                <a:cubicBezTo>
                  <a:pt x="5147" y="8461"/>
                  <a:pt x="5169" y="8466"/>
                  <a:pt x="5191" y="8470"/>
                </a:cubicBezTo>
                <a:cubicBezTo>
                  <a:pt x="5165" y="8498"/>
                  <a:pt x="5144" y="8533"/>
                  <a:pt x="5132" y="8572"/>
                </a:cubicBezTo>
                <a:cubicBezTo>
                  <a:pt x="5121" y="8612"/>
                  <a:pt x="5118" y="8651"/>
                  <a:pt x="5123" y="8691"/>
                </a:cubicBezTo>
                <a:cubicBezTo>
                  <a:pt x="5103" y="8682"/>
                  <a:pt x="5082" y="8674"/>
                  <a:pt x="5061" y="8667"/>
                </a:cubicBezTo>
                <a:cubicBezTo>
                  <a:pt x="5040" y="8661"/>
                  <a:pt x="5017" y="8655"/>
                  <a:pt x="4995" y="8653"/>
                </a:cubicBezTo>
                <a:cubicBezTo>
                  <a:pt x="5021" y="8621"/>
                  <a:pt x="5042" y="8587"/>
                  <a:pt x="5053" y="8549"/>
                </a:cubicBezTo>
                <a:cubicBezTo>
                  <a:pt x="5065" y="8509"/>
                  <a:pt x="5068" y="8470"/>
                  <a:pt x="5063" y="8430"/>
                </a:cubicBezTo>
                <a:close/>
                <a:moveTo>
                  <a:pt x="4790" y="8224"/>
                </a:moveTo>
                <a:cubicBezTo>
                  <a:pt x="4808" y="8224"/>
                  <a:pt x="4823" y="8225"/>
                  <a:pt x="4834" y="8228"/>
                </a:cubicBezTo>
                <a:cubicBezTo>
                  <a:pt x="4970" y="8270"/>
                  <a:pt x="5049" y="8407"/>
                  <a:pt x="5010" y="8535"/>
                </a:cubicBezTo>
                <a:cubicBezTo>
                  <a:pt x="4979" y="8635"/>
                  <a:pt x="4883" y="8703"/>
                  <a:pt x="4773" y="8703"/>
                </a:cubicBezTo>
                <a:cubicBezTo>
                  <a:pt x="4744" y="8703"/>
                  <a:pt x="4718" y="8698"/>
                  <a:pt x="4692" y="8691"/>
                </a:cubicBezTo>
                <a:cubicBezTo>
                  <a:pt x="4662" y="8682"/>
                  <a:pt x="4620" y="8646"/>
                  <a:pt x="4576" y="8609"/>
                </a:cubicBezTo>
                <a:cubicBezTo>
                  <a:pt x="4520" y="8561"/>
                  <a:pt x="4457" y="8509"/>
                  <a:pt x="4389" y="8481"/>
                </a:cubicBezTo>
                <a:lnTo>
                  <a:pt x="4467" y="8231"/>
                </a:lnTo>
                <a:cubicBezTo>
                  <a:pt x="4494" y="8237"/>
                  <a:pt x="4525" y="8239"/>
                  <a:pt x="4559" y="8239"/>
                </a:cubicBezTo>
                <a:cubicBezTo>
                  <a:pt x="4602" y="8239"/>
                  <a:pt x="4649" y="8235"/>
                  <a:pt x="4692" y="8231"/>
                </a:cubicBezTo>
                <a:cubicBezTo>
                  <a:pt x="4728" y="8227"/>
                  <a:pt x="4763" y="8224"/>
                  <a:pt x="4790" y="8224"/>
                </a:cubicBezTo>
                <a:close/>
                <a:moveTo>
                  <a:pt x="5412" y="8418"/>
                </a:moveTo>
                <a:cubicBezTo>
                  <a:pt x="5439" y="8418"/>
                  <a:pt x="5466" y="8422"/>
                  <a:pt x="5492" y="8430"/>
                </a:cubicBezTo>
                <a:cubicBezTo>
                  <a:pt x="5523" y="8439"/>
                  <a:pt x="5565" y="8475"/>
                  <a:pt x="5608" y="8512"/>
                </a:cubicBezTo>
                <a:cubicBezTo>
                  <a:pt x="5665" y="8559"/>
                  <a:pt x="5727" y="8612"/>
                  <a:pt x="5796" y="8639"/>
                </a:cubicBezTo>
                <a:lnTo>
                  <a:pt x="5786" y="8671"/>
                </a:lnTo>
                <a:lnTo>
                  <a:pt x="5719" y="8888"/>
                </a:lnTo>
                <a:cubicBezTo>
                  <a:pt x="5692" y="8883"/>
                  <a:pt x="5660" y="8881"/>
                  <a:pt x="5626" y="8881"/>
                </a:cubicBezTo>
                <a:cubicBezTo>
                  <a:pt x="5582" y="8881"/>
                  <a:pt x="5536" y="8884"/>
                  <a:pt x="5492" y="8888"/>
                </a:cubicBezTo>
                <a:cubicBezTo>
                  <a:pt x="5456" y="8893"/>
                  <a:pt x="5421" y="8896"/>
                  <a:pt x="5393" y="8896"/>
                </a:cubicBezTo>
                <a:cubicBezTo>
                  <a:pt x="5375" y="8896"/>
                  <a:pt x="5360" y="8894"/>
                  <a:pt x="5350" y="8891"/>
                </a:cubicBezTo>
                <a:cubicBezTo>
                  <a:pt x="5214" y="8849"/>
                  <a:pt x="5134" y="8712"/>
                  <a:pt x="5175" y="8586"/>
                </a:cubicBezTo>
                <a:cubicBezTo>
                  <a:pt x="5206" y="8485"/>
                  <a:pt x="5301" y="8418"/>
                  <a:pt x="5412" y="8418"/>
                </a:cubicBezTo>
                <a:close/>
                <a:moveTo>
                  <a:pt x="317" y="8327"/>
                </a:moveTo>
                <a:lnTo>
                  <a:pt x="358" y="8353"/>
                </a:lnTo>
                <a:lnTo>
                  <a:pt x="377" y="8363"/>
                </a:lnTo>
                <a:cubicBezTo>
                  <a:pt x="339" y="8433"/>
                  <a:pt x="308" y="8504"/>
                  <a:pt x="281" y="8582"/>
                </a:cubicBezTo>
                <a:cubicBezTo>
                  <a:pt x="230" y="8592"/>
                  <a:pt x="186" y="8632"/>
                  <a:pt x="172" y="8688"/>
                </a:cubicBezTo>
                <a:cubicBezTo>
                  <a:pt x="162" y="8729"/>
                  <a:pt x="169" y="8771"/>
                  <a:pt x="192" y="8804"/>
                </a:cubicBezTo>
                <a:cubicBezTo>
                  <a:pt x="199" y="8816"/>
                  <a:pt x="209" y="8825"/>
                  <a:pt x="219" y="8833"/>
                </a:cubicBezTo>
                <a:cubicBezTo>
                  <a:pt x="213" y="8877"/>
                  <a:pt x="209" y="8920"/>
                  <a:pt x="205" y="8965"/>
                </a:cubicBezTo>
                <a:cubicBezTo>
                  <a:pt x="163" y="8952"/>
                  <a:pt x="128" y="8927"/>
                  <a:pt x="102" y="8888"/>
                </a:cubicBezTo>
                <a:cubicBezTo>
                  <a:pt x="60" y="8829"/>
                  <a:pt x="45" y="8745"/>
                  <a:pt x="65" y="8664"/>
                </a:cubicBezTo>
                <a:cubicBezTo>
                  <a:pt x="75" y="8625"/>
                  <a:pt x="109" y="8570"/>
                  <a:pt x="173" y="8498"/>
                </a:cubicBezTo>
                <a:cubicBezTo>
                  <a:pt x="186" y="8482"/>
                  <a:pt x="201" y="8466"/>
                  <a:pt x="215" y="8451"/>
                </a:cubicBezTo>
                <a:cubicBezTo>
                  <a:pt x="251" y="8412"/>
                  <a:pt x="288" y="8369"/>
                  <a:pt x="317" y="8327"/>
                </a:cubicBezTo>
                <a:close/>
                <a:moveTo>
                  <a:pt x="9675" y="4190"/>
                </a:moveTo>
                <a:cubicBezTo>
                  <a:pt x="10435" y="4190"/>
                  <a:pt x="11155" y="4558"/>
                  <a:pt x="11603" y="5170"/>
                </a:cubicBezTo>
                <a:cubicBezTo>
                  <a:pt x="11981" y="5687"/>
                  <a:pt x="12135" y="6318"/>
                  <a:pt x="12037" y="6951"/>
                </a:cubicBezTo>
                <a:cubicBezTo>
                  <a:pt x="11940" y="7583"/>
                  <a:pt x="11601" y="8139"/>
                  <a:pt x="11084" y="8517"/>
                </a:cubicBezTo>
                <a:cubicBezTo>
                  <a:pt x="10671" y="8819"/>
                  <a:pt x="10183" y="8978"/>
                  <a:pt x="9672" y="8978"/>
                </a:cubicBezTo>
                <a:cubicBezTo>
                  <a:pt x="8910" y="8978"/>
                  <a:pt x="8186" y="8612"/>
                  <a:pt x="7737" y="7997"/>
                </a:cubicBezTo>
                <a:cubicBezTo>
                  <a:pt x="6958" y="6932"/>
                  <a:pt x="7191" y="5431"/>
                  <a:pt x="8256" y="4652"/>
                </a:cubicBezTo>
                <a:cubicBezTo>
                  <a:pt x="8668" y="4350"/>
                  <a:pt x="9158" y="4190"/>
                  <a:pt x="9668" y="4190"/>
                </a:cubicBezTo>
                <a:cubicBezTo>
                  <a:pt x="9670" y="4190"/>
                  <a:pt x="9672" y="4190"/>
                  <a:pt x="9675" y="4190"/>
                </a:cubicBezTo>
                <a:close/>
                <a:moveTo>
                  <a:pt x="14125" y="8339"/>
                </a:moveTo>
                <a:cubicBezTo>
                  <a:pt x="14208" y="8339"/>
                  <a:pt x="14287" y="8379"/>
                  <a:pt x="14336" y="8445"/>
                </a:cubicBezTo>
                <a:lnTo>
                  <a:pt x="14409" y="8546"/>
                </a:lnTo>
                <a:cubicBezTo>
                  <a:pt x="14494" y="8662"/>
                  <a:pt x="14470" y="8825"/>
                  <a:pt x="14354" y="8912"/>
                </a:cubicBezTo>
                <a:lnTo>
                  <a:pt x="14257" y="8980"/>
                </a:lnTo>
                <a:lnTo>
                  <a:pt x="13876" y="8459"/>
                </a:lnTo>
                <a:lnTo>
                  <a:pt x="13972" y="8389"/>
                </a:lnTo>
                <a:cubicBezTo>
                  <a:pt x="14017" y="8356"/>
                  <a:pt x="14070" y="8339"/>
                  <a:pt x="14125" y="8339"/>
                </a:cubicBezTo>
                <a:close/>
                <a:moveTo>
                  <a:pt x="13479" y="6937"/>
                </a:moveTo>
                <a:lnTo>
                  <a:pt x="14765" y="8692"/>
                </a:lnTo>
                <a:lnTo>
                  <a:pt x="14340" y="9002"/>
                </a:lnTo>
                <a:lnTo>
                  <a:pt x="14327" y="8985"/>
                </a:lnTo>
                <a:lnTo>
                  <a:pt x="14380" y="8946"/>
                </a:lnTo>
                <a:cubicBezTo>
                  <a:pt x="14515" y="8846"/>
                  <a:pt x="14545" y="8654"/>
                  <a:pt x="14445" y="8518"/>
                </a:cubicBezTo>
                <a:lnTo>
                  <a:pt x="14371" y="8418"/>
                </a:lnTo>
                <a:cubicBezTo>
                  <a:pt x="14315" y="8340"/>
                  <a:pt x="14222" y="8292"/>
                  <a:pt x="14124" y="8292"/>
                </a:cubicBezTo>
                <a:cubicBezTo>
                  <a:pt x="14058" y="8292"/>
                  <a:pt x="13996" y="8313"/>
                  <a:pt x="13943" y="8353"/>
                </a:cubicBezTo>
                <a:lnTo>
                  <a:pt x="13891" y="8391"/>
                </a:lnTo>
                <a:lnTo>
                  <a:pt x="13172" y="7409"/>
                </a:lnTo>
                <a:cubicBezTo>
                  <a:pt x="13294" y="7259"/>
                  <a:pt x="13399" y="7098"/>
                  <a:pt x="13479" y="6937"/>
                </a:cubicBezTo>
                <a:close/>
                <a:moveTo>
                  <a:pt x="14291" y="9013"/>
                </a:moveTo>
                <a:lnTo>
                  <a:pt x="14304" y="9030"/>
                </a:lnTo>
                <a:lnTo>
                  <a:pt x="14298" y="9035"/>
                </a:lnTo>
                <a:lnTo>
                  <a:pt x="14285" y="9018"/>
                </a:lnTo>
                <a:lnTo>
                  <a:pt x="14291" y="9013"/>
                </a:lnTo>
                <a:close/>
                <a:moveTo>
                  <a:pt x="7374" y="7409"/>
                </a:moveTo>
                <a:cubicBezTo>
                  <a:pt x="7451" y="7623"/>
                  <a:pt x="7559" y="7831"/>
                  <a:pt x="7700" y="8022"/>
                </a:cubicBezTo>
                <a:cubicBezTo>
                  <a:pt x="7774" y="8124"/>
                  <a:pt x="7857" y="8219"/>
                  <a:pt x="7945" y="8306"/>
                </a:cubicBezTo>
                <a:lnTo>
                  <a:pt x="7281" y="9036"/>
                </a:lnTo>
                <a:cubicBezTo>
                  <a:pt x="7252" y="9035"/>
                  <a:pt x="7225" y="9033"/>
                  <a:pt x="7204" y="9025"/>
                </a:cubicBezTo>
                <a:cubicBezTo>
                  <a:pt x="7136" y="9004"/>
                  <a:pt x="7070" y="8949"/>
                  <a:pt x="7011" y="8899"/>
                </a:cubicBezTo>
                <a:cubicBezTo>
                  <a:pt x="6961" y="8857"/>
                  <a:pt x="6917" y="8820"/>
                  <a:pt x="6879" y="8808"/>
                </a:cubicBezTo>
                <a:cubicBezTo>
                  <a:pt x="6848" y="8799"/>
                  <a:pt x="6817" y="8793"/>
                  <a:pt x="6785" y="8793"/>
                </a:cubicBezTo>
                <a:cubicBezTo>
                  <a:pt x="6720" y="8793"/>
                  <a:pt x="6658" y="8813"/>
                  <a:pt x="6610" y="8849"/>
                </a:cubicBezTo>
                <a:cubicBezTo>
                  <a:pt x="6577" y="8846"/>
                  <a:pt x="6544" y="8841"/>
                  <a:pt x="6513" y="8832"/>
                </a:cubicBezTo>
                <a:cubicBezTo>
                  <a:pt x="6479" y="8822"/>
                  <a:pt x="6450" y="8807"/>
                  <a:pt x="6420" y="8791"/>
                </a:cubicBezTo>
                <a:cubicBezTo>
                  <a:pt x="6415" y="8777"/>
                  <a:pt x="6409" y="8762"/>
                  <a:pt x="6402" y="8749"/>
                </a:cubicBezTo>
                <a:cubicBezTo>
                  <a:pt x="6363" y="8681"/>
                  <a:pt x="6299" y="8630"/>
                  <a:pt x="6223" y="8607"/>
                </a:cubicBezTo>
                <a:cubicBezTo>
                  <a:pt x="6207" y="8602"/>
                  <a:pt x="6187" y="8600"/>
                  <a:pt x="6164" y="8600"/>
                </a:cubicBezTo>
                <a:cubicBezTo>
                  <a:pt x="6134" y="8600"/>
                  <a:pt x="6099" y="8603"/>
                  <a:pt x="6061" y="8607"/>
                </a:cubicBezTo>
                <a:cubicBezTo>
                  <a:pt x="6021" y="8611"/>
                  <a:pt x="5979" y="8614"/>
                  <a:pt x="5939" y="8614"/>
                </a:cubicBezTo>
                <a:cubicBezTo>
                  <a:pt x="5910" y="8614"/>
                  <a:pt x="5881" y="8612"/>
                  <a:pt x="5857" y="8608"/>
                </a:cubicBezTo>
                <a:lnTo>
                  <a:pt x="6033" y="7586"/>
                </a:lnTo>
                <a:lnTo>
                  <a:pt x="6415" y="8111"/>
                </a:lnTo>
                <a:lnTo>
                  <a:pt x="7374" y="7409"/>
                </a:lnTo>
                <a:close/>
                <a:moveTo>
                  <a:pt x="7977" y="8339"/>
                </a:moveTo>
                <a:cubicBezTo>
                  <a:pt x="8033" y="8393"/>
                  <a:pt x="8093" y="8444"/>
                  <a:pt x="8155" y="8493"/>
                </a:cubicBezTo>
                <a:lnTo>
                  <a:pt x="7646" y="9051"/>
                </a:lnTo>
                <a:cubicBezTo>
                  <a:pt x="7629" y="9041"/>
                  <a:pt x="7611" y="9034"/>
                  <a:pt x="7592" y="9029"/>
                </a:cubicBezTo>
                <a:cubicBezTo>
                  <a:pt x="7577" y="9024"/>
                  <a:pt x="7557" y="9022"/>
                  <a:pt x="7534" y="9022"/>
                </a:cubicBezTo>
                <a:cubicBezTo>
                  <a:pt x="7504" y="9022"/>
                  <a:pt x="7469" y="9025"/>
                  <a:pt x="7431" y="9029"/>
                </a:cubicBezTo>
                <a:cubicBezTo>
                  <a:pt x="7404" y="9034"/>
                  <a:pt x="7373" y="9035"/>
                  <a:pt x="7343" y="9036"/>
                </a:cubicBezTo>
                <a:lnTo>
                  <a:pt x="7977" y="8339"/>
                </a:lnTo>
                <a:close/>
                <a:moveTo>
                  <a:pt x="6435" y="8851"/>
                </a:moveTo>
                <a:lnTo>
                  <a:pt x="6435" y="8851"/>
                </a:lnTo>
                <a:cubicBezTo>
                  <a:pt x="6455" y="8861"/>
                  <a:pt x="6476" y="8868"/>
                  <a:pt x="6497" y="8876"/>
                </a:cubicBezTo>
                <a:cubicBezTo>
                  <a:pt x="6518" y="8882"/>
                  <a:pt x="6540" y="8887"/>
                  <a:pt x="6562" y="8890"/>
                </a:cubicBezTo>
                <a:cubicBezTo>
                  <a:pt x="6536" y="8919"/>
                  <a:pt x="6515" y="8953"/>
                  <a:pt x="6503" y="8993"/>
                </a:cubicBezTo>
                <a:cubicBezTo>
                  <a:pt x="6492" y="9031"/>
                  <a:pt x="6489" y="9072"/>
                  <a:pt x="6494" y="9110"/>
                </a:cubicBezTo>
                <a:cubicBezTo>
                  <a:pt x="6474" y="9100"/>
                  <a:pt x="6453" y="9093"/>
                  <a:pt x="6432" y="9087"/>
                </a:cubicBezTo>
                <a:cubicBezTo>
                  <a:pt x="6411" y="9079"/>
                  <a:pt x="6388" y="9075"/>
                  <a:pt x="6366" y="9072"/>
                </a:cubicBezTo>
                <a:cubicBezTo>
                  <a:pt x="6393" y="9042"/>
                  <a:pt x="6414" y="9009"/>
                  <a:pt x="6425" y="8970"/>
                </a:cubicBezTo>
                <a:cubicBezTo>
                  <a:pt x="6437" y="8933"/>
                  <a:pt x="6440" y="8891"/>
                  <a:pt x="6435" y="8851"/>
                </a:cubicBezTo>
                <a:close/>
                <a:moveTo>
                  <a:pt x="6163" y="8646"/>
                </a:moveTo>
                <a:cubicBezTo>
                  <a:pt x="6181" y="8646"/>
                  <a:pt x="6197" y="8647"/>
                  <a:pt x="6207" y="8650"/>
                </a:cubicBezTo>
                <a:cubicBezTo>
                  <a:pt x="6272" y="8670"/>
                  <a:pt x="6326" y="8713"/>
                  <a:pt x="6360" y="8771"/>
                </a:cubicBezTo>
                <a:cubicBezTo>
                  <a:pt x="6393" y="8829"/>
                  <a:pt x="6400" y="8896"/>
                  <a:pt x="6381" y="8956"/>
                </a:cubicBezTo>
                <a:cubicBezTo>
                  <a:pt x="6350" y="9056"/>
                  <a:pt x="6254" y="9123"/>
                  <a:pt x="6144" y="9123"/>
                </a:cubicBezTo>
                <a:cubicBezTo>
                  <a:pt x="6115" y="9123"/>
                  <a:pt x="6089" y="9119"/>
                  <a:pt x="6063" y="9112"/>
                </a:cubicBezTo>
                <a:cubicBezTo>
                  <a:pt x="6033" y="9102"/>
                  <a:pt x="5991" y="9067"/>
                  <a:pt x="5947" y="9030"/>
                </a:cubicBezTo>
                <a:cubicBezTo>
                  <a:pt x="5891" y="8982"/>
                  <a:pt x="5828" y="8929"/>
                  <a:pt x="5760" y="8902"/>
                </a:cubicBezTo>
                <a:lnTo>
                  <a:pt x="5839" y="8653"/>
                </a:lnTo>
                <a:cubicBezTo>
                  <a:pt x="5866" y="8659"/>
                  <a:pt x="5898" y="8661"/>
                  <a:pt x="5932" y="8661"/>
                </a:cubicBezTo>
                <a:cubicBezTo>
                  <a:pt x="5975" y="8661"/>
                  <a:pt x="6021" y="8657"/>
                  <a:pt x="6065" y="8653"/>
                </a:cubicBezTo>
                <a:cubicBezTo>
                  <a:pt x="6101" y="8649"/>
                  <a:pt x="6136" y="8646"/>
                  <a:pt x="6163" y="8646"/>
                </a:cubicBezTo>
                <a:close/>
                <a:moveTo>
                  <a:pt x="148" y="8988"/>
                </a:moveTo>
                <a:lnTo>
                  <a:pt x="148" y="8988"/>
                </a:lnTo>
                <a:cubicBezTo>
                  <a:pt x="166" y="8999"/>
                  <a:pt x="185" y="9006"/>
                  <a:pt x="203" y="9012"/>
                </a:cubicBezTo>
                <a:cubicBezTo>
                  <a:pt x="203" y="9046"/>
                  <a:pt x="204" y="9081"/>
                  <a:pt x="206" y="9115"/>
                </a:cubicBezTo>
                <a:cubicBezTo>
                  <a:pt x="187" y="9122"/>
                  <a:pt x="171" y="9130"/>
                  <a:pt x="155" y="9140"/>
                </a:cubicBezTo>
                <a:cubicBezTo>
                  <a:pt x="156" y="9115"/>
                  <a:pt x="157" y="9091"/>
                  <a:pt x="156" y="9064"/>
                </a:cubicBezTo>
                <a:cubicBezTo>
                  <a:pt x="155" y="9038"/>
                  <a:pt x="151" y="9014"/>
                  <a:pt x="148" y="8988"/>
                </a:cubicBezTo>
                <a:close/>
                <a:moveTo>
                  <a:pt x="14967" y="8601"/>
                </a:moveTo>
                <a:lnTo>
                  <a:pt x="15050" y="8713"/>
                </a:lnTo>
                <a:lnTo>
                  <a:pt x="14403" y="9185"/>
                </a:lnTo>
                <a:cubicBezTo>
                  <a:pt x="14401" y="9181"/>
                  <a:pt x="14398" y="9176"/>
                  <a:pt x="14396" y="9172"/>
                </a:cubicBezTo>
                <a:cubicBezTo>
                  <a:pt x="14388" y="9161"/>
                  <a:pt x="14381" y="9150"/>
                  <a:pt x="14373" y="9139"/>
                </a:cubicBezTo>
                <a:lnTo>
                  <a:pt x="14323" y="9071"/>
                </a:lnTo>
                <a:lnTo>
                  <a:pt x="14967" y="8601"/>
                </a:lnTo>
                <a:close/>
                <a:moveTo>
                  <a:pt x="12060" y="8261"/>
                </a:moveTo>
                <a:lnTo>
                  <a:pt x="12321" y="8619"/>
                </a:lnTo>
                <a:lnTo>
                  <a:pt x="12222" y="8692"/>
                </a:lnTo>
                <a:lnTo>
                  <a:pt x="10979" y="9228"/>
                </a:lnTo>
                <a:cubicBezTo>
                  <a:pt x="10950" y="9239"/>
                  <a:pt x="10922" y="9245"/>
                  <a:pt x="10890" y="9245"/>
                </a:cubicBezTo>
                <a:cubicBezTo>
                  <a:pt x="10796" y="9245"/>
                  <a:pt x="10708" y="9192"/>
                  <a:pt x="10664" y="9110"/>
                </a:cubicBezTo>
                <a:cubicBezTo>
                  <a:pt x="10649" y="9083"/>
                  <a:pt x="10639" y="9055"/>
                  <a:pt x="10637" y="9028"/>
                </a:cubicBezTo>
                <a:lnTo>
                  <a:pt x="11815" y="8366"/>
                </a:lnTo>
                <a:lnTo>
                  <a:pt x="12060" y="8261"/>
                </a:lnTo>
                <a:close/>
                <a:moveTo>
                  <a:pt x="6784" y="8841"/>
                </a:moveTo>
                <a:cubicBezTo>
                  <a:pt x="6811" y="8841"/>
                  <a:pt x="6838" y="8845"/>
                  <a:pt x="6864" y="8852"/>
                </a:cubicBezTo>
                <a:cubicBezTo>
                  <a:pt x="6895" y="8862"/>
                  <a:pt x="6937" y="8898"/>
                  <a:pt x="6980" y="8935"/>
                </a:cubicBezTo>
                <a:cubicBezTo>
                  <a:pt x="7037" y="8982"/>
                  <a:pt x="7099" y="9035"/>
                  <a:pt x="7168" y="9062"/>
                </a:cubicBezTo>
                <a:lnTo>
                  <a:pt x="7142" y="9141"/>
                </a:lnTo>
                <a:lnTo>
                  <a:pt x="7090" y="9312"/>
                </a:lnTo>
                <a:cubicBezTo>
                  <a:pt x="7062" y="9306"/>
                  <a:pt x="7030" y="9304"/>
                  <a:pt x="6996" y="9304"/>
                </a:cubicBezTo>
                <a:cubicBezTo>
                  <a:pt x="6953" y="9304"/>
                  <a:pt x="6907" y="9308"/>
                  <a:pt x="6864" y="9312"/>
                </a:cubicBezTo>
                <a:cubicBezTo>
                  <a:pt x="6828" y="9316"/>
                  <a:pt x="6794" y="9319"/>
                  <a:pt x="6767" y="9319"/>
                </a:cubicBezTo>
                <a:cubicBezTo>
                  <a:pt x="6748" y="9319"/>
                  <a:pt x="6732" y="9317"/>
                  <a:pt x="6722" y="9314"/>
                </a:cubicBezTo>
                <a:cubicBezTo>
                  <a:pt x="6656" y="9294"/>
                  <a:pt x="6601" y="9251"/>
                  <a:pt x="6568" y="9193"/>
                </a:cubicBezTo>
                <a:cubicBezTo>
                  <a:pt x="6535" y="9135"/>
                  <a:pt x="6527" y="9070"/>
                  <a:pt x="6547" y="9009"/>
                </a:cubicBezTo>
                <a:cubicBezTo>
                  <a:pt x="6577" y="8908"/>
                  <a:pt x="6673" y="8841"/>
                  <a:pt x="6784" y="8841"/>
                </a:cubicBezTo>
                <a:close/>
                <a:moveTo>
                  <a:pt x="12058" y="8812"/>
                </a:moveTo>
                <a:lnTo>
                  <a:pt x="12030" y="8833"/>
                </a:lnTo>
                <a:lnTo>
                  <a:pt x="12140" y="8983"/>
                </a:lnTo>
                <a:lnTo>
                  <a:pt x="11313" y="9340"/>
                </a:lnTo>
                <a:lnTo>
                  <a:pt x="11313" y="9340"/>
                </a:lnTo>
                <a:lnTo>
                  <a:pt x="11535" y="9038"/>
                </a:lnTo>
                <a:lnTo>
                  <a:pt x="12058" y="8812"/>
                </a:lnTo>
                <a:close/>
                <a:moveTo>
                  <a:pt x="15083" y="8744"/>
                </a:moveTo>
                <a:cubicBezTo>
                  <a:pt x="15120" y="8765"/>
                  <a:pt x="15160" y="8787"/>
                  <a:pt x="15198" y="8811"/>
                </a:cubicBezTo>
                <a:lnTo>
                  <a:pt x="14471" y="9345"/>
                </a:lnTo>
                <a:cubicBezTo>
                  <a:pt x="14471" y="9344"/>
                  <a:pt x="14470" y="9342"/>
                  <a:pt x="14470" y="9341"/>
                </a:cubicBezTo>
                <a:lnTo>
                  <a:pt x="14465" y="9329"/>
                </a:lnTo>
                <a:cubicBezTo>
                  <a:pt x="14461" y="9315"/>
                  <a:pt x="14457" y="9302"/>
                  <a:pt x="14452" y="9288"/>
                </a:cubicBezTo>
                <a:cubicBezTo>
                  <a:pt x="14451" y="9286"/>
                  <a:pt x="14451" y="9284"/>
                  <a:pt x="14450" y="9282"/>
                </a:cubicBezTo>
                <a:cubicBezTo>
                  <a:pt x="14448" y="9278"/>
                  <a:pt x="14446" y="9276"/>
                  <a:pt x="14446" y="9273"/>
                </a:cubicBezTo>
                <a:cubicBezTo>
                  <a:pt x="14441" y="9261"/>
                  <a:pt x="14436" y="9249"/>
                  <a:pt x="14431" y="9235"/>
                </a:cubicBezTo>
                <a:cubicBezTo>
                  <a:pt x="14429" y="9234"/>
                  <a:pt x="14429" y="9231"/>
                  <a:pt x="14428" y="9230"/>
                </a:cubicBezTo>
                <a:cubicBezTo>
                  <a:pt x="14427" y="9229"/>
                  <a:pt x="14425" y="9226"/>
                  <a:pt x="14425" y="9225"/>
                </a:cubicBezTo>
                <a:lnTo>
                  <a:pt x="14688" y="9034"/>
                </a:lnTo>
                <a:lnTo>
                  <a:pt x="15083" y="8744"/>
                </a:lnTo>
                <a:close/>
                <a:moveTo>
                  <a:pt x="15385" y="8762"/>
                </a:moveTo>
                <a:cubicBezTo>
                  <a:pt x="15403" y="8762"/>
                  <a:pt x="15417" y="8767"/>
                  <a:pt x="15429" y="8775"/>
                </a:cubicBezTo>
                <a:lnTo>
                  <a:pt x="14486" y="9465"/>
                </a:lnTo>
                <a:cubicBezTo>
                  <a:pt x="14486" y="9460"/>
                  <a:pt x="14485" y="9455"/>
                  <a:pt x="14485" y="9450"/>
                </a:cubicBezTo>
                <a:cubicBezTo>
                  <a:pt x="14485" y="9445"/>
                  <a:pt x="14483" y="9440"/>
                  <a:pt x="14483" y="9434"/>
                </a:cubicBezTo>
                <a:cubicBezTo>
                  <a:pt x="14482" y="9420"/>
                  <a:pt x="14481" y="9408"/>
                  <a:pt x="14479" y="9394"/>
                </a:cubicBezTo>
                <a:lnTo>
                  <a:pt x="15309" y="8788"/>
                </a:lnTo>
                <a:cubicBezTo>
                  <a:pt x="15332" y="8771"/>
                  <a:pt x="15359" y="8762"/>
                  <a:pt x="15385" y="8762"/>
                </a:cubicBezTo>
                <a:close/>
                <a:moveTo>
                  <a:pt x="8192" y="8522"/>
                </a:moveTo>
                <a:cubicBezTo>
                  <a:pt x="8612" y="8842"/>
                  <a:pt x="9133" y="9023"/>
                  <a:pt x="9673" y="9023"/>
                </a:cubicBezTo>
                <a:cubicBezTo>
                  <a:pt x="9782" y="9023"/>
                  <a:pt x="9888" y="9014"/>
                  <a:pt x="9994" y="9000"/>
                </a:cubicBezTo>
                <a:lnTo>
                  <a:pt x="9994" y="9000"/>
                </a:lnTo>
                <a:lnTo>
                  <a:pt x="9047" y="9531"/>
                </a:lnTo>
                <a:cubicBezTo>
                  <a:pt x="9033" y="9520"/>
                  <a:pt x="9017" y="9509"/>
                  <a:pt x="8999" y="9502"/>
                </a:cubicBezTo>
                <a:cubicBezTo>
                  <a:pt x="8951" y="9477"/>
                  <a:pt x="8872" y="9474"/>
                  <a:pt x="8789" y="9471"/>
                </a:cubicBezTo>
                <a:cubicBezTo>
                  <a:pt x="8714" y="9468"/>
                  <a:pt x="8636" y="9467"/>
                  <a:pt x="8576" y="9449"/>
                </a:cubicBezTo>
                <a:cubicBezTo>
                  <a:pt x="8508" y="9428"/>
                  <a:pt x="8443" y="9372"/>
                  <a:pt x="8383" y="9323"/>
                </a:cubicBezTo>
                <a:cubicBezTo>
                  <a:pt x="8333" y="9281"/>
                  <a:pt x="8290" y="9244"/>
                  <a:pt x="8251" y="9231"/>
                </a:cubicBezTo>
                <a:cubicBezTo>
                  <a:pt x="8221" y="9223"/>
                  <a:pt x="8190" y="9217"/>
                  <a:pt x="8158" y="9217"/>
                </a:cubicBezTo>
                <a:cubicBezTo>
                  <a:pt x="8092" y="9217"/>
                  <a:pt x="8030" y="9236"/>
                  <a:pt x="7982" y="9272"/>
                </a:cubicBezTo>
                <a:cubicBezTo>
                  <a:pt x="7949" y="9270"/>
                  <a:pt x="7916" y="9265"/>
                  <a:pt x="7885" y="9255"/>
                </a:cubicBezTo>
                <a:cubicBezTo>
                  <a:pt x="7852" y="9245"/>
                  <a:pt x="7822" y="9230"/>
                  <a:pt x="7792" y="9214"/>
                </a:cubicBezTo>
                <a:cubicBezTo>
                  <a:pt x="7787" y="9199"/>
                  <a:pt x="7781" y="9186"/>
                  <a:pt x="7774" y="9172"/>
                </a:cubicBezTo>
                <a:cubicBezTo>
                  <a:pt x="7753" y="9134"/>
                  <a:pt x="7722" y="9102"/>
                  <a:pt x="7687" y="9077"/>
                </a:cubicBezTo>
                <a:lnTo>
                  <a:pt x="8192" y="8522"/>
                </a:lnTo>
                <a:close/>
                <a:moveTo>
                  <a:pt x="7807" y="9275"/>
                </a:moveTo>
                <a:cubicBezTo>
                  <a:pt x="7827" y="9284"/>
                  <a:pt x="7848" y="9292"/>
                  <a:pt x="7870" y="9300"/>
                </a:cubicBezTo>
                <a:cubicBezTo>
                  <a:pt x="7891" y="9307"/>
                  <a:pt x="7913" y="9312"/>
                  <a:pt x="7936" y="9314"/>
                </a:cubicBezTo>
                <a:cubicBezTo>
                  <a:pt x="7910" y="9344"/>
                  <a:pt x="7889" y="9378"/>
                  <a:pt x="7876" y="9418"/>
                </a:cubicBezTo>
                <a:cubicBezTo>
                  <a:pt x="7865" y="9457"/>
                  <a:pt x="7863" y="9497"/>
                  <a:pt x="7868" y="9536"/>
                </a:cubicBezTo>
                <a:cubicBezTo>
                  <a:pt x="7848" y="9526"/>
                  <a:pt x="7827" y="9519"/>
                  <a:pt x="7806" y="9513"/>
                </a:cubicBezTo>
                <a:cubicBezTo>
                  <a:pt x="7785" y="9505"/>
                  <a:pt x="7762" y="9500"/>
                  <a:pt x="7739" y="9498"/>
                </a:cubicBezTo>
                <a:cubicBezTo>
                  <a:pt x="7766" y="9468"/>
                  <a:pt x="7787" y="9435"/>
                  <a:pt x="7799" y="9394"/>
                </a:cubicBezTo>
                <a:cubicBezTo>
                  <a:pt x="7810" y="9354"/>
                  <a:pt x="7812" y="9314"/>
                  <a:pt x="7807" y="9275"/>
                </a:cubicBezTo>
                <a:close/>
                <a:moveTo>
                  <a:pt x="7539" y="9069"/>
                </a:moveTo>
                <a:cubicBezTo>
                  <a:pt x="7556" y="9069"/>
                  <a:pt x="7570" y="9070"/>
                  <a:pt x="7580" y="9073"/>
                </a:cubicBezTo>
                <a:cubicBezTo>
                  <a:pt x="7646" y="9093"/>
                  <a:pt x="7700" y="9136"/>
                  <a:pt x="7733" y="9194"/>
                </a:cubicBezTo>
                <a:cubicBezTo>
                  <a:pt x="7766" y="9252"/>
                  <a:pt x="7774" y="9319"/>
                  <a:pt x="7754" y="9379"/>
                </a:cubicBezTo>
                <a:cubicBezTo>
                  <a:pt x="7723" y="9479"/>
                  <a:pt x="7627" y="9546"/>
                  <a:pt x="7517" y="9546"/>
                </a:cubicBezTo>
                <a:cubicBezTo>
                  <a:pt x="7489" y="9546"/>
                  <a:pt x="7463" y="9542"/>
                  <a:pt x="7437" y="9535"/>
                </a:cubicBezTo>
                <a:cubicBezTo>
                  <a:pt x="7406" y="9525"/>
                  <a:pt x="7364" y="9489"/>
                  <a:pt x="7321" y="9453"/>
                </a:cubicBezTo>
                <a:cubicBezTo>
                  <a:pt x="7264" y="9405"/>
                  <a:pt x="7201" y="9352"/>
                  <a:pt x="7133" y="9325"/>
                </a:cubicBezTo>
                <a:lnTo>
                  <a:pt x="7210" y="9076"/>
                </a:lnTo>
                <a:cubicBezTo>
                  <a:pt x="7238" y="9082"/>
                  <a:pt x="7270" y="9084"/>
                  <a:pt x="7304" y="9084"/>
                </a:cubicBezTo>
                <a:cubicBezTo>
                  <a:pt x="7347" y="9084"/>
                  <a:pt x="7394" y="9080"/>
                  <a:pt x="7438" y="9076"/>
                </a:cubicBezTo>
                <a:cubicBezTo>
                  <a:pt x="7476" y="9072"/>
                  <a:pt x="7512" y="9069"/>
                  <a:pt x="7539" y="9069"/>
                </a:cubicBezTo>
                <a:close/>
                <a:moveTo>
                  <a:pt x="15459" y="8811"/>
                </a:moveTo>
                <a:cubicBezTo>
                  <a:pt x="15462" y="8823"/>
                  <a:pt x="15462" y="8835"/>
                  <a:pt x="15461" y="8843"/>
                </a:cubicBezTo>
                <a:cubicBezTo>
                  <a:pt x="15457" y="8871"/>
                  <a:pt x="15437" y="8902"/>
                  <a:pt x="15409" y="8923"/>
                </a:cubicBezTo>
                <a:lnTo>
                  <a:pt x="14476" y="9605"/>
                </a:lnTo>
                <a:cubicBezTo>
                  <a:pt x="14477" y="9597"/>
                  <a:pt x="14480" y="9587"/>
                  <a:pt x="14481" y="9578"/>
                </a:cubicBezTo>
                <a:cubicBezTo>
                  <a:pt x="14482" y="9571"/>
                  <a:pt x="14482" y="9563"/>
                  <a:pt x="14483" y="9556"/>
                </a:cubicBezTo>
                <a:cubicBezTo>
                  <a:pt x="14482" y="9551"/>
                  <a:pt x="14483" y="9546"/>
                  <a:pt x="14483" y="9541"/>
                </a:cubicBezTo>
                <a:cubicBezTo>
                  <a:pt x="14483" y="9535"/>
                  <a:pt x="14485" y="9528"/>
                  <a:pt x="14486" y="9521"/>
                </a:cubicBezTo>
                <a:lnTo>
                  <a:pt x="15459" y="8811"/>
                </a:lnTo>
                <a:close/>
                <a:moveTo>
                  <a:pt x="7056" y="9354"/>
                </a:moveTo>
                <a:cubicBezTo>
                  <a:pt x="7072" y="9355"/>
                  <a:pt x="7085" y="9357"/>
                  <a:pt x="7099" y="9362"/>
                </a:cubicBezTo>
                <a:cubicBezTo>
                  <a:pt x="7157" y="9381"/>
                  <a:pt x="7215" y="9425"/>
                  <a:pt x="7268" y="9468"/>
                </a:cubicBezTo>
                <a:lnTo>
                  <a:pt x="7105" y="9648"/>
                </a:lnTo>
                <a:cubicBezTo>
                  <a:pt x="7056" y="9703"/>
                  <a:pt x="6987" y="9736"/>
                  <a:pt x="6936" y="9736"/>
                </a:cubicBezTo>
                <a:cubicBezTo>
                  <a:pt x="6914" y="9736"/>
                  <a:pt x="6896" y="9731"/>
                  <a:pt x="6883" y="9718"/>
                </a:cubicBezTo>
                <a:cubicBezTo>
                  <a:pt x="6836" y="9676"/>
                  <a:pt x="6858" y="9571"/>
                  <a:pt x="6931" y="9489"/>
                </a:cubicBezTo>
                <a:lnTo>
                  <a:pt x="7056" y="9354"/>
                </a:lnTo>
                <a:close/>
                <a:moveTo>
                  <a:pt x="8158" y="9262"/>
                </a:moveTo>
                <a:cubicBezTo>
                  <a:pt x="8185" y="9262"/>
                  <a:pt x="8212" y="9266"/>
                  <a:pt x="8238" y="9273"/>
                </a:cubicBezTo>
                <a:cubicBezTo>
                  <a:pt x="8269" y="9283"/>
                  <a:pt x="8311" y="9319"/>
                  <a:pt x="8354" y="9355"/>
                </a:cubicBezTo>
                <a:cubicBezTo>
                  <a:pt x="8411" y="9403"/>
                  <a:pt x="8472" y="9456"/>
                  <a:pt x="8541" y="9483"/>
                </a:cubicBezTo>
                <a:lnTo>
                  <a:pt x="8464" y="9734"/>
                </a:lnTo>
                <a:cubicBezTo>
                  <a:pt x="8436" y="9728"/>
                  <a:pt x="8404" y="9726"/>
                  <a:pt x="8369" y="9726"/>
                </a:cubicBezTo>
                <a:cubicBezTo>
                  <a:pt x="8326" y="9726"/>
                  <a:pt x="8280" y="9729"/>
                  <a:pt x="8238" y="9734"/>
                </a:cubicBezTo>
                <a:cubicBezTo>
                  <a:pt x="8201" y="9738"/>
                  <a:pt x="8167" y="9741"/>
                  <a:pt x="8140" y="9741"/>
                </a:cubicBezTo>
                <a:cubicBezTo>
                  <a:pt x="8121" y="9741"/>
                  <a:pt x="8106" y="9740"/>
                  <a:pt x="8096" y="9736"/>
                </a:cubicBezTo>
                <a:cubicBezTo>
                  <a:pt x="7960" y="9694"/>
                  <a:pt x="7881" y="9557"/>
                  <a:pt x="7921" y="9429"/>
                </a:cubicBezTo>
                <a:cubicBezTo>
                  <a:pt x="7950" y="9329"/>
                  <a:pt x="8047" y="9262"/>
                  <a:pt x="8158" y="9262"/>
                </a:cubicBezTo>
                <a:close/>
                <a:moveTo>
                  <a:pt x="14251" y="4210"/>
                </a:moveTo>
                <a:lnTo>
                  <a:pt x="13550" y="6642"/>
                </a:lnTo>
                <a:cubicBezTo>
                  <a:pt x="13417" y="7103"/>
                  <a:pt x="12970" y="7667"/>
                  <a:pt x="12552" y="7900"/>
                </a:cubicBezTo>
                <a:lnTo>
                  <a:pt x="9209" y="9774"/>
                </a:lnTo>
                <a:cubicBezTo>
                  <a:pt x="9197" y="9763"/>
                  <a:pt x="9184" y="9751"/>
                  <a:pt x="9171" y="9737"/>
                </a:cubicBezTo>
                <a:cubicBezTo>
                  <a:pt x="9170" y="9727"/>
                  <a:pt x="9170" y="9716"/>
                  <a:pt x="9167" y="9706"/>
                </a:cubicBezTo>
                <a:cubicBezTo>
                  <a:pt x="9155" y="9652"/>
                  <a:pt x="9124" y="9603"/>
                  <a:pt x="9083" y="9562"/>
                </a:cubicBezTo>
                <a:lnTo>
                  <a:pt x="10123" y="8980"/>
                </a:lnTo>
                <a:cubicBezTo>
                  <a:pt x="10478" y="8914"/>
                  <a:pt x="10812" y="8770"/>
                  <a:pt x="11111" y="8553"/>
                </a:cubicBezTo>
                <a:cubicBezTo>
                  <a:pt x="11247" y="8453"/>
                  <a:pt x="11371" y="8340"/>
                  <a:pt x="11482" y="8218"/>
                </a:cubicBezTo>
                <a:lnTo>
                  <a:pt x="12432" y="7685"/>
                </a:lnTo>
                <a:cubicBezTo>
                  <a:pt x="12473" y="7663"/>
                  <a:pt x="12514" y="7635"/>
                  <a:pt x="12557" y="7605"/>
                </a:cubicBezTo>
                <a:cubicBezTo>
                  <a:pt x="12889" y="7362"/>
                  <a:pt x="13214" y="6919"/>
                  <a:pt x="13313" y="6574"/>
                </a:cubicBezTo>
                <a:lnTo>
                  <a:pt x="13956" y="4341"/>
                </a:lnTo>
                <a:cubicBezTo>
                  <a:pt x="14059" y="4320"/>
                  <a:pt x="14158" y="4279"/>
                  <a:pt x="14245" y="4215"/>
                </a:cubicBezTo>
                <a:cubicBezTo>
                  <a:pt x="14247" y="4214"/>
                  <a:pt x="14249" y="4211"/>
                  <a:pt x="14251" y="4210"/>
                </a:cubicBezTo>
                <a:close/>
                <a:moveTo>
                  <a:pt x="12166" y="9022"/>
                </a:moveTo>
                <a:lnTo>
                  <a:pt x="12262" y="9154"/>
                </a:lnTo>
                <a:lnTo>
                  <a:pt x="11404" y="9782"/>
                </a:lnTo>
                <a:cubicBezTo>
                  <a:pt x="11345" y="9667"/>
                  <a:pt x="11249" y="9590"/>
                  <a:pt x="11160" y="9590"/>
                </a:cubicBezTo>
                <a:cubicBezTo>
                  <a:pt x="11139" y="9590"/>
                  <a:pt x="11121" y="9594"/>
                  <a:pt x="11102" y="9603"/>
                </a:cubicBezTo>
                <a:lnTo>
                  <a:pt x="11085" y="9611"/>
                </a:lnTo>
                <a:cubicBezTo>
                  <a:pt x="11085" y="9592"/>
                  <a:pt x="11088" y="9572"/>
                  <a:pt x="11095" y="9552"/>
                </a:cubicBezTo>
                <a:cubicBezTo>
                  <a:pt x="11113" y="9500"/>
                  <a:pt x="11150" y="9460"/>
                  <a:pt x="11201" y="9437"/>
                </a:cubicBezTo>
                <a:lnTo>
                  <a:pt x="12166" y="9022"/>
                </a:lnTo>
                <a:close/>
                <a:moveTo>
                  <a:pt x="209" y="9166"/>
                </a:moveTo>
                <a:cubicBezTo>
                  <a:pt x="213" y="9211"/>
                  <a:pt x="220" y="9257"/>
                  <a:pt x="230" y="9304"/>
                </a:cubicBezTo>
                <a:cubicBezTo>
                  <a:pt x="224" y="9310"/>
                  <a:pt x="218" y="9314"/>
                  <a:pt x="214" y="9322"/>
                </a:cubicBezTo>
                <a:cubicBezTo>
                  <a:pt x="194" y="9357"/>
                  <a:pt x="189" y="9399"/>
                  <a:pt x="202" y="9438"/>
                </a:cubicBezTo>
                <a:cubicBezTo>
                  <a:pt x="217" y="9487"/>
                  <a:pt x="254" y="9521"/>
                  <a:pt x="298" y="9533"/>
                </a:cubicBezTo>
                <a:cubicBezTo>
                  <a:pt x="318" y="9584"/>
                  <a:pt x="340" y="9636"/>
                  <a:pt x="367" y="9686"/>
                </a:cubicBezTo>
                <a:cubicBezTo>
                  <a:pt x="380" y="9711"/>
                  <a:pt x="394" y="9734"/>
                  <a:pt x="409" y="9757"/>
                </a:cubicBezTo>
                <a:lnTo>
                  <a:pt x="359" y="9788"/>
                </a:lnTo>
                <a:cubicBezTo>
                  <a:pt x="325" y="9739"/>
                  <a:pt x="281" y="9695"/>
                  <a:pt x="239" y="9652"/>
                </a:cubicBezTo>
                <a:lnTo>
                  <a:pt x="212" y="9624"/>
                </a:lnTo>
                <a:cubicBezTo>
                  <a:pt x="165" y="9577"/>
                  <a:pt x="109" y="9516"/>
                  <a:pt x="97" y="9470"/>
                </a:cubicBezTo>
                <a:cubicBezTo>
                  <a:pt x="73" y="9392"/>
                  <a:pt x="80" y="9309"/>
                  <a:pt x="118" y="9247"/>
                </a:cubicBezTo>
                <a:cubicBezTo>
                  <a:pt x="140" y="9209"/>
                  <a:pt x="172" y="9183"/>
                  <a:pt x="209" y="9166"/>
                </a:cubicBezTo>
                <a:close/>
                <a:moveTo>
                  <a:pt x="8866" y="9711"/>
                </a:moveTo>
                <a:cubicBezTo>
                  <a:pt x="8873" y="9711"/>
                  <a:pt x="8882" y="9714"/>
                  <a:pt x="8891" y="9718"/>
                </a:cubicBezTo>
                <a:cubicBezTo>
                  <a:pt x="8904" y="9725"/>
                  <a:pt x="8913" y="9735"/>
                  <a:pt x="8917" y="9748"/>
                </a:cubicBezTo>
                <a:cubicBezTo>
                  <a:pt x="8919" y="9758"/>
                  <a:pt x="8919" y="9771"/>
                  <a:pt x="8914" y="9779"/>
                </a:cubicBezTo>
                <a:cubicBezTo>
                  <a:pt x="8906" y="9794"/>
                  <a:pt x="8890" y="9802"/>
                  <a:pt x="8874" y="9802"/>
                </a:cubicBezTo>
                <a:cubicBezTo>
                  <a:pt x="8866" y="9802"/>
                  <a:pt x="8858" y="9800"/>
                  <a:pt x="8851" y="9796"/>
                </a:cubicBezTo>
                <a:cubicBezTo>
                  <a:pt x="8825" y="9785"/>
                  <a:pt x="8815" y="9757"/>
                  <a:pt x="8825" y="9735"/>
                </a:cubicBezTo>
                <a:cubicBezTo>
                  <a:pt x="8833" y="9720"/>
                  <a:pt x="8849" y="9711"/>
                  <a:pt x="8866" y="9711"/>
                </a:cubicBezTo>
                <a:close/>
                <a:moveTo>
                  <a:pt x="15426" y="8965"/>
                </a:moveTo>
                <a:cubicBezTo>
                  <a:pt x="15453" y="8985"/>
                  <a:pt x="15482" y="9006"/>
                  <a:pt x="15510" y="9029"/>
                </a:cubicBezTo>
                <a:lnTo>
                  <a:pt x="14436" y="9814"/>
                </a:lnTo>
                <a:cubicBezTo>
                  <a:pt x="14431" y="9798"/>
                  <a:pt x="14424" y="9782"/>
                  <a:pt x="14418" y="9766"/>
                </a:cubicBezTo>
                <a:cubicBezTo>
                  <a:pt x="14433" y="9736"/>
                  <a:pt x="14445" y="9708"/>
                  <a:pt x="14456" y="9676"/>
                </a:cubicBezTo>
                <a:lnTo>
                  <a:pt x="15426" y="8965"/>
                </a:lnTo>
                <a:close/>
                <a:moveTo>
                  <a:pt x="13285" y="8106"/>
                </a:moveTo>
                <a:cubicBezTo>
                  <a:pt x="13458" y="8106"/>
                  <a:pt x="13622" y="8189"/>
                  <a:pt x="13723" y="8326"/>
                </a:cubicBezTo>
                <a:lnTo>
                  <a:pt x="14338" y="9166"/>
                </a:lnTo>
                <a:cubicBezTo>
                  <a:pt x="14498" y="9386"/>
                  <a:pt x="14471" y="9687"/>
                  <a:pt x="14276" y="9874"/>
                </a:cubicBezTo>
                <a:lnTo>
                  <a:pt x="13028" y="8170"/>
                </a:lnTo>
                <a:cubicBezTo>
                  <a:pt x="13107" y="8128"/>
                  <a:pt x="13196" y="8106"/>
                  <a:pt x="13285" y="8106"/>
                </a:cubicBezTo>
                <a:close/>
                <a:moveTo>
                  <a:pt x="8582" y="9499"/>
                </a:moveTo>
                <a:cubicBezTo>
                  <a:pt x="8644" y="9514"/>
                  <a:pt x="8716" y="9516"/>
                  <a:pt x="8786" y="9517"/>
                </a:cubicBezTo>
                <a:cubicBezTo>
                  <a:pt x="8863" y="9520"/>
                  <a:pt x="8939" y="9521"/>
                  <a:pt x="8977" y="9542"/>
                </a:cubicBezTo>
                <a:cubicBezTo>
                  <a:pt x="9051" y="9580"/>
                  <a:pt x="9104" y="9643"/>
                  <a:pt x="9121" y="9717"/>
                </a:cubicBezTo>
                <a:cubicBezTo>
                  <a:pt x="9139" y="9778"/>
                  <a:pt x="9126" y="9840"/>
                  <a:pt x="9091" y="9887"/>
                </a:cubicBezTo>
                <a:cubicBezTo>
                  <a:pt x="9087" y="9892"/>
                  <a:pt x="9082" y="9895"/>
                  <a:pt x="9078" y="9901"/>
                </a:cubicBezTo>
                <a:cubicBezTo>
                  <a:pt x="9042" y="9884"/>
                  <a:pt x="9005" y="9867"/>
                  <a:pt x="8968" y="9852"/>
                </a:cubicBezTo>
                <a:cubicBezTo>
                  <a:pt x="8977" y="9844"/>
                  <a:pt x="8984" y="9835"/>
                  <a:pt x="8991" y="9823"/>
                </a:cubicBezTo>
                <a:cubicBezTo>
                  <a:pt x="9008" y="9794"/>
                  <a:pt x="9013" y="9758"/>
                  <a:pt x="9003" y="9726"/>
                </a:cubicBezTo>
                <a:cubicBezTo>
                  <a:pt x="8992" y="9689"/>
                  <a:pt x="8966" y="9657"/>
                  <a:pt x="8929" y="9638"/>
                </a:cubicBezTo>
                <a:cubicBezTo>
                  <a:pt x="8908" y="9629"/>
                  <a:pt x="8883" y="9622"/>
                  <a:pt x="8861" y="9622"/>
                </a:cubicBezTo>
                <a:cubicBezTo>
                  <a:pt x="8809" y="9622"/>
                  <a:pt x="8762" y="9652"/>
                  <a:pt x="8742" y="9698"/>
                </a:cubicBezTo>
                <a:cubicBezTo>
                  <a:pt x="8731" y="9726"/>
                  <a:pt x="8730" y="9756"/>
                  <a:pt x="8736" y="9784"/>
                </a:cubicBezTo>
                <a:cubicBezTo>
                  <a:pt x="8665" y="9769"/>
                  <a:pt x="8593" y="9760"/>
                  <a:pt x="8523" y="9757"/>
                </a:cubicBezTo>
                <a:cubicBezTo>
                  <a:pt x="8518" y="9754"/>
                  <a:pt x="8512" y="9751"/>
                  <a:pt x="8505" y="9748"/>
                </a:cubicBezTo>
                <a:lnTo>
                  <a:pt x="8582" y="9499"/>
                </a:lnTo>
                <a:close/>
                <a:moveTo>
                  <a:pt x="9171" y="9798"/>
                </a:moveTo>
                <a:cubicBezTo>
                  <a:pt x="9189" y="9816"/>
                  <a:pt x="9207" y="9834"/>
                  <a:pt x="9228" y="9850"/>
                </a:cubicBezTo>
                <a:cubicBezTo>
                  <a:pt x="9247" y="9864"/>
                  <a:pt x="9267" y="9877"/>
                  <a:pt x="9287" y="9889"/>
                </a:cubicBezTo>
                <a:cubicBezTo>
                  <a:pt x="9250" y="9906"/>
                  <a:pt x="9218" y="9930"/>
                  <a:pt x="9194" y="9963"/>
                </a:cubicBezTo>
                <a:cubicBezTo>
                  <a:pt x="9194" y="9963"/>
                  <a:pt x="9194" y="9964"/>
                  <a:pt x="9192" y="9964"/>
                </a:cubicBezTo>
                <a:cubicBezTo>
                  <a:pt x="9168" y="9950"/>
                  <a:pt x="9145" y="9934"/>
                  <a:pt x="9121" y="9921"/>
                </a:cubicBezTo>
                <a:cubicBezTo>
                  <a:pt x="9124" y="9919"/>
                  <a:pt x="9126" y="9915"/>
                  <a:pt x="9128" y="9913"/>
                </a:cubicBezTo>
                <a:cubicBezTo>
                  <a:pt x="9152" y="9880"/>
                  <a:pt x="9166" y="9841"/>
                  <a:pt x="9171" y="9798"/>
                </a:cubicBezTo>
                <a:close/>
                <a:moveTo>
                  <a:pt x="15696" y="8978"/>
                </a:moveTo>
                <a:cubicBezTo>
                  <a:pt x="15714" y="8978"/>
                  <a:pt x="15728" y="8983"/>
                  <a:pt x="15740" y="8992"/>
                </a:cubicBezTo>
                <a:lnTo>
                  <a:pt x="14330" y="10022"/>
                </a:lnTo>
                <a:cubicBezTo>
                  <a:pt x="14322" y="9987"/>
                  <a:pt x="14340" y="9941"/>
                  <a:pt x="14380" y="9911"/>
                </a:cubicBezTo>
                <a:lnTo>
                  <a:pt x="15620" y="9004"/>
                </a:lnTo>
                <a:cubicBezTo>
                  <a:pt x="15643" y="8987"/>
                  <a:pt x="15670" y="8978"/>
                  <a:pt x="15696" y="8978"/>
                </a:cubicBezTo>
                <a:close/>
                <a:moveTo>
                  <a:pt x="15768" y="9028"/>
                </a:moveTo>
                <a:lnTo>
                  <a:pt x="15768" y="9028"/>
                </a:lnTo>
                <a:cubicBezTo>
                  <a:pt x="15778" y="9062"/>
                  <a:pt x="15758" y="9110"/>
                  <a:pt x="15717" y="9139"/>
                </a:cubicBezTo>
                <a:lnTo>
                  <a:pt x="14477" y="10046"/>
                </a:lnTo>
                <a:cubicBezTo>
                  <a:pt x="14453" y="10063"/>
                  <a:pt x="14425" y="10072"/>
                  <a:pt x="14399" y="10072"/>
                </a:cubicBezTo>
                <a:cubicBezTo>
                  <a:pt x="14383" y="10072"/>
                  <a:pt x="14367" y="10068"/>
                  <a:pt x="14355" y="10061"/>
                </a:cubicBezTo>
                <a:lnTo>
                  <a:pt x="15768" y="9028"/>
                </a:lnTo>
                <a:close/>
                <a:moveTo>
                  <a:pt x="9411" y="10075"/>
                </a:moveTo>
                <a:cubicBezTo>
                  <a:pt x="9410" y="10075"/>
                  <a:pt x="9408" y="10077"/>
                  <a:pt x="9405" y="10077"/>
                </a:cubicBezTo>
                <a:cubicBezTo>
                  <a:pt x="9408" y="10077"/>
                  <a:pt x="9409" y="10075"/>
                  <a:pt x="9411" y="10075"/>
                </a:cubicBezTo>
                <a:close/>
                <a:moveTo>
                  <a:pt x="15719" y="9194"/>
                </a:moveTo>
                <a:cubicBezTo>
                  <a:pt x="15743" y="9217"/>
                  <a:pt x="15770" y="9239"/>
                  <a:pt x="15796" y="9262"/>
                </a:cubicBezTo>
                <a:lnTo>
                  <a:pt x="14572" y="10157"/>
                </a:lnTo>
                <a:cubicBezTo>
                  <a:pt x="14557" y="10125"/>
                  <a:pt x="14545" y="10094"/>
                  <a:pt x="14533" y="10062"/>
                </a:cubicBezTo>
                <a:lnTo>
                  <a:pt x="15719" y="9194"/>
                </a:lnTo>
                <a:close/>
                <a:moveTo>
                  <a:pt x="9414" y="10119"/>
                </a:moveTo>
                <a:cubicBezTo>
                  <a:pt x="9427" y="10119"/>
                  <a:pt x="9441" y="10125"/>
                  <a:pt x="9451" y="10136"/>
                </a:cubicBezTo>
                <a:cubicBezTo>
                  <a:pt x="9460" y="10146"/>
                  <a:pt x="9466" y="10159"/>
                  <a:pt x="9466" y="10173"/>
                </a:cubicBezTo>
                <a:cubicBezTo>
                  <a:pt x="9466" y="10175"/>
                  <a:pt x="9463" y="10179"/>
                  <a:pt x="9462" y="10182"/>
                </a:cubicBezTo>
                <a:cubicBezTo>
                  <a:pt x="9442" y="10160"/>
                  <a:pt x="9420" y="10141"/>
                  <a:pt x="9399" y="10121"/>
                </a:cubicBezTo>
                <a:cubicBezTo>
                  <a:pt x="9404" y="10120"/>
                  <a:pt x="9409" y="10119"/>
                  <a:pt x="9414" y="10119"/>
                </a:cubicBezTo>
                <a:close/>
                <a:moveTo>
                  <a:pt x="430" y="9794"/>
                </a:moveTo>
                <a:cubicBezTo>
                  <a:pt x="475" y="9863"/>
                  <a:pt x="525" y="9925"/>
                  <a:pt x="579" y="9983"/>
                </a:cubicBezTo>
                <a:cubicBezTo>
                  <a:pt x="576" y="9993"/>
                  <a:pt x="571" y="10005"/>
                  <a:pt x="570" y="10017"/>
                </a:cubicBezTo>
                <a:cubicBezTo>
                  <a:pt x="567" y="10056"/>
                  <a:pt x="582" y="10095"/>
                  <a:pt x="609" y="10125"/>
                </a:cubicBezTo>
                <a:cubicBezTo>
                  <a:pt x="637" y="10154"/>
                  <a:pt x="676" y="10172"/>
                  <a:pt x="714" y="10172"/>
                </a:cubicBezTo>
                <a:cubicBezTo>
                  <a:pt x="736" y="10172"/>
                  <a:pt x="756" y="10166"/>
                  <a:pt x="774" y="10156"/>
                </a:cubicBezTo>
                <a:cubicBezTo>
                  <a:pt x="809" y="10180"/>
                  <a:pt x="844" y="10203"/>
                  <a:pt x="879" y="10226"/>
                </a:cubicBezTo>
                <a:cubicBezTo>
                  <a:pt x="841" y="10268"/>
                  <a:pt x="788" y="10291"/>
                  <a:pt x="726" y="10291"/>
                </a:cubicBezTo>
                <a:cubicBezTo>
                  <a:pt x="655" y="10291"/>
                  <a:pt x="584" y="10259"/>
                  <a:pt x="529" y="10200"/>
                </a:cubicBezTo>
                <a:cubicBezTo>
                  <a:pt x="496" y="10166"/>
                  <a:pt x="473" y="10091"/>
                  <a:pt x="449" y="10010"/>
                </a:cubicBezTo>
                <a:cubicBezTo>
                  <a:pt x="429" y="9946"/>
                  <a:pt x="408" y="9880"/>
                  <a:pt x="380" y="9825"/>
                </a:cubicBezTo>
                <a:lnTo>
                  <a:pt x="430" y="9794"/>
                </a:lnTo>
                <a:close/>
                <a:moveTo>
                  <a:pt x="15972" y="9220"/>
                </a:moveTo>
                <a:cubicBezTo>
                  <a:pt x="15989" y="9220"/>
                  <a:pt x="16004" y="9226"/>
                  <a:pt x="16016" y="9234"/>
                </a:cubicBezTo>
                <a:lnTo>
                  <a:pt x="14477" y="10358"/>
                </a:lnTo>
                <a:cubicBezTo>
                  <a:pt x="14467" y="10323"/>
                  <a:pt x="14486" y="10276"/>
                  <a:pt x="14525" y="10248"/>
                </a:cubicBezTo>
                <a:lnTo>
                  <a:pt x="15895" y="9247"/>
                </a:lnTo>
                <a:cubicBezTo>
                  <a:pt x="15920" y="9230"/>
                  <a:pt x="15946" y="9220"/>
                  <a:pt x="15972" y="9220"/>
                </a:cubicBezTo>
                <a:close/>
                <a:moveTo>
                  <a:pt x="1596" y="7689"/>
                </a:moveTo>
                <a:cubicBezTo>
                  <a:pt x="1731" y="7689"/>
                  <a:pt x="1864" y="7709"/>
                  <a:pt x="1994" y="7748"/>
                </a:cubicBezTo>
                <a:cubicBezTo>
                  <a:pt x="2703" y="7968"/>
                  <a:pt x="3102" y="8722"/>
                  <a:pt x="2885" y="9431"/>
                </a:cubicBezTo>
                <a:cubicBezTo>
                  <a:pt x="2709" y="10000"/>
                  <a:pt x="2192" y="10383"/>
                  <a:pt x="1599" y="10383"/>
                </a:cubicBezTo>
                <a:cubicBezTo>
                  <a:pt x="1462" y="10381"/>
                  <a:pt x="1330" y="10362"/>
                  <a:pt x="1200" y="10321"/>
                </a:cubicBezTo>
                <a:cubicBezTo>
                  <a:pt x="856" y="10216"/>
                  <a:pt x="573" y="9983"/>
                  <a:pt x="407" y="9666"/>
                </a:cubicBezTo>
                <a:cubicBezTo>
                  <a:pt x="238" y="9347"/>
                  <a:pt x="203" y="8982"/>
                  <a:pt x="310" y="8639"/>
                </a:cubicBezTo>
                <a:cubicBezTo>
                  <a:pt x="486" y="8071"/>
                  <a:pt x="1003" y="7689"/>
                  <a:pt x="1596" y="7689"/>
                </a:cubicBezTo>
                <a:close/>
                <a:moveTo>
                  <a:pt x="920" y="10252"/>
                </a:moveTo>
                <a:cubicBezTo>
                  <a:pt x="946" y="10265"/>
                  <a:pt x="971" y="10278"/>
                  <a:pt x="997" y="10290"/>
                </a:cubicBezTo>
                <a:cubicBezTo>
                  <a:pt x="972" y="10321"/>
                  <a:pt x="957" y="10362"/>
                  <a:pt x="952" y="10404"/>
                </a:cubicBezTo>
                <a:cubicBezTo>
                  <a:pt x="934" y="10386"/>
                  <a:pt x="916" y="10369"/>
                  <a:pt x="897" y="10354"/>
                </a:cubicBezTo>
                <a:cubicBezTo>
                  <a:pt x="877" y="10340"/>
                  <a:pt x="857" y="10327"/>
                  <a:pt x="837" y="10315"/>
                </a:cubicBezTo>
                <a:cubicBezTo>
                  <a:pt x="869" y="10300"/>
                  <a:pt x="897" y="10279"/>
                  <a:pt x="920" y="10252"/>
                </a:cubicBezTo>
                <a:close/>
                <a:moveTo>
                  <a:pt x="16043" y="9270"/>
                </a:moveTo>
                <a:lnTo>
                  <a:pt x="16043" y="9270"/>
                </a:lnTo>
                <a:cubicBezTo>
                  <a:pt x="16054" y="9305"/>
                  <a:pt x="16033" y="9351"/>
                  <a:pt x="15993" y="9382"/>
                </a:cubicBezTo>
                <a:lnTo>
                  <a:pt x="14625" y="10383"/>
                </a:lnTo>
                <a:cubicBezTo>
                  <a:pt x="14601" y="10400"/>
                  <a:pt x="14573" y="10408"/>
                  <a:pt x="14548" y="10408"/>
                </a:cubicBezTo>
                <a:cubicBezTo>
                  <a:pt x="14531" y="10408"/>
                  <a:pt x="14515" y="10404"/>
                  <a:pt x="14502" y="10396"/>
                </a:cubicBezTo>
                <a:lnTo>
                  <a:pt x="16043" y="9270"/>
                </a:lnTo>
                <a:close/>
                <a:moveTo>
                  <a:pt x="9397" y="9910"/>
                </a:moveTo>
                <a:cubicBezTo>
                  <a:pt x="9469" y="9910"/>
                  <a:pt x="9539" y="9942"/>
                  <a:pt x="9594" y="10001"/>
                </a:cubicBezTo>
                <a:cubicBezTo>
                  <a:pt x="9627" y="10036"/>
                  <a:pt x="9650" y="10111"/>
                  <a:pt x="9674" y="10190"/>
                </a:cubicBezTo>
                <a:cubicBezTo>
                  <a:pt x="9694" y="10254"/>
                  <a:pt x="9716" y="10321"/>
                  <a:pt x="9743" y="10375"/>
                </a:cubicBezTo>
                <a:lnTo>
                  <a:pt x="9652" y="10432"/>
                </a:lnTo>
                <a:cubicBezTo>
                  <a:pt x="9614" y="10369"/>
                  <a:pt x="9572" y="10309"/>
                  <a:pt x="9526" y="10252"/>
                </a:cubicBezTo>
                <a:cubicBezTo>
                  <a:pt x="9542" y="10232"/>
                  <a:pt x="9553" y="10210"/>
                  <a:pt x="9555" y="10183"/>
                </a:cubicBezTo>
                <a:cubicBezTo>
                  <a:pt x="9557" y="10145"/>
                  <a:pt x="9543" y="10105"/>
                  <a:pt x="9515" y="10075"/>
                </a:cubicBezTo>
                <a:cubicBezTo>
                  <a:pt x="9488" y="10045"/>
                  <a:pt x="9449" y="10030"/>
                  <a:pt x="9412" y="10030"/>
                </a:cubicBezTo>
                <a:cubicBezTo>
                  <a:pt x="9382" y="10030"/>
                  <a:pt x="9352" y="10040"/>
                  <a:pt x="9330" y="10059"/>
                </a:cubicBezTo>
                <a:cubicBezTo>
                  <a:pt x="9298" y="10034"/>
                  <a:pt x="9266" y="10010"/>
                  <a:pt x="9231" y="9988"/>
                </a:cubicBezTo>
                <a:cubicBezTo>
                  <a:pt x="9269" y="9939"/>
                  <a:pt x="9330" y="9910"/>
                  <a:pt x="9397" y="9910"/>
                </a:cubicBezTo>
                <a:close/>
                <a:moveTo>
                  <a:pt x="15991" y="9440"/>
                </a:moveTo>
                <a:cubicBezTo>
                  <a:pt x="16016" y="9462"/>
                  <a:pt x="16041" y="9486"/>
                  <a:pt x="16065" y="9509"/>
                </a:cubicBezTo>
                <a:lnTo>
                  <a:pt x="14726" y="10489"/>
                </a:lnTo>
                <a:cubicBezTo>
                  <a:pt x="14712" y="10459"/>
                  <a:pt x="14696" y="10428"/>
                  <a:pt x="14682" y="10398"/>
                </a:cubicBezTo>
                <a:lnTo>
                  <a:pt x="15991" y="9440"/>
                </a:lnTo>
                <a:close/>
                <a:moveTo>
                  <a:pt x="1252" y="10402"/>
                </a:moveTo>
                <a:cubicBezTo>
                  <a:pt x="1259" y="10402"/>
                  <a:pt x="1267" y="10404"/>
                  <a:pt x="1275" y="10407"/>
                </a:cubicBezTo>
                <a:cubicBezTo>
                  <a:pt x="1299" y="10417"/>
                  <a:pt x="1310" y="10446"/>
                  <a:pt x="1299" y="10468"/>
                </a:cubicBezTo>
                <a:cubicBezTo>
                  <a:pt x="1292" y="10483"/>
                  <a:pt x="1275" y="10492"/>
                  <a:pt x="1258" y="10492"/>
                </a:cubicBezTo>
                <a:cubicBezTo>
                  <a:pt x="1250" y="10492"/>
                  <a:pt x="1242" y="10490"/>
                  <a:pt x="1235" y="10486"/>
                </a:cubicBezTo>
                <a:cubicBezTo>
                  <a:pt x="1221" y="10480"/>
                  <a:pt x="1211" y="10469"/>
                  <a:pt x="1208" y="10456"/>
                </a:cubicBezTo>
                <a:cubicBezTo>
                  <a:pt x="1204" y="10446"/>
                  <a:pt x="1205" y="10433"/>
                  <a:pt x="1210" y="10425"/>
                </a:cubicBezTo>
                <a:cubicBezTo>
                  <a:pt x="1219" y="10410"/>
                  <a:pt x="1235" y="10402"/>
                  <a:pt x="1252" y="10402"/>
                </a:cubicBezTo>
                <a:close/>
                <a:moveTo>
                  <a:pt x="5627" y="8928"/>
                </a:moveTo>
                <a:cubicBezTo>
                  <a:pt x="5665" y="8928"/>
                  <a:pt x="5700" y="8931"/>
                  <a:pt x="5727" y="8939"/>
                </a:cubicBezTo>
                <a:cubicBezTo>
                  <a:pt x="5735" y="8941"/>
                  <a:pt x="5743" y="8945"/>
                  <a:pt x="5750" y="8949"/>
                </a:cubicBezTo>
                <a:lnTo>
                  <a:pt x="5507" y="10364"/>
                </a:lnTo>
                <a:cubicBezTo>
                  <a:pt x="5419" y="10396"/>
                  <a:pt x="5337" y="10442"/>
                  <a:pt x="5260" y="10497"/>
                </a:cubicBezTo>
                <a:cubicBezTo>
                  <a:pt x="5249" y="10505"/>
                  <a:pt x="5240" y="10512"/>
                  <a:pt x="5229" y="10522"/>
                </a:cubicBezTo>
                <a:lnTo>
                  <a:pt x="5503" y="8935"/>
                </a:lnTo>
                <a:cubicBezTo>
                  <a:pt x="5545" y="8931"/>
                  <a:pt x="5588" y="8928"/>
                  <a:pt x="5627" y="8928"/>
                </a:cubicBezTo>
                <a:close/>
                <a:moveTo>
                  <a:pt x="12989" y="8192"/>
                </a:moveTo>
                <a:lnTo>
                  <a:pt x="14243" y="9906"/>
                </a:lnTo>
                <a:cubicBezTo>
                  <a:pt x="14233" y="9913"/>
                  <a:pt x="14227" y="9921"/>
                  <a:pt x="14219" y="9927"/>
                </a:cubicBezTo>
                <a:lnTo>
                  <a:pt x="13350" y="10563"/>
                </a:lnTo>
                <a:lnTo>
                  <a:pt x="12094" y="8844"/>
                </a:lnTo>
                <a:lnTo>
                  <a:pt x="12963" y="8208"/>
                </a:lnTo>
                <a:cubicBezTo>
                  <a:pt x="12970" y="8202"/>
                  <a:pt x="12979" y="8198"/>
                  <a:pt x="12989" y="8192"/>
                </a:cubicBezTo>
                <a:close/>
                <a:moveTo>
                  <a:pt x="16241" y="9466"/>
                </a:moveTo>
                <a:cubicBezTo>
                  <a:pt x="16258" y="9466"/>
                  <a:pt x="16273" y="9471"/>
                  <a:pt x="16284" y="9479"/>
                </a:cubicBezTo>
                <a:lnTo>
                  <a:pt x="14629" y="10691"/>
                </a:lnTo>
                <a:cubicBezTo>
                  <a:pt x="14626" y="10679"/>
                  <a:pt x="14625" y="10668"/>
                  <a:pt x="14626" y="10659"/>
                </a:cubicBezTo>
                <a:cubicBezTo>
                  <a:pt x="14631" y="10628"/>
                  <a:pt x="14650" y="10600"/>
                  <a:pt x="14677" y="10579"/>
                </a:cubicBezTo>
                <a:lnTo>
                  <a:pt x="16164" y="9493"/>
                </a:lnTo>
                <a:cubicBezTo>
                  <a:pt x="16188" y="9476"/>
                  <a:pt x="16215" y="9466"/>
                  <a:pt x="16241" y="9466"/>
                </a:cubicBezTo>
                <a:close/>
                <a:moveTo>
                  <a:pt x="1037" y="10309"/>
                </a:moveTo>
                <a:cubicBezTo>
                  <a:pt x="1074" y="10325"/>
                  <a:pt x="1114" y="10338"/>
                  <a:pt x="1152" y="10352"/>
                </a:cubicBezTo>
                <a:cubicBezTo>
                  <a:pt x="1144" y="10359"/>
                  <a:pt x="1138" y="10368"/>
                  <a:pt x="1132" y="10377"/>
                </a:cubicBezTo>
                <a:cubicBezTo>
                  <a:pt x="1116" y="10406"/>
                  <a:pt x="1111" y="10442"/>
                  <a:pt x="1121" y="10475"/>
                </a:cubicBezTo>
                <a:cubicBezTo>
                  <a:pt x="1131" y="10512"/>
                  <a:pt x="1158" y="10544"/>
                  <a:pt x="1195" y="10563"/>
                </a:cubicBezTo>
                <a:cubicBezTo>
                  <a:pt x="1216" y="10574"/>
                  <a:pt x="1240" y="10579"/>
                  <a:pt x="1262" y="10579"/>
                </a:cubicBezTo>
                <a:cubicBezTo>
                  <a:pt x="1315" y="10579"/>
                  <a:pt x="1361" y="10549"/>
                  <a:pt x="1380" y="10504"/>
                </a:cubicBezTo>
                <a:cubicBezTo>
                  <a:pt x="1394" y="10473"/>
                  <a:pt x="1394" y="10439"/>
                  <a:pt x="1384" y="10409"/>
                </a:cubicBezTo>
                <a:lnTo>
                  <a:pt x="1384" y="10409"/>
                </a:lnTo>
                <a:cubicBezTo>
                  <a:pt x="1443" y="10417"/>
                  <a:pt x="1505" y="10423"/>
                  <a:pt x="1565" y="10425"/>
                </a:cubicBezTo>
                <a:cubicBezTo>
                  <a:pt x="1583" y="10436"/>
                  <a:pt x="1600" y="10446"/>
                  <a:pt x="1617" y="10453"/>
                </a:cubicBezTo>
                <a:lnTo>
                  <a:pt x="1541" y="10704"/>
                </a:lnTo>
                <a:cubicBezTo>
                  <a:pt x="1478" y="10690"/>
                  <a:pt x="1406" y="10687"/>
                  <a:pt x="1337" y="10685"/>
                </a:cubicBezTo>
                <a:cubicBezTo>
                  <a:pt x="1258" y="10683"/>
                  <a:pt x="1184" y="10681"/>
                  <a:pt x="1145" y="10660"/>
                </a:cubicBezTo>
                <a:cubicBezTo>
                  <a:pt x="1070" y="10622"/>
                  <a:pt x="1017" y="10559"/>
                  <a:pt x="1001" y="10485"/>
                </a:cubicBezTo>
                <a:cubicBezTo>
                  <a:pt x="987" y="10423"/>
                  <a:pt x="998" y="10363"/>
                  <a:pt x="1032" y="10315"/>
                </a:cubicBezTo>
                <a:cubicBezTo>
                  <a:pt x="1034" y="10312"/>
                  <a:pt x="1036" y="10311"/>
                  <a:pt x="1037" y="10309"/>
                </a:cubicBezTo>
                <a:close/>
                <a:moveTo>
                  <a:pt x="9797" y="10711"/>
                </a:moveTo>
                <a:cubicBezTo>
                  <a:pt x="9794" y="10711"/>
                  <a:pt x="9789" y="10712"/>
                  <a:pt x="9785" y="10712"/>
                </a:cubicBezTo>
                <a:cubicBezTo>
                  <a:pt x="9788" y="10712"/>
                  <a:pt x="9793" y="10711"/>
                  <a:pt x="9795" y="10711"/>
                </a:cubicBezTo>
                <a:close/>
                <a:moveTo>
                  <a:pt x="9820" y="10715"/>
                </a:moveTo>
                <a:cubicBezTo>
                  <a:pt x="9822" y="10715"/>
                  <a:pt x="9824" y="10716"/>
                  <a:pt x="9826" y="10717"/>
                </a:cubicBezTo>
                <a:lnTo>
                  <a:pt x="9820" y="10715"/>
                </a:lnTo>
                <a:close/>
                <a:moveTo>
                  <a:pt x="16313" y="9515"/>
                </a:moveTo>
                <a:cubicBezTo>
                  <a:pt x="16317" y="9528"/>
                  <a:pt x="16317" y="9544"/>
                  <a:pt x="16313" y="9558"/>
                </a:cubicBezTo>
                <a:cubicBezTo>
                  <a:pt x="16306" y="9584"/>
                  <a:pt x="16289" y="9610"/>
                  <a:pt x="16263" y="9627"/>
                </a:cubicBezTo>
                <a:lnTo>
                  <a:pt x="14777" y="10713"/>
                </a:lnTo>
                <a:cubicBezTo>
                  <a:pt x="14754" y="10730"/>
                  <a:pt x="14726" y="10739"/>
                  <a:pt x="14700" y="10739"/>
                </a:cubicBezTo>
                <a:cubicBezTo>
                  <a:pt x="14683" y="10739"/>
                  <a:pt x="14667" y="10735"/>
                  <a:pt x="14655" y="10727"/>
                </a:cubicBezTo>
                <a:lnTo>
                  <a:pt x="16313" y="9515"/>
                </a:lnTo>
                <a:close/>
                <a:moveTo>
                  <a:pt x="10600" y="9055"/>
                </a:moveTo>
                <a:cubicBezTo>
                  <a:pt x="10601" y="9078"/>
                  <a:pt x="10610" y="9107"/>
                  <a:pt x="10624" y="9133"/>
                </a:cubicBezTo>
                <a:cubicBezTo>
                  <a:pt x="10676" y="9229"/>
                  <a:pt x="10782" y="9292"/>
                  <a:pt x="10891" y="9292"/>
                </a:cubicBezTo>
                <a:cubicBezTo>
                  <a:pt x="10928" y="9292"/>
                  <a:pt x="10964" y="9286"/>
                  <a:pt x="10998" y="9271"/>
                </a:cubicBezTo>
                <a:lnTo>
                  <a:pt x="11453" y="9076"/>
                </a:lnTo>
                <a:lnTo>
                  <a:pt x="11232" y="9378"/>
                </a:lnTo>
                <a:lnTo>
                  <a:pt x="11187" y="9398"/>
                </a:lnTo>
                <a:cubicBezTo>
                  <a:pt x="11123" y="9425"/>
                  <a:pt x="11076" y="9476"/>
                  <a:pt x="11055" y="9539"/>
                </a:cubicBezTo>
                <a:cubicBezTo>
                  <a:pt x="11040" y="9579"/>
                  <a:pt x="11039" y="9621"/>
                  <a:pt x="11047" y="9663"/>
                </a:cubicBezTo>
                <a:cubicBezTo>
                  <a:pt x="11007" y="9736"/>
                  <a:pt x="11012" y="9853"/>
                  <a:pt x="11065" y="9966"/>
                </a:cubicBezTo>
                <a:lnTo>
                  <a:pt x="11091" y="10017"/>
                </a:lnTo>
                <a:lnTo>
                  <a:pt x="10963" y="10111"/>
                </a:lnTo>
                <a:cubicBezTo>
                  <a:pt x="10902" y="9996"/>
                  <a:pt x="10806" y="9920"/>
                  <a:pt x="10718" y="9920"/>
                </a:cubicBezTo>
                <a:cubicBezTo>
                  <a:pt x="10708" y="9920"/>
                  <a:pt x="10699" y="9921"/>
                  <a:pt x="10689" y="9922"/>
                </a:cubicBezTo>
                <a:cubicBezTo>
                  <a:pt x="10679" y="9925"/>
                  <a:pt x="10670" y="9927"/>
                  <a:pt x="10660" y="9931"/>
                </a:cubicBezTo>
                <a:lnTo>
                  <a:pt x="10639" y="9942"/>
                </a:lnTo>
                <a:lnTo>
                  <a:pt x="10640" y="9946"/>
                </a:lnTo>
                <a:cubicBezTo>
                  <a:pt x="10561" y="10004"/>
                  <a:pt x="10550" y="10153"/>
                  <a:pt x="10618" y="10294"/>
                </a:cubicBezTo>
                <a:lnTo>
                  <a:pt x="10644" y="10346"/>
                </a:lnTo>
                <a:lnTo>
                  <a:pt x="10516" y="10439"/>
                </a:lnTo>
                <a:cubicBezTo>
                  <a:pt x="10456" y="10325"/>
                  <a:pt x="10360" y="10248"/>
                  <a:pt x="10271" y="10248"/>
                </a:cubicBezTo>
                <a:cubicBezTo>
                  <a:pt x="10267" y="10248"/>
                  <a:pt x="10261" y="10248"/>
                  <a:pt x="10257" y="10249"/>
                </a:cubicBezTo>
                <a:cubicBezTo>
                  <a:pt x="10242" y="10251"/>
                  <a:pt x="10227" y="10254"/>
                  <a:pt x="10214" y="10261"/>
                </a:cubicBezTo>
                <a:lnTo>
                  <a:pt x="10192" y="10272"/>
                </a:lnTo>
                <a:lnTo>
                  <a:pt x="10194" y="10274"/>
                </a:lnTo>
                <a:cubicBezTo>
                  <a:pt x="10115" y="10332"/>
                  <a:pt x="10104" y="10480"/>
                  <a:pt x="10172" y="10621"/>
                </a:cubicBezTo>
                <a:lnTo>
                  <a:pt x="10196" y="10673"/>
                </a:lnTo>
                <a:lnTo>
                  <a:pt x="10080" y="10757"/>
                </a:lnTo>
                <a:cubicBezTo>
                  <a:pt x="10078" y="10746"/>
                  <a:pt x="10076" y="10736"/>
                  <a:pt x="10074" y="10723"/>
                </a:cubicBezTo>
                <a:cubicBezTo>
                  <a:pt x="10058" y="10669"/>
                  <a:pt x="10001" y="10606"/>
                  <a:pt x="9949" y="10552"/>
                </a:cubicBezTo>
                <a:lnTo>
                  <a:pt x="9920" y="10522"/>
                </a:lnTo>
                <a:cubicBezTo>
                  <a:pt x="9874" y="10475"/>
                  <a:pt x="9827" y="10427"/>
                  <a:pt x="9797" y="10378"/>
                </a:cubicBezTo>
                <a:cubicBezTo>
                  <a:pt x="9766" y="10325"/>
                  <a:pt x="9743" y="10252"/>
                  <a:pt x="9722" y="10182"/>
                </a:cubicBezTo>
                <a:cubicBezTo>
                  <a:pt x="9696" y="10096"/>
                  <a:pt x="9671" y="10016"/>
                  <a:pt x="9631" y="9975"/>
                </a:cubicBezTo>
                <a:cubicBezTo>
                  <a:pt x="9568" y="9908"/>
                  <a:pt x="9487" y="9871"/>
                  <a:pt x="9400" y="9871"/>
                </a:cubicBezTo>
                <a:cubicBezTo>
                  <a:pt x="9383" y="9871"/>
                  <a:pt x="9368" y="9873"/>
                  <a:pt x="9353" y="9876"/>
                </a:cubicBezTo>
                <a:cubicBezTo>
                  <a:pt x="9321" y="9859"/>
                  <a:pt x="9289" y="9841"/>
                  <a:pt x="9259" y="9818"/>
                </a:cubicBezTo>
                <a:cubicBezTo>
                  <a:pt x="9257" y="9816"/>
                  <a:pt x="9255" y="9814"/>
                  <a:pt x="9252" y="9811"/>
                </a:cubicBezTo>
                <a:lnTo>
                  <a:pt x="10600" y="9055"/>
                </a:lnTo>
                <a:close/>
                <a:moveTo>
                  <a:pt x="16252" y="9693"/>
                </a:moveTo>
                <a:cubicBezTo>
                  <a:pt x="16274" y="9718"/>
                  <a:pt x="16297" y="9741"/>
                  <a:pt x="16321" y="9766"/>
                </a:cubicBezTo>
                <a:lnTo>
                  <a:pt x="14893" y="10810"/>
                </a:lnTo>
                <a:cubicBezTo>
                  <a:pt x="14878" y="10780"/>
                  <a:pt x="14861" y="10750"/>
                  <a:pt x="14845" y="10721"/>
                </a:cubicBezTo>
                <a:lnTo>
                  <a:pt x="16252" y="9693"/>
                </a:lnTo>
                <a:close/>
                <a:moveTo>
                  <a:pt x="9796" y="10755"/>
                </a:moveTo>
                <a:cubicBezTo>
                  <a:pt x="9816" y="10755"/>
                  <a:pt x="9835" y="10770"/>
                  <a:pt x="9840" y="10791"/>
                </a:cubicBezTo>
                <a:cubicBezTo>
                  <a:pt x="9843" y="10806"/>
                  <a:pt x="9842" y="10820"/>
                  <a:pt x="9836" y="10832"/>
                </a:cubicBezTo>
                <a:cubicBezTo>
                  <a:pt x="9832" y="10838"/>
                  <a:pt x="9825" y="10843"/>
                  <a:pt x="9819" y="10848"/>
                </a:cubicBezTo>
                <a:cubicBezTo>
                  <a:pt x="9812" y="10817"/>
                  <a:pt x="9805" y="10785"/>
                  <a:pt x="9796" y="10755"/>
                </a:cubicBezTo>
                <a:close/>
                <a:moveTo>
                  <a:pt x="2256" y="10667"/>
                </a:moveTo>
                <a:lnTo>
                  <a:pt x="2256" y="10667"/>
                </a:lnTo>
                <a:cubicBezTo>
                  <a:pt x="2276" y="10676"/>
                  <a:pt x="2297" y="10684"/>
                  <a:pt x="2318" y="10691"/>
                </a:cubicBezTo>
                <a:cubicBezTo>
                  <a:pt x="2339" y="10697"/>
                  <a:pt x="2361" y="10702"/>
                  <a:pt x="2384" y="10705"/>
                </a:cubicBezTo>
                <a:cubicBezTo>
                  <a:pt x="2359" y="10736"/>
                  <a:pt x="2338" y="10770"/>
                  <a:pt x="2326" y="10810"/>
                </a:cubicBezTo>
                <a:cubicBezTo>
                  <a:pt x="2314" y="10849"/>
                  <a:pt x="2311" y="10889"/>
                  <a:pt x="2317" y="10928"/>
                </a:cubicBezTo>
                <a:cubicBezTo>
                  <a:pt x="2297" y="10918"/>
                  <a:pt x="2276" y="10911"/>
                  <a:pt x="2253" y="10903"/>
                </a:cubicBezTo>
                <a:cubicBezTo>
                  <a:pt x="2232" y="10896"/>
                  <a:pt x="2210" y="10891"/>
                  <a:pt x="2187" y="10889"/>
                </a:cubicBezTo>
                <a:cubicBezTo>
                  <a:pt x="2213" y="10859"/>
                  <a:pt x="2234" y="10826"/>
                  <a:pt x="2247" y="10785"/>
                </a:cubicBezTo>
                <a:cubicBezTo>
                  <a:pt x="2259" y="10748"/>
                  <a:pt x="2261" y="10706"/>
                  <a:pt x="2256" y="10667"/>
                </a:cubicBezTo>
                <a:close/>
                <a:moveTo>
                  <a:pt x="1988" y="10461"/>
                </a:moveTo>
                <a:cubicBezTo>
                  <a:pt x="2005" y="10461"/>
                  <a:pt x="2019" y="10462"/>
                  <a:pt x="2029" y="10465"/>
                </a:cubicBezTo>
                <a:cubicBezTo>
                  <a:pt x="2095" y="10485"/>
                  <a:pt x="2150" y="10528"/>
                  <a:pt x="2184" y="10586"/>
                </a:cubicBezTo>
                <a:cubicBezTo>
                  <a:pt x="2216" y="10644"/>
                  <a:pt x="2224" y="10711"/>
                  <a:pt x="2205" y="10771"/>
                </a:cubicBezTo>
                <a:cubicBezTo>
                  <a:pt x="2174" y="10871"/>
                  <a:pt x="2078" y="10938"/>
                  <a:pt x="1968" y="10938"/>
                </a:cubicBezTo>
                <a:cubicBezTo>
                  <a:pt x="1939" y="10938"/>
                  <a:pt x="1913" y="10934"/>
                  <a:pt x="1886" y="10927"/>
                </a:cubicBezTo>
                <a:cubicBezTo>
                  <a:pt x="1857" y="10917"/>
                  <a:pt x="1816" y="10881"/>
                  <a:pt x="1770" y="10845"/>
                </a:cubicBezTo>
                <a:cubicBezTo>
                  <a:pt x="1715" y="10797"/>
                  <a:pt x="1652" y="10744"/>
                  <a:pt x="1584" y="10717"/>
                </a:cubicBezTo>
                <a:lnTo>
                  <a:pt x="1631" y="10562"/>
                </a:lnTo>
                <a:lnTo>
                  <a:pt x="1660" y="10468"/>
                </a:lnTo>
                <a:cubicBezTo>
                  <a:pt x="1687" y="10474"/>
                  <a:pt x="1719" y="10476"/>
                  <a:pt x="1753" y="10476"/>
                </a:cubicBezTo>
                <a:cubicBezTo>
                  <a:pt x="1796" y="10476"/>
                  <a:pt x="1843" y="10472"/>
                  <a:pt x="1886" y="10468"/>
                </a:cubicBezTo>
                <a:cubicBezTo>
                  <a:pt x="1925" y="10464"/>
                  <a:pt x="1960" y="10461"/>
                  <a:pt x="1988" y="10461"/>
                </a:cubicBezTo>
                <a:close/>
                <a:moveTo>
                  <a:pt x="16470" y="9743"/>
                </a:moveTo>
                <a:cubicBezTo>
                  <a:pt x="16487" y="9743"/>
                  <a:pt x="16502" y="9748"/>
                  <a:pt x="16513" y="9756"/>
                </a:cubicBezTo>
                <a:lnTo>
                  <a:pt x="14823" y="10992"/>
                </a:lnTo>
                <a:cubicBezTo>
                  <a:pt x="14813" y="10956"/>
                  <a:pt x="14831" y="10911"/>
                  <a:pt x="14871" y="10881"/>
                </a:cubicBezTo>
                <a:lnTo>
                  <a:pt x="16394" y="9769"/>
                </a:lnTo>
                <a:cubicBezTo>
                  <a:pt x="16417" y="9752"/>
                  <a:pt x="16444" y="9743"/>
                  <a:pt x="16470" y="9743"/>
                </a:cubicBezTo>
                <a:close/>
                <a:moveTo>
                  <a:pt x="16544" y="9792"/>
                </a:moveTo>
                <a:cubicBezTo>
                  <a:pt x="16547" y="9804"/>
                  <a:pt x="16547" y="9814"/>
                  <a:pt x="16545" y="9824"/>
                </a:cubicBezTo>
                <a:cubicBezTo>
                  <a:pt x="16540" y="9853"/>
                  <a:pt x="16522" y="9883"/>
                  <a:pt x="16492" y="9904"/>
                </a:cubicBezTo>
                <a:lnTo>
                  <a:pt x="14972" y="11016"/>
                </a:lnTo>
                <a:cubicBezTo>
                  <a:pt x="14947" y="11034"/>
                  <a:pt x="14919" y="11042"/>
                  <a:pt x="14894" y="11042"/>
                </a:cubicBezTo>
                <a:cubicBezTo>
                  <a:pt x="14877" y="11042"/>
                  <a:pt x="14862" y="11039"/>
                  <a:pt x="14849" y="11031"/>
                </a:cubicBezTo>
                <a:lnTo>
                  <a:pt x="16544" y="9792"/>
                </a:lnTo>
                <a:close/>
                <a:moveTo>
                  <a:pt x="12290" y="9189"/>
                </a:moveTo>
                <a:lnTo>
                  <a:pt x="13080" y="10269"/>
                </a:lnTo>
                <a:lnTo>
                  <a:pt x="12018" y="11045"/>
                </a:lnTo>
                <a:lnTo>
                  <a:pt x="11425" y="9822"/>
                </a:lnTo>
                <a:lnTo>
                  <a:pt x="12290" y="9189"/>
                </a:lnTo>
                <a:close/>
                <a:moveTo>
                  <a:pt x="9768" y="10415"/>
                </a:moveTo>
                <a:cubicBezTo>
                  <a:pt x="9800" y="10462"/>
                  <a:pt x="9843" y="10505"/>
                  <a:pt x="9884" y="10548"/>
                </a:cubicBezTo>
                <a:lnTo>
                  <a:pt x="9914" y="10579"/>
                </a:lnTo>
                <a:cubicBezTo>
                  <a:pt x="9959" y="10626"/>
                  <a:pt x="10015" y="10686"/>
                  <a:pt x="10028" y="10733"/>
                </a:cubicBezTo>
                <a:cubicBezTo>
                  <a:pt x="10052" y="10811"/>
                  <a:pt x="10046" y="10894"/>
                  <a:pt x="10007" y="10955"/>
                </a:cubicBezTo>
                <a:cubicBezTo>
                  <a:pt x="9973" y="11013"/>
                  <a:pt x="9917" y="11049"/>
                  <a:pt x="9851" y="11055"/>
                </a:cubicBezTo>
                <a:lnTo>
                  <a:pt x="9848" y="11055"/>
                </a:lnTo>
                <a:cubicBezTo>
                  <a:pt x="9846" y="11016"/>
                  <a:pt x="9842" y="10976"/>
                  <a:pt x="9836" y="10937"/>
                </a:cubicBezTo>
                <a:cubicBezTo>
                  <a:pt x="9867" y="10929"/>
                  <a:pt x="9895" y="10911"/>
                  <a:pt x="9912" y="10880"/>
                </a:cubicBezTo>
                <a:cubicBezTo>
                  <a:pt x="9932" y="10847"/>
                  <a:pt x="9937" y="10804"/>
                  <a:pt x="9924" y="10764"/>
                </a:cubicBezTo>
                <a:cubicBezTo>
                  <a:pt x="9905" y="10704"/>
                  <a:pt x="9854" y="10664"/>
                  <a:pt x="9796" y="10664"/>
                </a:cubicBezTo>
                <a:cubicBezTo>
                  <a:pt x="9785" y="10664"/>
                  <a:pt x="9777" y="10668"/>
                  <a:pt x="9767" y="10669"/>
                </a:cubicBezTo>
                <a:cubicBezTo>
                  <a:pt x="9746" y="10610"/>
                  <a:pt x="9721" y="10552"/>
                  <a:pt x="9690" y="10495"/>
                </a:cubicBezTo>
                <a:cubicBezTo>
                  <a:pt x="9687" y="10488"/>
                  <a:pt x="9680" y="10480"/>
                  <a:pt x="9677" y="10470"/>
                </a:cubicBezTo>
                <a:lnTo>
                  <a:pt x="9768" y="10415"/>
                </a:lnTo>
                <a:close/>
                <a:moveTo>
                  <a:pt x="13846" y="10252"/>
                </a:moveTo>
                <a:lnTo>
                  <a:pt x="13846" y="10252"/>
                </a:lnTo>
                <a:cubicBezTo>
                  <a:pt x="13853" y="10288"/>
                  <a:pt x="13849" y="10319"/>
                  <a:pt x="13839" y="10349"/>
                </a:cubicBezTo>
                <a:cubicBezTo>
                  <a:pt x="13821" y="10401"/>
                  <a:pt x="13784" y="10442"/>
                  <a:pt x="13732" y="10464"/>
                </a:cubicBezTo>
                <a:lnTo>
                  <a:pt x="12326" y="11069"/>
                </a:lnTo>
                <a:cubicBezTo>
                  <a:pt x="12298" y="11081"/>
                  <a:pt x="12269" y="11086"/>
                  <a:pt x="12237" y="11086"/>
                </a:cubicBezTo>
                <a:cubicBezTo>
                  <a:pt x="12187" y="11086"/>
                  <a:pt x="12139" y="11070"/>
                  <a:pt x="12098" y="11043"/>
                </a:cubicBezTo>
                <a:lnTo>
                  <a:pt x="13106" y="10305"/>
                </a:lnTo>
                <a:lnTo>
                  <a:pt x="13339" y="10623"/>
                </a:lnTo>
                <a:lnTo>
                  <a:pt x="13846" y="10252"/>
                </a:lnTo>
                <a:close/>
                <a:moveTo>
                  <a:pt x="16500" y="9956"/>
                </a:moveTo>
                <a:cubicBezTo>
                  <a:pt x="16521" y="9980"/>
                  <a:pt x="16543" y="10005"/>
                  <a:pt x="16565" y="10030"/>
                </a:cubicBezTo>
                <a:lnTo>
                  <a:pt x="15071" y="11123"/>
                </a:lnTo>
                <a:cubicBezTo>
                  <a:pt x="15053" y="11094"/>
                  <a:pt x="15036" y="11065"/>
                  <a:pt x="15020" y="11036"/>
                </a:cubicBezTo>
                <a:lnTo>
                  <a:pt x="16500" y="9956"/>
                </a:lnTo>
                <a:close/>
                <a:moveTo>
                  <a:pt x="5794" y="8967"/>
                </a:moveTo>
                <a:cubicBezTo>
                  <a:pt x="5838" y="8994"/>
                  <a:pt x="5880" y="9030"/>
                  <a:pt x="5919" y="9061"/>
                </a:cubicBezTo>
                <a:cubicBezTo>
                  <a:pt x="5970" y="9103"/>
                  <a:pt x="6013" y="9140"/>
                  <a:pt x="6051" y="9152"/>
                </a:cubicBezTo>
                <a:cubicBezTo>
                  <a:pt x="6081" y="9161"/>
                  <a:pt x="6113" y="9167"/>
                  <a:pt x="6145" y="9167"/>
                </a:cubicBezTo>
                <a:cubicBezTo>
                  <a:pt x="6210" y="9167"/>
                  <a:pt x="6271" y="9147"/>
                  <a:pt x="6321" y="9112"/>
                </a:cubicBezTo>
                <a:cubicBezTo>
                  <a:pt x="6355" y="9117"/>
                  <a:pt x="6386" y="9122"/>
                  <a:pt x="6419" y="9133"/>
                </a:cubicBezTo>
                <a:cubicBezTo>
                  <a:pt x="6452" y="9144"/>
                  <a:pt x="6482" y="9157"/>
                  <a:pt x="6511" y="9173"/>
                </a:cubicBezTo>
                <a:cubicBezTo>
                  <a:pt x="6516" y="9188"/>
                  <a:pt x="6521" y="9203"/>
                  <a:pt x="6530" y="9215"/>
                </a:cubicBezTo>
                <a:cubicBezTo>
                  <a:pt x="6568" y="9284"/>
                  <a:pt x="6632" y="9334"/>
                  <a:pt x="6709" y="9358"/>
                </a:cubicBezTo>
                <a:cubicBezTo>
                  <a:pt x="6724" y="9362"/>
                  <a:pt x="6745" y="9364"/>
                  <a:pt x="6770" y="9364"/>
                </a:cubicBezTo>
                <a:cubicBezTo>
                  <a:pt x="6799" y="9364"/>
                  <a:pt x="6833" y="9362"/>
                  <a:pt x="6869" y="9358"/>
                </a:cubicBezTo>
                <a:cubicBezTo>
                  <a:pt x="6911" y="9354"/>
                  <a:pt x="6956" y="9350"/>
                  <a:pt x="6996" y="9350"/>
                </a:cubicBezTo>
                <a:lnTo>
                  <a:pt x="6898" y="9458"/>
                </a:lnTo>
                <a:cubicBezTo>
                  <a:pt x="6805" y="9560"/>
                  <a:pt x="6785" y="9690"/>
                  <a:pt x="6851" y="9751"/>
                </a:cubicBezTo>
                <a:cubicBezTo>
                  <a:pt x="6873" y="9771"/>
                  <a:pt x="6903" y="9782"/>
                  <a:pt x="6937" y="9782"/>
                </a:cubicBezTo>
                <a:cubicBezTo>
                  <a:pt x="7003" y="9782"/>
                  <a:pt x="7079" y="9741"/>
                  <a:pt x="7138" y="9677"/>
                </a:cubicBezTo>
                <a:lnTo>
                  <a:pt x="7304" y="9497"/>
                </a:lnTo>
                <a:cubicBezTo>
                  <a:pt x="7348" y="9535"/>
                  <a:pt x="7388" y="9566"/>
                  <a:pt x="7423" y="9577"/>
                </a:cubicBezTo>
                <a:cubicBezTo>
                  <a:pt x="7453" y="9586"/>
                  <a:pt x="7485" y="9592"/>
                  <a:pt x="7517" y="9592"/>
                </a:cubicBezTo>
                <a:cubicBezTo>
                  <a:pt x="7583" y="9592"/>
                  <a:pt x="7643" y="9572"/>
                  <a:pt x="7694" y="9536"/>
                </a:cubicBezTo>
                <a:cubicBezTo>
                  <a:pt x="7727" y="9539"/>
                  <a:pt x="7758" y="9544"/>
                  <a:pt x="7791" y="9553"/>
                </a:cubicBezTo>
                <a:cubicBezTo>
                  <a:pt x="7824" y="9563"/>
                  <a:pt x="7854" y="9578"/>
                  <a:pt x="7884" y="9594"/>
                </a:cubicBezTo>
                <a:cubicBezTo>
                  <a:pt x="7915" y="9678"/>
                  <a:pt x="7986" y="9750"/>
                  <a:pt x="8082" y="9778"/>
                </a:cubicBezTo>
                <a:cubicBezTo>
                  <a:pt x="8097" y="9783"/>
                  <a:pt x="8117" y="9784"/>
                  <a:pt x="8140" y="9784"/>
                </a:cubicBezTo>
                <a:cubicBezTo>
                  <a:pt x="8149" y="9784"/>
                  <a:pt x="8159" y="9784"/>
                  <a:pt x="8170" y="9784"/>
                </a:cubicBezTo>
                <a:lnTo>
                  <a:pt x="8170" y="9784"/>
                </a:lnTo>
                <a:cubicBezTo>
                  <a:pt x="7681" y="9887"/>
                  <a:pt x="7283" y="10242"/>
                  <a:pt x="7131" y="10736"/>
                </a:cubicBezTo>
                <a:cubicBezTo>
                  <a:pt x="7111" y="10799"/>
                  <a:pt x="7098" y="10864"/>
                  <a:pt x="7088" y="10927"/>
                </a:cubicBezTo>
                <a:cubicBezTo>
                  <a:pt x="7058" y="10957"/>
                  <a:pt x="7031" y="10986"/>
                  <a:pt x="7004" y="11015"/>
                </a:cubicBezTo>
                <a:lnTo>
                  <a:pt x="6903" y="11127"/>
                </a:lnTo>
                <a:cubicBezTo>
                  <a:pt x="6872" y="10982"/>
                  <a:pt x="6813" y="10843"/>
                  <a:pt x="6724" y="10721"/>
                </a:cubicBezTo>
                <a:cubicBezTo>
                  <a:pt x="6527" y="10452"/>
                  <a:pt x="6212" y="10293"/>
                  <a:pt x="5878" y="10293"/>
                </a:cubicBezTo>
                <a:cubicBezTo>
                  <a:pt x="5769" y="10293"/>
                  <a:pt x="5661" y="10310"/>
                  <a:pt x="5558" y="10343"/>
                </a:cubicBezTo>
                <a:lnTo>
                  <a:pt x="5794" y="8967"/>
                </a:lnTo>
                <a:close/>
                <a:moveTo>
                  <a:pt x="2608" y="10655"/>
                </a:moveTo>
                <a:cubicBezTo>
                  <a:pt x="2635" y="10655"/>
                  <a:pt x="2662" y="10659"/>
                  <a:pt x="2688" y="10667"/>
                </a:cubicBezTo>
                <a:cubicBezTo>
                  <a:pt x="2718" y="10676"/>
                  <a:pt x="2761" y="10712"/>
                  <a:pt x="2804" y="10749"/>
                </a:cubicBezTo>
                <a:cubicBezTo>
                  <a:pt x="2861" y="10796"/>
                  <a:pt x="2923" y="10849"/>
                  <a:pt x="2992" y="10876"/>
                </a:cubicBezTo>
                <a:lnTo>
                  <a:pt x="2914" y="11127"/>
                </a:lnTo>
                <a:cubicBezTo>
                  <a:pt x="2886" y="11121"/>
                  <a:pt x="2854" y="11119"/>
                  <a:pt x="2819" y="11119"/>
                </a:cubicBezTo>
                <a:cubicBezTo>
                  <a:pt x="2776" y="11119"/>
                  <a:pt x="2730" y="11122"/>
                  <a:pt x="2687" y="11127"/>
                </a:cubicBezTo>
                <a:cubicBezTo>
                  <a:pt x="2651" y="11131"/>
                  <a:pt x="2617" y="11135"/>
                  <a:pt x="2590" y="11135"/>
                </a:cubicBezTo>
                <a:cubicBezTo>
                  <a:pt x="2571" y="11135"/>
                  <a:pt x="2556" y="11133"/>
                  <a:pt x="2546" y="11129"/>
                </a:cubicBezTo>
                <a:cubicBezTo>
                  <a:pt x="2411" y="11087"/>
                  <a:pt x="2332" y="10950"/>
                  <a:pt x="2370" y="10822"/>
                </a:cubicBezTo>
                <a:cubicBezTo>
                  <a:pt x="2401" y="10722"/>
                  <a:pt x="2497" y="10655"/>
                  <a:pt x="2608" y="10655"/>
                </a:cubicBezTo>
                <a:close/>
                <a:moveTo>
                  <a:pt x="13701" y="10527"/>
                </a:moveTo>
                <a:lnTo>
                  <a:pt x="13480" y="10828"/>
                </a:lnTo>
                <a:lnTo>
                  <a:pt x="12654" y="11184"/>
                </a:lnTo>
                <a:lnTo>
                  <a:pt x="12874" y="10884"/>
                </a:lnTo>
                <a:lnTo>
                  <a:pt x="13701" y="10527"/>
                </a:lnTo>
                <a:close/>
                <a:moveTo>
                  <a:pt x="9969" y="11061"/>
                </a:moveTo>
                <a:cubicBezTo>
                  <a:pt x="9968" y="11086"/>
                  <a:pt x="9967" y="11111"/>
                  <a:pt x="9968" y="11138"/>
                </a:cubicBezTo>
                <a:cubicBezTo>
                  <a:pt x="9969" y="11162"/>
                  <a:pt x="9973" y="11187"/>
                  <a:pt x="9975" y="11214"/>
                </a:cubicBezTo>
                <a:cubicBezTo>
                  <a:pt x="9940" y="11193"/>
                  <a:pt x="9900" y="11182"/>
                  <a:pt x="9857" y="11182"/>
                </a:cubicBezTo>
                <a:cubicBezTo>
                  <a:pt x="9854" y="11182"/>
                  <a:pt x="9853" y="11182"/>
                  <a:pt x="9851" y="11184"/>
                </a:cubicBezTo>
                <a:cubicBezTo>
                  <a:pt x="9852" y="11156"/>
                  <a:pt x="9851" y="11128"/>
                  <a:pt x="9851" y="11102"/>
                </a:cubicBezTo>
                <a:lnTo>
                  <a:pt x="9854" y="11102"/>
                </a:lnTo>
                <a:cubicBezTo>
                  <a:pt x="9896" y="11098"/>
                  <a:pt x="9935" y="11084"/>
                  <a:pt x="9969" y="11061"/>
                </a:cubicBezTo>
                <a:close/>
                <a:moveTo>
                  <a:pt x="2877" y="8082"/>
                </a:moveTo>
                <a:cubicBezTo>
                  <a:pt x="2917" y="8082"/>
                  <a:pt x="2953" y="8085"/>
                  <a:pt x="2981" y="8094"/>
                </a:cubicBezTo>
                <a:cubicBezTo>
                  <a:pt x="3049" y="8115"/>
                  <a:pt x="3114" y="8170"/>
                  <a:pt x="3173" y="8221"/>
                </a:cubicBezTo>
                <a:cubicBezTo>
                  <a:pt x="3224" y="8263"/>
                  <a:pt x="3267" y="8300"/>
                  <a:pt x="3305" y="8311"/>
                </a:cubicBezTo>
                <a:cubicBezTo>
                  <a:pt x="3335" y="8321"/>
                  <a:pt x="3367" y="8326"/>
                  <a:pt x="3399" y="8326"/>
                </a:cubicBezTo>
                <a:cubicBezTo>
                  <a:pt x="3465" y="8326"/>
                  <a:pt x="3525" y="8306"/>
                  <a:pt x="3576" y="8270"/>
                </a:cubicBezTo>
                <a:cubicBezTo>
                  <a:pt x="3609" y="8273"/>
                  <a:pt x="3640" y="8279"/>
                  <a:pt x="3673" y="8287"/>
                </a:cubicBezTo>
                <a:cubicBezTo>
                  <a:pt x="3706" y="8298"/>
                  <a:pt x="3736" y="8313"/>
                  <a:pt x="3766" y="8328"/>
                </a:cubicBezTo>
                <a:cubicBezTo>
                  <a:pt x="3797" y="8413"/>
                  <a:pt x="3868" y="8484"/>
                  <a:pt x="3964" y="8513"/>
                </a:cubicBezTo>
                <a:cubicBezTo>
                  <a:pt x="3979" y="8518"/>
                  <a:pt x="3999" y="8519"/>
                  <a:pt x="4022" y="8519"/>
                </a:cubicBezTo>
                <a:cubicBezTo>
                  <a:pt x="4052" y="8519"/>
                  <a:pt x="4088" y="8516"/>
                  <a:pt x="4125" y="8512"/>
                </a:cubicBezTo>
                <a:cubicBezTo>
                  <a:pt x="4168" y="8508"/>
                  <a:pt x="4212" y="8504"/>
                  <a:pt x="4253" y="8504"/>
                </a:cubicBezTo>
                <a:cubicBezTo>
                  <a:pt x="4292" y="8504"/>
                  <a:pt x="4328" y="8507"/>
                  <a:pt x="4356" y="8516"/>
                </a:cubicBezTo>
                <a:cubicBezTo>
                  <a:pt x="4423" y="8537"/>
                  <a:pt x="4489" y="8592"/>
                  <a:pt x="4548" y="8643"/>
                </a:cubicBezTo>
                <a:cubicBezTo>
                  <a:pt x="4599" y="8685"/>
                  <a:pt x="4642" y="8722"/>
                  <a:pt x="4680" y="8733"/>
                </a:cubicBezTo>
                <a:cubicBezTo>
                  <a:pt x="4711" y="8743"/>
                  <a:pt x="4742" y="8748"/>
                  <a:pt x="4774" y="8748"/>
                </a:cubicBezTo>
                <a:cubicBezTo>
                  <a:pt x="4839" y="8748"/>
                  <a:pt x="4900" y="8728"/>
                  <a:pt x="4950" y="8692"/>
                </a:cubicBezTo>
                <a:cubicBezTo>
                  <a:pt x="4984" y="8695"/>
                  <a:pt x="5015" y="8701"/>
                  <a:pt x="5048" y="8709"/>
                </a:cubicBezTo>
                <a:cubicBezTo>
                  <a:pt x="5081" y="8720"/>
                  <a:pt x="5111" y="8734"/>
                  <a:pt x="5140" y="8750"/>
                </a:cubicBezTo>
                <a:cubicBezTo>
                  <a:pt x="5171" y="8835"/>
                  <a:pt x="5243" y="8905"/>
                  <a:pt x="5339" y="8935"/>
                </a:cubicBezTo>
                <a:cubicBezTo>
                  <a:pt x="5354" y="8939"/>
                  <a:pt x="5374" y="8941"/>
                  <a:pt x="5398" y="8941"/>
                </a:cubicBezTo>
                <a:cubicBezTo>
                  <a:pt x="5416" y="8941"/>
                  <a:pt x="5437" y="8940"/>
                  <a:pt x="5459" y="8938"/>
                </a:cubicBezTo>
                <a:lnTo>
                  <a:pt x="5459" y="8938"/>
                </a:lnTo>
                <a:lnTo>
                  <a:pt x="5180" y="10564"/>
                </a:lnTo>
                <a:cubicBezTo>
                  <a:pt x="5082" y="10653"/>
                  <a:pt x="5003" y="10757"/>
                  <a:pt x="4945" y="10872"/>
                </a:cubicBezTo>
                <a:cubicBezTo>
                  <a:pt x="4881" y="10797"/>
                  <a:pt x="4786" y="10754"/>
                  <a:pt x="4688" y="10754"/>
                </a:cubicBezTo>
                <a:cubicBezTo>
                  <a:pt x="4644" y="10754"/>
                  <a:pt x="4601" y="10762"/>
                  <a:pt x="4559" y="10780"/>
                </a:cubicBezTo>
                <a:lnTo>
                  <a:pt x="4544" y="10787"/>
                </a:lnTo>
                <a:cubicBezTo>
                  <a:pt x="4377" y="10862"/>
                  <a:pt x="4300" y="11057"/>
                  <a:pt x="4370" y="11224"/>
                </a:cubicBezTo>
                <a:cubicBezTo>
                  <a:pt x="4363" y="11228"/>
                  <a:pt x="4354" y="11234"/>
                  <a:pt x="4347" y="11238"/>
                </a:cubicBezTo>
                <a:cubicBezTo>
                  <a:pt x="4298" y="11212"/>
                  <a:pt x="4252" y="11171"/>
                  <a:pt x="4209" y="11135"/>
                </a:cubicBezTo>
                <a:cubicBezTo>
                  <a:pt x="4158" y="11092"/>
                  <a:pt x="4115" y="11055"/>
                  <a:pt x="4077" y="11044"/>
                </a:cubicBezTo>
                <a:cubicBezTo>
                  <a:pt x="4046" y="11034"/>
                  <a:pt x="4015" y="11029"/>
                  <a:pt x="3983" y="11029"/>
                </a:cubicBezTo>
                <a:cubicBezTo>
                  <a:pt x="3916" y="11029"/>
                  <a:pt x="3856" y="11049"/>
                  <a:pt x="3806" y="11085"/>
                </a:cubicBezTo>
                <a:cubicBezTo>
                  <a:pt x="3773" y="11082"/>
                  <a:pt x="3741" y="11077"/>
                  <a:pt x="3709" y="11068"/>
                </a:cubicBezTo>
                <a:cubicBezTo>
                  <a:pt x="3676" y="11058"/>
                  <a:pt x="3645" y="11043"/>
                  <a:pt x="3616" y="11027"/>
                </a:cubicBezTo>
                <a:cubicBezTo>
                  <a:pt x="3611" y="11012"/>
                  <a:pt x="3605" y="10997"/>
                  <a:pt x="3598" y="10985"/>
                </a:cubicBezTo>
                <a:cubicBezTo>
                  <a:pt x="3560" y="10916"/>
                  <a:pt x="3495" y="10866"/>
                  <a:pt x="3419" y="10842"/>
                </a:cubicBezTo>
                <a:cubicBezTo>
                  <a:pt x="3404" y="10838"/>
                  <a:pt x="3384" y="10836"/>
                  <a:pt x="3362" y="10836"/>
                </a:cubicBezTo>
                <a:cubicBezTo>
                  <a:pt x="3332" y="10836"/>
                  <a:pt x="3297" y="10839"/>
                  <a:pt x="3259" y="10843"/>
                </a:cubicBezTo>
                <a:cubicBezTo>
                  <a:pt x="3213" y="10849"/>
                  <a:pt x="3166" y="10852"/>
                  <a:pt x="3123" y="10852"/>
                </a:cubicBezTo>
                <a:cubicBezTo>
                  <a:pt x="3085" y="10852"/>
                  <a:pt x="3051" y="10849"/>
                  <a:pt x="3024" y="10841"/>
                </a:cubicBezTo>
                <a:cubicBezTo>
                  <a:pt x="2957" y="10820"/>
                  <a:pt x="2891" y="10764"/>
                  <a:pt x="2832" y="10715"/>
                </a:cubicBezTo>
                <a:cubicBezTo>
                  <a:pt x="2782" y="10673"/>
                  <a:pt x="2738" y="10636"/>
                  <a:pt x="2701" y="10623"/>
                </a:cubicBezTo>
                <a:cubicBezTo>
                  <a:pt x="2670" y="10615"/>
                  <a:pt x="2638" y="10609"/>
                  <a:pt x="2607" y="10609"/>
                </a:cubicBezTo>
                <a:cubicBezTo>
                  <a:pt x="2540" y="10609"/>
                  <a:pt x="2480" y="10628"/>
                  <a:pt x="2430" y="10664"/>
                </a:cubicBezTo>
                <a:cubicBezTo>
                  <a:pt x="2397" y="10662"/>
                  <a:pt x="2365" y="10657"/>
                  <a:pt x="2332" y="10647"/>
                </a:cubicBezTo>
                <a:cubicBezTo>
                  <a:pt x="2300" y="10637"/>
                  <a:pt x="2269" y="10622"/>
                  <a:pt x="2240" y="10606"/>
                </a:cubicBezTo>
                <a:cubicBezTo>
                  <a:pt x="2234" y="10591"/>
                  <a:pt x="2229" y="10578"/>
                  <a:pt x="2222" y="10564"/>
                </a:cubicBezTo>
                <a:cubicBezTo>
                  <a:pt x="2184" y="10495"/>
                  <a:pt x="2118" y="10446"/>
                  <a:pt x="2042" y="10422"/>
                </a:cubicBezTo>
                <a:cubicBezTo>
                  <a:pt x="2027" y="10417"/>
                  <a:pt x="2007" y="10415"/>
                  <a:pt x="1984" y="10415"/>
                </a:cubicBezTo>
                <a:cubicBezTo>
                  <a:pt x="1954" y="10415"/>
                  <a:pt x="1919" y="10418"/>
                  <a:pt x="1881" y="10422"/>
                </a:cubicBezTo>
                <a:cubicBezTo>
                  <a:pt x="1841" y="10426"/>
                  <a:pt x="1800" y="10429"/>
                  <a:pt x="1761" y="10429"/>
                </a:cubicBezTo>
                <a:cubicBezTo>
                  <a:pt x="1730" y="10429"/>
                  <a:pt x="1701" y="10427"/>
                  <a:pt x="1675" y="10423"/>
                </a:cubicBezTo>
                <a:cubicBezTo>
                  <a:pt x="2256" y="10390"/>
                  <a:pt x="2751" y="10005"/>
                  <a:pt x="2924" y="9444"/>
                </a:cubicBezTo>
                <a:cubicBezTo>
                  <a:pt x="3074" y="8956"/>
                  <a:pt x="2941" y="8449"/>
                  <a:pt x="2619" y="8096"/>
                </a:cubicBezTo>
                <a:lnTo>
                  <a:pt x="2619" y="8096"/>
                </a:lnTo>
                <a:cubicBezTo>
                  <a:pt x="2628" y="8097"/>
                  <a:pt x="2637" y="8097"/>
                  <a:pt x="2648" y="8097"/>
                </a:cubicBezTo>
                <a:cubicBezTo>
                  <a:pt x="2677" y="8097"/>
                  <a:pt x="2713" y="8094"/>
                  <a:pt x="2750" y="8090"/>
                </a:cubicBezTo>
                <a:cubicBezTo>
                  <a:pt x="2793" y="8086"/>
                  <a:pt x="2837" y="8082"/>
                  <a:pt x="2877" y="8082"/>
                </a:cubicBezTo>
                <a:close/>
                <a:moveTo>
                  <a:pt x="4684" y="10801"/>
                </a:moveTo>
                <a:cubicBezTo>
                  <a:pt x="4776" y="10801"/>
                  <a:pt x="4867" y="10843"/>
                  <a:pt x="4923" y="10918"/>
                </a:cubicBezTo>
                <a:cubicBezTo>
                  <a:pt x="4887" y="11002"/>
                  <a:pt x="4859" y="11089"/>
                  <a:pt x="4847" y="11180"/>
                </a:cubicBezTo>
                <a:cubicBezTo>
                  <a:pt x="4841" y="11216"/>
                  <a:pt x="4837" y="11249"/>
                  <a:pt x="4836" y="11285"/>
                </a:cubicBezTo>
                <a:cubicBezTo>
                  <a:pt x="4821" y="11279"/>
                  <a:pt x="4805" y="11271"/>
                  <a:pt x="4790" y="11266"/>
                </a:cubicBezTo>
                <a:cubicBezTo>
                  <a:pt x="4774" y="11262"/>
                  <a:pt x="4754" y="11260"/>
                  <a:pt x="4731" y="11260"/>
                </a:cubicBezTo>
                <a:cubicBezTo>
                  <a:pt x="4701" y="11260"/>
                  <a:pt x="4666" y="11263"/>
                  <a:pt x="4628" y="11266"/>
                </a:cubicBezTo>
                <a:cubicBezTo>
                  <a:pt x="4585" y="11271"/>
                  <a:pt x="4541" y="11274"/>
                  <a:pt x="4499" y="11274"/>
                </a:cubicBezTo>
                <a:cubicBezTo>
                  <a:pt x="4462" y="11274"/>
                  <a:pt x="4427" y="11271"/>
                  <a:pt x="4399" y="11263"/>
                </a:cubicBezTo>
                <a:cubicBezTo>
                  <a:pt x="4399" y="11263"/>
                  <a:pt x="4398" y="11263"/>
                  <a:pt x="4398" y="11261"/>
                </a:cubicBezTo>
                <a:cubicBezTo>
                  <a:pt x="4402" y="11259"/>
                  <a:pt x="4406" y="11256"/>
                  <a:pt x="4411" y="11255"/>
                </a:cubicBezTo>
                <a:lnTo>
                  <a:pt x="4430" y="11244"/>
                </a:lnTo>
                <a:lnTo>
                  <a:pt x="4412" y="11217"/>
                </a:lnTo>
                <a:cubicBezTo>
                  <a:pt x="4347" y="11070"/>
                  <a:pt x="4412" y="10896"/>
                  <a:pt x="4564" y="10828"/>
                </a:cubicBezTo>
                <a:lnTo>
                  <a:pt x="4575" y="10822"/>
                </a:lnTo>
                <a:cubicBezTo>
                  <a:pt x="4610" y="10808"/>
                  <a:pt x="4647" y="10801"/>
                  <a:pt x="4684" y="10801"/>
                </a:cubicBezTo>
                <a:close/>
                <a:moveTo>
                  <a:pt x="16716" y="10006"/>
                </a:moveTo>
                <a:cubicBezTo>
                  <a:pt x="16733" y="10006"/>
                  <a:pt x="16747" y="10011"/>
                  <a:pt x="16759" y="10020"/>
                </a:cubicBezTo>
                <a:lnTo>
                  <a:pt x="14999" y="11306"/>
                </a:lnTo>
                <a:cubicBezTo>
                  <a:pt x="14997" y="11295"/>
                  <a:pt x="14995" y="11284"/>
                  <a:pt x="14997" y="11275"/>
                </a:cubicBezTo>
                <a:cubicBezTo>
                  <a:pt x="15002" y="11244"/>
                  <a:pt x="15020" y="11216"/>
                  <a:pt x="15047" y="11195"/>
                </a:cubicBezTo>
                <a:lnTo>
                  <a:pt x="16639" y="10033"/>
                </a:lnTo>
                <a:cubicBezTo>
                  <a:pt x="16663" y="10016"/>
                  <a:pt x="16689" y="10006"/>
                  <a:pt x="16716" y="10006"/>
                </a:cubicBezTo>
                <a:close/>
                <a:moveTo>
                  <a:pt x="3630" y="11089"/>
                </a:moveTo>
                <a:cubicBezTo>
                  <a:pt x="3650" y="11098"/>
                  <a:pt x="3671" y="11106"/>
                  <a:pt x="3692" y="11112"/>
                </a:cubicBezTo>
                <a:cubicBezTo>
                  <a:pt x="3713" y="11119"/>
                  <a:pt x="3735" y="11124"/>
                  <a:pt x="3757" y="11127"/>
                </a:cubicBezTo>
                <a:cubicBezTo>
                  <a:pt x="3731" y="11156"/>
                  <a:pt x="3710" y="11190"/>
                  <a:pt x="3698" y="11229"/>
                </a:cubicBezTo>
                <a:cubicBezTo>
                  <a:pt x="3687" y="11267"/>
                  <a:pt x="3683" y="11309"/>
                  <a:pt x="3689" y="11349"/>
                </a:cubicBezTo>
                <a:cubicBezTo>
                  <a:pt x="3669" y="11339"/>
                  <a:pt x="3648" y="11332"/>
                  <a:pt x="3625" y="11324"/>
                </a:cubicBezTo>
                <a:cubicBezTo>
                  <a:pt x="3603" y="11318"/>
                  <a:pt x="3583" y="11314"/>
                  <a:pt x="3561" y="11311"/>
                </a:cubicBezTo>
                <a:cubicBezTo>
                  <a:pt x="3587" y="11281"/>
                  <a:pt x="3609" y="11247"/>
                  <a:pt x="3620" y="11207"/>
                </a:cubicBezTo>
                <a:cubicBezTo>
                  <a:pt x="3632" y="11169"/>
                  <a:pt x="3635" y="11128"/>
                  <a:pt x="3630" y="11089"/>
                </a:cubicBezTo>
                <a:close/>
                <a:moveTo>
                  <a:pt x="16787" y="10056"/>
                </a:moveTo>
                <a:cubicBezTo>
                  <a:pt x="16792" y="10068"/>
                  <a:pt x="16792" y="10083"/>
                  <a:pt x="16787" y="10099"/>
                </a:cubicBezTo>
                <a:cubicBezTo>
                  <a:pt x="16780" y="10125"/>
                  <a:pt x="16763" y="10151"/>
                  <a:pt x="16738" y="10168"/>
                </a:cubicBezTo>
                <a:lnTo>
                  <a:pt x="15148" y="11330"/>
                </a:lnTo>
                <a:cubicBezTo>
                  <a:pt x="15124" y="11347"/>
                  <a:pt x="15096" y="11356"/>
                  <a:pt x="15071" y="11356"/>
                </a:cubicBezTo>
                <a:cubicBezTo>
                  <a:pt x="15054" y="11356"/>
                  <a:pt x="15038" y="11352"/>
                  <a:pt x="15025" y="11344"/>
                </a:cubicBezTo>
                <a:lnTo>
                  <a:pt x="16787" y="10056"/>
                </a:lnTo>
                <a:close/>
                <a:moveTo>
                  <a:pt x="3361" y="10883"/>
                </a:moveTo>
                <a:cubicBezTo>
                  <a:pt x="3378" y="10883"/>
                  <a:pt x="3392" y="10884"/>
                  <a:pt x="3402" y="10887"/>
                </a:cubicBezTo>
                <a:cubicBezTo>
                  <a:pt x="3467" y="10907"/>
                  <a:pt x="3521" y="10950"/>
                  <a:pt x="3556" y="11008"/>
                </a:cubicBezTo>
                <a:cubicBezTo>
                  <a:pt x="3588" y="11066"/>
                  <a:pt x="3597" y="11132"/>
                  <a:pt x="3577" y="11193"/>
                </a:cubicBezTo>
                <a:cubicBezTo>
                  <a:pt x="3546" y="11295"/>
                  <a:pt x="3450" y="11361"/>
                  <a:pt x="3340" y="11361"/>
                </a:cubicBezTo>
                <a:cubicBezTo>
                  <a:pt x="3311" y="11361"/>
                  <a:pt x="3285" y="11358"/>
                  <a:pt x="3258" y="11350"/>
                </a:cubicBezTo>
                <a:cubicBezTo>
                  <a:pt x="3229" y="11340"/>
                  <a:pt x="3188" y="11305"/>
                  <a:pt x="3142" y="11268"/>
                </a:cubicBezTo>
                <a:cubicBezTo>
                  <a:pt x="3087" y="11221"/>
                  <a:pt x="3024" y="11168"/>
                  <a:pt x="2956" y="11140"/>
                </a:cubicBezTo>
                <a:lnTo>
                  <a:pt x="2998" y="11005"/>
                </a:lnTo>
                <a:lnTo>
                  <a:pt x="3034" y="10890"/>
                </a:lnTo>
                <a:cubicBezTo>
                  <a:pt x="3061" y="10895"/>
                  <a:pt x="3092" y="10898"/>
                  <a:pt x="3126" y="10898"/>
                </a:cubicBezTo>
                <a:cubicBezTo>
                  <a:pt x="3169" y="10898"/>
                  <a:pt x="3216" y="10894"/>
                  <a:pt x="3258" y="10890"/>
                </a:cubicBezTo>
                <a:cubicBezTo>
                  <a:pt x="3297" y="10886"/>
                  <a:pt x="3333" y="10883"/>
                  <a:pt x="3361" y="10883"/>
                </a:cubicBezTo>
                <a:close/>
                <a:moveTo>
                  <a:pt x="11108" y="10056"/>
                </a:moveTo>
                <a:lnTo>
                  <a:pt x="11699" y="11279"/>
                </a:lnTo>
                <a:lnTo>
                  <a:pt x="11572" y="11372"/>
                </a:lnTo>
                <a:lnTo>
                  <a:pt x="10980" y="10149"/>
                </a:lnTo>
                <a:lnTo>
                  <a:pt x="11108" y="10056"/>
                </a:lnTo>
                <a:close/>
                <a:moveTo>
                  <a:pt x="11162" y="9635"/>
                </a:moveTo>
                <a:cubicBezTo>
                  <a:pt x="11233" y="9635"/>
                  <a:pt x="11320" y="9708"/>
                  <a:pt x="11371" y="9813"/>
                </a:cubicBezTo>
                <a:lnTo>
                  <a:pt x="12023" y="11158"/>
                </a:lnTo>
                <a:cubicBezTo>
                  <a:pt x="12077" y="11274"/>
                  <a:pt x="12076" y="11396"/>
                  <a:pt x="12021" y="11445"/>
                </a:cubicBezTo>
                <a:lnTo>
                  <a:pt x="11146" y="9636"/>
                </a:lnTo>
                <a:cubicBezTo>
                  <a:pt x="11151" y="9635"/>
                  <a:pt x="11156" y="9635"/>
                  <a:pt x="11162" y="9635"/>
                </a:cubicBezTo>
                <a:close/>
                <a:moveTo>
                  <a:pt x="11103" y="9657"/>
                </a:moveTo>
                <a:lnTo>
                  <a:pt x="11978" y="11464"/>
                </a:lnTo>
                <a:cubicBezTo>
                  <a:pt x="11973" y="11464"/>
                  <a:pt x="11968" y="11466"/>
                  <a:pt x="11963" y="11466"/>
                </a:cubicBezTo>
                <a:cubicBezTo>
                  <a:pt x="11891" y="11466"/>
                  <a:pt x="11805" y="11392"/>
                  <a:pt x="11754" y="11287"/>
                </a:cubicBezTo>
                <a:lnTo>
                  <a:pt x="11102" y="9943"/>
                </a:lnTo>
                <a:cubicBezTo>
                  <a:pt x="11047" y="9829"/>
                  <a:pt x="11050" y="9706"/>
                  <a:pt x="11103" y="9657"/>
                </a:cubicBezTo>
                <a:close/>
                <a:moveTo>
                  <a:pt x="9836" y="11434"/>
                </a:moveTo>
                <a:cubicBezTo>
                  <a:pt x="9846" y="11435"/>
                  <a:pt x="9856" y="11442"/>
                  <a:pt x="9862" y="11451"/>
                </a:cubicBezTo>
                <a:cubicBezTo>
                  <a:pt x="9870" y="11463"/>
                  <a:pt x="9873" y="11477"/>
                  <a:pt x="9868" y="11492"/>
                </a:cubicBezTo>
                <a:cubicBezTo>
                  <a:pt x="9863" y="11515"/>
                  <a:pt x="9844" y="11531"/>
                  <a:pt x="9825" y="11531"/>
                </a:cubicBezTo>
                <a:cubicBezTo>
                  <a:pt x="9821" y="11531"/>
                  <a:pt x="9817" y="11530"/>
                  <a:pt x="9814" y="11529"/>
                </a:cubicBezTo>
                <a:cubicBezTo>
                  <a:pt x="9808" y="11528"/>
                  <a:pt x="9804" y="11525"/>
                  <a:pt x="9800" y="11521"/>
                </a:cubicBezTo>
                <a:cubicBezTo>
                  <a:pt x="9806" y="11495"/>
                  <a:pt x="9815" y="11466"/>
                  <a:pt x="9821" y="11435"/>
                </a:cubicBezTo>
                <a:cubicBezTo>
                  <a:pt x="9824" y="11435"/>
                  <a:pt x="9825" y="11434"/>
                  <a:pt x="9827" y="11434"/>
                </a:cubicBezTo>
                <a:close/>
                <a:moveTo>
                  <a:pt x="3979" y="11079"/>
                </a:moveTo>
                <a:cubicBezTo>
                  <a:pt x="4006" y="11079"/>
                  <a:pt x="4032" y="11082"/>
                  <a:pt x="4059" y="11090"/>
                </a:cubicBezTo>
                <a:cubicBezTo>
                  <a:pt x="4089" y="11100"/>
                  <a:pt x="4132" y="11135"/>
                  <a:pt x="4175" y="11171"/>
                </a:cubicBezTo>
                <a:cubicBezTo>
                  <a:pt x="4232" y="11219"/>
                  <a:pt x="4294" y="11272"/>
                  <a:pt x="4363" y="11300"/>
                </a:cubicBezTo>
                <a:lnTo>
                  <a:pt x="4286" y="11549"/>
                </a:lnTo>
                <a:cubicBezTo>
                  <a:pt x="4258" y="11543"/>
                  <a:pt x="4226" y="11541"/>
                  <a:pt x="4192" y="11541"/>
                </a:cubicBezTo>
                <a:cubicBezTo>
                  <a:pt x="4149" y="11541"/>
                  <a:pt x="4103" y="11544"/>
                  <a:pt x="4061" y="11549"/>
                </a:cubicBezTo>
                <a:cubicBezTo>
                  <a:pt x="4023" y="11553"/>
                  <a:pt x="3988" y="11556"/>
                  <a:pt x="3960" y="11556"/>
                </a:cubicBezTo>
                <a:cubicBezTo>
                  <a:pt x="3942" y="11556"/>
                  <a:pt x="3927" y="11555"/>
                  <a:pt x="3916" y="11551"/>
                </a:cubicBezTo>
                <a:cubicBezTo>
                  <a:pt x="3851" y="11532"/>
                  <a:pt x="3795" y="11488"/>
                  <a:pt x="3762" y="11430"/>
                </a:cubicBezTo>
                <a:cubicBezTo>
                  <a:pt x="3730" y="11372"/>
                  <a:pt x="3721" y="11306"/>
                  <a:pt x="3741" y="11245"/>
                </a:cubicBezTo>
                <a:cubicBezTo>
                  <a:pt x="3772" y="11145"/>
                  <a:pt x="3868" y="11079"/>
                  <a:pt x="3979" y="11079"/>
                </a:cubicBezTo>
                <a:close/>
                <a:moveTo>
                  <a:pt x="7075" y="11008"/>
                </a:moveTo>
                <a:cubicBezTo>
                  <a:pt x="7063" y="11128"/>
                  <a:pt x="7069" y="11247"/>
                  <a:pt x="7086" y="11361"/>
                </a:cubicBezTo>
                <a:lnTo>
                  <a:pt x="6899" y="11571"/>
                </a:lnTo>
                <a:cubicBezTo>
                  <a:pt x="6904" y="11548"/>
                  <a:pt x="6909" y="11525"/>
                  <a:pt x="6912" y="11502"/>
                </a:cubicBezTo>
                <a:cubicBezTo>
                  <a:pt x="6927" y="11396"/>
                  <a:pt x="6927" y="11290"/>
                  <a:pt x="6914" y="11186"/>
                </a:cubicBezTo>
                <a:lnTo>
                  <a:pt x="7037" y="11048"/>
                </a:lnTo>
                <a:cubicBezTo>
                  <a:pt x="7049" y="11034"/>
                  <a:pt x="7062" y="11022"/>
                  <a:pt x="7075" y="11008"/>
                </a:cubicBezTo>
                <a:close/>
                <a:moveTo>
                  <a:pt x="3836" y="11567"/>
                </a:moveTo>
                <a:cubicBezTo>
                  <a:pt x="3850" y="11575"/>
                  <a:pt x="3866" y="11582"/>
                  <a:pt x="3880" y="11588"/>
                </a:cubicBezTo>
                <a:cubicBezTo>
                  <a:pt x="3885" y="11588"/>
                  <a:pt x="3888" y="11590"/>
                  <a:pt x="3892" y="11591"/>
                </a:cubicBezTo>
                <a:cubicBezTo>
                  <a:pt x="3895" y="11592"/>
                  <a:pt x="3900" y="11595"/>
                  <a:pt x="3904" y="11596"/>
                </a:cubicBezTo>
                <a:cubicBezTo>
                  <a:pt x="3920" y="11602"/>
                  <a:pt x="3941" y="11603"/>
                  <a:pt x="3964" y="11603"/>
                </a:cubicBezTo>
                <a:cubicBezTo>
                  <a:pt x="3950" y="11610"/>
                  <a:pt x="3934" y="11613"/>
                  <a:pt x="3918" y="11613"/>
                </a:cubicBezTo>
                <a:cubicBezTo>
                  <a:pt x="3888" y="11613"/>
                  <a:pt x="3859" y="11600"/>
                  <a:pt x="3841" y="11575"/>
                </a:cubicBezTo>
                <a:lnTo>
                  <a:pt x="3836" y="11567"/>
                </a:lnTo>
                <a:close/>
                <a:moveTo>
                  <a:pt x="6985" y="11543"/>
                </a:moveTo>
                <a:lnTo>
                  <a:pt x="6977" y="11580"/>
                </a:lnTo>
                <a:lnTo>
                  <a:pt x="7021" y="11590"/>
                </a:lnTo>
                <a:lnTo>
                  <a:pt x="7035" y="11549"/>
                </a:lnTo>
                <a:cubicBezTo>
                  <a:pt x="7037" y="11551"/>
                  <a:pt x="7041" y="11554"/>
                  <a:pt x="7043" y="11558"/>
                </a:cubicBezTo>
                <a:cubicBezTo>
                  <a:pt x="7052" y="11569"/>
                  <a:pt x="7054" y="11582"/>
                  <a:pt x="7052" y="11595"/>
                </a:cubicBezTo>
                <a:cubicBezTo>
                  <a:pt x="7047" y="11616"/>
                  <a:pt x="7028" y="11631"/>
                  <a:pt x="7007" y="11631"/>
                </a:cubicBezTo>
                <a:cubicBezTo>
                  <a:pt x="7004" y="11631"/>
                  <a:pt x="7001" y="11631"/>
                  <a:pt x="6998" y="11630"/>
                </a:cubicBezTo>
                <a:lnTo>
                  <a:pt x="6993" y="11653"/>
                </a:lnTo>
                <a:lnTo>
                  <a:pt x="6989" y="11629"/>
                </a:lnTo>
                <a:cubicBezTo>
                  <a:pt x="6966" y="11624"/>
                  <a:pt x="6952" y="11601"/>
                  <a:pt x="6956" y="11576"/>
                </a:cubicBezTo>
                <a:lnTo>
                  <a:pt x="6985" y="11543"/>
                </a:lnTo>
                <a:close/>
                <a:moveTo>
                  <a:pt x="10660" y="10383"/>
                </a:moveTo>
                <a:lnTo>
                  <a:pt x="11253" y="11606"/>
                </a:lnTo>
                <a:lnTo>
                  <a:pt x="11124" y="11699"/>
                </a:lnTo>
                <a:lnTo>
                  <a:pt x="10533" y="10475"/>
                </a:lnTo>
                <a:lnTo>
                  <a:pt x="10660" y="10383"/>
                </a:lnTo>
                <a:close/>
                <a:moveTo>
                  <a:pt x="14044" y="10657"/>
                </a:moveTo>
                <a:cubicBezTo>
                  <a:pt x="14137" y="10657"/>
                  <a:pt x="14226" y="10710"/>
                  <a:pt x="14271" y="10792"/>
                </a:cubicBezTo>
                <a:cubicBezTo>
                  <a:pt x="14302" y="10848"/>
                  <a:pt x="14308" y="10910"/>
                  <a:pt x="14288" y="10965"/>
                </a:cubicBezTo>
                <a:cubicBezTo>
                  <a:pt x="14270" y="11016"/>
                  <a:pt x="14233" y="11058"/>
                  <a:pt x="14182" y="11080"/>
                </a:cubicBezTo>
                <a:lnTo>
                  <a:pt x="12776" y="11685"/>
                </a:lnTo>
                <a:cubicBezTo>
                  <a:pt x="12748" y="11697"/>
                  <a:pt x="12720" y="11702"/>
                  <a:pt x="12688" y="11702"/>
                </a:cubicBezTo>
                <a:cubicBezTo>
                  <a:pt x="12595" y="11702"/>
                  <a:pt x="12505" y="11649"/>
                  <a:pt x="12460" y="11566"/>
                </a:cubicBezTo>
                <a:cubicBezTo>
                  <a:pt x="12430" y="11511"/>
                  <a:pt x="12423" y="11449"/>
                  <a:pt x="12443" y="11393"/>
                </a:cubicBezTo>
                <a:cubicBezTo>
                  <a:pt x="12462" y="11342"/>
                  <a:pt x="12499" y="11301"/>
                  <a:pt x="12550" y="11279"/>
                </a:cubicBezTo>
                <a:lnTo>
                  <a:pt x="13955" y="10674"/>
                </a:lnTo>
                <a:cubicBezTo>
                  <a:pt x="13982" y="10662"/>
                  <a:pt x="14012" y="10657"/>
                  <a:pt x="14044" y="10657"/>
                </a:cubicBezTo>
                <a:close/>
                <a:moveTo>
                  <a:pt x="5878" y="10760"/>
                </a:moveTo>
                <a:cubicBezTo>
                  <a:pt x="6063" y="10760"/>
                  <a:pt x="6239" y="10849"/>
                  <a:pt x="6346" y="10997"/>
                </a:cubicBezTo>
                <a:cubicBezTo>
                  <a:pt x="6437" y="11123"/>
                  <a:pt x="6476" y="11276"/>
                  <a:pt x="6452" y="11429"/>
                </a:cubicBezTo>
                <a:cubicBezTo>
                  <a:pt x="6432" y="11555"/>
                  <a:pt x="6371" y="11670"/>
                  <a:pt x="6281" y="11757"/>
                </a:cubicBezTo>
                <a:cubicBezTo>
                  <a:pt x="6247" y="11727"/>
                  <a:pt x="6208" y="11702"/>
                  <a:pt x="6161" y="11687"/>
                </a:cubicBezTo>
                <a:cubicBezTo>
                  <a:pt x="6145" y="11682"/>
                  <a:pt x="6125" y="11681"/>
                  <a:pt x="6102" y="11681"/>
                </a:cubicBezTo>
                <a:cubicBezTo>
                  <a:pt x="6072" y="11681"/>
                  <a:pt x="6037" y="11684"/>
                  <a:pt x="6000" y="11687"/>
                </a:cubicBezTo>
                <a:cubicBezTo>
                  <a:pt x="5958" y="11692"/>
                  <a:pt x="5915" y="11696"/>
                  <a:pt x="5874" y="11696"/>
                </a:cubicBezTo>
                <a:cubicBezTo>
                  <a:pt x="5835" y="11696"/>
                  <a:pt x="5799" y="11692"/>
                  <a:pt x="5770" y="11683"/>
                </a:cubicBezTo>
                <a:cubicBezTo>
                  <a:pt x="5703" y="11662"/>
                  <a:pt x="5636" y="11607"/>
                  <a:pt x="5577" y="11556"/>
                </a:cubicBezTo>
                <a:cubicBezTo>
                  <a:pt x="5528" y="11514"/>
                  <a:pt x="5484" y="11477"/>
                  <a:pt x="5446" y="11466"/>
                </a:cubicBezTo>
                <a:cubicBezTo>
                  <a:pt x="5415" y="11456"/>
                  <a:pt x="5383" y="11451"/>
                  <a:pt x="5352" y="11451"/>
                </a:cubicBezTo>
                <a:cubicBezTo>
                  <a:pt x="5339" y="11451"/>
                  <a:pt x="5325" y="11453"/>
                  <a:pt x="5313" y="11454"/>
                </a:cubicBezTo>
                <a:cubicBezTo>
                  <a:pt x="5266" y="11243"/>
                  <a:pt x="5348" y="11011"/>
                  <a:pt x="5537" y="10873"/>
                </a:cubicBezTo>
                <a:cubicBezTo>
                  <a:pt x="5638" y="10800"/>
                  <a:pt x="5755" y="10760"/>
                  <a:pt x="5878" y="10760"/>
                </a:cubicBezTo>
                <a:close/>
                <a:moveTo>
                  <a:pt x="16711" y="10246"/>
                </a:moveTo>
                <a:cubicBezTo>
                  <a:pt x="16854" y="10580"/>
                  <a:pt x="16911" y="10908"/>
                  <a:pt x="16871" y="11180"/>
                </a:cubicBezTo>
                <a:lnTo>
                  <a:pt x="16074" y="11762"/>
                </a:lnTo>
                <a:cubicBezTo>
                  <a:pt x="15801" y="11719"/>
                  <a:pt x="15506" y="11565"/>
                  <a:pt x="15231" y="11326"/>
                </a:cubicBezTo>
                <a:lnTo>
                  <a:pt x="16711" y="10246"/>
                </a:lnTo>
                <a:close/>
                <a:moveTo>
                  <a:pt x="10715" y="9962"/>
                </a:moveTo>
                <a:cubicBezTo>
                  <a:pt x="10786" y="9962"/>
                  <a:pt x="10873" y="10035"/>
                  <a:pt x="10924" y="10139"/>
                </a:cubicBezTo>
                <a:lnTo>
                  <a:pt x="11576" y="11484"/>
                </a:lnTo>
                <a:cubicBezTo>
                  <a:pt x="11631" y="11599"/>
                  <a:pt x="11629" y="11723"/>
                  <a:pt x="11575" y="11772"/>
                </a:cubicBezTo>
                <a:lnTo>
                  <a:pt x="10699" y="9963"/>
                </a:lnTo>
                <a:cubicBezTo>
                  <a:pt x="10704" y="9962"/>
                  <a:pt x="10710" y="9962"/>
                  <a:pt x="10715" y="9962"/>
                </a:cubicBezTo>
                <a:close/>
                <a:moveTo>
                  <a:pt x="5002" y="11513"/>
                </a:moveTo>
                <a:lnTo>
                  <a:pt x="5002" y="11513"/>
                </a:lnTo>
                <a:cubicBezTo>
                  <a:pt x="5022" y="11523"/>
                  <a:pt x="5043" y="11530"/>
                  <a:pt x="5064" y="11537"/>
                </a:cubicBezTo>
                <a:cubicBezTo>
                  <a:pt x="5085" y="11544"/>
                  <a:pt x="5107" y="11549"/>
                  <a:pt x="5129" y="11551"/>
                </a:cubicBezTo>
                <a:cubicBezTo>
                  <a:pt x="5103" y="11581"/>
                  <a:pt x="5082" y="11614"/>
                  <a:pt x="5070" y="11654"/>
                </a:cubicBezTo>
                <a:cubicBezTo>
                  <a:pt x="5059" y="11693"/>
                  <a:pt x="5055" y="11734"/>
                  <a:pt x="5061" y="11773"/>
                </a:cubicBezTo>
                <a:cubicBezTo>
                  <a:pt x="5042" y="11764"/>
                  <a:pt x="5021" y="11756"/>
                  <a:pt x="4997" y="11749"/>
                </a:cubicBezTo>
                <a:cubicBezTo>
                  <a:pt x="4976" y="11743"/>
                  <a:pt x="4954" y="11738"/>
                  <a:pt x="4932" y="11735"/>
                </a:cubicBezTo>
                <a:cubicBezTo>
                  <a:pt x="4959" y="11704"/>
                  <a:pt x="4981" y="11670"/>
                  <a:pt x="4992" y="11630"/>
                </a:cubicBezTo>
                <a:cubicBezTo>
                  <a:pt x="5005" y="11592"/>
                  <a:pt x="5007" y="11551"/>
                  <a:pt x="5002" y="11513"/>
                </a:cubicBezTo>
                <a:close/>
                <a:moveTo>
                  <a:pt x="4730" y="11306"/>
                </a:moveTo>
                <a:cubicBezTo>
                  <a:pt x="4748" y="11306"/>
                  <a:pt x="4763" y="11307"/>
                  <a:pt x="4774" y="11311"/>
                </a:cubicBezTo>
                <a:cubicBezTo>
                  <a:pt x="4839" y="11330"/>
                  <a:pt x="4894" y="11373"/>
                  <a:pt x="4927" y="11432"/>
                </a:cubicBezTo>
                <a:cubicBezTo>
                  <a:pt x="4959" y="11490"/>
                  <a:pt x="4968" y="11555"/>
                  <a:pt x="4948" y="11616"/>
                </a:cubicBezTo>
                <a:cubicBezTo>
                  <a:pt x="4917" y="11717"/>
                  <a:pt x="4821" y="11783"/>
                  <a:pt x="4711" y="11783"/>
                </a:cubicBezTo>
                <a:cubicBezTo>
                  <a:pt x="4683" y="11783"/>
                  <a:pt x="4657" y="11780"/>
                  <a:pt x="4630" y="11772"/>
                </a:cubicBezTo>
                <a:cubicBezTo>
                  <a:pt x="4600" y="11762"/>
                  <a:pt x="4558" y="11727"/>
                  <a:pt x="4514" y="11690"/>
                </a:cubicBezTo>
                <a:cubicBezTo>
                  <a:pt x="4457" y="11643"/>
                  <a:pt x="4395" y="11590"/>
                  <a:pt x="4327" y="11562"/>
                </a:cubicBezTo>
                <a:lnTo>
                  <a:pt x="4406" y="11313"/>
                </a:lnTo>
                <a:cubicBezTo>
                  <a:pt x="4433" y="11319"/>
                  <a:pt x="4466" y="11321"/>
                  <a:pt x="4500" y="11321"/>
                </a:cubicBezTo>
                <a:cubicBezTo>
                  <a:pt x="4543" y="11321"/>
                  <a:pt x="4589" y="11317"/>
                  <a:pt x="4631" y="11313"/>
                </a:cubicBezTo>
                <a:cubicBezTo>
                  <a:pt x="4668" y="11309"/>
                  <a:pt x="4702" y="11306"/>
                  <a:pt x="4730" y="11306"/>
                </a:cubicBezTo>
                <a:close/>
                <a:moveTo>
                  <a:pt x="10658" y="9984"/>
                </a:moveTo>
                <a:lnTo>
                  <a:pt x="11533" y="11788"/>
                </a:lnTo>
                <a:cubicBezTo>
                  <a:pt x="11527" y="11790"/>
                  <a:pt x="11523" y="11793"/>
                  <a:pt x="11518" y="11793"/>
                </a:cubicBezTo>
                <a:cubicBezTo>
                  <a:pt x="11445" y="11793"/>
                  <a:pt x="11360" y="11719"/>
                  <a:pt x="11308" y="11614"/>
                </a:cubicBezTo>
                <a:lnTo>
                  <a:pt x="10657" y="10270"/>
                </a:lnTo>
                <a:cubicBezTo>
                  <a:pt x="10601" y="10156"/>
                  <a:pt x="10605" y="10033"/>
                  <a:pt x="10658" y="9984"/>
                </a:cubicBezTo>
                <a:close/>
                <a:moveTo>
                  <a:pt x="14160" y="11137"/>
                </a:moveTo>
                <a:lnTo>
                  <a:pt x="13938" y="11438"/>
                </a:lnTo>
                <a:lnTo>
                  <a:pt x="13111" y="11794"/>
                </a:lnTo>
                <a:lnTo>
                  <a:pt x="13333" y="11492"/>
                </a:lnTo>
                <a:lnTo>
                  <a:pt x="14160" y="11137"/>
                </a:lnTo>
                <a:close/>
                <a:moveTo>
                  <a:pt x="16888" y="11224"/>
                </a:moveTo>
                <a:lnTo>
                  <a:pt x="16911" y="11255"/>
                </a:lnTo>
                <a:lnTo>
                  <a:pt x="16132" y="11824"/>
                </a:lnTo>
                <a:lnTo>
                  <a:pt x="16109" y="11794"/>
                </a:lnTo>
                <a:lnTo>
                  <a:pt x="16888" y="11224"/>
                </a:lnTo>
                <a:close/>
                <a:moveTo>
                  <a:pt x="4891" y="11777"/>
                </a:moveTo>
                <a:cubicBezTo>
                  <a:pt x="4902" y="11778"/>
                  <a:pt x="4914" y="11778"/>
                  <a:pt x="4928" y="11781"/>
                </a:cubicBezTo>
                <a:cubicBezTo>
                  <a:pt x="4937" y="11798"/>
                  <a:pt x="4948" y="11818"/>
                  <a:pt x="4958" y="11838"/>
                </a:cubicBezTo>
                <a:cubicBezTo>
                  <a:pt x="4954" y="11840"/>
                  <a:pt x="4952" y="11844"/>
                  <a:pt x="4948" y="11846"/>
                </a:cubicBezTo>
                <a:lnTo>
                  <a:pt x="4939" y="11851"/>
                </a:lnTo>
                <a:cubicBezTo>
                  <a:pt x="4933" y="11853"/>
                  <a:pt x="4927" y="11855"/>
                  <a:pt x="4921" y="11855"/>
                </a:cubicBezTo>
                <a:cubicBezTo>
                  <a:pt x="4904" y="11855"/>
                  <a:pt x="4887" y="11845"/>
                  <a:pt x="4879" y="11828"/>
                </a:cubicBezTo>
                <a:cubicBezTo>
                  <a:pt x="4874" y="11818"/>
                  <a:pt x="4874" y="11804"/>
                  <a:pt x="4877" y="11794"/>
                </a:cubicBezTo>
                <a:cubicBezTo>
                  <a:pt x="4880" y="11787"/>
                  <a:pt x="4885" y="11782"/>
                  <a:pt x="4891" y="11777"/>
                </a:cubicBezTo>
                <a:close/>
                <a:moveTo>
                  <a:pt x="9857" y="11227"/>
                </a:moveTo>
                <a:cubicBezTo>
                  <a:pt x="9922" y="11227"/>
                  <a:pt x="9983" y="11259"/>
                  <a:pt x="10021" y="11313"/>
                </a:cubicBezTo>
                <a:cubicBezTo>
                  <a:pt x="10064" y="11372"/>
                  <a:pt x="10078" y="11456"/>
                  <a:pt x="10058" y="11538"/>
                </a:cubicBezTo>
                <a:cubicBezTo>
                  <a:pt x="10049" y="11576"/>
                  <a:pt x="10014" y="11632"/>
                  <a:pt x="9951" y="11703"/>
                </a:cubicBezTo>
                <a:cubicBezTo>
                  <a:pt x="9937" y="11720"/>
                  <a:pt x="9922" y="11736"/>
                  <a:pt x="9909" y="11751"/>
                </a:cubicBezTo>
                <a:cubicBezTo>
                  <a:pt x="9873" y="11792"/>
                  <a:pt x="9836" y="11833"/>
                  <a:pt x="9808" y="11874"/>
                </a:cubicBezTo>
                <a:lnTo>
                  <a:pt x="9687" y="11802"/>
                </a:lnTo>
                <a:cubicBezTo>
                  <a:pt x="9720" y="11740"/>
                  <a:pt x="9747" y="11676"/>
                  <a:pt x="9770" y="11608"/>
                </a:cubicBezTo>
                <a:cubicBezTo>
                  <a:pt x="9775" y="11610"/>
                  <a:pt x="9779" y="11613"/>
                  <a:pt x="9784" y="11615"/>
                </a:cubicBezTo>
                <a:cubicBezTo>
                  <a:pt x="9797" y="11620"/>
                  <a:pt x="9810" y="11623"/>
                  <a:pt x="9823" y="11623"/>
                </a:cubicBezTo>
                <a:cubicBezTo>
                  <a:pt x="9884" y="11623"/>
                  <a:pt x="9937" y="11577"/>
                  <a:pt x="9953" y="11513"/>
                </a:cubicBezTo>
                <a:cubicBezTo>
                  <a:pt x="9962" y="11472"/>
                  <a:pt x="9955" y="11430"/>
                  <a:pt x="9932" y="11397"/>
                </a:cubicBezTo>
                <a:cubicBezTo>
                  <a:pt x="9912" y="11369"/>
                  <a:pt x="9881" y="11350"/>
                  <a:pt x="9847" y="11345"/>
                </a:cubicBezTo>
                <a:lnTo>
                  <a:pt x="9836" y="11345"/>
                </a:lnTo>
                <a:cubicBezTo>
                  <a:pt x="9841" y="11306"/>
                  <a:pt x="9845" y="11268"/>
                  <a:pt x="9847" y="11228"/>
                </a:cubicBezTo>
                <a:cubicBezTo>
                  <a:pt x="9849" y="11228"/>
                  <a:pt x="9853" y="11227"/>
                  <a:pt x="9857" y="11227"/>
                </a:cubicBezTo>
                <a:close/>
                <a:moveTo>
                  <a:pt x="7093" y="11419"/>
                </a:moveTo>
                <a:cubicBezTo>
                  <a:pt x="7103" y="11474"/>
                  <a:pt x="7119" y="11527"/>
                  <a:pt x="7136" y="11580"/>
                </a:cubicBezTo>
                <a:cubicBezTo>
                  <a:pt x="7130" y="11588"/>
                  <a:pt x="7122" y="11599"/>
                  <a:pt x="7120" y="11610"/>
                </a:cubicBezTo>
                <a:cubicBezTo>
                  <a:pt x="7105" y="11659"/>
                  <a:pt x="7136" y="11709"/>
                  <a:pt x="7185" y="11724"/>
                </a:cubicBezTo>
                <a:cubicBezTo>
                  <a:pt x="7188" y="11725"/>
                  <a:pt x="7191" y="11725"/>
                  <a:pt x="7194" y="11725"/>
                </a:cubicBezTo>
                <a:cubicBezTo>
                  <a:pt x="7220" y="11782"/>
                  <a:pt x="7249" y="11838"/>
                  <a:pt x="7283" y="11891"/>
                </a:cubicBezTo>
                <a:cubicBezTo>
                  <a:pt x="7135" y="11839"/>
                  <a:pt x="6983" y="11798"/>
                  <a:pt x="6829" y="11770"/>
                </a:cubicBezTo>
                <a:cubicBezTo>
                  <a:pt x="6843" y="11738"/>
                  <a:pt x="6857" y="11703"/>
                  <a:pt x="6868" y="11668"/>
                </a:cubicBezTo>
                <a:lnTo>
                  <a:pt x="6917" y="11618"/>
                </a:lnTo>
                <a:cubicBezTo>
                  <a:pt x="6927" y="11644"/>
                  <a:pt x="6950" y="11665"/>
                  <a:pt x="6980" y="11672"/>
                </a:cubicBezTo>
                <a:lnTo>
                  <a:pt x="6984" y="11650"/>
                </a:lnTo>
                <a:lnTo>
                  <a:pt x="6987" y="11674"/>
                </a:lnTo>
                <a:cubicBezTo>
                  <a:pt x="6994" y="11676"/>
                  <a:pt x="6999" y="11676"/>
                  <a:pt x="7005" y="11676"/>
                </a:cubicBezTo>
                <a:cubicBezTo>
                  <a:pt x="7049" y="11676"/>
                  <a:pt x="7085" y="11645"/>
                  <a:pt x="7095" y="11603"/>
                </a:cubicBezTo>
                <a:cubicBezTo>
                  <a:pt x="7100" y="11577"/>
                  <a:pt x="7095" y="11551"/>
                  <a:pt x="7079" y="11530"/>
                </a:cubicBezTo>
                <a:cubicBezTo>
                  <a:pt x="7070" y="11517"/>
                  <a:pt x="7057" y="11507"/>
                  <a:pt x="7041" y="11500"/>
                </a:cubicBezTo>
                <a:lnTo>
                  <a:pt x="7041" y="11498"/>
                </a:lnTo>
                <a:lnTo>
                  <a:pt x="7032" y="11496"/>
                </a:lnTo>
                <a:cubicBezTo>
                  <a:pt x="7030" y="11496"/>
                  <a:pt x="7027" y="11495"/>
                  <a:pt x="7025" y="11495"/>
                </a:cubicBezTo>
                <a:lnTo>
                  <a:pt x="7093" y="11419"/>
                </a:lnTo>
                <a:close/>
                <a:moveTo>
                  <a:pt x="6811" y="11814"/>
                </a:moveTo>
                <a:cubicBezTo>
                  <a:pt x="6832" y="11818"/>
                  <a:pt x="6856" y="11823"/>
                  <a:pt x="6878" y="11827"/>
                </a:cubicBezTo>
                <a:lnTo>
                  <a:pt x="6857" y="11910"/>
                </a:lnTo>
                <a:cubicBezTo>
                  <a:pt x="6843" y="11902"/>
                  <a:pt x="6830" y="11894"/>
                  <a:pt x="6819" y="11892"/>
                </a:cubicBezTo>
                <a:cubicBezTo>
                  <a:pt x="6804" y="11888"/>
                  <a:pt x="6789" y="11883"/>
                  <a:pt x="6774" y="11881"/>
                </a:cubicBezTo>
                <a:cubicBezTo>
                  <a:pt x="6788" y="11859"/>
                  <a:pt x="6800" y="11836"/>
                  <a:pt x="6811" y="11814"/>
                </a:cubicBezTo>
                <a:close/>
                <a:moveTo>
                  <a:pt x="5877" y="10342"/>
                </a:moveTo>
                <a:cubicBezTo>
                  <a:pt x="6196" y="10342"/>
                  <a:pt x="6498" y="10494"/>
                  <a:pt x="6685" y="10752"/>
                </a:cubicBezTo>
                <a:cubicBezTo>
                  <a:pt x="6843" y="10968"/>
                  <a:pt x="6906" y="11232"/>
                  <a:pt x="6866" y="11495"/>
                </a:cubicBezTo>
                <a:cubicBezTo>
                  <a:pt x="6844" y="11633"/>
                  <a:pt x="6794" y="11762"/>
                  <a:pt x="6721" y="11878"/>
                </a:cubicBezTo>
                <a:cubicBezTo>
                  <a:pt x="6656" y="11878"/>
                  <a:pt x="6595" y="11898"/>
                  <a:pt x="6547" y="11934"/>
                </a:cubicBezTo>
                <a:cubicBezTo>
                  <a:pt x="6514" y="11931"/>
                  <a:pt x="6482" y="11925"/>
                  <a:pt x="6450" y="11917"/>
                </a:cubicBezTo>
                <a:cubicBezTo>
                  <a:pt x="6416" y="11906"/>
                  <a:pt x="6386" y="11892"/>
                  <a:pt x="6357" y="11876"/>
                </a:cubicBezTo>
                <a:cubicBezTo>
                  <a:pt x="6346" y="11846"/>
                  <a:pt x="6330" y="11818"/>
                  <a:pt x="6309" y="11793"/>
                </a:cubicBezTo>
                <a:cubicBezTo>
                  <a:pt x="6408" y="11698"/>
                  <a:pt x="6473" y="11575"/>
                  <a:pt x="6494" y="11438"/>
                </a:cubicBezTo>
                <a:cubicBezTo>
                  <a:pt x="6519" y="11274"/>
                  <a:pt x="6479" y="11108"/>
                  <a:pt x="6381" y="10973"/>
                </a:cubicBezTo>
                <a:cubicBezTo>
                  <a:pt x="6263" y="10812"/>
                  <a:pt x="6075" y="10717"/>
                  <a:pt x="5876" y="10717"/>
                </a:cubicBezTo>
                <a:cubicBezTo>
                  <a:pt x="5742" y="10717"/>
                  <a:pt x="5614" y="10759"/>
                  <a:pt x="5508" y="10837"/>
                </a:cubicBezTo>
                <a:cubicBezTo>
                  <a:pt x="5305" y="10986"/>
                  <a:pt x="5218" y="11235"/>
                  <a:pt x="5265" y="11469"/>
                </a:cubicBezTo>
                <a:cubicBezTo>
                  <a:pt x="5233" y="11477"/>
                  <a:pt x="5201" y="11492"/>
                  <a:pt x="5175" y="11512"/>
                </a:cubicBezTo>
                <a:cubicBezTo>
                  <a:pt x="5142" y="11509"/>
                  <a:pt x="5110" y="11504"/>
                  <a:pt x="5076" y="11495"/>
                </a:cubicBezTo>
                <a:cubicBezTo>
                  <a:pt x="5044" y="11485"/>
                  <a:pt x="5013" y="11470"/>
                  <a:pt x="4985" y="11454"/>
                </a:cubicBezTo>
                <a:cubicBezTo>
                  <a:pt x="4979" y="11439"/>
                  <a:pt x="4974" y="11425"/>
                  <a:pt x="4966" y="11412"/>
                </a:cubicBezTo>
                <a:cubicBezTo>
                  <a:pt x="4944" y="11374"/>
                  <a:pt x="4913" y="11340"/>
                  <a:pt x="4878" y="11316"/>
                </a:cubicBezTo>
                <a:cubicBezTo>
                  <a:pt x="4880" y="11272"/>
                  <a:pt x="4883" y="11229"/>
                  <a:pt x="4890" y="11187"/>
                </a:cubicBezTo>
                <a:cubicBezTo>
                  <a:pt x="4931" y="10924"/>
                  <a:pt x="5071" y="10692"/>
                  <a:pt x="5287" y="10533"/>
                </a:cubicBezTo>
                <a:cubicBezTo>
                  <a:pt x="5460" y="10407"/>
                  <a:pt x="5664" y="10342"/>
                  <a:pt x="5877" y="10342"/>
                </a:cubicBezTo>
                <a:close/>
                <a:moveTo>
                  <a:pt x="4737" y="11856"/>
                </a:moveTo>
                <a:cubicBezTo>
                  <a:pt x="4752" y="11856"/>
                  <a:pt x="4764" y="11862"/>
                  <a:pt x="4774" y="11875"/>
                </a:cubicBezTo>
                <a:cubicBezTo>
                  <a:pt x="4775" y="11876"/>
                  <a:pt x="4776" y="11878"/>
                  <a:pt x="4778" y="11880"/>
                </a:cubicBezTo>
                <a:cubicBezTo>
                  <a:pt x="4790" y="11902"/>
                  <a:pt x="4780" y="11930"/>
                  <a:pt x="4758" y="11941"/>
                </a:cubicBezTo>
                <a:cubicBezTo>
                  <a:pt x="4751" y="11946"/>
                  <a:pt x="4742" y="11948"/>
                  <a:pt x="4734" y="11948"/>
                </a:cubicBezTo>
                <a:cubicBezTo>
                  <a:pt x="4718" y="11948"/>
                  <a:pt x="4701" y="11940"/>
                  <a:pt x="4694" y="11925"/>
                </a:cubicBezTo>
                <a:cubicBezTo>
                  <a:pt x="4680" y="11903"/>
                  <a:pt x="4686" y="11877"/>
                  <a:pt x="4707" y="11865"/>
                </a:cubicBezTo>
                <a:lnTo>
                  <a:pt x="4716" y="11861"/>
                </a:lnTo>
                <a:cubicBezTo>
                  <a:pt x="4722" y="11857"/>
                  <a:pt x="4728" y="11856"/>
                  <a:pt x="4737" y="11856"/>
                </a:cubicBezTo>
                <a:close/>
                <a:moveTo>
                  <a:pt x="5351" y="11500"/>
                </a:moveTo>
                <a:cubicBezTo>
                  <a:pt x="5379" y="11500"/>
                  <a:pt x="5406" y="11504"/>
                  <a:pt x="5432" y="11512"/>
                </a:cubicBezTo>
                <a:cubicBezTo>
                  <a:pt x="5461" y="11522"/>
                  <a:pt x="5504" y="11556"/>
                  <a:pt x="5548" y="11593"/>
                </a:cubicBezTo>
                <a:cubicBezTo>
                  <a:pt x="5604" y="11641"/>
                  <a:pt x="5666" y="11693"/>
                  <a:pt x="5735" y="11722"/>
                </a:cubicBezTo>
                <a:lnTo>
                  <a:pt x="5659" y="11971"/>
                </a:lnTo>
                <a:cubicBezTo>
                  <a:pt x="5631" y="11965"/>
                  <a:pt x="5599" y="11962"/>
                  <a:pt x="5564" y="11962"/>
                </a:cubicBezTo>
                <a:cubicBezTo>
                  <a:pt x="5521" y="11962"/>
                  <a:pt x="5475" y="11966"/>
                  <a:pt x="5433" y="11971"/>
                </a:cubicBezTo>
                <a:cubicBezTo>
                  <a:pt x="5396" y="11975"/>
                  <a:pt x="5362" y="11978"/>
                  <a:pt x="5334" y="11978"/>
                </a:cubicBezTo>
                <a:cubicBezTo>
                  <a:pt x="5316" y="11978"/>
                  <a:pt x="5301" y="11976"/>
                  <a:pt x="5291" y="11973"/>
                </a:cubicBezTo>
                <a:cubicBezTo>
                  <a:pt x="5155" y="11931"/>
                  <a:pt x="5075" y="11794"/>
                  <a:pt x="5116" y="11666"/>
                </a:cubicBezTo>
                <a:cubicBezTo>
                  <a:pt x="5145" y="11567"/>
                  <a:pt x="5240" y="11500"/>
                  <a:pt x="5351" y="11500"/>
                </a:cubicBezTo>
                <a:close/>
                <a:moveTo>
                  <a:pt x="17061" y="11233"/>
                </a:moveTo>
                <a:cubicBezTo>
                  <a:pt x="17067" y="11233"/>
                  <a:pt x="17076" y="11234"/>
                  <a:pt x="17086" y="11238"/>
                </a:cubicBezTo>
                <a:lnTo>
                  <a:pt x="16060" y="11988"/>
                </a:lnTo>
                <a:cubicBezTo>
                  <a:pt x="16060" y="11976"/>
                  <a:pt x="16063" y="11966"/>
                  <a:pt x="16065" y="11957"/>
                </a:cubicBezTo>
                <a:cubicBezTo>
                  <a:pt x="16075" y="11934"/>
                  <a:pt x="16094" y="11909"/>
                  <a:pt x="16118" y="11891"/>
                </a:cubicBezTo>
                <a:lnTo>
                  <a:pt x="16977" y="11263"/>
                </a:lnTo>
                <a:cubicBezTo>
                  <a:pt x="17004" y="11243"/>
                  <a:pt x="17034" y="11233"/>
                  <a:pt x="17061" y="11233"/>
                </a:cubicBezTo>
                <a:close/>
                <a:moveTo>
                  <a:pt x="10215" y="10707"/>
                </a:moveTo>
                <a:lnTo>
                  <a:pt x="10807" y="11931"/>
                </a:lnTo>
                <a:lnTo>
                  <a:pt x="10679" y="12025"/>
                </a:lnTo>
                <a:lnTo>
                  <a:pt x="10088" y="10801"/>
                </a:lnTo>
                <a:lnTo>
                  <a:pt x="10215" y="10707"/>
                </a:lnTo>
                <a:close/>
                <a:moveTo>
                  <a:pt x="17112" y="11274"/>
                </a:moveTo>
                <a:lnTo>
                  <a:pt x="17112" y="11274"/>
                </a:lnTo>
                <a:cubicBezTo>
                  <a:pt x="17117" y="11302"/>
                  <a:pt x="17093" y="11343"/>
                  <a:pt x="17055" y="11370"/>
                </a:cubicBezTo>
                <a:lnTo>
                  <a:pt x="16197" y="11997"/>
                </a:lnTo>
                <a:cubicBezTo>
                  <a:pt x="16171" y="12017"/>
                  <a:pt x="16140" y="12028"/>
                  <a:pt x="16113" y="12028"/>
                </a:cubicBezTo>
                <a:cubicBezTo>
                  <a:pt x="16106" y="12028"/>
                  <a:pt x="16096" y="12026"/>
                  <a:pt x="16086" y="12024"/>
                </a:cubicBezTo>
                <a:lnTo>
                  <a:pt x="17112" y="11274"/>
                </a:lnTo>
                <a:close/>
                <a:moveTo>
                  <a:pt x="10270" y="10287"/>
                </a:moveTo>
                <a:cubicBezTo>
                  <a:pt x="10341" y="10287"/>
                  <a:pt x="10426" y="10362"/>
                  <a:pt x="10478" y="10465"/>
                </a:cubicBezTo>
                <a:lnTo>
                  <a:pt x="11129" y="11809"/>
                </a:lnTo>
                <a:cubicBezTo>
                  <a:pt x="11185" y="11925"/>
                  <a:pt x="11181" y="12049"/>
                  <a:pt x="11128" y="12097"/>
                </a:cubicBezTo>
                <a:lnTo>
                  <a:pt x="10252" y="10289"/>
                </a:lnTo>
                <a:cubicBezTo>
                  <a:pt x="10258" y="10288"/>
                  <a:pt x="10264" y="10287"/>
                  <a:pt x="10270" y="10287"/>
                </a:cubicBezTo>
                <a:close/>
                <a:moveTo>
                  <a:pt x="7368" y="12012"/>
                </a:moveTo>
                <a:cubicBezTo>
                  <a:pt x="7394" y="12045"/>
                  <a:pt x="7422" y="12076"/>
                  <a:pt x="7451" y="12107"/>
                </a:cubicBezTo>
                <a:cubicBezTo>
                  <a:pt x="7427" y="12108"/>
                  <a:pt x="7401" y="12109"/>
                  <a:pt x="7372" y="12112"/>
                </a:cubicBezTo>
                <a:cubicBezTo>
                  <a:pt x="7360" y="12113"/>
                  <a:pt x="7347" y="12114"/>
                  <a:pt x="7333" y="12115"/>
                </a:cubicBezTo>
                <a:lnTo>
                  <a:pt x="7368" y="12012"/>
                </a:lnTo>
                <a:close/>
                <a:moveTo>
                  <a:pt x="10211" y="10310"/>
                </a:moveTo>
                <a:lnTo>
                  <a:pt x="11085" y="12115"/>
                </a:lnTo>
                <a:cubicBezTo>
                  <a:pt x="11080" y="12117"/>
                  <a:pt x="11076" y="12118"/>
                  <a:pt x="11071" y="12118"/>
                </a:cubicBezTo>
                <a:cubicBezTo>
                  <a:pt x="10998" y="12118"/>
                  <a:pt x="10912" y="12045"/>
                  <a:pt x="10861" y="11940"/>
                </a:cubicBezTo>
                <a:lnTo>
                  <a:pt x="10210" y="10596"/>
                </a:lnTo>
                <a:cubicBezTo>
                  <a:pt x="10154" y="10481"/>
                  <a:pt x="10157" y="10358"/>
                  <a:pt x="10211" y="10310"/>
                </a:cubicBezTo>
                <a:close/>
                <a:moveTo>
                  <a:pt x="6923" y="11836"/>
                </a:moveTo>
                <a:cubicBezTo>
                  <a:pt x="7062" y="11866"/>
                  <a:pt x="7198" y="11904"/>
                  <a:pt x="7330" y="11954"/>
                </a:cubicBezTo>
                <a:lnTo>
                  <a:pt x="7337" y="11966"/>
                </a:lnTo>
                <a:lnTo>
                  <a:pt x="7285" y="12118"/>
                </a:lnTo>
                <a:cubicBezTo>
                  <a:pt x="7271" y="12119"/>
                  <a:pt x="7257" y="12119"/>
                  <a:pt x="7244" y="12119"/>
                </a:cubicBezTo>
                <a:cubicBezTo>
                  <a:pt x="7205" y="12119"/>
                  <a:pt x="7170" y="12117"/>
                  <a:pt x="7142" y="12108"/>
                </a:cubicBezTo>
                <a:cubicBezTo>
                  <a:pt x="7075" y="12087"/>
                  <a:pt x="7010" y="12031"/>
                  <a:pt x="6949" y="11981"/>
                </a:cubicBezTo>
                <a:cubicBezTo>
                  <a:pt x="6931" y="11966"/>
                  <a:pt x="6912" y="11951"/>
                  <a:pt x="6897" y="11938"/>
                </a:cubicBezTo>
                <a:lnTo>
                  <a:pt x="6923" y="11836"/>
                </a:lnTo>
                <a:close/>
                <a:moveTo>
                  <a:pt x="9488" y="12088"/>
                </a:moveTo>
                <a:cubicBezTo>
                  <a:pt x="9493" y="12094"/>
                  <a:pt x="9497" y="12104"/>
                  <a:pt x="9497" y="12113"/>
                </a:cubicBezTo>
                <a:cubicBezTo>
                  <a:pt x="9497" y="12126"/>
                  <a:pt x="9490" y="12141"/>
                  <a:pt x="9479" y="12150"/>
                </a:cubicBezTo>
                <a:cubicBezTo>
                  <a:pt x="9469" y="12160"/>
                  <a:pt x="9457" y="12165"/>
                  <a:pt x="9445" y="12165"/>
                </a:cubicBezTo>
                <a:cubicBezTo>
                  <a:pt x="9435" y="12165"/>
                  <a:pt x="9427" y="12161"/>
                  <a:pt x="9420" y="12156"/>
                </a:cubicBezTo>
                <a:cubicBezTo>
                  <a:pt x="9442" y="12134"/>
                  <a:pt x="9466" y="12112"/>
                  <a:pt x="9488" y="12088"/>
                </a:cubicBezTo>
                <a:close/>
                <a:moveTo>
                  <a:pt x="6374" y="11935"/>
                </a:moveTo>
                <a:lnTo>
                  <a:pt x="6374" y="11935"/>
                </a:lnTo>
                <a:cubicBezTo>
                  <a:pt x="6394" y="11944"/>
                  <a:pt x="6415" y="11952"/>
                  <a:pt x="6437" y="11960"/>
                </a:cubicBezTo>
                <a:cubicBezTo>
                  <a:pt x="6458" y="11967"/>
                  <a:pt x="6481" y="11972"/>
                  <a:pt x="6503" y="11975"/>
                </a:cubicBezTo>
                <a:cubicBezTo>
                  <a:pt x="6477" y="12004"/>
                  <a:pt x="6456" y="12038"/>
                  <a:pt x="6444" y="12077"/>
                </a:cubicBezTo>
                <a:cubicBezTo>
                  <a:pt x="6432" y="12117"/>
                  <a:pt x="6429" y="12156"/>
                  <a:pt x="6435" y="12196"/>
                </a:cubicBezTo>
                <a:cubicBezTo>
                  <a:pt x="6415" y="12187"/>
                  <a:pt x="6394" y="12179"/>
                  <a:pt x="6373" y="12172"/>
                </a:cubicBezTo>
                <a:cubicBezTo>
                  <a:pt x="6350" y="12166"/>
                  <a:pt x="6329" y="12161"/>
                  <a:pt x="6307" y="12157"/>
                </a:cubicBezTo>
                <a:cubicBezTo>
                  <a:pt x="6334" y="12129"/>
                  <a:pt x="6355" y="12094"/>
                  <a:pt x="6366" y="12055"/>
                </a:cubicBezTo>
                <a:cubicBezTo>
                  <a:pt x="6378" y="12013"/>
                  <a:pt x="6379" y="11973"/>
                  <a:pt x="6374" y="11935"/>
                </a:cubicBezTo>
                <a:close/>
                <a:moveTo>
                  <a:pt x="6102" y="11729"/>
                </a:moveTo>
                <a:cubicBezTo>
                  <a:pt x="6120" y="11729"/>
                  <a:pt x="6135" y="11730"/>
                  <a:pt x="6146" y="11734"/>
                </a:cubicBezTo>
                <a:cubicBezTo>
                  <a:pt x="6282" y="11775"/>
                  <a:pt x="6361" y="11913"/>
                  <a:pt x="6321" y="12039"/>
                </a:cubicBezTo>
                <a:cubicBezTo>
                  <a:pt x="6291" y="12140"/>
                  <a:pt x="6194" y="12207"/>
                  <a:pt x="6084" y="12207"/>
                </a:cubicBezTo>
                <a:cubicBezTo>
                  <a:pt x="6056" y="12207"/>
                  <a:pt x="6030" y="12203"/>
                  <a:pt x="6003" y="12194"/>
                </a:cubicBezTo>
                <a:cubicBezTo>
                  <a:pt x="5973" y="12186"/>
                  <a:pt x="5933" y="12150"/>
                  <a:pt x="5887" y="12113"/>
                </a:cubicBezTo>
                <a:cubicBezTo>
                  <a:pt x="5831" y="12066"/>
                  <a:pt x="5769" y="12013"/>
                  <a:pt x="5701" y="11986"/>
                </a:cubicBezTo>
                <a:lnTo>
                  <a:pt x="5777" y="11736"/>
                </a:lnTo>
                <a:cubicBezTo>
                  <a:pt x="5804" y="11742"/>
                  <a:pt x="5837" y="11744"/>
                  <a:pt x="5871" y="11744"/>
                </a:cubicBezTo>
                <a:cubicBezTo>
                  <a:pt x="5914" y="11744"/>
                  <a:pt x="5960" y="11740"/>
                  <a:pt x="6003" y="11736"/>
                </a:cubicBezTo>
                <a:cubicBezTo>
                  <a:pt x="6040" y="11732"/>
                  <a:pt x="6075" y="11729"/>
                  <a:pt x="6102" y="11729"/>
                </a:cubicBezTo>
                <a:close/>
                <a:moveTo>
                  <a:pt x="14493" y="11271"/>
                </a:moveTo>
                <a:cubicBezTo>
                  <a:pt x="14587" y="11271"/>
                  <a:pt x="14675" y="11323"/>
                  <a:pt x="14719" y="11406"/>
                </a:cubicBezTo>
                <a:cubicBezTo>
                  <a:pt x="14750" y="11460"/>
                  <a:pt x="14756" y="11522"/>
                  <a:pt x="14736" y="11577"/>
                </a:cubicBezTo>
                <a:cubicBezTo>
                  <a:pt x="14718" y="11629"/>
                  <a:pt x="14682" y="11670"/>
                  <a:pt x="14630" y="11692"/>
                </a:cubicBezTo>
                <a:lnTo>
                  <a:pt x="13223" y="12298"/>
                </a:lnTo>
                <a:cubicBezTo>
                  <a:pt x="13196" y="12309"/>
                  <a:pt x="13167" y="12315"/>
                  <a:pt x="13136" y="12315"/>
                </a:cubicBezTo>
                <a:cubicBezTo>
                  <a:pt x="13042" y="12315"/>
                  <a:pt x="12953" y="12262"/>
                  <a:pt x="12909" y="12181"/>
                </a:cubicBezTo>
                <a:cubicBezTo>
                  <a:pt x="12878" y="12125"/>
                  <a:pt x="12872" y="12063"/>
                  <a:pt x="12891" y="12008"/>
                </a:cubicBezTo>
                <a:cubicBezTo>
                  <a:pt x="12910" y="11956"/>
                  <a:pt x="12947" y="11915"/>
                  <a:pt x="12998" y="11893"/>
                </a:cubicBezTo>
                <a:lnTo>
                  <a:pt x="14404" y="11287"/>
                </a:lnTo>
                <a:cubicBezTo>
                  <a:pt x="14433" y="11276"/>
                  <a:pt x="14461" y="11271"/>
                  <a:pt x="14493" y="11271"/>
                </a:cubicBezTo>
                <a:close/>
                <a:moveTo>
                  <a:pt x="5490" y="12309"/>
                </a:moveTo>
                <a:cubicBezTo>
                  <a:pt x="5503" y="12315"/>
                  <a:pt x="5517" y="12321"/>
                  <a:pt x="5530" y="12325"/>
                </a:cubicBezTo>
                <a:cubicBezTo>
                  <a:pt x="5519" y="12329"/>
                  <a:pt x="5508" y="12331"/>
                  <a:pt x="5497" y="12336"/>
                </a:cubicBezTo>
                <a:lnTo>
                  <a:pt x="5490" y="12309"/>
                </a:lnTo>
                <a:close/>
                <a:moveTo>
                  <a:pt x="4987" y="11793"/>
                </a:moveTo>
                <a:cubicBezTo>
                  <a:pt x="5021" y="11803"/>
                  <a:pt x="5050" y="11818"/>
                  <a:pt x="5078" y="11834"/>
                </a:cubicBezTo>
                <a:cubicBezTo>
                  <a:pt x="5110" y="11918"/>
                  <a:pt x="5181" y="11989"/>
                  <a:pt x="5276" y="12018"/>
                </a:cubicBezTo>
                <a:cubicBezTo>
                  <a:pt x="5291" y="12023"/>
                  <a:pt x="5311" y="12025"/>
                  <a:pt x="5335" y="12025"/>
                </a:cubicBezTo>
                <a:cubicBezTo>
                  <a:pt x="5364" y="12025"/>
                  <a:pt x="5399" y="12022"/>
                  <a:pt x="5437" y="12018"/>
                </a:cubicBezTo>
                <a:cubicBezTo>
                  <a:pt x="5478" y="12014"/>
                  <a:pt x="5521" y="12010"/>
                  <a:pt x="5561" y="12010"/>
                </a:cubicBezTo>
                <a:cubicBezTo>
                  <a:pt x="5601" y="12010"/>
                  <a:pt x="5638" y="12014"/>
                  <a:pt x="5666" y="12022"/>
                </a:cubicBezTo>
                <a:cubicBezTo>
                  <a:pt x="5733" y="12044"/>
                  <a:pt x="5799" y="12098"/>
                  <a:pt x="5859" y="12149"/>
                </a:cubicBezTo>
                <a:cubicBezTo>
                  <a:pt x="5909" y="12191"/>
                  <a:pt x="5952" y="12228"/>
                  <a:pt x="5991" y="12240"/>
                </a:cubicBezTo>
                <a:cubicBezTo>
                  <a:pt x="6020" y="12249"/>
                  <a:pt x="6052" y="12255"/>
                  <a:pt x="6084" y="12255"/>
                </a:cubicBezTo>
                <a:cubicBezTo>
                  <a:pt x="6150" y="12255"/>
                  <a:pt x="6210" y="12234"/>
                  <a:pt x="6261" y="12199"/>
                </a:cubicBezTo>
                <a:cubicBezTo>
                  <a:pt x="6293" y="12202"/>
                  <a:pt x="6325" y="12207"/>
                  <a:pt x="6358" y="12215"/>
                </a:cubicBezTo>
                <a:cubicBezTo>
                  <a:pt x="6360" y="12215"/>
                  <a:pt x="6361" y="12217"/>
                  <a:pt x="6362" y="12217"/>
                </a:cubicBezTo>
                <a:cubicBezTo>
                  <a:pt x="6214" y="12299"/>
                  <a:pt x="6050" y="12342"/>
                  <a:pt x="5880" y="12342"/>
                </a:cubicBezTo>
                <a:cubicBezTo>
                  <a:pt x="5562" y="12342"/>
                  <a:pt x="5259" y="12189"/>
                  <a:pt x="5071" y="11932"/>
                </a:cubicBezTo>
                <a:cubicBezTo>
                  <a:pt x="5039" y="11888"/>
                  <a:pt x="5012" y="11841"/>
                  <a:pt x="4987" y="11793"/>
                </a:cubicBezTo>
                <a:close/>
                <a:moveTo>
                  <a:pt x="10059" y="11640"/>
                </a:moveTo>
                <a:lnTo>
                  <a:pt x="10359" y="12260"/>
                </a:lnTo>
                <a:lnTo>
                  <a:pt x="10232" y="12352"/>
                </a:lnTo>
                <a:lnTo>
                  <a:pt x="9952" y="11773"/>
                </a:lnTo>
                <a:cubicBezTo>
                  <a:pt x="9963" y="11760"/>
                  <a:pt x="9975" y="11746"/>
                  <a:pt x="9986" y="11735"/>
                </a:cubicBezTo>
                <a:cubicBezTo>
                  <a:pt x="10017" y="11699"/>
                  <a:pt x="10041" y="11669"/>
                  <a:pt x="10059" y="11640"/>
                </a:cubicBezTo>
                <a:close/>
                <a:moveTo>
                  <a:pt x="9664" y="11843"/>
                </a:moveTo>
                <a:lnTo>
                  <a:pt x="9783" y="11914"/>
                </a:lnTo>
                <a:cubicBezTo>
                  <a:pt x="9759" y="11960"/>
                  <a:pt x="9739" y="12013"/>
                  <a:pt x="9722" y="12064"/>
                </a:cubicBezTo>
                <a:cubicBezTo>
                  <a:pt x="9716" y="12084"/>
                  <a:pt x="9709" y="12103"/>
                  <a:pt x="9701" y="12122"/>
                </a:cubicBezTo>
                <a:cubicBezTo>
                  <a:pt x="9669" y="12213"/>
                  <a:pt x="9641" y="12270"/>
                  <a:pt x="9613" y="12295"/>
                </a:cubicBezTo>
                <a:cubicBezTo>
                  <a:pt x="9558" y="12345"/>
                  <a:pt x="9490" y="12373"/>
                  <a:pt x="9424" y="12373"/>
                </a:cubicBezTo>
                <a:cubicBezTo>
                  <a:pt x="9418" y="12373"/>
                  <a:pt x="9411" y="12373"/>
                  <a:pt x="9403" y="12372"/>
                </a:cubicBezTo>
                <a:cubicBezTo>
                  <a:pt x="9342" y="12366"/>
                  <a:pt x="9293" y="12336"/>
                  <a:pt x="9257" y="12289"/>
                </a:cubicBezTo>
                <a:cubicBezTo>
                  <a:pt x="9289" y="12267"/>
                  <a:pt x="9321" y="12242"/>
                  <a:pt x="9352" y="12217"/>
                </a:cubicBezTo>
                <a:cubicBezTo>
                  <a:pt x="9374" y="12241"/>
                  <a:pt x="9405" y="12253"/>
                  <a:pt x="9440" y="12253"/>
                </a:cubicBezTo>
                <a:cubicBezTo>
                  <a:pt x="9475" y="12253"/>
                  <a:pt x="9510" y="12240"/>
                  <a:pt x="9537" y="12214"/>
                </a:cubicBezTo>
                <a:cubicBezTo>
                  <a:pt x="9568" y="12185"/>
                  <a:pt x="9585" y="12147"/>
                  <a:pt x="9585" y="12108"/>
                </a:cubicBezTo>
                <a:cubicBezTo>
                  <a:pt x="9585" y="12072"/>
                  <a:pt x="9570" y="12040"/>
                  <a:pt x="9546" y="12018"/>
                </a:cubicBezTo>
                <a:cubicBezTo>
                  <a:pt x="9589" y="11962"/>
                  <a:pt x="9628" y="11904"/>
                  <a:pt x="9664" y="11843"/>
                </a:cubicBezTo>
                <a:close/>
                <a:moveTo>
                  <a:pt x="6726" y="11922"/>
                </a:moveTo>
                <a:cubicBezTo>
                  <a:pt x="6751" y="11923"/>
                  <a:pt x="6779" y="11928"/>
                  <a:pt x="6804" y="11935"/>
                </a:cubicBezTo>
                <a:cubicBezTo>
                  <a:pt x="6834" y="11944"/>
                  <a:pt x="6877" y="11980"/>
                  <a:pt x="6920" y="12017"/>
                </a:cubicBezTo>
                <a:cubicBezTo>
                  <a:pt x="6977" y="12065"/>
                  <a:pt x="7038" y="12117"/>
                  <a:pt x="7107" y="12145"/>
                </a:cubicBezTo>
                <a:lnTo>
                  <a:pt x="7031" y="12394"/>
                </a:lnTo>
                <a:cubicBezTo>
                  <a:pt x="7003" y="12388"/>
                  <a:pt x="6972" y="12386"/>
                  <a:pt x="6938" y="12386"/>
                </a:cubicBezTo>
                <a:cubicBezTo>
                  <a:pt x="6895" y="12386"/>
                  <a:pt x="6848" y="12390"/>
                  <a:pt x="6805" y="12394"/>
                </a:cubicBezTo>
                <a:cubicBezTo>
                  <a:pt x="6769" y="12398"/>
                  <a:pt x="6735" y="12402"/>
                  <a:pt x="6708" y="12402"/>
                </a:cubicBezTo>
                <a:cubicBezTo>
                  <a:pt x="6689" y="12402"/>
                  <a:pt x="6674" y="12400"/>
                  <a:pt x="6664" y="12397"/>
                </a:cubicBezTo>
                <a:cubicBezTo>
                  <a:pt x="6528" y="12355"/>
                  <a:pt x="6451" y="12218"/>
                  <a:pt x="6489" y="12089"/>
                </a:cubicBezTo>
                <a:cubicBezTo>
                  <a:pt x="6519" y="11989"/>
                  <a:pt x="6615" y="11922"/>
                  <a:pt x="6726" y="11922"/>
                </a:cubicBezTo>
                <a:close/>
                <a:moveTo>
                  <a:pt x="10078" y="10891"/>
                </a:moveTo>
                <a:lnTo>
                  <a:pt x="10682" y="12137"/>
                </a:lnTo>
                <a:cubicBezTo>
                  <a:pt x="10737" y="12252"/>
                  <a:pt x="10736" y="12376"/>
                  <a:pt x="10682" y="12424"/>
                </a:cubicBezTo>
                <a:lnTo>
                  <a:pt x="10014" y="11044"/>
                </a:lnTo>
                <a:cubicBezTo>
                  <a:pt x="10014" y="11035"/>
                  <a:pt x="10015" y="11028"/>
                  <a:pt x="10015" y="11021"/>
                </a:cubicBezTo>
                <a:cubicBezTo>
                  <a:pt x="10027" y="11008"/>
                  <a:pt x="10037" y="10995"/>
                  <a:pt x="10046" y="10980"/>
                </a:cubicBezTo>
                <a:cubicBezTo>
                  <a:pt x="10061" y="10953"/>
                  <a:pt x="10070" y="10923"/>
                  <a:pt x="10078" y="10891"/>
                </a:cubicBezTo>
                <a:close/>
                <a:moveTo>
                  <a:pt x="10012" y="11150"/>
                </a:moveTo>
                <a:lnTo>
                  <a:pt x="10637" y="12442"/>
                </a:lnTo>
                <a:cubicBezTo>
                  <a:pt x="10634" y="12442"/>
                  <a:pt x="10629" y="12445"/>
                  <a:pt x="10624" y="12445"/>
                </a:cubicBezTo>
                <a:cubicBezTo>
                  <a:pt x="10552" y="12445"/>
                  <a:pt x="10465" y="12372"/>
                  <a:pt x="10415" y="12267"/>
                </a:cubicBezTo>
                <a:lnTo>
                  <a:pt x="10088" y="11592"/>
                </a:lnTo>
                <a:cubicBezTo>
                  <a:pt x="10095" y="11577"/>
                  <a:pt x="10100" y="11563"/>
                  <a:pt x="10104" y="11550"/>
                </a:cubicBezTo>
                <a:cubicBezTo>
                  <a:pt x="10126" y="11456"/>
                  <a:pt x="10109" y="11357"/>
                  <a:pt x="10058" y="11287"/>
                </a:cubicBezTo>
                <a:cubicBezTo>
                  <a:pt x="10048" y="11273"/>
                  <a:pt x="10036" y="11261"/>
                  <a:pt x="10025" y="11249"/>
                </a:cubicBezTo>
                <a:cubicBezTo>
                  <a:pt x="10019" y="11217"/>
                  <a:pt x="10015" y="11184"/>
                  <a:pt x="10012" y="11150"/>
                </a:cubicBezTo>
                <a:close/>
                <a:moveTo>
                  <a:pt x="9220" y="12315"/>
                </a:moveTo>
                <a:cubicBezTo>
                  <a:pt x="9240" y="12342"/>
                  <a:pt x="9265" y="12366"/>
                  <a:pt x="9294" y="12383"/>
                </a:cubicBezTo>
                <a:cubicBezTo>
                  <a:pt x="9272" y="12394"/>
                  <a:pt x="9247" y="12403"/>
                  <a:pt x="9225" y="12415"/>
                </a:cubicBezTo>
                <a:cubicBezTo>
                  <a:pt x="9203" y="12429"/>
                  <a:pt x="9183" y="12442"/>
                  <a:pt x="9163" y="12457"/>
                </a:cubicBezTo>
                <a:cubicBezTo>
                  <a:pt x="9163" y="12424"/>
                  <a:pt x="9157" y="12393"/>
                  <a:pt x="9144" y="12361"/>
                </a:cubicBezTo>
                <a:cubicBezTo>
                  <a:pt x="9170" y="12346"/>
                  <a:pt x="9195" y="12330"/>
                  <a:pt x="9220" y="12315"/>
                </a:cubicBezTo>
                <a:close/>
                <a:moveTo>
                  <a:pt x="8457" y="9799"/>
                </a:moveTo>
                <a:cubicBezTo>
                  <a:pt x="8593" y="9801"/>
                  <a:pt x="8727" y="9821"/>
                  <a:pt x="8856" y="9861"/>
                </a:cubicBezTo>
                <a:cubicBezTo>
                  <a:pt x="9200" y="9966"/>
                  <a:pt x="9482" y="10199"/>
                  <a:pt x="9650" y="10517"/>
                </a:cubicBezTo>
                <a:cubicBezTo>
                  <a:pt x="9819" y="10834"/>
                  <a:pt x="9853" y="11199"/>
                  <a:pt x="9746" y="11542"/>
                </a:cubicBezTo>
                <a:cubicBezTo>
                  <a:pt x="9571" y="12110"/>
                  <a:pt x="9054" y="12493"/>
                  <a:pt x="8460" y="12493"/>
                </a:cubicBezTo>
                <a:cubicBezTo>
                  <a:pt x="8325" y="12493"/>
                  <a:pt x="8192" y="12473"/>
                  <a:pt x="8062" y="12433"/>
                </a:cubicBezTo>
                <a:cubicBezTo>
                  <a:pt x="7353" y="12214"/>
                  <a:pt x="6954" y="11459"/>
                  <a:pt x="7171" y="10750"/>
                </a:cubicBezTo>
                <a:cubicBezTo>
                  <a:pt x="7347" y="10181"/>
                  <a:pt x="7864" y="9799"/>
                  <a:pt x="8457" y="9799"/>
                </a:cubicBezTo>
                <a:close/>
                <a:moveTo>
                  <a:pt x="8901" y="12469"/>
                </a:moveTo>
                <a:cubicBezTo>
                  <a:pt x="8901" y="12471"/>
                  <a:pt x="8901" y="12472"/>
                  <a:pt x="8899" y="12472"/>
                </a:cubicBezTo>
                <a:cubicBezTo>
                  <a:pt x="8894" y="12483"/>
                  <a:pt x="8882" y="12493"/>
                  <a:pt x="8868" y="12498"/>
                </a:cubicBezTo>
                <a:cubicBezTo>
                  <a:pt x="8862" y="12499"/>
                  <a:pt x="8857" y="12500"/>
                  <a:pt x="8851" y="12500"/>
                </a:cubicBezTo>
                <a:cubicBezTo>
                  <a:pt x="8841" y="12500"/>
                  <a:pt x="8833" y="12497"/>
                  <a:pt x="8824" y="12492"/>
                </a:cubicBezTo>
                <a:cubicBezTo>
                  <a:pt x="8851" y="12484"/>
                  <a:pt x="8876" y="12478"/>
                  <a:pt x="8901" y="12469"/>
                </a:cubicBezTo>
                <a:close/>
                <a:moveTo>
                  <a:pt x="16956" y="11500"/>
                </a:moveTo>
                <a:lnTo>
                  <a:pt x="17381" y="12082"/>
                </a:lnTo>
                <a:lnTo>
                  <a:pt x="16777" y="12523"/>
                </a:lnTo>
                <a:lnTo>
                  <a:pt x="16352" y="11941"/>
                </a:lnTo>
                <a:lnTo>
                  <a:pt x="16956" y="11500"/>
                </a:lnTo>
                <a:close/>
                <a:moveTo>
                  <a:pt x="8113" y="12493"/>
                </a:moveTo>
                <a:cubicBezTo>
                  <a:pt x="8124" y="12495"/>
                  <a:pt x="8137" y="12499"/>
                  <a:pt x="8148" y="12502"/>
                </a:cubicBezTo>
                <a:cubicBezTo>
                  <a:pt x="8159" y="12513"/>
                  <a:pt x="8166" y="12526"/>
                  <a:pt x="8166" y="12541"/>
                </a:cubicBezTo>
                <a:cubicBezTo>
                  <a:pt x="8165" y="12566"/>
                  <a:pt x="8144" y="12582"/>
                  <a:pt x="8119" y="12582"/>
                </a:cubicBezTo>
                <a:lnTo>
                  <a:pt x="8116" y="12582"/>
                </a:lnTo>
                <a:cubicBezTo>
                  <a:pt x="8101" y="12581"/>
                  <a:pt x="8087" y="12574"/>
                  <a:pt x="8080" y="12563"/>
                </a:cubicBezTo>
                <a:cubicBezTo>
                  <a:pt x="8071" y="12555"/>
                  <a:pt x="8069" y="12545"/>
                  <a:pt x="8070" y="12532"/>
                </a:cubicBezTo>
                <a:cubicBezTo>
                  <a:pt x="8074" y="12511"/>
                  <a:pt x="8090" y="12497"/>
                  <a:pt x="8113" y="12493"/>
                </a:cubicBezTo>
                <a:close/>
                <a:moveTo>
                  <a:pt x="7743" y="12357"/>
                </a:moveTo>
                <a:lnTo>
                  <a:pt x="7743" y="12357"/>
                </a:lnTo>
                <a:cubicBezTo>
                  <a:pt x="7764" y="12365"/>
                  <a:pt x="7784" y="12373"/>
                  <a:pt x="7803" y="12378"/>
                </a:cubicBezTo>
                <a:cubicBezTo>
                  <a:pt x="7805" y="12378"/>
                  <a:pt x="7806" y="12378"/>
                  <a:pt x="7807" y="12379"/>
                </a:cubicBezTo>
                <a:cubicBezTo>
                  <a:pt x="7823" y="12387"/>
                  <a:pt x="7839" y="12395"/>
                  <a:pt x="7855" y="12403"/>
                </a:cubicBezTo>
                <a:cubicBezTo>
                  <a:pt x="7839" y="12429"/>
                  <a:pt x="7826" y="12460"/>
                  <a:pt x="7817" y="12493"/>
                </a:cubicBezTo>
                <a:cubicBezTo>
                  <a:pt x="7808" y="12532"/>
                  <a:pt x="7810" y="12573"/>
                  <a:pt x="7820" y="12613"/>
                </a:cubicBezTo>
                <a:cubicBezTo>
                  <a:pt x="7797" y="12605"/>
                  <a:pt x="7774" y="12597"/>
                  <a:pt x="7750" y="12592"/>
                </a:cubicBezTo>
                <a:cubicBezTo>
                  <a:pt x="7727" y="12587"/>
                  <a:pt x="7702" y="12582"/>
                  <a:pt x="7679" y="12578"/>
                </a:cubicBezTo>
                <a:cubicBezTo>
                  <a:pt x="7706" y="12548"/>
                  <a:pt x="7727" y="12513"/>
                  <a:pt x="7737" y="12474"/>
                </a:cubicBezTo>
                <a:cubicBezTo>
                  <a:pt x="7748" y="12436"/>
                  <a:pt x="7749" y="12395"/>
                  <a:pt x="7743" y="12357"/>
                </a:cubicBezTo>
                <a:close/>
                <a:moveTo>
                  <a:pt x="17408" y="12117"/>
                </a:moveTo>
                <a:lnTo>
                  <a:pt x="17414" y="12126"/>
                </a:lnTo>
                <a:cubicBezTo>
                  <a:pt x="17451" y="12176"/>
                  <a:pt x="17440" y="12246"/>
                  <a:pt x="17391" y="12283"/>
                </a:cubicBezTo>
                <a:lnTo>
                  <a:pt x="16966" y="12593"/>
                </a:lnTo>
                <a:cubicBezTo>
                  <a:pt x="16948" y="12608"/>
                  <a:pt x="16924" y="12614"/>
                  <a:pt x="16900" y="12614"/>
                </a:cubicBezTo>
                <a:cubicBezTo>
                  <a:pt x="16864" y="12614"/>
                  <a:pt x="16830" y="12597"/>
                  <a:pt x="16811" y="12568"/>
                </a:cubicBezTo>
                <a:lnTo>
                  <a:pt x="16803" y="12558"/>
                </a:lnTo>
                <a:lnTo>
                  <a:pt x="17408" y="12117"/>
                </a:lnTo>
                <a:close/>
                <a:moveTo>
                  <a:pt x="5050" y="12038"/>
                </a:moveTo>
                <a:lnTo>
                  <a:pt x="5249" y="12434"/>
                </a:lnTo>
                <a:cubicBezTo>
                  <a:pt x="5128" y="12488"/>
                  <a:pt x="5011" y="12552"/>
                  <a:pt x="4897" y="12626"/>
                </a:cubicBezTo>
                <a:lnTo>
                  <a:pt x="4670" y="12246"/>
                </a:lnTo>
                <a:cubicBezTo>
                  <a:pt x="4794" y="12167"/>
                  <a:pt x="4920" y="12098"/>
                  <a:pt x="5050" y="12038"/>
                </a:cubicBezTo>
                <a:close/>
                <a:moveTo>
                  <a:pt x="7470" y="12153"/>
                </a:moveTo>
                <a:cubicBezTo>
                  <a:pt x="7480" y="12153"/>
                  <a:pt x="7489" y="12153"/>
                  <a:pt x="7497" y="12154"/>
                </a:cubicBezTo>
                <a:cubicBezTo>
                  <a:pt x="7554" y="12208"/>
                  <a:pt x="7616" y="12260"/>
                  <a:pt x="7681" y="12304"/>
                </a:cubicBezTo>
                <a:cubicBezTo>
                  <a:pt x="7704" y="12353"/>
                  <a:pt x="7708" y="12408"/>
                  <a:pt x="7694" y="12462"/>
                </a:cubicBezTo>
                <a:cubicBezTo>
                  <a:pt x="7678" y="12523"/>
                  <a:pt x="7633" y="12574"/>
                  <a:pt x="7573" y="12604"/>
                </a:cubicBezTo>
                <a:cubicBezTo>
                  <a:pt x="7536" y="12621"/>
                  <a:pt x="7496" y="12630"/>
                  <a:pt x="7456" y="12630"/>
                </a:cubicBezTo>
                <a:cubicBezTo>
                  <a:pt x="7429" y="12630"/>
                  <a:pt x="7403" y="12626"/>
                  <a:pt x="7378" y="12618"/>
                </a:cubicBezTo>
                <a:cubicBezTo>
                  <a:pt x="7347" y="12609"/>
                  <a:pt x="7305" y="12573"/>
                  <a:pt x="7262" y="12536"/>
                </a:cubicBezTo>
                <a:cubicBezTo>
                  <a:pt x="7205" y="12489"/>
                  <a:pt x="7142" y="12436"/>
                  <a:pt x="7074" y="12408"/>
                </a:cubicBezTo>
                <a:lnTo>
                  <a:pt x="7151" y="12160"/>
                </a:lnTo>
                <a:cubicBezTo>
                  <a:pt x="7178" y="12165"/>
                  <a:pt x="7209" y="12167"/>
                  <a:pt x="7243" y="12167"/>
                </a:cubicBezTo>
                <a:cubicBezTo>
                  <a:pt x="7286" y="12167"/>
                  <a:pt x="7333" y="12164"/>
                  <a:pt x="7375" y="12160"/>
                </a:cubicBezTo>
                <a:cubicBezTo>
                  <a:pt x="7411" y="12156"/>
                  <a:pt x="7444" y="12153"/>
                  <a:pt x="7470" y="12153"/>
                </a:cubicBezTo>
                <a:close/>
                <a:moveTo>
                  <a:pt x="9724" y="12192"/>
                </a:moveTo>
                <a:lnTo>
                  <a:pt x="9914" y="12584"/>
                </a:lnTo>
                <a:lnTo>
                  <a:pt x="9785" y="12677"/>
                </a:lnTo>
                <a:lnTo>
                  <a:pt x="9624" y="12342"/>
                </a:lnTo>
                <a:cubicBezTo>
                  <a:pt x="9630" y="12337"/>
                  <a:pt x="9636" y="12334"/>
                  <a:pt x="9643" y="12326"/>
                </a:cubicBezTo>
                <a:cubicBezTo>
                  <a:pt x="9669" y="12302"/>
                  <a:pt x="9696" y="12258"/>
                  <a:pt x="9724" y="12192"/>
                </a:cubicBezTo>
                <a:close/>
                <a:moveTo>
                  <a:pt x="9107" y="12383"/>
                </a:moveTo>
                <a:cubicBezTo>
                  <a:pt x="9124" y="12436"/>
                  <a:pt x="9123" y="12493"/>
                  <a:pt x="9098" y="12546"/>
                </a:cubicBezTo>
                <a:cubicBezTo>
                  <a:pt x="9067" y="12610"/>
                  <a:pt x="9004" y="12662"/>
                  <a:pt x="8930" y="12685"/>
                </a:cubicBezTo>
                <a:cubicBezTo>
                  <a:pt x="8915" y="12689"/>
                  <a:pt x="8897" y="12692"/>
                  <a:pt x="8873" y="12692"/>
                </a:cubicBezTo>
                <a:cubicBezTo>
                  <a:pt x="8833" y="12692"/>
                  <a:pt x="8785" y="12685"/>
                  <a:pt x="8743" y="12679"/>
                </a:cubicBezTo>
                <a:lnTo>
                  <a:pt x="8706" y="12674"/>
                </a:lnTo>
                <a:cubicBezTo>
                  <a:pt x="8655" y="12667"/>
                  <a:pt x="8601" y="12658"/>
                  <a:pt x="8550" y="12658"/>
                </a:cubicBezTo>
                <a:lnTo>
                  <a:pt x="8529" y="12658"/>
                </a:lnTo>
                <a:lnTo>
                  <a:pt x="8520" y="12577"/>
                </a:lnTo>
                <a:lnTo>
                  <a:pt x="8516" y="12537"/>
                </a:lnTo>
                <a:cubicBezTo>
                  <a:pt x="8590" y="12535"/>
                  <a:pt x="8662" y="12527"/>
                  <a:pt x="8732" y="12513"/>
                </a:cubicBezTo>
                <a:cubicBezTo>
                  <a:pt x="8752" y="12557"/>
                  <a:pt x="8798" y="12589"/>
                  <a:pt x="8852" y="12589"/>
                </a:cubicBezTo>
                <a:cubicBezTo>
                  <a:pt x="8868" y="12589"/>
                  <a:pt x="8882" y="12586"/>
                  <a:pt x="8898" y="12582"/>
                </a:cubicBezTo>
                <a:cubicBezTo>
                  <a:pt x="8938" y="12571"/>
                  <a:pt x="8969" y="12542"/>
                  <a:pt x="8986" y="12507"/>
                </a:cubicBezTo>
                <a:cubicBezTo>
                  <a:pt x="8996" y="12483"/>
                  <a:pt x="8999" y="12459"/>
                  <a:pt x="8996" y="12435"/>
                </a:cubicBezTo>
                <a:cubicBezTo>
                  <a:pt x="9033" y="12419"/>
                  <a:pt x="9070" y="12403"/>
                  <a:pt x="9107" y="12383"/>
                </a:cubicBezTo>
                <a:close/>
                <a:moveTo>
                  <a:pt x="7386" y="12666"/>
                </a:moveTo>
                <a:cubicBezTo>
                  <a:pt x="7407" y="12671"/>
                  <a:pt x="7427" y="12673"/>
                  <a:pt x="7448" y="12673"/>
                </a:cubicBezTo>
                <a:lnTo>
                  <a:pt x="7388" y="12720"/>
                </a:lnTo>
                <a:cubicBezTo>
                  <a:pt x="7384" y="12710"/>
                  <a:pt x="7379" y="12703"/>
                  <a:pt x="7373" y="12693"/>
                </a:cubicBezTo>
                <a:lnTo>
                  <a:pt x="7384" y="12672"/>
                </a:lnTo>
                <a:lnTo>
                  <a:pt x="7386" y="12666"/>
                </a:lnTo>
                <a:close/>
                <a:moveTo>
                  <a:pt x="9919" y="11812"/>
                </a:moveTo>
                <a:lnTo>
                  <a:pt x="10235" y="12465"/>
                </a:lnTo>
                <a:cubicBezTo>
                  <a:pt x="10291" y="12578"/>
                  <a:pt x="10289" y="12703"/>
                  <a:pt x="10235" y="12751"/>
                </a:cubicBezTo>
                <a:lnTo>
                  <a:pt x="9833" y="11922"/>
                </a:lnTo>
                <a:cubicBezTo>
                  <a:pt x="9833" y="11920"/>
                  <a:pt x="9835" y="11920"/>
                  <a:pt x="9835" y="11919"/>
                </a:cubicBezTo>
                <a:cubicBezTo>
                  <a:pt x="9857" y="11882"/>
                  <a:pt x="9887" y="11846"/>
                  <a:pt x="9919" y="11812"/>
                </a:cubicBezTo>
                <a:close/>
                <a:moveTo>
                  <a:pt x="9809" y="11973"/>
                </a:moveTo>
                <a:lnTo>
                  <a:pt x="10194" y="12768"/>
                </a:lnTo>
                <a:cubicBezTo>
                  <a:pt x="10188" y="12769"/>
                  <a:pt x="10184" y="12772"/>
                  <a:pt x="10178" y="12772"/>
                </a:cubicBezTo>
                <a:cubicBezTo>
                  <a:pt x="10106" y="12772"/>
                  <a:pt x="10020" y="12698"/>
                  <a:pt x="9969" y="12594"/>
                </a:cubicBezTo>
                <a:lnTo>
                  <a:pt x="9747" y="12135"/>
                </a:lnTo>
                <a:lnTo>
                  <a:pt x="9767" y="12080"/>
                </a:lnTo>
                <a:cubicBezTo>
                  <a:pt x="9780" y="12044"/>
                  <a:pt x="9794" y="12008"/>
                  <a:pt x="9809" y="11973"/>
                </a:cubicBezTo>
                <a:close/>
                <a:moveTo>
                  <a:pt x="7896" y="12421"/>
                </a:moveTo>
                <a:cubicBezTo>
                  <a:pt x="7932" y="12437"/>
                  <a:pt x="7967" y="12451"/>
                  <a:pt x="8004" y="12463"/>
                </a:cubicBezTo>
                <a:cubicBezTo>
                  <a:pt x="7991" y="12481"/>
                  <a:pt x="7982" y="12502"/>
                  <a:pt x="7978" y="12524"/>
                </a:cubicBezTo>
                <a:cubicBezTo>
                  <a:pt x="7974" y="12556"/>
                  <a:pt x="7984" y="12590"/>
                  <a:pt x="8006" y="12618"/>
                </a:cubicBezTo>
                <a:cubicBezTo>
                  <a:pt x="8029" y="12648"/>
                  <a:pt x="8066" y="12667"/>
                  <a:pt x="8107" y="12669"/>
                </a:cubicBezTo>
                <a:lnTo>
                  <a:pt x="8119" y="12669"/>
                </a:lnTo>
                <a:cubicBezTo>
                  <a:pt x="8196" y="12669"/>
                  <a:pt x="8256" y="12614"/>
                  <a:pt x="8256" y="12542"/>
                </a:cubicBezTo>
                <a:cubicBezTo>
                  <a:pt x="8256" y="12536"/>
                  <a:pt x="8255" y="12530"/>
                  <a:pt x="8255" y="12524"/>
                </a:cubicBezTo>
                <a:lnTo>
                  <a:pt x="8255" y="12524"/>
                </a:lnTo>
                <a:cubicBezTo>
                  <a:pt x="8324" y="12535"/>
                  <a:pt x="8392" y="12540"/>
                  <a:pt x="8461" y="12540"/>
                </a:cubicBezTo>
                <a:lnTo>
                  <a:pt x="8468" y="12540"/>
                </a:lnTo>
                <a:lnTo>
                  <a:pt x="8482" y="12666"/>
                </a:lnTo>
                <a:cubicBezTo>
                  <a:pt x="8418" y="12676"/>
                  <a:pt x="8352" y="12703"/>
                  <a:pt x="8288" y="12727"/>
                </a:cubicBezTo>
                <a:cubicBezTo>
                  <a:pt x="8218" y="12755"/>
                  <a:pt x="8152" y="12780"/>
                  <a:pt x="8107" y="12780"/>
                </a:cubicBezTo>
                <a:lnTo>
                  <a:pt x="8098" y="12780"/>
                </a:lnTo>
                <a:cubicBezTo>
                  <a:pt x="8016" y="12773"/>
                  <a:pt x="7943" y="12735"/>
                  <a:pt x="7897" y="12674"/>
                </a:cubicBezTo>
                <a:cubicBezTo>
                  <a:pt x="7861" y="12624"/>
                  <a:pt x="7848" y="12562"/>
                  <a:pt x="7861" y="12504"/>
                </a:cubicBezTo>
                <a:cubicBezTo>
                  <a:pt x="7868" y="12474"/>
                  <a:pt x="7881" y="12446"/>
                  <a:pt x="7896" y="12421"/>
                </a:cubicBezTo>
                <a:close/>
                <a:moveTo>
                  <a:pt x="14562" y="11769"/>
                </a:moveTo>
                <a:lnTo>
                  <a:pt x="13784" y="12836"/>
                </a:lnTo>
                <a:cubicBezTo>
                  <a:pt x="13747" y="12885"/>
                  <a:pt x="13691" y="12915"/>
                  <a:pt x="13631" y="12915"/>
                </a:cubicBezTo>
                <a:cubicBezTo>
                  <a:pt x="13579" y="12915"/>
                  <a:pt x="13529" y="12894"/>
                  <a:pt x="13490" y="12856"/>
                </a:cubicBezTo>
                <a:cubicBezTo>
                  <a:pt x="13396" y="12767"/>
                  <a:pt x="13380" y="12614"/>
                  <a:pt x="13453" y="12514"/>
                </a:cubicBezTo>
                <a:lnTo>
                  <a:pt x="13738" y="12124"/>
                </a:lnTo>
                <a:lnTo>
                  <a:pt x="14562" y="11769"/>
                </a:lnTo>
                <a:close/>
                <a:moveTo>
                  <a:pt x="9246" y="12456"/>
                </a:moveTo>
                <a:lnTo>
                  <a:pt x="9467" y="12910"/>
                </a:lnTo>
                <a:lnTo>
                  <a:pt x="9340" y="13004"/>
                </a:lnTo>
                <a:lnTo>
                  <a:pt x="9131" y="12576"/>
                </a:lnTo>
                <a:cubicBezTo>
                  <a:pt x="9134" y="12572"/>
                  <a:pt x="9137" y="12569"/>
                  <a:pt x="9139" y="12566"/>
                </a:cubicBezTo>
                <a:cubicBezTo>
                  <a:pt x="9146" y="12550"/>
                  <a:pt x="9150" y="12534"/>
                  <a:pt x="9155" y="12518"/>
                </a:cubicBezTo>
                <a:cubicBezTo>
                  <a:pt x="9182" y="12495"/>
                  <a:pt x="9213" y="12476"/>
                  <a:pt x="9246" y="12456"/>
                </a:cubicBezTo>
                <a:close/>
                <a:moveTo>
                  <a:pt x="6936" y="12435"/>
                </a:moveTo>
                <a:cubicBezTo>
                  <a:pt x="6975" y="12435"/>
                  <a:pt x="7010" y="12438"/>
                  <a:pt x="7037" y="12446"/>
                </a:cubicBezTo>
                <a:cubicBezTo>
                  <a:pt x="7078" y="12456"/>
                  <a:pt x="7117" y="12481"/>
                  <a:pt x="7154" y="12509"/>
                </a:cubicBezTo>
                <a:cubicBezTo>
                  <a:pt x="7152" y="12514"/>
                  <a:pt x="7148" y="12523"/>
                  <a:pt x="7142" y="12527"/>
                </a:cubicBezTo>
                <a:cubicBezTo>
                  <a:pt x="7135" y="12527"/>
                  <a:pt x="7127" y="12529"/>
                  <a:pt x="7119" y="12530"/>
                </a:cubicBezTo>
                <a:lnTo>
                  <a:pt x="7107" y="12526"/>
                </a:lnTo>
                <a:lnTo>
                  <a:pt x="7104" y="12534"/>
                </a:lnTo>
                <a:cubicBezTo>
                  <a:pt x="7098" y="12535"/>
                  <a:pt x="7091" y="12537"/>
                  <a:pt x="7085" y="12540"/>
                </a:cubicBezTo>
                <a:lnTo>
                  <a:pt x="7064" y="12551"/>
                </a:lnTo>
                <a:lnTo>
                  <a:pt x="7066" y="12555"/>
                </a:lnTo>
                <a:cubicBezTo>
                  <a:pt x="7008" y="12598"/>
                  <a:pt x="6985" y="12689"/>
                  <a:pt x="7006" y="12792"/>
                </a:cubicBezTo>
                <a:lnTo>
                  <a:pt x="6922" y="13015"/>
                </a:lnTo>
                <a:cubicBezTo>
                  <a:pt x="6868" y="12929"/>
                  <a:pt x="6794" y="12871"/>
                  <a:pt x="6724" y="12859"/>
                </a:cubicBezTo>
                <a:lnTo>
                  <a:pt x="6806" y="12462"/>
                </a:lnTo>
                <a:lnTo>
                  <a:pt x="6809" y="12442"/>
                </a:lnTo>
                <a:lnTo>
                  <a:pt x="6808" y="12442"/>
                </a:lnTo>
                <a:cubicBezTo>
                  <a:pt x="6850" y="12438"/>
                  <a:pt x="6895" y="12435"/>
                  <a:pt x="6936" y="12435"/>
                </a:cubicBezTo>
                <a:close/>
                <a:moveTo>
                  <a:pt x="7027" y="12862"/>
                </a:moveTo>
                <a:cubicBezTo>
                  <a:pt x="7033" y="12875"/>
                  <a:pt x="7037" y="12888"/>
                  <a:pt x="7043" y="12900"/>
                </a:cubicBezTo>
                <a:lnTo>
                  <a:pt x="7069" y="12952"/>
                </a:lnTo>
                <a:lnTo>
                  <a:pt x="6966" y="13026"/>
                </a:lnTo>
                <a:lnTo>
                  <a:pt x="7027" y="12862"/>
                </a:lnTo>
                <a:close/>
                <a:moveTo>
                  <a:pt x="4389" y="12452"/>
                </a:moveTo>
                <a:lnTo>
                  <a:pt x="4683" y="12783"/>
                </a:lnTo>
                <a:cubicBezTo>
                  <a:pt x="4578" y="12868"/>
                  <a:pt x="4481" y="12961"/>
                  <a:pt x="4393" y="13059"/>
                </a:cubicBezTo>
                <a:lnTo>
                  <a:pt x="4075" y="12751"/>
                </a:lnTo>
                <a:cubicBezTo>
                  <a:pt x="4172" y="12646"/>
                  <a:pt x="4275" y="12546"/>
                  <a:pt x="4389" y="12452"/>
                </a:cubicBezTo>
                <a:close/>
                <a:moveTo>
                  <a:pt x="17325" y="12386"/>
                </a:moveTo>
                <a:lnTo>
                  <a:pt x="17689" y="12882"/>
                </a:lnTo>
                <a:lnTo>
                  <a:pt x="17446" y="13059"/>
                </a:lnTo>
                <a:lnTo>
                  <a:pt x="17083" y="12563"/>
                </a:lnTo>
                <a:lnTo>
                  <a:pt x="17325" y="12386"/>
                </a:lnTo>
                <a:close/>
                <a:moveTo>
                  <a:pt x="9587" y="12371"/>
                </a:moveTo>
                <a:lnTo>
                  <a:pt x="9789" y="12789"/>
                </a:lnTo>
                <a:cubicBezTo>
                  <a:pt x="9845" y="12905"/>
                  <a:pt x="9843" y="13028"/>
                  <a:pt x="9788" y="13077"/>
                </a:cubicBezTo>
                <a:lnTo>
                  <a:pt x="9468" y="12414"/>
                </a:lnTo>
                <a:cubicBezTo>
                  <a:pt x="9509" y="12407"/>
                  <a:pt x="9550" y="12393"/>
                  <a:pt x="9587" y="12371"/>
                </a:cubicBezTo>
                <a:close/>
                <a:moveTo>
                  <a:pt x="9351" y="12407"/>
                </a:moveTo>
                <a:cubicBezTo>
                  <a:pt x="9366" y="12413"/>
                  <a:pt x="9382" y="12416"/>
                  <a:pt x="9399" y="12418"/>
                </a:cubicBezTo>
                <a:cubicBezTo>
                  <a:pt x="9405" y="12418"/>
                  <a:pt x="9413" y="12419"/>
                  <a:pt x="9419" y="12419"/>
                </a:cubicBezTo>
                <a:lnTo>
                  <a:pt x="9747" y="13095"/>
                </a:lnTo>
                <a:cubicBezTo>
                  <a:pt x="9742" y="13096"/>
                  <a:pt x="9738" y="13099"/>
                  <a:pt x="9732" y="13099"/>
                </a:cubicBezTo>
                <a:cubicBezTo>
                  <a:pt x="9661" y="13099"/>
                  <a:pt x="9574" y="13025"/>
                  <a:pt x="9524" y="12921"/>
                </a:cubicBezTo>
                <a:lnTo>
                  <a:pt x="9287" y="12435"/>
                </a:lnTo>
                <a:cubicBezTo>
                  <a:pt x="9308" y="12424"/>
                  <a:pt x="9330" y="12415"/>
                  <a:pt x="9351" y="12407"/>
                </a:cubicBezTo>
                <a:close/>
                <a:moveTo>
                  <a:pt x="5107" y="12049"/>
                </a:moveTo>
                <a:lnTo>
                  <a:pt x="5107" y="12049"/>
                </a:lnTo>
                <a:cubicBezTo>
                  <a:pt x="5201" y="12150"/>
                  <a:pt x="5313" y="12230"/>
                  <a:pt x="5435" y="12288"/>
                </a:cubicBezTo>
                <a:lnTo>
                  <a:pt x="5490" y="12479"/>
                </a:lnTo>
                <a:cubicBezTo>
                  <a:pt x="5491" y="12484"/>
                  <a:pt x="5498" y="12511"/>
                  <a:pt x="5517" y="12527"/>
                </a:cubicBezTo>
                <a:cubicBezTo>
                  <a:pt x="5529" y="12537"/>
                  <a:pt x="5540" y="12541"/>
                  <a:pt x="5550" y="12542"/>
                </a:cubicBezTo>
                <a:lnTo>
                  <a:pt x="5771" y="13217"/>
                </a:lnTo>
                <a:cubicBezTo>
                  <a:pt x="5723" y="13188"/>
                  <a:pt x="5670" y="13169"/>
                  <a:pt x="5617" y="13169"/>
                </a:cubicBezTo>
                <a:cubicBezTo>
                  <a:pt x="5609" y="13169"/>
                  <a:pt x="5603" y="13170"/>
                  <a:pt x="5595" y="13170"/>
                </a:cubicBezTo>
                <a:lnTo>
                  <a:pt x="5349" y="12621"/>
                </a:lnTo>
                <a:cubicBezTo>
                  <a:pt x="5355" y="12614"/>
                  <a:pt x="5361" y="12604"/>
                  <a:pt x="5363" y="12589"/>
                </a:cubicBezTo>
                <a:cubicBezTo>
                  <a:pt x="5366" y="12563"/>
                  <a:pt x="5353" y="12537"/>
                  <a:pt x="5351" y="12536"/>
                </a:cubicBezTo>
                <a:lnTo>
                  <a:pt x="5107" y="12049"/>
                </a:lnTo>
                <a:close/>
                <a:moveTo>
                  <a:pt x="8591" y="12706"/>
                </a:moveTo>
                <a:lnTo>
                  <a:pt x="8591" y="12706"/>
                </a:lnTo>
                <a:cubicBezTo>
                  <a:pt x="8627" y="12709"/>
                  <a:pt x="8662" y="12714"/>
                  <a:pt x="8698" y="12720"/>
                </a:cubicBezTo>
                <a:lnTo>
                  <a:pt x="8735" y="12725"/>
                </a:lnTo>
                <a:cubicBezTo>
                  <a:pt x="8748" y="12726"/>
                  <a:pt x="8761" y="12729"/>
                  <a:pt x="8775" y="12730"/>
                </a:cubicBezTo>
                <a:lnTo>
                  <a:pt x="9021" y="13237"/>
                </a:lnTo>
                <a:lnTo>
                  <a:pt x="8893" y="13331"/>
                </a:lnTo>
                <a:lnTo>
                  <a:pt x="8591" y="12706"/>
                </a:lnTo>
                <a:close/>
                <a:moveTo>
                  <a:pt x="5269" y="12474"/>
                </a:moveTo>
                <a:lnTo>
                  <a:pt x="5308" y="12555"/>
                </a:lnTo>
                <a:cubicBezTo>
                  <a:pt x="5312" y="12561"/>
                  <a:pt x="5317" y="12573"/>
                  <a:pt x="5316" y="12581"/>
                </a:cubicBezTo>
                <a:cubicBezTo>
                  <a:pt x="5314" y="12589"/>
                  <a:pt x="5308" y="12593"/>
                  <a:pt x="5308" y="12593"/>
                </a:cubicBezTo>
                <a:lnTo>
                  <a:pt x="5290" y="12603"/>
                </a:lnTo>
                <a:lnTo>
                  <a:pt x="5548" y="13177"/>
                </a:lnTo>
                <a:cubicBezTo>
                  <a:pt x="5525" y="13184"/>
                  <a:pt x="5504" y="13194"/>
                  <a:pt x="5485" y="13209"/>
                </a:cubicBezTo>
                <a:cubicBezTo>
                  <a:pt x="5442" y="13238"/>
                  <a:pt x="5413" y="13284"/>
                  <a:pt x="5400" y="13338"/>
                </a:cubicBezTo>
                <a:lnTo>
                  <a:pt x="5031" y="12771"/>
                </a:lnTo>
                <a:lnTo>
                  <a:pt x="5018" y="12753"/>
                </a:lnTo>
                <a:lnTo>
                  <a:pt x="5001" y="12763"/>
                </a:lnTo>
                <a:cubicBezTo>
                  <a:pt x="5001" y="12763"/>
                  <a:pt x="4998" y="12764"/>
                  <a:pt x="4993" y="12764"/>
                </a:cubicBezTo>
                <a:cubicBezTo>
                  <a:pt x="4991" y="12764"/>
                  <a:pt x="4988" y="12763"/>
                  <a:pt x="4985" y="12762"/>
                </a:cubicBezTo>
                <a:cubicBezTo>
                  <a:pt x="4978" y="12759"/>
                  <a:pt x="4970" y="12748"/>
                  <a:pt x="4966" y="12742"/>
                </a:cubicBezTo>
                <a:lnTo>
                  <a:pt x="4921" y="12666"/>
                </a:lnTo>
                <a:cubicBezTo>
                  <a:pt x="5033" y="12592"/>
                  <a:pt x="5149" y="12529"/>
                  <a:pt x="5269" y="12474"/>
                </a:cubicBezTo>
                <a:close/>
                <a:moveTo>
                  <a:pt x="9104" y="12620"/>
                </a:moveTo>
                <a:lnTo>
                  <a:pt x="9344" y="13116"/>
                </a:lnTo>
                <a:cubicBezTo>
                  <a:pt x="9399" y="13232"/>
                  <a:pt x="9397" y="13354"/>
                  <a:pt x="9342" y="13404"/>
                </a:cubicBezTo>
                <a:lnTo>
                  <a:pt x="9004" y="12704"/>
                </a:lnTo>
                <a:cubicBezTo>
                  <a:pt x="9044" y="12683"/>
                  <a:pt x="9078" y="12653"/>
                  <a:pt x="9104" y="12620"/>
                </a:cubicBezTo>
                <a:close/>
                <a:moveTo>
                  <a:pt x="6574" y="12403"/>
                </a:moveTo>
                <a:cubicBezTo>
                  <a:pt x="6597" y="12416"/>
                  <a:pt x="6620" y="12430"/>
                  <a:pt x="6647" y="12437"/>
                </a:cubicBezTo>
                <a:cubicBezTo>
                  <a:pt x="6662" y="12442"/>
                  <a:pt x="6682" y="12444"/>
                  <a:pt x="6705" y="12444"/>
                </a:cubicBezTo>
                <a:cubicBezTo>
                  <a:pt x="6715" y="12444"/>
                  <a:pt x="6727" y="12442"/>
                  <a:pt x="6741" y="12442"/>
                </a:cubicBezTo>
                <a:cubicBezTo>
                  <a:pt x="6746" y="12456"/>
                  <a:pt x="6752" y="12463"/>
                  <a:pt x="6757" y="12468"/>
                </a:cubicBezTo>
                <a:lnTo>
                  <a:pt x="6676" y="12856"/>
                </a:lnTo>
                <a:cubicBezTo>
                  <a:pt x="6667" y="12857"/>
                  <a:pt x="6657" y="12859"/>
                  <a:pt x="6648" y="12862"/>
                </a:cubicBezTo>
                <a:cubicBezTo>
                  <a:pt x="6645" y="12863"/>
                  <a:pt x="6641" y="12864"/>
                  <a:pt x="6637" y="12866"/>
                </a:cubicBezTo>
                <a:lnTo>
                  <a:pt x="6618" y="12876"/>
                </a:lnTo>
                <a:lnTo>
                  <a:pt x="6619" y="12879"/>
                </a:lnTo>
                <a:cubicBezTo>
                  <a:pt x="6540" y="12937"/>
                  <a:pt x="6529" y="13086"/>
                  <a:pt x="6597" y="13226"/>
                </a:cubicBezTo>
                <a:lnTo>
                  <a:pt x="6597" y="13227"/>
                </a:lnTo>
                <a:lnTo>
                  <a:pt x="6579" y="13306"/>
                </a:lnTo>
                <a:lnTo>
                  <a:pt x="6442" y="13406"/>
                </a:lnTo>
                <a:lnTo>
                  <a:pt x="6541" y="12432"/>
                </a:lnTo>
                <a:cubicBezTo>
                  <a:pt x="6551" y="12429"/>
                  <a:pt x="6561" y="12423"/>
                  <a:pt x="6571" y="12410"/>
                </a:cubicBezTo>
                <a:cubicBezTo>
                  <a:pt x="6572" y="12408"/>
                  <a:pt x="6573" y="12405"/>
                  <a:pt x="6574" y="12403"/>
                </a:cubicBezTo>
                <a:close/>
                <a:moveTo>
                  <a:pt x="8962" y="12721"/>
                </a:moveTo>
                <a:lnTo>
                  <a:pt x="9300" y="13421"/>
                </a:lnTo>
                <a:cubicBezTo>
                  <a:pt x="9295" y="13422"/>
                  <a:pt x="9292" y="13425"/>
                  <a:pt x="9284" y="13425"/>
                </a:cubicBezTo>
                <a:cubicBezTo>
                  <a:pt x="9213" y="13425"/>
                  <a:pt x="9126" y="13351"/>
                  <a:pt x="9076" y="13247"/>
                </a:cubicBezTo>
                <a:lnTo>
                  <a:pt x="8829" y="12735"/>
                </a:lnTo>
                <a:lnTo>
                  <a:pt x="8829" y="12735"/>
                </a:lnTo>
                <a:cubicBezTo>
                  <a:pt x="8843" y="12736"/>
                  <a:pt x="8859" y="12737"/>
                  <a:pt x="8872" y="12737"/>
                </a:cubicBezTo>
                <a:cubicBezTo>
                  <a:pt x="8901" y="12737"/>
                  <a:pt x="8925" y="12735"/>
                  <a:pt x="8944" y="12729"/>
                </a:cubicBezTo>
                <a:cubicBezTo>
                  <a:pt x="8950" y="12727"/>
                  <a:pt x="8955" y="12724"/>
                  <a:pt x="8962" y="12721"/>
                </a:cubicBezTo>
                <a:close/>
                <a:moveTo>
                  <a:pt x="6381" y="12258"/>
                </a:moveTo>
                <a:cubicBezTo>
                  <a:pt x="6404" y="12260"/>
                  <a:pt x="6428" y="12260"/>
                  <a:pt x="6453" y="12261"/>
                </a:cubicBezTo>
                <a:cubicBezTo>
                  <a:pt x="6472" y="12305"/>
                  <a:pt x="6500" y="12347"/>
                  <a:pt x="6539" y="12379"/>
                </a:cubicBezTo>
                <a:cubicBezTo>
                  <a:pt x="6537" y="12381"/>
                  <a:pt x="6537" y="12383"/>
                  <a:pt x="6536" y="12384"/>
                </a:cubicBezTo>
                <a:cubicBezTo>
                  <a:pt x="6531" y="12393"/>
                  <a:pt x="6524" y="12393"/>
                  <a:pt x="6524" y="12393"/>
                </a:cubicBezTo>
                <a:lnTo>
                  <a:pt x="6502" y="12392"/>
                </a:lnTo>
                <a:lnTo>
                  <a:pt x="6395" y="13444"/>
                </a:lnTo>
                <a:lnTo>
                  <a:pt x="6363" y="13468"/>
                </a:lnTo>
                <a:cubicBezTo>
                  <a:pt x="6340" y="13466"/>
                  <a:pt x="6316" y="13464"/>
                  <a:pt x="6292" y="13464"/>
                </a:cubicBezTo>
                <a:cubicBezTo>
                  <a:pt x="6279" y="13464"/>
                  <a:pt x="6266" y="13465"/>
                  <a:pt x="6252" y="13465"/>
                </a:cubicBezTo>
                <a:lnTo>
                  <a:pt x="6194" y="12405"/>
                </a:lnTo>
                <a:lnTo>
                  <a:pt x="6192" y="12386"/>
                </a:lnTo>
                <a:lnTo>
                  <a:pt x="6172" y="12384"/>
                </a:lnTo>
                <a:cubicBezTo>
                  <a:pt x="6171" y="12384"/>
                  <a:pt x="6165" y="12383"/>
                  <a:pt x="6160" y="12377"/>
                </a:cubicBezTo>
                <a:cubicBezTo>
                  <a:pt x="6155" y="12372"/>
                  <a:pt x="6154" y="12358"/>
                  <a:pt x="6154" y="12350"/>
                </a:cubicBezTo>
                <a:cubicBezTo>
                  <a:pt x="6233" y="12329"/>
                  <a:pt x="6309" y="12298"/>
                  <a:pt x="6381" y="12258"/>
                </a:cubicBezTo>
                <a:close/>
                <a:moveTo>
                  <a:pt x="6108" y="12362"/>
                </a:moveTo>
                <a:cubicBezTo>
                  <a:pt x="6109" y="12373"/>
                  <a:pt x="6112" y="12388"/>
                  <a:pt x="6121" y="12402"/>
                </a:cubicBezTo>
                <a:cubicBezTo>
                  <a:pt x="6129" y="12414"/>
                  <a:pt x="6139" y="12421"/>
                  <a:pt x="6149" y="12425"/>
                </a:cubicBezTo>
                <a:lnTo>
                  <a:pt x="6207" y="13468"/>
                </a:lnTo>
                <a:cubicBezTo>
                  <a:pt x="6171" y="13470"/>
                  <a:pt x="6135" y="13475"/>
                  <a:pt x="6099" y="13480"/>
                </a:cubicBezTo>
                <a:lnTo>
                  <a:pt x="5934" y="12451"/>
                </a:lnTo>
                <a:cubicBezTo>
                  <a:pt x="5941" y="12445"/>
                  <a:pt x="5951" y="12436"/>
                  <a:pt x="5956" y="12421"/>
                </a:cubicBezTo>
                <a:cubicBezTo>
                  <a:pt x="5961" y="12410"/>
                  <a:pt x="5961" y="12395"/>
                  <a:pt x="5961" y="12384"/>
                </a:cubicBezTo>
                <a:cubicBezTo>
                  <a:pt x="6011" y="12381"/>
                  <a:pt x="6060" y="12373"/>
                  <a:pt x="6108" y="12362"/>
                </a:cubicBezTo>
                <a:close/>
                <a:moveTo>
                  <a:pt x="5611" y="12350"/>
                </a:moveTo>
                <a:cubicBezTo>
                  <a:pt x="5698" y="12374"/>
                  <a:pt x="5787" y="12386"/>
                  <a:pt x="5878" y="12386"/>
                </a:cubicBezTo>
                <a:cubicBezTo>
                  <a:pt x="5891" y="12386"/>
                  <a:pt x="5902" y="12384"/>
                  <a:pt x="5914" y="12384"/>
                </a:cubicBezTo>
                <a:cubicBezTo>
                  <a:pt x="5915" y="12393"/>
                  <a:pt x="5915" y="12399"/>
                  <a:pt x="5914" y="12403"/>
                </a:cubicBezTo>
                <a:cubicBezTo>
                  <a:pt x="5912" y="12411"/>
                  <a:pt x="5904" y="12414"/>
                  <a:pt x="5904" y="12414"/>
                </a:cubicBezTo>
                <a:lnTo>
                  <a:pt x="5882" y="12418"/>
                </a:lnTo>
                <a:lnTo>
                  <a:pt x="6055" y="13486"/>
                </a:lnTo>
                <a:cubicBezTo>
                  <a:pt x="6039" y="13489"/>
                  <a:pt x="6025" y="13492"/>
                  <a:pt x="6009" y="13496"/>
                </a:cubicBezTo>
                <a:lnTo>
                  <a:pt x="5871" y="13307"/>
                </a:lnTo>
                <a:cubicBezTo>
                  <a:pt x="5860" y="13294"/>
                  <a:pt x="5848" y="13283"/>
                  <a:pt x="5838" y="13270"/>
                </a:cubicBezTo>
                <a:lnTo>
                  <a:pt x="5588" y="12511"/>
                </a:lnTo>
                <a:lnTo>
                  <a:pt x="5581" y="12490"/>
                </a:lnTo>
                <a:lnTo>
                  <a:pt x="5559" y="12495"/>
                </a:lnTo>
                <a:cubicBezTo>
                  <a:pt x="5555" y="12495"/>
                  <a:pt x="5550" y="12494"/>
                  <a:pt x="5546" y="12490"/>
                </a:cubicBezTo>
                <a:cubicBezTo>
                  <a:pt x="5540" y="12487"/>
                  <a:pt x="5535" y="12474"/>
                  <a:pt x="5534" y="12466"/>
                </a:cubicBezTo>
                <a:lnTo>
                  <a:pt x="5509" y="12379"/>
                </a:lnTo>
                <a:cubicBezTo>
                  <a:pt x="5543" y="12368"/>
                  <a:pt x="5576" y="12360"/>
                  <a:pt x="5611" y="12350"/>
                </a:cubicBezTo>
                <a:close/>
                <a:moveTo>
                  <a:pt x="8934" y="13357"/>
                </a:moveTo>
                <a:cubicBezTo>
                  <a:pt x="8962" y="13409"/>
                  <a:pt x="8989" y="13463"/>
                  <a:pt x="9013" y="13517"/>
                </a:cubicBezTo>
                <a:lnTo>
                  <a:pt x="8976" y="13537"/>
                </a:lnTo>
                <a:cubicBezTo>
                  <a:pt x="8970" y="13500"/>
                  <a:pt x="8956" y="13462"/>
                  <a:pt x="8938" y="13423"/>
                </a:cubicBezTo>
                <a:lnTo>
                  <a:pt x="8913" y="13372"/>
                </a:lnTo>
                <a:lnTo>
                  <a:pt x="8934" y="13357"/>
                </a:lnTo>
                <a:close/>
                <a:moveTo>
                  <a:pt x="3857" y="13022"/>
                </a:moveTo>
                <a:lnTo>
                  <a:pt x="4226" y="13267"/>
                </a:lnTo>
                <a:cubicBezTo>
                  <a:pt x="4147" y="13376"/>
                  <a:pt x="4079" y="13490"/>
                  <a:pt x="4019" y="13610"/>
                </a:cubicBezTo>
                <a:lnTo>
                  <a:pt x="3632" y="13393"/>
                </a:lnTo>
                <a:cubicBezTo>
                  <a:pt x="3698" y="13265"/>
                  <a:pt x="3773" y="13141"/>
                  <a:pt x="3857" y="13022"/>
                </a:cubicBezTo>
                <a:close/>
                <a:moveTo>
                  <a:pt x="6292" y="13510"/>
                </a:moveTo>
                <a:cubicBezTo>
                  <a:pt x="6297" y="13510"/>
                  <a:pt x="6302" y="13512"/>
                  <a:pt x="6305" y="13512"/>
                </a:cubicBezTo>
                <a:lnTo>
                  <a:pt x="6119" y="13647"/>
                </a:lnTo>
                <a:lnTo>
                  <a:pt x="6039" y="13537"/>
                </a:lnTo>
                <a:cubicBezTo>
                  <a:pt x="6123" y="13520"/>
                  <a:pt x="6207" y="13510"/>
                  <a:pt x="6292" y="13510"/>
                </a:cubicBezTo>
                <a:close/>
                <a:moveTo>
                  <a:pt x="8208" y="12805"/>
                </a:moveTo>
                <a:lnTo>
                  <a:pt x="8576" y="13564"/>
                </a:lnTo>
                <a:lnTo>
                  <a:pt x="8448" y="13658"/>
                </a:lnTo>
                <a:lnTo>
                  <a:pt x="8039" y="12814"/>
                </a:lnTo>
                <a:lnTo>
                  <a:pt x="8039" y="12814"/>
                </a:lnTo>
                <a:cubicBezTo>
                  <a:pt x="8057" y="12819"/>
                  <a:pt x="8076" y="12824"/>
                  <a:pt x="8096" y="12825"/>
                </a:cubicBezTo>
                <a:lnTo>
                  <a:pt x="8108" y="12825"/>
                </a:lnTo>
                <a:cubicBezTo>
                  <a:pt x="8138" y="12825"/>
                  <a:pt x="8171" y="12817"/>
                  <a:pt x="8208" y="12805"/>
                </a:cubicBezTo>
                <a:close/>
                <a:moveTo>
                  <a:pt x="8596" y="13605"/>
                </a:moveTo>
                <a:cubicBezTo>
                  <a:pt x="8612" y="13639"/>
                  <a:pt x="8634" y="13670"/>
                  <a:pt x="8657" y="13696"/>
                </a:cubicBezTo>
                <a:lnTo>
                  <a:pt x="8619" y="13716"/>
                </a:lnTo>
                <a:cubicBezTo>
                  <a:pt x="8604" y="13683"/>
                  <a:pt x="8588" y="13653"/>
                  <a:pt x="8574" y="13621"/>
                </a:cubicBezTo>
                <a:lnTo>
                  <a:pt x="8596" y="13605"/>
                </a:lnTo>
                <a:close/>
                <a:moveTo>
                  <a:pt x="4631" y="12272"/>
                </a:moveTo>
                <a:lnTo>
                  <a:pt x="4927" y="12764"/>
                </a:lnTo>
                <a:cubicBezTo>
                  <a:pt x="4929" y="12769"/>
                  <a:pt x="4944" y="12793"/>
                  <a:pt x="4965" y="12803"/>
                </a:cubicBezTo>
                <a:cubicBezTo>
                  <a:pt x="4974" y="12807"/>
                  <a:pt x="4985" y="12809"/>
                  <a:pt x="4995" y="12809"/>
                </a:cubicBezTo>
                <a:cubicBezTo>
                  <a:pt x="4997" y="12809"/>
                  <a:pt x="4999" y="12809"/>
                  <a:pt x="5001" y="12809"/>
                </a:cubicBezTo>
                <a:lnTo>
                  <a:pt x="5393" y="13411"/>
                </a:lnTo>
                <a:cubicBezTo>
                  <a:pt x="5395" y="13479"/>
                  <a:pt x="5417" y="13547"/>
                  <a:pt x="5460" y="13606"/>
                </a:cubicBezTo>
                <a:lnTo>
                  <a:pt x="5511" y="13675"/>
                </a:lnTo>
                <a:cubicBezTo>
                  <a:pt x="5495" y="13691"/>
                  <a:pt x="5479" y="13707"/>
                  <a:pt x="5465" y="13722"/>
                </a:cubicBezTo>
                <a:lnTo>
                  <a:pt x="4825" y="12938"/>
                </a:lnTo>
                <a:cubicBezTo>
                  <a:pt x="4829" y="12929"/>
                  <a:pt x="4832" y="12917"/>
                  <a:pt x="4831" y="12903"/>
                </a:cubicBezTo>
                <a:cubicBezTo>
                  <a:pt x="4828" y="12879"/>
                  <a:pt x="4810" y="12858"/>
                  <a:pt x="4805" y="12853"/>
                </a:cubicBezTo>
                <a:lnTo>
                  <a:pt x="4423" y="12424"/>
                </a:lnTo>
                <a:cubicBezTo>
                  <a:pt x="4456" y="12398"/>
                  <a:pt x="4490" y="12372"/>
                  <a:pt x="4525" y="12345"/>
                </a:cubicBezTo>
                <a:cubicBezTo>
                  <a:pt x="4560" y="12320"/>
                  <a:pt x="4596" y="12296"/>
                  <a:pt x="4631" y="12272"/>
                </a:cubicBezTo>
                <a:close/>
                <a:moveTo>
                  <a:pt x="8540" y="12704"/>
                </a:moveTo>
                <a:lnTo>
                  <a:pt x="8897" y="13443"/>
                </a:lnTo>
                <a:cubicBezTo>
                  <a:pt x="8952" y="13558"/>
                  <a:pt x="8950" y="13681"/>
                  <a:pt x="8896" y="13729"/>
                </a:cubicBezTo>
                <a:lnTo>
                  <a:pt x="8412" y="12729"/>
                </a:lnTo>
                <a:cubicBezTo>
                  <a:pt x="8446" y="12719"/>
                  <a:pt x="8480" y="12709"/>
                  <a:pt x="8511" y="12705"/>
                </a:cubicBezTo>
                <a:cubicBezTo>
                  <a:pt x="8520" y="12704"/>
                  <a:pt x="8530" y="12704"/>
                  <a:pt x="8540" y="12704"/>
                </a:cubicBezTo>
                <a:close/>
                <a:moveTo>
                  <a:pt x="8369" y="12745"/>
                </a:moveTo>
                <a:lnTo>
                  <a:pt x="8854" y="13748"/>
                </a:lnTo>
                <a:cubicBezTo>
                  <a:pt x="8849" y="13749"/>
                  <a:pt x="8844" y="13752"/>
                  <a:pt x="8838" y="13752"/>
                </a:cubicBezTo>
                <a:cubicBezTo>
                  <a:pt x="8766" y="13752"/>
                  <a:pt x="8680" y="13678"/>
                  <a:pt x="8629" y="13573"/>
                </a:cubicBezTo>
                <a:lnTo>
                  <a:pt x="8250" y="12789"/>
                </a:lnTo>
                <a:cubicBezTo>
                  <a:pt x="8268" y="12783"/>
                  <a:pt x="8286" y="12777"/>
                  <a:pt x="8306" y="12768"/>
                </a:cubicBezTo>
                <a:lnTo>
                  <a:pt x="8369" y="12745"/>
                </a:lnTo>
                <a:close/>
                <a:moveTo>
                  <a:pt x="8535" y="13649"/>
                </a:moveTo>
                <a:cubicBezTo>
                  <a:pt x="8550" y="13678"/>
                  <a:pt x="8564" y="13707"/>
                  <a:pt x="8577" y="13736"/>
                </a:cubicBezTo>
                <a:lnTo>
                  <a:pt x="8501" y="13774"/>
                </a:lnTo>
                <a:cubicBezTo>
                  <a:pt x="8498" y="13766"/>
                  <a:pt x="8495" y="13758"/>
                  <a:pt x="8491" y="13750"/>
                </a:cubicBezTo>
                <a:lnTo>
                  <a:pt x="8466" y="13699"/>
                </a:lnTo>
                <a:lnTo>
                  <a:pt x="8535" y="13649"/>
                </a:lnTo>
                <a:close/>
                <a:moveTo>
                  <a:pt x="4712" y="12816"/>
                </a:moveTo>
                <a:lnTo>
                  <a:pt x="4773" y="12883"/>
                </a:lnTo>
                <a:cubicBezTo>
                  <a:pt x="4776" y="12887"/>
                  <a:pt x="4784" y="12899"/>
                  <a:pt x="4785" y="12906"/>
                </a:cubicBezTo>
                <a:cubicBezTo>
                  <a:pt x="4786" y="12916"/>
                  <a:pt x="4783" y="12920"/>
                  <a:pt x="4783" y="12921"/>
                </a:cubicBezTo>
                <a:lnTo>
                  <a:pt x="4767" y="12936"/>
                </a:lnTo>
                <a:lnTo>
                  <a:pt x="5434" y="13755"/>
                </a:lnTo>
                <a:cubicBezTo>
                  <a:pt x="5402" y="13791"/>
                  <a:pt x="5372" y="13829"/>
                  <a:pt x="5344" y="13868"/>
                </a:cubicBezTo>
                <a:lnTo>
                  <a:pt x="4543" y="13151"/>
                </a:lnTo>
                <a:lnTo>
                  <a:pt x="4527" y="13167"/>
                </a:lnTo>
                <a:cubicBezTo>
                  <a:pt x="4527" y="13167"/>
                  <a:pt x="4523" y="13169"/>
                  <a:pt x="4512" y="13169"/>
                </a:cubicBezTo>
                <a:cubicBezTo>
                  <a:pt x="4506" y="13168"/>
                  <a:pt x="4494" y="13159"/>
                  <a:pt x="4489" y="13154"/>
                </a:cubicBezTo>
                <a:lnTo>
                  <a:pt x="4425" y="13091"/>
                </a:lnTo>
                <a:cubicBezTo>
                  <a:pt x="4511" y="12994"/>
                  <a:pt x="4607" y="12901"/>
                  <a:pt x="4712" y="12816"/>
                </a:cubicBezTo>
                <a:close/>
                <a:moveTo>
                  <a:pt x="9031" y="13559"/>
                </a:moveTo>
                <a:cubicBezTo>
                  <a:pt x="9066" y="13638"/>
                  <a:pt x="9098" y="13718"/>
                  <a:pt x="9125" y="13799"/>
                </a:cubicBezTo>
                <a:lnTo>
                  <a:pt x="8571" y="13956"/>
                </a:lnTo>
                <a:cubicBezTo>
                  <a:pt x="8567" y="13958"/>
                  <a:pt x="8548" y="13963"/>
                  <a:pt x="8533" y="13976"/>
                </a:cubicBezTo>
                <a:cubicBezTo>
                  <a:pt x="8540" y="13928"/>
                  <a:pt x="8534" y="13873"/>
                  <a:pt x="8518" y="13817"/>
                </a:cubicBezTo>
                <a:lnTo>
                  <a:pt x="8690" y="13731"/>
                </a:lnTo>
                <a:cubicBezTo>
                  <a:pt x="8738" y="13773"/>
                  <a:pt x="8789" y="13796"/>
                  <a:pt x="8838" y="13796"/>
                </a:cubicBezTo>
                <a:cubicBezTo>
                  <a:pt x="8851" y="13796"/>
                  <a:pt x="8862" y="13794"/>
                  <a:pt x="8875" y="13791"/>
                </a:cubicBezTo>
                <a:lnTo>
                  <a:pt x="8876" y="13794"/>
                </a:lnTo>
                <a:lnTo>
                  <a:pt x="8897" y="13784"/>
                </a:lnTo>
                <a:cubicBezTo>
                  <a:pt x="8959" y="13753"/>
                  <a:pt x="8988" y="13676"/>
                  <a:pt x="8982" y="13584"/>
                </a:cubicBezTo>
                <a:lnTo>
                  <a:pt x="9031" y="13559"/>
                </a:lnTo>
                <a:close/>
                <a:moveTo>
                  <a:pt x="7536" y="12667"/>
                </a:moveTo>
                <a:lnTo>
                  <a:pt x="8127" y="13890"/>
                </a:lnTo>
                <a:lnTo>
                  <a:pt x="8000" y="13983"/>
                </a:lnTo>
                <a:lnTo>
                  <a:pt x="7407" y="12761"/>
                </a:lnTo>
                <a:lnTo>
                  <a:pt x="7536" y="12667"/>
                </a:lnTo>
                <a:close/>
                <a:moveTo>
                  <a:pt x="4046" y="12785"/>
                </a:moveTo>
                <a:lnTo>
                  <a:pt x="4457" y="13186"/>
                </a:lnTo>
                <a:cubicBezTo>
                  <a:pt x="4462" y="13190"/>
                  <a:pt x="4481" y="13209"/>
                  <a:pt x="4505" y="13214"/>
                </a:cubicBezTo>
                <a:cubicBezTo>
                  <a:pt x="4509" y="13215"/>
                  <a:pt x="4513" y="13215"/>
                  <a:pt x="4516" y="13215"/>
                </a:cubicBezTo>
                <a:cubicBezTo>
                  <a:pt x="4526" y="13215"/>
                  <a:pt x="4535" y="13213"/>
                  <a:pt x="4542" y="13210"/>
                </a:cubicBezTo>
                <a:lnTo>
                  <a:pt x="5317" y="13905"/>
                </a:lnTo>
                <a:cubicBezTo>
                  <a:pt x="5311" y="13913"/>
                  <a:pt x="5302" y="13923"/>
                  <a:pt x="5297" y="13933"/>
                </a:cubicBezTo>
                <a:cubicBezTo>
                  <a:pt x="5281" y="13952"/>
                  <a:pt x="5265" y="13970"/>
                  <a:pt x="5250" y="13990"/>
                </a:cubicBezTo>
                <a:lnTo>
                  <a:pt x="4405" y="13380"/>
                </a:lnTo>
                <a:cubicBezTo>
                  <a:pt x="4406" y="13370"/>
                  <a:pt x="4406" y="13358"/>
                  <a:pt x="4400" y="13343"/>
                </a:cubicBezTo>
                <a:cubicBezTo>
                  <a:pt x="4391" y="13321"/>
                  <a:pt x="4369" y="13305"/>
                  <a:pt x="4365" y="13304"/>
                </a:cubicBezTo>
                <a:lnTo>
                  <a:pt x="3884" y="12985"/>
                </a:lnTo>
                <a:cubicBezTo>
                  <a:pt x="3934" y="12917"/>
                  <a:pt x="3989" y="12850"/>
                  <a:pt x="4046" y="12785"/>
                </a:cubicBezTo>
                <a:close/>
                <a:moveTo>
                  <a:pt x="7765" y="12643"/>
                </a:moveTo>
                <a:cubicBezTo>
                  <a:pt x="7792" y="12651"/>
                  <a:pt x="7818" y="12661"/>
                  <a:pt x="7845" y="12672"/>
                </a:cubicBezTo>
                <a:cubicBezTo>
                  <a:pt x="7850" y="12682"/>
                  <a:pt x="7855" y="12692"/>
                  <a:pt x="7863" y="12701"/>
                </a:cubicBezTo>
                <a:cubicBezTo>
                  <a:pt x="7891" y="12741"/>
                  <a:pt x="7931" y="12772"/>
                  <a:pt x="7977" y="12793"/>
                </a:cubicBezTo>
                <a:lnTo>
                  <a:pt x="8450" y="13770"/>
                </a:lnTo>
                <a:cubicBezTo>
                  <a:pt x="8506" y="13885"/>
                  <a:pt x="8504" y="14007"/>
                  <a:pt x="8449" y="14056"/>
                </a:cubicBezTo>
                <a:lnTo>
                  <a:pt x="7765" y="12643"/>
                </a:lnTo>
                <a:close/>
                <a:moveTo>
                  <a:pt x="7633" y="12620"/>
                </a:moveTo>
                <a:cubicBezTo>
                  <a:pt x="7657" y="12620"/>
                  <a:pt x="7681" y="12625"/>
                  <a:pt x="7708" y="12630"/>
                </a:cubicBezTo>
                <a:lnTo>
                  <a:pt x="8408" y="14075"/>
                </a:lnTo>
                <a:cubicBezTo>
                  <a:pt x="8403" y="14076"/>
                  <a:pt x="8398" y="14079"/>
                  <a:pt x="8392" y="14079"/>
                </a:cubicBezTo>
                <a:cubicBezTo>
                  <a:pt x="8319" y="14079"/>
                  <a:pt x="8234" y="14005"/>
                  <a:pt x="8182" y="13901"/>
                </a:cubicBezTo>
                <a:lnTo>
                  <a:pt x="7578" y="12651"/>
                </a:lnTo>
                <a:cubicBezTo>
                  <a:pt x="7583" y="12648"/>
                  <a:pt x="7588" y="12648"/>
                  <a:pt x="7592" y="12646"/>
                </a:cubicBezTo>
                <a:cubicBezTo>
                  <a:pt x="7606" y="12639"/>
                  <a:pt x="7620" y="12630"/>
                  <a:pt x="7633" y="12620"/>
                </a:cubicBezTo>
                <a:close/>
                <a:moveTo>
                  <a:pt x="4264" y="13291"/>
                </a:moveTo>
                <a:lnTo>
                  <a:pt x="4340" y="13342"/>
                </a:lnTo>
                <a:cubicBezTo>
                  <a:pt x="4346" y="13344"/>
                  <a:pt x="4356" y="13353"/>
                  <a:pt x="4358" y="13362"/>
                </a:cubicBezTo>
                <a:cubicBezTo>
                  <a:pt x="4363" y="13369"/>
                  <a:pt x="4358" y="13376"/>
                  <a:pt x="4358" y="13376"/>
                </a:cubicBezTo>
                <a:lnTo>
                  <a:pt x="4347" y="13394"/>
                </a:lnTo>
                <a:lnTo>
                  <a:pt x="5226" y="14027"/>
                </a:lnTo>
                <a:cubicBezTo>
                  <a:pt x="5200" y="14065"/>
                  <a:pt x="5176" y="14105"/>
                  <a:pt x="5153" y="14145"/>
                </a:cubicBezTo>
                <a:lnTo>
                  <a:pt x="4206" y="13668"/>
                </a:lnTo>
                <a:lnTo>
                  <a:pt x="4189" y="13659"/>
                </a:lnTo>
                <a:lnTo>
                  <a:pt x="4178" y="13676"/>
                </a:lnTo>
                <a:cubicBezTo>
                  <a:pt x="4177" y="13678"/>
                  <a:pt x="4174" y="13683"/>
                  <a:pt x="4162" y="13683"/>
                </a:cubicBezTo>
                <a:cubicBezTo>
                  <a:pt x="4154" y="13683"/>
                  <a:pt x="4143" y="13678"/>
                  <a:pt x="4137" y="13675"/>
                </a:cubicBezTo>
                <a:lnTo>
                  <a:pt x="4059" y="13632"/>
                </a:lnTo>
                <a:cubicBezTo>
                  <a:pt x="4119" y="13515"/>
                  <a:pt x="4187" y="13400"/>
                  <a:pt x="4264" y="13291"/>
                </a:cubicBezTo>
                <a:close/>
                <a:moveTo>
                  <a:pt x="8153" y="13940"/>
                </a:moveTo>
                <a:cubicBezTo>
                  <a:pt x="8187" y="14006"/>
                  <a:pt x="8235" y="14059"/>
                  <a:pt x="8287" y="14091"/>
                </a:cubicBezTo>
                <a:lnTo>
                  <a:pt x="8076" y="14160"/>
                </a:lnTo>
                <a:cubicBezTo>
                  <a:pt x="8068" y="14133"/>
                  <a:pt x="8059" y="14104"/>
                  <a:pt x="8045" y="14077"/>
                </a:cubicBezTo>
                <a:lnTo>
                  <a:pt x="8021" y="14026"/>
                </a:lnTo>
                <a:lnTo>
                  <a:pt x="8117" y="13956"/>
                </a:lnTo>
                <a:lnTo>
                  <a:pt x="8153" y="13940"/>
                </a:lnTo>
                <a:close/>
                <a:moveTo>
                  <a:pt x="3491" y="13713"/>
                </a:moveTo>
                <a:lnTo>
                  <a:pt x="3911" y="13853"/>
                </a:lnTo>
                <a:cubicBezTo>
                  <a:pt x="3864" y="13979"/>
                  <a:pt x="3826" y="14107"/>
                  <a:pt x="3798" y="14238"/>
                </a:cubicBezTo>
                <a:lnTo>
                  <a:pt x="3370" y="14130"/>
                </a:lnTo>
                <a:cubicBezTo>
                  <a:pt x="3400" y="13989"/>
                  <a:pt x="3441" y="13849"/>
                  <a:pt x="3491" y="13713"/>
                </a:cubicBezTo>
                <a:close/>
                <a:moveTo>
                  <a:pt x="3614" y="13432"/>
                </a:moveTo>
                <a:lnTo>
                  <a:pt x="4114" y="13715"/>
                </a:lnTo>
                <a:cubicBezTo>
                  <a:pt x="4116" y="13716"/>
                  <a:pt x="4137" y="13729"/>
                  <a:pt x="4164" y="13729"/>
                </a:cubicBezTo>
                <a:cubicBezTo>
                  <a:pt x="4180" y="13728"/>
                  <a:pt x="4191" y="13722"/>
                  <a:pt x="4200" y="13716"/>
                </a:cubicBezTo>
                <a:lnTo>
                  <a:pt x="5131" y="14186"/>
                </a:lnTo>
                <a:cubicBezTo>
                  <a:pt x="5116" y="14218"/>
                  <a:pt x="5102" y="14253"/>
                  <a:pt x="5089" y="14286"/>
                </a:cubicBezTo>
                <a:lnTo>
                  <a:pt x="4114" y="13915"/>
                </a:lnTo>
                <a:cubicBezTo>
                  <a:pt x="4112" y="13905"/>
                  <a:pt x="4109" y="13892"/>
                  <a:pt x="4100" y="13881"/>
                </a:cubicBezTo>
                <a:cubicBezTo>
                  <a:pt x="4085" y="13861"/>
                  <a:pt x="4057" y="13852"/>
                  <a:pt x="4054" y="13850"/>
                </a:cubicBezTo>
                <a:lnTo>
                  <a:pt x="3509" y="13669"/>
                </a:lnTo>
                <a:cubicBezTo>
                  <a:pt x="3541" y="13589"/>
                  <a:pt x="3576" y="13510"/>
                  <a:pt x="3614" y="13432"/>
                </a:cubicBezTo>
                <a:close/>
                <a:moveTo>
                  <a:pt x="7702" y="14258"/>
                </a:moveTo>
                <a:cubicBezTo>
                  <a:pt x="7707" y="14265"/>
                  <a:pt x="7710" y="14271"/>
                  <a:pt x="7713" y="14277"/>
                </a:cubicBezTo>
                <a:lnTo>
                  <a:pt x="7646" y="14300"/>
                </a:lnTo>
                <a:lnTo>
                  <a:pt x="7702" y="14258"/>
                </a:lnTo>
                <a:close/>
                <a:moveTo>
                  <a:pt x="7090" y="12994"/>
                </a:moveTo>
                <a:lnTo>
                  <a:pt x="7681" y="14217"/>
                </a:lnTo>
                <a:lnTo>
                  <a:pt x="7554" y="14311"/>
                </a:lnTo>
                <a:lnTo>
                  <a:pt x="6962" y="13088"/>
                </a:lnTo>
                <a:lnTo>
                  <a:pt x="7090" y="12994"/>
                </a:lnTo>
                <a:close/>
                <a:moveTo>
                  <a:pt x="9140" y="13843"/>
                </a:moveTo>
                <a:cubicBezTo>
                  <a:pt x="9184" y="13981"/>
                  <a:pt x="9217" y="14122"/>
                  <a:pt x="9241" y="14263"/>
                </a:cubicBezTo>
                <a:lnTo>
                  <a:pt x="8810" y="14353"/>
                </a:lnTo>
                <a:cubicBezTo>
                  <a:pt x="8789" y="14221"/>
                  <a:pt x="8757" y="14091"/>
                  <a:pt x="8715" y="13963"/>
                </a:cubicBezTo>
                <a:lnTo>
                  <a:pt x="9140" y="13843"/>
                </a:lnTo>
                <a:close/>
                <a:moveTo>
                  <a:pt x="7144" y="12573"/>
                </a:moveTo>
                <a:cubicBezTo>
                  <a:pt x="7215" y="12573"/>
                  <a:pt x="7302" y="12647"/>
                  <a:pt x="7353" y="12751"/>
                </a:cubicBezTo>
                <a:lnTo>
                  <a:pt x="8005" y="14096"/>
                </a:lnTo>
                <a:cubicBezTo>
                  <a:pt x="8060" y="14211"/>
                  <a:pt x="8059" y="14334"/>
                  <a:pt x="8003" y="14382"/>
                </a:cubicBezTo>
                <a:lnTo>
                  <a:pt x="7128" y="12574"/>
                </a:lnTo>
                <a:cubicBezTo>
                  <a:pt x="7133" y="12573"/>
                  <a:pt x="7138" y="12573"/>
                  <a:pt x="7144" y="12573"/>
                </a:cubicBezTo>
                <a:close/>
                <a:moveTo>
                  <a:pt x="7088" y="12595"/>
                </a:moveTo>
                <a:lnTo>
                  <a:pt x="7961" y="14401"/>
                </a:lnTo>
                <a:cubicBezTo>
                  <a:pt x="7955" y="14402"/>
                  <a:pt x="7952" y="14404"/>
                  <a:pt x="7947" y="14404"/>
                </a:cubicBezTo>
                <a:cubicBezTo>
                  <a:pt x="7874" y="14404"/>
                  <a:pt x="7789" y="14330"/>
                  <a:pt x="7737" y="14225"/>
                </a:cubicBezTo>
                <a:lnTo>
                  <a:pt x="7085" y="12882"/>
                </a:lnTo>
                <a:cubicBezTo>
                  <a:pt x="7031" y="12767"/>
                  <a:pt x="7033" y="12645"/>
                  <a:pt x="7088" y="12595"/>
                </a:cubicBezTo>
                <a:close/>
                <a:moveTo>
                  <a:pt x="5106" y="14375"/>
                </a:moveTo>
                <a:cubicBezTo>
                  <a:pt x="5101" y="14395"/>
                  <a:pt x="5097" y="14414"/>
                  <a:pt x="5092" y="14435"/>
                </a:cubicBezTo>
                <a:lnTo>
                  <a:pt x="5085" y="14441"/>
                </a:lnTo>
                <a:cubicBezTo>
                  <a:pt x="5090" y="14418"/>
                  <a:pt x="5098" y="14396"/>
                  <a:pt x="5106" y="14375"/>
                </a:cubicBezTo>
                <a:close/>
                <a:moveTo>
                  <a:pt x="3955" y="13867"/>
                </a:moveTo>
                <a:lnTo>
                  <a:pt x="4040" y="13895"/>
                </a:lnTo>
                <a:cubicBezTo>
                  <a:pt x="4045" y="13896"/>
                  <a:pt x="4058" y="13903"/>
                  <a:pt x="4063" y="13909"/>
                </a:cubicBezTo>
                <a:cubicBezTo>
                  <a:pt x="4068" y="13917"/>
                  <a:pt x="4067" y="13923"/>
                  <a:pt x="4067" y="13924"/>
                </a:cubicBezTo>
                <a:lnTo>
                  <a:pt x="4061" y="13945"/>
                </a:lnTo>
                <a:lnTo>
                  <a:pt x="5071" y="14329"/>
                </a:lnTo>
                <a:cubicBezTo>
                  <a:pt x="5055" y="14372"/>
                  <a:pt x="5044" y="14417"/>
                  <a:pt x="5033" y="14464"/>
                </a:cubicBezTo>
                <a:lnTo>
                  <a:pt x="3994" y="14246"/>
                </a:lnTo>
                <a:lnTo>
                  <a:pt x="3974" y="14243"/>
                </a:lnTo>
                <a:lnTo>
                  <a:pt x="3968" y="14263"/>
                </a:lnTo>
                <a:cubicBezTo>
                  <a:pt x="3968" y="14265"/>
                  <a:pt x="3966" y="14270"/>
                  <a:pt x="3957" y="14273"/>
                </a:cubicBezTo>
                <a:cubicBezTo>
                  <a:pt x="3955" y="14273"/>
                  <a:pt x="3953" y="14274"/>
                  <a:pt x="3951" y="14274"/>
                </a:cubicBezTo>
                <a:cubicBezTo>
                  <a:pt x="3943" y="14274"/>
                  <a:pt x="3930" y="14272"/>
                  <a:pt x="3929" y="14272"/>
                </a:cubicBezTo>
                <a:lnTo>
                  <a:pt x="3843" y="14250"/>
                </a:lnTo>
                <a:cubicBezTo>
                  <a:pt x="3869" y="14120"/>
                  <a:pt x="3908" y="13992"/>
                  <a:pt x="3955" y="13867"/>
                </a:cubicBezTo>
                <a:close/>
                <a:moveTo>
                  <a:pt x="8670" y="13975"/>
                </a:moveTo>
                <a:cubicBezTo>
                  <a:pt x="8713" y="14101"/>
                  <a:pt x="8743" y="14230"/>
                  <a:pt x="8764" y="14360"/>
                </a:cubicBezTo>
                <a:lnTo>
                  <a:pt x="8675" y="14378"/>
                </a:lnTo>
                <a:cubicBezTo>
                  <a:pt x="8675" y="14378"/>
                  <a:pt x="8664" y="14379"/>
                  <a:pt x="8656" y="14379"/>
                </a:cubicBezTo>
                <a:cubicBezTo>
                  <a:pt x="8652" y="14379"/>
                  <a:pt x="8649" y="14379"/>
                  <a:pt x="8648" y="14378"/>
                </a:cubicBezTo>
                <a:cubicBezTo>
                  <a:pt x="8639" y="14375"/>
                  <a:pt x="8638" y="14369"/>
                  <a:pt x="8638" y="14369"/>
                </a:cubicBezTo>
                <a:lnTo>
                  <a:pt x="8634" y="14348"/>
                </a:lnTo>
                <a:lnTo>
                  <a:pt x="7634" y="14509"/>
                </a:lnTo>
                <a:cubicBezTo>
                  <a:pt x="7626" y="14473"/>
                  <a:pt x="7616" y="14439"/>
                  <a:pt x="7599" y="14403"/>
                </a:cubicBezTo>
                <a:lnTo>
                  <a:pt x="7581" y="14368"/>
                </a:lnTo>
                <a:lnTo>
                  <a:pt x="7738" y="14317"/>
                </a:lnTo>
                <a:cubicBezTo>
                  <a:pt x="7796" y="14398"/>
                  <a:pt x="7874" y="14449"/>
                  <a:pt x="7945" y="14449"/>
                </a:cubicBezTo>
                <a:cubicBezTo>
                  <a:pt x="7959" y="14449"/>
                  <a:pt x="7970" y="14446"/>
                  <a:pt x="7982" y="14444"/>
                </a:cubicBezTo>
                <a:lnTo>
                  <a:pt x="7984" y="14446"/>
                </a:lnTo>
                <a:lnTo>
                  <a:pt x="8005" y="14435"/>
                </a:lnTo>
                <a:cubicBezTo>
                  <a:pt x="8075" y="14402"/>
                  <a:pt x="8102" y="14309"/>
                  <a:pt x="8085" y="14202"/>
                </a:cubicBezTo>
                <a:lnTo>
                  <a:pt x="8350" y="14115"/>
                </a:lnTo>
                <a:cubicBezTo>
                  <a:pt x="8365" y="14119"/>
                  <a:pt x="8379" y="14122"/>
                  <a:pt x="8392" y="14122"/>
                </a:cubicBezTo>
                <a:cubicBezTo>
                  <a:pt x="8406" y="14122"/>
                  <a:pt x="8417" y="14119"/>
                  <a:pt x="8429" y="14117"/>
                </a:cubicBezTo>
                <a:lnTo>
                  <a:pt x="8430" y="14119"/>
                </a:lnTo>
                <a:lnTo>
                  <a:pt x="8451" y="14108"/>
                </a:lnTo>
                <a:cubicBezTo>
                  <a:pt x="8471" y="14100"/>
                  <a:pt x="8486" y="14084"/>
                  <a:pt x="8499" y="14066"/>
                </a:cubicBezTo>
                <a:lnTo>
                  <a:pt x="8541" y="14054"/>
                </a:lnTo>
                <a:lnTo>
                  <a:pt x="8561" y="14045"/>
                </a:lnTo>
                <a:lnTo>
                  <a:pt x="8554" y="14027"/>
                </a:lnTo>
                <a:cubicBezTo>
                  <a:pt x="8554" y="14026"/>
                  <a:pt x="8553" y="14019"/>
                  <a:pt x="8560" y="14012"/>
                </a:cubicBezTo>
                <a:cubicBezTo>
                  <a:pt x="8564" y="14007"/>
                  <a:pt x="8577" y="14002"/>
                  <a:pt x="8583" y="14000"/>
                </a:cubicBezTo>
                <a:lnTo>
                  <a:pt x="8670" y="13975"/>
                </a:lnTo>
                <a:close/>
                <a:moveTo>
                  <a:pt x="3361" y="14174"/>
                </a:moveTo>
                <a:lnTo>
                  <a:pt x="3919" y="14314"/>
                </a:lnTo>
                <a:cubicBezTo>
                  <a:pt x="3920" y="14314"/>
                  <a:pt x="3935" y="14317"/>
                  <a:pt x="3950" y="14317"/>
                </a:cubicBezTo>
                <a:cubicBezTo>
                  <a:pt x="3958" y="14317"/>
                  <a:pt x="3966" y="14317"/>
                  <a:pt x="3972" y="14314"/>
                </a:cubicBezTo>
                <a:cubicBezTo>
                  <a:pt x="3987" y="14309"/>
                  <a:pt x="3996" y="14301"/>
                  <a:pt x="4003" y="14293"/>
                </a:cubicBezTo>
                <a:lnTo>
                  <a:pt x="5002" y="14503"/>
                </a:lnTo>
                <a:lnTo>
                  <a:pt x="4928" y="14557"/>
                </a:lnTo>
                <a:lnTo>
                  <a:pt x="4966" y="14609"/>
                </a:lnTo>
                <a:lnTo>
                  <a:pt x="4966" y="14609"/>
                </a:lnTo>
                <a:lnTo>
                  <a:pt x="3968" y="14508"/>
                </a:lnTo>
                <a:cubicBezTo>
                  <a:pt x="3964" y="14499"/>
                  <a:pt x="3959" y="14488"/>
                  <a:pt x="3946" y="14480"/>
                </a:cubicBezTo>
                <a:cubicBezTo>
                  <a:pt x="3927" y="14465"/>
                  <a:pt x="3900" y="14462"/>
                  <a:pt x="3894" y="14462"/>
                </a:cubicBezTo>
                <a:lnTo>
                  <a:pt x="3321" y="14428"/>
                </a:lnTo>
                <a:cubicBezTo>
                  <a:pt x="3330" y="14343"/>
                  <a:pt x="3344" y="14258"/>
                  <a:pt x="3361" y="14174"/>
                </a:cubicBezTo>
                <a:close/>
                <a:moveTo>
                  <a:pt x="9249" y="14311"/>
                </a:moveTo>
                <a:cubicBezTo>
                  <a:pt x="9262" y="14396"/>
                  <a:pt x="9272" y="14481"/>
                  <a:pt x="9277" y="14566"/>
                </a:cubicBezTo>
                <a:lnTo>
                  <a:pt x="8702" y="14572"/>
                </a:lnTo>
                <a:cubicBezTo>
                  <a:pt x="8697" y="14572"/>
                  <a:pt x="8669" y="14575"/>
                  <a:pt x="8650" y="14587"/>
                </a:cubicBezTo>
                <a:cubicBezTo>
                  <a:pt x="8638" y="14597"/>
                  <a:pt x="8630" y="14607"/>
                  <a:pt x="8627" y="14617"/>
                </a:cubicBezTo>
                <a:lnTo>
                  <a:pt x="7632" y="14672"/>
                </a:lnTo>
                <a:cubicBezTo>
                  <a:pt x="7642" y="14639"/>
                  <a:pt x="7644" y="14598"/>
                  <a:pt x="7642" y="14556"/>
                </a:cubicBezTo>
                <a:lnTo>
                  <a:pt x="8603" y="14401"/>
                </a:lnTo>
                <a:cubicBezTo>
                  <a:pt x="8608" y="14408"/>
                  <a:pt x="8618" y="14417"/>
                  <a:pt x="8632" y="14423"/>
                </a:cubicBezTo>
                <a:cubicBezTo>
                  <a:pt x="8640" y="14426"/>
                  <a:pt x="8650" y="14427"/>
                  <a:pt x="8660" y="14427"/>
                </a:cubicBezTo>
                <a:cubicBezTo>
                  <a:pt x="8673" y="14427"/>
                  <a:pt x="8686" y="14425"/>
                  <a:pt x="8686" y="14425"/>
                </a:cubicBezTo>
                <a:lnTo>
                  <a:pt x="9249" y="14311"/>
                </a:lnTo>
                <a:close/>
                <a:moveTo>
                  <a:pt x="6698" y="12900"/>
                </a:moveTo>
                <a:cubicBezTo>
                  <a:pt x="6769" y="12900"/>
                  <a:pt x="6855" y="12974"/>
                  <a:pt x="6906" y="13078"/>
                </a:cubicBezTo>
                <a:lnTo>
                  <a:pt x="7558" y="14423"/>
                </a:lnTo>
                <a:cubicBezTo>
                  <a:pt x="7613" y="14538"/>
                  <a:pt x="7611" y="14661"/>
                  <a:pt x="7556" y="14708"/>
                </a:cubicBezTo>
                <a:lnTo>
                  <a:pt x="6682" y="12901"/>
                </a:lnTo>
                <a:cubicBezTo>
                  <a:pt x="6687" y="12900"/>
                  <a:pt x="6692" y="12900"/>
                  <a:pt x="6698" y="12900"/>
                </a:cubicBezTo>
                <a:close/>
                <a:moveTo>
                  <a:pt x="6640" y="12921"/>
                </a:moveTo>
                <a:lnTo>
                  <a:pt x="7515" y="14725"/>
                </a:lnTo>
                <a:cubicBezTo>
                  <a:pt x="7509" y="14727"/>
                  <a:pt x="7505" y="14730"/>
                  <a:pt x="7499" y="14730"/>
                </a:cubicBezTo>
                <a:cubicBezTo>
                  <a:pt x="7498" y="14730"/>
                  <a:pt x="7498" y="14730"/>
                  <a:pt x="7497" y="14730"/>
                </a:cubicBezTo>
                <a:cubicBezTo>
                  <a:pt x="7426" y="14730"/>
                  <a:pt x="7340" y="14656"/>
                  <a:pt x="7290" y="14551"/>
                </a:cubicBezTo>
                <a:lnTo>
                  <a:pt x="6639" y="13207"/>
                </a:lnTo>
                <a:cubicBezTo>
                  <a:pt x="6583" y="13093"/>
                  <a:pt x="6587" y="12970"/>
                  <a:pt x="6640" y="12921"/>
                </a:cubicBezTo>
                <a:close/>
                <a:moveTo>
                  <a:pt x="6643" y="13321"/>
                </a:moveTo>
                <a:lnTo>
                  <a:pt x="7235" y="14544"/>
                </a:lnTo>
                <a:lnTo>
                  <a:pt x="6935" y="14762"/>
                </a:lnTo>
                <a:lnTo>
                  <a:pt x="6145" y="13683"/>
                </a:lnTo>
                <a:lnTo>
                  <a:pt x="6643" y="13321"/>
                </a:lnTo>
                <a:close/>
                <a:moveTo>
                  <a:pt x="5045" y="14718"/>
                </a:moveTo>
                <a:lnTo>
                  <a:pt x="5112" y="14810"/>
                </a:lnTo>
                <a:lnTo>
                  <a:pt x="5048" y="14857"/>
                </a:lnTo>
                <a:cubicBezTo>
                  <a:pt x="5045" y="14812"/>
                  <a:pt x="5044" y="14765"/>
                  <a:pt x="5045" y="14718"/>
                </a:cubicBezTo>
                <a:close/>
                <a:moveTo>
                  <a:pt x="3804" y="14502"/>
                </a:moveTo>
                <a:lnTo>
                  <a:pt x="3893" y="14507"/>
                </a:lnTo>
                <a:cubicBezTo>
                  <a:pt x="3900" y="14507"/>
                  <a:pt x="3913" y="14509"/>
                  <a:pt x="3920" y="14514"/>
                </a:cubicBezTo>
                <a:cubicBezTo>
                  <a:pt x="3927" y="14520"/>
                  <a:pt x="3927" y="14527"/>
                  <a:pt x="3927" y="14527"/>
                </a:cubicBezTo>
                <a:lnTo>
                  <a:pt x="3926" y="14548"/>
                </a:lnTo>
                <a:lnTo>
                  <a:pt x="5003" y="14657"/>
                </a:lnTo>
                <a:lnTo>
                  <a:pt x="5005" y="14659"/>
                </a:lnTo>
                <a:cubicBezTo>
                  <a:pt x="4999" y="14706"/>
                  <a:pt x="4997" y="14752"/>
                  <a:pt x="4999" y="14798"/>
                </a:cubicBezTo>
                <a:lnTo>
                  <a:pt x="3919" y="14857"/>
                </a:lnTo>
                <a:lnTo>
                  <a:pt x="3919" y="14880"/>
                </a:lnTo>
                <a:cubicBezTo>
                  <a:pt x="3919" y="14880"/>
                  <a:pt x="3916" y="14887"/>
                  <a:pt x="3909" y="14892"/>
                </a:cubicBezTo>
                <a:cubicBezTo>
                  <a:pt x="3904" y="14896"/>
                  <a:pt x="3890" y="14898"/>
                  <a:pt x="3883" y="14898"/>
                </a:cubicBezTo>
                <a:lnTo>
                  <a:pt x="3794" y="14899"/>
                </a:lnTo>
                <a:cubicBezTo>
                  <a:pt x="3787" y="14766"/>
                  <a:pt x="3790" y="14634"/>
                  <a:pt x="3804" y="14502"/>
                </a:cubicBezTo>
                <a:close/>
                <a:moveTo>
                  <a:pt x="3319" y="14471"/>
                </a:moveTo>
                <a:lnTo>
                  <a:pt x="3758" y="14499"/>
                </a:lnTo>
                <a:cubicBezTo>
                  <a:pt x="3746" y="14633"/>
                  <a:pt x="3741" y="14766"/>
                  <a:pt x="3750" y="14899"/>
                </a:cubicBezTo>
                <a:lnTo>
                  <a:pt x="3308" y="14905"/>
                </a:lnTo>
                <a:cubicBezTo>
                  <a:pt x="3302" y="14760"/>
                  <a:pt x="3304" y="14615"/>
                  <a:pt x="3319" y="14471"/>
                </a:cubicBezTo>
                <a:close/>
                <a:moveTo>
                  <a:pt x="8792" y="14615"/>
                </a:moveTo>
                <a:cubicBezTo>
                  <a:pt x="8799" y="14750"/>
                  <a:pt x="8797" y="14882"/>
                  <a:pt x="8782" y="15015"/>
                </a:cubicBezTo>
                <a:lnTo>
                  <a:pt x="8692" y="15010"/>
                </a:lnTo>
                <a:cubicBezTo>
                  <a:pt x="8685" y="15010"/>
                  <a:pt x="8672" y="15008"/>
                  <a:pt x="8665" y="15003"/>
                </a:cubicBezTo>
                <a:cubicBezTo>
                  <a:pt x="8659" y="14997"/>
                  <a:pt x="8657" y="14991"/>
                  <a:pt x="8657" y="14991"/>
                </a:cubicBezTo>
                <a:lnTo>
                  <a:pt x="8659" y="14968"/>
                </a:lnTo>
                <a:lnTo>
                  <a:pt x="7580" y="14859"/>
                </a:lnTo>
                <a:cubicBezTo>
                  <a:pt x="7583" y="14820"/>
                  <a:pt x="7584" y="14782"/>
                  <a:pt x="7584" y="14744"/>
                </a:cubicBezTo>
                <a:cubicBezTo>
                  <a:pt x="7592" y="14736"/>
                  <a:pt x="7600" y="14729"/>
                  <a:pt x="7606" y="14718"/>
                </a:cubicBezTo>
                <a:lnTo>
                  <a:pt x="8644" y="14660"/>
                </a:lnTo>
                <a:lnTo>
                  <a:pt x="8665" y="14657"/>
                </a:lnTo>
                <a:lnTo>
                  <a:pt x="8666" y="14636"/>
                </a:lnTo>
                <a:cubicBezTo>
                  <a:pt x="8666" y="14635"/>
                  <a:pt x="8667" y="14628"/>
                  <a:pt x="8675" y="14623"/>
                </a:cubicBezTo>
                <a:cubicBezTo>
                  <a:pt x="8680" y="14619"/>
                  <a:pt x="8693" y="14616"/>
                  <a:pt x="8701" y="14616"/>
                </a:cubicBezTo>
                <a:lnTo>
                  <a:pt x="8792" y="14615"/>
                </a:lnTo>
                <a:close/>
                <a:moveTo>
                  <a:pt x="9278" y="14613"/>
                </a:moveTo>
                <a:lnTo>
                  <a:pt x="9278" y="14613"/>
                </a:lnTo>
                <a:cubicBezTo>
                  <a:pt x="9284" y="14757"/>
                  <a:pt x="9282" y="14903"/>
                  <a:pt x="9267" y="15046"/>
                </a:cubicBezTo>
                <a:lnTo>
                  <a:pt x="8829" y="15019"/>
                </a:lnTo>
                <a:cubicBezTo>
                  <a:pt x="8843" y="14884"/>
                  <a:pt x="8846" y="14750"/>
                  <a:pt x="8838" y="14618"/>
                </a:cubicBezTo>
                <a:lnTo>
                  <a:pt x="9278" y="14613"/>
                </a:lnTo>
                <a:close/>
                <a:moveTo>
                  <a:pt x="7257" y="14586"/>
                </a:moveTo>
                <a:cubicBezTo>
                  <a:pt x="7268" y="14607"/>
                  <a:pt x="7281" y="14627"/>
                  <a:pt x="7294" y="14645"/>
                </a:cubicBezTo>
                <a:cubicBezTo>
                  <a:pt x="7312" y="14817"/>
                  <a:pt x="7286" y="14992"/>
                  <a:pt x="7219" y="15152"/>
                </a:cubicBezTo>
                <a:cubicBezTo>
                  <a:pt x="7216" y="15149"/>
                  <a:pt x="7214" y="15143"/>
                  <a:pt x="7211" y="15140"/>
                </a:cubicBezTo>
                <a:lnTo>
                  <a:pt x="6963" y="14800"/>
                </a:lnTo>
                <a:lnTo>
                  <a:pt x="7257" y="14586"/>
                </a:lnTo>
                <a:close/>
                <a:moveTo>
                  <a:pt x="5002" y="14845"/>
                </a:moveTo>
                <a:cubicBezTo>
                  <a:pt x="5003" y="14859"/>
                  <a:pt x="5005" y="14875"/>
                  <a:pt x="5006" y="14889"/>
                </a:cubicBezTo>
                <a:lnTo>
                  <a:pt x="4975" y="14912"/>
                </a:lnTo>
                <a:lnTo>
                  <a:pt x="5006" y="14952"/>
                </a:lnTo>
                <a:lnTo>
                  <a:pt x="3984" y="15118"/>
                </a:lnTo>
                <a:cubicBezTo>
                  <a:pt x="3979" y="15109"/>
                  <a:pt x="3969" y="15100"/>
                  <a:pt x="3955" y="15094"/>
                </a:cubicBezTo>
                <a:cubicBezTo>
                  <a:pt x="3948" y="15091"/>
                  <a:pt x="3937" y="15091"/>
                  <a:pt x="3928" y="15091"/>
                </a:cubicBezTo>
                <a:cubicBezTo>
                  <a:pt x="3914" y="15091"/>
                  <a:pt x="3902" y="15092"/>
                  <a:pt x="3901" y="15092"/>
                </a:cubicBezTo>
                <a:lnTo>
                  <a:pt x="3339" y="15208"/>
                </a:lnTo>
                <a:cubicBezTo>
                  <a:pt x="3325" y="15122"/>
                  <a:pt x="3315" y="15038"/>
                  <a:pt x="3310" y="14952"/>
                </a:cubicBezTo>
                <a:lnTo>
                  <a:pt x="3884" y="14945"/>
                </a:lnTo>
                <a:cubicBezTo>
                  <a:pt x="3892" y="14945"/>
                  <a:pt x="3916" y="14944"/>
                  <a:pt x="3935" y="14930"/>
                </a:cubicBezTo>
                <a:cubicBezTo>
                  <a:pt x="3948" y="14923"/>
                  <a:pt x="3955" y="14912"/>
                  <a:pt x="3959" y="14903"/>
                </a:cubicBezTo>
                <a:lnTo>
                  <a:pt x="5002" y="14845"/>
                </a:lnTo>
                <a:close/>
                <a:moveTo>
                  <a:pt x="7576" y="14904"/>
                </a:moveTo>
                <a:lnTo>
                  <a:pt x="8617" y="15009"/>
                </a:lnTo>
                <a:cubicBezTo>
                  <a:pt x="8620" y="15019"/>
                  <a:pt x="8625" y="15029"/>
                  <a:pt x="8638" y="15039"/>
                </a:cubicBezTo>
                <a:cubicBezTo>
                  <a:pt x="8656" y="15054"/>
                  <a:pt x="8685" y="15055"/>
                  <a:pt x="8688" y="15055"/>
                </a:cubicBezTo>
                <a:lnTo>
                  <a:pt x="9262" y="15089"/>
                </a:lnTo>
                <a:cubicBezTo>
                  <a:pt x="9253" y="15176"/>
                  <a:pt x="9240" y="15260"/>
                  <a:pt x="9223" y="15344"/>
                </a:cubicBezTo>
                <a:lnTo>
                  <a:pt x="8667" y="15203"/>
                </a:lnTo>
                <a:cubicBezTo>
                  <a:pt x="8666" y="15203"/>
                  <a:pt x="8654" y="15199"/>
                  <a:pt x="8639" y="15199"/>
                </a:cubicBezTo>
                <a:cubicBezTo>
                  <a:pt x="8629" y="15199"/>
                  <a:pt x="8620" y="15200"/>
                  <a:pt x="8614" y="15203"/>
                </a:cubicBezTo>
                <a:cubicBezTo>
                  <a:pt x="8599" y="15208"/>
                  <a:pt x="8590" y="15216"/>
                  <a:pt x="8583" y="15224"/>
                </a:cubicBezTo>
                <a:lnTo>
                  <a:pt x="7560" y="15009"/>
                </a:lnTo>
                <a:cubicBezTo>
                  <a:pt x="7567" y="14973"/>
                  <a:pt x="7573" y="14939"/>
                  <a:pt x="7576" y="14904"/>
                </a:cubicBezTo>
                <a:close/>
                <a:moveTo>
                  <a:pt x="5107" y="15091"/>
                </a:moveTo>
                <a:lnTo>
                  <a:pt x="5279" y="15325"/>
                </a:lnTo>
                <a:lnTo>
                  <a:pt x="5160" y="15413"/>
                </a:lnTo>
                <a:lnTo>
                  <a:pt x="4989" y="15178"/>
                </a:lnTo>
                <a:lnTo>
                  <a:pt x="5107" y="15091"/>
                </a:lnTo>
                <a:close/>
                <a:moveTo>
                  <a:pt x="5140" y="14847"/>
                </a:moveTo>
                <a:lnTo>
                  <a:pt x="5522" y="15368"/>
                </a:lnTo>
                <a:lnTo>
                  <a:pt x="5419" y="15441"/>
                </a:lnTo>
                <a:lnTo>
                  <a:pt x="5039" y="14920"/>
                </a:lnTo>
                <a:lnTo>
                  <a:pt x="5140" y="14847"/>
                </a:lnTo>
                <a:close/>
                <a:moveTo>
                  <a:pt x="4952" y="15204"/>
                </a:moveTo>
                <a:lnTo>
                  <a:pt x="5123" y="15439"/>
                </a:lnTo>
                <a:lnTo>
                  <a:pt x="5095" y="15458"/>
                </a:lnTo>
                <a:lnTo>
                  <a:pt x="4924" y="15224"/>
                </a:lnTo>
                <a:lnTo>
                  <a:pt x="4952" y="15204"/>
                </a:lnTo>
                <a:close/>
                <a:moveTo>
                  <a:pt x="5616" y="13212"/>
                </a:moveTo>
                <a:cubicBezTo>
                  <a:pt x="5697" y="13214"/>
                  <a:pt x="5780" y="13260"/>
                  <a:pt x="5834" y="13333"/>
                </a:cubicBezTo>
                <a:lnTo>
                  <a:pt x="7173" y="15165"/>
                </a:lnTo>
                <a:cubicBezTo>
                  <a:pt x="7214" y="15221"/>
                  <a:pt x="7235" y="15287"/>
                  <a:pt x="7232" y="15352"/>
                </a:cubicBezTo>
                <a:cubicBezTo>
                  <a:pt x="7230" y="15398"/>
                  <a:pt x="7215" y="15439"/>
                  <a:pt x="7189" y="15469"/>
                </a:cubicBezTo>
                <a:lnTo>
                  <a:pt x="5549" y="13227"/>
                </a:lnTo>
                <a:cubicBezTo>
                  <a:pt x="5570" y="13218"/>
                  <a:pt x="5592" y="13212"/>
                  <a:pt x="5616" y="13212"/>
                </a:cubicBezTo>
                <a:close/>
                <a:moveTo>
                  <a:pt x="5538" y="13711"/>
                </a:moveTo>
                <a:lnTo>
                  <a:pt x="6182" y="14591"/>
                </a:lnTo>
                <a:lnTo>
                  <a:pt x="6724" y="15333"/>
                </a:lnTo>
                <a:cubicBezTo>
                  <a:pt x="6511" y="15445"/>
                  <a:pt x="6279" y="15505"/>
                  <a:pt x="6059" y="15505"/>
                </a:cubicBezTo>
                <a:cubicBezTo>
                  <a:pt x="6006" y="15505"/>
                  <a:pt x="5953" y="15501"/>
                  <a:pt x="5902" y="15494"/>
                </a:cubicBezTo>
                <a:lnTo>
                  <a:pt x="5400" y="14808"/>
                </a:lnTo>
                <a:lnTo>
                  <a:pt x="5134" y="14446"/>
                </a:lnTo>
                <a:cubicBezTo>
                  <a:pt x="5184" y="14180"/>
                  <a:pt x="5326" y="13921"/>
                  <a:pt x="5538" y="13711"/>
                </a:cubicBezTo>
                <a:close/>
                <a:moveTo>
                  <a:pt x="5548" y="15406"/>
                </a:moveTo>
                <a:lnTo>
                  <a:pt x="5627" y="15514"/>
                </a:lnTo>
                <a:cubicBezTo>
                  <a:pt x="5592" y="15484"/>
                  <a:pt x="5561" y="15452"/>
                  <a:pt x="5532" y="15418"/>
                </a:cubicBezTo>
                <a:lnTo>
                  <a:pt x="5548" y="15406"/>
                </a:lnTo>
                <a:close/>
                <a:moveTo>
                  <a:pt x="5508" y="13249"/>
                </a:moveTo>
                <a:lnTo>
                  <a:pt x="7154" y="15503"/>
                </a:lnTo>
                <a:cubicBezTo>
                  <a:pt x="7126" y="15522"/>
                  <a:pt x="7091" y="15532"/>
                  <a:pt x="7054" y="15532"/>
                </a:cubicBezTo>
                <a:cubicBezTo>
                  <a:pt x="6975" y="15532"/>
                  <a:pt x="6891" y="15487"/>
                  <a:pt x="6837" y="15411"/>
                </a:cubicBezTo>
                <a:lnTo>
                  <a:pt x="5497" y="13580"/>
                </a:lnTo>
                <a:cubicBezTo>
                  <a:pt x="5458" y="13522"/>
                  <a:pt x="5437" y="13457"/>
                  <a:pt x="5439" y="13391"/>
                </a:cubicBezTo>
                <a:cubicBezTo>
                  <a:pt x="5442" y="13331"/>
                  <a:pt x="5467" y="13281"/>
                  <a:pt x="5508" y="13249"/>
                </a:cubicBezTo>
                <a:close/>
                <a:moveTo>
                  <a:pt x="5021" y="14996"/>
                </a:moveTo>
                <a:cubicBezTo>
                  <a:pt x="5026" y="15025"/>
                  <a:pt x="5032" y="15054"/>
                  <a:pt x="5039" y="15083"/>
                </a:cubicBezTo>
                <a:lnTo>
                  <a:pt x="4907" y="15179"/>
                </a:lnTo>
                <a:lnTo>
                  <a:pt x="4045" y="15463"/>
                </a:lnTo>
                <a:lnTo>
                  <a:pt x="4026" y="15469"/>
                </a:lnTo>
                <a:lnTo>
                  <a:pt x="4030" y="15490"/>
                </a:lnTo>
                <a:cubicBezTo>
                  <a:pt x="4030" y="15492"/>
                  <a:pt x="4031" y="15498"/>
                  <a:pt x="4025" y="15505"/>
                </a:cubicBezTo>
                <a:cubicBezTo>
                  <a:pt x="4021" y="15510"/>
                  <a:pt x="4008" y="15515"/>
                  <a:pt x="4001" y="15516"/>
                </a:cubicBezTo>
                <a:lnTo>
                  <a:pt x="3914" y="15542"/>
                </a:lnTo>
                <a:cubicBezTo>
                  <a:pt x="3872" y="15415"/>
                  <a:pt x="3842" y="15286"/>
                  <a:pt x="3820" y="15156"/>
                </a:cubicBezTo>
                <a:lnTo>
                  <a:pt x="3909" y="15137"/>
                </a:lnTo>
                <a:cubicBezTo>
                  <a:pt x="3909" y="15137"/>
                  <a:pt x="3919" y="15136"/>
                  <a:pt x="3927" y="15136"/>
                </a:cubicBezTo>
                <a:cubicBezTo>
                  <a:pt x="3931" y="15136"/>
                  <a:pt x="3935" y="15136"/>
                  <a:pt x="3936" y="15137"/>
                </a:cubicBezTo>
                <a:cubicBezTo>
                  <a:pt x="3945" y="15141"/>
                  <a:pt x="3947" y="15147"/>
                  <a:pt x="3947" y="15147"/>
                </a:cubicBezTo>
                <a:lnTo>
                  <a:pt x="3951" y="15168"/>
                </a:lnTo>
                <a:lnTo>
                  <a:pt x="5021" y="14996"/>
                </a:lnTo>
                <a:close/>
                <a:moveTo>
                  <a:pt x="5107" y="14482"/>
                </a:moveTo>
                <a:lnTo>
                  <a:pt x="5860" y="15511"/>
                </a:lnTo>
                <a:lnTo>
                  <a:pt x="5744" y="15595"/>
                </a:lnTo>
                <a:lnTo>
                  <a:pt x="4991" y="14566"/>
                </a:lnTo>
                <a:lnTo>
                  <a:pt x="5107" y="14482"/>
                </a:lnTo>
                <a:close/>
                <a:moveTo>
                  <a:pt x="7552" y="15054"/>
                </a:moveTo>
                <a:lnTo>
                  <a:pt x="8591" y="15272"/>
                </a:lnTo>
                <a:lnTo>
                  <a:pt x="8610" y="15274"/>
                </a:lnTo>
                <a:lnTo>
                  <a:pt x="8618" y="15255"/>
                </a:lnTo>
                <a:cubicBezTo>
                  <a:pt x="8618" y="15253"/>
                  <a:pt x="8620" y="15247"/>
                  <a:pt x="8629" y="15244"/>
                </a:cubicBezTo>
                <a:cubicBezTo>
                  <a:pt x="8630" y="15244"/>
                  <a:pt x="8633" y="15243"/>
                  <a:pt x="8635" y="15243"/>
                </a:cubicBezTo>
                <a:cubicBezTo>
                  <a:pt x="8643" y="15243"/>
                  <a:pt x="8656" y="15245"/>
                  <a:pt x="8656" y="15245"/>
                </a:cubicBezTo>
                <a:lnTo>
                  <a:pt x="8742" y="15267"/>
                </a:lnTo>
                <a:cubicBezTo>
                  <a:pt x="8715" y="15399"/>
                  <a:pt x="8678" y="15526"/>
                  <a:pt x="8630" y="15650"/>
                </a:cubicBezTo>
                <a:lnTo>
                  <a:pt x="8545" y="15621"/>
                </a:lnTo>
                <a:cubicBezTo>
                  <a:pt x="8540" y="15620"/>
                  <a:pt x="8527" y="15613"/>
                  <a:pt x="8523" y="15608"/>
                </a:cubicBezTo>
                <a:cubicBezTo>
                  <a:pt x="8518" y="15600"/>
                  <a:pt x="8519" y="15593"/>
                  <a:pt x="8519" y="15593"/>
                </a:cubicBezTo>
                <a:lnTo>
                  <a:pt x="8525" y="15572"/>
                </a:lnTo>
                <a:lnTo>
                  <a:pt x="7513" y="15188"/>
                </a:lnTo>
                <a:cubicBezTo>
                  <a:pt x="7528" y="15145"/>
                  <a:pt x="7541" y="15099"/>
                  <a:pt x="7552" y="15054"/>
                </a:cubicBezTo>
                <a:close/>
                <a:moveTo>
                  <a:pt x="3777" y="15165"/>
                </a:moveTo>
                <a:cubicBezTo>
                  <a:pt x="3798" y="15297"/>
                  <a:pt x="3830" y="15427"/>
                  <a:pt x="3871" y="15555"/>
                </a:cubicBezTo>
                <a:lnTo>
                  <a:pt x="3445" y="15674"/>
                </a:lnTo>
                <a:cubicBezTo>
                  <a:pt x="3400" y="15536"/>
                  <a:pt x="3367" y="15395"/>
                  <a:pt x="3344" y="15253"/>
                </a:cubicBezTo>
                <a:lnTo>
                  <a:pt x="3777" y="15165"/>
                </a:lnTo>
                <a:close/>
                <a:moveTo>
                  <a:pt x="6752" y="15369"/>
                </a:moveTo>
                <a:lnTo>
                  <a:pt x="6803" y="15436"/>
                </a:lnTo>
                <a:cubicBezTo>
                  <a:pt x="6836" y="15481"/>
                  <a:pt x="6879" y="15516"/>
                  <a:pt x="6925" y="15542"/>
                </a:cubicBezTo>
                <a:cubicBezTo>
                  <a:pt x="6914" y="15551"/>
                  <a:pt x="6901" y="15562"/>
                  <a:pt x="6888" y="15572"/>
                </a:cubicBezTo>
                <a:cubicBezTo>
                  <a:pt x="6714" y="15699"/>
                  <a:pt x="6509" y="15766"/>
                  <a:pt x="6295" y="15766"/>
                </a:cubicBezTo>
                <a:cubicBezTo>
                  <a:pt x="6113" y="15766"/>
                  <a:pt x="5936" y="15715"/>
                  <a:pt x="5783" y="15624"/>
                </a:cubicBezTo>
                <a:lnTo>
                  <a:pt x="5900" y="15537"/>
                </a:lnTo>
                <a:cubicBezTo>
                  <a:pt x="5952" y="15546"/>
                  <a:pt x="6007" y="15550"/>
                  <a:pt x="6061" y="15550"/>
                </a:cubicBezTo>
                <a:cubicBezTo>
                  <a:pt x="6293" y="15550"/>
                  <a:pt x="6531" y="15488"/>
                  <a:pt x="6752" y="15369"/>
                </a:cubicBezTo>
                <a:close/>
                <a:moveTo>
                  <a:pt x="8788" y="15281"/>
                </a:moveTo>
                <a:lnTo>
                  <a:pt x="9215" y="15389"/>
                </a:lnTo>
                <a:cubicBezTo>
                  <a:pt x="9184" y="15530"/>
                  <a:pt x="9144" y="15668"/>
                  <a:pt x="9093" y="15804"/>
                </a:cubicBezTo>
                <a:lnTo>
                  <a:pt x="8676" y="15666"/>
                </a:lnTo>
                <a:cubicBezTo>
                  <a:pt x="8723" y="15542"/>
                  <a:pt x="8760" y="15413"/>
                  <a:pt x="8788" y="15281"/>
                </a:cubicBezTo>
                <a:close/>
                <a:moveTo>
                  <a:pt x="4878" y="15239"/>
                </a:moveTo>
                <a:lnTo>
                  <a:pt x="4955" y="15344"/>
                </a:lnTo>
                <a:lnTo>
                  <a:pt x="4156" y="15704"/>
                </a:lnTo>
                <a:cubicBezTo>
                  <a:pt x="4147" y="15697"/>
                  <a:pt x="4137" y="15690"/>
                  <a:pt x="4121" y="15689"/>
                </a:cubicBezTo>
                <a:lnTo>
                  <a:pt x="4114" y="15689"/>
                </a:lnTo>
                <a:cubicBezTo>
                  <a:pt x="4092" y="15689"/>
                  <a:pt x="4069" y="15700"/>
                  <a:pt x="4068" y="15701"/>
                </a:cubicBezTo>
                <a:lnTo>
                  <a:pt x="3555" y="15958"/>
                </a:lnTo>
                <a:cubicBezTo>
                  <a:pt x="3520" y="15879"/>
                  <a:pt x="3488" y="15799"/>
                  <a:pt x="3461" y="15718"/>
                </a:cubicBezTo>
                <a:lnTo>
                  <a:pt x="4013" y="15562"/>
                </a:lnTo>
                <a:cubicBezTo>
                  <a:pt x="4019" y="15561"/>
                  <a:pt x="4045" y="15552"/>
                  <a:pt x="4061" y="15534"/>
                </a:cubicBezTo>
                <a:cubicBezTo>
                  <a:pt x="4071" y="15522"/>
                  <a:pt x="4075" y="15510"/>
                  <a:pt x="4077" y="15500"/>
                </a:cubicBezTo>
                <a:lnTo>
                  <a:pt x="4878" y="15239"/>
                </a:lnTo>
                <a:close/>
                <a:moveTo>
                  <a:pt x="7343" y="14704"/>
                </a:moveTo>
                <a:lnTo>
                  <a:pt x="7343" y="14704"/>
                </a:lnTo>
                <a:cubicBezTo>
                  <a:pt x="7391" y="14751"/>
                  <a:pt x="7447" y="14778"/>
                  <a:pt x="7499" y="14778"/>
                </a:cubicBezTo>
                <a:cubicBezTo>
                  <a:pt x="7511" y="14778"/>
                  <a:pt x="7523" y="14776"/>
                  <a:pt x="7536" y="14773"/>
                </a:cubicBezTo>
                <a:lnTo>
                  <a:pt x="7537" y="14776"/>
                </a:lnTo>
                <a:lnTo>
                  <a:pt x="7539" y="14774"/>
                </a:lnTo>
                <a:lnTo>
                  <a:pt x="7539" y="14774"/>
                </a:lnTo>
                <a:cubicBezTo>
                  <a:pt x="7536" y="15151"/>
                  <a:pt x="7359" y="15526"/>
                  <a:pt x="7030" y="15767"/>
                </a:cubicBezTo>
                <a:cubicBezTo>
                  <a:pt x="6814" y="15924"/>
                  <a:pt x="6558" y="16009"/>
                  <a:pt x="6293" y="16009"/>
                </a:cubicBezTo>
                <a:cubicBezTo>
                  <a:pt x="5896" y="16009"/>
                  <a:pt x="5518" y="15817"/>
                  <a:pt x="5285" y="15497"/>
                </a:cubicBezTo>
                <a:cubicBezTo>
                  <a:pt x="5266" y="15471"/>
                  <a:pt x="5249" y="15445"/>
                  <a:pt x="5233" y="15418"/>
                </a:cubicBezTo>
                <a:lnTo>
                  <a:pt x="5305" y="15365"/>
                </a:lnTo>
                <a:lnTo>
                  <a:pt x="5409" y="15509"/>
                </a:lnTo>
                <a:lnTo>
                  <a:pt x="5495" y="15447"/>
                </a:lnTo>
                <a:cubicBezTo>
                  <a:pt x="5561" y="15523"/>
                  <a:pt x="5638" y="15590"/>
                  <a:pt x="5720" y="15644"/>
                </a:cubicBezTo>
                <a:lnTo>
                  <a:pt x="5733" y="15662"/>
                </a:lnTo>
                <a:lnTo>
                  <a:pt x="5741" y="15657"/>
                </a:lnTo>
                <a:cubicBezTo>
                  <a:pt x="5906" y="15758"/>
                  <a:pt x="6096" y="15815"/>
                  <a:pt x="6293" y="15815"/>
                </a:cubicBezTo>
                <a:cubicBezTo>
                  <a:pt x="6518" y="15815"/>
                  <a:pt x="6732" y="15745"/>
                  <a:pt x="6915" y="15611"/>
                </a:cubicBezTo>
                <a:cubicBezTo>
                  <a:pt x="6935" y="15596"/>
                  <a:pt x="6954" y="15582"/>
                  <a:pt x="6973" y="15564"/>
                </a:cubicBezTo>
                <a:cubicBezTo>
                  <a:pt x="7000" y="15573"/>
                  <a:pt x="7027" y="15579"/>
                  <a:pt x="7056" y="15579"/>
                </a:cubicBezTo>
                <a:cubicBezTo>
                  <a:pt x="7068" y="15579"/>
                  <a:pt x="7079" y="15577"/>
                  <a:pt x="7091" y="15575"/>
                </a:cubicBezTo>
                <a:cubicBezTo>
                  <a:pt x="7127" y="15570"/>
                  <a:pt x="7158" y="15557"/>
                  <a:pt x="7186" y="15537"/>
                </a:cubicBezTo>
                <a:cubicBezTo>
                  <a:pt x="7190" y="15535"/>
                  <a:pt x="7193" y="15531"/>
                  <a:pt x="7200" y="15525"/>
                </a:cubicBezTo>
                <a:lnTo>
                  <a:pt x="7216" y="15511"/>
                </a:lnTo>
                <a:lnTo>
                  <a:pt x="7216" y="15510"/>
                </a:lnTo>
                <a:cubicBezTo>
                  <a:pt x="7253" y="15470"/>
                  <a:pt x="7274" y="15417"/>
                  <a:pt x="7278" y="15357"/>
                </a:cubicBezTo>
                <a:cubicBezTo>
                  <a:pt x="7281" y="15305"/>
                  <a:pt x="7269" y="15254"/>
                  <a:pt x="7247" y="15205"/>
                </a:cubicBezTo>
                <a:cubicBezTo>
                  <a:pt x="7320" y="15048"/>
                  <a:pt x="7352" y="14877"/>
                  <a:pt x="7343" y="14704"/>
                </a:cubicBezTo>
                <a:close/>
                <a:moveTo>
                  <a:pt x="7496" y="15231"/>
                </a:moveTo>
                <a:lnTo>
                  <a:pt x="8472" y="15603"/>
                </a:lnTo>
                <a:cubicBezTo>
                  <a:pt x="8474" y="15611"/>
                  <a:pt x="8476" y="15625"/>
                  <a:pt x="8486" y="15637"/>
                </a:cubicBezTo>
                <a:cubicBezTo>
                  <a:pt x="8501" y="15657"/>
                  <a:pt x="8527" y="15664"/>
                  <a:pt x="8530" y="15666"/>
                </a:cubicBezTo>
                <a:lnTo>
                  <a:pt x="9075" y="15847"/>
                </a:lnTo>
                <a:cubicBezTo>
                  <a:pt x="9044" y="15928"/>
                  <a:pt x="9009" y="16006"/>
                  <a:pt x="8971" y="16084"/>
                </a:cubicBezTo>
                <a:lnTo>
                  <a:pt x="8471" y="15803"/>
                </a:lnTo>
                <a:cubicBezTo>
                  <a:pt x="8469" y="15801"/>
                  <a:pt x="8448" y="15788"/>
                  <a:pt x="8419" y="15788"/>
                </a:cubicBezTo>
                <a:cubicBezTo>
                  <a:pt x="8404" y="15789"/>
                  <a:pt x="8393" y="15795"/>
                  <a:pt x="8386" y="15801"/>
                </a:cubicBezTo>
                <a:lnTo>
                  <a:pt x="7453" y="15330"/>
                </a:lnTo>
                <a:cubicBezTo>
                  <a:pt x="7469" y="15298"/>
                  <a:pt x="7484" y="15265"/>
                  <a:pt x="7496" y="15231"/>
                </a:cubicBezTo>
                <a:close/>
                <a:moveTo>
                  <a:pt x="4981" y="15382"/>
                </a:moveTo>
                <a:lnTo>
                  <a:pt x="5079" y="15515"/>
                </a:lnTo>
                <a:lnTo>
                  <a:pt x="4305" y="16021"/>
                </a:lnTo>
                <a:lnTo>
                  <a:pt x="4288" y="16033"/>
                </a:lnTo>
                <a:lnTo>
                  <a:pt x="4296" y="16051"/>
                </a:lnTo>
                <a:cubicBezTo>
                  <a:pt x="4296" y="16052"/>
                  <a:pt x="4299" y="16057"/>
                  <a:pt x="4295" y="16067"/>
                </a:cubicBezTo>
                <a:cubicBezTo>
                  <a:pt x="4293" y="16073"/>
                  <a:pt x="4282" y="16080"/>
                  <a:pt x="4275" y="16085"/>
                </a:cubicBezTo>
                <a:lnTo>
                  <a:pt x="4198" y="16131"/>
                </a:lnTo>
                <a:cubicBezTo>
                  <a:pt x="4124" y="16019"/>
                  <a:pt x="4061" y="15901"/>
                  <a:pt x="4006" y="15782"/>
                </a:cubicBezTo>
                <a:lnTo>
                  <a:pt x="4087" y="15741"/>
                </a:lnTo>
                <a:cubicBezTo>
                  <a:pt x="4090" y="15740"/>
                  <a:pt x="4103" y="15735"/>
                  <a:pt x="4114" y="15735"/>
                </a:cubicBezTo>
                <a:cubicBezTo>
                  <a:pt x="4122" y="15736"/>
                  <a:pt x="4126" y="15741"/>
                  <a:pt x="4126" y="15742"/>
                </a:cubicBezTo>
                <a:lnTo>
                  <a:pt x="4137" y="15762"/>
                </a:lnTo>
                <a:lnTo>
                  <a:pt x="4981" y="15382"/>
                </a:lnTo>
                <a:close/>
                <a:moveTo>
                  <a:pt x="7431" y="15369"/>
                </a:moveTo>
                <a:lnTo>
                  <a:pt x="8398" y="15858"/>
                </a:lnTo>
                <a:lnTo>
                  <a:pt x="8409" y="15838"/>
                </a:lnTo>
                <a:cubicBezTo>
                  <a:pt x="8409" y="15838"/>
                  <a:pt x="8413" y="15833"/>
                  <a:pt x="8424" y="15832"/>
                </a:cubicBezTo>
                <a:cubicBezTo>
                  <a:pt x="8432" y="15832"/>
                  <a:pt x="8443" y="15837"/>
                  <a:pt x="8449" y="15840"/>
                </a:cubicBezTo>
                <a:lnTo>
                  <a:pt x="8528" y="15884"/>
                </a:lnTo>
                <a:cubicBezTo>
                  <a:pt x="8469" y="16004"/>
                  <a:pt x="8398" y="16116"/>
                  <a:pt x="8321" y="16224"/>
                </a:cubicBezTo>
                <a:lnTo>
                  <a:pt x="8244" y="16174"/>
                </a:lnTo>
                <a:cubicBezTo>
                  <a:pt x="8239" y="16171"/>
                  <a:pt x="8229" y="16163"/>
                  <a:pt x="8226" y="16154"/>
                </a:cubicBezTo>
                <a:cubicBezTo>
                  <a:pt x="8222" y="16147"/>
                  <a:pt x="8224" y="16141"/>
                  <a:pt x="8226" y="16141"/>
                </a:cubicBezTo>
                <a:lnTo>
                  <a:pt x="8238" y="16122"/>
                </a:lnTo>
                <a:lnTo>
                  <a:pt x="7359" y="15489"/>
                </a:lnTo>
                <a:cubicBezTo>
                  <a:pt x="7385" y="15451"/>
                  <a:pt x="7409" y="15410"/>
                  <a:pt x="7431" y="15369"/>
                </a:cubicBezTo>
                <a:close/>
                <a:moveTo>
                  <a:pt x="3967" y="15803"/>
                </a:moveTo>
                <a:cubicBezTo>
                  <a:pt x="4021" y="15922"/>
                  <a:pt x="4085" y="16041"/>
                  <a:pt x="4159" y="16154"/>
                </a:cubicBezTo>
                <a:lnTo>
                  <a:pt x="3779" y="16380"/>
                </a:lnTo>
                <a:cubicBezTo>
                  <a:pt x="3700" y="16258"/>
                  <a:pt x="3631" y="16130"/>
                  <a:pt x="3572" y="16000"/>
                </a:cubicBezTo>
                <a:lnTo>
                  <a:pt x="3967" y="15803"/>
                </a:lnTo>
                <a:close/>
                <a:moveTo>
                  <a:pt x="8567" y="15909"/>
                </a:moveTo>
                <a:lnTo>
                  <a:pt x="8951" y="16123"/>
                </a:lnTo>
                <a:cubicBezTo>
                  <a:pt x="8886" y="16251"/>
                  <a:pt x="8810" y="16375"/>
                  <a:pt x="8725" y="16494"/>
                </a:cubicBezTo>
                <a:lnTo>
                  <a:pt x="8359" y="16251"/>
                </a:lnTo>
                <a:cubicBezTo>
                  <a:pt x="8438" y="16143"/>
                  <a:pt x="8507" y="16028"/>
                  <a:pt x="8567" y="15909"/>
                </a:cubicBezTo>
                <a:close/>
                <a:moveTo>
                  <a:pt x="5311" y="15600"/>
                </a:moveTo>
                <a:cubicBezTo>
                  <a:pt x="5340" y="15635"/>
                  <a:pt x="5374" y="15668"/>
                  <a:pt x="5407" y="15700"/>
                </a:cubicBezTo>
                <a:lnTo>
                  <a:pt x="4683" y="16508"/>
                </a:lnTo>
                <a:lnTo>
                  <a:pt x="4700" y="16523"/>
                </a:lnTo>
                <a:cubicBezTo>
                  <a:pt x="4700" y="16523"/>
                  <a:pt x="4704" y="16529"/>
                  <a:pt x="4702" y="16538"/>
                </a:cubicBezTo>
                <a:cubicBezTo>
                  <a:pt x="4701" y="16545"/>
                  <a:pt x="4694" y="16555"/>
                  <a:pt x="4688" y="16562"/>
                </a:cubicBezTo>
                <a:lnTo>
                  <a:pt x="4626" y="16625"/>
                </a:lnTo>
                <a:cubicBezTo>
                  <a:pt x="4527" y="16537"/>
                  <a:pt x="4435" y="16442"/>
                  <a:pt x="4351" y="16338"/>
                </a:cubicBezTo>
                <a:lnTo>
                  <a:pt x="4417" y="16279"/>
                </a:lnTo>
                <a:cubicBezTo>
                  <a:pt x="4422" y="16275"/>
                  <a:pt x="4433" y="16267"/>
                  <a:pt x="4444" y="16265"/>
                </a:cubicBezTo>
                <a:cubicBezTo>
                  <a:pt x="4451" y="16265"/>
                  <a:pt x="4454" y="16269"/>
                  <a:pt x="4454" y="16269"/>
                </a:cubicBezTo>
                <a:lnTo>
                  <a:pt x="4469" y="16285"/>
                </a:lnTo>
                <a:lnTo>
                  <a:pt x="5311" y="15600"/>
                </a:lnTo>
                <a:close/>
                <a:moveTo>
                  <a:pt x="5218" y="15478"/>
                </a:moveTo>
                <a:cubicBezTo>
                  <a:pt x="5228" y="15493"/>
                  <a:pt x="5236" y="15509"/>
                  <a:pt x="5247" y="15524"/>
                </a:cubicBezTo>
                <a:cubicBezTo>
                  <a:pt x="5258" y="15537"/>
                  <a:pt x="5269" y="15551"/>
                  <a:pt x="5281" y="15564"/>
                </a:cubicBezTo>
                <a:lnTo>
                  <a:pt x="4470" y="16225"/>
                </a:lnTo>
                <a:cubicBezTo>
                  <a:pt x="4464" y="16222"/>
                  <a:pt x="4454" y="16219"/>
                  <a:pt x="4444" y="16219"/>
                </a:cubicBezTo>
                <a:cubicBezTo>
                  <a:pt x="4441" y="16219"/>
                  <a:pt x="4438" y="16219"/>
                  <a:pt x="4435" y="16220"/>
                </a:cubicBezTo>
                <a:cubicBezTo>
                  <a:pt x="4411" y="16222"/>
                  <a:pt x="4390" y="16241"/>
                  <a:pt x="4388" y="16244"/>
                </a:cubicBezTo>
                <a:lnTo>
                  <a:pt x="3958" y="16626"/>
                </a:lnTo>
                <a:cubicBezTo>
                  <a:pt x="3931" y="16592"/>
                  <a:pt x="3904" y="16558"/>
                  <a:pt x="3878" y="16523"/>
                </a:cubicBezTo>
                <a:cubicBezTo>
                  <a:pt x="3853" y="16490"/>
                  <a:pt x="3828" y="16454"/>
                  <a:pt x="3805" y="16418"/>
                </a:cubicBezTo>
                <a:lnTo>
                  <a:pt x="4299" y="16125"/>
                </a:lnTo>
                <a:cubicBezTo>
                  <a:pt x="4305" y="16122"/>
                  <a:pt x="4327" y="16107"/>
                  <a:pt x="4337" y="16086"/>
                </a:cubicBezTo>
                <a:cubicBezTo>
                  <a:pt x="4344" y="16073"/>
                  <a:pt x="4346" y="16059"/>
                  <a:pt x="4344" y="16051"/>
                </a:cubicBezTo>
                <a:lnTo>
                  <a:pt x="5218" y="15478"/>
                </a:lnTo>
                <a:close/>
                <a:moveTo>
                  <a:pt x="7235" y="15645"/>
                </a:moveTo>
                <a:lnTo>
                  <a:pt x="8026" y="16353"/>
                </a:lnTo>
                <a:lnTo>
                  <a:pt x="8042" y="16365"/>
                </a:lnTo>
                <a:lnTo>
                  <a:pt x="8057" y="16353"/>
                </a:lnTo>
                <a:cubicBezTo>
                  <a:pt x="8057" y="16353"/>
                  <a:pt x="8060" y="16349"/>
                  <a:pt x="8069" y="16349"/>
                </a:cubicBezTo>
                <a:cubicBezTo>
                  <a:pt x="8070" y="16349"/>
                  <a:pt x="8071" y="16349"/>
                  <a:pt x="8073" y="16349"/>
                </a:cubicBezTo>
                <a:cubicBezTo>
                  <a:pt x="8080" y="16352"/>
                  <a:pt x="8090" y="16359"/>
                  <a:pt x="8096" y="16364"/>
                </a:cubicBezTo>
                <a:lnTo>
                  <a:pt x="8160" y="16427"/>
                </a:lnTo>
                <a:cubicBezTo>
                  <a:pt x="8071" y="16526"/>
                  <a:pt x="7977" y="16617"/>
                  <a:pt x="7872" y="16702"/>
                </a:cubicBezTo>
                <a:lnTo>
                  <a:pt x="7812" y="16634"/>
                </a:lnTo>
                <a:cubicBezTo>
                  <a:pt x="7808" y="16631"/>
                  <a:pt x="7800" y="16618"/>
                  <a:pt x="7798" y="16611"/>
                </a:cubicBezTo>
                <a:cubicBezTo>
                  <a:pt x="7797" y="16601"/>
                  <a:pt x="7803" y="16596"/>
                  <a:pt x="7803" y="16596"/>
                </a:cubicBezTo>
                <a:lnTo>
                  <a:pt x="7818" y="16581"/>
                </a:lnTo>
                <a:lnTo>
                  <a:pt x="7133" y="15741"/>
                </a:lnTo>
                <a:cubicBezTo>
                  <a:pt x="7169" y="15710"/>
                  <a:pt x="7204" y="15679"/>
                  <a:pt x="7235" y="15645"/>
                </a:cubicBezTo>
                <a:close/>
                <a:moveTo>
                  <a:pt x="7333" y="15529"/>
                </a:moveTo>
                <a:lnTo>
                  <a:pt x="8180" y="16138"/>
                </a:lnTo>
                <a:cubicBezTo>
                  <a:pt x="8178" y="16148"/>
                  <a:pt x="8178" y="16162"/>
                  <a:pt x="8184" y="16174"/>
                </a:cubicBezTo>
                <a:cubicBezTo>
                  <a:pt x="8193" y="16196"/>
                  <a:pt x="8215" y="16212"/>
                  <a:pt x="8221" y="16215"/>
                </a:cubicBezTo>
                <a:lnTo>
                  <a:pt x="8702" y="16533"/>
                </a:lnTo>
                <a:cubicBezTo>
                  <a:pt x="8651" y="16601"/>
                  <a:pt x="8597" y="16669"/>
                  <a:pt x="8540" y="16733"/>
                </a:cubicBezTo>
                <a:lnTo>
                  <a:pt x="8127" y="16331"/>
                </a:lnTo>
                <a:cubicBezTo>
                  <a:pt x="8124" y="16328"/>
                  <a:pt x="8105" y="16309"/>
                  <a:pt x="8080" y="16305"/>
                </a:cubicBezTo>
                <a:cubicBezTo>
                  <a:pt x="8075" y="16304"/>
                  <a:pt x="8070" y="16304"/>
                  <a:pt x="8066" y="16304"/>
                </a:cubicBezTo>
                <a:cubicBezTo>
                  <a:pt x="8058" y="16304"/>
                  <a:pt x="8049" y="16305"/>
                  <a:pt x="8043" y="16307"/>
                </a:cubicBezTo>
                <a:lnTo>
                  <a:pt x="7265" y="15611"/>
                </a:lnTo>
                <a:cubicBezTo>
                  <a:pt x="7289" y="15584"/>
                  <a:pt x="7312" y="15557"/>
                  <a:pt x="7333" y="15529"/>
                </a:cubicBezTo>
                <a:close/>
                <a:moveTo>
                  <a:pt x="4316" y="16368"/>
                </a:moveTo>
                <a:cubicBezTo>
                  <a:pt x="4402" y="16473"/>
                  <a:pt x="4494" y="16569"/>
                  <a:pt x="4595" y="16657"/>
                </a:cubicBezTo>
                <a:lnTo>
                  <a:pt x="4286" y="16974"/>
                </a:lnTo>
                <a:cubicBezTo>
                  <a:pt x="4179" y="16877"/>
                  <a:pt x="4078" y="16773"/>
                  <a:pt x="3985" y="16661"/>
                </a:cubicBezTo>
                <a:lnTo>
                  <a:pt x="4316" y="16368"/>
                </a:lnTo>
                <a:close/>
                <a:moveTo>
                  <a:pt x="5561" y="15827"/>
                </a:moveTo>
                <a:cubicBezTo>
                  <a:pt x="5598" y="15854"/>
                  <a:pt x="5640" y="15878"/>
                  <a:pt x="5681" y="15900"/>
                </a:cubicBezTo>
                <a:lnTo>
                  <a:pt x="5201" y="16848"/>
                </a:lnTo>
                <a:lnTo>
                  <a:pt x="5192" y="16866"/>
                </a:lnTo>
                <a:lnTo>
                  <a:pt x="5210" y="16876"/>
                </a:lnTo>
                <a:cubicBezTo>
                  <a:pt x="5211" y="16876"/>
                  <a:pt x="5217" y="16880"/>
                  <a:pt x="5217" y="16890"/>
                </a:cubicBezTo>
                <a:cubicBezTo>
                  <a:pt x="5217" y="16897"/>
                  <a:pt x="5213" y="16910"/>
                  <a:pt x="5208" y="16917"/>
                </a:cubicBezTo>
                <a:lnTo>
                  <a:pt x="5165" y="16995"/>
                </a:lnTo>
                <a:cubicBezTo>
                  <a:pt x="5047" y="16935"/>
                  <a:pt x="4933" y="16865"/>
                  <a:pt x="4825" y="16787"/>
                </a:cubicBezTo>
                <a:lnTo>
                  <a:pt x="4874" y="16713"/>
                </a:lnTo>
                <a:cubicBezTo>
                  <a:pt x="4878" y="16707"/>
                  <a:pt x="4887" y="16697"/>
                  <a:pt x="4893" y="16695"/>
                </a:cubicBezTo>
                <a:cubicBezTo>
                  <a:pt x="4895" y="16694"/>
                  <a:pt x="4898" y="16694"/>
                  <a:pt x="4900" y="16694"/>
                </a:cubicBezTo>
                <a:cubicBezTo>
                  <a:pt x="4904" y="16694"/>
                  <a:pt x="4908" y="16695"/>
                  <a:pt x="4908" y="16695"/>
                </a:cubicBezTo>
                <a:lnTo>
                  <a:pt x="4927" y="16707"/>
                </a:lnTo>
                <a:lnTo>
                  <a:pt x="5561" y="15827"/>
                </a:lnTo>
                <a:close/>
                <a:moveTo>
                  <a:pt x="6974" y="15858"/>
                </a:moveTo>
                <a:lnTo>
                  <a:pt x="7554" y="16745"/>
                </a:lnTo>
                <a:lnTo>
                  <a:pt x="7565" y="16761"/>
                </a:lnTo>
                <a:lnTo>
                  <a:pt x="7584" y="16751"/>
                </a:lnTo>
                <a:cubicBezTo>
                  <a:pt x="7584" y="16751"/>
                  <a:pt x="7586" y="16751"/>
                  <a:pt x="7589" y="16751"/>
                </a:cubicBezTo>
                <a:cubicBezTo>
                  <a:pt x="7592" y="16751"/>
                  <a:pt x="7596" y="16751"/>
                  <a:pt x="7600" y="16753"/>
                </a:cubicBezTo>
                <a:cubicBezTo>
                  <a:pt x="7606" y="16755"/>
                  <a:pt x="7615" y="16766"/>
                  <a:pt x="7618" y="16773"/>
                </a:cubicBezTo>
                <a:lnTo>
                  <a:pt x="7663" y="16849"/>
                </a:lnTo>
                <a:cubicBezTo>
                  <a:pt x="7551" y="16923"/>
                  <a:pt x="7435" y="16986"/>
                  <a:pt x="7315" y="17040"/>
                </a:cubicBezTo>
                <a:lnTo>
                  <a:pt x="7275" y="16960"/>
                </a:lnTo>
                <a:cubicBezTo>
                  <a:pt x="7273" y="16955"/>
                  <a:pt x="7268" y="16941"/>
                  <a:pt x="7269" y="16934"/>
                </a:cubicBezTo>
                <a:cubicBezTo>
                  <a:pt x="7270" y="16924"/>
                  <a:pt x="7275" y="16922"/>
                  <a:pt x="7275" y="16920"/>
                </a:cubicBezTo>
                <a:lnTo>
                  <a:pt x="7295" y="16911"/>
                </a:lnTo>
                <a:lnTo>
                  <a:pt x="6851" y="15925"/>
                </a:lnTo>
                <a:cubicBezTo>
                  <a:pt x="6894" y="15905"/>
                  <a:pt x="6935" y="15883"/>
                  <a:pt x="6974" y="15858"/>
                </a:cubicBezTo>
                <a:close/>
                <a:moveTo>
                  <a:pt x="8193" y="16458"/>
                </a:moveTo>
                <a:lnTo>
                  <a:pt x="8509" y="16766"/>
                </a:lnTo>
                <a:cubicBezTo>
                  <a:pt x="8413" y="16871"/>
                  <a:pt x="8309" y="16972"/>
                  <a:pt x="8196" y="17065"/>
                </a:cubicBezTo>
                <a:lnTo>
                  <a:pt x="7903" y="16734"/>
                </a:lnTo>
                <a:cubicBezTo>
                  <a:pt x="8007" y="16649"/>
                  <a:pt x="8105" y="16557"/>
                  <a:pt x="8193" y="16458"/>
                </a:cubicBezTo>
                <a:close/>
                <a:moveTo>
                  <a:pt x="5440" y="15731"/>
                </a:moveTo>
                <a:cubicBezTo>
                  <a:pt x="5469" y="15756"/>
                  <a:pt x="5496" y="15777"/>
                  <a:pt x="5525" y="15798"/>
                </a:cubicBezTo>
                <a:lnTo>
                  <a:pt x="4913" y="16645"/>
                </a:lnTo>
                <a:cubicBezTo>
                  <a:pt x="4911" y="16644"/>
                  <a:pt x="4908" y="16644"/>
                  <a:pt x="4905" y="16644"/>
                </a:cubicBezTo>
                <a:cubicBezTo>
                  <a:pt x="4896" y="16644"/>
                  <a:pt x="4886" y="16646"/>
                  <a:pt x="4878" y="16649"/>
                </a:cubicBezTo>
                <a:cubicBezTo>
                  <a:pt x="4855" y="16658"/>
                  <a:pt x="4840" y="16681"/>
                  <a:pt x="4838" y="16685"/>
                </a:cubicBezTo>
                <a:lnTo>
                  <a:pt x="4522" y="17165"/>
                </a:lnTo>
                <a:cubicBezTo>
                  <a:pt x="4453" y="17114"/>
                  <a:pt x="4386" y="17060"/>
                  <a:pt x="4321" y="17003"/>
                </a:cubicBezTo>
                <a:lnTo>
                  <a:pt x="4721" y="16594"/>
                </a:lnTo>
                <a:cubicBezTo>
                  <a:pt x="4725" y="16590"/>
                  <a:pt x="4743" y="16570"/>
                  <a:pt x="4747" y="16547"/>
                </a:cubicBezTo>
                <a:cubicBezTo>
                  <a:pt x="4750" y="16532"/>
                  <a:pt x="4747" y="16518"/>
                  <a:pt x="4743" y="16510"/>
                </a:cubicBezTo>
                <a:lnTo>
                  <a:pt x="5440" y="15731"/>
                </a:lnTo>
                <a:close/>
                <a:moveTo>
                  <a:pt x="5861" y="15975"/>
                </a:moveTo>
                <a:cubicBezTo>
                  <a:pt x="5904" y="15991"/>
                  <a:pt x="5950" y="16005"/>
                  <a:pt x="5996" y="16015"/>
                </a:cubicBezTo>
                <a:lnTo>
                  <a:pt x="5778" y="17054"/>
                </a:lnTo>
                <a:lnTo>
                  <a:pt x="5776" y="17074"/>
                </a:lnTo>
                <a:lnTo>
                  <a:pt x="5796" y="17082"/>
                </a:lnTo>
                <a:cubicBezTo>
                  <a:pt x="5797" y="17082"/>
                  <a:pt x="5802" y="17086"/>
                  <a:pt x="5806" y="17095"/>
                </a:cubicBezTo>
                <a:cubicBezTo>
                  <a:pt x="5808" y="17101"/>
                  <a:pt x="5807" y="17114"/>
                  <a:pt x="5804" y="17121"/>
                </a:cubicBezTo>
                <a:lnTo>
                  <a:pt x="5782" y="17207"/>
                </a:lnTo>
                <a:cubicBezTo>
                  <a:pt x="5651" y="17179"/>
                  <a:pt x="5524" y="17142"/>
                  <a:pt x="5400" y="17095"/>
                </a:cubicBezTo>
                <a:lnTo>
                  <a:pt x="5428" y="17011"/>
                </a:lnTo>
                <a:cubicBezTo>
                  <a:pt x="5429" y="17005"/>
                  <a:pt x="5435" y="16992"/>
                  <a:pt x="5440" y="16986"/>
                </a:cubicBezTo>
                <a:cubicBezTo>
                  <a:pt x="5444" y="16985"/>
                  <a:pt x="5448" y="16982"/>
                  <a:pt x="5453" y="16982"/>
                </a:cubicBezTo>
                <a:cubicBezTo>
                  <a:pt x="5453" y="16982"/>
                  <a:pt x="5454" y="16982"/>
                  <a:pt x="5455" y="16982"/>
                </a:cubicBezTo>
                <a:lnTo>
                  <a:pt x="5476" y="16990"/>
                </a:lnTo>
                <a:lnTo>
                  <a:pt x="5861" y="15975"/>
                </a:lnTo>
                <a:close/>
                <a:moveTo>
                  <a:pt x="6666" y="15998"/>
                </a:moveTo>
                <a:lnTo>
                  <a:pt x="6996" y="17006"/>
                </a:lnTo>
                <a:lnTo>
                  <a:pt x="7004" y="17027"/>
                </a:lnTo>
                <a:lnTo>
                  <a:pt x="7025" y="17021"/>
                </a:lnTo>
                <a:cubicBezTo>
                  <a:pt x="7030" y="17021"/>
                  <a:pt x="7033" y="17022"/>
                  <a:pt x="7037" y="17026"/>
                </a:cubicBezTo>
                <a:cubicBezTo>
                  <a:pt x="7042" y="17030"/>
                  <a:pt x="7047" y="17043"/>
                  <a:pt x="7051" y="17050"/>
                </a:cubicBezTo>
                <a:lnTo>
                  <a:pt x="7075" y="17138"/>
                </a:lnTo>
                <a:cubicBezTo>
                  <a:pt x="6948" y="17180"/>
                  <a:pt x="6820" y="17211"/>
                  <a:pt x="6689" y="17232"/>
                </a:cubicBezTo>
                <a:lnTo>
                  <a:pt x="6671" y="17142"/>
                </a:lnTo>
                <a:cubicBezTo>
                  <a:pt x="6669" y="17137"/>
                  <a:pt x="6668" y="17122"/>
                  <a:pt x="6671" y="17116"/>
                </a:cubicBezTo>
                <a:cubicBezTo>
                  <a:pt x="6673" y="17108"/>
                  <a:pt x="6679" y="17106"/>
                  <a:pt x="6682" y="17106"/>
                </a:cubicBezTo>
                <a:lnTo>
                  <a:pt x="6703" y="17101"/>
                </a:lnTo>
                <a:lnTo>
                  <a:pt x="6530" y="16031"/>
                </a:lnTo>
                <a:cubicBezTo>
                  <a:pt x="6576" y="16022"/>
                  <a:pt x="6620" y="16011"/>
                  <a:pt x="6666" y="15998"/>
                </a:cubicBezTo>
                <a:close/>
                <a:moveTo>
                  <a:pt x="7099" y="15768"/>
                </a:moveTo>
                <a:lnTo>
                  <a:pt x="7759" y="16578"/>
                </a:lnTo>
                <a:cubicBezTo>
                  <a:pt x="7755" y="16587"/>
                  <a:pt x="7753" y="16599"/>
                  <a:pt x="7754" y="16613"/>
                </a:cubicBezTo>
                <a:cubicBezTo>
                  <a:pt x="7757" y="16637"/>
                  <a:pt x="7775" y="16658"/>
                  <a:pt x="7779" y="16663"/>
                </a:cubicBezTo>
                <a:lnTo>
                  <a:pt x="8161" y="17092"/>
                </a:lnTo>
                <a:cubicBezTo>
                  <a:pt x="8128" y="17118"/>
                  <a:pt x="8095" y="17145"/>
                  <a:pt x="8059" y="17171"/>
                </a:cubicBezTo>
                <a:cubicBezTo>
                  <a:pt x="8024" y="17196"/>
                  <a:pt x="7987" y="17218"/>
                  <a:pt x="7951" y="17243"/>
                </a:cubicBezTo>
                <a:lnTo>
                  <a:pt x="7658" y="16752"/>
                </a:lnTo>
                <a:cubicBezTo>
                  <a:pt x="7655" y="16747"/>
                  <a:pt x="7641" y="16723"/>
                  <a:pt x="7620" y="16713"/>
                </a:cubicBezTo>
                <a:cubicBezTo>
                  <a:pt x="7611" y="16710"/>
                  <a:pt x="7601" y="16707"/>
                  <a:pt x="7591" y="16707"/>
                </a:cubicBezTo>
                <a:lnTo>
                  <a:pt x="7583" y="16707"/>
                </a:lnTo>
                <a:lnTo>
                  <a:pt x="7012" y="15833"/>
                </a:lnTo>
                <a:cubicBezTo>
                  <a:pt x="7026" y="15822"/>
                  <a:pt x="7042" y="15814"/>
                  <a:pt x="7057" y="15803"/>
                </a:cubicBezTo>
                <a:cubicBezTo>
                  <a:pt x="7072" y="15793"/>
                  <a:pt x="7084" y="15780"/>
                  <a:pt x="7099" y="15768"/>
                </a:cubicBezTo>
                <a:close/>
                <a:moveTo>
                  <a:pt x="6192" y="16048"/>
                </a:moveTo>
                <a:cubicBezTo>
                  <a:pt x="6225" y="16051"/>
                  <a:pt x="6259" y="16054"/>
                  <a:pt x="6292" y="16054"/>
                </a:cubicBezTo>
                <a:cubicBezTo>
                  <a:pt x="6307" y="16053"/>
                  <a:pt x="6320" y="16052"/>
                  <a:pt x="6334" y="16052"/>
                </a:cubicBezTo>
                <a:lnTo>
                  <a:pt x="6392" y="17112"/>
                </a:lnTo>
                <a:lnTo>
                  <a:pt x="6394" y="17132"/>
                </a:lnTo>
                <a:lnTo>
                  <a:pt x="6414" y="17133"/>
                </a:lnTo>
                <a:cubicBezTo>
                  <a:pt x="6415" y="17133"/>
                  <a:pt x="6421" y="17133"/>
                  <a:pt x="6426" y="17142"/>
                </a:cubicBezTo>
                <a:cubicBezTo>
                  <a:pt x="6431" y="17148"/>
                  <a:pt x="6432" y="17160"/>
                  <a:pt x="6432" y="17169"/>
                </a:cubicBezTo>
                <a:lnTo>
                  <a:pt x="6434" y="17256"/>
                </a:lnTo>
                <a:cubicBezTo>
                  <a:pt x="6387" y="17260"/>
                  <a:pt x="6341" y="17262"/>
                  <a:pt x="6295" y="17262"/>
                </a:cubicBezTo>
                <a:cubicBezTo>
                  <a:pt x="6208" y="17262"/>
                  <a:pt x="6122" y="17256"/>
                  <a:pt x="6036" y="17248"/>
                </a:cubicBezTo>
                <a:lnTo>
                  <a:pt x="6041" y="17158"/>
                </a:lnTo>
                <a:cubicBezTo>
                  <a:pt x="6041" y="17151"/>
                  <a:pt x="6045" y="17138"/>
                  <a:pt x="6048" y="17133"/>
                </a:cubicBezTo>
                <a:cubicBezTo>
                  <a:pt x="6053" y="17125"/>
                  <a:pt x="6060" y="17125"/>
                  <a:pt x="6060" y="17125"/>
                </a:cubicBezTo>
                <a:lnTo>
                  <a:pt x="6083" y="17127"/>
                </a:lnTo>
                <a:lnTo>
                  <a:pt x="6192" y="16048"/>
                </a:lnTo>
                <a:close/>
                <a:moveTo>
                  <a:pt x="4801" y="16824"/>
                </a:moveTo>
                <a:cubicBezTo>
                  <a:pt x="4910" y="16902"/>
                  <a:pt x="5024" y="16974"/>
                  <a:pt x="5144" y="17033"/>
                </a:cubicBezTo>
                <a:lnTo>
                  <a:pt x="4928" y="17418"/>
                </a:lnTo>
                <a:cubicBezTo>
                  <a:pt x="4799" y="17351"/>
                  <a:pt x="4676" y="17275"/>
                  <a:pt x="4559" y="17192"/>
                </a:cubicBezTo>
                <a:lnTo>
                  <a:pt x="4801" y="16824"/>
                </a:lnTo>
                <a:close/>
                <a:moveTo>
                  <a:pt x="7687" y="16890"/>
                </a:moveTo>
                <a:lnTo>
                  <a:pt x="7912" y="17270"/>
                </a:lnTo>
                <a:cubicBezTo>
                  <a:pt x="7790" y="17349"/>
                  <a:pt x="7663" y="17419"/>
                  <a:pt x="7533" y="17478"/>
                </a:cubicBezTo>
                <a:lnTo>
                  <a:pt x="7335" y="17084"/>
                </a:lnTo>
                <a:cubicBezTo>
                  <a:pt x="7457" y="17030"/>
                  <a:pt x="7574" y="16965"/>
                  <a:pt x="7687" y="16890"/>
                </a:cubicBezTo>
                <a:close/>
                <a:moveTo>
                  <a:pt x="5723" y="15919"/>
                </a:moveTo>
                <a:cubicBezTo>
                  <a:pt x="5755" y="15935"/>
                  <a:pt x="5787" y="15949"/>
                  <a:pt x="5822" y="15962"/>
                </a:cubicBezTo>
                <a:lnTo>
                  <a:pt x="5450" y="16939"/>
                </a:lnTo>
                <a:cubicBezTo>
                  <a:pt x="5440" y="16940"/>
                  <a:pt x="5428" y="16943"/>
                  <a:pt x="5416" y="16953"/>
                </a:cubicBezTo>
                <a:cubicBezTo>
                  <a:pt x="5397" y="16966"/>
                  <a:pt x="5388" y="16993"/>
                  <a:pt x="5387" y="16997"/>
                </a:cubicBezTo>
                <a:lnTo>
                  <a:pt x="5206" y="17541"/>
                </a:lnTo>
                <a:cubicBezTo>
                  <a:pt x="5126" y="17509"/>
                  <a:pt x="5048" y="17476"/>
                  <a:pt x="4971" y="17437"/>
                </a:cubicBezTo>
                <a:lnTo>
                  <a:pt x="5249" y="16938"/>
                </a:lnTo>
                <a:cubicBezTo>
                  <a:pt x="5253" y="16934"/>
                  <a:pt x="5265" y="16908"/>
                  <a:pt x="5264" y="16885"/>
                </a:cubicBezTo>
                <a:cubicBezTo>
                  <a:pt x="5263" y="16869"/>
                  <a:pt x="5258" y="16859"/>
                  <a:pt x="5250" y="16850"/>
                </a:cubicBezTo>
                <a:lnTo>
                  <a:pt x="5723" y="15919"/>
                </a:lnTo>
                <a:close/>
                <a:moveTo>
                  <a:pt x="6809" y="15943"/>
                </a:moveTo>
                <a:lnTo>
                  <a:pt x="7236" y="16896"/>
                </a:lnTo>
                <a:cubicBezTo>
                  <a:pt x="7230" y="16903"/>
                  <a:pt x="7225" y="16914"/>
                  <a:pt x="7221" y="16928"/>
                </a:cubicBezTo>
                <a:cubicBezTo>
                  <a:pt x="7217" y="16952"/>
                  <a:pt x="7231" y="16977"/>
                  <a:pt x="7232" y="16981"/>
                </a:cubicBezTo>
                <a:lnTo>
                  <a:pt x="7489" y="17495"/>
                </a:lnTo>
                <a:cubicBezTo>
                  <a:pt x="7410" y="17529"/>
                  <a:pt x="7331" y="17561"/>
                  <a:pt x="7249" y="17589"/>
                </a:cubicBezTo>
                <a:lnTo>
                  <a:pt x="7095" y="17038"/>
                </a:lnTo>
                <a:cubicBezTo>
                  <a:pt x="7094" y="17033"/>
                  <a:pt x="7085" y="17006"/>
                  <a:pt x="7068" y="16991"/>
                </a:cubicBezTo>
                <a:cubicBezTo>
                  <a:pt x="7056" y="16980"/>
                  <a:pt x="7043" y="16976"/>
                  <a:pt x="7035" y="16975"/>
                </a:cubicBezTo>
                <a:lnTo>
                  <a:pt x="6709" y="15983"/>
                </a:lnTo>
                <a:cubicBezTo>
                  <a:pt x="6743" y="15971"/>
                  <a:pt x="6776" y="15958"/>
                  <a:pt x="6809" y="15943"/>
                </a:cubicBezTo>
                <a:close/>
                <a:moveTo>
                  <a:pt x="5387" y="17139"/>
                </a:moveTo>
                <a:cubicBezTo>
                  <a:pt x="5512" y="17187"/>
                  <a:pt x="5640" y="17225"/>
                  <a:pt x="5771" y="17253"/>
                </a:cubicBezTo>
                <a:lnTo>
                  <a:pt x="5664" y="17681"/>
                </a:lnTo>
                <a:cubicBezTo>
                  <a:pt x="5522" y="17651"/>
                  <a:pt x="5382" y="17610"/>
                  <a:pt x="5247" y="17560"/>
                </a:cubicBezTo>
                <a:lnTo>
                  <a:pt x="5387" y="17139"/>
                </a:lnTo>
                <a:close/>
                <a:moveTo>
                  <a:pt x="7089" y="17181"/>
                </a:moveTo>
                <a:lnTo>
                  <a:pt x="7209" y="17608"/>
                </a:lnTo>
                <a:cubicBezTo>
                  <a:pt x="7072" y="17652"/>
                  <a:pt x="6930" y="17684"/>
                  <a:pt x="6787" y="17709"/>
                </a:cubicBezTo>
                <a:lnTo>
                  <a:pt x="6698" y="17276"/>
                </a:lnTo>
                <a:cubicBezTo>
                  <a:pt x="6831" y="17255"/>
                  <a:pt x="6961" y="17224"/>
                  <a:pt x="7089" y="17181"/>
                </a:cubicBezTo>
                <a:close/>
                <a:moveTo>
                  <a:pt x="6041" y="16027"/>
                </a:moveTo>
                <a:cubicBezTo>
                  <a:pt x="6077" y="16033"/>
                  <a:pt x="6112" y="16041"/>
                  <a:pt x="6147" y="16046"/>
                </a:cubicBezTo>
                <a:lnTo>
                  <a:pt x="6041" y="17084"/>
                </a:lnTo>
                <a:cubicBezTo>
                  <a:pt x="6033" y="17088"/>
                  <a:pt x="6022" y="17094"/>
                  <a:pt x="6013" y="17107"/>
                </a:cubicBezTo>
                <a:cubicBezTo>
                  <a:pt x="5998" y="17125"/>
                  <a:pt x="5997" y="17153"/>
                  <a:pt x="5996" y="17158"/>
                </a:cubicBezTo>
                <a:lnTo>
                  <a:pt x="5961" y="17733"/>
                </a:lnTo>
                <a:cubicBezTo>
                  <a:pt x="5876" y="17724"/>
                  <a:pt x="5791" y="17709"/>
                  <a:pt x="5707" y="17692"/>
                </a:cubicBezTo>
                <a:lnTo>
                  <a:pt x="5848" y="17134"/>
                </a:lnTo>
                <a:cubicBezTo>
                  <a:pt x="5849" y="17129"/>
                  <a:pt x="5856" y="17102"/>
                  <a:pt x="5848" y="17080"/>
                </a:cubicBezTo>
                <a:cubicBezTo>
                  <a:pt x="5843" y="17065"/>
                  <a:pt x="5835" y="17056"/>
                  <a:pt x="5827" y="17050"/>
                </a:cubicBezTo>
                <a:lnTo>
                  <a:pt x="6041" y="16027"/>
                </a:lnTo>
                <a:close/>
                <a:moveTo>
                  <a:pt x="6483" y="16037"/>
                </a:moveTo>
                <a:lnTo>
                  <a:pt x="6650" y="17067"/>
                </a:lnTo>
                <a:cubicBezTo>
                  <a:pt x="6641" y="17072"/>
                  <a:pt x="6632" y="17081"/>
                  <a:pt x="6627" y="17096"/>
                </a:cubicBezTo>
                <a:cubicBezTo>
                  <a:pt x="6618" y="17118"/>
                  <a:pt x="6624" y="17146"/>
                  <a:pt x="6625" y="17150"/>
                </a:cubicBezTo>
                <a:lnTo>
                  <a:pt x="6741" y="17714"/>
                </a:lnTo>
                <a:cubicBezTo>
                  <a:pt x="6656" y="17728"/>
                  <a:pt x="6571" y="17735"/>
                  <a:pt x="6484" y="17740"/>
                </a:cubicBezTo>
                <a:lnTo>
                  <a:pt x="6478" y="17169"/>
                </a:lnTo>
                <a:cubicBezTo>
                  <a:pt x="6478" y="17164"/>
                  <a:pt x="6478" y="17135"/>
                  <a:pt x="6463" y="17116"/>
                </a:cubicBezTo>
                <a:cubicBezTo>
                  <a:pt x="6456" y="17103"/>
                  <a:pt x="6445" y="17096"/>
                  <a:pt x="6435" y="17092"/>
                </a:cubicBezTo>
                <a:lnTo>
                  <a:pt x="6377" y="16049"/>
                </a:lnTo>
                <a:cubicBezTo>
                  <a:pt x="6413" y="16047"/>
                  <a:pt x="6447" y="16043"/>
                  <a:pt x="6483" y="16037"/>
                </a:cubicBezTo>
                <a:close/>
                <a:moveTo>
                  <a:pt x="6034" y="17293"/>
                </a:moveTo>
                <a:cubicBezTo>
                  <a:pt x="6121" y="17303"/>
                  <a:pt x="6208" y="17308"/>
                  <a:pt x="6295" y="17308"/>
                </a:cubicBezTo>
                <a:cubicBezTo>
                  <a:pt x="6342" y="17308"/>
                  <a:pt x="6388" y="17306"/>
                  <a:pt x="6435" y="17303"/>
                </a:cubicBezTo>
                <a:lnTo>
                  <a:pt x="6441" y="17745"/>
                </a:lnTo>
                <a:cubicBezTo>
                  <a:pt x="6393" y="17747"/>
                  <a:pt x="6345" y="17750"/>
                  <a:pt x="6297" y="17750"/>
                </a:cubicBezTo>
                <a:cubicBezTo>
                  <a:pt x="6200" y="17750"/>
                  <a:pt x="6104" y="17744"/>
                  <a:pt x="6009" y="17734"/>
                </a:cubicBezTo>
                <a:lnTo>
                  <a:pt x="6034" y="17293"/>
                </a:lnTo>
                <a:close/>
                <a:moveTo>
                  <a:pt x="4545" y="11773"/>
                </a:moveTo>
                <a:cubicBezTo>
                  <a:pt x="4571" y="11793"/>
                  <a:pt x="4597" y="11809"/>
                  <a:pt x="4621" y="11817"/>
                </a:cubicBezTo>
                <a:cubicBezTo>
                  <a:pt x="4642" y="11823"/>
                  <a:pt x="4663" y="11827"/>
                  <a:pt x="4685" y="11828"/>
                </a:cubicBezTo>
                <a:cubicBezTo>
                  <a:pt x="4644" y="11854"/>
                  <a:pt x="4631" y="11906"/>
                  <a:pt x="4656" y="11949"/>
                </a:cubicBezTo>
                <a:cubicBezTo>
                  <a:pt x="4672" y="11976"/>
                  <a:pt x="4702" y="11994"/>
                  <a:pt x="4737" y="11994"/>
                </a:cubicBezTo>
                <a:cubicBezTo>
                  <a:pt x="4753" y="11994"/>
                  <a:pt x="4770" y="11991"/>
                  <a:pt x="4782" y="11982"/>
                </a:cubicBezTo>
                <a:cubicBezTo>
                  <a:pt x="4828" y="11959"/>
                  <a:pt x="4844" y="11903"/>
                  <a:pt x="4821" y="11859"/>
                </a:cubicBezTo>
                <a:cubicBezTo>
                  <a:pt x="4818" y="11855"/>
                  <a:pt x="4817" y="11851"/>
                  <a:pt x="4814" y="11846"/>
                </a:cubicBezTo>
                <a:cubicBezTo>
                  <a:pt x="4807" y="11836"/>
                  <a:pt x="4795" y="11828"/>
                  <a:pt x="4782" y="11822"/>
                </a:cubicBezTo>
                <a:cubicBezTo>
                  <a:pt x="4801" y="11818"/>
                  <a:pt x="4818" y="11813"/>
                  <a:pt x="4834" y="11806"/>
                </a:cubicBezTo>
                <a:cubicBezTo>
                  <a:pt x="4834" y="11819"/>
                  <a:pt x="4835" y="11834"/>
                  <a:pt x="4842" y="11845"/>
                </a:cubicBezTo>
                <a:cubicBezTo>
                  <a:pt x="4856" y="11878"/>
                  <a:pt x="4890" y="11899"/>
                  <a:pt x="4925" y="11899"/>
                </a:cubicBezTo>
                <a:cubicBezTo>
                  <a:pt x="4938" y="11899"/>
                  <a:pt x="4950" y="11897"/>
                  <a:pt x="4964" y="11892"/>
                </a:cubicBezTo>
                <a:lnTo>
                  <a:pt x="4972" y="11888"/>
                </a:lnTo>
                <a:cubicBezTo>
                  <a:pt x="4977" y="11885"/>
                  <a:pt x="4982" y="11881"/>
                  <a:pt x="4986" y="11877"/>
                </a:cubicBezTo>
                <a:cubicBezTo>
                  <a:pt x="5003" y="11904"/>
                  <a:pt x="5020" y="11933"/>
                  <a:pt x="5040" y="11959"/>
                </a:cubicBezTo>
                <a:cubicBezTo>
                  <a:pt x="5046" y="11968"/>
                  <a:pt x="5055" y="11977"/>
                  <a:pt x="5062" y="11987"/>
                </a:cubicBezTo>
                <a:cubicBezTo>
                  <a:pt x="4869" y="12073"/>
                  <a:pt x="4681" y="12181"/>
                  <a:pt x="4505" y="12308"/>
                </a:cubicBezTo>
                <a:cubicBezTo>
                  <a:pt x="3153" y="13296"/>
                  <a:pt x="2858" y="15200"/>
                  <a:pt x="3847" y="16552"/>
                </a:cubicBezTo>
                <a:cubicBezTo>
                  <a:pt x="4416" y="17330"/>
                  <a:pt x="5334" y="17796"/>
                  <a:pt x="6300" y="17796"/>
                </a:cubicBezTo>
                <a:cubicBezTo>
                  <a:pt x="6947" y="17796"/>
                  <a:pt x="7565" y="17593"/>
                  <a:pt x="8090" y="17211"/>
                </a:cubicBezTo>
                <a:cubicBezTo>
                  <a:pt x="9324" y="16307"/>
                  <a:pt x="9678" y="14643"/>
                  <a:pt x="8977" y="13331"/>
                </a:cubicBezTo>
                <a:lnTo>
                  <a:pt x="9047" y="13280"/>
                </a:lnTo>
                <a:cubicBezTo>
                  <a:pt x="9079" y="13341"/>
                  <a:pt x="9121" y="13390"/>
                  <a:pt x="9166" y="13425"/>
                </a:cubicBezTo>
                <a:cubicBezTo>
                  <a:pt x="9166" y="13426"/>
                  <a:pt x="9166" y="13427"/>
                  <a:pt x="9167" y="13428"/>
                </a:cubicBezTo>
                <a:cubicBezTo>
                  <a:pt x="9182" y="13462"/>
                  <a:pt x="9215" y="13483"/>
                  <a:pt x="9250" y="13483"/>
                </a:cubicBezTo>
                <a:cubicBezTo>
                  <a:pt x="9263" y="13483"/>
                  <a:pt x="9276" y="13480"/>
                  <a:pt x="9287" y="13475"/>
                </a:cubicBezTo>
                <a:cubicBezTo>
                  <a:pt x="9288" y="13474"/>
                  <a:pt x="9289" y="13473"/>
                  <a:pt x="9292" y="13473"/>
                </a:cubicBezTo>
                <a:cubicBezTo>
                  <a:pt x="9303" y="13473"/>
                  <a:pt x="9315" y="13469"/>
                  <a:pt x="9326" y="13467"/>
                </a:cubicBezTo>
                <a:lnTo>
                  <a:pt x="9329" y="13469"/>
                </a:lnTo>
                <a:lnTo>
                  <a:pt x="9350" y="13459"/>
                </a:lnTo>
                <a:cubicBezTo>
                  <a:pt x="9403" y="13432"/>
                  <a:pt x="9432" y="13369"/>
                  <a:pt x="9435" y="13293"/>
                </a:cubicBezTo>
                <a:cubicBezTo>
                  <a:pt x="9720" y="13908"/>
                  <a:pt x="9820" y="14599"/>
                  <a:pt x="9713" y="15290"/>
                </a:cubicBezTo>
                <a:cubicBezTo>
                  <a:pt x="9571" y="16204"/>
                  <a:pt x="9082" y="17007"/>
                  <a:pt x="8335" y="17554"/>
                </a:cubicBezTo>
                <a:cubicBezTo>
                  <a:pt x="7738" y="17989"/>
                  <a:pt x="7033" y="18220"/>
                  <a:pt x="6297" y="18220"/>
                </a:cubicBezTo>
                <a:cubicBezTo>
                  <a:pt x="5195" y="18220"/>
                  <a:pt x="4148" y="17691"/>
                  <a:pt x="3500" y="16802"/>
                </a:cubicBezTo>
                <a:cubicBezTo>
                  <a:pt x="2374" y="15261"/>
                  <a:pt x="2711" y="13091"/>
                  <a:pt x="4250" y="11966"/>
                </a:cubicBezTo>
                <a:cubicBezTo>
                  <a:pt x="4345" y="11896"/>
                  <a:pt x="4444" y="11831"/>
                  <a:pt x="4545" y="11773"/>
                </a:cubicBezTo>
                <a:close/>
                <a:moveTo>
                  <a:pt x="4437" y="11686"/>
                </a:moveTo>
                <a:cubicBezTo>
                  <a:pt x="4453" y="11698"/>
                  <a:pt x="4470" y="11711"/>
                  <a:pt x="4486" y="11725"/>
                </a:cubicBezTo>
                <a:cubicBezTo>
                  <a:pt x="4493" y="11730"/>
                  <a:pt x="4500" y="11736"/>
                  <a:pt x="4506" y="11742"/>
                </a:cubicBezTo>
                <a:cubicBezTo>
                  <a:pt x="4410" y="11800"/>
                  <a:pt x="4315" y="11862"/>
                  <a:pt x="4222" y="11930"/>
                </a:cubicBezTo>
                <a:cubicBezTo>
                  <a:pt x="2662" y="13072"/>
                  <a:pt x="2321" y="15271"/>
                  <a:pt x="3462" y="16830"/>
                </a:cubicBezTo>
                <a:cubicBezTo>
                  <a:pt x="4120" y="17731"/>
                  <a:pt x="5180" y="18268"/>
                  <a:pt x="6295" y="18268"/>
                </a:cubicBezTo>
                <a:cubicBezTo>
                  <a:pt x="7042" y="18268"/>
                  <a:pt x="7756" y="18035"/>
                  <a:pt x="8361" y="17592"/>
                </a:cubicBezTo>
                <a:cubicBezTo>
                  <a:pt x="9119" y="17038"/>
                  <a:pt x="9614" y="16224"/>
                  <a:pt x="9758" y="15299"/>
                </a:cubicBezTo>
                <a:cubicBezTo>
                  <a:pt x="9875" y="14543"/>
                  <a:pt x="9746" y="13787"/>
                  <a:pt x="9394" y="13122"/>
                </a:cubicBezTo>
                <a:cubicBezTo>
                  <a:pt x="9391" y="13115"/>
                  <a:pt x="9389" y="13107"/>
                  <a:pt x="9384" y="13099"/>
                </a:cubicBezTo>
                <a:lnTo>
                  <a:pt x="9360" y="13048"/>
                </a:lnTo>
                <a:lnTo>
                  <a:pt x="9423" y="13001"/>
                </a:lnTo>
                <a:cubicBezTo>
                  <a:pt x="9817" y="13700"/>
                  <a:pt x="9967" y="14506"/>
                  <a:pt x="9841" y="15311"/>
                </a:cubicBezTo>
                <a:cubicBezTo>
                  <a:pt x="9693" y="16259"/>
                  <a:pt x="9186" y="17093"/>
                  <a:pt x="8412" y="17659"/>
                </a:cubicBezTo>
                <a:cubicBezTo>
                  <a:pt x="7792" y="18113"/>
                  <a:pt x="7061" y="18351"/>
                  <a:pt x="6295" y="18351"/>
                </a:cubicBezTo>
                <a:cubicBezTo>
                  <a:pt x="5152" y="18351"/>
                  <a:pt x="4067" y="17802"/>
                  <a:pt x="3393" y="16880"/>
                </a:cubicBezTo>
                <a:cubicBezTo>
                  <a:pt x="2826" y="16106"/>
                  <a:pt x="2596" y="15157"/>
                  <a:pt x="2744" y="14209"/>
                </a:cubicBezTo>
                <a:cubicBezTo>
                  <a:pt x="2891" y="13262"/>
                  <a:pt x="3399" y="12426"/>
                  <a:pt x="4173" y="11861"/>
                </a:cubicBezTo>
                <a:cubicBezTo>
                  <a:pt x="4258" y="11798"/>
                  <a:pt x="4347" y="11740"/>
                  <a:pt x="4437" y="11686"/>
                </a:cubicBezTo>
                <a:close/>
                <a:moveTo>
                  <a:pt x="3667" y="11392"/>
                </a:moveTo>
                <a:cubicBezTo>
                  <a:pt x="3679" y="11398"/>
                  <a:pt x="3693" y="11405"/>
                  <a:pt x="3706" y="11413"/>
                </a:cubicBezTo>
                <a:cubicBezTo>
                  <a:pt x="3711" y="11428"/>
                  <a:pt x="3716" y="11441"/>
                  <a:pt x="3725" y="11455"/>
                </a:cubicBezTo>
                <a:cubicBezTo>
                  <a:pt x="3739" y="11480"/>
                  <a:pt x="3757" y="11502"/>
                  <a:pt x="3777" y="11523"/>
                </a:cubicBezTo>
                <a:cubicBezTo>
                  <a:pt x="3778" y="11551"/>
                  <a:pt x="3788" y="11581"/>
                  <a:pt x="3805" y="11604"/>
                </a:cubicBezTo>
                <a:cubicBezTo>
                  <a:pt x="3832" y="11641"/>
                  <a:pt x="3876" y="11663"/>
                  <a:pt x="3922" y="11663"/>
                </a:cubicBezTo>
                <a:cubicBezTo>
                  <a:pt x="3952" y="11663"/>
                  <a:pt x="3983" y="11654"/>
                  <a:pt x="4006" y="11635"/>
                </a:cubicBezTo>
                <a:cubicBezTo>
                  <a:pt x="4020" y="11626"/>
                  <a:pt x="4030" y="11613"/>
                  <a:pt x="4039" y="11600"/>
                </a:cubicBezTo>
                <a:cubicBezTo>
                  <a:pt x="4047" y="11599"/>
                  <a:pt x="4055" y="11599"/>
                  <a:pt x="4064" y="11598"/>
                </a:cubicBezTo>
                <a:cubicBezTo>
                  <a:pt x="4107" y="11593"/>
                  <a:pt x="4151" y="11589"/>
                  <a:pt x="4191" y="11589"/>
                </a:cubicBezTo>
                <a:cubicBezTo>
                  <a:pt x="4230" y="11589"/>
                  <a:pt x="4266" y="11592"/>
                  <a:pt x="4294" y="11602"/>
                </a:cubicBezTo>
                <a:cubicBezTo>
                  <a:pt x="4329" y="11612"/>
                  <a:pt x="4364" y="11633"/>
                  <a:pt x="4397" y="11657"/>
                </a:cubicBezTo>
                <a:cubicBezTo>
                  <a:pt x="4312" y="11709"/>
                  <a:pt x="4228" y="11765"/>
                  <a:pt x="4146" y="11825"/>
                </a:cubicBezTo>
                <a:cubicBezTo>
                  <a:pt x="3362" y="12399"/>
                  <a:pt x="2847" y="13244"/>
                  <a:pt x="2698" y="14203"/>
                </a:cubicBezTo>
                <a:cubicBezTo>
                  <a:pt x="2550" y="15163"/>
                  <a:pt x="2783" y="16124"/>
                  <a:pt x="3356" y="16908"/>
                </a:cubicBezTo>
                <a:cubicBezTo>
                  <a:pt x="4039" y="17842"/>
                  <a:pt x="5138" y="18398"/>
                  <a:pt x="6295" y="18398"/>
                </a:cubicBezTo>
                <a:cubicBezTo>
                  <a:pt x="7070" y="18398"/>
                  <a:pt x="7811" y="18156"/>
                  <a:pt x="8438" y="17697"/>
                </a:cubicBezTo>
                <a:cubicBezTo>
                  <a:pt x="9222" y="17123"/>
                  <a:pt x="9737" y="16279"/>
                  <a:pt x="9885" y="15319"/>
                </a:cubicBezTo>
                <a:cubicBezTo>
                  <a:pt x="10012" y="14502"/>
                  <a:pt x="9860" y="13685"/>
                  <a:pt x="9459" y="12975"/>
                </a:cubicBezTo>
                <a:lnTo>
                  <a:pt x="9488" y="12955"/>
                </a:lnTo>
                <a:cubicBezTo>
                  <a:pt x="9547" y="13070"/>
                  <a:pt x="9644" y="13147"/>
                  <a:pt x="9731" y="13147"/>
                </a:cubicBezTo>
                <a:cubicBezTo>
                  <a:pt x="9744" y="13147"/>
                  <a:pt x="9757" y="13144"/>
                  <a:pt x="9767" y="13141"/>
                </a:cubicBezTo>
                <a:lnTo>
                  <a:pt x="9768" y="13144"/>
                </a:lnTo>
                <a:lnTo>
                  <a:pt x="9789" y="13133"/>
                </a:lnTo>
                <a:cubicBezTo>
                  <a:pt x="9830" y="13113"/>
                  <a:pt x="9857" y="13071"/>
                  <a:pt x="9868" y="13020"/>
                </a:cubicBezTo>
                <a:cubicBezTo>
                  <a:pt x="9939" y="13166"/>
                  <a:pt x="10004" y="13315"/>
                  <a:pt x="10057" y="13468"/>
                </a:cubicBezTo>
                <a:lnTo>
                  <a:pt x="10064" y="13489"/>
                </a:lnTo>
                <a:lnTo>
                  <a:pt x="10085" y="13482"/>
                </a:lnTo>
                <a:cubicBezTo>
                  <a:pt x="10087" y="13481"/>
                  <a:pt x="10090" y="13481"/>
                  <a:pt x="10095" y="13479"/>
                </a:cubicBezTo>
                <a:cubicBezTo>
                  <a:pt x="10120" y="13472"/>
                  <a:pt x="10144" y="13469"/>
                  <a:pt x="10169" y="13469"/>
                </a:cubicBezTo>
                <a:cubicBezTo>
                  <a:pt x="10261" y="13469"/>
                  <a:pt x="10349" y="13513"/>
                  <a:pt x="10403" y="13586"/>
                </a:cubicBezTo>
                <a:cubicBezTo>
                  <a:pt x="10424" y="13616"/>
                  <a:pt x="10440" y="13649"/>
                  <a:pt x="10450" y="13683"/>
                </a:cubicBezTo>
                <a:lnTo>
                  <a:pt x="10453" y="13693"/>
                </a:lnTo>
                <a:cubicBezTo>
                  <a:pt x="10472" y="13769"/>
                  <a:pt x="10460" y="13848"/>
                  <a:pt x="10421" y="13914"/>
                </a:cubicBezTo>
                <a:cubicBezTo>
                  <a:pt x="10381" y="13982"/>
                  <a:pt x="10317" y="14029"/>
                  <a:pt x="10238" y="14049"/>
                </a:cubicBezTo>
                <a:cubicBezTo>
                  <a:pt x="10234" y="14049"/>
                  <a:pt x="10232" y="14050"/>
                  <a:pt x="10229" y="14050"/>
                </a:cubicBezTo>
                <a:lnTo>
                  <a:pt x="10208" y="14056"/>
                </a:lnTo>
                <a:lnTo>
                  <a:pt x="10212" y="14077"/>
                </a:lnTo>
                <a:cubicBezTo>
                  <a:pt x="10226" y="14150"/>
                  <a:pt x="10236" y="14228"/>
                  <a:pt x="10245" y="14308"/>
                </a:cubicBezTo>
                <a:lnTo>
                  <a:pt x="10248" y="14329"/>
                </a:lnTo>
                <a:lnTo>
                  <a:pt x="10270" y="14328"/>
                </a:lnTo>
                <a:cubicBezTo>
                  <a:pt x="10273" y="14328"/>
                  <a:pt x="10277" y="14326"/>
                  <a:pt x="10284" y="14326"/>
                </a:cubicBezTo>
                <a:lnTo>
                  <a:pt x="10295" y="14326"/>
                </a:lnTo>
                <a:cubicBezTo>
                  <a:pt x="10387" y="14326"/>
                  <a:pt x="10476" y="14371"/>
                  <a:pt x="10532" y="14445"/>
                </a:cubicBezTo>
                <a:cubicBezTo>
                  <a:pt x="10566" y="14491"/>
                  <a:pt x="10585" y="14546"/>
                  <a:pt x="10587" y="14604"/>
                </a:cubicBezTo>
                <a:lnTo>
                  <a:pt x="10587" y="14613"/>
                </a:lnTo>
                <a:cubicBezTo>
                  <a:pt x="10590" y="14691"/>
                  <a:pt x="10561" y="14765"/>
                  <a:pt x="10509" y="14822"/>
                </a:cubicBezTo>
                <a:cubicBezTo>
                  <a:pt x="10456" y="14878"/>
                  <a:pt x="10384" y="14911"/>
                  <a:pt x="10301" y="14914"/>
                </a:cubicBezTo>
                <a:lnTo>
                  <a:pt x="10270" y="14914"/>
                </a:lnTo>
                <a:lnTo>
                  <a:pt x="10269" y="14936"/>
                </a:lnTo>
                <a:cubicBezTo>
                  <a:pt x="10258" y="15221"/>
                  <a:pt x="10212" y="15510"/>
                  <a:pt x="10136" y="15793"/>
                </a:cubicBezTo>
                <a:cubicBezTo>
                  <a:pt x="10111" y="15785"/>
                  <a:pt x="10085" y="15783"/>
                  <a:pt x="10058" y="15783"/>
                </a:cubicBezTo>
                <a:cubicBezTo>
                  <a:pt x="9915" y="15783"/>
                  <a:pt x="9786" y="15874"/>
                  <a:pt x="9738" y="16009"/>
                </a:cubicBezTo>
                <a:cubicBezTo>
                  <a:pt x="9679" y="16171"/>
                  <a:pt x="9754" y="16352"/>
                  <a:pt x="9907" y="16426"/>
                </a:cubicBezTo>
                <a:cubicBezTo>
                  <a:pt x="9847" y="16557"/>
                  <a:pt x="9786" y="16675"/>
                  <a:pt x="9721" y="16789"/>
                </a:cubicBezTo>
                <a:lnTo>
                  <a:pt x="9709" y="16808"/>
                </a:lnTo>
                <a:lnTo>
                  <a:pt x="9738" y="16824"/>
                </a:lnTo>
                <a:cubicBezTo>
                  <a:pt x="9764" y="16843"/>
                  <a:pt x="9788" y="16865"/>
                  <a:pt x="9806" y="16891"/>
                </a:cubicBezTo>
                <a:cubicBezTo>
                  <a:pt x="9880" y="16992"/>
                  <a:pt x="9881" y="17129"/>
                  <a:pt x="9812" y="17230"/>
                </a:cubicBezTo>
                <a:cubicBezTo>
                  <a:pt x="9809" y="17233"/>
                  <a:pt x="9802" y="17243"/>
                  <a:pt x="9801" y="17245"/>
                </a:cubicBezTo>
                <a:cubicBezTo>
                  <a:pt x="9746" y="17319"/>
                  <a:pt x="9659" y="17364"/>
                  <a:pt x="9565" y="17364"/>
                </a:cubicBezTo>
                <a:cubicBezTo>
                  <a:pt x="9501" y="17364"/>
                  <a:pt x="9442" y="17344"/>
                  <a:pt x="9393" y="17307"/>
                </a:cubicBezTo>
                <a:lnTo>
                  <a:pt x="9370" y="17290"/>
                </a:lnTo>
                <a:lnTo>
                  <a:pt x="9356" y="17307"/>
                </a:lnTo>
                <a:cubicBezTo>
                  <a:pt x="9312" y="17360"/>
                  <a:pt x="9263" y="17415"/>
                  <a:pt x="9205" y="17477"/>
                </a:cubicBezTo>
                <a:lnTo>
                  <a:pt x="9189" y="17493"/>
                </a:lnTo>
                <a:lnTo>
                  <a:pt x="9211" y="17514"/>
                </a:lnTo>
                <a:cubicBezTo>
                  <a:pt x="9220" y="17523"/>
                  <a:pt x="9227" y="17533"/>
                  <a:pt x="9235" y="17541"/>
                </a:cubicBezTo>
                <a:cubicBezTo>
                  <a:pt x="9321" y="17660"/>
                  <a:pt x="9305" y="17828"/>
                  <a:pt x="9198" y="17928"/>
                </a:cubicBezTo>
                <a:lnTo>
                  <a:pt x="9183" y="17934"/>
                </a:lnTo>
                <a:cubicBezTo>
                  <a:pt x="9130" y="17981"/>
                  <a:pt x="9062" y="18007"/>
                  <a:pt x="8991" y="18007"/>
                </a:cubicBezTo>
                <a:cubicBezTo>
                  <a:pt x="8907" y="18007"/>
                  <a:pt x="8825" y="17970"/>
                  <a:pt x="8771" y="17907"/>
                </a:cubicBezTo>
                <a:lnTo>
                  <a:pt x="8752" y="17884"/>
                </a:lnTo>
                <a:lnTo>
                  <a:pt x="8714" y="17914"/>
                </a:lnTo>
                <a:cubicBezTo>
                  <a:pt x="8690" y="17932"/>
                  <a:pt x="8666" y="17951"/>
                  <a:pt x="8641" y="17969"/>
                </a:cubicBezTo>
                <a:cubicBezTo>
                  <a:pt x="8443" y="18115"/>
                  <a:pt x="8228" y="18242"/>
                  <a:pt x="8001" y="18351"/>
                </a:cubicBezTo>
                <a:cubicBezTo>
                  <a:pt x="7943" y="18238"/>
                  <a:pt x="7828" y="18166"/>
                  <a:pt x="7701" y="18166"/>
                </a:cubicBezTo>
                <a:cubicBezTo>
                  <a:pt x="7660" y="18166"/>
                  <a:pt x="7620" y="18174"/>
                  <a:pt x="7581" y="18189"/>
                </a:cubicBezTo>
                <a:cubicBezTo>
                  <a:pt x="7417" y="18247"/>
                  <a:pt x="7325" y="18422"/>
                  <a:pt x="7367" y="18589"/>
                </a:cubicBezTo>
                <a:cubicBezTo>
                  <a:pt x="7232" y="18626"/>
                  <a:pt x="7099" y="18657"/>
                  <a:pt x="6969" y="18679"/>
                </a:cubicBezTo>
                <a:lnTo>
                  <a:pt x="6947" y="18683"/>
                </a:lnTo>
                <a:lnTo>
                  <a:pt x="6953" y="18715"/>
                </a:lnTo>
                <a:cubicBezTo>
                  <a:pt x="6961" y="18792"/>
                  <a:pt x="6938" y="18869"/>
                  <a:pt x="6888" y="18929"/>
                </a:cubicBezTo>
                <a:cubicBezTo>
                  <a:pt x="6840" y="18990"/>
                  <a:pt x="6768" y="19027"/>
                  <a:pt x="6686" y="19036"/>
                </a:cubicBezTo>
                <a:lnTo>
                  <a:pt x="6675" y="19038"/>
                </a:lnTo>
                <a:cubicBezTo>
                  <a:pt x="6668" y="19038"/>
                  <a:pt x="6660" y="19038"/>
                  <a:pt x="6653" y="19038"/>
                </a:cubicBezTo>
                <a:cubicBezTo>
                  <a:pt x="6502" y="19038"/>
                  <a:pt x="6373" y="18919"/>
                  <a:pt x="6362" y="18768"/>
                </a:cubicBezTo>
                <a:lnTo>
                  <a:pt x="6340" y="18768"/>
                </a:lnTo>
                <a:lnTo>
                  <a:pt x="6362" y="18759"/>
                </a:lnTo>
                <a:lnTo>
                  <a:pt x="6362" y="18736"/>
                </a:lnTo>
                <a:lnTo>
                  <a:pt x="6290" y="18736"/>
                </a:lnTo>
                <a:cubicBezTo>
                  <a:pt x="6229" y="18736"/>
                  <a:pt x="6167" y="18734"/>
                  <a:pt x="6106" y="18732"/>
                </a:cubicBezTo>
                <a:lnTo>
                  <a:pt x="6084" y="18731"/>
                </a:lnTo>
                <a:lnTo>
                  <a:pt x="6083" y="18764"/>
                </a:lnTo>
                <a:cubicBezTo>
                  <a:pt x="6065" y="18910"/>
                  <a:pt x="5941" y="19021"/>
                  <a:pt x="5797" y="19021"/>
                </a:cubicBezTo>
                <a:cubicBezTo>
                  <a:pt x="5785" y="19021"/>
                  <a:pt x="5772" y="19019"/>
                  <a:pt x="5762" y="19017"/>
                </a:cubicBezTo>
                <a:cubicBezTo>
                  <a:pt x="5761" y="19017"/>
                  <a:pt x="5750" y="19016"/>
                  <a:pt x="5749" y="19016"/>
                </a:cubicBezTo>
                <a:cubicBezTo>
                  <a:pt x="5671" y="19006"/>
                  <a:pt x="5603" y="18966"/>
                  <a:pt x="5555" y="18905"/>
                </a:cubicBezTo>
                <a:cubicBezTo>
                  <a:pt x="5508" y="18842"/>
                  <a:pt x="5488" y="18765"/>
                  <a:pt x="5498" y="18685"/>
                </a:cubicBezTo>
                <a:lnTo>
                  <a:pt x="5503" y="18658"/>
                </a:lnTo>
                <a:lnTo>
                  <a:pt x="5481" y="18654"/>
                </a:lnTo>
                <a:cubicBezTo>
                  <a:pt x="5410" y="18639"/>
                  <a:pt x="5336" y="18621"/>
                  <a:pt x="5255" y="18600"/>
                </a:cubicBezTo>
                <a:lnTo>
                  <a:pt x="5233" y="18595"/>
                </a:lnTo>
                <a:lnTo>
                  <a:pt x="5225" y="18617"/>
                </a:lnTo>
                <a:cubicBezTo>
                  <a:pt x="5224" y="18620"/>
                  <a:pt x="5224" y="18622"/>
                  <a:pt x="5223" y="18628"/>
                </a:cubicBezTo>
                <a:cubicBezTo>
                  <a:pt x="5181" y="18746"/>
                  <a:pt x="5071" y="18823"/>
                  <a:pt x="4950" y="18823"/>
                </a:cubicBezTo>
                <a:cubicBezTo>
                  <a:pt x="4917" y="18823"/>
                  <a:pt x="4885" y="18818"/>
                  <a:pt x="4853" y="18807"/>
                </a:cubicBezTo>
                <a:lnTo>
                  <a:pt x="4847" y="18804"/>
                </a:lnTo>
                <a:cubicBezTo>
                  <a:pt x="4695" y="18750"/>
                  <a:pt x="4616" y="18583"/>
                  <a:pt x="4670" y="18427"/>
                </a:cubicBezTo>
                <a:lnTo>
                  <a:pt x="4675" y="18420"/>
                </a:lnTo>
                <a:lnTo>
                  <a:pt x="4683" y="18399"/>
                </a:lnTo>
                <a:lnTo>
                  <a:pt x="4663" y="18390"/>
                </a:lnTo>
                <a:cubicBezTo>
                  <a:pt x="4330" y="18241"/>
                  <a:pt x="4019" y="18046"/>
                  <a:pt x="3739" y="17813"/>
                </a:cubicBezTo>
                <a:lnTo>
                  <a:pt x="3723" y="17799"/>
                </a:lnTo>
                <a:lnTo>
                  <a:pt x="3709" y="17815"/>
                </a:lnTo>
                <a:cubicBezTo>
                  <a:pt x="3706" y="17818"/>
                  <a:pt x="3704" y="17821"/>
                  <a:pt x="3700" y="17826"/>
                </a:cubicBezTo>
                <a:cubicBezTo>
                  <a:pt x="3643" y="17883"/>
                  <a:pt x="3571" y="17914"/>
                  <a:pt x="3491" y="17914"/>
                </a:cubicBezTo>
                <a:cubicBezTo>
                  <a:pt x="3416" y="17914"/>
                  <a:pt x="3345" y="17885"/>
                  <a:pt x="3291" y="17832"/>
                </a:cubicBezTo>
                <a:lnTo>
                  <a:pt x="3284" y="17826"/>
                </a:lnTo>
                <a:cubicBezTo>
                  <a:pt x="3229" y="17772"/>
                  <a:pt x="3198" y="17698"/>
                  <a:pt x="3197" y="17620"/>
                </a:cubicBezTo>
                <a:cubicBezTo>
                  <a:pt x="3197" y="17542"/>
                  <a:pt x="3226" y="17468"/>
                  <a:pt x="3284" y="17410"/>
                </a:cubicBezTo>
                <a:cubicBezTo>
                  <a:pt x="3287" y="17409"/>
                  <a:pt x="3289" y="17407"/>
                  <a:pt x="3291" y="17405"/>
                </a:cubicBezTo>
                <a:lnTo>
                  <a:pt x="3307" y="17391"/>
                </a:lnTo>
                <a:lnTo>
                  <a:pt x="3292" y="17376"/>
                </a:lnTo>
                <a:cubicBezTo>
                  <a:pt x="3242" y="17318"/>
                  <a:pt x="3192" y="17256"/>
                  <a:pt x="3145" y="17194"/>
                </a:cubicBezTo>
                <a:lnTo>
                  <a:pt x="3131" y="17177"/>
                </a:lnTo>
                <a:lnTo>
                  <a:pt x="3113" y="17191"/>
                </a:lnTo>
                <a:cubicBezTo>
                  <a:pt x="3110" y="17192"/>
                  <a:pt x="3108" y="17194"/>
                  <a:pt x="3103" y="17198"/>
                </a:cubicBezTo>
                <a:cubicBezTo>
                  <a:pt x="3055" y="17230"/>
                  <a:pt x="2998" y="17247"/>
                  <a:pt x="2940" y="17247"/>
                </a:cubicBezTo>
                <a:cubicBezTo>
                  <a:pt x="2844" y="17247"/>
                  <a:pt x="2755" y="17199"/>
                  <a:pt x="2703" y="17119"/>
                </a:cubicBezTo>
                <a:cubicBezTo>
                  <a:pt x="2702" y="17118"/>
                  <a:pt x="2695" y="17108"/>
                  <a:pt x="2695" y="17108"/>
                </a:cubicBezTo>
                <a:cubicBezTo>
                  <a:pt x="2608" y="16972"/>
                  <a:pt x="2648" y="16791"/>
                  <a:pt x="2786" y="16703"/>
                </a:cubicBezTo>
                <a:lnTo>
                  <a:pt x="2810" y="16688"/>
                </a:lnTo>
                <a:lnTo>
                  <a:pt x="2800" y="16670"/>
                </a:lnTo>
                <a:cubicBezTo>
                  <a:pt x="2761" y="16597"/>
                  <a:pt x="2726" y="16529"/>
                  <a:pt x="2694" y="16463"/>
                </a:cubicBezTo>
                <a:lnTo>
                  <a:pt x="2686" y="16443"/>
                </a:lnTo>
                <a:lnTo>
                  <a:pt x="2666" y="16451"/>
                </a:lnTo>
                <a:cubicBezTo>
                  <a:pt x="2664" y="16453"/>
                  <a:pt x="2660" y="16454"/>
                  <a:pt x="2654" y="16456"/>
                </a:cubicBezTo>
                <a:cubicBezTo>
                  <a:pt x="2619" y="16470"/>
                  <a:pt x="2585" y="16476"/>
                  <a:pt x="2549" y="16476"/>
                </a:cubicBezTo>
                <a:cubicBezTo>
                  <a:pt x="2427" y="16476"/>
                  <a:pt x="2322" y="16403"/>
                  <a:pt x="2280" y="16292"/>
                </a:cubicBezTo>
                <a:cubicBezTo>
                  <a:pt x="2280" y="16291"/>
                  <a:pt x="2276" y="16282"/>
                  <a:pt x="2276" y="16282"/>
                </a:cubicBezTo>
                <a:cubicBezTo>
                  <a:pt x="2248" y="16210"/>
                  <a:pt x="2250" y="16129"/>
                  <a:pt x="2284" y="16058"/>
                </a:cubicBezTo>
                <a:cubicBezTo>
                  <a:pt x="2317" y="15987"/>
                  <a:pt x="2375" y="15933"/>
                  <a:pt x="2450" y="15905"/>
                </a:cubicBezTo>
                <a:lnTo>
                  <a:pt x="2477" y="15896"/>
                </a:lnTo>
                <a:lnTo>
                  <a:pt x="2471" y="15875"/>
                </a:lnTo>
                <a:cubicBezTo>
                  <a:pt x="2392" y="15604"/>
                  <a:pt x="2342" y="15317"/>
                  <a:pt x="2323" y="15025"/>
                </a:cubicBezTo>
                <a:cubicBezTo>
                  <a:pt x="2490" y="15006"/>
                  <a:pt x="2619" y="14866"/>
                  <a:pt x="2624" y="14695"/>
                </a:cubicBezTo>
                <a:cubicBezTo>
                  <a:pt x="2625" y="14663"/>
                  <a:pt x="2621" y="14634"/>
                  <a:pt x="2613" y="14603"/>
                </a:cubicBezTo>
                <a:cubicBezTo>
                  <a:pt x="2579" y="14471"/>
                  <a:pt x="2470" y="14373"/>
                  <a:pt x="2335" y="14354"/>
                </a:cubicBezTo>
                <a:cubicBezTo>
                  <a:pt x="2349" y="14210"/>
                  <a:pt x="2370" y="14070"/>
                  <a:pt x="2398" y="13940"/>
                </a:cubicBezTo>
                <a:lnTo>
                  <a:pt x="2403" y="13918"/>
                </a:lnTo>
                <a:lnTo>
                  <a:pt x="2370" y="13911"/>
                </a:lnTo>
                <a:cubicBezTo>
                  <a:pt x="2215" y="13865"/>
                  <a:pt x="2127" y="13708"/>
                  <a:pt x="2171" y="13553"/>
                </a:cubicBezTo>
                <a:cubicBezTo>
                  <a:pt x="2171" y="13551"/>
                  <a:pt x="2174" y="13544"/>
                  <a:pt x="2174" y="13542"/>
                </a:cubicBezTo>
                <a:cubicBezTo>
                  <a:pt x="2211" y="13419"/>
                  <a:pt x="2326" y="13333"/>
                  <a:pt x="2454" y="13333"/>
                </a:cubicBezTo>
                <a:cubicBezTo>
                  <a:pt x="2482" y="13333"/>
                  <a:pt x="2511" y="13338"/>
                  <a:pt x="2542" y="13348"/>
                </a:cubicBezTo>
                <a:lnTo>
                  <a:pt x="2570" y="13358"/>
                </a:lnTo>
                <a:lnTo>
                  <a:pt x="2577" y="13336"/>
                </a:lnTo>
                <a:cubicBezTo>
                  <a:pt x="2679" y="13071"/>
                  <a:pt x="2811" y="12814"/>
                  <a:pt x="2972" y="12572"/>
                </a:cubicBezTo>
                <a:cubicBezTo>
                  <a:pt x="3024" y="12604"/>
                  <a:pt x="3083" y="12620"/>
                  <a:pt x="3146" y="12620"/>
                </a:cubicBezTo>
                <a:cubicBezTo>
                  <a:pt x="3250" y="12620"/>
                  <a:pt x="3347" y="12574"/>
                  <a:pt x="3413" y="12493"/>
                </a:cubicBezTo>
                <a:cubicBezTo>
                  <a:pt x="3481" y="12410"/>
                  <a:pt x="3503" y="12301"/>
                  <a:pt x="3477" y="12198"/>
                </a:cubicBezTo>
                <a:cubicBezTo>
                  <a:pt x="3462" y="12140"/>
                  <a:pt x="3431" y="12087"/>
                  <a:pt x="3388" y="12045"/>
                </a:cubicBezTo>
                <a:cubicBezTo>
                  <a:pt x="3489" y="11936"/>
                  <a:pt x="3588" y="11840"/>
                  <a:pt x="3690" y="11753"/>
                </a:cubicBezTo>
                <a:lnTo>
                  <a:pt x="3708" y="11739"/>
                </a:lnTo>
                <a:lnTo>
                  <a:pt x="3694" y="11721"/>
                </a:lnTo>
                <a:cubicBezTo>
                  <a:pt x="3693" y="11719"/>
                  <a:pt x="3690" y="11718"/>
                  <a:pt x="3684" y="11710"/>
                </a:cubicBezTo>
                <a:cubicBezTo>
                  <a:pt x="3639" y="11647"/>
                  <a:pt x="3619" y="11571"/>
                  <a:pt x="3631" y="11494"/>
                </a:cubicBezTo>
                <a:cubicBezTo>
                  <a:pt x="3636" y="11457"/>
                  <a:pt x="3650" y="11423"/>
                  <a:pt x="3667" y="11392"/>
                </a:cubicBezTo>
                <a:close/>
                <a:moveTo>
                  <a:pt x="4407" y="0"/>
                </a:moveTo>
                <a:cubicBezTo>
                  <a:pt x="4337" y="0"/>
                  <a:pt x="4264" y="24"/>
                  <a:pt x="4205" y="69"/>
                </a:cubicBezTo>
                <a:lnTo>
                  <a:pt x="4048" y="183"/>
                </a:lnTo>
                <a:cubicBezTo>
                  <a:pt x="4013" y="208"/>
                  <a:pt x="3985" y="240"/>
                  <a:pt x="3963" y="272"/>
                </a:cubicBezTo>
                <a:cubicBezTo>
                  <a:pt x="3903" y="364"/>
                  <a:pt x="3892" y="473"/>
                  <a:pt x="3940" y="560"/>
                </a:cubicBezTo>
                <a:cubicBezTo>
                  <a:pt x="3945" y="570"/>
                  <a:pt x="3948" y="578"/>
                  <a:pt x="3955" y="588"/>
                </a:cubicBezTo>
                <a:lnTo>
                  <a:pt x="3958" y="592"/>
                </a:lnTo>
                <a:lnTo>
                  <a:pt x="4283" y="1036"/>
                </a:lnTo>
                <a:lnTo>
                  <a:pt x="4126" y="1151"/>
                </a:lnTo>
                <a:lnTo>
                  <a:pt x="4531" y="1705"/>
                </a:lnTo>
                <a:lnTo>
                  <a:pt x="4609" y="1648"/>
                </a:lnTo>
                <a:lnTo>
                  <a:pt x="4643" y="1694"/>
                </a:lnTo>
                <a:lnTo>
                  <a:pt x="4565" y="1751"/>
                </a:lnTo>
                <a:lnTo>
                  <a:pt x="6047" y="3778"/>
                </a:lnTo>
                <a:lnTo>
                  <a:pt x="6002" y="3811"/>
                </a:lnTo>
                <a:cubicBezTo>
                  <a:pt x="5970" y="3776"/>
                  <a:pt x="5924" y="3755"/>
                  <a:pt x="5880" y="3755"/>
                </a:cubicBezTo>
                <a:cubicBezTo>
                  <a:pt x="5849" y="3755"/>
                  <a:pt x="5820" y="3763"/>
                  <a:pt x="5798" y="3781"/>
                </a:cubicBezTo>
                <a:lnTo>
                  <a:pt x="5780" y="3794"/>
                </a:lnTo>
                <a:lnTo>
                  <a:pt x="5781" y="3797"/>
                </a:lnTo>
                <a:cubicBezTo>
                  <a:pt x="5759" y="3820"/>
                  <a:pt x="5744" y="3851"/>
                  <a:pt x="5741" y="3884"/>
                </a:cubicBezTo>
                <a:cubicBezTo>
                  <a:pt x="5739" y="3919"/>
                  <a:pt x="5746" y="3955"/>
                  <a:pt x="5764" y="3987"/>
                </a:cubicBezTo>
                <a:lnTo>
                  <a:pt x="5256" y="4358"/>
                </a:lnTo>
                <a:lnTo>
                  <a:pt x="5238" y="4372"/>
                </a:lnTo>
                <a:lnTo>
                  <a:pt x="5326" y="4493"/>
                </a:lnTo>
                <a:lnTo>
                  <a:pt x="5401" y="4595"/>
                </a:lnTo>
                <a:lnTo>
                  <a:pt x="5964" y="5364"/>
                </a:lnTo>
                <a:lnTo>
                  <a:pt x="4968" y="6093"/>
                </a:lnTo>
                <a:lnTo>
                  <a:pt x="4949" y="6106"/>
                </a:lnTo>
                <a:lnTo>
                  <a:pt x="5754" y="7206"/>
                </a:lnTo>
                <a:lnTo>
                  <a:pt x="5546" y="8406"/>
                </a:lnTo>
                <a:cubicBezTo>
                  <a:pt x="5532" y="8397"/>
                  <a:pt x="5517" y="8389"/>
                  <a:pt x="5504" y="8385"/>
                </a:cubicBezTo>
                <a:cubicBezTo>
                  <a:pt x="5474" y="8376"/>
                  <a:pt x="5442" y="8371"/>
                  <a:pt x="5411" y="8371"/>
                </a:cubicBezTo>
                <a:cubicBezTo>
                  <a:pt x="5344" y="8371"/>
                  <a:pt x="5284" y="8391"/>
                  <a:pt x="5235" y="8426"/>
                </a:cubicBezTo>
                <a:cubicBezTo>
                  <a:pt x="5202" y="8423"/>
                  <a:pt x="5169" y="8418"/>
                  <a:pt x="5138" y="8408"/>
                </a:cubicBezTo>
                <a:cubicBezTo>
                  <a:pt x="5105" y="8398"/>
                  <a:pt x="5074" y="8384"/>
                  <a:pt x="5045" y="8368"/>
                </a:cubicBezTo>
                <a:cubicBezTo>
                  <a:pt x="5013" y="8284"/>
                  <a:pt x="4943" y="8212"/>
                  <a:pt x="4848" y="8184"/>
                </a:cubicBezTo>
                <a:cubicBezTo>
                  <a:pt x="4832" y="8179"/>
                  <a:pt x="4811" y="8177"/>
                  <a:pt x="4786" y="8177"/>
                </a:cubicBezTo>
                <a:cubicBezTo>
                  <a:pt x="4757" y="8177"/>
                  <a:pt x="4723" y="8180"/>
                  <a:pt x="4686" y="8184"/>
                </a:cubicBezTo>
                <a:cubicBezTo>
                  <a:pt x="4644" y="8188"/>
                  <a:pt x="4600" y="8191"/>
                  <a:pt x="4560" y="8191"/>
                </a:cubicBezTo>
                <a:cubicBezTo>
                  <a:pt x="4521" y="8191"/>
                  <a:pt x="4485" y="8188"/>
                  <a:pt x="4457" y="8180"/>
                </a:cubicBezTo>
                <a:cubicBezTo>
                  <a:pt x="4390" y="8159"/>
                  <a:pt x="4325" y="8103"/>
                  <a:pt x="4264" y="8053"/>
                </a:cubicBezTo>
                <a:cubicBezTo>
                  <a:pt x="4215" y="8011"/>
                  <a:pt x="4172" y="7974"/>
                  <a:pt x="4133" y="7962"/>
                </a:cubicBezTo>
                <a:cubicBezTo>
                  <a:pt x="4103" y="7953"/>
                  <a:pt x="4071" y="7948"/>
                  <a:pt x="4040" y="7948"/>
                </a:cubicBezTo>
                <a:cubicBezTo>
                  <a:pt x="3973" y="7948"/>
                  <a:pt x="3913" y="7968"/>
                  <a:pt x="3864" y="8002"/>
                </a:cubicBezTo>
                <a:cubicBezTo>
                  <a:pt x="3831" y="8000"/>
                  <a:pt x="3798" y="7995"/>
                  <a:pt x="3767" y="7986"/>
                </a:cubicBezTo>
                <a:cubicBezTo>
                  <a:pt x="3734" y="7975"/>
                  <a:pt x="3703" y="7960"/>
                  <a:pt x="3674" y="7944"/>
                </a:cubicBezTo>
                <a:cubicBezTo>
                  <a:pt x="3642" y="7860"/>
                  <a:pt x="3572" y="7789"/>
                  <a:pt x="3477" y="7760"/>
                </a:cubicBezTo>
                <a:cubicBezTo>
                  <a:pt x="3461" y="7755"/>
                  <a:pt x="3441" y="7753"/>
                  <a:pt x="3418" y="7753"/>
                </a:cubicBezTo>
                <a:cubicBezTo>
                  <a:pt x="3389" y="7753"/>
                  <a:pt x="3354" y="7756"/>
                  <a:pt x="3317" y="7760"/>
                </a:cubicBezTo>
                <a:cubicBezTo>
                  <a:pt x="3275" y="7764"/>
                  <a:pt x="3230" y="7768"/>
                  <a:pt x="3188" y="7768"/>
                </a:cubicBezTo>
                <a:cubicBezTo>
                  <a:pt x="3150" y="7768"/>
                  <a:pt x="3114" y="7765"/>
                  <a:pt x="3087" y="7757"/>
                </a:cubicBezTo>
                <a:cubicBezTo>
                  <a:pt x="3019" y="7736"/>
                  <a:pt x="2954" y="7680"/>
                  <a:pt x="2894" y="7630"/>
                </a:cubicBezTo>
                <a:cubicBezTo>
                  <a:pt x="2844" y="7588"/>
                  <a:pt x="2801" y="7551"/>
                  <a:pt x="2762" y="7538"/>
                </a:cubicBezTo>
                <a:cubicBezTo>
                  <a:pt x="2732" y="7529"/>
                  <a:pt x="2700" y="7525"/>
                  <a:pt x="2669" y="7525"/>
                </a:cubicBezTo>
                <a:cubicBezTo>
                  <a:pt x="2621" y="7525"/>
                  <a:pt x="2574" y="7535"/>
                  <a:pt x="2533" y="7556"/>
                </a:cubicBezTo>
                <a:cubicBezTo>
                  <a:pt x="2518" y="7563"/>
                  <a:pt x="2505" y="7572"/>
                  <a:pt x="2492" y="7581"/>
                </a:cubicBezTo>
                <a:cubicBezTo>
                  <a:pt x="2458" y="7579"/>
                  <a:pt x="2422" y="7574"/>
                  <a:pt x="2384" y="7565"/>
                </a:cubicBezTo>
                <a:cubicBezTo>
                  <a:pt x="2348" y="7556"/>
                  <a:pt x="2312" y="7544"/>
                  <a:pt x="2280" y="7530"/>
                </a:cubicBezTo>
                <a:cubicBezTo>
                  <a:pt x="2274" y="7521"/>
                  <a:pt x="2269" y="7510"/>
                  <a:pt x="2263" y="7500"/>
                </a:cubicBezTo>
                <a:cubicBezTo>
                  <a:pt x="2210" y="7430"/>
                  <a:pt x="2126" y="7383"/>
                  <a:pt x="2029" y="7377"/>
                </a:cubicBezTo>
                <a:cubicBezTo>
                  <a:pt x="2025" y="7377"/>
                  <a:pt x="2021" y="7377"/>
                  <a:pt x="2017" y="7377"/>
                </a:cubicBezTo>
                <a:cubicBezTo>
                  <a:pt x="1965" y="7377"/>
                  <a:pt x="1894" y="7402"/>
                  <a:pt x="1820" y="7432"/>
                </a:cubicBezTo>
                <a:cubicBezTo>
                  <a:pt x="1749" y="7458"/>
                  <a:pt x="1679" y="7488"/>
                  <a:pt x="1615" y="7495"/>
                </a:cubicBezTo>
                <a:cubicBezTo>
                  <a:pt x="1603" y="7497"/>
                  <a:pt x="1591" y="7497"/>
                  <a:pt x="1578" y="7497"/>
                </a:cubicBezTo>
                <a:cubicBezTo>
                  <a:pt x="1530" y="7497"/>
                  <a:pt x="1477" y="7489"/>
                  <a:pt x="1428" y="7483"/>
                </a:cubicBezTo>
                <a:lnTo>
                  <a:pt x="1390" y="7477"/>
                </a:lnTo>
                <a:cubicBezTo>
                  <a:pt x="1349" y="7470"/>
                  <a:pt x="1296" y="7464"/>
                  <a:pt x="1253" y="7464"/>
                </a:cubicBezTo>
                <a:cubicBezTo>
                  <a:pt x="1224" y="7464"/>
                  <a:pt x="1200" y="7467"/>
                  <a:pt x="1182" y="7473"/>
                </a:cubicBezTo>
                <a:cubicBezTo>
                  <a:pt x="1094" y="7500"/>
                  <a:pt x="1022" y="7563"/>
                  <a:pt x="987" y="7638"/>
                </a:cubicBezTo>
                <a:cubicBezTo>
                  <a:pt x="978" y="7653"/>
                  <a:pt x="974" y="7669"/>
                  <a:pt x="971" y="7685"/>
                </a:cubicBezTo>
                <a:cubicBezTo>
                  <a:pt x="942" y="7707"/>
                  <a:pt x="911" y="7728"/>
                  <a:pt x="877" y="7747"/>
                </a:cubicBezTo>
                <a:cubicBezTo>
                  <a:pt x="844" y="7765"/>
                  <a:pt x="810" y="7781"/>
                  <a:pt x="774" y="7795"/>
                </a:cubicBezTo>
                <a:cubicBezTo>
                  <a:pt x="758" y="7789"/>
                  <a:pt x="742" y="7785"/>
                  <a:pt x="725" y="7784"/>
                </a:cubicBezTo>
                <a:cubicBezTo>
                  <a:pt x="717" y="7783"/>
                  <a:pt x="709" y="7783"/>
                  <a:pt x="700" y="7783"/>
                </a:cubicBezTo>
                <a:cubicBezTo>
                  <a:pt x="623" y="7783"/>
                  <a:pt x="543" y="7817"/>
                  <a:pt x="481" y="7874"/>
                </a:cubicBezTo>
                <a:cubicBezTo>
                  <a:pt x="446" y="7904"/>
                  <a:pt x="415" y="7963"/>
                  <a:pt x="378" y="8064"/>
                </a:cubicBezTo>
                <a:cubicBezTo>
                  <a:pt x="372" y="8082"/>
                  <a:pt x="366" y="8102"/>
                  <a:pt x="359" y="8121"/>
                </a:cubicBezTo>
                <a:cubicBezTo>
                  <a:pt x="339" y="8176"/>
                  <a:pt x="318" y="8237"/>
                  <a:pt x="291" y="8284"/>
                </a:cubicBezTo>
                <a:cubicBezTo>
                  <a:pt x="262" y="8329"/>
                  <a:pt x="223" y="8374"/>
                  <a:pt x="182" y="8419"/>
                </a:cubicBezTo>
                <a:cubicBezTo>
                  <a:pt x="167" y="8435"/>
                  <a:pt x="154" y="8451"/>
                  <a:pt x="140" y="8466"/>
                </a:cubicBezTo>
                <a:cubicBezTo>
                  <a:pt x="71" y="8545"/>
                  <a:pt x="34" y="8606"/>
                  <a:pt x="23" y="8651"/>
                </a:cubicBezTo>
                <a:cubicBezTo>
                  <a:pt x="1" y="8745"/>
                  <a:pt x="18" y="8844"/>
                  <a:pt x="67" y="8914"/>
                </a:cubicBezTo>
                <a:cubicBezTo>
                  <a:pt x="78" y="8928"/>
                  <a:pt x="90" y="8940"/>
                  <a:pt x="102" y="8952"/>
                </a:cubicBezTo>
                <a:cubicBezTo>
                  <a:pt x="108" y="8988"/>
                  <a:pt x="113" y="9028"/>
                  <a:pt x="115" y="9067"/>
                </a:cubicBezTo>
                <a:cubicBezTo>
                  <a:pt x="117" y="9107"/>
                  <a:pt x="115" y="9145"/>
                  <a:pt x="113" y="9181"/>
                </a:cubicBezTo>
                <a:cubicBezTo>
                  <a:pt x="102" y="9193"/>
                  <a:pt x="90" y="9207"/>
                  <a:pt x="82" y="9223"/>
                </a:cubicBezTo>
                <a:cubicBezTo>
                  <a:pt x="39" y="9296"/>
                  <a:pt x="28" y="9392"/>
                  <a:pt x="57" y="9482"/>
                </a:cubicBezTo>
                <a:cubicBezTo>
                  <a:pt x="73" y="9536"/>
                  <a:pt x="129" y="9599"/>
                  <a:pt x="182" y="9653"/>
                </a:cubicBezTo>
                <a:lnTo>
                  <a:pt x="210" y="9682"/>
                </a:lnTo>
                <a:cubicBezTo>
                  <a:pt x="256" y="9730"/>
                  <a:pt x="303" y="9777"/>
                  <a:pt x="334" y="9827"/>
                </a:cubicBezTo>
                <a:cubicBezTo>
                  <a:pt x="366" y="9882"/>
                  <a:pt x="388" y="9953"/>
                  <a:pt x="409" y="10024"/>
                </a:cubicBezTo>
                <a:cubicBezTo>
                  <a:pt x="435" y="10109"/>
                  <a:pt x="461" y="10190"/>
                  <a:pt x="500" y="10231"/>
                </a:cubicBezTo>
                <a:cubicBezTo>
                  <a:pt x="563" y="10298"/>
                  <a:pt x="645" y="10335"/>
                  <a:pt x="731" y="10335"/>
                </a:cubicBezTo>
                <a:cubicBezTo>
                  <a:pt x="746" y="10335"/>
                  <a:pt x="762" y="10332"/>
                  <a:pt x="778" y="10330"/>
                </a:cubicBezTo>
                <a:cubicBezTo>
                  <a:pt x="810" y="10347"/>
                  <a:pt x="841" y="10365"/>
                  <a:pt x="872" y="10388"/>
                </a:cubicBezTo>
                <a:cubicBezTo>
                  <a:pt x="902" y="10410"/>
                  <a:pt x="930" y="10435"/>
                  <a:pt x="955" y="10462"/>
                </a:cubicBezTo>
                <a:cubicBezTo>
                  <a:pt x="956" y="10472"/>
                  <a:pt x="956" y="10483"/>
                  <a:pt x="958" y="10493"/>
                </a:cubicBezTo>
                <a:cubicBezTo>
                  <a:pt x="979" y="10580"/>
                  <a:pt x="1041" y="10655"/>
                  <a:pt x="1126" y="10699"/>
                </a:cubicBezTo>
                <a:cubicBezTo>
                  <a:pt x="1175" y="10723"/>
                  <a:pt x="1254" y="10726"/>
                  <a:pt x="1338" y="10729"/>
                </a:cubicBezTo>
                <a:cubicBezTo>
                  <a:pt x="1414" y="10732"/>
                  <a:pt x="1491" y="10733"/>
                  <a:pt x="1552" y="10752"/>
                </a:cubicBezTo>
                <a:cubicBezTo>
                  <a:pt x="1620" y="10773"/>
                  <a:pt x="1685" y="10828"/>
                  <a:pt x="1744" y="10878"/>
                </a:cubicBezTo>
                <a:cubicBezTo>
                  <a:pt x="1795" y="10920"/>
                  <a:pt x="1838" y="10957"/>
                  <a:pt x="1876" y="10969"/>
                </a:cubicBezTo>
                <a:cubicBezTo>
                  <a:pt x="1906" y="10978"/>
                  <a:pt x="1938" y="10984"/>
                  <a:pt x="1970" y="10984"/>
                </a:cubicBezTo>
                <a:cubicBezTo>
                  <a:pt x="2036" y="10984"/>
                  <a:pt x="2096" y="10964"/>
                  <a:pt x="2147" y="10928"/>
                </a:cubicBezTo>
                <a:cubicBezTo>
                  <a:pt x="2180" y="10931"/>
                  <a:pt x="2211" y="10936"/>
                  <a:pt x="2244" y="10945"/>
                </a:cubicBezTo>
                <a:cubicBezTo>
                  <a:pt x="2277" y="10955"/>
                  <a:pt x="2307" y="10970"/>
                  <a:pt x="2337" y="10986"/>
                </a:cubicBezTo>
                <a:cubicBezTo>
                  <a:pt x="2368" y="11070"/>
                  <a:pt x="2439" y="11142"/>
                  <a:pt x="2534" y="11170"/>
                </a:cubicBezTo>
                <a:cubicBezTo>
                  <a:pt x="2549" y="11176"/>
                  <a:pt x="2569" y="11177"/>
                  <a:pt x="2592" y="11177"/>
                </a:cubicBezTo>
                <a:cubicBezTo>
                  <a:pt x="2622" y="11177"/>
                  <a:pt x="2658" y="11174"/>
                  <a:pt x="2695" y="11169"/>
                </a:cubicBezTo>
                <a:cubicBezTo>
                  <a:pt x="2737" y="11165"/>
                  <a:pt x="2781" y="11162"/>
                  <a:pt x="2822" y="11162"/>
                </a:cubicBezTo>
                <a:cubicBezTo>
                  <a:pt x="2861" y="11162"/>
                  <a:pt x="2897" y="11165"/>
                  <a:pt x="2925" y="11174"/>
                </a:cubicBezTo>
                <a:cubicBezTo>
                  <a:pt x="2993" y="11195"/>
                  <a:pt x="3059" y="11249"/>
                  <a:pt x="3118" y="11300"/>
                </a:cubicBezTo>
                <a:cubicBezTo>
                  <a:pt x="3168" y="11342"/>
                  <a:pt x="3212" y="11379"/>
                  <a:pt x="3250" y="11391"/>
                </a:cubicBezTo>
                <a:cubicBezTo>
                  <a:pt x="3281" y="11400"/>
                  <a:pt x="3312" y="11406"/>
                  <a:pt x="3344" y="11406"/>
                </a:cubicBezTo>
                <a:cubicBezTo>
                  <a:pt x="3409" y="11406"/>
                  <a:pt x="3470" y="11386"/>
                  <a:pt x="3520" y="11350"/>
                </a:cubicBezTo>
                <a:cubicBezTo>
                  <a:pt x="3553" y="11353"/>
                  <a:pt x="3584" y="11358"/>
                  <a:pt x="3618" y="11367"/>
                </a:cubicBezTo>
                <a:cubicBezTo>
                  <a:pt x="3621" y="11369"/>
                  <a:pt x="3624" y="11370"/>
                  <a:pt x="3629" y="11371"/>
                </a:cubicBezTo>
                <a:cubicBezTo>
                  <a:pt x="3609" y="11406"/>
                  <a:pt x="3595" y="11444"/>
                  <a:pt x="3590" y="11483"/>
                </a:cubicBezTo>
                <a:cubicBezTo>
                  <a:pt x="3577" y="11569"/>
                  <a:pt x="3598" y="11656"/>
                  <a:pt x="3650" y="11728"/>
                </a:cubicBezTo>
                <a:cubicBezTo>
                  <a:pt x="3547" y="11817"/>
                  <a:pt x="3449" y="11914"/>
                  <a:pt x="3346" y="12025"/>
                </a:cubicBezTo>
                <a:lnTo>
                  <a:pt x="3330" y="12041"/>
                </a:lnTo>
                <a:lnTo>
                  <a:pt x="3347" y="12057"/>
                </a:lnTo>
                <a:cubicBezTo>
                  <a:pt x="3392" y="12097"/>
                  <a:pt x="3424" y="12149"/>
                  <a:pt x="3439" y="12204"/>
                </a:cubicBezTo>
                <a:cubicBezTo>
                  <a:pt x="3461" y="12294"/>
                  <a:pt x="3441" y="12387"/>
                  <a:pt x="3383" y="12458"/>
                </a:cubicBezTo>
                <a:cubicBezTo>
                  <a:pt x="3326" y="12529"/>
                  <a:pt x="3242" y="12569"/>
                  <a:pt x="3151" y="12569"/>
                </a:cubicBezTo>
                <a:cubicBezTo>
                  <a:pt x="3091" y="12569"/>
                  <a:pt x="3033" y="12551"/>
                  <a:pt x="2983" y="12516"/>
                </a:cubicBezTo>
                <a:lnTo>
                  <a:pt x="2964" y="12503"/>
                </a:lnTo>
                <a:lnTo>
                  <a:pt x="2950" y="12523"/>
                </a:lnTo>
                <a:cubicBezTo>
                  <a:pt x="2787" y="12768"/>
                  <a:pt x="2651" y="13026"/>
                  <a:pt x="2548" y="13294"/>
                </a:cubicBezTo>
                <a:cubicBezTo>
                  <a:pt x="2518" y="13286"/>
                  <a:pt x="2488" y="13283"/>
                  <a:pt x="2459" y="13283"/>
                </a:cubicBezTo>
                <a:cubicBezTo>
                  <a:pt x="2311" y="13283"/>
                  <a:pt x="2179" y="13381"/>
                  <a:pt x="2136" y="13522"/>
                </a:cubicBezTo>
                <a:cubicBezTo>
                  <a:pt x="2136" y="13523"/>
                  <a:pt x="2132" y="13534"/>
                  <a:pt x="2132" y="13534"/>
                </a:cubicBezTo>
                <a:cubicBezTo>
                  <a:pt x="2081" y="13710"/>
                  <a:pt x="2180" y="13889"/>
                  <a:pt x="2355" y="13945"/>
                </a:cubicBezTo>
                <a:cubicBezTo>
                  <a:pt x="2327" y="14077"/>
                  <a:pt x="2307" y="14218"/>
                  <a:pt x="2292" y="14365"/>
                </a:cubicBezTo>
                <a:lnTo>
                  <a:pt x="2290" y="14388"/>
                </a:lnTo>
                <a:lnTo>
                  <a:pt x="2314" y="14390"/>
                </a:lnTo>
                <a:cubicBezTo>
                  <a:pt x="2439" y="14398"/>
                  <a:pt x="2543" y="14487"/>
                  <a:pt x="2574" y="14607"/>
                </a:cubicBezTo>
                <a:cubicBezTo>
                  <a:pt x="2580" y="14633"/>
                  <a:pt x="2582" y="14660"/>
                  <a:pt x="2582" y="14686"/>
                </a:cubicBezTo>
                <a:cubicBezTo>
                  <a:pt x="2579" y="14840"/>
                  <a:pt x="2456" y="14967"/>
                  <a:pt x="2302" y="14973"/>
                </a:cubicBezTo>
                <a:lnTo>
                  <a:pt x="2279" y="14975"/>
                </a:lnTo>
                <a:lnTo>
                  <a:pt x="2280" y="14999"/>
                </a:lnTo>
                <a:cubicBezTo>
                  <a:pt x="2297" y="15295"/>
                  <a:pt x="2345" y="15584"/>
                  <a:pt x="2424" y="15859"/>
                </a:cubicBezTo>
                <a:cubicBezTo>
                  <a:pt x="2344" y="15893"/>
                  <a:pt x="2281" y="15953"/>
                  <a:pt x="2244" y="16032"/>
                </a:cubicBezTo>
                <a:cubicBezTo>
                  <a:pt x="2207" y="16114"/>
                  <a:pt x="2203" y="16206"/>
                  <a:pt x="2234" y="16290"/>
                </a:cubicBezTo>
                <a:lnTo>
                  <a:pt x="2239" y="16300"/>
                </a:lnTo>
                <a:cubicBezTo>
                  <a:pt x="2289" y="16431"/>
                  <a:pt x="2412" y="16513"/>
                  <a:pt x="2551" y="16513"/>
                </a:cubicBezTo>
                <a:cubicBezTo>
                  <a:pt x="2591" y="16513"/>
                  <a:pt x="2629" y="16507"/>
                  <a:pt x="2666" y="16494"/>
                </a:cubicBezTo>
                <a:cubicBezTo>
                  <a:pt x="2692" y="16549"/>
                  <a:pt x="2722" y="16605"/>
                  <a:pt x="2753" y="16664"/>
                </a:cubicBezTo>
                <a:cubicBezTo>
                  <a:pt x="2602" y="16766"/>
                  <a:pt x="2560" y="16971"/>
                  <a:pt x="2660" y="17127"/>
                </a:cubicBezTo>
                <a:cubicBezTo>
                  <a:pt x="2662" y="17128"/>
                  <a:pt x="2666" y="17134"/>
                  <a:pt x="2667" y="17135"/>
                </a:cubicBezTo>
                <a:cubicBezTo>
                  <a:pt x="2729" y="17229"/>
                  <a:pt x="2832" y="17285"/>
                  <a:pt x="2944" y="17285"/>
                </a:cubicBezTo>
                <a:cubicBezTo>
                  <a:pt x="3007" y="17285"/>
                  <a:pt x="3071" y="17266"/>
                  <a:pt x="3126" y="17232"/>
                </a:cubicBezTo>
                <a:cubicBezTo>
                  <a:pt x="3166" y="17282"/>
                  <a:pt x="3205" y="17330"/>
                  <a:pt x="3247" y="17380"/>
                </a:cubicBezTo>
                <a:cubicBezTo>
                  <a:pt x="3188" y="17443"/>
                  <a:pt x="3155" y="17525"/>
                  <a:pt x="3155" y="17614"/>
                </a:cubicBezTo>
                <a:cubicBezTo>
                  <a:pt x="3156" y="17703"/>
                  <a:pt x="3192" y="17788"/>
                  <a:pt x="3255" y="17851"/>
                </a:cubicBezTo>
                <a:lnTo>
                  <a:pt x="3262" y="17857"/>
                </a:lnTo>
                <a:cubicBezTo>
                  <a:pt x="3266" y="17862"/>
                  <a:pt x="3271" y="17866"/>
                  <a:pt x="3276" y="17870"/>
                </a:cubicBezTo>
                <a:cubicBezTo>
                  <a:pt x="3317" y="17905"/>
                  <a:pt x="3365" y="17930"/>
                  <a:pt x="3416" y="17942"/>
                </a:cubicBezTo>
                <a:cubicBezTo>
                  <a:pt x="3429" y="17945"/>
                  <a:pt x="3444" y="17947"/>
                  <a:pt x="3457" y="17949"/>
                </a:cubicBezTo>
                <a:cubicBezTo>
                  <a:pt x="3468" y="17950"/>
                  <a:pt x="3482" y="17952"/>
                  <a:pt x="3494" y="17952"/>
                </a:cubicBezTo>
                <a:cubicBezTo>
                  <a:pt x="3536" y="17952"/>
                  <a:pt x="3577" y="17945"/>
                  <a:pt x="3616" y="17929"/>
                </a:cubicBezTo>
                <a:cubicBezTo>
                  <a:pt x="3658" y="17913"/>
                  <a:pt x="3697" y="17888"/>
                  <a:pt x="3731" y="17855"/>
                </a:cubicBezTo>
                <a:cubicBezTo>
                  <a:pt x="3777" y="17893"/>
                  <a:pt x="3826" y="17930"/>
                  <a:pt x="3874" y="17966"/>
                </a:cubicBezTo>
                <a:cubicBezTo>
                  <a:pt x="3899" y="17984"/>
                  <a:pt x="3922" y="18003"/>
                  <a:pt x="3947" y="18021"/>
                </a:cubicBezTo>
                <a:cubicBezTo>
                  <a:pt x="4120" y="18145"/>
                  <a:pt x="4301" y="18253"/>
                  <a:pt x="4491" y="18348"/>
                </a:cubicBezTo>
                <a:cubicBezTo>
                  <a:pt x="4527" y="18366"/>
                  <a:pt x="4562" y="18384"/>
                  <a:pt x="4599" y="18401"/>
                </a:cubicBezTo>
                <a:cubicBezTo>
                  <a:pt x="4609" y="18406"/>
                  <a:pt x="4618" y="18411"/>
                  <a:pt x="4628" y="18416"/>
                </a:cubicBezTo>
                <a:cubicBezTo>
                  <a:pt x="4570" y="18590"/>
                  <a:pt x="4663" y="18779"/>
                  <a:pt x="4836" y="18841"/>
                </a:cubicBezTo>
                <a:lnTo>
                  <a:pt x="4842" y="18843"/>
                </a:lnTo>
                <a:cubicBezTo>
                  <a:pt x="4879" y="18857"/>
                  <a:pt x="4916" y="18864"/>
                  <a:pt x="4954" y="18864"/>
                </a:cubicBezTo>
                <a:cubicBezTo>
                  <a:pt x="5092" y="18864"/>
                  <a:pt x="5218" y="18777"/>
                  <a:pt x="5268" y="18645"/>
                </a:cubicBezTo>
                <a:cubicBezTo>
                  <a:pt x="5334" y="18662"/>
                  <a:pt x="5395" y="18677"/>
                  <a:pt x="5454" y="18690"/>
                </a:cubicBezTo>
                <a:cubicBezTo>
                  <a:pt x="5445" y="18775"/>
                  <a:pt x="5469" y="18859"/>
                  <a:pt x="5522" y="18930"/>
                </a:cubicBezTo>
                <a:cubicBezTo>
                  <a:pt x="5576" y="19001"/>
                  <a:pt x="5655" y="19047"/>
                  <a:pt x="5746" y="19060"/>
                </a:cubicBezTo>
                <a:cubicBezTo>
                  <a:pt x="5748" y="19060"/>
                  <a:pt x="5755" y="19062"/>
                  <a:pt x="5757" y="19062"/>
                </a:cubicBezTo>
                <a:cubicBezTo>
                  <a:pt x="5770" y="19063"/>
                  <a:pt x="5784" y="19064"/>
                  <a:pt x="5797" y="19064"/>
                </a:cubicBezTo>
                <a:cubicBezTo>
                  <a:pt x="5963" y="19064"/>
                  <a:pt x="6105" y="18941"/>
                  <a:pt x="6129" y="18775"/>
                </a:cubicBezTo>
                <a:cubicBezTo>
                  <a:pt x="6183" y="18778"/>
                  <a:pt x="6239" y="18778"/>
                  <a:pt x="6293" y="18778"/>
                </a:cubicBezTo>
                <a:lnTo>
                  <a:pt x="6320" y="18778"/>
                </a:lnTo>
                <a:cubicBezTo>
                  <a:pt x="6339" y="18948"/>
                  <a:pt x="6483" y="19079"/>
                  <a:pt x="6656" y="19079"/>
                </a:cubicBezTo>
                <a:cubicBezTo>
                  <a:pt x="6664" y="19079"/>
                  <a:pt x="6673" y="19079"/>
                  <a:pt x="6684" y="19078"/>
                </a:cubicBezTo>
                <a:lnTo>
                  <a:pt x="6698" y="19075"/>
                </a:lnTo>
                <a:cubicBezTo>
                  <a:pt x="6788" y="19067"/>
                  <a:pt x="6869" y="19023"/>
                  <a:pt x="6926" y="18953"/>
                </a:cubicBezTo>
                <a:cubicBezTo>
                  <a:pt x="6980" y="18886"/>
                  <a:pt x="7006" y="18803"/>
                  <a:pt x="7001" y="18716"/>
                </a:cubicBezTo>
                <a:cubicBezTo>
                  <a:pt x="7133" y="18693"/>
                  <a:pt x="7268" y="18662"/>
                  <a:pt x="7404" y="18622"/>
                </a:cubicBezTo>
                <a:lnTo>
                  <a:pt x="7426" y="18616"/>
                </a:lnTo>
                <a:lnTo>
                  <a:pt x="7418" y="18594"/>
                </a:lnTo>
                <a:cubicBezTo>
                  <a:pt x="7369" y="18445"/>
                  <a:pt x="7449" y="18279"/>
                  <a:pt x="7599" y="18227"/>
                </a:cubicBezTo>
                <a:cubicBezTo>
                  <a:pt x="7633" y="18214"/>
                  <a:pt x="7668" y="18208"/>
                  <a:pt x="7702" y="18208"/>
                </a:cubicBezTo>
                <a:cubicBezTo>
                  <a:pt x="7818" y="18208"/>
                  <a:pt x="7924" y="18277"/>
                  <a:pt x="7970" y="18385"/>
                </a:cubicBezTo>
                <a:lnTo>
                  <a:pt x="7980" y="18406"/>
                </a:lnTo>
                <a:lnTo>
                  <a:pt x="8001" y="18395"/>
                </a:lnTo>
                <a:cubicBezTo>
                  <a:pt x="8238" y="18285"/>
                  <a:pt x="8464" y="18152"/>
                  <a:pt x="8669" y="18000"/>
                </a:cubicBezTo>
                <a:cubicBezTo>
                  <a:pt x="8694" y="17982"/>
                  <a:pt x="8718" y="17963"/>
                  <a:pt x="8743" y="17944"/>
                </a:cubicBezTo>
                <a:lnTo>
                  <a:pt x="8746" y="17941"/>
                </a:lnTo>
                <a:cubicBezTo>
                  <a:pt x="8810" y="18008"/>
                  <a:pt x="8898" y="18046"/>
                  <a:pt x="8992" y="18046"/>
                </a:cubicBezTo>
                <a:cubicBezTo>
                  <a:pt x="9073" y="18046"/>
                  <a:pt x="9152" y="18016"/>
                  <a:pt x="9219" y="17960"/>
                </a:cubicBezTo>
                <a:lnTo>
                  <a:pt x="9226" y="17957"/>
                </a:lnTo>
                <a:cubicBezTo>
                  <a:pt x="9331" y="17860"/>
                  <a:pt x="9360" y="17710"/>
                  <a:pt x="9310" y="17583"/>
                </a:cubicBezTo>
                <a:cubicBezTo>
                  <a:pt x="9304" y="17570"/>
                  <a:pt x="9298" y="17556"/>
                  <a:pt x="9289" y="17543"/>
                </a:cubicBezTo>
                <a:cubicBezTo>
                  <a:pt x="9283" y="17531"/>
                  <a:pt x="9278" y="17520"/>
                  <a:pt x="9271" y="17509"/>
                </a:cubicBezTo>
                <a:cubicBezTo>
                  <a:pt x="9265" y="17502"/>
                  <a:pt x="9258" y="17494"/>
                  <a:pt x="9252" y="17487"/>
                </a:cubicBezTo>
                <a:cubicBezTo>
                  <a:pt x="9298" y="17438"/>
                  <a:pt x="9339" y="17391"/>
                  <a:pt x="9376" y="17348"/>
                </a:cubicBezTo>
                <a:cubicBezTo>
                  <a:pt x="9431" y="17386"/>
                  <a:pt x="9495" y="17406"/>
                  <a:pt x="9564" y="17406"/>
                </a:cubicBezTo>
                <a:cubicBezTo>
                  <a:pt x="9580" y="17406"/>
                  <a:pt x="9595" y="17402"/>
                  <a:pt x="9611" y="17401"/>
                </a:cubicBezTo>
                <a:cubicBezTo>
                  <a:pt x="9682" y="17390"/>
                  <a:pt x="9745" y="17360"/>
                  <a:pt x="9796" y="17312"/>
                </a:cubicBezTo>
                <a:cubicBezTo>
                  <a:pt x="9810" y="17299"/>
                  <a:pt x="9825" y="17284"/>
                  <a:pt x="9837" y="17269"/>
                </a:cubicBezTo>
                <a:cubicBezTo>
                  <a:pt x="9838" y="17266"/>
                  <a:pt x="9843" y="17258"/>
                  <a:pt x="9846" y="17255"/>
                </a:cubicBezTo>
                <a:cubicBezTo>
                  <a:pt x="9909" y="17167"/>
                  <a:pt x="9922" y="17056"/>
                  <a:pt x="9890" y="16958"/>
                </a:cubicBezTo>
                <a:cubicBezTo>
                  <a:pt x="9884" y="16943"/>
                  <a:pt x="9879" y="16928"/>
                  <a:pt x="9873" y="16915"/>
                </a:cubicBezTo>
                <a:cubicBezTo>
                  <a:pt x="9863" y="16897"/>
                  <a:pt x="9854" y="16880"/>
                  <a:pt x="9841" y="16862"/>
                </a:cubicBezTo>
                <a:cubicBezTo>
                  <a:pt x="9821" y="16835"/>
                  <a:pt x="9796" y="16811"/>
                  <a:pt x="9769" y="16790"/>
                </a:cubicBezTo>
                <a:cubicBezTo>
                  <a:pt x="9836" y="16676"/>
                  <a:pt x="9898" y="16555"/>
                  <a:pt x="9958" y="16422"/>
                </a:cubicBezTo>
                <a:lnTo>
                  <a:pt x="9968" y="16401"/>
                </a:lnTo>
                <a:lnTo>
                  <a:pt x="9945" y="16392"/>
                </a:lnTo>
                <a:cubicBezTo>
                  <a:pt x="9799" y="16333"/>
                  <a:pt x="9725" y="16170"/>
                  <a:pt x="9779" y="16022"/>
                </a:cubicBezTo>
                <a:cubicBezTo>
                  <a:pt x="9821" y="15905"/>
                  <a:pt x="9933" y="15827"/>
                  <a:pt x="10057" y="15827"/>
                </a:cubicBezTo>
                <a:cubicBezTo>
                  <a:pt x="10086" y="15827"/>
                  <a:pt x="10115" y="15832"/>
                  <a:pt x="10144" y="15841"/>
                </a:cubicBezTo>
                <a:lnTo>
                  <a:pt x="10167" y="15847"/>
                </a:lnTo>
                <a:lnTo>
                  <a:pt x="10173" y="15825"/>
                </a:lnTo>
                <a:cubicBezTo>
                  <a:pt x="10251" y="15538"/>
                  <a:pt x="10299" y="15247"/>
                  <a:pt x="10312" y="14958"/>
                </a:cubicBezTo>
                <a:cubicBezTo>
                  <a:pt x="10400" y="14953"/>
                  <a:pt x="10481" y="14916"/>
                  <a:pt x="10541" y="14852"/>
                </a:cubicBezTo>
                <a:cubicBezTo>
                  <a:pt x="10602" y="14787"/>
                  <a:pt x="10634" y="14700"/>
                  <a:pt x="10632" y="14609"/>
                </a:cubicBezTo>
                <a:lnTo>
                  <a:pt x="10632" y="14602"/>
                </a:lnTo>
                <a:cubicBezTo>
                  <a:pt x="10629" y="14534"/>
                  <a:pt x="10608" y="14471"/>
                  <a:pt x="10569" y="14417"/>
                </a:cubicBezTo>
                <a:cubicBezTo>
                  <a:pt x="10505" y="14331"/>
                  <a:pt x="10404" y="14278"/>
                  <a:pt x="10295" y="14278"/>
                </a:cubicBezTo>
                <a:lnTo>
                  <a:pt x="10289" y="14278"/>
                </a:lnTo>
                <a:cubicBezTo>
                  <a:pt x="10281" y="14213"/>
                  <a:pt x="10272" y="14150"/>
                  <a:pt x="10263" y="14091"/>
                </a:cubicBezTo>
                <a:cubicBezTo>
                  <a:pt x="10347" y="14066"/>
                  <a:pt x="10417" y="14012"/>
                  <a:pt x="10462" y="13938"/>
                </a:cubicBezTo>
                <a:cubicBezTo>
                  <a:pt x="10508" y="13860"/>
                  <a:pt x="10521" y="13769"/>
                  <a:pt x="10499" y="13681"/>
                </a:cubicBezTo>
                <a:cubicBezTo>
                  <a:pt x="10499" y="13680"/>
                  <a:pt x="10496" y="13671"/>
                  <a:pt x="10496" y="13670"/>
                </a:cubicBezTo>
                <a:cubicBezTo>
                  <a:pt x="10485" y="13629"/>
                  <a:pt x="10467" y="13592"/>
                  <a:pt x="10443" y="13558"/>
                </a:cubicBezTo>
                <a:cubicBezTo>
                  <a:pt x="10380" y="13471"/>
                  <a:pt x="10277" y="13421"/>
                  <a:pt x="10170" y="13421"/>
                </a:cubicBezTo>
                <a:cubicBezTo>
                  <a:pt x="10145" y="13421"/>
                  <a:pt x="10119" y="13424"/>
                  <a:pt x="10094" y="13429"/>
                </a:cubicBezTo>
                <a:cubicBezTo>
                  <a:pt x="10033" y="13257"/>
                  <a:pt x="9961" y="13089"/>
                  <a:pt x="9875" y="12925"/>
                </a:cubicBezTo>
                <a:cubicBezTo>
                  <a:pt x="9872" y="12876"/>
                  <a:pt x="9858" y="12822"/>
                  <a:pt x="9832" y="12770"/>
                </a:cubicBezTo>
                <a:lnTo>
                  <a:pt x="9806" y="12720"/>
                </a:lnTo>
                <a:lnTo>
                  <a:pt x="9935" y="12626"/>
                </a:lnTo>
                <a:cubicBezTo>
                  <a:pt x="9994" y="12741"/>
                  <a:pt x="10090" y="12817"/>
                  <a:pt x="10178" y="12817"/>
                </a:cubicBezTo>
                <a:cubicBezTo>
                  <a:pt x="10191" y="12817"/>
                  <a:pt x="10204" y="12814"/>
                  <a:pt x="10215" y="12811"/>
                </a:cubicBezTo>
                <a:lnTo>
                  <a:pt x="10216" y="12814"/>
                </a:lnTo>
                <a:lnTo>
                  <a:pt x="10238" y="12804"/>
                </a:lnTo>
                <a:cubicBezTo>
                  <a:pt x="10334" y="12758"/>
                  <a:pt x="10353" y="12595"/>
                  <a:pt x="10279" y="12444"/>
                </a:cubicBezTo>
                <a:lnTo>
                  <a:pt x="10253" y="12393"/>
                </a:lnTo>
                <a:lnTo>
                  <a:pt x="10381" y="12299"/>
                </a:lnTo>
                <a:cubicBezTo>
                  <a:pt x="10441" y="12414"/>
                  <a:pt x="10537" y="12490"/>
                  <a:pt x="10626" y="12490"/>
                </a:cubicBezTo>
                <a:cubicBezTo>
                  <a:pt x="10638" y="12490"/>
                  <a:pt x="10650" y="12488"/>
                  <a:pt x="10663" y="12484"/>
                </a:cubicBezTo>
                <a:lnTo>
                  <a:pt x="10664" y="12488"/>
                </a:lnTo>
                <a:lnTo>
                  <a:pt x="10685" y="12477"/>
                </a:lnTo>
                <a:cubicBezTo>
                  <a:pt x="10781" y="12431"/>
                  <a:pt x="10800" y="12268"/>
                  <a:pt x="10726" y="12117"/>
                </a:cubicBezTo>
                <a:lnTo>
                  <a:pt x="10701" y="12066"/>
                </a:lnTo>
                <a:lnTo>
                  <a:pt x="10828" y="11972"/>
                </a:lnTo>
                <a:cubicBezTo>
                  <a:pt x="10887" y="12087"/>
                  <a:pt x="10984" y="12163"/>
                  <a:pt x="11072" y="12163"/>
                </a:cubicBezTo>
                <a:cubicBezTo>
                  <a:pt x="11085" y="12163"/>
                  <a:pt x="11097" y="12161"/>
                  <a:pt x="11108" y="12157"/>
                </a:cubicBezTo>
                <a:lnTo>
                  <a:pt x="11109" y="12161"/>
                </a:lnTo>
                <a:lnTo>
                  <a:pt x="11129" y="12150"/>
                </a:lnTo>
                <a:cubicBezTo>
                  <a:pt x="11186" y="12123"/>
                  <a:pt x="11214" y="12055"/>
                  <a:pt x="11214" y="11975"/>
                </a:cubicBezTo>
                <a:lnTo>
                  <a:pt x="11214" y="11959"/>
                </a:lnTo>
                <a:cubicBezTo>
                  <a:pt x="11212" y="11906"/>
                  <a:pt x="11197" y="11846"/>
                  <a:pt x="11170" y="11790"/>
                </a:cubicBezTo>
                <a:lnTo>
                  <a:pt x="11144" y="11739"/>
                </a:lnTo>
                <a:lnTo>
                  <a:pt x="11272" y="11645"/>
                </a:lnTo>
                <a:cubicBezTo>
                  <a:pt x="11332" y="11760"/>
                  <a:pt x="11428" y="11836"/>
                  <a:pt x="11517" y="11836"/>
                </a:cubicBezTo>
                <a:cubicBezTo>
                  <a:pt x="11529" y="11836"/>
                  <a:pt x="11541" y="11834"/>
                  <a:pt x="11554" y="11831"/>
                </a:cubicBezTo>
                <a:lnTo>
                  <a:pt x="11555" y="11834"/>
                </a:lnTo>
                <a:lnTo>
                  <a:pt x="11576" y="11823"/>
                </a:lnTo>
                <a:cubicBezTo>
                  <a:pt x="11672" y="11777"/>
                  <a:pt x="11691" y="11614"/>
                  <a:pt x="11617" y="11464"/>
                </a:cubicBezTo>
                <a:lnTo>
                  <a:pt x="11592" y="11412"/>
                </a:lnTo>
                <a:lnTo>
                  <a:pt x="11719" y="11318"/>
                </a:lnTo>
                <a:cubicBezTo>
                  <a:pt x="11778" y="11433"/>
                  <a:pt x="11876" y="11509"/>
                  <a:pt x="11963" y="11509"/>
                </a:cubicBezTo>
                <a:cubicBezTo>
                  <a:pt x="11977" y="11509"/>
                  <a:pt x="11988" y="11507"/>
                  <a:pt x="11999" y="11504"/>
                </a:cubicBezTo>
                <a:lnTo>
                  <a:pt x="12000" y="11507"/>
                </a:lnTo>
                <a:lnTo>
                  <a:pt x="12021" y="11496"/>
                </a:lnTo>
                <a:cubicBezTo>
                  <a:pt x="12118" y="11450"/>
                  <a:pt x="12136" y="11287"/>
                  <a:pt x="12062" y="11137"/>
                </a:cubicBezTo>
                <a:lnTo>
                  <a:pt x="12037" y="11085"/>
                </a:lnTo>
                <a:lnTo>
                  <a:pt x="12057" y="11070"/>
                </a:lnTo>
                <a:cubicBezTo>
                  <a:pt x="12108" y="11108"/>
                  <a:pt x="12172" y="11131"/>
                  <a:pt x="12236" y="11131"/>
                </a:cubicBezTo>
                <a:cubicBezTo>
                  <a:pt x="12273" y="11131"/>
                  <a:pt x="12309" y="11124"/>
                  <a:pt x="12341" y="11110"/>
                </a:cubicBezTo>
                <a:lnTo>
                  <a:pt x="12790" y="10917"/>
                </a:lnTo>
                <a:lnTo>
                  <a:pt x="12569" y="11218"/>
                </a:lnTo>
                <a:lnTo>
                  <a:pt x="12530" y="11235"/>
                </a:lnTo>
                <a:cubicBezTo>
                  <a:pt x="12467" y="11263"/>
                  <a:pt x="12419" y="11313"/>
                  <a:pt x="12398" y="11376"/>
                </a:cubicBezTo>
                <a:cubicBezTo>
                  <a:pt x="12374" y="11444"/>
                  <a:pt x="12383" y="11519"/>
                  <a:pt x="12418" y="11586"/>
                </a:cubicBezTo>
                <a:cubicBezTo>
                  <a:pt x="12471" y="11682"/>
                  <a:pt x="12577" y="11745"/>
                  <a:pt x="12685" y="11745"/>
                </a:cubicBezTo>
                <a:cubicBezTo>
                  <a:pt x="12722" y="11745"/>
                  <a:pt x="12758" y="11739"/>
                  <a:pt x="12791" y="11724"/>
                </a:cubicBezTo>
                <a:lnTo>
                  <a:pt x="13248" y="11528"/>
                </a:lnTo>
                <a:lnTo>
                  <a:pt x="13027" y="11830"/>
                </a:lnTo>
                <a:lnTo>
                  <a:pt x="12978" y="11851"/>
                </a:lnTo>
                <a:cubicBezTo>
                  <a:pt x="12915" y="11878"/>
                  <a:pt x="12868" y="11929"/>
                  <a:pt x="12847" y="11992"/>
                </a:cubicBezTo>
                <a:cubicBezTo>
                  <a:pt x="12822" y="12059"/>
                  <a:pt x="12831" y="12135"/>
                  <a:pt x="12867" y="12202"/>
                </a:cubicBezTo>
                <a:cubicBezTo>
                  <a:pt x="12919" y="12298"/>
                  <a:pt x="13023" y="12361"/>
                  <a:pt x="13133" y="12361"/>
                </a:cubicBezTo>
                <a:cubicBezTo>
                  <a:pt x="13170" y="12361"/>
                  <a:pt x="13206" y="12355"/>
                  <a:pt x="13241" y="12340"/>
                </a:cubicBezTo>
                <a:lnTo>
                  <a:pt x="13653" y="12162"/>
                </a:lnTo>
                <a:lnTo>
                  <a:pt x="13413" y="12489"/>
                </a:lnTo>
                <a:cubicBezTo>
                  <a:pt x="13327" y="12606"/>
                  <a:pt x="13346" y="12787"/>
                  <a:pt x="13455" y="12889"/>
                </a:cubicBezTo>
                <a:cubicBezTo>
                  <a:pt x="13505" y="12936"/>
                  <a:pt x="13565" y="12961"/>
                  <a:pt x="13628" y="12961"/>
                </a:cubicBezTo>
                <a:cubicBezTo>
                  <a:pt x="13703" y="12961"/>
                  <a:pt x="13771" y="12925"/>
                  <a:pt x="13818" y="12862"/>
                </a:cubicBezTo>
                <a:lnTo>
                  <a:pt x="14497" y="11934"/>
                </a:lnTo>
                <a:lnTo>
                  <a:pt x="14613" y="11775"/>
                </a:lnTo>
                <a:lnTo>
                  <a:pt x="14641" y="11735"/>
                </a:lnTo>
                <a:lnTo>
                  <a:pt x="14645" y="11734"/>
                </a:lnTo>
                <a:cubicBezTo>
                  <a:pt x="14708" y="11706"/>
                  <a:pt x="14755" y="11656"/>
                  <a:pt x="14776" y="11591"/>
                </a:cubicBezTo>
                <a:cubicBezTo>
                  <a:pt x="14799" y="11527"/>
                  <a:pt x="14792" y="11455"/>
                  <a:pt x="14761" y="11392"/>
                </a:cubicBezTo>
                <a:cubicBezTo>
                  <a:pt x="14760" y="11390"/>
                  <a:pt x="14757" y="11386"/>
                  <a:pt x="14756" y="11382"/>
                </a:cubicBezTo>
                <a:cubicBezTo>
                  <a:pt x="14749" y="11369"/>
                  <a:pt x="14740" y="11355"/>
                  <a:pt x="14730" y="11342"/>
                </a:cubicBezTo>
                <a:cubicBezTo>
                  <a:pt x="14673" y="11270"/>
                  <a:pt x="14583" y="11223"/>
                  <a:pt x="14491" y="11223"/>
                </a:cubicBezTo>
                <a:cubicBezTo>
                  <a:pt x="14454" y="11223"/>
                  <a:pt x="14418" y="11229"/>
                  <a:pt x="14385" y="11244"/>
                </a:cubicBezTo>
                <a:lnTo>
                  <a:pt x="14019" y="11401"/>
                </a:lnTo>
                <a:lnTo>
                  <a:pt x="14250" y="11086"/>
                </a:lnTo>
                <a:cubicBezTo>
                  <a:pt x="14286" y="11059"/>
                  <a:pt x="14313" y="11022"/>
                  <a:pt x="14329" y="10976"/>
                </a:cubicBezTo>
                <a:cubicBezTo>
                  <a:pt x="14354" y="10910"/>
                  <a:pt x="14345" y="10833"/>
                  <a:pt x="14309" y="10768"/>
                </a:cubicBezTo>
                <a:cubicBezTo>
                  <a:pt x="14257" y="10671"/>
                  <a:pt x="14151" y="10607"/>
                  <a:pt x="14042" y="10607"/>
                </a:cubicBezTo>
                <a:cubicBezTo>
                  <a:pt x="14006" y="10607"/>
                  <a:pt x="13970" y="10615"/>
                  <a:pt x="13937" y="10628"/>
                </a:cubicBezTo>
                <a:lnTo>
                  <a:pt x="13563" y="10790"/>
                </a:lnTo>
                <a:lnTo>
                  <a:pt x="13563" y="10790"/>
                </a:lnTo>
                <a:lnTo>
                  <a:pt x="13787" y="10481"/>
                </a:lnTo>
                <a:cubicBezTo>
                  <a:pt x="13832" y="10452"/>
                  <a:pt x="13864" y="10411"/>
                  <a:pt x="13881" y="10362"/>
                </a:cubicBezTo>
                <a:cubicBezTo>
                  <a:pt x="13897" y="10316"/>
                  <a:pt x="13897" y="10269"/>
                  <a:pt x="13886" y="10221"/>
                </a:cubicBezTo>
                <a:lnTo>
                  <a:pt x="14245" y="9959"/>
                </a:lnTo>
                <a:cubicBezTo>
                  <a:pt x="14302" y="9919"/>
                  <a:pt x="14349" y="9867"/>
                  <a:pt x="14387" y="9810"/>
                </a:cubicBezTo>
                <a:cubicBezTo>
                  <a:pt x="14390" y="9819"/>
                  <a:pt x="14394" y="9829"/>
                  <a:pt x="14397" y="9836"/>
                </a:cubicBezTo>
                <a:lnTo>
                  <a:pt x="14351" y="9869"/>
                </a:lnTo>
                <a:cubicBezTo>
                  <a:pt x="14290" y="9915"/>
                  <a:pt x="14265" y="9989"/>
                  <a:pt x="14290" y="10046"/>
                </a:cubicBezTo>
                <a:lnTo>
                  <a:pt x="14287" y="10047"/>
                </a:lnTo>
                <a:lnTo>
                  <a:pt x="14301" y="10066"/>
                </a:lnTo>
                <a:cubicBezTo>
                  <a:pt x="14322" y="10096"/>
                  <a:pt x="14359" y="10112"/>
                  <a:pt x="14399" y="10112"/>
                </a:cubicBezTo>
                <a:lnTo>
                  <a:pt x="14412" y="10112"/>
                </a:lnTo>
                <a:cubicBezTo>
                  <a:pt x="14439" y="10109"/>
                  <a:pt x="14466" y="10100"/>
                  <a:pt x="14492" y="10084"/>
                </a:cubicBezTo>
                <a:cubicBezTo>
                  <a:pt x="14504" y="10116"/>
                  <a:pt x="14517" y="10147"/>
                  <a:pt x="14531" y="10179"/>
                </a:cubicBezTo>
                <a:lnTo>
                  <a:pt x="14497" y="10204"/>
                </a:lnTo>
                <a:cubicBezTo>
                  <a:pt x="14435" y="10251"/>
                  <a:pt x="14409" y="10325"/>
                  <a:pt x="14435" y="10381"/>
                </a:cubicBezTo>
                <a:lnTo>
                  <a:pt x="14433" y="10383"/>
                </a:lnTo>
                <a:lnTo>
                  <a:pt x="14445" y="10401"/>
                </a:lnTo>
                <a:cubicBezTo>
                  <a:pt x="14467" y="10431"/>
                  <a:pt x="14503" y="10448"/>
                  <a:pt x="14545" y="10448"/>
                </a:cubicBezTo>
                <a:cubicBezTo>
                  <a:pt x="14578" y="10448"/>
                  <a:pt x="14612" y="10436"/>
                  <a:pt x="14640" y="10417"/>
                </a:cubicBezTo>
                <a:cubicBezTo>
                  <a:pt x="14655" y="10448"/>
                  <a:pt x="14671" y="10480"/>
                  <a:pt x="14686" y="10510"/>
                </a:cubicBezTo>
                <a:lnTo>
                  <a:pt x="14650" y="10537"/>
                </a:lnTo>
                <a:cubicBezTo>
                  <a:pt x="14612" y="10564"/>
                  <a:pt x="14587" y="10604"/>
                  <a:pt x="14580" y="10646"/>
                </a:cubicBezTo>
                <a:cubicBezTo>
                  <a:pt x="14576" y="10669"/>
                  <a:pt x="14581" y="10692"/>
                  <a:pt x="14591" y="10712"/>
                </a:cubicBezTo>
                <a:lnTo>
                  <a:pt x="14587" y="10715"/>
                </a:lnTo>
                <a:lnTo>
                  <a:pt x="14599" y="10733"/>
                </a:lnTo>
                <a:cubicBezTo>
                  <a:pt x="14622" y="10763"/>
                  <a:pt x="14657" y="10780"/>
                  <a:pt x="14699" y="10780"/>
                </a:cubicBezTo>
                <a:cubicBezTo>
                  <a:pt x="14735" y="10780"/>
                  <a:pt x="14772" y="10768"/>
                  <a:pt x="14804" y="10744"/>
                </a:cubicBezTo>
                <a:lnTo>
                  <a:pt x="14807" y="10743"/>
                </a:lnTo>
                <a:cubicBezTo>
                  <a:pt x="14823" y="10773"/>
                  <a:pt x="14840" y="10802"/>
                  <a:pt x="14856" y="10832"/>
                </a:cubicBezTo>
                <a:lnTo>
                  <a:pt x="14845" y="10839"/>
                </a:lnTo>
                <a:cubicBezTo>
                  <a:pt x="14783" y="10886"/>
                  <a:pt x="14757" y="10959"/>
                  <a:pt x="14783" y="11016"/>
                </a:cubicBezTo>
                <a:lnTo>
                  <a:pt x="14781" y="11017"/>
                </a:lnTo>
                <a:lnTo>
                  <a:pt x="14793" y="11036"/>
                </a:lnTo>
                <a:cubicBezTo>
                  <a:pt x="14802" y="11048"/>
                  <a:pt x="14813" y="11058"/>
                  <a:pt x="14825" y="11064"/>
                </a:cubicBezTo>
                <a:cubicBezTo>
                  <a:pt x="14839" y="11071"/>
                  <a:pt x="14852" y="11077"/>
                  <a:pt x="14867" y="11080"/>
                </a:cubicBezTo>
                <a:cubicBezTo>
                  <a:pt x="14876" y="11081"/>
                  <a:pt x="14883" y="11082"/>
                  <a:pt x="14892" y="11082"/>
                </a:cubicBezTo>
                <a:cubicBezTo>
                  <a:pt x="14923" y="11082"/>
                  <a:pt x="14951" y="11071"/>
                  <a:pt x="14979" y="11055"/>
                </a:cubicBezTo>
                <a:cubicBezTo>
                  <a:pt x="14997" y="11085"/>
                  <a:pt x="15014" y="11116"/>
                  <a:pt x="15032" y="11144"/>
                </a:cubicBezTo>
                <a:lnTo>
                  <a:pt x="15021" y="11152"/>
                </a:lnTo>
                <a:cubicBezTo>
                  <a:pt x="14983" y="11180"/>
                  <a:pt x="14958" y="11219"/>
                  <a:pt x="14951" y="11261"/>
                </a:cubicBezTo>
                <a:cubicBezTo>
                  <a:pt x="14947" y="11285"/>
                  <a:pt x="14953" y="11307"/>
                  <a:pt x="14962" y="11328"/>
                </a:cubicBezTo>
                <a:lnTo>
                  <a:pt x="14958" y="11330"/>
                </a:lnTo>
                <a:lnTo>
                  <a:pt x="14972" y="11349"/>
                </a:lnTo>
                <a:cubicBezTo>
                  <a:pt x="14989" y="11374"/>
                  <a:pt x="15018" y="11388"/>
                  <a:pt x="15051" y="11393"/>
                </a:cubicBezTo>
                <a:cubicBezTo>
                  <a:pt x="15057" y="11395"/>
                  <a:pt x="15063" y="11396"/>
                  <a:pt x="15071" y="11396"/>
                </a:cubicBezTo>
                <a:cubicBezTo>
                  <a:pt x="15081" y="11396"/>
                  <a:pt x="15090" y="11393"/>
                  <a:pt x="15100" y="11391"/>
                </a:cubicBezTo>
                <a:cubicBezTo>
                  <a:pt x="15127" y="11386"/>
                  <a:pt x="15152" y="11377"/>
                  <a:pt x="15174" y="11360"/>
                </a:cubicBezTo>
                <a:lnTo>
                  <a:pt x="15192" y="11348"/>
                </a:lnTo>
                <a:cubicBezTo>
                  <a:pt x="15475" y="11595"/>
                  <a:pt x="15779" y="11755"/>
                  <a:pt x="16062" y="11801"/>
                </a:cubicBezTo>
                <a:lnTo>
                  <a:pt x="16094" y="11844"/>
                </a:lnTo>
                <a:lnTo>
                  <a:pt x="16090" y="11846"/>
                </a:lnTo>
                <a:cubicBezTo>
                  <a:pt x="16058" y="11871"/>
                  <a:pt x="16033" y="11902"/>
                  <a:pt x="16022" y="11935"/>
                </a:cubicBezTo>
                <a:cubicBezTo>
                  <a:pt x="16011" y="11962"/>
                  <a:pt x="16011" y="11988"/>
                  <a:pt x="16020" y="12010"/>
                </a:cubicBezTo>
                <a:lnTo>
                  <a:pt x="16017" y="12012"/>
                </a:lnTo>
                <a:lnTo>
                  <a:pt x="16030" y="12030"/>
                </a:lnTo>
                <a:cubicBezTo>
                  <a:pt x="16047" y="12054"/>
                  <a:pt x="16078" y="12067"/>
                  <a:pt x="16113" y="12067"/>
                </a:cubicBezTo>
                <a:cubicBezTo>
                  <a:pt x="16149" y="12067"/>
                  <a:pt x="16190" y="12052"/>
                  <a:pt x="16223" y="12028"/>
                </a:cubicBezTo>
                <a:lnTo>
                  <a:pt x="16313" y="11961"/>
                </a:lnTo>
                <a:lnTo>
                  <a:pt x="16739" y="12542"/>
                </a:lnTo>
                <a:lnTo>
                  <a:pt x="16772" y="12589"/>
                </a:lnTo>
                <a:cubicBezTo>
                  <a:pt x="16801" y="12630"/>
                  <a:pt x="16849" y="12653"/>
                  <a:pt x="16898" y="12653"/>
                </a:cubicBezTo>
                <a:cubicBezTo>
                  <a:pt x="16932" y="12653"/>
                  <a:pt x="16965" y="12643"/>
                  <a:pt x="16991" y="12624"/>
                </a:cubicBezTo>
                <a:lnTo>
                  <a:pt x="17045" y="12584"/>
                </a:lnTo>
                <a:lnTo>
                  <a:pt x="17435" y="13116"/>
                </a:lnTo>
                <a:lnTo>
                  <a:pt x="17752" y="12884"/>
                </a:lnTo>
                <a:lnTo>
                  <a:pt x="17362" y="12352"/>
                </a:lnTo>
                <a:lnTo>
                  <a:pt x="17417" y="12313"/>
                </a:lnTo>
                <a:cubicBezTo>
                  <a:pt x="17487" y="12261"/>
                  <a:pt x="17502" y="12162"/>
                  <a:pt x="17451" y="12092"/>
                </a:cubicBezTo>
                <a:lnTo>
                  <a:pt x="17418" y="12046"/>
                </a:lnTo>
                <a:lnTo>
                  <a:pt x="16992" y="11465"/>
                </a:lnTo>
                <a:lnTo>
                  <a:pt x="17082" y="11398"/>
                </a:lnTo>
                <a:cubicBezTo>
                  <a:pt x="17153" y="11348"/>
                  <a:pt x="17180" y="11266"/>
                  <a:pt x="17143" y="11216"/>
                </a:cubicBezTo>
                <a:lnTo>
                  <a:pt x="17129" y="11197"/>
                </a:lnTo>
                <a:lnTo>
                  <a:pt x="17124" y="11201"/>
                </a:lnTo>
                <a:cubicBezTo>
                  <a:pt x="17106" y="11188"/>
                  <a:pt x="17082" y="11181"/>
                  <a:pt x="17056" y="11181"/>
                </a:cubicBezTo>
                <a:cubicBezTo>
                  <a:pt x="17022" y="11181"/>
                  <a:pt x="16984" y="11193"/>
                  <a:pt x="16950" y="11218"/>
                </a:cubicBezTo>
                <a:lnTo>
                  <a:pt x="16948" y="11221"/>
                </a:lnTo>
                <a:lnTo>
                  <a:pt x="16916" y="11177"/>
                </a:lnTo>
                <a:cubicBezTo>
                  <a:pt x="16956" y="10895"/>
                  <a:pt x="16897" y="10555"/>
                  <a:pt x="16747" y="10211"/>
                </a:cubicBezTo>
                <a:lnTo>
                  <a:pt x="16764" y="10198"/>
                </a:lnTo>
                <a:cubicBezTo>
                  <a:pt x="16797" y="10174"/>
                  <a:pt x="16821" y="10141"/>
                  <a:pt x="16832" y="10104"/>
                </a:cubicBezTo>
                <a:cubicBezTo>
                  <a:pt x="16834" y="10095"/>
                  <a:pt x="16835" y="10085"/>
                  <a:pt x="16837" y="10077"/>
                </a:cubicBezTo>
                <a:cubicBezTo>
                  <a:pt x="16838" y="10048"/>
                  <a:pt x="16832" y="10022"/>
                  <a:pt x="16816" y="10001"/>
                </a:cubicBezTo>
                <a:lnTo>
                  <a:pt x="16802" y="9983"/>
                </a:lnTo>
                <a:lnTo>
                  <a:pt x="16797" y="9987"/>
                </a:lnTo>
                <a:cubicBezTo>
                  <a:pt x="16774" y="9968"/>
                  <a:pt x="16743" y="9958"/>
                  <a:pt x="16711" y="9958"/>
                </a:cubicBezTo>
                <a:cubicBezTo>
                  <a:pt x="16677" y="9958"/>
                  <a:pt x="16642" y="9968"/>
                  <a:pt x="16612" y="9990"/>
                </a:cubicBezTo>
                <a:lnTo>
                  <a:pt x="16603" y="9998"/>
                </a:lnTo>
                <a:cubicBezTo>
                  <a:pt x="16581" y="9972"/>
                  <a:pt x="16558" y="9947"/>
                  <a:pt x="16534" y="9922"/>
                </a:cubicBezTo>
                <a:cubicBezTo>
                  <a:pt x="16565" y="9895"/>
                  <a:pt x="16585" y="9862"/>
                  <a:pt x="16590" y="9825"/>
                </a:cubicBezTo>
                <a:cubicBezTo>
                  <a:pt x="16596" y="9793"/>
                  <a:pt x="16587" y="9761"/>
                  <a:pt x="16570" y="9737"/>
                </a:cubicBezTo>
                <a:lnTo>
                  <a:pt x="16558" y="9719"/>
                </a:lnTo>
                <a:lnTo>
                  <a:pt x="16552" y="9724"/>
                </a:lnTo>
                <a:cubicBezTo>
                  <a:pt x="16529" y="9704"/>
                  <a:pt x="16499" y="9694"/>
                  <a:pt x="16466" y="9694"/>
                </a:cubicBezTo>
                <a:cubicBezTo>
                  <a:pt x="16433" y="9694"/>
                  <a:pt x="16398" y="9705"/>
                  <a:pt x="16368" y="9727"/>
                </a:cubicBezTo>
                <a:lnTo>
                  <a:pt x="16358" y="9734"/>
                </a:lnTo>
                <a:cubicBezTo>
                  <a:pt x="16334" y="9709"/>
                  <a:pt x="16311" y="9685"/>
                  <a:pt x="16289" y="9661"/>
                </a:cubicBezTo>
                <a:lnTo>
                  <a:pt x="16291" y="9660"/>
                </a:lnTo>
                <a:cubicBezTo>
                  <a:pt x="16323" y="9636"/>
                  <a:pt x="16348" y="9603"/>
                  <a:pt x="16358" y="9566"/>
                </a:cubicBezTo>
                <a:cubicBezTo>
                  <a:pt x="16369" y="9528"/>
                  <a:pt x="16364" y="9492"/>
                  <a:pt x="16342" y="9462"/>
                </a:cubicBezTo>
                <a:lnTo>
                  <a:pt x="16329" y="9444"/>
                </a:lnTo>
                <a:lnTo>
                  <a:pt x="16323" y="9447"/>
                </a:lnTo>
                <a:cubicBezTo>
                  <a:pt x="16301" y="9429"/>
                  <a:pt x="16271" y="9419"/>
                  <a:pt x="16239" y="9419"/>
                </a:cubicBezTo>
                <a:cubicBezTo>
                  <a:pt x="16205" y="9419"/>
                  <a:pt x="16170" y="9429"/>
                  <a:pt x="16139" y="9451"/>
                </a:cubicBezTo>
                <a:lnTo>
                  <a:pt x="16104" y="9478"/>
                </a:lnTo>
                <a:cubicBezTo>
                  <a:pt x="16079" y="9455"/>
                  <a:pt x="16054" y="9430"/>
                  <a:pt x="16030" y="9407"/>
                </a:cubicBezTo>
                <a:cubicBezTo>
                  <a:pt x="16094" y="9355"/>
                  <a:pt x="16113" y="9272"/>
                  <a:pt x="16072" y="9217"/>
                </a:cubicBezTo>
                <a:lnTo>
                  <a:pt x="16059" y="9198"/>
                </a:lnTo>
                <a:lnTo>
                  <a:pt x="16054" y="9203"/>
                </a:lnTo>
                <a:cubicBezTo>
                  <a:pt x="16031" y="9184"/>
                  <a:pt x="16000" y="9174"/>
                  <a:pt x="15967" y="9174"/>
                </a:cubicBezTo>
                <a:cubicBezTo>
                  <a:pt x="15934" y="9174"/>
                  <a:pt x="15899" y="9184"/>
                  <a:pt x="15869" y="9207"/>
                </a:cubicBezTo>
                <a:lnTo>
                  <a:pt x="15835" y="9231"/>
                </a:lnTo>
                <a:cubicBezTo>
                  <a:pt x="15809" y="9209"/>
                  <a:pt x="15782" y="9186"/>
                  <a:pt x="15756" y="9165"/>
                </a:cubicBezTo>
                <a:cubicBezTo>
                  <a:pt x="15768" y="9155"/>
                  <a:pt x="15777" y="9145"/>
                  <a:pt x="15785" y="9133"/>
                </a:cubicBezTo>
                <a:lnTo>
                  <a:pt x="15788" y="9130"/>
                </a:lnTo>
                <a:cubicBezTo>
                  <a:pt x="15798" y="9115"/>
                  <a:pt x="15806" y="9098"/>
                  <a:pt x="15810" y="9082"/>
                </a:cubicBezTo>
                <a:cubicBezTo>
                  <a:pt x="15810" y="9081"/>
                  <a:pt x="15811" y="9081"/>
                  <a:pt x="15811" y="9080"/>
                </a:cubicBezTo>
                <a:lnTo>
                  <a:pt x="15811" y="9078"/>
                </a:lnTo>
                <a:cubicBezTo>
                  <a:pt x="15812" y="9076"/>
                  <a:pt x="15812" y="9072"/>
                  <a:pt x="15812" y="9070"/>
                </a:cubicBezTo>
                <a:cubicBezTo>
                  <a:pt x="15817" y="9041"/>
                  <a:pt x="15815" y="9014"/>
                  <a:pt x="15801" y="8992"/>
                </a:cubicBezTo>
                <a:cubicBezTo>
                  <a:pt x="15799" y="8986"/>
                  <a:pt x="15798" y="8982"/>
                  <a:pt x="15794" y="8977"/>
                </a:cubicBezTo>
                <a:lnTo>
                  <a:pt x="15780" y="8959"/>
                </a:lnTo>
                <a:lnTo>
                  <a:pt x="15775" y="8962"/>
                </a:lnTo>
                <a:cubicBezTo>
                  <a:pt x="15753" y="8943"/>
                  <a:pt x="15722" y="8933"/>
                  <a:pt x="15690" y="8933"/>
                </a:cubicBezTo>
                <a:cubicBezTo>
                  <a:pt x="15674" y="8933"/>
                  <a:pt x="15657" y="8936"/>
                  <a:pt x="15641" y="8941"/>
                </a:cubicBezTo>
                <a:cubicBezTo>
                  <a:pt x="15624" y="8946"/>
                  <a:pt x="15608" y="8955"/>
                  <a:pt x="15594" y="8965"/>
                </a:cubicBezTo>
                <a:cubicBezTo>
                  <a:pt x="15594" y="8965"/>
                  <a:pt x="15593" y="8965"/>
                  <a:pt x="15593" y="8966"/>
                </a:cubicBezTo>
                <a:lnTo>
                  <a:pt x="15548" y="8998"/>
                </a:lnTo>
                <a:cubicBezTo>
                  <a:pt x="15520" y="8976"/>
                  <a:pt x="15490" y="8955"/>
                  <a:pt x="15462" y="8934"/>
                </a:cubicBezTo>
                <a:cubicBezTo>
                  <a:pt x="15484" y="8908"/>
                  <a:pt x="15500" y="8880"/>
                  <a:pt x="15504" y="8849"/>
                </a:cubicBezTo>
                <a:cubicBezTo>
                  <a:pt x="15509" y="8818"/>
                  <a:pt x="15503" y="8786"/>
                  <a:pt x="15484" y="8762"/>
                </a:cubicBezTo>
                <a:lnTo>
                  <a:pt x="15471" y="8744"/>
                </a:lnTo>
                <a:lnTo>
                  <a:pt x="15466" y="8748"/>
                </a:lnTo>
                <a:cubicBezTo>
                  <a:pt x="15444" y="8729"/>
                  <a:pt x="15413" y="8718"/>
                  <a:pt x="15380" y="8718"/>
                </a:cubicBezTo>
                <a:cubicBezTo>
                  <a:pt x="15367" y="8718"/>
                  <a:pt x="15353" y="8720"/>
                  <a:pt x="15340" y="8724"/>
                </a:cubicBezTo>
                <a:cubicBezTo>
                  <a:pt x="15322" y="8728"/>
                  <a:pt x="15306" y="8735"/>
                  <a:pt x="15292" y="8746"/>
                </a:cubicBezTo>
                <a:cubicBezTo>
                  <a:pt x="15288" y="8749"/>
                  <a:pt x="15284" y="8749"/>
                  <a:pt x="15282" y="8751"/>
                </a:cubicBezTo>
                <a:lnTo>
                  <a:pt x="15237" y="8783"/>
                </a:lnTo>
                <a:cubicBezTo>
                  <a:pt x="15189" y="8753"/>
                  <a:pt x="15141" y="8725"/>
                  <a:pt x="15095" y="8701"/>
                </a:cubicBezTo>
                <a:lnTo>
                  <a:pt x="14977" y="8538"/>
                </a:lnTo>
                <a:lnTo>
                  <a:pt x="14802" y="8666"/>
                </a:lnTo>
                <a:lnTo>
                  <a:pt x="13503" y="6892"/>
                </a:lnTo>
                <a:cubicBezTo>
                  <a:pt x="13539" y="6811"/>
                  <a:pt x="13571" y="6732"/>
                  <a:pt x="13594" y="6657"/>
                </a:cubicBezTo>
                <a:lnTo>
                  <a:pt x="14313" y="4159"/>
                </a:lnTo>
                <a:cubicBezTo>
                  <a:pt x="14392" y="4085"/>
                  <a:pt x="14451" y="3998"/>
                  <a:pt x="14489" y="3903"/>
                </a:cubicBezTo>
                <a:cubicBezTo>
                  <a:pt x="14497" y="3882"/>
                  <a:pt x="14504" y="3862"/>
                  <a:pt x="14512" y="3841"/>
                </a:cubicBezTo>
                <a:cubicBezTo>
                  <a:pt x="14577" y="3626"/>
                  <a:pt x="14545" y="3386"/>
                  <a:pt x="14403" y="3190"/>
                </a:cubicBezTo>
                <a:cubicBezTo>
                  <a:pt x="14315" y="3070"/>
                  <a:pt x="14192" y="2981"/>
                  <a:pt x="14055" y="2932"/>
                </a:cubicBezTo>
                <a:cubicBezTo>
                  <a:pt x="14034" y="2924"/>
                  <a:pt x="14013" y="2918"/>
                  <a:pt x="13992" y="2912"/>
                </a:cubicBezTo>
                <a:cubicBezTo>
                  <a:pt x="13933" y="2897"/>
                  <a:pt x="13872" y="2888"/>
                  <a:pt x="13810" y="2888"/>
                </a:cubicBezTo>
                <a:cubicBezTo>
                  <a:pt x="13690" y="2888"/>
                  <a:pt x="13573" y="2918"/>
                  <a:pt x="13469" y="2974"/>
                </a:cubicBezTo>
                <a:lnTo>
                  <a:pt x="10558" y="2774"/>
                </a:lnTo>
                <a:cubicBezTo>
                  <a:pt x="10500" y="2770"/>
                  <a:pt x="10437" y="2767"/>
                  <a:pt x="10373" y="2767"/>
                </a:cubicBezTo>
                <a:cubicBezTo>
                  <a:pt x="10332" y="2767"/>
                  <a:pt x="10291" y="2769"/>
                  <a:pt x="10251" y="2770"/>
                </a:cubicBezTo>
                <a:lnTo>
                  <a:pt x="10513" y="2577"/>
                </a:lnTo>
                <a:lnTo>
                  <a:pt x="10599" y="2695"/>
                </a:lnTo>
                <a:lnTo>
                  <a:pt x="11842" y="1785"/>
                </a:lnTo>
                <a:cubicBezTo>
                  <a:pt x="11982" y="1682"/>
                  <a:pt x="12013" y="1484"/>
                  <a:pt x="11910" y="1345"/>
                </a:cubicBezTo>
                <a:lnTo>
                  <a:pt x="11128" y="275"/>
                </a:lnTo>
                <a:cubicBezTo>
                  <a:pt x="11069" y="193"/>
                  <a:pt x="10974" y="145"/>
                  <a:pt x="10873" y="145"/>
                </a:cubicBezTo>
                <a:cubicBezTo>
                  <a:pt x="10806" y="145"/>
                  <a:pt x="10742" y="166"/>
                  <a:pt x="10687" y="206"/>
                </a:cubicBezTo>
                <a:lnTo>
                  <a:pt x="9445" y="1115"/>
                </a:lnTo>
                <a:lnTo>
                  <a:pt x="9530" y="1232"/>
                </a:lnTo>
                <a:lnTo>
                  <a:pt x="8481" y="2000"/>
                </a:lnTo>
                <a:cubicBezTo>
                  <a:pt x="8446" y="1964"/>
                  <a:pt x="8399" y="1945"/>
                  <a:pt x="8354" y="1945"/>
                </a:cubicBezTo>
                <a:cubicBezTo>
                  <a:pt x="8326" y="1945"/>
                  <a:pt x="8298" y="1952"/>
                  <a:pt x="8275" y="1969"/>
                </a:cubicBezTo>
                <a:lnTo>
                  <a:pt x="8256" y="1983"/>
                </a:lnTo>
                <a:lnTo>
                  <a:pt x="8258" y="1985"/>
                </a:lnTo>
                <a:cubicBezTo>
                  <a:pt x="8212" y="2033"/>
                  <a:pt x="8205" y="2111"/>
                  <a:pt x="8240" y="2175"/>
                </a:cubicBezTo>
                <a:lnTo>
                  <a:pt x="7301" y="2861"/>
                </a:lnTo>
                <a:cubicBezTo>
                  <a:pt x="7267" y="2826"/>
                  <a:pt x="7220" y="2806"/>
                  <a:pt x="7175" y="2806"/>
                </a:cubicBezTo>
                <a:cubicBezTo>
                  <a:pt x="7146" y="2806"/>
                  <a:pt x="7118" y="2815"/>
                  <a:pt x="7095" y="2832"/>
                </a:cubicBezTo>
                <a:lnTo>
                  <a:pt x="7077" y="2845"/>
                </a:lnTo>
                <a:lnTo>
                  <a:pt x="7078" y="2848"/>
                </a:lnTo>
                <a:cubicBezTo>
                  <a:pt x="7032" y="2895"/>
                  <a:pt x="7025" y="2972"/>
                  <a:pt x="7061" y="3038"/>
                </a:cubicBezTo>
                <a:lnTo>
                  <a:pt x="7025" y="3064"/>
                </a:lnTo>
                <a:lnTo>
                  <a:pt x="5556" y="1055"/>
                </a:lnTo>
                <a:lnTo>
                  <a:pt x="5544" y="1036"/>
                </a:lnTo>
                <a:lnTo>
                  <a:pt x="5466" y="1093"/>
                </a:lnTo>
                <a:lnTo>
                  <a:pt x="5432" y="1046"/>
                </a:lnTo>
                <a:lnTo>
                  <a:pt x="5509" y="990"/>
                </a:lnTo>
                <a:lnTo>
                  <a:pt x="5105" y="436"/>
                </a:lnTo>
                <a:lnTo>
                  <a:pt x="4948" y="551"/>
                </a:lnTo>
                <a:lnTo>
                  <a:pt x="4646" y="137"/>
                </a:lnTo>
                <a:lnTo>
                  <a:pt x="4620" y="102"/>
                </a:lnTo>
                <a:cubicBezTo>
                  <a:pt x="4572" y="37"/>
                  <a:pt x="4495" y="0"/>
                  <a:pt x="4407" y="0"/>
                </a:cubicBezTo>
                <a:close/>
              </a:path>
            </a:pathLst>
          </a:custGeom>
          <a:solidFill>
            <a:schemeClr val="dk1">
              <a:alpha val="142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_ONLY_9"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8" name="Google Shape;227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9" name="Google Shape;227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280" name="Google Shape;2280;p23"/>
          <p:cNvGrpSpPr/>
          <p:nvPr/>
        </p:nvGrpSpPr>
        <p:grpSpPr>
          <a:xfrm rot="-410600">
            <a:off x="774559" y="4543876"/>
            <a:ext cx="2455575" cy="1062368"/>
            <a:chOff x="5804893" y="1022959"/>
            <a:chExt cx="853789" cy="369379"/>
          </a:xfrm>
        </p:grpSpPr>
        <p:sp>
          <p:nvSpPr>
            <p:cNvPr id="2281" name="Google Shape;2281;p23"/>
            <p:cNvSpPr/>
            <p:nvPr/>
          </p:nvSpPr>
          <p:spPr>
            <a:xfrm>
              <a:off x="6474605" y="1239176"/>
              <a:ext cx="13982" cy="22334"/>
            </a:xfrm>
            <a:custGeom>
              <a:avLst/>
              <a:gdLst/>
              <a:ahLst/>
              <a:cxnLst/>
              <a:rect l="l" t="t" r="r" b="b"/>
              <a:pathLst>
                <a:path w="308" h="492" extrusionOk="0">
                  <a:moveTo>
                    <a:pt x="0" y="0"/>
                  </a:moveTo>
                  <a:lnTo>
                    <a:pt x="82" y="263"/>
                  </a:lnTo>
                  <a:cubicBezTo>
                    <a:pt x="116" y="368"/>
                    <a:pt x="204" y="453"/>
                    <a:pt x="308" y="492"/>
                  </a:cubicBezTo>
                  <a:cubicBezTo>
                    <a:pt x="185" y="344"/>
                    <a:pt x="80" y="178"/>
                    <a:pt x="0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3"/>
            <p:cNvSpPr/>
            <p:nvPr/>
          </p:nvSpPr>
          <p:spPr>
            <a:xfrm>
              <a:off x="6189842" y="1163774"/>
              <a:ext cx="21971" cy="86250"/>
            </a:xfrm>
            <a:custGeom>
              <a:avLst/>
              <a:gdLst/>
              <a:ahLst/>
              <a:cxnLst/>
              <a:rect l="l" t="t" r="r" b="b"/>
              <a:pathLst>
                <a:path w="484" h="1900" extrusionOk="0">
                  <a:moveTo>
                    <a:pt x="296" y="0"/>
                  </a:moveTo>
                  <a:lnTo>
                    <a:pt x="0" y="1292"/>
                  </a:lnTo>
                  <a:lnTo>
                    <a:pt x="191" y="1900"/>
                  </a:lnTo>
                  <a:cubicBezTo>
                    <a:pt x="191" y="1877"/>
                    <a:pt x="193" y="1854"/>
                    <a:pt x="200" y="1831"/>
                  </a:cubicBezTo>
                  <a:lnTo>
                    <a:pt x="483" y="59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3"/>
            <p:cNvSpPr/>
            <p:nvPr/>
          </p:nvSpPr>
          <p:spPr>
            <a:xfrm>
              <a:off x="6236190" y="1163184"/>
              <a:ext cx="21926" cy="85978"/>
            </a:xfrm>
            <a:custGeom>
              <a:avLst/>
              <a:gdLst/>
              <a:ahLst/>
              <a:cxnLst/>
              <a:rect l="l" t="t" r="r" b="b"/>
              <a:pathLst>
                <a:path w="483" h="1894" extrusionOk="0">
                  <a:moveTo>
                    <a:pt x="296" y="1"/>
                  </a:moveTo>
                  <a:lnTo>
                    <a:pt x="0" y="1292"/>
                  </a:lnTo>
                  <a:lnTo>
                    <a:pt x="190" y="1894"/>
                  </a:lnTo>
                  <a:cubicBezTo>
                    <a:pt x="191" y="1876"/>
                    <a:pt x="192" y="1860"/>
                    <a:pt x="196" y="1843"/>
                  </a:cubicBezTo>
                  <a:lnTo>
                    <a:pt x="482" y="592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3"/>
            <p:cNvSpPr/>
            <p:nvPr/>
          </p:nvSpPr>
          <p:spPr>
            <a:xfrm>
              <a:off x="6282357" y="1163547"/>
              <a:ext cx="21926" cy="86160"/>
            </a:xfrm>
            <a:custGeom>
              <a:avLst/>
              <a:gdLst/>
              <a:ahLst/>
              <a:cxnLst/>
              <a:rect l="l" t="t" r="r" b="b"/>
              <a:pathLst>
                <a:path w="483" h="1898" extrusionOk="0">
                  <a:moveTo>
                    <a:pt x="296" y="0"/>
                  </a:moveTo>
                  <a:lnTo>
                    <a:pt x="1" y="1292"/>
                  </a:lnTo>
                  <a:lnTo>
                    <a:pt x="191" y="1897"/>
                  </a:lnTo>
                  <a:cubicBezTo>
                    <a:pt x="191" y="1877"/>
                    <a:pt x="193" y="1856"/>
                    <a:pt x="198" y="1835"/>
                  </a:cubicBezTo>
                  <a:lnTo>
                    <a:pt x="483" y="594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3"/>
            <p:cNvSpPr/>
            <p:nvPr/>
          </p:nvSpPr>
          <p:spPr>
            <a:xfrm>
              <a:off x="6328478" y="1163820"/>
              <a:ext cx="21971" cy="86432"/>
            </a:xfrm>
            <a:custGeom>
              <a:avLst/>
              <a:gdLst/>
              <a:ahLst/>
              <a:cxnLst/>
              <a:rect l="l" t="t" r="r" b="b"/>
              <a:pathLst>
                <a:path w="484" h="1904" extrusionOk="0">
                  <a:moveTo>
                    <a:pt x="296" y="0"/>
                  </a:moveTo>
                  <a:lnTo>
                    <a:pt x="0" y="1292"/>
                  </a:lnTo>
                  <a:lnTo>
                    <a:pt x="193" y="1904"/>
                  </a:lnTo>
                  <a:cubicBezTo>
                    <a:pt x="192" y="1880"/>
                    <a:pt x="195" y="1854"/>
                    <a:pt x="200" y="1829"/>
                  </a:cubicBezTo>
                  <a:lnTo>
                    <a:pt x="483" y="59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3"/>
            <p:cNvSpPr/>
            <p:nvPr/>
          </p:nvSpPr>
          <p:spPr>
            <a:xfrm>
              <a:off x="6374827" y="1163547"/>
              <a:ext cx="21926" cy="86160"/>
            </a:xfrm>
            <a:custGeom>
              <a:avLst/>
              <a:gdLst/>
              <a:ahLst/>
              <a:cxnLst/>
              <a:rect l="l" t="t" r="r" b="b"/>
              <a:pathLst>
                <a:path w="483" h="1898" extrusionOk="0">
                  <a:moveTo>
                    <a:pt x="296" y="0"/>
                  </a:moveTo>
                  <a:lnTo>
                    <a:pt x="0" y="1292"/>
                  </a:lnTo>
                  <a:lnTo>
                    <a:pt x="190" y="1897"/>
                  </a:lnTo>
                  <a:cubicBezTo>
                    <a:pt x="190" y="1877"/>
                    <a:pt x="192" y="1856"/>
                    <a:pt x="197" y="1835"/>
                  </a:cubicBezTo>
                  <a:lnTo>
                    <a:pt x="482" y="594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3"/>
            <p:cNvSpPr/>
            <p:nvPr/>
          </p:nvSpPr>
          <p:spPr>
            <a:xfrm>
              <a:off x="6420948" y="1163593"/>
              <a:ext cx="21926" cy="86160"/>
            </a:xfrm>
            <a:custGeom>
              <a:avLst/>
              <a:gdLst/>
              <a:ahLst/>
              <a:cxnLst/>
              <a:rect l="l" t="t" r="r" b="b"/>
              <a:pathLst>
                <a:path w="483" h="1898" extrusionOk="0">
                  <a:moveTo>
                    <a:pt x="296" y="0"/>
                  </a:moveTo>
                  <a:lnTo>
                    <a:pt x="1" y="1292"/>
                  </a:lnTo>
                  <a:lnTo>
                    <a:pt x="192" y="1897"/>
                  </a:lnTo>
                  <a:cubicBezTo>
                    <a:pt x="192" y="1876"/>
                    <a:pt x="194" y="1855"/>
                    <a:pt x="199" y="1834"/>
                  </a:cubicBezTo>
                  <a:lnTo>
                    <a:pt x="483" y="594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3"/>
            <p:cNvSpPr/>
            <p:nvPr/>
          </p:nvSpPr>
          <p:spPr>
            <a:xfrm>
              <a:off x="6175951" y="1143664"/>
              <a:ext cx="29870" cy="115939"/>
            </a:xfrm>
            <a:custGeom>
              <a:avLst/>
              <a:gdLst/>
              <a:ahLst/>
              <a:cxnLst/>
              <a:rect l="l" t="t" r="r" b="b"/>
              <a:pathLst>
                <a:path w="658" h="2554" extrusionOk="0">
                  <a:moveTo>
                    <a:pt x="304" y="0"/>
                  </a:moveTo>
                  <a:cubicBezTo>
                    <a:pt x="183" y="0"/>
                    <a:pt x="69" y="60"/>
                    <a:pt x="1" y="152"/>
                  </a:cubicBezTo>
                  <a:cubicBezTo>
                    <a:pt x="128" y="548"/>
                    <a:pt x="198" y="970"/>
                    <a:pt x="198" y="1407"/>
                  </a:cubicBezTo>
                  <a:cubicBezTo>
                    <a:pt x="200" y="1807"/>
                    <a:pt x="142" y="2192"/>
                    <a:pt x="35" y="2553"/>
                  </a:cubicBezTo>
                  <a:cubicBezTo>
                    <a:pt x="97" y="2505"/>
                    <a:pt x="143" y="2440"/>
                    <a:pt x="162" y="2363"/>
                  </a:cubicBezTo>
                  <a:lnTo>
                    <a:pt x="305" y="1734"/>
                  </a:lnTo>
                  <a:lnTo>
                    <a:pt x="601" y="442"/>
                  </a:lnTo>
                  <a:lnTo>
                    <a:pt x="618" y="364"/>
                  </a:lnTo>
                  <a:cubicBezTo>
                    <a:pt x="658" y="190"/>
                    <a:pt x="538" y="28"/>
                    <a:pt x="353" y="4"/>
                  </a:cubicBezTo>
                  <a:cubicBezTo>
                    <a:pt x="336" y="1"/>
                    <a:pt x="320" y="0"/>
                    <a:pt x="304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3"/>
            <p:cNvSpPr/>
            <p:nvPr/>
          </p:nvSpPr>
          <p:spPr>
            <a:xfrm>
              <a:off x="6198513" y="1143710"/>
              <a:ext cx="53521" cy="119707"/>
            </a:xfrm>
            <a:custGeom>
              <a:avLst/>
              <a:gdLst/>
              <a:ahLst/>
              <a:cxnLst/>
              <a:rect l="l" t="t" r="r" b="b"/>
              <a:pathLst>
                <a:path w="1179" h="2637" extrusionOk="0">
                  <a:moveTo>
                    <a:pt x="824" y="0"/>
                  </a:moveTo>
                  <a:cubicBezTo>
                    <a:pt x="656" y="0"/>
                    <a:pt x="500" y="116"/>
                    <a:pt x="463" y="275"/>
                  </a:cubicBezTo>
                  <a:lnTo>
                    <a:pt x="289" y="1034"/>
                  </a:lnTo>
                  <a:lnTo>
                    <a:pt x="6" y="2273"/>
                  </a:lnTo>
                  <a:cubicBezTo>
                    <a:pt x="2" y="2296"/>
                    <a:pt x="0" y="2319"/>
                    <a:pt x="0" y="2342"/>
                  </a:cubicBezTo>
                  <a:cubicBezTo>
                    <a:pt x="2" y="2488"/>
                    <a:pt x="111" y="2613"/>
                    <a:pt x="272" y="2634"/>
                  </a:cubicBezTo>
                  <a:cubicBezTo>
                    <a:pt x="288" y="2636"/>
                    <a:pt x="304" y="2637"/>
                    <a:pt x="320" y="2637"/>
                  </a:cubicBezTo>
                  <a:cubicBezTo>
                    <a:pt x="488" y="2637"/>
                    <a:pt x="646" y="2521"/>
                    <a:pt x="683" y="2362"/>
                  </a:cubicBezTo>
                  <a:lnTo>
                    <a:pt x="828" y="1721"/>
                  </a:lnTo>
                  <a:lnTo>
                    <a:pt x="1123" y="430"/>
                  </a:lnTo>
                  <a:lnTo>
                    <a:pt x="1138" y="364"/>
                  </a:lnTo>
                  <a:cubicBezTo>
                    <a:pt x="1178" y="190"/>
                    <a:pt x="1059" y="29"/>
                    <a:pt x="873" y="4"/>
                  </a:cubicBezTo>
                  <a:cubicBezTo>
                    <a:pt x="857" y="1"/>
                    <a:pt x="841" y="0"/>
                    <a:pt x="824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3"/>
            <p:cNvSpPr/>
            <p:nvPr/>
          </p:nvSpPr>
          <p:spPr>
            <a:xfrm>
              <a:off x="6244362" y="1143710"/>
              <a:ext cx="53884" cy="119707"/>
            </a:xfrm>
            <a:custGeom>
              <a:avLst/>
              <a:gdLst/>
              <a:ahLst/>
              <a:cxnLst/>
              <a:rect l="l" t="t" r="r" b="b"/>
              <a:pathLst>
                <a:path w="1187" h="2637" extrusionOk="0">
                  <a:moveTo>
                    <a:pt x="833" y="0"/>
                  </a:moveTo>
                  <a:cubicBezTo>
                    <a:pt x="665" y="0"/>
                    <a:pt x="509" y="116"/>
                    <a:pt x="472" y="275"/>
                  </a:cubicBezTo>
                  <a:lnTo>
                    <a:pt x="301" y="1021"/>
                  </a:lnTo>
                  <a:lnTo>
                    <a:pt x="14" y="2272"/>
                  </a:lnTo>
                  <a:cubicBezTo>
                    <a:pt x="12" y="2289"/>
                    <a:pt x="11" y="2307"/>
                    <a:pt x="10" y="2323"/>
                  </a:cubicBezTo>
                  <a:cubicBezTo>
                    <a:pt x="1" y="2477"/>
                    <a:pt x="112" y="2610"/>
                    <a:pt x="280" y="2634"/>
                  </a:cubicBezTo>
                  <a:cubicBezTo>
                    <a:pt x="296" y="2636"/>
                    <a:pt x="312" y="2637"/>
                    <a:pt x="327" y="2637"/>
                  </a:cubicBezTo>
                  <a:cubicBezTo>
                    <a:pt x="496" y="2637"/>
                    <a:pt x="654" y="2521"/>
                    <a:pt x="690" y="2362"/>
                  </a:cubicBezTo>
                  <a:lnTo>
                    <a:pt x="835" y="1729"/>
                  </a:lnTo>
                  <a:lnTo>
                    <a:pt x="1130" y="437"/>
                  </a:lnTo>
                  <a:lnTo>
                    <a:pt x="1147" y="364"/>
                  </a:lnTo>
                  <a:cubicBezTo>
                    <a:pt x="1187" y="190"/>
                    <a:pt x="1068" y="29"/>
                    <a:pt x="882" y="4"/>
                  </a:cubicBezTo>
                  <a:cubicBezTo>
                    <a:pt x="866" y="1"/>
                    <a:pt x="849" y="0"/>
                    <a:pt x="833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3"/>
            <p:cNvSpPr/>
            <p:nvPr/>
          </p:nvSpPr>
          <p:spPr>
            <a:xfrm>
              <a:off x="6290846" y="1143664"/>
              <a:ext cx="53702" cy="119752"/>
            </a:xfrm>
            <a:custGeom>
              <a:avLst/>
              <a:gdLst/>
              <a:ahLst/>
              <a:cxnLst/>
              <a:rect l="l" t="t" r="r" b="b"/>
              <a:pathLst>
                <a:path w="1183" h="2638" extrusionOk="0">
                  <a:moveTo>
                    <a:pt x="830" y="0"/>
                  </a:moveTo>
                  <a:cubicBezTo>
                    <a:pt x="661" y="0"/>
                    <a:pt x="504" y="116"/>
                    <a:pt x="469" y="275"/>
                  </a:cubicBezTo>
                  <a:lnTo>
                    <a:pt x="296" y="1030"/>
                  </a:lnTo>
                  <a:lnTo>
                    <a:pt x="11" y="2272"/>
                  </a:lnTo>
                  <a:cubicBezTo>
                    <a:pt x="6" y="2294"/>
                    <a:pt x="4" y="2315"/>
                    <a:pt x="4" y="2335"/>
                  </a:cubicBezTo>
                  <a:cubicBezTo>
                    <a:pt x="1" y="2484"/>
                    <a:pt x="112" y="2614"/>
                    <a:pt x="276" y="2635"/>
                  </a:cubicBezTo>
                  <a:cubicBezTo>
                    <a:pt x="292" y="2637"/>
                    <a:pt x="308" y="2638"/>
                    <a:pt x="323" y="2638"/>
                  </a:cubicBezTo>
                  <a:cubicBezTo>
                    <a:pt x="492" y="2638"/>
                    <a:pt x="648" y="2522"/>
                    <a:pt x="686" y="2363"/>
                  </a:cubicBezTo>
                  <a:lnTo>
                    <a:pt x="829" y="1736"/>
                  </a:lnTo>
                  <a:lnTo>
                    <a:pt x="1125" y="444"/>
                  </a:lnTo>
                  <a:lnTo>
                    <a:pt x="1144" y="364"/>
                  </a:lnTo>
                  <a:cubicBezTo>
                    <a:pt x="1183" y="190"/>
                    <a:pt x="1065" y="28"/>
                    <a:pt x="879" y="4"/>
                  </a:cubicBezTo>
                  <a:cubicBezTo>
                    <a:pt x="863" y="1"/>
                    <a:pt x="846" y="0"/>
                    <a:pt x="830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3"/>
            <p:cNvSpPr/>
            <p:nvPr/>
          </p:nvSpPr>
          <p:spPr>
            <a:xfrm>
              <a:off x="6337194" y="1143710"/>
              <a:ext cx="53566" cy="119707"/>
            </a:xfrm>
            <a:custGeom>
              <a:avLst/>
              <a:gdLst/>
              <a:ahLst/>
              <a:cxnLst/>
              <a:rect l="l" t="t" r="r" b="b"/>
              <a:pathLst>
                <a:path w="1180" h="2637" extrusionOk="0">
                  <a:moveTo>
                    <a:pt x="826" y="0"/>
                  </a:moveTo>
                  <a:cubicBezTo>
                    <a:pt x="658" y="0"/>
                    <a:pt x="503" y="116"/>
                    <a:pt x="465" y="275"/>
                  </a:cubicBezTo>
                  <a:lnTo>
                    <a:pt x="291" y="1037"/>
                  </a:lnTo>
                  <a:lnTo>
                    <a:pt x="8" y="2273"/>
                  </a:lnTo>
                  <a:cubicBezTo>
                    <a:pt x="1" y="2298"/>
                    <a:pt x="0" y="2324"/>
                    <a:pt x="1" y="2347"/>
                  </a:cubicBezTo>
                  <a:cubicBezTo>
                    <a:pt x="6" y="2491"/>
                    <a:pt x="114" y="2613"/>
                    <a:pt x="272" y="2634"/>
                  </a:cubicBezTo>
                  <a:cubicBezTo>
                    <a:pt x="288" y="2636"/>
                    <a:pt x="304" y="2637"/>
                    <a:pt x="320" y="2637"/>
                  </a:cubicBezTo>
                  <a:cubicBezTo>
                    <a:pt x="489" y="2637"/>
                    <a:pt x="647" y="2521"/>
                    <a:pt x="683" y="2362"/>
                  </a:cubicBezTo>
                  <a:lnTo>
                    <a:pt x="828" y="1729"/>
                  </a:lnTo>
                  <a:lnTo>
                    <a:pt x="1124" y="437"/>
                  </a:lnTo>
                  <a:lnTo>
                    <a:pt x="1140" y="364"/>
                  </a:lnTo>
                  <a:cubicBezTo>
                    <a:pt x="1179" y="190"/>
                    <a:pt x="1061" y="29"/>
                    <a:pt x="876" y="4"/>
                  </a:cubicBezTo>
                  <a:cubicBezTo>
                    <a:pt x="859" y="1"/>
                    <a:pt x="843" y="0"/>
                    <a:pt x="826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3"/>
            <p:cNvSpPr/>
            <p:nvPr/>
          </p:nvSpPr>
          <p:spPr>
            <a:xfrm>
              <a:off x="6383270" y="1143710"/>
              <a:ext cx="53702" cy="119707"/>
            </a:xfrm>
            <a:custGeom>
              <a:avLst/>
              <a:gdLst/>
              <a:ahLst/>
              <a:cxnLst/>
              <a:rect l="l" t="t" r="r" b="b"/>
              <a:pathLst>
                <a:path w="1183" h="2637" extrusionOk="0">
                  <a:moveTo>
                    <a:pt x="828" y="0"/>
                  </a:moveTo>
                  <a:cubicBezTo>
                    <a:pt x="660" y="0"/>
                    <a:pt x="504" y="116"/>
                    <a:pt x="468" y="275"/>
                  </a:cubicBezTo>
                  <a:lnTo>
                    <a:pt x="295" y="1031"/>
                  </a:lnTo>
                  <a:lnTo>
                    <a:pt x="10" y="2272"/>
                  </a:lnTo>
                  <a:cubicBezTo>
                    <a:pt x="6" y="2293"/>
                    <a:pt x="4" y="2314"/>
                    <a:pt x="4" y="2334"/>
                  </a:cubicBezTo>
                  <a:cubicBezTo>
                    <a:pt x="1" y="2483"/>
                    <a:pt x="112" y="2613"/>
                    <a:pt x="275" y="2634"/>
                  </a:cubicBezTo>
                  <a:cubicBezTo>
                    <a:pt x="291" y="2636"/>
                    <a:pt x="307" y="2637"/>
                    <a:pt x="323" y="2637"/>
                  </a:cubicBezTo>
                  <a:cubicBezTo>
                    <a:pt x="492" y="2637"/>
                    <a:pt x="648" y="2521"/>
                    <a:pt x="685" y="2362"/>
                  </a:cubicBezTo>
                  <a:lnTo>
                    <a:pt x="831" y="1730"/>
                  </a:lnTo>
                  <a:lnTo>
                    <a:pt x="1126" y="438"/>
                  </a:lnTo>
                  <a:lnTo>
                    <a:pt x="1143" y="364"/>
                  </a:lnTo>
                  <a:cubicBezTo>
                    <a:pt x="1182" y="190"/>
                    <a:pt x="1064" y="29"/>
                    <a:pt x="877" y="4"/>
                  </a:cubicBezTo>
                  <a:cubicBezTo>
                    <a:pt x="861" y="1"/>
                    <a:pt x="845" y="0"/>
                    <a:pt x="828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3"/>
            <p:cNvSpPr/>
            <p:nvPr/>
          </p:nvSpPr>
          <p:spPr>
            <a:xfrm>
              <a:off x="6429573" y="1143664"/>
              <a:ext cx="50071" cy="119752"/>
            </a:xfrm>
            <a:custGeom>
              <a:avLst/>
              <a:gdLst/>
              <a:ahLst/>
              <a:cxnLst/>
              <a:rect l="l" t="t" r="r" b="b"/>
              <a:pathLst>
                <a:path w="1103" h="2638" extrusionOk="0">
                  <a:moveTo>
                    <a:pt x="827" y="0"/>
                  </a:moveTo>
                  <a:cubicBezTo>
                    <a:pt x="658" y="0"/>
                    <a:pt x="501" y="116"/>
                    <a:pt x="466" y="275"/>
                  </a:cubicBezTo>
                  <a:lnTo>
                    <a:pt x="293" y="1032"/>
                  </a:lnTo>
                  <a:lnTo>
                    <a:pt x="9" y="2272"/>
                  </a:lnTo>
                  <a:cubicBezTo>
                    <a:pt x="4" y="2295"/>
                    <a:pt x="2" y="2316"/>
                    <a:pt x="2" y="2336"/>
                  </a:cubicBezTo>
                  <a:cubicBezTo>
                    <a:pt x="1" y="2485"/>
                    <a:pt x="111" y="2611"/>
                    <a:pt x="275" y="2635"/>
                  </a:cubicBezTo>
                  <a:cubicBezTo>
                    <a:pt x="291" y="2637"/>
                    <a:pt x="306" y="2638"/>
                    <a:pt x="322" y="2638"/>
                  </a:cubicBezTo>
                  <a:cubicBezTo>
                    <a:pt x="491" y="2638"/>
                    <a:pt x="647" y="2522"/>
                    <a:pt x="684" y="2363"/>
                  </a:cubicBezTo>
                  <a:lnTo>
                    <a:pt x="845" y="1657"/>
                  </a:lnTo>
                  <a:cubicBezTo>
                    <a:pt x="818" y="1519"/>
                    <a:pt x="802" y="1377"/>
                    <a:pt x="802" y="1230"/>
                  </a:cubicBezTo>
                  <a:cubicBezTo>
                    <a:pt x="802" y="833"/>
                    <a:pt x="913" y="463"/>
                    <a:pt x="1103" y="146"/>
                  </a:cubicBezTo>
                  <a:cubicBezTo>
                    <a:pt x="1055" y="72"/>
                    <a:pt x="976" y="16"/>
                    <a:pt x="876" y="4"/>
                  </a:cubicBezTo>
                  <a:cubicBezTo>
                    <a:pt x="860" y="1"/>
                    <a:pt x="843" y="0"/>
                    <a:pt x="827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3"/>
            <p:cNvSpPr/>
            <p:nvPr/>
          </p:nvSpPr>
          <p:spPr>
            <a:xfrm>
              <a:off x="5855190" y="1022959"/>
              <a:ext cx="329704" cy="369379"/>
            </a:xfrm>
            <a:custGeom>
              <a:avLst/>
              <a:gdLst/>
              <a:ahLst/>
              <a:cxnLst/>
              <a:rect l="l" t="t" r="r" b="b"/>
              <a:pathLst>
                <a:path w="7263" h="8137" extrusionOk="0">
                  <a:moveTo>
                    <a:pt x="3192" y="1"/>
                  </a:moveTo>
                  <a:cubicBezTo>
                    <a:pt x="1898" y="1"/>
                    <a:pt x="745" y="608"/>
                    <a:pt x="1" y="1553"/>
                  </a:cubicBezTo>
                  <a:lnTo>
                    <a:pt x="152" y="1672"/>
                  </a:lnTo>
                  <a:cubicBezTo>
                    <a:pt x="860" y="771"/>
                    <a:pt x="1961" y="192"/>
                    <a:pt x="3196" y="192"/>
                  </a:cubicBezTo>
                  <a:cubicBezTo>
                    <a:pt x="5337" y="192"/>
                    <a:pt x="7073" y="1927"/>
                    <a:pt x="7073" y="4067"/>
                  </a:cubicBezTo>
                  <a:cubicBezTo>
                    <a:pt x="7073" y="6208"/>
                    <a:pt x="5337" y="7944"/>
                    <a:pt x="3196" y="7944"/>
                  </a:cubicBezTo>
                  <a:cubicBezTo>
                    <a:pt x="2689" y="7944"/>
                    <a:pt x="2205" y="7846"/>
                    <a:pt x="1760" y="7669"/>
                  </a:cubicBezTo>
                  <a:lnTo>
                    <a:pt x="1688" y="7847"/>
                  </a:lnTo>
                  <a:cubicBezTo>
                    <a:pt x="2155" y="8032"/>
                    <a:pt x="2663" y="8137"/>
                    <a:pt x="3195" y="8137"/>
                  </a:cubicBezTo>
                  <a:cubicBezTo>
                    <a:pt x="5045" y="8137"/>
                    <a:pt x="6604" y="6903"/>
                    <a:pt x="7098" y="5215"/>
                  </a:cubicBezTo>
                  <a:cubicBezTo>
                    <a:pt x="7205" y="4851"/>
                    <a:pt x="7263" y="4467"/>
                    <a:pt x="7263" y="4068"/>
                  </a:cubicBezTo>
                  <a:cubicBezTo>
                    <a:pt x="7263" y="3631"/>
                    <a:pt x="7193" y="3209"/>
                    <a:pt x="7066" y="2813"/>
                  </a:cubicBezTo>
                  <a:cubicBezTo>
                    <a:pt x="6537" y="1182"/>
                    <a:pt x="5004" y="1"/>
                    <a:pt x="3195" y="1"/>
                  </a:cubicBezTo>
                  <a:cubicBezTo>
                    <a:pt x="3194" y="1"/>
                    <a:pt x="3193" y="1"/>
                    <a:pt x="319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3"/>
            <p:cNvSpPr/>
            <p:nvPr/>
          </p:nvSpPr>
          <p:spPr>
            <a:xfrm>
              <a:off x="5846565" y="1120922"/>
              <a:ext cx="32684" cy="46621"/>
            </a:xfrm>
            <a:custGeom>
              <a:avLst/>
              <a:gdLst/>
              <a:ahLst/>
              <a:cxnLst/>
              <a:rect l="l" t="t" r="r" b="b"/>
              <a:pathLst>
                <a:path w="720" h="1027" extrusionOk="0">
                  <a:moveTo>
                    <a:pt x="427" y="0"/>
                  </a:moveTo>
                  <a:cubicBezTo>
                    <a:pt x="241" y="288"/>
                    <a:pt x="96" y="606"/>
                    <a:pt x="0" y="943"/>
                  </a:cubicBezTo>
                  <a:lnTo>
                    <a:pt x="359" y="1027"/>
                  </a:lnTo>
                  <a:cubicBezTo>
                    <a:pt x="440" y="747"/>
                    <a:pt x="561" y="479"/>
                    <a:pt x="719" y="230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3"/>
            <p:cNvSpPr/>
            <p:nvPr/>
          </p:nvSpPr>
          <p:spPr>
            <a:xfrm>
              <a:off x="5870307" y="1291743"/>
              <a:ext cx="63417" cy="58242"/>
            </a:xfrm>
            <a:custGeom>
              <a:avLst/>
              <a:gdLst/>
              <a:ahLst/>
              <a:cxnLst/>
              <a:rect l="l" t="t" r="r" b="b"/>
              <a:pathLst>
                <a:path w="1397" h="1283" extrusionOk="0">
                  <a:moveTo>
                    <a:pt x="310" y="0"/>
                  </a:moveTo>
                  <a:lnTo>
                    <a:pt x="0" y="201"/>
                  </a:lnTo>
                  <a:cubicBezTo>
                    <a:pt x="327" y="654"/>
                    <a:pt x="757" y="1026"/>
                    <a:pt x="1258" y="1283"/>
                  </a:cubicBezTo>
                  <a:lnTo>
                    <a:pt x="1396" y="937"/>
                  </a:lnTo>
                  <a:cubicBezTo>
                    <a:pt x="959" y="709"/>
                    <a:pt x="591" y="385"/>
                    <a:pt x="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3"/>
            <p:cNvSpPr/>
            <p:nvPr/>
          </p:nvSpPr>
          <p:spPr>
            <a:xfrm>
              <a:off x="5862090" y="1031630"/>
              <a:ext cx="314315" cy="351947"/>
            </a:xfrm>
            <a:custGeom>
              <a:avLst/>
              <a:gdLst/>
              <a:ahLst/>
              <a:cxnLst/>
              <a:rect l="l" t="t" r="r" b="b"/>
              <a:pathLst>
                <a:path w="6924" h="7753" extrusionOk="0">
                  <a:moveTo>
                    <a:pt x="3045" y="1233"/>
                  </a:moveTo>
                  <a:cubicBezTo>
                    <a:pt x="4506" y="1233"/>
                    <a:pt x="5689" y="2417"/>
                    <a:pt x="5689" y="3876"/>
                  </a:cubicBezTo>
                  <a:cubicBezTo>
                    <a:pt x="5689" y="5336"/>
                    <a:pt x="4505" y="6519"/>
                    <a:pt x="3045" y="6519"/>
                  </a:cubicBezTo>
                  <a:cubicBezTo>
                    <a:pt x="1587" y="6519"/>
                    <a:pt x="403" y="5336"/>
                    <a:pt x="403" y="3876"/>
                  </a:cubicBezTo>
                  <a:cubicBezTo>
                    <a:pt x="403" y="2417"/>
                    <a:pt x="1585" y="1233"/>
                    <a:pt x="3045" y="1233"/>
                  </a:cubicBezTo>
                  <a:close/>
                  <a:moveTo>
                    <a:pt x="3045" y="1"/>
                  </a:moveTo>
                  <a:cubicBezTo>
                    <a:pt x="1809" y="1"/>
                    <a:pt x="710" y="580"/>
                    <a:pt x="1" y="1481"/>
                  </a:cubicBezTo>
                  <a:lnTo>
                    <a:pt x="828" y="2132"/>
                  </a:lnTo>
                  <a:cubicBezTo>
                    <a:pt x="448" y="2612"/>
                    <a:pt x="219" y="3217"/>
                    <a:pt x="219" y="3876"/>
                  </a:cubicBezTo>
                  <a:cubicBezTo>
                    <a:pt x="219" y="5067"/>
                    <a:pt x="956" y="6083"/>
                    <a:pt x="1999" y="6500"/>
                  </a:cubicBezTo>
                  <a:lnTo>
                    <a:pt x="1609" y="7478"/>
                  </a:lnTo>
                  <a:cubicBezTo>
                    <a:pt x="2053" y="7656"/>
                    <a:pt x="2537" y="7753"/>
                    <a:pt x="3045" y="7753"/>
                  </a:cubicBezTo>
                  <a:cubicBezTo>
                    <a:pt x="5186" y="7753"/>
                    <a:pt x="6923" y="6017"/>
                    <a:pt x="6923" y="3876"/>
                  </a:cubicBezTo>
                  <a:cubicBezTo>
                    <a:pt x="6923" y="1735"/>
                    <a:pt x="5186" y="1"/>
                    <a:pt x="3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3"/>
            <p:cNvSpPr/>
            <p:nvPr/>
          </p:nvSpPr>
          <p:spPr>
            <a:xfrm>
              <a:off x="5840301" y="1178165"/>
              <a:ext cx="35998" cy="110128"/>
            </a:xfrm>
            <a:custGeom>
              <a:avLst/>
              <a:gdLst/>
              <a:ahLst/>
              <a:cxnLst/>
              <a:rect l="l" t="t" r="r" b="b"/>
              <a:pathLst>
                <a:path w="793" h="2426" extrusionOk="0">
                  <a:moveTo>
                    <a:pt x="63" y="1"/>
                  </a:moveTo>
                  <a:cubicBezTo>
                    <a:pt x="23" y="211"/>
                    <a:pt x="1" y="428"/>
                    <a:pt x="1" y="648"/>
                  </a:cubicBezTo>
                  <a:cubicBezTo>
                    <a:pt x="1" y="1297"/>
                    <a:pt x="177" y="1903"/>
                    <a:pt x="485" y="2425"/>
                  </a:cubicBezTo>
                  <a:lnTo>
                    <a:pt x="793" y="2225"/>
                  </a:lnTo>
                  <a:cubicBezTo>
                    <a:pt x="523" y="1757"/>
                    <a:pt x="371" y="1217"/>
                    <a:pt x="371" y="648"/>
                  </a:cubicBezTo>
                  <a:cubicBezTo>
                    <a:pt x="371" y="457"/>
                    <a:pt x="390" y="270"/>
                    <a:pt x="423" y="85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3"/>
            <p:cNvSpPr/>
            <p:nvPr/>
          </p:nvSpPr>
          <p:spPr>
            <a:xfrm>
              <a:off x="5880339" y="1087602"/>
              <a:ext cx="240049" cy="239958"/>
            </a:xfrm>
            <a:custGeom>
              <a:avLst/>
              <a:gdLst/>
              <a:ahLst/>
              <a:cxnLst/>
              <a:rect l="l" t="t" r="r" b="b"/>
              <a:pathLst>
                <a:path w="5288" h="5286" extrusionOk="0">
                  <a:moveTo>
                    <a:pt x="2643" y="260"/>
                  </a:moveTo>
                  <a:cubicBezTo>
                    <a:pt x="2870" y="260"/>
                    <a:pt x="3055" y="444"/>
                    <a:pt x="3055" y="671"/>
                  </a:cubicBezTo>
                  <a:cubicBezTo>
                    <a:pt x="3055" y="898"/>
                    <a:pt x="2872" y="1082"/>
                    <a:pt x="2643" y="1082"/>
                  </a:cubicBezTo>
                  <a:cubicBezTo>
                    <a:pt x="2417" y="1082"/>
                    <a:pt x="2232" y="899"/>
                    <a:pt x="2232" y="671"/>
                  </a:cubicBezTo>
                  <a:cubicBezTo>
                    <a:pt x="2232" y="443"/>
                    <a:pt x="2416" y="260"/>
                    <a:pt x="2643" y="260"/>
                  </a:cubicBezTo>
                  <a:close/>
                  <a:moveTo>
                    <a:pt x="935" y="1246"/>
                  </a:moveTo>
                  <a:cubicBezTo>
                    <a:pt x="1004" y="1246"/>
                    <a:pt x="1075" y="1264"/>
                    <a:pt x="1140" y="1302"/>
                  </a:cubicBezTo>
                  <a:cubicBezTo>
                    <a:pt x="1336" y="1415"/>
                    <a:pt x="1403" y="1667"/>
                    <a:pt x="1290" y="1863"/>
                  </a:cubicBezTo>
                  <a:cubicBezTo>
                    <a:pt x="1214" y="1995"/>
                    <a:pt x="1075" y="2068"/>
                    <a:pt x="933" y="2068"/>
                  </a:cubicBezTo>
                  <a:cubicBezTo>
                    <a:pt x="863" y="2068"/>
                    <a:pt x="793" y="2051"/>
                    <a:pt x="728" y="2014"/>
                  </a:cubicBezTo>
                  <a:cubicBezTo>
                    <a:pt x="532" y="1900"/>
                    <a:pt x="465" y="1648"/>
                    <a:pt x="579" y="1452"/>
                  </a:cubicBezTo>
                  <a:cubicBezTo>
                    <a:pt x="655" y="1320"/>
                    <a:pt x="793" y="1246"/>
                    <a:pt x="935" y="1246"/>
                  </a:cubicBezTo>
                  <a:close/>
                  <a:moveTo>
                    <a:pt x="4352" y="1246"/>
                  </a:moveTo>
                  <a:cubicBezTo>
                    <a:pt x="4494" y="1246"/>
                    <a:pt x="4632" y="1320"/>
                    <a:pt x="4708" y="1452"/>
                  </a:cubicBezTo>
                  <a:cubicBezTo>
                    <a:pt x="4821" y="1648"/>
                    <a:pt x="4755" y="1900"/>
                    <a:pt x="4557" y="2014"/>
                  </a:cubicBezTo>
                  <a:cubicBezTo>
                    <a:pt x="4493" y="2051"/>
                    <a:pt x="4423" y="2068"/>
                    <a:pt x="4353" y="2068"/>
                  </a:cubicBezTo>
                  <a:cubicBezTo>
                    <a:pt x="4211" y="2068"/>
                    <a:pt x="4072" y="1995"/>
                    <a:pt x="3996" y="1863"/>
                  </a:cubicBezTo>
                  <a:cubicBezTo>
                    <a:pt x="3882" y="1667"/>
                    <a:pt x="3950" y="1415"/>
                    <a:pt x="4146" y="1302"/>
                  </a:cubicBezTo>
                  <a:cubicBezTo>
                    <a:pt x="4211" y="1264"/>
                    <a:pt x="4282" y="1246"/>
                    <a:pt x="4352" y="1246"/>
                  </a:cubicBezTo>
                  <a:close/>
                  <a:moveTo>
                    <a:pt x="2643" y="1261"/>
                  </a:moveTo>
                  <a:cubicBezTo>
                    <a:pt x="3407" y="1261"/>
                    <a:pt x="4027" y="1880"/>
                    <a:pt x="4027" y="2643"/>
                  </a:cubicBezTo>
                  <a:cubicBezTo>
                    <a:pt x="4027" y="3407"/>
                    <a:pt x="3407" y="4026"/>
                    <a:pt x="2643" y="4026"/>
                  </a:cubicBezTo>
                  <a:cubicBezTo>
                    <a:pt x="1881" y="4026"/>
                    <a:pt x="1261" y="3407"/>
                    <a:pt x="1261" y="2643"/>
                  </a:cubicBezTo>
                  <a:cubicBezTo>
                    <a:pt x="1261" y="1880"/>
                    <a:pt x="1881" y="1261"/>
                    <a:pt x="2643" y="1261"/>
                  </a:cubicBezTo>
                  <a:close/>
                  <a:moveTo>
                    <a:pt x="4352" y="3218"/>
                  </a:moveTo>
                  <a:cubicBezTo>
                    <a:pt x="4422" y="3218"/>
                    <a:pt x="4493" y="3236"/>
                    <a:pt x="4557" y="3274"/>
                  </a:cubicBezTo>
                  <a:cubicBezTo>
                    <a:pt x="4755" y="3388"/>
                    <a:pt x="4821" y="3639"/>
                    <a:pt x="4708" y="3835"/>
                  </a:cubicBezTo>
                  <a:cubicBezTo>
                    <a:pt x="4632" y="3967"/>
                    <a:pt x="4493" y="4040"/>
                    <a:pt x="4351" y="4040"/>
                  </a:cubicBezTo>
                  <a:cubicBezTo>
                    <a:pt x="4281" y="4040"/>
                    <a:pt x="4211" y="4023"/>
                    <a:pt x="4146" y="3986"/>
                  </a:cubicBezTo>
                  <a:cubicBezTo>
                    <a:pt x="3950" y="3872"/>
                    <a:pt x="3882" y="3620"/>
                    <a:pt x="3996" y="3424"/>
                  </a:cubicBezTo>
                  <a:cubicBezTo>
                    <a:pt x="4072" y="3292"/>
                    <a:pt x="4210" y="3218"/>
                    <a:pt x="4352" y="3218"/>
                  </a:cubicBezTo>
                  <a:close/>
                  <a:moveTo>
                    <a:pt x="934" y="3220"/>
                  </a:moveTo>
                  <a:cubicBezTo>
                    <a:pt x="1076" y="3220"/>
                    <a:pt x="1214" y="3293"/>
                    <a:pt x="1290" y="3425"/>
                  </a:cubicBezTo>
                  <a:cubicBezTo>
                    <a:pt x="1404" y="3622"/>
                    <a:pt x="1338" y="3873"/>
                    <a:pt x="1140" y="3987"/>
                  </a:cubicBezTo>
                  <a:cubicBezTo>
                    <a:pt x="1075" y="4024"/>
                    <a:pt x="1004" y="4042"/>
                    <a:pt x="935" y="4042"/>
                  </a:cubicBezTo>
                  <a:cubicBezTo>
                    <a:pt x="792" y="4042"/>
                    <a:pt x="654" y="3968"/>
                    <a:pt x="579" y="3836"/>
                  </a:cubicBezTo>
                  <a:cubicBezTo>
                    <a:pt x="465" y="3640"/>
                    <a:pt x="532" y="3388"/>
                    <a:pt x="728" y="3275"/>
                  </a:cubicBezTo>
                  <a:cubicBezTo>
                    <a:pt x="793" y="3237"/>
                    <a:pt x="864" y="3220"/>
                    <a:pt x="934" y="3220"/>
                  </a:cubicBezTo>
                  <a:close/>
                  <a:moveTo>
                    <a:pt x="2643" y="4205"/>
                  </a:moveTo>
                  <a:cubicBezTo>
                    <a:pt x="2870" y="4205"/>
                    <a:pt x="3055" y="4390"/>
                    <a:pt x="3055" y="4616"/>
                  </a:cubicBezTo>
                  <a:cubicBezTo>
                    <a:pt x="3054" y="4843"/>
                    <a:pt x="2870" y="5028"/>
                    <a:pt x="2643" y="5028"/>
                  </a:cubicBezTo>
                  <a:cubicBezTo>
                    <a:pt x="2417" y="5028"/>
                    <a:pt x="2232" y="4845"/>
                    <a:pt x="2232" y="4616"/>
                  </a:cubicBezTo>
                  <a:cubicBezTo>
                    <a:pt x="2232" y="4390"/>
                    <a:pt x="2417" y="4205"/>
                    <a:pt x="2643" y="4205"/>
                  </a:cubicBezTo>
                  <a:close/>
                  <a:moveTo>
                    <a:pt x="2643" y="0"/>
                  </a:moveTo>
                  <a:cubicBezTo>
                    <a:pt x="1185" y="0"/>
                    <a:pt x="1" y="1184"/>
                    <a:pt x="1" y="2643"/>
                  </a:cubicBezTo>
                  <a:cubicBezTo>
                    <a:pt x="1" y="4104"/>
                    <a:pt x="1183" y="5286"/>
                    <a:pt x="2643" y="5286"/>
                  </a:cubicBezTo>
                  <a:cubicBezTo>
                    <a:pt x="4104" y="5286"/>
                    <a:pt x="5287" y="4103"/>
                    <a:pt x="5287" y="2643"/>
                  </a:cubicBezTo>
                  <a:cubicBezTo>
                    <a:pt x="5287" y="1184"/>
                    <a:pt x="4103" y="0"/>
                    <a:pt x="2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3"/>
            <p:cNvSpPr/>
            <p:nvPr/>
          </p:nvSpPr>
          <p:spPr>
            <a:xfrm>
              <a:off x="5937537" y="1144799"/>
              <a:ext cx="125608" cy="125563"/>
            </a:xfrm>
            <a:custGeom>
              <a:avLst/>
              <a:gdLst/>
              <a:ahLst/>
              <a:cxnLst/>
              <a:rect l="l" t="t" r="r" b="b"/>
              <a:pathLst>
                <a:path w="2767" h="2766" extrusionOk="0">
                  <a:moveTo>
                    <a:pt x="1383" y="330"/>
                  </a:moveTo>
                  <a:cubicBezTo>
                    <a:pt x="1965" y="330"/>
                    <a:pt x="2438" y="802"/>
                    <a:pt x="2438" y="1383"/>
                  </a:cubicBezTo>
                  <a:cubicBezTo>
                    <a:pt x="2438" y="1966"/>
                    <a:pt x="1967" y="2438"/>
                    <a:pt x="1383" y="2438"/>
                  </a:cubicBezTo>
                  <a:cubicBezTo>
                    <a:pt x="802" y="2438"/>
                    <a:pt x="331" y="1966"/>
                    <a:pt x="331" y="1383"/>
                  </a:cubicBezTo>
                  <a:cubicBezTo>
                    <a:pt x="329" y="802"/>
                    <a:pt x="801" y="330"/>
                    <a:pt x="1383" y="330"/>
                  </a:cubicBezTo>
                  <a:close/>
                  <a:moveTo>
                    <a:pt x="1383" y="1"/>
                  </a:moveTo>
                  <a:cubicBezTo>
                    <a:pt x="621" y="1"/>
                    <a:pt x="1" y="620"/>
                    <a:pt x="1" y="1383"/>
                  </a:cubicBezTo>
                  <a:cubicBezTo>
                    <a:pt x="1" y="2148"/>
                    <a:pt x="621" y="2766"/>
                    <a:pt x="1383" y="2766"/>
                  </a:cubicBezTo>
                  <a:cubicBezTo>
                    <a:pt x="2147" y="2766"/>
                    <a:pt x="2767" y="2147"/>
                    <a:pt x="2767" y="1383"/>
                  </a:cubicBezTo>
                  <a:cubicBezTo>
                    <a:pt x="2767" y="620"/>
                    <a:pt x="2147" y="1"/>
                    <a:pt x="1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3"/>
            <p:cNvSpPr/>
            <p:nvPr/>
          </p:nvSpPr>
          <p:spPr>
            <a:xfrm>
              <a:off x="5952426" y="1159734"/>
              <a:ext cx="95783" cy="95738"/>
            </a:xfrm>
            <a:custGeom>
              <a:avLst/>
              <a:gdLst/>
              <a:ahLst/>
              <a:cxnLst/>
              <a:rect l="l" t="t" r="r" b="b"/>
              <a:pathLst>
                <a:path w="2110" h="2109" extrusionOk="0">
                  <a:moveTo>
                    <a:pt x="1055" y="258"/>
                  </a:moveTo>
                  <a:cubicBezTo>
                    <a:pt x="1496" y="258"/>
                    <a:pt x="1854" y="616"/>
                    <a:pt x="1854" y="1054"/>
                  </a:cubicBezTo>
                  <a:cubicBezTo>
                    <a:pt x="1854" y="1495"/>
                    <a:pt x="1496" y="1850"/>
                    <a:pt x="1055" y="1850"/>
                  </a:cubicBezTo>
                  <a:cubicBezTo>
                    <a:pt x="616" y="1850"/>
                    <a:pt x="259" y="1493"/>
                    <a:pt x="259" y="1054"/>
                  </a:cubicBezTo>
                  <a:cubicBezTo>
                    <a:pt x="258" y="616"/>
                    <a:pt x="616" y="258"/>
                    <a:pt x="1055" y="258"/>
                  </a:cubicBezTo>
                  <a:close/>
                  <a:moveTo>
                    <a:pt x="1055" y="1"/>
                  </a:moveTo>
                  <a:cubicBezTo>
                    <a:pt x="474" y="1"/>
                    <a:pt x="3" y="473"/>
                    <a:pt x="3" y="1054"/>
                  </a:cubicBezTo>
                  <a:cubicBezTo>
                    <a:pt x="1" y="1637"/>
                    <a:pt x="473" y="2109"/>
                    <a:pt x="1055" y="2109"/>
                  </a:cubicBezTo>
                  <a:cubicBezTo>
                    <a:pt x="1637" y="2109"/>
                    <a:pt x="2110" y="1637"/>
                    <a:pt x="2110" y="1054"/>
                  </a:cubicBezTo>
                  <a:cubicBezTo>
                    <a:pt x="2110" y="473"/>
                    <a:pt x="1639" y="1"/>
                    <a:pt x="105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3"/>
            <p:cNvSpPr/>
            <p:nvPr/>
          </p:nvSpPr>
          <p:spPr>
            <a:xfrm>
              <a:off x="5964138" y="1171492"/>
              <a:ext cx="72450" cy="72314"/>
            </a:xfrm>
            <a:custGeom>
              <a:avLst/>
              <a:gdLst/>
              <a:ahLst/>
              <a:cxnLst/>
              <a:rect l="l" t="t" r="r" b="b"/>
              <a:pathLst>
                <a:path w="1596" h="1593" extrusionOk="0">
                  <a:moveTo>
                    <a:pt x="797" y="0"/>
                  </a:moveTo>
                  <a:cubicBezTo>
                    <a:pt x="358" y="0"/>
                    <a:pt x="1" y="358"/>
                    <a:pt x="1" y="796"/>
                  </a:cubicBezTo>
                  <a:cubicBezTo>
                    <a:pt x="0" y="1236"/>
                    <a:pt x="358" y="1592"/>
                    <a:pt x="797" y="1592"/>
                  </a:cubicBezTo>
                  <a:cubicBezTo>
                    <a:pt x="1238" y="1592"/>
                    <a:pt x="1596" y="1236"/>
                    <a:pt x="1596" y="796"/>
                  </a:cubicBezTo>
                  <a:cubicBezTo>
                    <a:pt x="1596" y="357"/>
                    <a:pt x="1238" y="0"/>
                    <a:pt x="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3"/>
            <p:cNvSpPr/>
            <p:nvPr/>
          </p:nvSpPr>
          <p:spPr>
            <a:xfrm>
              <a:off x="5981661" y="1099314"/>
              <a:ext cx="37360" cy="37405"/>
            </a:xfrm>
            <a:custGeom>
              <a:avLst/>
              <a:gdLst/>
              <a:ahLst/>
              <a:cxnLst/>
              <a:rect l="l" t="t" r="r" b="b"/>
              <a:pathLst>
                <a:path w="823" h="824" extrusionOk="0">
                  <a:moveTo>
                    <a:pt x="411" y="1"/>
                  </a:moveTo>
                  <a:cubicBezTo>
                    <a:pt x="185" y="1"/>
                    <a:pt x="0" y="185"/>
                    <a:pt x="0" y="412"/>
                  </a:cubicBezTo>
                  <a:cubicBezTo>
                    <a:pt x="0" y="640"/>
                    <a:pt x="184" y="823"/>
                    <a:pt x="411" y="823"/>
                  </a:cubicBezTo>
                  <a:cubicBezTo>
                    <a:pt x="638" y="823"/>
                    <a:pt x="823" y="640"/>
                    <a:pt x="823" y="412"/>
                  </a:cubicBezTo>
                  <a:cubicBezTo>
                    <a:pt x="823" y="185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3"/>
            <p:cNvSpPr/>
            <p:nvPr/>
          </p:nvSpPr>
          <p:spPr>
            <a:xfrm>
              <a:off x="5981661" y="1278488"/>
              <a:ext cx="37360" cy="37360"/>
            </a:xfrm>
            <a:custGeom>
              <a:avLst/>
              <a:gdLst/>
              <a:ahLst/>
              <a:cxnLst/>
              <a:rect l="l" t="t" r="r" b="b"/>
              <a:pathLst>
                <a:path w="823" h="823" extrusionOk="0">
                  <a:moveTo>
                    <a:pt x="411" y="0"/>
                  </a:moveTo>
                  <a:cubicBezTo>
                    <a:pt x="185" y="0"/>
                    <a:pt x="0" y="185"/>
                    <a:pt x="0" y="411"/>
                  </a:cubicBezTo>
                  <a:cubicBezTo>
                    <a:pt x="0" y="638"/>
                    <a:pt x="185" y="823"/>
                    <a:pt x="411" y="823"/>
                  </a:cubicBezTo>
                  <a:cubicBezTo>
                    <a:pt x="638" y="823"/>
                    <a:pt x="823" y="640"/>
                    <a:pt x="823" y="411"/>
                  </a:cubicBezTo>
                  <a:cubicBezTo>
                    <a:pt x="822" y="185"/>
                    <a:pt x="638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3"/>
            <p:cNvSpPr/>
            <p:nvPr/>
          </p:nvSpPr>
          <p:spPr>
            <a:xfrm>
              <a:off x="5901402" y="1144164"/>
              <a:ext cx="42717" cy="37360"/>
            </a:xfrm>
            <a:custGeom>
              <a:avLst/>
              <a:gdLst/>
              <a:ahLst/>
              <a:cxnLst/>
              <a:rect l="l" t="t" r="r" b="b"/>
              <a:pathLst>
                <a:path w="941" h="823" extrusionOk="0">
                  <a:moveTo>
                    <a:pt x="471" y="0"/>
                  </a:moveTo>
                  <a:cubicBezTo>
                    <a:pt x="329" y="0"/>
                    <a:pt x="191" y="74"/>
                    <a:pt x="116" y="206"/>
                  </a:cubicBezTo>
                  <a:cubicBezTo>
                    <a:pt x="1" y="402"/>
                    <a:pt x="69" y="654"/>
                    <a:pt x="265" y="768"/>
                  </a:cubicBezTo>
                  <a:cubicBezTo>
                    <a:pt x="330" y="805"/>
                    <a:pt x="401" y="822"/>
                    <a:pt x="470" y="822"/>
                  </a:cubicBezTo>
                  <a:cubicBezTo>
                    <a:pt x="613" y="822"/>
                    <a:pt x="751" y="749"/>
                    <a:pt x="827" y="617"/>
                  </a:cubicBezTo>
                  <a:cubicBezTo>
                    <a:pt x="940" y="421"/>
                    <a:pt x="874" y="169"/>
                    <a:pt x="677" y="56"/>
                  </a:cubicBezTo>
                  <a:cubicBezTo>
                    <a:pt x="612" y="18"/>
                    <a:pt x="541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3"/>
            <p:cNvSpPr/>
            <p:nvPr/>
          </p:nvSpPr>
          <p:spPr>
            <a:xfrm>
              <a:off x="6056562" y="1233728"/>
              <a:ext cx="42671" cy="37360"/>
            </a:xfrm>
            <a:custGeom>
              <a:avLst/>
              <a:gdLst/>
              <a:ahLst/>
              <a:cxnLst/>
              <a:rect l="l" t="t" r="r" b="b"/>
              <a:pathLst>
                <a:path w="940" h="823" extrusionOk="0">
                  <a:moveTo>
                    <a:pt x="470" y="1"/>
                  </a:moveTo>
                  <a:cubicBezTo>
                    <a:pt x="328" y="1"/>
                    <a:pt x="190" y="74"/>
                    <a:pt x="114" y="206"/>
                  </a:cubicBezTo>
                  <a:cubicBezTo>
                    <a:pt x="0" y="403"/>
                    <a:pt x="68" y="654"/>
                    <a:pt x="264" y="768"/>
                  </a:cubicBezTo>
                  <a:cubicBezTo>
                    <a:pt x="329" y="805"/>
                    <a:pt x="399" y="823"/>
                    <a:pt x="469" y="823"/>
                  </a:cubicBezTo>
                  <a:cubicBezTo>
                    <a:pt x="611" y="823"/>
                    <a:pt x="750" y="749"/>
                    <a:pt x="826" y="617"/>
                  </a:cubicBezTo>
                  <a:cubicBezTo>
                    <a:pt x="939" y="420"/>
                    <a:pt x="873" y="169"/>
                    <a:pt x="675" y="56"/>
                  </a:cubicBezTo>
                  <a:cubicBezTo>
                    <a:pt x="611" y="18"/>
                    <a:pt x="540" y="1"/>
                    <a:pt x="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3"/>
            <p:cNvSpPr/>
            <p:nvPr/>
          </p:nvSpPr>
          <p:spPr>
            <a:xfrm>
              <a:off x="6056562" y="1144164"/>
              <a:ext cx="42671" cy="37360"/>
            </a:xfrm>
            <a:custGeom>
              <a:avLst/>
              <a:gdLst/>
              <a:ahLst/>
              <a:cxnLst/>
              <a:rect l="l" t="t" r="r" b="b"/>
              <a:pathLst>
                <a:path w="940" h="823" extrusionOk="0">
                  <a:moveTo>
                    <a:pt x="469" y="0"/>
                  </a:moveTo>
                  <a:cubicBezTo>
                    <a:pt x="400" y="0"/>
                    <a:pt x="329" y="18"/>
                    <a:pt x="264" y="56"/>
                  </a:cubicBezTo>
                  <a:cubicBezTo>
                    <a:pt x="68" y="169"/>
                    <a:pt x="0" y="421"/>
                    <a:pt x="114" y="617"/>
                  </a:cubicBezTo>
                  <a:cubicBezTo>
                    <a:pt x="190" y="749"/>
                    <a:pt x="329" y="822"/>
                    <a:pt x="471" y="822"/>
                  </a:cubicBezTo>
                  <a:cubicBezTo>
                    <a:pt x="541" y="822"/>
                    <a:pt x="611" y="805"/>
                    <a:pt x="675" y="768"/>
                  </a:cubicBezTo>
                  <a:cubicBezTo>
                    <a:pt x="873" y="654"/>
                    <a:pt x="939" y="402"/>
                    <a:pt x="826" y="206"/>
                  </a:cubicBezTo>
                  <a:cubicBezTo>
                    <a:pt x="750" y="74"/>
                    <a:pt x="611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3"/>
            <p:cNvSpPr/>
            <p:nvPr/>
          </p:nvSpPr>
          <p:spPr>
            <a:xfrm>
              <a:off x="5901448" y="1233728"/>
              <a:ext cx="42671" cy="37360"/>
            </a:xfrm>
            <a:custGeom>
              <a:avLst/>
              <a:gdLst/>
              <a:ahLst/>
              <a:cxnLst/>
              <a:rect l="l" t="t" r="r" b="b"/>
              <a:pathLst>
                <a:path w="940" h="823" extrusionOk="0">
                  <a:moveTo>
                    <a:pt x="470" y="1"/>
                  </a:moveTo>
                  <a:cubicBezTo>
                    <a:pt x="400" y="1"/>
                    <a:pt x="329" y="18"/>
                    <a:pt x="264" y="56"/>
                  </a:cubicBezTo>
                  <a:cubicBezTo>
                    <a:pt x="68" y="169"/>
                    <a:pt x="1" y="421"/>
                    <a:pt x="115" y="617"/>
                  </a:cubicBezTo>
                  <a:cubicBezTo>
                    <a:pt x="190" y="749"/>
                    <a:pt x="329" y="823"/>
                    <a:pt x="471" y="823"/>
                  </a:cubicBezTo>
                  <a:cubicBezTo>
                    <a:pt x="540" y="823"/>
                    <a:pt x="611" y="805"/>
                    <a:pt x="676" y="768"/>
                  </a:cubicBezTo>
                  <a:cubicBezTo>
                    <a:pt x="873" y="654"/>
                    <a:pt x="939" y="403"/>
                    <a:pt x="826" y="206"/>
                  </a:cubicBezTo>
                  <a:cubicBezTo>
                    <a:pt x="750" y="74"/>
                    <a:pt x="612" y="1"/>
                    <a:pt x="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3"/>
            <p:cNvSpPr/>
            <p:nvPr/>
          </p:nvSpPr>
          <p:spPr>
            <a:xfrm>
              <a:off x="5804893" y="1086739"/>
              <a:ext cx="147988" cy="302376"/>
            </a:xfrm>
            <a:custGeom>
              <a:avLst/>
              <a:gdLst/>
              <a:ahLst/>
              <a:cxnLst/>
              <a:rect l="l" t="t" r="r" b="b"/>
              <a:pathLst>
                <a:path w="3260" h="6661" extrusionOk="0">
                  <a:moveTo>
                    <a:pt x="1345" y="752"/>
                  </a:moveTo>
                  <a:lnTo>
                    <a:pt x="1637" y="981"/>
                  </a:lnTo>
                  <a:cubicBezTo>
                    <a:pt x="1479" y="1231"/>
                    <a:pt x="1358" y="1498"/>
                    <a:pt x="1277" y="1777"/>
                  </a:cubicBezTo>
                  <a:lnTo>
                    <a:pt x="918" y="1693"/>
                  </a:lnTo>
                  <a:cubicBezTo>
                    <a:pt x="1014" y="1358"/>
                    <a:pt x="1160" y="1041"/>
                    <a:pt x="1345" y="752"/>
                  </a:cubicBezTo>
                  <a:close/>
                  <a:moveTo>
                    <a:pt x="843" y="2016"/>
                  </a:moveTo>
                  <a:lnTo>
                    <a:pt x="1203" y="2100"/>
                  </a:lnTo>
                  <a:cubicBezTo>
                    <a:pt x="1170" y="2284"/>
                    <a:pt x="1151" y="2472"/>
                    <a:pt x="1151" y="2663"/>
                  </a:cubicBezTo>
                  <a:cubicBezTo>
                    <a:pt x="1151" y="3232"/>
                    <a:pt x="1303" y="3773"/>
                    <a:pt x="1573" y="4240"/>
                  </a:cubicBezTo>
                  <a:lnTo>
                    <a:pt x="1265" y="4440"/>
                  </a:lnTo>
                  <a:cubicBezTo>
                    <a:pt x="959" y="3918"/>
                    <a:pt x="781" y="3312"/>
                    <a:pt x="781" y="2663"/>
                  </a:cubicBezTo>
                  <a:cubicBezTo>
                    <a:pt x="781" y="2442"/>
                    <a:pt x="803" y="2226"/>
                    <a:pt x="843" y="2016"/>
                  </a:cubicBezTo>
                  <a:close/>
                  <a:moveTo>
                    <a:pt x="1752" y="4517"/>
                  </a:moveTo>
                  <a:cubicBezTo>
                    <a:pt x="2033" y="4903"/>
                    <a:pt x="2401" y="5226"/>
                    <a:pt x="2838" y="5456"/>
                  </a:cubicBezTo>
                  <a:lnTo>
                    <a:pt x="2700" y="5800"/>
                  </a:lnTo>
                  <a:cubicBezTo>
                    <a:pt x="2199" y="5542"/>
                    <a:pt x="1768" y="5171"/>
                    <a:pt x="1442" y="4718"/>
                  </a:cubicBezTo>
                  <a:lnTo>
                    <a:pt x="1752" y="4517"/>
                  </a:lnTo>
                  <a:close/>
                  <a:moveTo>
                    <a:pt x="923" y="0"/>
                  </a:moveTo>
                  <a:cubicBezTo>
                    <a:pt x="345" y="733"/>
                    <a:pt x="1" y="1656"/>
                    <a:pt x="1" y="2662"/>
                  </a:cubicBezTo>
                  <a:cubicBezTo>
                    <a:pt x="1" y="4476"/>
                    <a:pt x="1123" y="6026"/>
                    <a:pt x="2711" y="6660"/>
                  </a:cubicBezTo>
                  <a:lnTo>
                    <a:pt x="2763" y="6533"/>
                  </a:lnTo>
                  <a:lnTo>
                    <a:pt x="2799" y="6441"/>
                  </a:lnTo>
                  <a:lnTo>
                    <a:pt x="2870" y="6263"/>
                  </a:lnTo>
                  <a:lnTo>
                    <a:pt x="3259" y="5286"/>
                  </a:lnTo>
                  <a:cubicBezTo>
                    <a:pt x="2217" y="4869"/>
                    <a:pt x="1479" y="3854"/>
                    <a:pt x="1479" y="2662"/>
                  </a:cubicBezTo>
                  <a:cubicBezTo>
                    <a:pt x="1479" y="2003"/>
                    <a:pt x="1708" y="1398"/>
                    <a:pt x="2086" y="917"/>
                  </a:cubicBezTo>
                  <a:lnTo>
                    <a:pt x="1260" y="266"/>
                  </a:lnTo>
                  <a:lnTo>
                    <a:pt x="1109" y="147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3"/>
            <p:cNvSpPr/>
            <p:nvPr/>
          </p:nvSpPr>
          <p:spPr>
            <a:xfrm>
              <a:off x="6465980" y="1103218"/>
              <a:ext cx="192702" cy="192702"/>
            </a:xfrm>
            <a:custGeom>
              <a:avLst/>
              <a:gdLst/>
              <a:ahLst/>
              <a:cxnLst/>
              <a:rect l="l" t="t" r="r" b="b"/>
              <a:pathLst>
                <a:path w="4245" h="4245" extrusionOk="0">
                  <a:moveTo>
                    <a:pt x="2122" y="320"/>
                  </a:moveTo>
                  <a:cubicBezTo>
                    <a:pt x="3119" y="320"/>
                    <a:pt x="3925" y="1128"/>
                    <a:pt x="3925" y="2123"/>
                  </a:cubicBezTo>
                  <a:cubicBezTo>
                    <a:pt x="3925" y="3118"/>
                    <a:pt x="3118" y="3926"/>
                    <a:pt x="2122" y="3926"/>
                  </a:cubicBezTo>
                  <a:cubicBezTo>
                    <a:pt x="1125" y="3926"/>
                    <a:pt x="319" y="3120"/>
                    <a:pt x="319" y="2123"/>
                  </a:cubicBezTo>
                  <a:cubicBezTo>
                    <a:pt x="319" y="1127"/>
                    <a:pt x="1126" y="320"/>
                    <a:pt x="2122" y="320"/>
                  </a:cubicBezTo>
                  <a:close/>
                  <a:moveTo>
                    <a:pt x="2122" y="0"/>
                  </a:moveTo>
                  <a:cubicBezTo>
                    <a:pt x="1347" y="0"/>
                    <a:pt x="671" y="417"/>
                    <a:pt x="301" y="1038"/>
                  </a:cubicBezTo>
                  <a:cubicBezTo>
                    <a:pt x="111" y="1355"/>
                    <a:pt x="0" y="1726"/>
                    <a:pt x="0" y="2123"/>
                  </a:cubicBezTo>
                  <a:cubicBezTo>
                    <a:pt x="0" y="2269"/>
                    <a:pt x="14" y="2411"/>
                    <a:pt x="43" y="2550"/>
                  </a:cubicBezTo>
                  <a:cubicBezTo>
                    <a:pt x="75" y="2705"/>
                    <a:pt x="125" y="2854"/>
                    <a:pt x="190" y="2995"/>
                  </a:cubicBezTo>
                  <a:cubicBezTo>
                    <a:pt x="270" y="3173"/>
                    <a:pt x="375" y="3339"/>
                    <a:pt x="498" y="3487"/>
                  </a:cubicBezTo>
                  <a:cubicBezTo>
                    <a:pt x="887" y="3950"/>
                    <a:pt x="1471" y="4245"/>
                    <a:pt x="2122" y="4245"/>
                  </a:cubicBezTo>
                  <a:cubicBezTo>
                    <a:pt x="3294" y="4245"/>
                    <a:pt x="4245" y="3295"/>
                    <a:pt x="4245" y="2123"/>
                  </a:cubicBezTo>
                  <a:cubicBezTo>
                    <a:pt x="4245" y="950"/>
                    <a:pt x="3294" y="0"/>
                    <a:pt x="2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3"/>
            <p:cNvSpPr/>
            <p:nvPr/>
          </p:nvSpPr>
          <p:spPr>
            <a:xfrm>
              <a:off x="6480416" y="1117699"/>
              <a:ext cx="163785" cy="163785"/>
            </a:xfrm>
            <a:custGeom>
              <a:avLst/>
              <a:gdLst/>
              <a:ahLst/>
              <a:cxnLst/>
              <a:rect l="l" t="t" r="r" b="b"/>
              <a:pathLst>
                <a:path w="3608" h="3608" extrusionOk="0">
                  <a:moveTo>
                    <a:pt x="1804" y="70"/>
                  </a:moveTo>
                  <a:cubicBezTo>
                    <a:pt x="1947" y="70"/>
                    <a:pt x="2063" y="186"/>
                    <a:pt x="2063" y="330"/>
                  </a:cubicBezTo>
                  <a:cubicBezTo>
                    <a:pt x="2063" y="473"/>
                    <a:pt x="1947" y="591"/>
                    <a:pt x="1804" y="591"/>
                  </a:cubicBezTo>
                  <a:cubicBezTo>
                    <a:pt x="1661" y="591"/>
                    <a:pt x="1544" y="473"/>
                    <a:pt x="1544" y="330"/>
                  </a:cubicBezTo>
                  <a:cubicBezTo>
                    <a:pt x="1545" y="186"/>
                    <a:pt x="1661" y="70"/>
                    <a:pt x="1804" y="70"/>
                  </a:cubicBezTo>
                  <a:close/>
                  <a:moveTo>
                    <a:pt x="1241" y="182"/>
                  </a:moveTo>
                  <a:cubicBezTo>
                    <a:pt x="1343" y="182"/>
                    <a:pt x="1439" y="243"/>
                    <a:pt x="1481" y="344"/>
                  </a:cubicBezTo>
                  <a:cubicBezTo>
                    <a:pt x="1536" y="476"/>
                    <a:pt x="1473" y="628"/>
                    <a:pt x="1340" y="683"/>
                  </a:cubicBezTo>
                  <a:cubicBezTo>
                    <a:pt x="1307" y="697"/>
                    <a:pt x="1273" y="703"/>
                    <a:pt x="1240" y="703"/>
                  </a:cubicBezTo>
                  <a:cubicBezTo>
                    <a:pt x="1138" y="703"/>
                    <a:pt x="1042" y="643"/>
                    <a:pt x="1000" y="542"/>
                  </a:cubicBezTo>
                  <a:cubicBezTo>
                    <a:pt x="945" y="410"/>
                    <a:pt x="1008" y="257"/>
                    <a:pt x="1141" y="202"/>
                  </a:cubicBezTo>
                  <a:cubicBezTo>
                    <a:pt x="1174" y="188"/>
                    <a:pt x="1208" y="182"/>
                    <a:pt x="1241" y="182"/>
                  </a:cubicBezTo>
                  <a:close/>
                  <a:moveTo>
                    <a:pt x="2367" y="182"/>
                  </a:moveTo>
                  <a:cubicBezTo>
                    <a:pt x="2401" y="182"/>
                    <a:pt x="2435" y="188"/>
                    <a:pt x="2467" y="202"/>
                  </a:cubicBezTo>
                  <a:cubicBezTo>
                    <a:pt x="2600" y="257"/>
                    <a:pt x="2663" y="409"/>
                    <a:pt x="2609" y="542"/>
                  </a:cubicBezTo>
                  <a:cubicBezTo>
                    <a:pt x="2567" y="643"/>
                    <a:pt x="2470" y="703"/>
                    <a:pt x="2368" y="703"/>
                  </a:cubicBezTo>
                  <a:cubicBezTo>
                    <a:pt x="2335" y="703"/>
                    <a:pt x="2301" y="697"/>
                    <a:pt x="2268" y="683"/>
                  </a:cubicBezTo>
                  <a:cubicBezTo>
                    <a:pt x="2135" y="628"/>
                    <a:pt x="2073" y="476"/>
                    <a:pt x="2127" y="344"/>
                  </a:cubicBezTo>
                  <a:cubicBezTo>
                    <a:pt x="2169" y="243"/>
                    <a:pt x="2265" y="182"/>
                    <a:pt x="2367" y="182"/>
                  </a:cubicBezTo>
                  <a:close/>
                  <a:moveTo>
                    <a:pt x="762" y="502"/>
                  </a:moveTo>
                  <a:cubicBezTo>
                    <a:pt x="829" y="502"/>
                    <a:pt x="895" y="527"/>
                    <a:pt x="946" y="578"/>
                  </a:cubicBezTo>
                  <a:cubicBezTo>
                    <a:pt x="1048" y="679"/>
                    <a:pt x="1048" y="844"/>
                    <a:pt x="946" y="946"/>
                  </a:cubicBezTo>
                  <a:cubicBezTo>
                    <a:pt x="895" y="996"/>
                    <a:pt x="829" y="1022"/>
                    <a:pt x="762" y="1022"/>
                  </a:cubicBezTo>
                  <a:cubicBezTo>
                    <a:pt x="696" y="1022"/>
                    <a:pt x="629" y="996"/>
                    <a:pt x="579" y="946"/>
                  </a:cubicBezTo>
                  <a:cubicBezTo>
                    <a:pt x="476" y="844"/>
                    <a:pt x="476" y="679"/>
                    <a:pt x="579" y="578"/>
                  </a:cubicBezTo>
                  <a:cubicBezTo>
                    <a:pt x="629" y="527"/>
                    <a:pt x="696" y="502"/>
                    <a:pt x="762" y="502"/>
                  </a:cubicBezTo>
                  <a:close/>
                  <a:moveTo>
                    <a:pt x="2846" y="502"/>
                  </a:moveTo>
                  <a:cubicBezTo>
                    <a:pt x="2913" y="502"/>
                    <a:pt x="2979" y="527"/>
                    <a:pt x="3030" y="578"/>
                  </a:cubicBezTo>
                  <a:cubicBezTo>
                    <a:pt x="3132" y="679"/>
                    <a:pt x="3132" y="844"/>
                    <a:pt x="3030" y="946"/>
                  </a:cubicBezTo>
                  <a:cubicBezTo>
                    <a:pt x="2979" y="996"/>
                    <a:pt x="2913" y="1022"/>
                    <a:pt x="2846" y="1022"/>
                  </a:cubicBezTo>
                  <a:cubicBezTo>
                    <a:pt x="2779" y="1022"/>
                    <a:pt x="2713" y="996"/>
                    <a:pt x="2662" y="946"/>
                  </a:cubicBezTo>
                  <a:cubicBezTo>
                    <a:pt x="2561" y="844"/>
                    <a:pt x="2561" y="679"/>
                    <a:pt x="2662" y="578"/>
                  </a:cubicBezTo>
                  <a:cubicBezTo>
                    <a:pt x="2713" y="527"/>
                    <a:pt x="2779" y="502"/>
                    <a:pt x="2846" y="502"/>
                  </a:cubicBezTo>
                  <a:close/>
                  <a:moveTo>
                    <a:pt x="445" y="980"/>
                  </a:moveTo>
                  <a:cubicBezTo>
                    <a:pt x="478" y="980"/>
                    <a:pt x="511" y="986"/>
                    <a:pt x="544" y="999"/>
                  </a:cubicBezTo>
                  <a:cubicBezTo>
                    <a:pt x="677" y="1055"/>
                    <a:pt x="739" y="1206"/>
                    <a:pt x="685" y="1340"/>
                  </a:cubicBezTo>
                  <a:cubicBezTo>
                    <a:pt x="643" y="1440"/>
                    <a:pt x="547" y="1501"/>
                    <a:pt x="445" y="1501"/>
                  </a:cubicBezTo>
                  <a:cubicBezTo>
                    <a:pt x="411" y="1501"/>
                    <a:pt x="377" y="1494"/>
                    <a:pt x="344" y="1480"/>
                  </a:cubicBezTo>
                  <a:cubicBezTo>
                    <a:pt x="212" y="1426"/>
                    <a:pt x="148" y="1273"/>
                    <a:pt x="204" y="1141"/>
                  </a:cubicBezTo>
                  <a:cubicBezTo>
                    <a:pt x="246" y="1040"/>
                    <a:pt x="342" y="980"/>
                    <a:pt x="445" y="980"/>
                  </a:cubicBezTo>
                  <a:close/>
                  <a:moveTo>
                    <a:pt x="3165" y="980"/>
                  </a:moveTo>
                  <a:cubicBezTo>
                    <a:pt x="3267" y="980"/>
                    <a:pt x="3364" y="1040"/>
                    <a:pt x="3406" y="1141"/>
                  </a:cubicBezTo>
                  <a:cubicBezTo>
                    <a:pt x="3461" y="1274"/>
                    <a:pt x="3397" y="1426"/>
                    <a:pt x="3265" y="1480"/>
                  </a:cubicBezTo>
                  <a:cubicBezTo>
                    <a:pt x="3232" y="1494"/>
                    <a:pt x="3198" y="1501"/>
                    <a:pt x="3164" y="1501"/>
                  </a:cubicBezTo>
                  <a:cubicBezTo>
                    <a:pt x="3062" y="1501"/>
                    <a:pt x="2965" y="1440"/>
                    <a:pt x="2925" y="1340"/>
                  </a:cubicBezTo>
                  <a:cubicBezTo>
                    <a:pt x="2869" y="1206"/>
                    <a:pt x="2932" y="1055"/>
                    <a:pt x="3065" y="999"/>
                  </a:cubicBezTo>
                  <a:cubicBezTo>
                    <a:pt x="3098" y="986"/>
                    <a:pt x="3132" y="980"/>
                    <a:pt x="3165" y="980"/>
                  </a:cubicBezTo>
                  <a:close/>
                  <a:moveTo>
                    <a:pt x="332" y="1543"/>
                  </a:moveTo>
                  <a:cubicBezTo>
                    <a:pt x="475" y="1543"/>
                    <a:pt x="592" y="1660"/>
                    <a:pt x="592" y="1804"/>
                  </a:cubicBezTo>
                  <a:cubicBezTo>
                    <a:pt x="592" y="1948"/>
                    <a:pt x="476" y="2064"/>
                    <a:pt x="332" y="2064"/>
                  </a:cubicBezTo>
                  <a:cubicBezTo>
                    <a:pt x="188" y="2064"/>
                    <a:pt x="72" y="1948"/>
                    <a:pt x="72" y="1804"/>
                  </a:cubicBezTo>
                  <a:cubicBezTo>
                    <a:pt x="72" y="1660"/>
                    <a:pt x="188" y="1543"/>
                    <a:pt x="332" y="1543"/>
                  </a:cubicBezTo>
                  <a:close/>
                  <a:moveTo>
                    <a:pt x="3276" y="1543"/>
                  </a:moveTo>
                  <a:cubicBezTo>
                    <a:pt x="3421" y="1543"/>
                    <a:pt x="3538" y="1660"/>
                    <a:pt x="3538" y="1804"/>
                  </a:cubicBezTo>
                  <a:cubicBezTo>
                    <a:pt x="3538" y="1948"/>
                    <a:pt x="3421" y="2064"/>
                    <a:pt x="3276" y="2064"/>
                  </a:cubicBezTo>
                  <a:cubicBezTo>
                    <a:pt x="3133" y="2064"/>
                    <a:pt x="3016" y="1948"/>
                    <a:pt x="3016" y="1804"/>
                  </a:cubicBezTo>
                  <a:cubicBezTo>
                    <a:pt x="3016" y="1660"/>
                    <a:pt x="3132" y="1543"/>
                    <a:pt x="3276" y="1543"/>
                  </a:cubicBezTo>
                  <a:close/>
                  <a:moveTo>
                    <a:pt x="444" y="2106"/>
                  </a:moveTo>
                  <a:cubicBezTo>
                    <a:pt x="545" y="2106"/>
                    <a:pt x="642" y="2167"/>
                    <a:pt x="684" y="2268"/>
                  </a:cubicBezTo>
                  <a:cubicBezTo>
                    <a:pt x="739" y="2401"/>
                    <a:pt x="676" y="2553"/>
                    <a:pt x="543" y="2608"/>
                  </a:cubicBezTo>
                  <a:cubicBezTo>
                    <a:pt x="510" y="2621"/>
                    <a:pt x="476" y="2628"/>
                    <a:pt x="443" y="2628"/>
                  </a:cubicBezTo>
                  <a:cubicBezTo>
                    <a:pt x="341" y="2628"/>
                    <a:pt x="244" y="2567"/>
                    <a:pt x="202" y="2466"/>
                  </a:cubicBezTo>
                  <a:cubicBezTo>
                    <a:pt x="147" y="2333"/>
                    <a:pt x="211" y="2182"/>
                    <a:pt x="343" y="2127"/>
                  </a:cubicBezTo>
                  <a:cubicBezTo>
                    <a:pt x="376" y="2113"/>
                    <a:pt x="410" y="2106"/>
                    <a:pt x="444" y="2106"/>
                  </a:cubicBezTo>
                  <a:close/>
                  <a:moveTo>
                    <a:pt x="3164" y="2106"/>
                  </a:moveTo>
                  <a:cubicBezTo>
                    <a:pt x="3198" y="2106"/>
                    <a:pt x="3232" y="2113"/>
                    <a:pt x="3265" y="2127"/>
                  </a:cubicBezTo>
                  <a:cubicBezTo>
                    <a:pt x="3397" y="2182"/>
                    <a:pt x="3461" y="2333"/>
                    <a:pt x="3406" y="2466"/>
                  </a:cubicBezTo>
                  <a:cubicBezTo>
                    <a:pt x="3364" y="2567"/>
                    <a:pt x="3267" y="2628"/>
                    <a:pt x="3165" y="2628"/>
                  </a:cubicBezTo>
                  <a:cubicBezTo>
                    <a:pt x="3132" y="2628"/>
                    <a:pt x="3098" y="2621"/>
                    <a:pt x="3065" y="2608"/>
                  </a:cubicBezTo>
                  <a:cubicBezTo>
                    <a:pt x="2932" y="2553"/>
                    <a:pt x="2869" y="2401"/>
                    <a:pt x="2925" y="2268"/>
                  </a:cubicBezTo>
                  <a:cubicBezTo>
                    <a:pt x="2965" y="2167"/>
                    <a:pt x="3062" y="2106"/>
                    <a:pt x="3164" y="2106"/>
                  </a:cubicBezTo>
                  <a:close/>
                  <a:moveTo>
                    <a:pt x="1804" y="647"/>
                  </a:moveTo>
                  <a:cubicBezTo>
                    <a:pt x="2442" y="647"/>
                    <a:pt x="2960" y="1166"/>
                    <a:pt x="2960" y="1804"/>
                  </a:cubicBezTo>
                  <a:cubicBezTo>
                    <a:pt x="2960" y="2443"/>
                    <a:pt x="2442" y="2960"/>
                    <a:pt x="1804" y="2960"/>
                  </a:cubicBezTo>
                  <a:cubicBezTo>
                    <a:pt x="1166" y="2960"/>
                    <a:pt x="648" y="2442"/>
                    <a:pt x="648" y="1804"/>
                  </a:cubicBezTo>
                  <a:cubicBezTo>
                    <a:pt x="648" y="1166"/>
                    <a:pt x="1166" y="647"/>
                    <a:pt x="1804" y="647"/>
                  </a:cubicBezTo>
                  <a:close/>
                  <a:moveTo>
                    <a:pt x="2846" y="2584"/>
                  </a:moveTo>
                  <a:cubicBezTo>
                    <a:pt x="2913" y="2584"/>
                    <a:pt x="2979" y="2610"/>
                    <a:pt x="3030" y="2660"/>
                  </a:cubicBezTo>
                  <a:cubicBezTo>
                    <a:pt x="3132" y="2762"/>
                    <a:pt x="3132" y="2927"/>
                    <a:pt x="3030" y="3028"/>
                  </a:cubicBezTo>
                  <a:cubicBezTo>
                    <a:pt x="2979" y="3079"/>
                    <a:pt x="2913" y="3104"/>
                    <a:pt x="2846" y="3104"/>
                  </a:cubicBezTo>
                  <a:cubicBezTo>
                    <a:pt x="2779" y="3104"/>
                    <a:pt x="2713" y="3079"/>
                    <a:pt x="2662" y="3028"/>
                  </a:cubicBezTo>
                  <a:cubicBezTo>
                    <a:pt x="2561" y="2927"/>
                    <a:pt x="2561" y="2762"/>
                    <a:pt x="2662" y="2660"/>
                  </a:cubicBezTo>
                  <a:cubicBezTo>
                    <a:pt x="2713" y="2610"/>
                    <a:pt x="2779" y="2584"/>
                    <a:pt x="2846" y="2584"/>
                  </a:cubicBezTo>
                  <a:close/>
                  <a:moveTo>
                    <a:pt x="762" y="2584"/>
                  </a:moveTo>
                  <a:cubicBezTo>
                    <a:pt x="829" y="2584"/>
                    <a:pt x="895" y="2610"/>
                    <a:pt x="946" y="2660"/>
                  </a:cubicBezTo>
                  <a:cubicBezTo>
                    <a:pt x="1048" y="2762"/>
                    <a:pt x="1048" y="2927"/>
                    <a:pt x="946" y="3028"/>
                  </a:cubicBezTo>
                  <a:cubicBezTo>
                    <a:pt x="895" y="3080"/>
                    <a:pt x="829" y="3105"/>
                    <a:pt x="763" y="3105"/>
                  </a:cubicBezTo>
                  <a:cubicBezTo>
                    <a:pt x="696" y="3105"/>
                    <a:pt x="630" y="3080"/>
                    <a:pt x="579" y="3028"/>
                  </a:cubicBezTo>
                  <a:cubicBezTo>
                    <a:pt x="476" y="2927"/>
                    <a:pt x="476" y="2762"/>
                    <a:pt x="579" y="2660"/>
                  </a:cubicBezTo>
                  <a:cubicBezTo>
                    <a:pt x="629" y="2610"/>
                    <a:pt x="696" y="2584"/>
                    <a:pt x="762" y="2584"/>
                  </a:cubicBezTo>
                  <a:close/>
                  <a:moveTo>
                    <a:pt x="2368" y="2903"/>
                  </a:moveTo>
                  <a:cubicBezTo>
                    <a:pt x="2470" y="2903"/>
                    <a:pt x="2567" y="2963"/>
                    <a:pt x="2609" y="3064"/>
                  </a:cubicBezTo>
                  <a:cubicBezTo>
                    <a:pt x="2663" y="3197"/>
                    <a:pt x="2600" y="3350"/>
                    <a:pt x="2467" y="3404"/>
                  </a:cubicBezTo>
                  <a:cubicBezTo>
                    <a:pt x="2435" y="3418"/>
                    <a:pt x="2401" y="3424"/>
                    <a:pt x="2367" y="3424"/>
                  </a:cubicBezTo>
                  <a:cubicBezTo>
                    <a:pt x="2265" y="3424"/>
                    <a:pt x="2169" y="3363"/>
                    <a:pt x="2127" y="3263"/>
                  </a:cubicBezTo>
                  <a:cubicBezTo>
                    <a:pt x="2072" y="3130"/>
                    <a:pt x="2135" y="2978"/>
                    <a:pt x="2268" y="2923"/>
                  </a:cubicBezTo>
                  <a:cubicBezTo>
                    <a:pt x="2301" y="2909"/>
                    <a:pt x="2335" y="2903"/>
                    <a:pt x="2368" y="2903"/>
                  </a:cubicBezTo>
                  <a:close/>
                  <a:moveTo>
                    <a:pt x="1241" y="2904"/>
                  </a:moveTo>
                  <a:cubicBezTo>
                    <a:pt x="1274" y="2904"/>
                    <a:pt x="1307" y="2911"/>
                    <a:pt x="1340" y="2924"/>
                  </a:cubicBezTo>
                  <a:cubicBezTo>
                    <a:pt x="1473" y="2978"/>
                    <a:pt x="1536" y="3131"/>
                    <a:pt x="1481" y="3265"/>
                  </a:cubicBezTo>
                  <a:cubicBezTo>
                    <a:pt x="1439" y="3365"/>
                    <a:pt x="1343" y="3425"/>
                    <a:pt x="1241" y="3425"/>
                  </a:cubicBezTo>
                  <a:cubicBezTo>
                    <a:pt x="1208" y="3425"/>
                    <a:pt x="1174" y="3418"/>
                    <a:pt x="1141" y="3405"/>
                  </a:cubicBezTo>
                  <a:cubicBezTo>
                    <a:pt x="1008" y="3350"/>
                    <a:pt x="945" y="3198"/>
                    <a:pt x="1000" y="3065"/>
                  </a:cubicBezTo>
                  <a:cubicBezTo>
                    <a:pt x="1042" y="2965"/>
                    <a:pt x="1139" y="2904"/>
                    <a:pt x="1241" y="2904"/>
                  </a:cubicBezTo>
                  <a:close/>
                  <a:moveTo>
                    <a:pt x="1804" y="3015"/>
                  </a:moveTo>
                  <a:cubicBezTo>
                    <a:pt x="1947" y="3015"/>
                    <a:pt x="2063" y="3131"/>
                    <a:pt x="2063" y="3276"/>
                  </a:cubicBezTo>
                  <a:cubicBezTo>
                    <a:pt x="2066" y="3420"/>
                    <a:pt x="1947" y="3537"/>
                    <a:pt x="1804" y="3537"/>
                  </a:cubicBezTo>
                  <a:cubicBezTo>
                    <a:pt x="1661" y="3537"/>
                    <a:pt x="1544" y="3420"/>
                    <a:pt x="1544" y="3276"/>
                  </a:cubicBezTo>
                  <a:cubicBezTo>
                    <a:pt x="1544" y="3133"/>
                    <a:pt x="1661" y="3015"/>
                    <a:pt x="1804" y="3015"/>
                  </a:cubicBezTo>
                  <a:close/>
                  <a:moveTo>
                    <a:pt x="1804" y="1"/>
                  </a:moveTo>
                  <a:cubicBezTo>
                    <a:pt x="807" y="1"/>
                    <a:pt x="1" y="809"/>
                    <a:pt x="1" y="1804"/>
                  </a:cubicBezTo>
                  <a:cubicBezTo>
                    <a:pt x="1" y="2799"/>
                    <a:pt x="808" y="3607"/>
                    <a:pt x="1804" y="3607"/>
                  </a:cubicBezTo>
                  <a:cubicBezTo>
                    <a:pt x="2801" y="3607"/>
                    <a:pt x="3607" y="2801"/>
                    <a:pt x="3607" y="1804"/>
                  </a:cubicBezTo>
                  <a:cubicBezTo>
                    <a:pt x="3607" y="808"/>
                    <a:pt x="2800" y="1"/>
                    <a:pt x="1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3"/>
            <p:cNvSpPr/>
            <p:nvPr/>
          </p:nvSpPr>
          <p:spPr>
            <a:xfrm>
              <a:off x="6550460" y="1120876"/>
              <a:ext cx="23651" cy="23696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261" y="160"/>
                  </a:moveTo>
                  <a:cubicBezTo>
                    <a:pt x="317" y="160"/>
                    <a:pt x="362" y="204"/>
                    <a:pt x="362" y="261"/>
                  </a:cubicBezTo>
                  <a:cubicBezTo>
                    <a:pt x="362" y="317"/>
                    <a:pt x="318" y="361"/>
                    <a:pt x="261" y="361"/>
                  </a:cubicBezTo>
                  <a:cubicBezTo>
                    <a:pt x="206" y="361"/>
                    <a:pt x="160" y="317"/>
                    <a:pt x="160" y="261"/>
                  </a:cubicBezTo>
                  <a:cubicBezTo>
                    <a:pt x="161" y="205"/>
                    <a:pt x="206" y="160"/>
                    <a:pt x="261" y="160"/>
                  </a:cubicBezTo>
                  <a:close/>
                  <a:moveTo>
                    <a:pt x="261" y="0"/>
                  </a:moveTo>
                  <a:cubicBezTo>
                    <a:pt x="118" y="0"/>
                    <a:pt x="1" y="116"/>
                    <a:pt x="1" y="260"/>
                  </a:cubicBezTo>
                  <a:cubicBezTo>
                    <a:pt x="2" y="405"/>
                    <a:pt x="118" y="521"/>
                    <a:pt x="261" y="521"/>
                  </a:cubicBezTo>
                  <a:cubicBezTo>
                    <a:pt x="404" y="521"/>
                    <a:pt x="520" y="403"/>
                    <a:pt x="520" y="260"/>
                  </a:cubicBezTo>
                  <a:cubicBezTo>
                    <a:pt x="520" y="116"/>
                    <a:pt x="404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3"/>
            <p:cNvSpPr/>
            <p:nvPr/>
          </p:nvSpPr>
          <p:spPr>
            <a:xfrm>
              <a:off x="6550460" y="1254519"/>
              <a:ext cx="23742" cy="23742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261" y="162"/>
                  </a:moveTo>
                  <a:cubicBezTo>
                    <a:pt x="317" y="162"/>
                    <a:pt x="361" y="206"/>
                    <a:pt x="361" y="262"/>
                  </a:cubicBezTo>
                  <a:cubicBezTo>
                    <a:pt x="362" y="317"/>
                    <a:pt x="317" y="364"/>
                    <a:pt x="261" y="364"/>
                  </a:cubicBezTo>
                  <a:cubicBezTo>
                    <a:pt x="206" y="364"/>
                    <a:pt x="160" y="319"/>
                    <a:pt x="160" y="262"/>
                  </a:cubicBezTo>
                  <a:cubicBezTo>
                    <a:pt x="160" y="206"/>
                    <a:pt x="204" y="162"/>
                    <a:pt x="261" y="162"/>
                  </a:cubicBezTo>
                  <a:close/>
                  <a:moveTo>
                    <a:pt x="261" y="1"/>
                  </a:moveTo>
                  <a:cubicBezTo>
                    <a:pt x="118" y="1"/>
                    <a:pt x="1" y="117"/>
                    <a:pt x="1" y="262"/>
                  </a:cubicBezTo>
                  <a:cubicBezTo>
                    <a:pt x="1" y="406"/>
                    <a:pt x="118" y="523"/>
                    <a:pt x="261" y="523"/>
                  </a:cubicBezTo>
                  <a:cubicBezTo>
                    <a:pt x="404" y="523"/>
                    <a:pt x="520" y="406"/>
                    <a:pt x="520" y="262"/>
                  </a:cubicBezTo>
                  <a:cubicBezTo>
                    <a:pt x="523" y="119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3"/>
            <p:cNvSpPr/>
            <p:nvPr/>
          </p:nvSpPr>
          <p:spPr>
            <a:xfrm>
              <a:off x="6483684" y="1187698"/>
              <a:ext cx="23651" cy="23696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260" y="160"/>
                  </a:moveTo>
                  <a:cubicBezTo>
                    <a:pt x="315" y="160"/>
                    <a:pt x="361" y="205"/>
                    <a:pt x="361" y="262"/>
                  </a:cubicBezTo>
                  <a:cubicBezTo>
                    <a:pt x="361" y="317"/>
                    <a:pt x="317" y="363"/>
                    <a:pt x="260" y="363"/>
                  </a:cubicBezTo>
                  <a:cubicBezTo>
                    <a:pt x="204" y="363"/>
                    <a:pt x="159" y="318"/>
                    <a:pt x="159" y="262"/>
                  </a:cubicBezTo>
                  <a:cubicBezTo>
                    <a:pt x="159" y="206"/>
                    <a:pt x="204" y="160"/>
                    <a:pt x="260" y="160"/>
                  </a:cubicBezTo>
                  <a:close/>
                  <a:moveTo>
                    <a:pt x="260" y="1"/>
                  </a:moveTo>
                  <a:cubicBezTo>
                    <a:pt x="116" y="1"/>
                    <a:pt x="0" y="118"/>
                    <a:pt x="0" y="262"/>
                  </a:cubicBezTo>
                  <a:cubicBezTo>
                    <a:pt x="0" y="406"/>
                    <a:pt x="116" y="522"/>
                    <a:pt x="260" y="522"/>
                  </a:cubicBezTo>
                  <a:cubicBezTo>
                    <a:pt x="403" y="522"/>
                    <a:pt x="520" y="406"/>
                    <a:pt x="520" y="262"/>
                  </a:cubicBezTo>
                  <a:cubicBezTo>
                    <a:pt x="520" y="118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3"/>
            <p:cNvSpPr/>
            <p:nvPr/>
          </p:nvSpPr>
          <p:spPr>
            <a:xfrm>
              <a:off x="6617327" y="1187698"/>
              <a:ext cx="23742" cy="23696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260" y="160"/>
                  </a:moveTo>
                  <a:cubicBezTo>
                    <a:pt x="317" y="160"/>
                    <a:pt x="362" y="205"/>
                    <a:pt x="362" y="262"/>
                  </a:cubicBezTo>
                  <a:cubicBezTo>
                    <a:pt x="362" y="317"/>
                    <a:pt x="317" y="363"/>
                    <a:pt x="260" y="363"/>
                  </a:cubicBezTo>
                  <a:cubicBezTo>
                    <a:pt x="205" y="363"/>
                    <a:pt x="159" y="318"/>
                    <a:pt x="159" y="262"/>
                  </a:cubicBezTo>
                  <a:cubicBezTo>
                    <a:pt x="159" y="206"/>
                    <a:pt x="203" y="160"/>
                    <a:pt x="260" y="160"/>
                  </a:cubicBezTo>
                  <a:close/>
                  <a:moveTo>
                    <a:pt x="262" y="1"/>
                  </a:moveTo>
                  <a:cubicBezTo>
                    <a:pt x="117" y="1"/>
                    <a:pt x="1" y="118"/>
                    <a:pt x="1" y="262"/>
                  </a:cubicBezTo>
                  <a:cubicBezTo>
                    <a:pt x="1" y="406"/>
                    <a:pt x="117" y="522"/>
                    <a:pt x="262" y="522"/>
                  </a:cubicBezTo>
                  <a:cubicBezTo>
                    <a:pt x="406" y="522"/>
                    <a:pt x="523" y="406"/>
                    <a:pt x="523" y="262"/>
                  </a:cubicBezTo>
                  <a:cubicBezTo>
                    <a:pt x="523" y="118"/>
                    <a:pt x="406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3"/>
            <p:cNvSpPr/>
            <p:nvPr/>
          </p:nvSpPr>
          <p:spPr>
            <a:xfrm>
              <a:off x="6502114" y="1234999"/>
              <a:ext cx="25921" cy="23651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85" y="160"/>
                  </a:moveTo>
                  <a:cubicBezTo>
                    <a:pt x="340" y="160"/>
                    <a:pt x="386" y="204"/>
                    <a:pt x="386" y="261"/>
                  </a:cubicBezTo>
                  <a:cubicBezTo>
                    <a:pt x="386" y="317"/>
                    <a:pt x="341" y="361"/>
                    <a:pt x="285" y="361"/>
                  </a:cubicBezTo>
                  <a:cubicBezTo>
                    <a:pt x="229" y="361"/>
                    <a:pt x="185" y="317"/>
                    <a:pt x="185" y="261"/>
                  </a:cubicBezTo>
                  <a:cubicBezTo>
                    <a:pt x="185" y="206"/>
                    <a:pt x="229" y="160"/>
                    <a:pt x="285" y="160"/>
                  </a:cubicBezTo>
                  <a:close/>
                  <a:moveTo>
                    <a:pt x="285" y="0"/>
                  </a:moveTo>
                  <a:cubicBezTo>
                    <a:pt x="219" y="0"/>
                    <a:pt x="152" y="26"/>
                    <a:pt x="102" y="76"/>
                  </a:cubicBezTo>
                  <a:cubicBezTo>
                    <a:pt x="0" y="178"/>
                    <a:pt x="0" y="343"/>
                    <a:pt x="102" y="444"/>
                  </a:cubicBezTo>
                  <a:cubicBezTo>
                    <a:pt x="152" y="495"/>
                    <a:pt x="219" y="520"/>
                    <a:pt x="285" y="520"/>
                  </a:cubicBezTo>
                  <a:cubicBezTo>
                    <a:pt x="352" y="520"/>
                    <a:pt x="419" y="495"/>
                    <a:pt x="470" y="444"/>
                  </a:cubicBezTo>
                  <a:cubicBezTo>
                    <a:pt x="571" y="343"/>
                    <a:pt x="571" y="178"/>
                    <a:pt x="470" y="76"/>
                  </a:cubicBezTo>
                  <a:cubicBezTo>
                    <a:pt x="419" y="26"/>
                    <a:pt x="352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3"/>
            <p:cNvSpPr/>
            <p:nvPr/>
          </p:nvSpPr>
          <p:spPr>
            <a:xfrm>
              <a:off x="6596581" y="1140441"/>
              <a:ext cx="26011" cy="23651"/>
            </a:xfrm>
            <a:custGeom>
              <a:avLst/>
              <a:gdLst/>
              <a:ahLst/>
              <a:cxnLst/>
              <a:rect l="l" t="t" r="r" b="b"/>
              <a:pathLst>
                <a:path w="573" h="521" extrusionOk="0">
                  <a:moveTo>
                    <a:pt x="287" y="160"/>
                  </a:moveTo>
                  <a:cubicBezTo>
                    <a:pt x="342" y="160"/>
                    <a:pt x="388" y="204"/>
                    <a:pt x="388" y="260"/>
                  </a:cubicBezTo>
                  <a:cubicBezTo>
                    <a:pt x="388" y="315"/>
                    <a:pt x="343" y="361"/>
                    <a:pt x="287" y="361"/>
                  </a:cubicBezTo>
                  <a:cubicBezTo>
                    <a:pt x="231" y="361"/>
                    <a:pt x="185" y="317"/>
                    <a:pt x="185" y="260"/>
                  </a:cubicBezTo>
                  <a:cubicBezTo>
                    <a:pt x="187" y="206"/>
                    <a:pt x="231" y="160"/>
                    <a:pt x="287" y="160"/>
                  </a:cubicBezTo>
                  <a:close/>
                  <a:moveTo>
                    <a:pt x="287" y="1"/>
                  </a:moveTo>
                  <a:cubicBezTo>
                    <a:pt x="220" y="1"/>
                    <a:pt x="154" y="26"/>
                    <a:pt x="103" y="77"/>
                  </a:cubicBezTo>
                  <a:cubicBezTo>
                    <a:pt x="2" y="178"/>
                    <a:pt x="0" y="343"/>
                    <a:pt x="103" y="445"/>
                  </a:cubicBezTo>
                  <a:cubicBezTo>
                    <a:pt x="154" y="495"/>
                    <a:pt x="220" y="521"/>
                    <a:pt x="287" y="521"/>
                  </a:cubicBezTo>
                  <a:cubicBezTo>
                    <a:pt x="354" y="521"/>
                    <a:pt x="420" y="495"/>
                    <a:pt x="471" y="445"/>
                  </a:cubicBezTo>
                  <a:cubicBezTo>
                    <a:pt x="573" y="343"/>
                    <a:pt x="573" y="178"/>
                    <a:pt x="471" y="77"/>
                  </a:cubicBezTo>
                  <a:cubicBezTo>
                    <a:pt x="420" y="26"/>
                    <a:pt x="354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3"/>
            <p:cNvSpPr/>
            <p:nvPr/>
          </p:nvSpPr>
          <p:spPr>
            <a:xfrm>
              <a:off x="6502114" y="1140441"/>
              <a:ext cx="25921" cy="23696"/>
            </a:xfrm>
            <a:custGeom>
              <a:avLst/>
              <a:gdLst/>
              <a:ahLst/>
              <a:cxnLst/>
              <a:rect l="l" t="t" r="r" b="b"/>
              <a:pathLst>
                <a:path w="571" h="522" extrusionOk="0">
                  <a:moveTo>
                    <a:pt x="285" y="160"/>
                  </a:moveTo>
                  <a:cubicBezTo>
                    <a:pt x="340" y="160"/>
                    <a:pt x="386" y="204"/>
                    <a:pt x="386" y="260"/>
                  </a:cubicBezTo>
                  <a:cubicBezTo>
                    <a:pt x="386" y="315"/>
                    <a:pt x="341" y="361"/>
                    <a:pt x="285" y="361"/>
                  </a:cubicBezTo>
                  <a:cubicBezTo>
                    <a:pt x="229" y="361"/>
                    <a:pt x="185" y="317"/>
                    <a:pt x="185" y="260"/>
                  </a:cubicBezTo>
                  <a:cubicBezTo>
                    <a:pt x="185" y="206"/>
                    <a:pt x="229" y="160"/>
                    <a:pt x="285" y="160"/>
                  </a:cubicBezTo>
                  <a:close/>
                  <a:moveTo>
                    <a:pt x="285" y="1"/>
                  </a:moveTo>
                  <a:cubicBezTo>
                    <a:pt x="219" y="1"/>
                    <a:pt x="152" y="26"/>
                    <a:pt x="102" y="77"/>
                  </a:cubicBezTo>
                  <a:cubicBezTo>
                    <a:pt x="0" y="178"/>
                    <a:pt x="0" y="343"/>
                    <a:pt x="102" y="445"/>
                  </a:cubicBezTo>
                  <a:cubicBezTo>
                    <a:pt x="152" y="496"/>
                    <a:pt x="219" y="521"/>
                    <a:pt x="285" y="521"/>
                  </a:cubicBezTo>
                  <a:cubicBezTo>
                    <a:pt x="352" y="521"/>
                    <a:pt x="419" y="496"/>
                    <a:pt x="470" y="445"/>
                  </a:cubicBezTo>
                  <a:cubicBezTo>
                    <a:pt x="571" y="343"/>
                    <a:pt x="571" y="178"/>
                    <a:pt x="470" y="77"/>
                  </a:cubicBezTo>
                  <a:cubicBezTo>
                    <a:pt x="419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3"/>
            <p:cNvSpPr/>
            <p:nvPr/>
          </p:nvSpPr>
          <p:spPr>
            <a:xfrm>
              <a:off x="6596627" y="1234999"/>
              <a:ext cx="25966" cy="23651"/>
            </a:xfrm>
            <a:custGeom>
              <a:avLst/>
              <a:gdLst/>
              <a:ahLst/>
              <a:cxnLst/>
              <a:rect l="l" t="t" r="r" b="b"/>
              <a:pathLst>
                <a:path w="572" h="521" extrusionOk="0">
                  <a:moveTo>
                    <a:pt x="286" y="160"/>
                  </a:moveTo>
                  <a:cubicBezTo>
                    <a:pt x="342" y="160"/>
                    <a:pt x="387" y="204"/>
                    <a:pt x="387" y="261"/>
                  </a:cubicBezTo>
                  <a:cubicBezTo>
                    <a:pt x="387" y="317"/>
                    <a:pt x="342" y="361"/>
                    <a:pt x="286" y="361"/>
                  </a:cubicBezTo>
                  <a:cubicBezTo>
                    <a:pt x="230" y="361"/>
                    <a:pt x="186" y="317"/>
                    <a:pt x="186" y="261"/>
                  </a:cubicBezTo>
                  <a:cubicBezTo>
                    <a:pt x="186" y="206"/>
                    <a:pt x="230" y="160"/>
                    <a:pt x="286" y="160"/>
                  </a:cubicBezTo>
                  <a:close/>
                  <a:moveTo>
                    <a:pt x="286" y="0"/>
                  </a:moveTo>
                  <a:cubicBezTo>
                    <a:pt x="219" y="0"/>
                    <a:pt x="153" y="26"/>
                    <a:pt x="102" y="76"/>
                  </a:cubicBezTo>
                  <a:cubicBezTo>
                    <a:pt x="0" y="178"/>
                    <a:pt x="0" y="343"/>
                    <a:pt x="102" y="444"/>
                  </a:cubicBezTo>
                  <a:cubicBezTo>
                    <a:pt x="153" y="495"/>
                    <a:pt x="219" y="520"/>
                    <a:pt x="286" y="520"/>
                  </a:cubicBezTo>
                  <a:cubicBezTo>
                    <a:pt x="353" y="520"/>
                    <a:pt x="419" y="495"/>
                    <a:pt x="470" y="444"/>
                  </a:cubicBezTo>
                  <a:cubicBezTo>
                    <a:pt x="572" y="343"/>
                    <a:pt x="572" y="178"/>
                    <a:pt x="470" y="76"/>
                  </a:cubicBezTo>
                  <a:cubicBezTo>
                    <a:pt x="419" y="26"/>
                    <a:pt x="353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3"/>
            <p:cNvSpPr/>
            <p:nvPr/>
          </p:nvSpPr>
          <p:spPr>
            <a:xfrm>
              <a:off x="6523268" y="1249526"/>
              <a:ext cx="26919" cy="23696"/>
            </a:xfrm>
            <a:custGeom>
              <a:avLst/>
              <a:gdLst/>
              <a:ahLst/>
              <a:cxnLst/>
              <a:rect l="l" t="t" r="r" b="b"/>
              <a:pathLst>
                <a:path w="593" h="522" extrusionOk="0">
                  <a:moveTo>
                    <a:pt x="297" y="158"/>
                  </a:moveTo>
                  <a:cubicBezTo>
                    <a:pt x="353" y="158"/>
                    <a:pt x="399" y="204"/>
                    <a:pt x="399" y="258"/>
                  </a:cubicBezTo>
                  <a:cubicBezTo>
                    <a:pt x="397" y="315"/>
                    <a:pt x="353" y="361"/>
                    <a:pt x="297" y="361"/>
                  </a:cubicBezTo>
                  <a:cubicBezTo>
                    <a:pt x="242" y="361"/>
                    <a:pt x="196" y="315"/>
                    <a:pt x="196" y="258"/>
                  </a:cubicBezTo>
                  <a:cubicBezTo>
                    <a:pt x="196" y="204"/>
                    <a:pt x="241" y="158"/>
                    <a:pt x="297" y="158"/>
                  </a:cubicBezTo>
                  <a:close/>
                  <a:moveTo>
                    <a:pt x="297" y="0"/>
                  </a:moveTo>
                  <a:cubicBezTo>
                    <a:pt x="195" y="0"/>
                    <a:pt x="98" y="61"/>
                    <a:pt x="56" y="161"/>
                  </a:cubicBezTo>
                  <a:cubicBezTo>
                    <a:pt x="1" y="294"/>
                    <a:pt x="64" y="446"/>
                    <a:pt x="197" y="501"/>
                  </a:cubicBezTo>
                  <a:cubicBezTo>
                    <a:pt x="230" y="515"/>
                    <a:pt x="264" y="521"/>
                    <a:pt x="297" y="521"/>
                  </a:cubicBezTo>
                  <a:cubicBezTo>
                    <a:pt x="399" y="521"/>
                    <a:pt x="495" y="461"/>
                    <a:pt x="537" y="361"/>
                  </a:cubicBezTo>
                  <a:cubicBezTo>
                    <a:pt x="592" y="227"/>
                    <a:pt x="529" y="74"/>
                    <a:pt x="396" y="20"/>
                  </a:cubicBezTo>
                  <a:cubicBezTo>
                    <a:pt x="363" y="7"/>
                    <a:pt x="330" y="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3"/>
            <p:cNvSpPr/>
            <p:nvPr/>
          </p:nvSpPr>
          <p:spPr>
            <a:xfrm>
              <a:off x="6574474" y="1125915"/>
              <a:ext cx="26874" cy="23742"/>
            </a:xfrm>
            <a:custGeom>
              <a:avLst/>
              <a:gdLst/>
              <a:ahLst/>
              <a:cxnLst/>
              <a:rect l="l" t="t" r="r" b="b"/>
              <a:pathLst>
                <a:path w="592" h="523" extrusionOk="0">
                  <a:moveTo>
                    <a:pt x="296" y="160"/>
                  </a:moveTo>
                  <a:cubicBezTo>
                    <a:pt x="352" y="160"/>
                    <a:pt x="397" y="206"/>
                    <a:pt x="397" y="263"/>
                  </a:cubicBezTo>
                  <a:cubicBezTo>
                    <a:pt x="397" y="318"/>
                    <a:pt x="353" y="364"/>
                    <a:pt x="296" y="364"/>
                  </a:cubicBezTo>
                  <a:cubicBezTo>
                    <a:pt x="241" y="364"/>
                    <a:pt x="195" y="319"/>
                    <a:pt x="195" y="263"/>
                  </a:cubicBezTo>
                  <a:cubicBezTo>
                    <a:pt x="195" y="206"/>
                    <a:pt x="239" y="160"/>
                    <a:pt x="296" y="160"/>
                  </a:cubicBezTo>
                  <a:close/>
                  <a:moveTo>
                    <a:pt x="295" y="1"/>
                  </a:moveTo>
                  <a:cubicBezTo>
                    <a:pt x="193" y="1"/>
                    <a:pt x="97" y="62"/>
                    <a:pt x="55" y="163"/>
                  </a:cubicBezTo>
                  <a:cubicBezTo>
                    <a:pt x="1" y="295"/>
                    <a:pt x="63" y="447"/>
                    <a:pt x="196" y="502"/>
                  </a:cubicBezTo>
                  <a:cubicBezTo>
                    <a:pt x="229" y="516"/>
                    <a:pt x="263" y="522"/>
                    <a:pt x="296" y="522"/>
                  </a:cubicBezTo>
                  <a:cubicBezTo>
                    <a:pt x="398" y="522"/>
                    <a:pt x="495" y="462"/>
                    <a:pt x="537" y="361"/>
                  </a:cubicBezTo>
                  <a:cubicBezTo>
                    <a:pt x="591" y="228"/>
                    <a:pt x="528" y="76"/>
                    <a:pt x="395" y="21"/>
                  </a:cubicBezTo>
                  <a:cubicBezTo>
                    <a:pt x="362" y="7"/>
                    <a:pt x="328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3"/>
            <p:cNvSpPr/>
            <p:nvPr/>
          </p:nvSpPr>
          <p:spPr>
            <a:xfrm>
              <a:off x="6487134" y="1213300"/>
              <a:ext cx="26828" cy="23742"/>
            </a:xfrm>
            <a:custGeom>
              <a:avLst/>
              <a:gdLst/>
              <a:ahLst/>
              <a:cxnLst/>
              <a:rect l="l" t="t" r="r" b="b"/>
              <a:pathLst>
                <a:path w="591" h="523" extrusionOk="0">
                  <a:moveTo>
                    <a:pt x="296" y="159"/>
                  </a:moveTo>
                  <a:cubicBezTo>
                    <a:pt x="351" y="159"/>
                    <a:pt x="397" y="204"/>
                    <a:pt x="397" y="260"/>
                  </a:cubicBezTo>
                  <a:cubicBezTo>
                    <a:pt x="397" y="317"/>
                    <a:pt x="351" y="362"/>
                    <a:pt x="296" y="362"/>
                  </a:cubicBezTo>
                  <a:cubicBezTo>
                    <a:pt x="241" y="362"/>
                    <a:pt x="194" y="317"/>
                    <a:pt x="194" y="260"/>
                  </a:cubicBezTo>
                  <a:cubicBezTo>
                    <a:pt x="194" y="205"/>
                    <a:pt x="239" y="159"/>
                    <a:pt x="296" y="159"/>
                  </a:cubicBezTo>
                  <a:close/>
                  <a:moveTo>
                    <a:pt x="297" y="0"/>
                  </a:moveTo>
                  <a:cubicBezTo>
                    <a:pt x="263" y="0"/>
                    <a:pt x="229" y="7"/>
                    <a:pt x="196" y="21"/>
                  </a:cubicBezTo>
                  <a:cubicBezTo>
                    <a:pt x="64" y="76"/>
                    <a:pt x="0" y="227"/>
                    <a:pt x="56" y="360"/>
                  </a:cubicBezTo>
                  <a:cubicBezTo>
                    <a:pt x="97" y="461"/>
                    <a:pt x="194" y="522"/>
                    <a:pt x="296" y="522"/>
                  </a:cubicBezTo>
                  <a:cubicBezTo>
                    <a:pt x="329" y="522"/>
                    <a:pt x="363" y="515"/>
                    <a:pt x="396" y="502"/>
                  </a:cubicBezTo>
                  <a:cubicBezTo>
                    <a:pt x="528" y="447"/>
                    <a:pt x="591" y="295"/>
                    <a:pt x="537" y="162"/>
                  </a:cubicBezTo>
                  <a:cubicBezTo>
                    <a:pt x="495" y="61"/>
                    <a:pt x="398" y="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3"/>
            <p:cNvSpPr/>
            <p:nvPr/>
          </p:nvSpPr>
          <p:spPr>
            <a:xfrm>
              <a:off x="6610654" y="1162140"/>
              <a:ext cx="26874" cy="23696"/>
            </a:xfrm>
            <a:custGeom>
              <a:avLst/>
              <a:gdLst/>
              <a:ahLst/>
              <a:cxnLst/>
              <a:rect l="l" t="t" r="r" b="b"/>
              <a:pathLst>
                <a:path w="592" h="522" extrusionOk="0">
                  <a:moveTo>
                    <a:pt x="295" y="161"/>
                  </a:moveTo>
                  <a:cubicBezTo>
                    <a:pt x="351" y="161"/>
                    <a:pt x="397" y="205"/>
                    <a:pt x="397" y="262"/>
                  </a:cubicBezTo>
                  <a:cubicBezTo>
                    <a:pt x="397" y="317"/>
                    <a:pt x="352" y="363"/>
                    <a:pt x="295" y="363"/>
                  </a:cubicBezTo>
                  <a:cubicBezTo>
                    <a:pt x="241" y="363"/>
                    <a:pt x="195" y="319"/>
                    <a:pt x="195" y="262"/>
                  </a:cubicBezTo>
                  <a:cubicBezTo>
                    <a:pt x="195" y="205"/>
                    <a:pt x="241" y="161"/>
                    <a:pt x="295" y="161"/>
                  </a:cubicBezTo>
                  <a:close/>
                  <a:moveTo>
                    <a:pt x="295" y="1"/>
                  </a:moveTo>
                  <a:cubicBezTo>
                    <a:pt x="262" y="1"/>
                    <a:pt x="228" y="7"/>
                    <a:pt x="196" y="20"/>
                  </a:cubicBezTo>
                  <a:cubicBezTo>
                    <a:pt x="63" y="76"/>
                    <a:pt x="0" y="227"/>
                    <a:pt x="56" y="361"/>
                  </a:cubicBezTo>
                  <a:cubicBezTo>
                    <a:pt x="97" y="461"/>
                    <a:pt x="194" y="522"/>
                    <a:pt x="295" y="522"/>
                  </a:cubicBezTo>
                  <a:cubicBezTo>
                    <a:pt x="329" y="522"/>
                    <a:pt x="363" y="515"/>
                    <a:pt x="396" y="501"/>
                  </a:cubicBezTo>
                  <a:cubicBezTo>
                    <a:pt x="528" y="447"/>
                    <a:pt x="592" y="294"/>
                    <a:pt x="537" y="162"/>
                  </a:cubicBezTo>
                  <a:cubicBezTo>
                    <a:pt x="495" y="61"/>
                    <a:pt x="397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3"/>
            <p:cNvSpPr/>
            <p:nvPr/>
          </p:nvSpPr>
          <p:spPr>
            <a:xfrm>
              <a:off x="6487134" y="1162140"/>
              <a:ext cx="26828" cy="23696"/>
            </a:xfrm>
            <a:custGeom>
              <a:avLst/>
              <a:gdLst/>
              <a:ahLst/>
              <a:cxnLst/>
              <a:rect l="l" t="t" r="r" b="b"/>
              <a:pathLst>
                <a:path w="591" h="522" extrusionOk="0">
                  <a:moveTo>
                    <a:pt x="296" y="161"/>
                  </a:moveTo>
                  <a:cubicBezTo>
                    <a:pt x="351" y="161"/>
                    <a:pt x="397" y="205"/>
                    <a:pt x="397" y="262"/>
                  </a:cubicBezTo>
                  <a:cubicBezTo>
                    <a:pt x="397" y="317"/>
                    <a:pt x="353" y="363"/>
                    <a:pt x="296" y="363"/>
                  </a:cubicBezTo>
                  <a:cubicBezTo>
                    <a:pt x="241" y="363"/>
                    <a:pt x="194" y="319"/>
                    <a:pt x="194" y="262"/>
                  </a:cubicBezTo>
                  <a:cubicBezTo>
                    <a:pt x="194" y="205"/>
                    <a:pt x="241" y="161"/>
                    <a:pt x="296" y="161"/>
                  </a:cubicBezTo>
                  <a:close/>
                  <a:moveTo>
                    <a:pt x="295" y="1"/>
                  </a:moveTo>
                  <a:cubicBezTo>
                    <a:pt x="193" y="1"/>
                    <a:pt x="96" y="61"/>
                    <a:pt x="54" y="162"/>
                  </a:cubicBezTo>
                  <a:cubicBezTo>
                    <a:pt x="0" y="294"/>
                    <a:pt x="64" y="447"/>
                    <a:pt x="195" y="501"/>
                  </a:cubicBezTo>
                  <a:cubicBezTo>
                    <a:pt x="228" y="515"/>
                    <a:pt x="262" y="522"/>
                    <a:pt x="296" y="522"/>
                  </a:cubicBezTo>
                  <a:cubicBezTo>
                    <a:pt x="398" y="522"/>
                    <a:pt x="494" y="461"/>
                    <a:pt x="536" y="361"/>
                  </a:cubicBezTo>
                  <a:cubicBezTo>
                    <a:pt x="591" y="227"/>
                    <a:pt x="528" y="76"/>
                    <a:pt x="395" y="20"/>
                  </a:cubicBezTo>
                  <a:cubicBezTo>
                    <a:pt x="362" y="7"/>
                    <a:pt x="328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3"/>
            <p:cNvSpPr/>
            <p:nvPr/>
          </p:nvSpPr>
          <p:spPr>
            <a:xfrm>
              <a:off x="6610654" y="1213300"/>
              <a:ext cx="26874" cy="23742"/>
            </a:xfrm>
            <a:custGeom>
              <a:avLst/>
              <a:gdLst/>
              <a:ahLst/>
              <a:cxnLst/>
              <a:rect l="l" t="t" r="r" b="b"/>
              <a:pathLst>
                <a:path w="592" h="523" extrusionOk="0">
                  <a:moveTo>
                    <a:pt x="295" y="159"/>
                  </a:moveTo>
                  <a:cubicBezTo>
                    <a:pt x="351" y="159"/>
                    <a:pt x="397" y="204"/>
                    <a:pt x="397" y="260"/>
                  </a:cubicBezTo>
                  <a:cubicBezTo>
                    <a:pt x="397" y="317"/>
                    <a:pt x="352" y="362"/>
                    <a:pt x="295" y="362"/>
                  </a:cubicBezTo>
                  <a:cubicBezTo>
                    <a:pt x="241" y="362"/>
                    <a:pt x="195" y="317"/>
                    <a:pt x="195" y="260"/>
                  </a:cubicBezTo>
                  <a:cubicBezTo>
                    <a:pt x="195" y="205"/>
                    <a:pt x="241" y="159"/>
                    <a:pt x="295" y="159"/>
                  </a:cubicBezTo>
                  <a:close/>
                  <a:moveTo>
                    <a:pt x="295" y="0"/>
                  </a:moveTo>
                  <a:cubicBezTo>
                    <a:pt x="193" y="0"/>
                    <a:pt x="96" y="61"/>
                    <a:pt x="56" y="162"/>
                  </a:cubicBezTo>
                  <a:cubicBezTo>
                    <a:pt x="0" y="295"/>
                    <a:pt x="63" y="447"/>
                    <a:pt x="196" y="502"/>
                  </a:cubicBezTo>
                  <a:cubicBezTo>
                    <a:pt x="229" y="515"/>
                    <a:pt x="263" y="522"/>
                    <a:pt x="297" y="522"/>
                  </a:cubicBezTo>
                  <a:cubicBezTo>
                    <a:pt x="399" y="522"/>
                    <a:pt x="495" y="461"/>
                    <a:pt x="537" y="360"/>
                  </a:cubicBezTo>
                  <a:cubicBezTo>
                    <a:pt x="592" y="227"/>
                    <a:pt x="528" y="76"/>
                    <a:pt x="396" y="21"/>
                  </a:cubicBezTo>
                  <a:cubicBezTo>
                    <a:pt x="363" y="7"/>
                    <a:pt x="329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3"/>
            <p:cNvSpPr/>
            <p:nvPr/>
          </p:nvSpPr>
          <p:spPr>
            <a:xfrm>
              <a:off x="6523268" y="1125915"/>
              <a:ext cx="26919" cy="23742"/>
            </a:xfrm>
            <a:custGeom>
              <a:avLst/>
              <a:gdLst/>
              <a:ahLst/>
              <a:cxnLst/>
              <a:rect l="l" t="t" r="r" b="b"/>
              <a:pathLst>
                <a:path w="593" h="523" extrusionOk="0">
                  <a:moveTo>
                    <a:pt x="297" y="150"/>
                  </a:moveTo>
                  <a:cubicBezTo>
                    <a:pt x="353" y="150"/>
                    <a:pt x="399" y="195"/>
                    <a:pt x="399" y="250"/>
                  </a:cubicBezTo>
                  <a:cubicBezTo>
                    <a:pt x="399" y="306"/>
                    <a:pt x="354" y="352"/>
                    <a:pt x="297" y="352"/>
                  </a:cubicBezTo>
                  <a:cubicBezTo>
                    <a:pt x="242" y="352"/>
                    <a:pt x="196" y="307"/>
                    <a:pt x="196" y="250"/>
                  </a:cubicBezTo>
                  <a:cubicBezTo>
                    <a:pt x="196" y="195"/>
                    <a:pt x="241" y="150"/>
                    <a:pt x="297" y="150"/>
                  </a:cubicBezTo>
                  <a:close/>
                  <a:moveTo>
                    <a:pt x="297" y="1"/>
                  </a:moveTo>
                  <a:cubicBezTo>
                    <a:pt x="264" y="1"/>
                    <a:pt x="230" y="7"/>
                    <a:pt x="197" y="21"/>
                  </a:cubicBezTo>
                  <a:cubicBezTo>
                    <a:pt x="64" y="76"/>
                    <a:pt x="1" y="228"/>
                    <a:pt x="56" y="361"/>
                  </a:cubicBezTo>
                  <a:cubicBezTo>
                    <a:pt x="98" y="462"/>
                    <a:pt x="194" y="522"/>
                    <a:pt x="296" y="522"/>
                  </a:cubicBezTo>
                  <a:cubicBezTo>
                    <a:pt x="329" y="522"/>
                    <a:pt x="363" y="516"/>
                    <a:pt x="396" y="502"/>
                  </a:cubicBezTo>
                  <a:cubicBezTo>
                    <a:pt x="529" y="447"/>
                    <a:pt x="592" y="295"/>
                    <a:pt x="537" y="163"/>
                  </a:cubicBezTo>
                  <a:cubicBezTo>
                    <a:pt x="495" y="62"/>
                    <a:pt x="399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3"/>
            <p:cNvSpPr/>
            <p:nvPr/>
          </p:nvSpPr>
          <p:spPr>
            <a:xfrm>
              <a:off x="6574429" y="1249526"/>
              <a:ext cx="26919" cy="23696"/>
            </a:xfrm>
            <a:custGeom>
              <a:avLst/>
              <a:gdLst/>
              <a:ahLst/>
              <a:cxnLst/>
              <a:rect l="l" t="t" r="r" b="b"/>
              <a:pathLst>
                <a:path w="593" h="522" extrusionOk="0">
                  <a:moveTo>
                    <a:pt x="297" y="158"/>
                  </a:moveTo>
                  <a:cubicBezTo>
                    <a:pt x="353" y="158"/>
                    <a:pt x="398" y="204"/>
                    <a:pt x="398" y="258"/>
                  </a:cubicBezTo>
                  <a:cubicBezTo>
                    <a:pt x="397" y="315"/>
                    <a:pt x="353" y="361"/>
                    <a:pt x="297" y="361"/>
                  </a:cubicBezTo>
                  <a:cubicBezTo>
                    <a:pt x="242" y="361"/>
                    <a:pt x="196" y="315"/>
                    <a:pt x="196" y="258"/>
                  </a:cubicBezTo>
                  <a:cubicBezTo>
                    <a:pt x="196" y="204"/>
                    <a:pt x="240" y="158"/>
                    <a:pt x="297" y="158"/>
                  </a:cubicBezTo>
                  <a:close/>
                  <a:moveTo>
                    <a:pt x="296" y="0"/>
                  </a:moveTo>
                  <a:cubicBezTo>
                    <a:pt x="263" y="0"/>
                    <a:pt x="229" y="7"/>
                    <a:pt x="197" y="20"/>
                  </a:cubicBezTo>
                  <a:cubicBezTo>
                    <a:pt x="64" y="76"/>
                    <a:pt x="1" y="227"/>
                    <a:pt x="56" y="361"/>
                  </a:cubicBezTo>
                  <a:cubicBezTo>
                    <a:pt x="98" y="461"/>
                    <a:pt x="195" y="521"/>
                    <a:pt x="296" y="521"/>
                  </a:cubicBezTo>
                  <a:cubicBezTo>
                    <a:pt x="330" y="521"/>
                    <a:pt x="364" y="515"/>
                    <a:pt x="396" y="501"/>
                  </a:cubicBezTo>
                  <a:cubicBezTo>
                    <a:pt x="529" y="446"/>
                    <a:pt x="592" y="294"/>
                    <a:pt x="538" y="161"/>
                  </a:cubicBezTo>
                  <a:cubicBezTo>
                    <a:pt x="495" y="61"/>
                    <a:pt x="398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3"/>
            <p:cNvSpPr/>
            <p:nvPr/>
          </p:nvSpPr>
          <p:spPr>
            <a:xfrm>
              <a:off x="6509832" y="1147069"/>
              <a:ext cx="104953" cy="104999"/>
            </a:xfrm>
            <a:custGeom>
              <a:avLst/>
              <a:gdLst/>
              <a:ahLst/>
              <a:cxnLst/>
              <a:rect l="l" t="t" r="r" b="b"/>
              <a:pathLst>
                <a:path w="2312" h="2313" extrusionOk="0">
                  <a:moveTo>
                    <a:pt x="1156" y="266"/>
                  </a:moveTo>
                  <a:cubicBezTo>
                    <a:pt x="1647" y="266"/>
                    <a:pt x="2047" y="664"/>
                    <a:pt x="2047" y="1157"/>
                  </a:cubicBezTo>
                  <a:cubicBezTo>
                    <a:pt x="2047" y="1649"/>
                    <a:pt x="1650" y="2048"/>
                    <a:pt x="1156" y="2048"/>
                  </a:cubicBezTo>
                  <a:cubicBezTo>
                    <a:pt x="665" y="2048"/>
                    <a:pt x="265" y="1649"/>
                    <a:pt x="265" y="1157"/>
                  </a:cubicBezTo>
                  <a:cubicBezTo>
                    <a:pt x="265" y="665"/>
                    <a:pt x="665" y="266"/>
                    <a:pt x="1156" y="266"/>
                  </a:cubicBezTo>
                  <a:close/>
                  <a:moveTo>
                    <a:pt x="1156" y="0"/>
                  </a:moveTo>
                  <a:cubicBezTo>
                    <a:pt x="517" y="0"/>
                    <a:pt x="0" y="519"/>
                    <a:pt x="0" y="1157"/>
                  </a:cubicBezTo>
                  <a:cubicBezTo>
                    <a:pt x="0" y="1795"/>
                    <a:pt x="518" y="2313"/>
                    <a:pt x="1156" y="2313"/>
                  </a:cubicBezTo>
                  <a:cubicBezTo>
                    <a:pt x="1794" y="2313"/>
                    <a:pt x="2312" y="1795"/>
                    <a:pt x="2312" y="1157"/>
                  </a:cubicBezTo>
                  <a:cubicBezTo>
                    <a:pt x="2312" y="519"/>
                    <a:pt x="1794" y="0"/>
                    <a:pt x="1156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3"/>
            <p:cNvSpPr/>
            <p:nvPr/>
          </p:nvSpPr>
          <p:spPr>
            <a:xfrm>
              <a:off x="6521816" y="1159053"/>
              <a:ext cx="80985" cy="81030"/>
            </a:xfrm>
            <a:custGeom>
              <a:avLst/>
              <a:gdLst/>
              <a:ahLst/>
              <a:cxnLst/>
              <a:rect l="l" t="t" r="r" b="b"/>
              <a:pathLst>
                <a:path w="1784" h="1785" extrusionOk="0">
                  <a:moveTo>
                    <a:pt x="892" y="103"/>
                  </a:moveTo>
                  <a:cubicBezTo>
                    <a:pt x="1329" y="103"/>
                    <a:pt x="1681" y="457"/>
                    <a:pt x="1681" y="892"/>
                  </a:cubicBezTo>
                  <a:cubicBezTo>
                    <a:pt x="1681" y="1329"/>
                    <a:pt x="1328" y="1682"/>
                    <a:pt x="892" y="1682"/>
                  </a:cubicBezTo>
                  <a:cubicBezTo>
                    <a:pt x="455" y="1682"/>
                    <a:pt x="102" y="1329"/>
                    <a:pt x="102" y="892"/>
                  </a:cubicBezTo>
                  <a:cubicBezTo>
                    <a:pt x="104" y="457"/>
                    <a:pt x="458" y="103"/>
                    <a:pt x="892" y="103"/>
                  </a:cubicBezTo>
                  <a:close/>
                  <a:moveTo>
                    <a:pt x="892" y="1"/>
                  </a:moveTo>
                  <a:cubicBezTo>
                    <a:pt x="401" y="1"/>
                    <a:pt x="1" y="400"/>
                    <a:pt x="1" y="892"/>
                  </a:cubicBezTo>
                  <a:cubicBezTo>
                    <a:pt x="1" y="1385"/>
                    <a:pt x="401" y="1784"/>
                    <a:pt x="892" y="1784"/>
                  </a:cubicBezTo>
                  <a:cubicBezTo>
                    <a:pt x="1383" y="1784"/>
                    <a:pt x="1783" y="1385"/>
                    <a:pt x="1783" y="892"/>
                  </a:cubicBezTo>
                  <a:cubicBezTo>
                    <a:pt x="1783" y="401"/>
                    <a:pt x="1386" y="1"/>
                    <a:pt x="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3"/>
            <p:cNvSpPr/>
            <p:nvPr/>
          </p:nvSpPr>
          <p:spPr>
            <a:xfrm>
              <a:off x="6532120" y="1132679"/>
              <a:ext cx="9306" cy="9261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102" y="1"/>
                  </a:moveTo>
                  <a:cubicBezTo>
                    <a:pt x="47" y="1"/>
                    <a:pt x="1" y="46"/>
                    <a:pt x="1" y="101"/>
                  </a:cubicBezTo>
                  <a:cubicBezTo>
                    <a:pt x="1" y="157"/>
                    <a:pt x="46" y="203"/>
                    <a:pt x="102" y="203"/>
                  </a:cubicBezTo>
                  <a:cubicBezTo>
                    <a:pt x="158" y="203"/>
                    <a:pt x="204" y="158"/>
                    <a:pt x="204" y="101"/>
                  </a:cubicBezTo>
                  <a:cubicBezTo>
                    <a:pt x="204" y="46"/>
                    <a:pt x="15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3"/>
            <p:cNvSpPr/>
            <p:nvPr/>
          </p:nvSpPr>
          <p:spPr>
            <a:xfrm>
              <a:off x="6557678" y="1128094"/>
              <a:ext cx="9261" cy="9215"/>
            </a:xfrm>
            <a:custGeom>
              <a:avLst/>
              <a:gdLst/>
              <a:ahLst/>
              <a:cxnLst/>
              <a:rect l="l" t="t" r="r" b="b"/>
              <a:pathLst>
                <a:path w="204" h="203" extrusionOk="0">
                  <a:moveTo>
                    <a:pt x="102" y="1"/>
                  </a:moveTo>
                  <a:cubicBezTo>
                    <a:pt x="47" y="1"/>
                    <a:pt x="1" y="45"/>
                    <a:pt x="1" y="102"/>
                  </a:cubicBezTo>
                  <a:cubicBezTo>
                    <a:pt x="2" y="158"/>
                    <a:pt x="47" y="202"/>
                    <a:pt x="102" y="202"/>
                  </a:cubicBezTo>
                  <a:cubicBezTo>
                    <a:pt x="158" y="202"/>
                    <a:pt x="203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3"/>
            <p:cNvSpPr/>
            <p:nvPr/>
          </p:nvSpPr>
          <p:spPr>
            <a:xfrm>
              <a:off x="6583281" y="1133133"/>
              <a:ext cx="9261" cy="9261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02" y="0"/>
                  </a:moveTo>
                  <a:cubicBezTo>
                    <a:pt x="47" y="0"/>
                    <a:pt x="1" y="46"/>
                    <a:pt x="1" y="102"/>
                  </a:cubicBezTo>
                  <a:cubicBezTo>
                    <a:pt x="1" y="159"/>
                    <a:pt x="45" y="204"/>
                    <a:pt x="102" y="204"/>
                  </a:cubicBezTo>
                  <a:cubicBezTo>
                    <a:pt x="158" y="204"/>
                    <a:pt x="203" y="159"/>
                    <a:pt x="203" y="102"/>
                  </a:cubicBezTo>
                  <a:cubicBezTo>
                    <a:pt x="203" y="47"/>
                    <a:pt x="15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3"/>
            <p:cNvSpPr/>
            <p:nvPr/>
          </p:nvSpPr>
          <p:spPr>
            <a:xfrm>
              <a:off x="6604934" y="1147659"/>
              <a:ext cx="9306" cy="9215"/>
            </a:xfrm>
            <a:custGeom>
              <a:avLst/>
              <a:gdLst/>
              <a:ahLst/>
              <a:cxnLst/>
              <a:rect l="l" t="t" r="r" b="b"/>
              <a:pathLst>
                <a:path w="205" h="203" extrusionOk="0">
                  <a:moveTo>
                    <a:pt x="103" y="1"/>
                  </a:moveTo>
                  <a:cubicBezTo>
                    <a:pt x="47" y="1"/>
                    <a:pt x="1" y="45"/>
                    <a:pt x="1" y="101"/>
                  </a:cubicBezTo>
                  <a:cubicBezTo>
                    <a:pt x="3" y="158"/>
                    <a:pt x="47" y="202"/>
                    <a:pt x="103" y="202"/>
                  </a:cubicBezTo>
                  <a:cubicBezTo>
                    <a:pt x="158" y="202"/>
                    <a:pt x="204" y="158"/>
                    <a:pt x="204" y="101"/>
                  </a:cubicBezTo>
                  <a:cubicBezTo>
                    <a:pt x="204" y="45"/>
                    <a:pt x="15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3"/>
            <p:cNvSpPr/>
            <p:nvPr/>
          </p:nvSpPr>
          <p:spPr>
            <a:xfrm>
              <a:off x="6619506" y="1169313"/>
              <a:ext cx="9170" cy="9306"/>
            </a:xfrm>
            <a:custGeom>
              <a:avLst/>
              <a:gdLst/>
              <a:ahLst/>
              <a:cxnLst/>
              <a:rect l="l" t="t" r="r" b="b"/>
              <a:pathLst>
                <a:path w="202" h="205" extrusionOk="0">
                  <a:moveTo>
                    <a:pt x="100" y="1"/>
                  </a:moveTo>
                  <a:cubicBezTo>
                    <a:pt x="46" y="1"/>
                    <a:pt x="0" y="46"/>
                    <a:pt x="0" y="103"/>
                  </a:cubicBezTo>
                  <a:cubicBezTo>
                    <a:pt x="0" y="158"/>
                    <a:pt x="46" y="204"/>
                    <a:pt x="100" y="204"/>
                  </a:cubicBezTo>
                  <a:cubicBezTo>
                    <a:pt x="156" y="204"/>
                    <a:pt x="202" y="159"/>
                    <a:pt x="202" y="103"/>
                  </a:cubicBezTo>
                  <a:cubicBezTo>
                    <a:pt x="202" y="47"/>
                    <a:pt x="15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3"/>
            <p:cNvSpPr/>
            <p:nvPr/>
          </p:nvSpPr>
          <p:spPr>
            <a:xfrm>
              <a:off x="6624545" y="1194915"/>
              <a:ext cx="9306" cy="9306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03" y="1"/>
                  </a:moveTo>
                  <a:cubicBezTo>
                    <a:pt x="46" y="1"/>
                    <a:pt x="1" y="46"/>
                    <a:pt x="1" y="103"/>
                  </a:cubicBezTo>
                  <a:cubicBezTo>
                    <a:pt x="1" y="158"/>
                    <a:pt x="46" y="204"/>
                    <a:pt x="103" y="204"/>
                  </a:cubicBezTo>
                  <a:cubicBezTo>
                    <a:pt x="158" y="204"/>
                    <a:pt x="205" y="159"/>
                    <a:pt x="205" y="103"/>
                  </a:cubicBezTo>
                  <a:cubicBezTo>
                    <a:pt x="205" y="47"/>
                    <a:pt x="15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3"/>
            <p:cNvSpPr/>
            <p:nvPr/>
          </p:nvSpPr>
          <p:spPr>
            <a:xfrm>
              <a:off x="6619506" y="1220564"/>
              <a:ext cx="9170" cy="9261"/>
            </a:xfrm>
            <a:custGeom>
              <a:avLst/>
              <a:gdLst/>
              <a:ahLst/>
              <a:cxnLst/>
              <a:rect l="l" t="t" r="r" b="b"/>
              <a:pathLst>
                <a:path w="202" h="204" extrusionOk="0">
                  <a:moveTo>
                    <a:pt x="100" y="0"/>
                  </a:moveTo>
                  <a:cubicBezTo>
                    <a:pt x="46" y="0"/>
                    <a:pt x="0" y="45"/>
                    <a:pt x="0" y="102"/>
                  </a:cubicBezTo>
                  <a:cubicBezTo>
                    <a:pt x="0" y="157"/>
                    <a:pt x="46" y="204"/>
                    <a:pt x="100" y="204"/>
                  </a:cubicBezTo>
                  <a:cubicBezTo>
                    <a:pt x="156" y="204"/>
                    <a:pt x="202" y="158"/>
                    <a:pt x="202" y="102"/>
                  </a:cubicBezTo>
                  <a:cubicBezTo>
                    <a:pt x="202" y="45"/>
                    <a:pt x="15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3"/>
            <p:cNvSpPr/>
            <p:nvPr/>
          </p:nvSpPr>
          <p:spPr>
            <a:xfrm>
              <a:off x="6605025" y="1242217"/>
              <a:ext cx="9215" cy="921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1" y="1"/>
                  </a:moveTo>
                  <a:cubicBezTo>
                    <a:pt x="45" y="1"/>
                    <a:pt x="1" y="45"/>
                    <a:pt x="1" y="102"/>
                  </a:cubicBezTo>
                  <a:cubicBezTo>
                    <a:pt x="1" y="158"/>
                    <a:pt x="45" y="202"/>
                    <a:pt x="101" y="202"/>
                  </a:cubicBezTo>
                  <a:cubicBezTo>
                    <a:pt x="157" y="202"/>
                    <a:pt x="202" y="158"/>
                    <a:pt x="202" y="102"/>
                  </a:cubicBezTo>
                  <a:cubicBezTo>
                    <a:pt x="202" y="47"/>
                    <a:pt x="15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3"/>
            <p:cNvSpPr/>
            <p:nvPr/>
          </p:nvSpPr>
          <p:spPr>
            <a:xfrm>
              <a:off x="6583281" y="1256698"/>
              <a:ext cx="9261" cy="9215"/>
            </a:xfrm>
            <a:custGeom>
              <a:avLst/>
              <a:gdLst/>
              <a:ahLst/>
              <a:cxnLst/>
              <a:rect l="l" t="t" r="r" b="b"/>
              <a:pathLst>
                <a:path w="204" h="203" extrusionOk="0">
                  <a:moveTo>
                    <a:pt x="102" y="0"/>
                  </a:moveTo>
                  <a:cubicBezTo>
                    <a:pt x="47" y="0"/>
                    <a:pt x="1" y="46"/>
                    <a:pt x="1" y="100"/>
                  </a:cubicBezTo>
                  <a:cubicBezTo>
                    <a:pt x="1" y="156"/>
                    <a:pt x="45" y="203"/>
                    <a:pt x="102" y="203"/>
                  </a:cubicBezTo>
                  <a:cubicBezTo>
                    <a:pt x="158" y="203"/>
                    <a:pt x="203" y="157"/>
                    <a:pt x="203" y="100"/>
                  </a:cubicBezTo>
                  <a:cubicBezTo>
                    <a:pt x="202" y="47"/>
                    <a:pt x="15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3"/>
            <p:cNvSpPr/>
            <p:nvPr/>
          </p:nvSpPr>
          <p:spPr>
            <a:xfrm>
              <a:off x="6557678" y="1261873"/>
              <a:ext cx="9261" cy="9170"/>
            </a:xfrm>
            <a:custGeom>
              <a:avLst/>
              <a:gdLst/>
              <a:ahLst/>
              <a:cxnLst/>
              <a:rect l="l" t="t" r="r" b="b"/>
              <a:pathLst>
                <a:path w="204" h="202" extrusionOk="0">
                  <a:moveTo>
                    <a:pt x="102" y="0"/>
                  </a:moveTo>
                  <a:cubicBezTo>
                    <a:pt x="47" y="0"/>
                    <a:pt x="1" y="44"/>
                    <a:pt x="1" y="100"/>
                  </a:cubicBezTo>
                  <a:cubicBezTo>
                    <a:pt x="1" y="155"/>
                    <a:pt x="45" y="202"/>
                    <a:pt x="102" y="202"/>
                  </a:cubicBezTo>
                  <a:cubicBezTo>
                    <a:pt x="158" y="202"/>
                    <a:pt x="202" y="157"/>
                    <a:pt x="202" y="100"/>
                  </a:cubicBez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3"/>
            <p:cNvSpPr/>
            <p:nvPr/>
          </p:nvSpPr>
          <p:spPr>
            <a:xfrm>
              <a:off x="6532120" y="1256698"/>
              <a:ext cx="9306" cy="9215"/>
            </a:xfrm>
            <a:custGeom>
              <a:avLst/>
              <a:gdLst/>
              <a:ahLst/>
              <a:cxnLst/>
              <a:rect l="l" t="t" r="r" b="b"/>
              <a:pathLst>
                <a:path w="205" h="203" extrusionOk="0">
                  <a:moveTo>
                    <a:pt x="102" y="0"/>
                  </a:moveTo>
                  <a:cubicBezTo>
                    <a:pt x="47" y="0"/>
                    <a:pt x="1" y="46"/>
                    <a:pt x="1" y="100"/>
                  </a:cubicBezTo>
                  <a:cubicBezTo>
                    <a:pt x="1" y="156"/>
                    <a:pt x="46" y="203"/>
                    <a:pt x="102" y="203"/>
                  </a:cubicBezTo>
                  <a:cubicBezTo>
                    <a:pt x="158" y="203"/>
                    <a:pt x="204" y="157"/>
                    <a:pt x="204" y="100"/>
                  </a:cubicBezTo>
                  <a:cubicBezTo>
                    <a:pt x="202" y="47"/>
                    <a:pt x="15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3"/>
            <p:cNvSpPr/>
            <p:nvPr/>
          </p:nvSpPr>
          <p:spPr>
            <a:xfrm>
              <a:off x="6510467" y="1242217"/>
              <a:ext cx="9215" cy="921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1" y="1"/>
                  </a:moveTo>
                  <a:cubicBezTo>
                    <a:pt x="45" y="1"/>
                    <a:pt x="1" y="45"/>
                    <a:pt x="1" y="102"/>
                  </a:cubicBezTo>
                  <a:cubicBezTo>
                    <a:pt x="1" y="158"/>
                    <a:pt x="45" y="202"/>
                    <a:pt x="101" y="202"/>
                  </a:cubicBezTo>
                  <a:cubicBezTo>
                    <a:pt x="156" y="202"/>
                    <a:pt x="202" y="158"/>
                    <a:pt x="202" y="102"/>
                  </a:cubicBezTo>
                  <a:cubicBezTo>
                    <a:pt x="202" y="47"/>
                    <a:pt x="15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3"/>
            <p:cNvSpPr/>
            <p:nvPr/>
          </p:nvSpPr>
          <p:spPr>
            <a:xfrm>
              <a:off x="6495941" y="1220564"/>
              <a:ext cx="9215" cy="9261"/>
            </a:xfrm>
            <a:custGeom>
              <a:avLst/>
              <a:gdLst/>
              <a:ahLst/>
              <a:cxnLst/>
              <a:rect l="l" t="t" r="r" b="b"/>
              <a:pathLst>
                <a:path w="203" h="204" extrusionOk="0">
                  <a:moveTo>
                    <a:pt x="102" y="0"/>
                  </a:moveTo>
                  <a:cubicBezTo>
                    <a:pt x="47" y="0"/>
                    <a:pt x="0" y="45"/>
                    <a:pt x="0" y="102"/>
                  </a:cubicBezTo>
                  <a:cubicBezTo>
                    <a:pt x="0" y="157"/>
                    <a:pt x="45" y="204"/>
                    <a:pt x="102" y="204"/>
                  </a:cubicBezTo>
                  <a:cubicBezTo>
                    <a:pt x="157" y="204"/>
                    <a:pt x="203" y="158"/>
                    <a:pt x="203" y="102"/>
                  </a:cubicBezTo>
                  <a:cubicBezTo>
                    <a:pt x="203" y="45"/>
                    <a:pt x="157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3"/>
            <p:cNvSpPr/>
            <p:nvPr/>
          </p:nvSpPr>
          <p:spPr>
            <a:xfrm>
              <a:off x="6490856" y="1194870"/>
              <a:ext cx="9261" cy="9306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102" y="1"/>
                  </a:moveTo>
                  <a:cubicBezTo>
                    <a:pt x="46" y="1"/>
                    <a:pt x="1" y="46"/>
                    <a:pt x="1" y="102"/>
                  </a:cubicBezTo>
                  <a:cubicBezTo>
                    <a:pt x="1" y="159"/>
                    <a:pt x="46" y="204"/>
                    <a:pt x="102" y="204"/>
                  </a:cubicBezTo>
                  <a:cubicBezTo>
                    <a:pt x="157" y="204"/>
                    <a:pt x="203" y="159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3"/>
            <p:cNvSpPr/>
            <p:nvPr/>
          </p:nvSpPr>
          <p:spPr>
            <a:xfrm>
              <a:off x="6495941" y="1169313"/>
              <a:ext cx="9215" cy="9306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02" y="1"/>
                  </a:moveTo>
                  <a:cubicBezTo>
                    <a:pt x="47" y="1"/>
                    <a:pt x="0" y="46"/>
                    <a:pt x="0" y="103"/>
                  </a:cubicBezTo>
                  <a:cubicBezTo>
                    <a:pt x="0" y="158"/>
                    <a:pt x="47" y="204"/>
                    <a:pt x="102" y="204"/>
                  </a:cubicBezTo>
                  <a:cubicBezTo>
                    <a:pt x="157" y="204"/>
                    <a:pt x="203" y="159"/>
                    <a:pt x="203" y="103"/>
                  </a:cubicBezTo>
                  <a:cubicBezTo>
                    <a:pt x="203" y="47"/>
                    <a:pt x="15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3"/>
            <p:cNvSpPr/>
            <p:nvPr/>
          </p:nvSpPr>
          <p:spPr>
            <a:xfrm>
              <a:off x="6510467" y="1147659"/>
              <a:ext cx="9215" cy="921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1" y="1"/>
                  </a:moveTo>
                  <a:cubicBezTo>
                    <a:pt x="45" y="1"/>
                    <a:pt x="1" y="45"/>
                    <a:pt x="1" y="101"/>
                  </a:cubicBezTo>
                  <a:cubicBezTo>
                    <a:pt x="1" y="158"/>
                    <a:pt x="45" y="202"/>
                    <a:pt x="101" y="202"/>
                  </a:cubicBezTo>
                  <a:cubicBezTo>
                    <a:pt x="156" y="202"/>
                    <a:pt x="202" y="158"/>
                    <a:pt x="202" y="101"/>
                  </a:cubicBezTo>
                  <a:cubicBezTo>
                    <a:pt x="202" y="45"/>
                    <a:pt x="15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7" name="Google Shape;2347;p23"/>
          <p:cNvGrpSpPr/>
          <p:nvPr/>
        </p:nvGrpSpPr>
        <p:grpSpPr>
          <a:xfrm rot="4401468" flipH="1">
            <a:off x="3266644" y="3728847"/>
            <a:ext cx="677568" cy="2025572"/>
            <a:chOff x="2583164" y="2583685"/>
            <a:chExt cx="198376" cy="593040"/>
          </a:xfrm>
        </p:grpSpPr>
        <p:sp>
          <p:nvSpPr>
            <p:cNvPr id="2348" name="Google Shape;2348;p23"/>
            <p:cNvSpPr/>
            <p:nvPr/>
          </p:nvSpPr>
          <p:spPr>
            <a:xfrm>
              <a:off x="2757118" y="3095559"/>
              <a:ext cx="12484" cy="13528"/>
            </a:xfrm>
            <a:custGeom>
              <a:avLst/>
              <a:gdLst/>
              <a:ahLst/>
              <a:cxnLst/>
              <a:rect l="l" t="t" r="r" b="b"/>
              <a:pathLst>
                <a:path w="275" h="298" extrusionOk="0">
                  <a:moveTo>
                    <a:pt x="37" y="0"/>
                  </a:moveTo>
                  <a:cubicBezTo>
                    <a:pt x="28" y="55"/>
                    <a:pt x="16" y="109"/>
                    <a:pt x="0" y="164"/>
                  </a:cubicBezTo>
                  <a:cubicBezTo>
                    <a:pt x="9" y="166"/>
                    <a:pt x="17" y="167"/>
                    <a:pt x="27" y="170"/>
                  </a:cubicBezTo>
                  <a:cubicBezTo>
                    <a:pt x="91" y="193"/>
                    <a:pt x="141" y="239"/>
                    <a:pt x="174" y="298"/>
                  </a:cubicBezTo>
                  <a:cubicBezTo>
                    <a:pt x="182" y="250"/>
                    <a:pt x="193" y="202"/>
                    <a:pt x="211" y="151"/>
                  </a:cubicBezTo>
                  <a:cubicBezTo>
                    <a:pt x="228" y="102"/>
                    <a:pt x="250" y="56"/>
                    <a:pt x="275" y="14"/>
                  </a:cubicBezTo>
                  <a:lnTo>
                    <a:pt x="275" y="14"/>
                  </a:lnTo>
                  <a:cubicBezTo>
                    <a:pt x="241" y="28"/>
                    <a:pt x="205" y="35"/>
                    <a:pt x="169" y="35"/>
                  </a:cubicBezTo>
                  <a:cubicBezTo>
                    <a:pt x="139" y="35"/>
                    <a:pt x="109" y="30"/>
                    <a:pt x="80" y="19"/>
                  </a:cubicBezTo>
                  <a:cubicBezTo>
                    <a:pt x="65" y="14"/>
                    <a:pt x="52" y="7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3"/>
            <p:cNvSpPr/>
            <p:nvPr/>
          </p:nvSpPr>
          <p:spPr>
            <a:xfrm>
              <a:off x="2708908" y="3102867"/>
              <a:ext cx="58923" cy="61465"/>
            </a:xfrm>
            <a:custGeom>
              <a:avLst/>
              <a:gdLst/>
              <a:ahLst/>
              <a:cxnLst/>
              <a:rect l="l" t="t" r="r" b="b"/>
              <a:pathLst>
                <a:path w="1298" h="1354" extrusionOk="0">
                  <a:moveTo>
                    <a:pt x="1063" y="1"/>
                  </a:moveTo>
                  <a:cubicBezTo>
                    <a:pt x="1045" y="67"/>
                    <a:pt x="1022" y="131"/>
                    <a:pt x="996" y="194"/>
                  </a:cubicBezTo>
                  <a:cubicBezTo>
                    <a:pt x="1000" y="195"/>
                    <a:pt x="1004" y="195"/>
                    <a:pt x="1006" y="196"/>
                  </a:cubicBezTo>
                  <a:cubicBezTo>
                    <a:pt x="1075" y="230"/>
                    <a:pt x="1100" y="317"/>
                    <a:pt x="1058" y="393"/>
                  </a:cubicBezTo>
                  <a:cubicBezTo>
                    <a:pt x="1030" y="442"/>
                    <a:pt x="981" y="469"/>
                    <a:pt x="933" y="469"/>
                  </a:cubicBezTo>
                  <a:cubicBezTo>
                    <a:pt x="909" y="469"/>
                    <a:pt x="886" y="463"/>
                    <a:pt x="865" y="449"/>
                  </a:cubicBezTo>
                  <a:cubicBezTo>
                    <a:pt x="807" y="541"/>
                    <a:pt x="743" y="627"/>
                    <a:pt x="669" y="705"/>
                  </a:cubicBezTo>
                  <a:cubicBezTo>
                    <a:pt x="595" y="784"/>
                    <a:pt x="515" y="855"/>
                    <a:pt x="427" y="919"/>
                  </a:cubicBezTo>
                  <a:cubicBezTo>
                    <a:pt x="431" y="923"/>
                    <a:pt x="433" y="923"/>
                    <a:pt x="435" y="925"/>
                  </a:cubicBezTo>
                  <a:cubicBezTo>
                    <a:pt x="483" y="983"/>
                    <a:pt x="468" y="1075"/>
                    <a:pt x="395" y="1124"/>
                  </a:cubicBezTo>
                  <a:cubicBezTo>
                    <a:pt x="368" y="1142"/>
                    <a:pt x="338" y="1151"/>
                    <a:pt x="310" y="1151"/>
                  </a:cubicBezTo>
                  <a:cubicBezTo>
                    <a:pt x="274" y="1151"/>
                    <a:pt x="239" y="1136"/>
                    <a:pt x="216" y="1111"/>
                  </a:cubicBezTo>
                  <a:cubicBezTo>
                    <a:pt x="209" y="1103"/>
                    <a:pt x="200" y="1098"/>
                    <a:pt x="194" y="1088"/>
                  </a:cubicBezTo>
                  <a:cubicBezTo>
                    <a:pt x="190" y="1082"/>
                    <a:pt x="189" y="1074"/>
                    <a:pt x="187" y="1067"/>
                  </a:cubicBezTo>
                  <a:cubicBezTo>
                    <a:pt x="126" y="1098"/>
                    <a:pt x="64" y="1125"/>
                    <a:pt x="0" y="1148"/>
                  </a:cubicBezTo>
                  <a:cubicBezTo>
                    <a:pt x="4" y="1159"/>
                    <a:pt x="6" y="1167"/>
                    <a:pt x="10" y="1178"/>
                  </a:cubicBezTo>
                  <a:cubicBezTo>
                    <a:pt x="36" y="1241"/>
                    <a:pt x="82" y="1292"/>
                    <a:pt x="142" y="1322"/>
                  </a:cubicBezTo>
                  <a:cubicBezTo>
                    <a:pt x="162" y="1333"/>
                    <a:pt x="184" y="1340"/>
                    <a:pt x="206" y="1345"/>
                  </a:cubicBezTo>
                  <a:cubicBezTo>
                    <a:pt x="208" y="1346"/>
                    <a:pt x="209" y="1346"/>
                    <a:pt x="210" y="1346"/>
                  </a:cubicBezTo>
                  <a:cubicBezTo>
                    <a:pt x="212" y="1346"/>
                    <a:pt x="213" y="1346"/>
                    <a:pt x="216" y="1346"/>
                  </a:cubicBezTo>
                  <a:cubicBezTo>
                    <a:pt x="237" y="1351"/>
                    <a:pt x="260" y="1353"/>
                    <a:pt x="284" y="1353"/>
                  </a:cubicBezTo>
                  <a:cubicBezTo>
                    <a:pt x="357" y="1353"/>
                    <a:pt x="434" y="1331"/>
                    <a:pt x="504" y="1283"/>
                  </a:cubicBezTo>
                  <a:cubicBezTo>
                    <a:pt x="554" y="1249"/>
                    <a:pt x="606" y="1169"/>
                    <a:pt x="654" y="1081"/>
                  </a:cubicBezTo>
                  <a:cubicBezTo>
                    <a:pt x="704" y="992"/>
                    <a:pt x="749" y="897"/>
                    <a:pt x="810" y="830"/>
                  </a:cubicBezTo>
                  <a:cubicBezTo>
                    <a:pt x="931" y="700"/>
                    <a:pt x="1169" y="595"/>
                    <a:pt x="1228" y="487"/>
                  </a:cubicBezTo>
                  <a:cubicBezTo>
                    <a:pt x="1298" y="365"/>
                    <a:pt x="1294" y="232"/>
                    <a:pt x="1240" y="134"/>
                  </a:cubicBezTo>
                  <a:cubicBezTo>
                    <a:pt x="1205" y="78"/>
                    <a:pt x="1154" y="31"/>
                    <a:pt x="1090" y="8"/>
                  </a:cubicBezTo>
                  <a:cubicBezTo>
                    <a:pt x="1080" y="5"/>
                    <a:pt x="1073" y="4"/>
                    <a:pt x="106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3"/>
            <p:cNvSpPr/>
            <p:nvPr/>
          </p:nvSpPr>
          <p:spPr>
            <a:xfrm>
              <a:off x="2760477" y="3076901"/>
              <a:ext cx="8353" cy="8171"/>
            </a:xfrm>
            <a:custGeom>
              <a:avLst/>
              <a:gdLst/>
              <a:ahLst/>
              <a:cxnLst/>
              <a:rect l="l" t="t" r="r" b="b"/>
              <a:pathLst>
                <a:path w="184" h="180" extrusionOk="0">
                  <a:moveTo>
                    <a:pt x="93" y="0"/>
                  </a:moveTo>
                  <a:cubicBezTo>
                    <a:pt x="51" y="0"/>
                    <a:pt x="14" y="32"/>
                    <a:pt x="6" y="75"/>
                  </a:cubicBezTo>
                  <a:cubicBezTo>
                    <a:pt x="0" y="123"/>
                    <a:pt x="28" y="168"/>
                    <a:pt x="74" y="177"/>
                  </a:cubicBezTo>
                  <a:cubicBezTo>
                    <a:pt x="80" y="179"/>
                    <a:pt x="86" y="179"/>
                    <a:pt x="91" y="179"/>
                  </a:cubicBezTo>
                  <a:cubicBezTo>
                    <a:pt x="131" y="179"/>
                    <a:pt x="166" y="149"/>
                    <a:pt x="174" y="104"/>
                  </a:cubicBezTo>
                  <a:cubicBezTo>
                    <a:pt x="184" y="53"/>
                    <a:pt x="152" y="7"/>
                    <a:pt x="105" y="1"/>
                  </a:cubicBezTo>
                  <a:cubicBezTo>
                    <a:pt x="101" y="1"/>
                    <a:pt x="97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3"/>
            <p:cNvSpPr/>
            <p:nvPr/>
          </p:nvSpPr>
          <p:spPr>
            <a:xfrm>
              <a:off x="2749446" y="3113898"/>
              <a:ext cx="6628" cy="7763"/>
            </a:xfrm>
            <a:custGeom>
              <a:avLst/>
              <a:gdLst/>
              <a:ahLst/>
              <a:cxnLst/>
              <a:rect l="l" t="t" r="r" b="b"/>
              <a:pathLst>
                <a:path w="146" h="171" extrusionOk="0">
                  <a:moveTo>
                    <a:pt x="84" y="0"/>
                  </a:moveTo>
                  <a:cubicBezTo>
                    <a:pt x="58" y="55"/>
                    <a:pt x="29" y="108"/>
                    <a:pt x="1" y="159"/>
                  </a:cubicBezTo>
                  <a:cubicBezTo>
                    <a:pt x="13" y="167"/>
                    <a:pt x="28" y="171"/>
                    <a:pt x="42" y="171"/>
                  </a:cubicBezTo>
                  <a:cubicBezTo>
                    <a:pt x="72" y="171"/>
                    <a:pt x="103" y="154"/>
                    <a:pt x="121" y="123"/>
                  </a:cubicBezTo>
                  <a:cubicBezTo>
                    <a:pt x="145" y="78"/>
                    <a:pt x="131" y="25"/>
                    <a:pt x="90" y="1"/>
                  </a:cubicBezTo>
                  <a:cubicBezTo>
                    <a:pt x="87" y="0"/>
                    <a:pt x="85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3"/>
            <p:cNvSpPr/>
            <p:nvPr/>
          </p:nvSpPr>
          <p:spPr>
            <a:xfrm>
              <a:off x="2719485" y="3145947"/>
              <a:ext cx="8398" cy="6809"/>
            </a:xfrm>
            <a:custGeom>
              <a:avLst/>
              <a:gdLst/>
              <a:ahLst/>
              <a:cxnLst/>
              <a:rect l="l" t="t" r="r" b="b"/>
              <a:pathLst>
                <a:path w="185" h="150" extrusionOk="0">
                  <a:moveTo>
                    <a:pt x="146" y="1"/>
                  </a:moveTo>
                  <a:cubicBezTo>
                    <a:pt x="99" y="35"/>
                    <a:pt x="50" y="63"/>
                    <a:pt x="0" y="91"/>
                  </a:cubicBezTo>
                  <a:cubicBezTo>
                    <a:pt x="4" y="99"/>
                    <a:pt x="6" y="105"/>
                    <a:pt x="8" y="111"/>
                  </a:cubicBezTo>
                  <a:cubicBezTo>
                    <a:pt x="23" y="136"/>
                    <a:pt x="49" y="149"/>
                    <a:pt x="77" y="149"/>
                  </a:cubicBezTo>
                  <a:cubicBezTo>
                    <a:pt x="95" y="149"/>
                    <a:pt x="114" y="144"/>
                    <a:pt x="130" y="132"/>
                  </a:cubicBezTo>
                  <a:cubicBezTo>
                    <a:pt x="174" y="102"/>
                    <a:pt x="185" y="46"/>
                    <a:pt x="155" y="9"/>
                  </a:cubicBezTo>
                  <a:cubicBezTo>
                    <a:pt x="153" y="6"/>
                    <a:pt x="149" y="4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3"/>
            <p:cNvSpPr/>
            <p:nvPr/>
          </p:nvSpPr>
          <p:spPr>
            <a:xfrm>
              <a:off x="2738687" y="2619002"/>
              <a:ext cx="40810" cy="70498"/>
            </a:xfrm>
            <a:custGeom>
              <a:avLst/>
              <a:gdLst/>
              <a:ahLst/>
              <a:cxnLst/>
              <a:rect l="l" t="t" r="r" b="b"/>
              <a:pathLst>
                <a:path w="899" h="1553" extrusionOk="0">
                  <a:moveTo>
                    <a:pt x="155" y="1"/>
                  </a:moveTo>
                  <a:cubicBezTo>
                    <a:pt x="147" y="1"/>
                    <a:pt x="139" y="1"/>
                    <a:pt x="130" y="1"/>
                  </a:cubicBezTo>
                  <a:cubicBezTo>
                    <a:pt x="85" y="5"/>
                    <a:pt x="39" y="21"/>
                    <a:pt x="0" y="46"/>
                  </a:cubicBezTo>
                  <a:cubicBezTo>
                    <a:pt x="52" y="100"/>
                    <a:pt x="99" y="155"/>
                    <a:pt x="142" y="213"/>
                  </a:cubicBezTo>
                  <a:cubicBezTo>
                    <a:pt x="150" y="211"/>
                    <a:pt x="159" y="211"/>
                    <a:pt x="168" y="211"/>
                  </a:cubicBezTo>
                  <a:cubicBezTo>
                    <a:pt x="212" y="211"/>
                    <a:pt x="258" y="232"/>
                    <a:pt x="287" y="275"/>
                  </a:cubicBezTo>
                  <a:cubicBezTo>
                    <a:pt x="327" y="333"/>
                    <a:pt x="322" y="402"/>
                    <a:pt x="284" y="448"/>
                  </a:cubicBezTo>
                  <a:cubicBezTo>
                    <a:pt x="334" y="546"/>
                    <a:pt x="375" y="651"/>
                    <a:pt x="405" y="761"/>
                  </a:cubicBezTo>
                  <a:cubicBezTo>
                    <a:pt x="434" y="867"/>
                    <a:pt x="454" y="977"/>
                    <a:pt x="463" y="1090"/>
                  </a:cubicBezTo>
                  <a:cubicBezTo>
                    <a:pt x="476" y="1079"/>
                    <a:pt x="492" y="1071"/>
                    <a:pt x="509" y="1065"/>
                  </a:cubicBezTo>
                  <a:cubicBezTo>
                    <a:pt x="521" y="1061"/>
                    <a:pt x="533" y="1060"/>
                    <a:pt x="545" y="1060"/>
                  </a:cubicBezTo>
                  <a:cubicBezTo>
                    <a:pt x="606" y="1060"/>
                    <a:pt x="663" y="1106"/>
                    <a:pt x="678" y="1176"/>
                  </a:cubicBezTo>
                  <a:cubicBezTo>
                    <a:pt x="697" y="1258"/>
                    <a:pt x="649" y="1336"/>
                    <a:pt x="573" y="1348"/>
                  </a:cubicBezTo>
                  <a:cubicBezTo>
                    <a:pt x="565" y="1349"/>
                    <a:pt x="558" y="1350"/>
                    <a:pt x="551" y="1350"/>
                  </a:cubicBezTo>
                  <a:cubicBezTo>
                    <a:pt x="520" y="1350"/>
                    <a:pt x="490" y="1338"/>
                    <a:pt x="466" y="1319"/>
                  </a:cubicBezTo>
                  <a:cubicBezTo>
                    <a:pt x="462" y="1389"/>
                    <a:pt x="454" y="1458"/>
                    <a:pt x="441" y="1525"/>
                  </a:cubicBezTo>
                  <a:cubicBezTo>
                    <a:pt x="483" y="1542"/>
                    <a:pt x="528" y="1552"/>
                    <a:pt x="575" y="1552"/>
                  </a:cubicBezTo>
                  <a:cubicBezTo>
                    <a:pt x="583" y="1552"/>
                    <a:pt x="591" y="1552"/>
                    <a:pt x="599" y="1551"/>
                  </a:cubicBezTo>
                  <a:cubicBezTo>
                    <a:pt x="668" y="1547"/>
                    <a:pt x="730" y="1517"/>
                    <a:pt x="778" y="1471"/>
                  </a:cubicBezTo>
                  <a:cubicBezTo>
                    <a:pt x="859" y="1393"/>
                    <a:pt x="899" y="1268"/>
                    <a:pt x="868" y="1132"/>
                  </a:cubicBezTo>
                  <a:cubicBezTo>
                    <a:pt x="844" y="1015"/>
                    <a:pt x="649" y="846"/>
                    <a:pt x="577" y="686"/>
                  </a:cubicBezTo>
                  <a:cubicBezTo>
                    <a:pt x="541" y="603"/>
                    <a:pt x="530" y="499"/>
                    <a:pt x="514" y="402"/>
                  </a:cubicBezTo>
                  <a:cubicBezTo>
                    <a:pt x="499" y="304"/>
                    <a:pt x="481" y="212"/>
                    <a:pt x="446" y="165"/>
                  </a:cubicBezTo>
                  <a:cubicBezTo>
                    <a:pt x="383" y="74"/>
                    <a:pt x="288" y="17"/>
                    <a:pt x="198" y="3"/>
                  </a:cubicBezTo>
                  <a:cubicBezTo>
                    <a:pt x="184" y="1"/>
                    <a:pt x="169" y="1"/>
                    <a:pt x="15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3"/>
            <p:cNvSpPr/>
            <p:nvPr/>
          </p:nvSpPr>
          <p:spPr>
            <a:xfrm>
              <a:off x="2745088" y="2628580"/>
              <a:ext cx="8534" cy="10849"/>
            </a:xfrm>
            <a:custGeom>
              <a:avLst/>
              <a:gdLst/>
              <a:ahLst/>
              <a:cxnLst/>
              <a:rect l="l" t="t" r="r" b="b"/>
              <a:pathLst>
                <a:path w="188" h="239" extrusionOk="0">
                  <a:moveTo>
                    <a:pt x="27" y="1"/>
                  </a:moveTo>
                  <a:cubicBezTo>
                    <a:pt x="18" y="1"/>
                    <a:pt x="9" y="2"/>
                    <a:pt x="1" y="3"/>
                  </a:cubicBezTo>
                  <a:cubicBezTo>
                    <a:pt x="13" y="21"/>
                    <a:pt x="24" y="39"/>
                    <a:pt x="35" y="58"/>
                  </a:cubicBezTo>
                  <a:cubicBezTo>
                    <a:pt x="61" y="60"/>
                    <a:pt x="86" y="72"/>
                    <a:pt x="103" y="96"/>
                  </a:cubicBezTo>
                  <a:cubicBezTo>
                    <a:pt x="122" y="123"/>
                    <a:pt x="123" y="155"/>
                    <a:pt x="112" y="181"/>
                  </a:cubicBezTo>
                  <a:cubicBezTo>
                    <a:pt x="123" y="200"/>
                    <a:pt x="132" y="219"/>
                    <a:pt x="141" y="238"/>
                  </a:cubicBezTo>
                  <a:cubicBezTo>
                    <a:pt x="181" y="192"/>
                    <a:pt x="187" y="122"/>
                    <a:pt x="146" y="65"/>
                  </a:cubicBezTo>
                  <a:cubicBezTo>
                    <a:pt x="117" y="22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3"/>
            <p:cNvSpPr/>
            <p:nvPr/>
          </p:nvSpPr>
          <p:spPr>
            <a:xfrm>
              <a:off x="2746768" y="2631122"/>
              <a:ext cx="3995" cy="5674"/>
            </a:xfrm>
            <a:custGeom>
              <a:avLst/>
              <a:gdLst/>
              <a:ahLst/>
              <a:cxnLst/>
              <a:rect l="l" t="t" r="r" b="b"/>
              <a:pathLst>
                <a:path w="88" h="125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41"/>
                    <a:pt x="53" y="82"/>
                    <a:pt x="76" y="124"/>
                  </a:cubicBezTo>
                  <a:cubicBezTo>
                    <a:pt x="87" y="98"/>
                    <a:pt x="86" y="66"/>
                    <a:pt x="67" y="39"/>
                  </a:cubicBezTo>
                  <a:cubicBezTo>
                    <a:pt x="50" y="15"/>
                    <a:pt x="25" y="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3"/>
            <p:cNvSpPr/>
            <p:nvPr/>
          </p:nvSpPr>
          <p:spPr>
            <a:xfrm>
              <a:off x="2751443" y="2696673"/>
              <a:ext cx="30097" cy="74402"/>
            </a:xfrm>
            <a:custGeom>
              <a:avLst/>
              <a:gdLst/>
              <a:ahLst/>
              <a:cxnLst/>
              <a:rect l="l" t="t" r="r" b="b"/>
              <a:pathLst>
                <a:path w="663" h="1639" extrusionOk="0">
                  <a:moveTo>
                    <a:pt x="330" y="206"/>
                  </a:moveTo>
                  <a:cubicBezTo>
                    <a:pt x="406" y="206"/>
                    <a:pt x="467" y="272"/>
                    <a:pt x="467" y="352"/>
                  </a:cubicBezTo>
                  <a:cubicBezTo>
                    <a:pt x="467" y="432"/>
                    <a:pt x="406" y="496"/>
                    <a:pt x="330" y="496"/>
                  </a:cubicBezTo>
                  <a:cubicBezTo>
                    <a:pt x="254" y="496"/>
                    <a:pt x="193" y="432"/>
                    <a:pt x="193" y="352"/>
                  </a:cubicBezTo>
                  <a:cubicBezTo>
                    <a:pt x="194" y="272"/>
                    <a:pt x="254" y="206"/>
                    <a:pt x="330" y="206"/>
                  </a:cubicBezTo>
                  <a:close/>
                  <a:moveTo>
                    <a:pt x="330" y="1142"/>
                  </a:moveTo>
                  <a:cubicBezTo>
                    <a:pt x="406" y="1142"/>
                    <a:pt x="467" y="1206"/>
                    <a:pt x="467" y="1286"/>
                  </a:cubicBezTo>
                  <a:cubicBezTo>
                    <a:pt x="467" y="1366"/>
                    <a:pt x="406" y="1432"/>
                    <a:pt x="330" y="1432"/>
                  </a:cubicBezTo>
                  <a:cubicBezTo>
                    <a:pt x="254" y="1432"/>
                    <a:pt x="193" y="1366"/>
                    <a:pt x="193" y="1286"/>
                  </a:cubicBezTo>
                  <a:cubicBezTo>
                    <a:pt x="193" y="1206"/>
                    <a:pt x="254" y="1142"/>
                    <a:pt x="330" y="1142"/>
                  </a:cubicBezTo>
                  <a:close/>
                  <a:moveTo>
                    <a:pt x="339" y="1"/>
                  </a:moveTo>
                  <a:cubicBezTo>
                    <a:pt x="336" y="1"/>
                    <a:pt x="333" y="1"/>
                    <a:pt x="330" y="1"/>
                  </a:cubicBezTo>
                  <a:cubicBezTo>
                    <a:pt x="261" y="4"/>
                    <a:pt x="198" y="26"/>
                    <a:pt x="145" y="63"/>
                  </a:cubicBezTo>
                  <a:cubicBezTo>
                    <a:pt x="127" y="75"/>
                    <a:pt x="112" y="88"/>
                    <a:pt x="98" y="104"/>
                  </a:cubicBezTo>
                  <a:cubicBezTo>
                    <a:pt x="87" y="116"/>
                    <a:pt x="78" y="127"/>
                    <a:pt x="68" y="141"/>
                  </a:cubicBezTo>
                  <a:cubicBezTo>
                    <a:pt x="52" y="185"/>
                    <a:pt x="31" y="230"/>
                    <a:pt x="10" y="272"/>
                  </a:cubicBezTo>
                  <a:cubicBezTo>
                    <a:pt x="5" y="298"/>
                    <a:pt x="1" y="325"/>
                    <a:pt x="1" y="352"/>
                  </a:cubicBezTo>
                  <a:cubicBezTo>
                    <a:pt x="1" y="454"/>
                    <a:pt x="141" y="652"/>
                    <a:pt x="141" y="820"/>
                  </a:cubicBezTo>
                  <a:cubicBezTo>
                    <a:pt x="141" y="986"/>
                    <a:pt x="1" y="1185"/>
                    <a:pt x="1" y="1287"/>
                  </a:cubicBezTo>
                  <a:cubicBezTo>
                    <a:pt x="1" y="1409"/>
                    <a:pt x="59" y="1514"/>
                    <a:pt x="146" y="1577"/>
                  </a:cubicBezTo>
                  <a:cubicBezTo>
                    <a:pt x="199" y="1616"/>
                    <a:pt x="262" y="1639"/>
                    <a:pt x="331" y="1639"/>
                  </a:cubicBezTo>
                  <a:cubicBezTo>
                    <a:pt x="400" y="1639"/>
                    <a:pt x="464" y="1616"/>
                    <a:pt x="517" y="1577"/>
                  </a:cubicBezTo>
                  <a:cubicBezTo>
                    <a:pt x="604" y="1514"/>
                    <a:pt x="662" y="1408"/>
                    <a:pt x="662" y="1287"/>
                  </a:cubicBezTo>
                  <a:cubicBezTo>
                    <a:pt x="662" y="1185"/>
                    <a:pt x="522" y="987"/>
                    <a:pt x="522" y="820"/>
                  </a:cubicBezTo>
                  <a:cubicBezTo>
                    <a:pt x="522" y="654"/>
                    <a:pt x="662" y="454"/>
                    <a:pt x="662" y="352"/>
                  </a:cubicBezTo>
                  <a:cubicBezTo>
                    <a:pt x="660" y="254"/>
                    <a:pt x="623" y="167"/>
                    <a:pt x="564" y="104"/>
                  </a:cubicBezTo>
                  <a:cubicBezTo>
                    <a:pt x="549" y="87"/>
                    <a:pt x="532" y="72"/>
                    <a:pt x="516" y="59"/>
                  </a:cubicBezTo>
                  <a:cubicBezTo>
                    <a:pt x="465" y="22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3"/>
            <p:cNvSpPr/>
            <p:nvPr/>
          </p:nvSpPr>
          <p:spPr>
            <a:xfrm>
              <a:off x="2759705" y="2667166"/>
              <a:ext cx="10668" cy="13210"/>
            </a:xfrm>
            <a:custGeom>
              <a:avLst/>
              <a:gdLst/>
              <a:ahLst/>
              <a:cxnLst/>
              <a:rect l="l" t="t" r="r" b="b"/>
              <a:pathLst>
                <a:path w="235" h="291" extrusionOk="0">
                  <a:moveTo>
                    <a:pt x="81" y="0"/>
                  </a:moveTo>
                  <a:cubicBezTo>
                    <a:pt x="69" y="0"/>
                    <a:pt x="57" y="2"/>
                    <a:pt x="46" y="5"/>
                  </a:cubicBezTo>
                  <a:cubicBezTo>
                    <a:pt x="29" y="11"/>
                    <a:pt x="13" y="18"/>
                    <a:pt x="0" y="31"/>
                  </a:cubicBezTo>
                  <a:cubicBezTo>
                    <a:pt x="2" y="58"/>
                    <a:pt x="3" y="86"/>
                    <a:pt x="3" y="113"/>
                  </a:cubicBezTo>
                  <a:cubicBezTo>
                    <a:pt x="13" y="87"/>
                    <a:pt x="33" y="65"/>
                    <a:pt x="60" y="59"/>
                  </a:cubicBezTo>
                  <a:cubicBezTo>
                    <a:pt x="67" y="57"/>
                    <a:pt x="74" y="57"/>
                    <a:pt x="80" y="57"/>
                  </a:cubicBezTo>
                  <a:cubicBezTo>
                    <a:pt x="119" y="57"/>
                    <a:pt x="155" y="84"/>
                    <a:pt x="165" y="128"/>
                  </a:cubicBezTo>
                  <a:cubicBezTo>
                    <a:pt x="176" y="177"/>
                    <a:pt x="146" y="225"/>
                    <a:pt x="100" y="234"/>
                  </a:cubicBezTo>
                  <a:cubicBezTo>
                    <a:pt x="95" y="235"/>
                    <a:pt x="90" y="236"/>
                    <a:pt x="85" y="236"/>
                  </a:cubicBezTo>
                  <a:cubicBezTo>
                    <a:pt x="50" y="236"/>
                    <a:pt x="19" y="213"/>
                    <a:pt x="6" y="180"/>
                  </a:cubicBezTo>
                  <a:cubicBezTo>
                    <a:pt x="6" y="207"/>
                    <a:pt x="3" y="234"/>
                    <a:pt x="2" y="261"/>
                  </a:cubicBezTo>
                  <a:cubicBezTo>
                    <a:pt x="29" y="278"/>
                    <a:pt x="60" y="290"/>
                    <a:pt x="93" y="290"/>
                  </a:cubicBezTo>
                  <a:cubicBezTo>
                    <a:pt x="99" y="290"/>
                    <a:pt x="105" y="290"/>
                    <a:pt x="111" y="289"/>
                  </a:cubicBezTo>
                  <a:cubicBezTo>
                    <a:pt x="186" y="276"/>
                    <a:pt x="234" y="199"/>
                    <a:pt x="216" y="116"/>
                  </a:cubicBezTo>
                  <a:cubicBezTo>
                    <a:pt x="200" y="46"/>
                    <a:pt x="143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3"/>
            <p:cNvSpPr/>
            <p:nvPr/>
          </p:nvSpPr>
          <p:spPr>
            <a:xfrm>
              <a:off x="2760159" y="2706024"/>
              <a:ext cx="12529" cy="13210"/>
            </a:xfrm>
            <a:custGeom>
              <a:avLst/>
              <a:gdLst/>
              <a:ahLst/>
              <a:cxnLst/>
              <a:rect l="l" t="t" r="r" b="b"/>
              <a:pathLst>
                <a:path w="276" h="291" extrusionOk="0">
                  <a:moveTo>
                    <a:pt x="138" y="56"/>
                  </a:moveTo>
                  <a:cubicBezTo>
                    <a:pt x="185" y="56"/>
                    <a:pt x="222" y="95"/>
                    <a:pt x="222" y="146"/>
                  </a:cubicBezTo>
                  <a:cubicBezTo>
                    <a:pt x="222" y="196"/>
                    <a:pt x="183" y="236"/>
                    <a:pt x="138" y="236"/>
                  </a:cubicBezTo>
                  <a:cubicBezTo>
                    <a:pt x="92" y="236"/>
                    <a:pt x="54" y="196"/>
                    <a:pt x="54" y="146"/>
                  </a:cubicBezTo>
                  <a:cubicBezTo>
                    <a:pt x="54" y="95"/>
                    <a:pt x="92" y="56"/>
                    <a:pt x="138" y="56"/>
                  </a:cubicBezTo>
                  <a:close/>
                  <a:moveTo>
                    <a:pt x="138" y="0"/>
                  </a:moveTo>
                  <a:cubicBezTo>
                    <a:pt x="62" y="0"/>
                    <a:pt x="1" y="66"/>
                    <a:pt x="1" y="146"/>
                  </a:cubicBezTo>
                  <a:cubicBezTo>
                    <a:pt x="2" y="225"/>
                    <a:pt x="62" y="290"/>
                    <a:pt x="138" y="290"/>
                  </a:cubicBezTo>
                  <a:cubicBezTo>
                    <a:pt x="214" y="290"/>
                    <a:pt x="275" y="226"/>
                    <a:pt x="275" y="146"/>
                  </a:cubicBezTo>
                  <a:cubicBezTo>
                    <a:pt x="275" y="66"/>
                    <a:pt x="214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3"/>
            <p:cNvSpPr/>
            <p:nvPr/>
          </p:nvSpPr>
          <p:spPr>
            <a:xfrm>
              <a:off x="2759932" y="2669663"/>
              <a:ext cx="7808" cy="8171"/>
            </a:xfrm>
            <a:custGeom>
              <a:avLst/>
              <a:gdLst/>
              <a:ahLst/>
              <a:cxnLst/>
              <a:rect l="l" t="t" r="r" b="b"/>
              <a:pathLst>
                <a:path w="172" h="180" extrusionOk="0">
                  <a:moveTo>
                    <a:pt x="78" y="0"/>
                  </a:moveTo>
                  <a:cubicBezTo>
                    <a:pt x="71" y="0"/>
                    <a:pt x="64" y="1"/>
                    <a:pt x="56" y="3"/>
                  </a:cubicBezTo>
                  <a:cubicBezTo>
                    <a:pt x="29" y="10"/>
                    <a:pt x="9" y="32"/>
                    <a:pt x="1" y="57"/>
                  </a:cubicBezTo>
                  <a:cubicBezTo>
                    <a:pt x="1" y="72"/>
                    <a:pt x="3" y="87"/>
                    <a:pt x="3" y="102"/>
                  </a:cubicBezTo>
                  <a:cubicBezTo>
                    <a:pt x="3" y="109"/>
                    <a:pt x="3" y="116"/>
                    <a:pt x="2" y="123"/>
                  </a:cubicBezTo>
                  <a:cubicBezTo>
                    <a:pt x="15" y="156"/>
                    <a:pt x="46" y="180"/>
                    <a:pt x="81" y="180"/>
                  </a:cubicBezTo>
                  <a:cubicBezTo>
                    <a:pt x="86" y="180"/>
                    <a:pt x="91" y="179"/>
                    <a:pt x="97" y="178"/>
                  </a:cubicBezTo>
                  <a:cubicBezTo>
                    <a:pt x="143" y="171"/>
                    <a:pt x="171" y="121"/>
                    <a:pt x="161" y="72"/>
                  </a:cubicBezTo>
                  <a:cubicBezTo>
                    <a:pt x="151" y="29"/>
                    <a:pt x="116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3"/>
            <p:cNvSpPr/>
            <p:nvPr/>
          </p:nvSpPr>
          <p:spPr>
            <a:xfrm>
              <a:off x="2762565" y="2708566"/>
              <a:ext cx="7717" cy="8171"/>
            </a:xfrm>
            <a:custGeom>
              <a:avLst/>
              <a:gdLst/>
              <a:ahLst/>
              <a:cxnLst/>
              <a:rect l="l" t="t" r="r" b="b"/>
              <a:pathLst>
                <a:path w="170" h="180" extrusionOk="0">
                  <a:moveTo>
                    <a:pt x="85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8"/>
                    <a:pt x="39" y="180"/>
                    <a:pt x="85" y="180"/>
                  </a:cubicBezTo>
                  <a:cubicBezTo>
                    <a:pt x="132" y="180"/>
                    <a:pt x="169" y="140"/>
                    <a:pt x="169" y="90"/>
                  </a:cubicBezTo>
                  <a:cubicBezTo>
                    <a:pt x="169" y="39"/>
                    <a:pt x="130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3"/>
            <p:cNvSpPr/>
            <p:nvPr/>
          </p:nvSpPr>
          <p:spPr>
            <a:xfrm>
              <a:off x="2758026" y="2768215"/>
              <a:ext cx="16842" cy="12711"/>
            </a:xfrm>
            <a:custGeom>
              <a:avLst/>
              <a:gdLst/>
              <a:ahLst/>
              <a:cxnLst/>
              <a:rect l="l" t="t" r="r" b="b"/>
              <a:pathLst>
                <a:path w="371" h="280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44"/>
                    <a:pt x="18" y="91"/>
                    <a:pt x="18" y="141"/>
                  </a:cubicBezTo>
                  <a:cubicBezTo>
                    <a:pt x="18" y="189"/>
                    <a:pt x="11" y="237"/>
                    <a:pt x="0" y="280"/>
                  </a:cubicBezTo>
                  <a:cubicBezTo>
                    <a:pt x="53" y="242"/>
                    <a:pt x="116" y="220"/>
                    <a:pt x="185" y="220"/>
                  </a:cubicBezTo>
                  <a:cubicBezTo>
                    <a:pt x="253" y="220"/>
                    <a:pt x="318" y="242"/>
                    <a:pt x="371" y="280"/>
                  </a:cubicBezTo>
                  <a:cubicBezTo>
                    <a:pt x="360" y="237"/>
                    <a:pt x="352" y="189"/>
                    <a:pt x="352" y="141"/>
                  </a:cubicBezTo>
                  <a:cubicBezTo>
                    <a:pt x="352" y="90"/>
                    <a:pt x="360" y="44"/>
                    <a:pt x="371" y="0"/>
                  </a:cubicBezTo>
                  <a:lnTo>
                    <a:pt x="371" y="0"/>
                  </a:lnTo>
                  <a:cubicBezTo>
                    <a:pt x="318" y="38"/>
                    <a:pt x="253" y="61"/>
                    <a:pt x="185" y="61"/>
                  </a:cubicBezTo>
                  <a:cubicBezTo>
                    <a:pt x="116" y="60"/>
                    <a:pt x="53" y="3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3"/>
            <p:cNvSpPr/>
            <p:nvPr/>
          </p:nvSpPr>
          <p:spPr>
            <a:xfrm>
              <a:off x="2751398" y="2778202"/>
              <a:ext cx="30051" cy="74357"/>
            </a:xfrm>
            <a:custGeom>
              <a:avLst/>
              <a:gdLst/>
              <a:ahLst/>
              <a:cxnLst/>
              <a:rect l="l" t="t" r="r" b="b"/>
              <a:pathLst>
                <a:path w="662" h="1638" extrusionOk="0">
                  <a:moveTo>
                    <a:pt x="331" y="206"/>
                  </a:moveTo>
                  <a:cubicBezTo>
                    <a:pt x="407" y="206"/>
                    <a:pt x="468" y="271"/>
                    <a:pt x="468" y="351"/>
                  </a:cubicBezTo>
                  <a:cubicBezTo>
                    <a:pt x="468" y="432"/>
                    <a:pt x="407" y="496"/>
                    <a:pt x="331" y="496"/>
                  </a:cubicBezTo>
                  <a:cubicBezTo>
                    <a:pt x="255" y="496"/>
                    <a:pt x="194" y="432"/>
                    <a:pt x="194" y="351"/>
                  </a:cubicBezTo>
                  <a:cubicBezTo>
                    <a:pt x="194" y="271"/>
                    <a:pt x="255" y="206"/>
                    <a:pt x="331" y="206"/>
                  </a:cubicBezTo>
                  <a:close/>
                  <a:moveTo>
                    <a:pt x="331" y="1141"/>
                  </a:moveTo>
                  <a:cubicBezTo>
                    <a:pt x="407" y="1141"/>
                    <a:pt x="468" y="1205"/>
                    <a:pt x="468" y="1286"/>
                  </a:cubicBezTo>
                  <a:cubicBezTo>
                    <a:pt x="468" y="1366"/>
                    <a:pt x="407" y="1431"/>
                    <a:pt x="331" y="1431"/>
                  </a:cubicBezTo>
                  <a:cubicBezTo>
                    <a:pt x="255" y="1431"/>
                    <a:pt x="194" y="1366"/>
                    <a:pt x="194" y="1286"/>
                  </a:cubicBezTo>
                  <a:cubicBezTo>
                    <a:pt x="194" y="1205"/>
                    <a:pt x="255" y="1141"/>
                    <a:pt x="331" y="1141"/>
                  </a:cubicBezTo>
                  <a:close/>
                  <a:moveTo>
                    <a:pt x="331" y="1"/>
                  </a:moveTo>
                  <a:cubicBezTo>
                    <a:pt x="262" y="1"/>
                    <a:pt x="199" y="23"/>
                    <a:pt x="146" y="61"/>
                  </a:cubicBezTo>
                  <a:cubicBezTo>
                    <a:pt x="59" y="124"/>
                    <a:pt x="1" y="232"/>
                    <a:pt x="1" y="351"/>
                  </a:cubicBezTo>
                  <a:cubicBezTo>
                    <a:pt x="1" y="454"/>
                    <a:pt x="141" y="651"/>
                    <a:pt x="141" y="819"/>
                  </a:cubicBezTo>
                  <a:cubicBezTo>
                    <a:pt x="141" y="986"/>
                    <a:pt x="1" y="1184"/>
                    <a:pt x="1" y="1287"/>
                  </a:cubicBezTo>
                  <a:cubicBezTo>
                    <a:pt x="1" y="1409"/>
                    <a:pt x="59" y="1514"/>
                    <a:pt x="146" y="1577"/>
                  </a:cubicBezTo>
                  <a:cubicBezTo>
                    <a:pt x="199" y="1615"/>
                    <a:pt x="262" y="1637"/>
                    <a:pt x="331" y="1637"/>
                  </a:cubicBezTo>
                  <a:cubicBezTo>
                    <a:pt x="399" y="1637"/>
                    <a:pt x="464" y="1615"/>
                    <a:pt x="517" y="1577"/>
                  </a:cubicBezTo>
                  <a:cubicBezTo>
                    <a:pt x="603" y="1514"/>
                    <a:pt x="661" y="1408"/>
                    <a:pt x="661" y="1287"/>
                  </a:cubicBezTo>
                  <a:cubicBezTo>
                    <a:pt x="661" y="1184"/>
                    <a:pt x="522" y="987"/>
                    <a:pt x="522" y="819"/>
                  </a:cubicBezTo>
                  <a:cubicBezTo>
                    <a:pt x="522" y="653"/>
                    <a:pt x="661" y="454"/>
                    <a:pt x="661" y="351"/>
                  </a:cubicBezTo>
                  <a:cubicBezTo>
                    <a:pt x="661" y="230"/>
                    <a:pt x="603" y="124"/>
                    <a:pt x="517" y="61"/>
                  </a:cubicBezTo>
                  <a:cubicBezTo>
                    <a:pt x="464" y="23"/>
                    <a:pt x="399" y="1"/>
                    <a:pt x="33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3"/>
            <p:cNvSpPr/>
            <p:nvPr/>
          </p:nvSpPr>
          <p:spPr>
            <a:xfrm>
              <a:off x="2760159" y="2748469"/>
              <a:ext cx="12529" cy="13210"/>
            </a:xfrm>
            <a:custGeom>
              <a:avLst/>
              <a:gdLst/>
              <a:ahLst/>
              <a:cxnLst/>
              <a:rect l="l" t="t" r="r" b="b"/>
              <a:pathLst>
                <a:path w="276" h="291" extrusionOk="0">
                  <a:moveTo>
                    <a:pt x="138" y="56"/>
                  </a:moveTo>
                  <a:cubicBezTo>
                    <a:pt x="185" y="56"/>
                    <a:pt x="222" y="97"/>
                    <a:pt x="222" y="145"/>
                  </a:cubicBezTo>
                  <a:cubicBezTo>
                    <a:pt x="223" y="196"/>
                    <a:pt x="185" y="235"/>
                    <a:pt x="138" y="235"/>
                  </a:cubicBezTo>
                  <a:cubicBezTo>
                    <a:pt x="92" y="235"/>
                    <a:pt x="54" y="196"/>
                    <a:pt x="54" y="145"/>
                  </a:cubicBezTo>
                  <a:cubicBezTo>
                    <a:pt x="54" y="97"/>
                    <a:pt x="92" y="56"/>
                    <a:pt x="138" y="56"/>
                  </a:cubicBezTo>
                  <a:close/>
                  <a:moveTo>
                    <a:pt x="138" y="1"/>
                  </a:moveTo>
                  <a:cubicBezTo>
                    <a:pt x="62" y="1"/>
                    <a:pt x="1" y="65"/>
                    <a:pt x="1" y="145"/>
                  </a:cubicBezTo>
                  <a:cubicBezTo>
                    <a:pt x="1" y="225"/>
                    <a:pt x="62" y="291"/>
                    <a:pt x="138" y="291"/>
                  </a:cubicBezTo>
                  <a:cubicBezTo>
                    <a:pt x="214" y="291"/>
                    <a:pt x="275" y="225"/>
                    <a:pt x="275" y="145"/>
                  </a:cubicBezTo>
                  <a:cubicBezTo>
                    <a:pt x="275" y="65"/>
                    <a:pt x="214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3"/>
            <p:cNvSpPr/>
            <p:nvPr/>
          </p:nvSpPr>
          <p:spPr>
            <a:xfrm>
              <a:off x="2760205" y="2787554"/>
              <a:ext cx="12529" cy="13210"/>
            </a:xfrm>
            <a:custGeom>
              <a:avLst/>
              <a:gdLst/>
              <a:ahLst/>
              <a:cxnLst/>
              <a:rect l="l" t="t" r="r" b="b"/>
              <a:pathLst>
                <a:path w="276" h="291" extrusionOk="0">
                  <a:moveTo>
                    <a:pt x="138" y="55"/>
                  </a:moveTo>
                  <a:cubicBezTo>
                    <a:pt x="184" y="55"/>
                    <a:pt x="222" y="95"/>
                    <a:pt x="222" y="145"/>
                  </a:cubicBezTo>
                  <a:cubicBezTo>
                    <a:pt x="222" y="195"/>
                    <a:pt x="184" y="234"/>
                    <a:pt x="138" y="234"/>
                  </a:cubicBezTo>
                  <a:cubicBezTo>
                    <a:pt x="92" y="234"/>
                    <a:pt x="54" y="195"/>
                    <a:pt x="54" y="145"/>
                  </a:cubicBezTo>
                  <a:cubicBezTo>
                    <a:pt x="54" y="95"/>
                    <a:pt x="92" y="55"/>
                    <a:pt x="138" y="55"/>
                  </a:cubicBezTo>
                  <a:close/>
                  <a:moveTo>
                    <a:pt x="138" y="0"/>
                  </a:moveTo>
                  <a:cubicBezTo>
                    <a:pt x="61" y="0"/>
                    <a:pt x="1" y="65"/>
                    <a:pt x="1" y="145"/>
                  </a:cubicBezTo>
                  <a:cubicBezTo>
                    <a:pt x="1" y="226"/>
                    <a:pt x="63" y="290"/>
                    <a:pt x="138" y="290"/>
                  </a:cubicBezTo>
                  <a:cubicBezTo>
                    <a:pt x="214" y="290"/>
                    <a:pt x="275" y="226"/>
                    <a:pt x="275" y="145"/>
                  </a:cubicBezTo>
                  <a:cubicBezTo>
                    <a:pt x="275" y="65"/>
                    <a:pt x="214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3"/>
            <p:cNvSpPr/>
            <p:nvPr/>
          </p:nvSpPr>
          <p:spPr>
            <a:xfrm>
              <a:off x="2762565" y="2750965"/>
              <a:ext cx="7763" cy="8171"/>
            </a:xfrm>
            <a:custGeom>
              <a:avLst/>
              <a:gdLst/>
              <a:ahLst/>
              <a:cxnLst/>
              <a:rect l="l" t="t" r="r" b="b"/>
              <a:pathLst>
                <a:path w="171" h="180" extrusionOk="0">
                  <a:moveTo>
                    <a:pt x="85" y="1"/>
                  </a:moveTo>
                  <a:cubicBezTo>
                    <a:pt x="39" y="1"/>
                    <a:pt x="1" y="42"/>
                    <a:pt x="1" y="90"/>
                  </a:cubicBezTo>
                  <a:cubicBezTo>
                    <a:pt x="1" y="140"/>
                    <a:pt x="39" y="180"/>
                    <a:pt x="85" y="180"/>
                  </a:cubicBezTo>
                  <a:cubicBezTo>
                    <a:pt x="132" y="180"/>
                    <a:pt x="169" y="140"/>
                    <a:pt x="169" y="90"/>
                  </a:cubicBezTo>
                  <a:cubicBezTo>
                    <a:pt x="170" y="41"/>
                    <a:pt x="13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3"/>
            <p:cNvSpPr/>
            <p:nvPr/>
          </p:nvSpPr>
          <p:spPr>
            <a:xfrm>
              <a:off x="2762565" y="2790050"/>
              <a:ext cx="7672" cy="8171"/>
            </a:xfrm>
            <a:custGeom>
              <a:avLst/>
              <a:gdLst/>
              <a:ahLst/>
              <a:cxnLst/>
              <a:rect l="l" t="t" r="r" b="b"/>
              <a:pathLst>
                <a:path w="169" h="180" extrusionOk="0">
                  <a:moveTo>
                    <a:pt x="84" y="0"/>
                  </a:moveTo>
                  <a:cubicBezTo>
                    <a:pt x="39" y="0"/>
                    <a:pt x="1" y="40"/>
                    <a:pt x="1" y="90"/>
                  </a:cubicBezTo>
                  <a:cubicBezTo>
                    <a:pt x="1" y="140"/>
                    <a:pt x="39" y="179"/>
                    <a:pt x="84" y="179"/>
                  </a:cubicBezTo>
                  <a:cubicBezTo>
                    <a:pt x="132" y="179"/>
                    <a:pt x="168" y="140"/>
                    <a:pt x="168" y="90"/>
                  </a:cubicBezTo>
                  <a:cubicBezTo>
                    <a:pt x="168" y="40"/>
                    <a:pt x="130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3"/>
            <p:cNvSpPr/>
            <p:nvPr/>
          </p:nvSpPr>
          <p:spPr>
            <a:xfrm>
              <a:off x="2758026" y="2849745"/>
              <a:ext cx="16842" cy="12711"/>
            </a:xfrm>
            <a:custGeom>
              <a:avLst/>
              <a:gdLst/>
              <a:ahLst/>
              <a:cxnLst/>
              <a:rect l="l" t="t" r="r" b="b"/>
              <a:pathLst>
                <a:path w="371" h="280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43"/>
                    <a:pt x="18" y="91"/>
                    <a:pt x="18" y="139"/>
                  </a:cubicBezTo>
                  <a:cubicBezTo>
                    <a:pt x="18" y="189"/>
                    <a:pt x="11" y="235"/>
                    <a:pt x="0" y="280"/>
                  </a:cubicBezTo>
                  <a:cubicBezTo>
                    <a:pt x="53" y="241"/>
                    <a:pt x="116" y="219"/>
                    <a:pt x="185" y="219"/>
                  </a:cubicBezTo>
                  <a:cubicBezTo>
                    <a:pt x="253" y="219"/>
                    <a:pt x="318" y="241"/>
                    <a:pt x="371" y="280"/>
                  </a:cubicBezTo>
                  <a:cubicBezTo>
                    <a:pt x="360" y="235"/>
                    <a:pt x="352" y="188"/>
                    <a:pt x="352" y="139"/>
                  </a:cubicBezTo>
                  <a:cubicBezTo>
                    <a:pt x="352" y="90"/>
                    <a:pt x="360" y="43"/>
                    <a:pt x="371" y="0"/>
                  </a:cubicBezTo>
                  <a:lnTo>
                    <a:pt x="371" y="0"/>
                  </a:lnTo>
                  <a:cubicBezTo>
                    <a:pt x="318" y="38"/>
                    <a:pt x="253" y="60"/>
                    <a:pt x="185" y="60"/>
                  </a:cubicBezTo>
                  <a:cubicBezTo>
                    <a:pt x="116" y="60"/>
                    <a:pt x="53" y="3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2751398" y="2859686"/>
              <a:ext cx="30051" cy="74402"/>
            </a:xfrm>
            <a:custGeom>
              <a:avLst/>
              <a:gdLst/>
              <a:ahLst/>
              <a:cxnLst/>
              <a:rect l="l" t="t" r="r" b="b"/>
              <a:pathLst>
                <a:path w="662" h="1639" extrusionOk="0">
                  <a:moveTo>
                    <a:pt x="331" y="206"/>
                  </a:moveTo>
                  <a:cubicBezTo>
                    <a:pt x="407" y="206"/>
                    <a:pt x="468" y="272"/>
                    <a:pt x="468" y="352"/>
                  </a:cubicBezTo>
                  <a:cubicBezTo>
                    <a:pt x="468" y="432"/>
                    <a:pt x="407" y="496"/>
                    <a:pt x="331" y="496"/>
                  </a:cubicBezTo>
                  <a:cubicBezTo>
                    <a:pt x="255" y="496"/>
                    <a:pt x="194" y="432"/>
                    <a:pt x="194" y="352"/>
                  </a:cubicBezTo>
                  <a:cubicBezTo>
                    <a:pt x="194" y="272"/>
                    <a:pt x="255" y="206"/>
                    <a:pt x="331" y="206"/>
                  </a:cubicBezTo>
                  <a:close/>
                  <a:moveTo>
                    <a:pt x="331" y="1142"/>
                  </a:moveTo>
                  <a:cubicBezTo>
                    <a:pt x="407" y="1142"/>
                    <a:pt x="468" y="1206"/>
                    <a:pt x="468" y="1286"/>
                  </a:cubicBezTo>
                  <a:cubicBezTo>
                    <a:pt x="468" y="1366"/>
                    <a:pt x="407" y="1432"/>
                    <a:pt x="331" y="1432"/>
                  </a:cubicBezTo>
                  <a:cubicBezTo>
                    <a:pt x="255" y="1432"/>
                    <a:pt x="194" y="1366"/>
                    <a:pt x="194" y="1286"/>
                  </a:cubicBezTo>
                  <a:cubicBezTo>
                    <a:pt x="194" y="1206"/>
                    <a:pt x="255" y="1142"/>
                    <a:pt x="331" y="1142"/>
                  </a:cubicBezTo>
                  <a:close/>
                  <a:moveTo>
                    <a:pt x="331" y="1"/>
                  </a:moveTo>
                  <a:cubicBezTo>
                    <a:pt x="262" y="1"/>
                    <a:pt x="199" y="23"/>
                    <a:pt x="146" y="62"/>
                  </a:cubicBezTo>
                  <a:cubicBezTo>
                    <a:pt x="59" y="125"/>
                    <a:pt x="1" y="232"/>
                    <a:pt x="1" y="352"/>
                  </a:cubicBezTo>
                  <a:cubicBezTo>
                    <a:pt x="1" y="454"/>
                    <a:pt x="141" y="652"/>
                    <a:pt x="141" y="820"/>
                  </a:cubicBezTo>
                  <a:cubicBezTo>
                    <a:pt x="141" y="986"/>
                    <a:pt x="1" y="1185"/>
                    <a:pt x="1" y="1287"/>
                  </a:cubicBezTo>
                  <a:cubicBezTo>
                    <a:pt x="1" y="1408"/>
                    <a:pt x="59" y="1514"/>
                    <a:pt x="146" y="1577"/>
                  </a:cubicBezTo>
                  <a:cubicBezTo>
                    <a:pt x="199" y="1616"/>
                    <a:pt x="262" y="1638"/>
                    <a:pt x="331" y="1638"/>
                  </a:cubicBezTo>
                  <a:cubicBezTo>
                    <a:pt x="399" y="1638"/>
                    <a:pt x="464" y="1616"/>
                    <a:pt x="517" y="1577"/>
                  </a:cubicBezTo>
                  <a:cubicBezTo>
                    <a:pt x="603" y="1514"/>
                    <a:pt x="661" y="1407"/>
                    <a:pt x="661" y="1287"/>
                  </a:cubicBezTo>
                  <a:cubicBezTo>
                    <a:pt x="661" y="1185"/>
                    <a:pt x="522" y="987"/>
                    <a:pt x="522" y="820"/>
                  </a:cubicBezTo>
                  <a:cubicBezTo>
                    <a:pt x="522" y="653"/>
                    <a:pt x="661" y="454"/>
                    <a:pt x="661" y="352"/>
                  </a:cubicBezTo>
                  <a:cubicBezTo>
                    <a:pt x="661" y="230"/>
                    <a:pt x="603" y="125"/>
                    <a:pt x="517" y="62"/>
                  </a:cubicBezTo>
                  <a:cubicBezTo>
                    <a:pt x="464" y="24"/>
                    <a:pt x="399" y="1"/>
                    <a:pt x="33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2760159" y="2829953"/>
              <a:ext cx="12529" cy="13210"/>
            </a:xfrm>
            <a:custGeom>
              <a:avLst/>
              <a:gdLst/>
              <a:ahLst/>
              <a:cxnLst/>
              <a:rect l="l" t="t" r="r" b="b"/>
              <a:pathLst>
                <a:path w="276" h="291" extrusionOk="0">
                  <a:moveTo>
                    <a:pt x="138" y="57"/>
                  </a:moveTo>
                  <a:cubicBezTo>
                    <a:pt x="185" y="57"/>
                    <a:pt x="222" y="96"/>
                    <a:pt x="222" y="146"/>
                  </a:cubicBezTo>
                  <a:cubicBezTo>
                    <a:pt x="223" y="196"/>
                    <a:pt x="185" y="236"/>
                    <a:pt x="138" y="236"/>
                  </a:cubicBezTo>
                  <a:cubicBezTo>
                    <a:pt x="92" y="236"/>
                    <a:pt x="54" y="195"/>
                    <a:pt x="54" y="146"/>
                  </a:cubicBezTo>
                  <a:cubicBezTo>
                    <a:pt x="54" y="96"/>
                    <a:pt x="92" y="57"/>
                    <a:pt x="138" y="57"/>
                  </a:cubicBezTo>
                  <a:close/>
                  <a:moveTo>
                    <a:pt x="138" y="1"/>
                  </a:moveTo>
                  <a:cubicBezTo>
                    <a:pt x="62" y="1"/>
                    <a:pt x="1" y="65"/>
                    <a:pt x="1" y="146"/>
                  </a:cubicBezTo>
                  <a:cubicBezTo>
                    <a:pt x="1" y="226"/>
                    <a:pt x="62" y="291"/>
                    <a:pt x="138" y="291"/>
                  </a:cubicBezTo>
                  <a:cubicBezTo>
                    <a:pt x="214" y="291"/>
                    <a:pt x="275" y="226"/>
                    <a:pt x="275" y="146"/>
                  </a:cubicBezTo>
                  <a:cubicBezTo>
                    <a:pt x="275" y="65"/>
                    <a:pt x="214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2760205" y="2869038"/>
              <a:ext cx="12529" cy="13210"/>
            </a:xfrm>
            <a:custGeom>
              <a:avLst/>
              <a:gdLst/>
              <a:ahLst/>
              <a:cxnLst/>
              <a:rect l="l" t="t" r="r" b="b"/>
              <a:pathLst>
                <a:path w="276" h="291" extrusionOk="0">
                  <a:moveTo>
                    <a:pt x="138" y="56"/>
                  </a:moveTo>
                  <a:cubicBezTo>
                    <a:pt x="184" y="56"/>
                    <a:pt x="222" y="95"/>
                    <a:pt x="222" y="146"/>
                  </a:cubicBezTo>
                  <a:cubicBezTo>
                    <a:pt x="222" y="195"/>
                    <a:pt x="184" y="235"/>
                    <a:pt x="138" y="235"/>
                  </a:cubicBezTo>
                  <a:cubicBezTo>
                    <a:pt x="92" y="235"/>
                    <a:pt x="54" y="195"/>
                    <a:pt x="54" y="146"/>
                  </a:cubicBezTo>
                  <a:cubicBezTo>
                    <a:pt x="54" y="95"/>
                    <a:pt x="92" y="56"/>
                    <a:pt x="138" y="56"/>
                  </a:cubicBezTo>
                  <a:close/>
                  <a:moveTo>
                    <a:pt x="138" y="0"/>
                  </a:moveTo>
                  <a:cubicBezTo>
                    <a:pt x="61" y="0"/>
                    <a:pt x="1" y="66"/>
                    <a:pt x="1" y="146"/>
                  </a:cubicBezTo>
                  <a:cubicBezTo>
                    <a:pt x="1" y="226"/>
                    <a:pt x="63" y="290"/>
                    <a:pt x="138" y="290"/>
                  </a:cubicBezTo>
                  <a:cubicBezTo>
                    <a:pt x="214" y="290"/>
                    <a:pt x="275" y="226"/>
                    <a:pt x="275" y="146"/>
                  </a:cubicBezTo>
                  <a:cubicBezTo>
                    <a:pt x="275" y="66"/>
                    <a:pt x="214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2762565" y="2832495"/>
              <a:ext cx="7763" cy="8126"/>
            </a:xfrm>
            <a:custGeom>
              <a:avLst/>
              <a:gdLst/>
              <a:ahLst/>
              <a:cxnLst/>
              <a:rect l="l" t="t" r="r" b="b"/>
              <a:pathLst>
                <a:path w="171" h="179" extrusionOk="0">
                  <a:moveTo>
                    <a:pt x="85" y="1"/>
                  </a:moveTo>
                  <a:cubicBezTo>
                    <a:pt x="39" y="1"/>
                    <a:pt x="1" y="40"/>
                    <a:pt x="1" y="90"/>
                  </a:cubicBezTo>
                  <a:cubicBezTo>
                    <a:pt x="1" y="140"/>
                    <a:pt x="39" y="179"/>
                    <a:pt x="85" y="179"/>
                  </a:cubicBezTo>
                  <a:cubicBezTo>
                    <a:pt x="132" y="179"/>
                    <a:pt x="169" y="139"/>
                    <a:pt x="169" y="90"/>
                  </a:cubicBezTo>
                  <a:cubicBezTo>
                    <a:pt x="170" y="40"/>
                    <a:pt x="13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2762565" y="2871580"/>
              <a:ext cx="7672" cy="8171"/>
            </a:xfrm>
            <a:custGeom>
              <a:avLst/>
              <a:gdLst/>
              <a:ahLst/>
              <a:cxnLst/>
              <a:rect l="l" t="t" r="r" b="b"/>
              <a:pathLst>
                <a:path w="169" h="180" extrusionOk="0">
                  <a:moveTo>
                    <a:pt x="84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9"/>
                    <a:pt x="39" y="179"/>
                    <a:pt x="84" y="179"/>
                  </a:cubicBezTo>
                  <a:cubicBezTo>
                    <a:pt x="132" y="179"/>
                    <a:pt x="168" y="139"/>
                    <a:pt x="168" y="90"/>
                  </a:cubicBezTo>
                  <a:cubicBezTo>
                    <a:pt x="168" y="39"/>
                    <a:pt x="130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2758026" y="2931229"/>
              <a:ext cx="16842" cy="12711"/>
            </a:xfrm>
            <a:custGeom>
              <a:avLst/>
              <a:gdLst/>
              <a:ahLst/>
              <a:cxnLst/>
              <a:rect l="l" t="t" r="r" b="b"/>
              <a:pathLst>
                <a:path w="371" h="280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43"/>
                    <a:pt x="18" y="90"/>
                    <a:pt x="18" y="140"/>
                  </a:cubicBezTo>
                  <a:cubicBezTo>
                    <a:pt x="18" y="190"/>
                    <a:pt x="11" y="236"/>
                    <a:pt x="0" y="280"/>
                  </a:cubicBezTo>
                  <a:cubicBezTo>
                    <a:pt x="53" y="242"/>
                    <a:pt x="116" y="219"/>
                    <a:pt x="185" y="219"/>
                  </a:cubicBezTo>
                  <a:cubicBezTo>
                    <a:pt x="253" y="219"/>
                    <a:pt x="318" y="242"/>
                    <a:pt x="371" y="280"/>
                  </a:cubicBezTo>
                  <a:cubicBezTo>
                    <a:pt x="360" y="236"/>
                    <a:pt x="352" y="189"/>
                    <a:pt x="352" y="140"/>
                  </a:cubicBezTo>
                  <a:cubicBezTo>
                    <a:pt x="352" y="90"/>
                    <a:pt x="360" y="43"/>
                    <a:pt x="371" y="0"/>
                  </a:cubicBezTo>
                  <a:lnTo>
                    <a:pt x="371" y="0"/>
                  </a:lnTo>
                  <a:cubicBezTo>
                    <a:pt x="318" y="38"/>
                    <a:pt x="253" y="61"/>
                    <a:pt x="185" y="61"/>
                  </a:cubicBezTo>
                  <a:cubicBezTo>
                    <a:pt x="116" y="61"/>
                    <a:pt x="53" y="3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2751398" y="2941216"/>
              <a:ext cx="30051" cy="74357"/>
            </a:xfrm>
            <a:custGeom>
              <a:avLst/>
              <a:gdLst/>
              <a:ahLst/>
              <a:cxnLst/>
              <a:rect l="l" t="t" r="r" b="b"/>
              <a:pathLst>
                <a:path w="662" h="1638" extrusionOk="0">
                  <a:moveTo>
                    <a:pt x="331" y="206"/>
                  </a:moveTo>
                  <a:cubicBezTo>
                    <a:pt x="407" y="206"/>
                    <a:pt x="468" y="270"/>
                    <a:pt x="468" y="351"/>
                  </a:cubicBezTo>
                  <a:cubicBezTo>
                    <a:pt x="468" y="432"/>
                    <a:pt x="407" y="496"/>
                    <a:pt x="331" y="496"/>
                  </a:cubicBezTo>
                  <a:cubicBezTo>
                    <a:pt x="255" y="496"/>
                    <a:pt x="194" y="432"/>
                    <a:pt x="194" y="351"/>
                  </a:cubicBezTo>
                  <a:cubicBezTo>
                    <a:pt x="194" y="270"/>
                    <a:pt x="255" y="206"/>
                    <a:pt x="331" y="206"/>
                  </a:cubicBezTo>
                  <a:close/>
                  <a:moveTo>
                    <a:pt x="331" y="1141"/>
                  </a:moveTo>
                  <a:cubicBezTo>
                    <a:pt x="407" y="1141"/>
                    <a:pt x="468" y="1205"/>
                    <a:pt x="468" y="1285"/>
                  </a:cubicBezTo>
                  <a:cubicBezTo>
                    <a:pt x="468" y="1366"/>
                    <a:pt x="407" y="1431"/>
                    <a:pt x="331" y="1431"/>
                  </a:cubicBezTo>
                  <a:cubicBezTo>
                    <a:pt x="255" y="1431"/>
                    <a:pt x="194" y="1366"/>
                    <a:pt x="194" y="1285"/>
                  </a:cubicBezTo>
                  <a:cubicBezTo>
                    <a:pt x="194" y="1205"/>
                    <a:pt x="255" y="1141"/>
                    <a:pt x="331" y="1141"/>
                  </a:cubicBezTo>
                  <a:close/>
                  <a:moveTo>
                    <a:pt x="331" y="1"/>
                  </a:moveTo>
                  <a:cubicBezTo>
                    <a:pt x="262" y="1"/>
                    <a:pt x="199" y="23"/>
                    <a:pt x="146" y="61"/>
                  </a:cubicBezTo>
                  <a:cubicBezTo>
                    <a:pt x="59" y="124"/>
                    <a:pt x="1" y="230"/>
                    <a:pt x="1" y="351"/>
                  </a:cubicBezTo>
                  <a:cubicBezTo>
                    <a:pt x="1" y="454"/>
                    <a:pt x="141" y="651"/>
                    <a:pt x="141" y="819"/>
                  </a:cubicBezTo>
                  <a:cubicBezTo>
                    <a:pt x="141" y="985"/>
                    <a:pt x="1" y="1184"/>
                    <a:pt x="1" y="1287"/>
                  </a:cubicBezTo>
                  <a:cubicBezTo>
                    <a:pt x="1" y="1408"/>
                    <a:pt x="59" y="1514"/>
                    <a:pt x="146" y="1577"/>
                  </a:cubicBezTo>
                  <a:cubicBezTo>
                    <a:pt x="199" y="1615"/>
                    <a:pt x="262" y="1637"/>
                    <a:pt x="331" y="1637"/>
                  </a:cubicBezTo>
                  <a:cubicBezTo>
                    <a:pt x="399" y="1637"/>
                    <a:pt x="464" y="1615"/>
                    <a:pt x="517" y="1577"/>
                  </a:cubicBezTo>
                  <a:cubicBezTo>
                    <a:pt x="603" y="1514"/>
                    <a:pt x="661" y="1407"/>
                    <a:pt x="661" y="1287"/>
                  </a:cubicBezTo>
                  <a:cubicBezTo>
                    <a:pt x="661" y="1184"/>
                    <a:pt x="522" y="987"/>
                    <a:pt x="522" y="819"/>
                  </a:cubicBezTo>
                  <a:cubicBezTo>
                    <a:pt x="522" y="652"/>
                    <a:pt x="661" y="454"/>
                    <a:pt x="661" y="351"/>
                  </a:cubicBezTo>
                  <a:cubicBezTo>
                    <a:pt x="661" y="229"/>
                    <a:pt x="603" y="124"/>
                    <a:pt x="517" y="61"/>
                  </a:cubicBezTo>
                  <a:cubicBezTo>
                    <a:pt x="464" y="23"/>
                    <a:pt x="399" y="1"/>
                    <a:pt x="33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2760159" y="2911482"/>
              <a:ext cx="12529" cy="13210"/>
            </a:xfrm>
            <a:custGeom>
              <a:avLst/>
              <a:gdLst/>
              <a:ahLst/>
              <a:cxnLst/>
              <a:rect l="l" t="t" r="r" b="b"/>
              <a:pathLst>
                <a:path w="276" h="291" extrusionOk="0">
                  <a:moveTo>
                    <a:pt x="138" y="55"/>
                  </a:moveTo>
                  <a:cubicBezTo>
                    <a:pt x="185" y="55"/>
                    <a:pt x="222" y="97"/>
                    <a:pt x="222" y="145"/>
                  </a:cubicBezTo>
                  <a:cubicBezTo>
                    <a:pt x="223" y="196"/>
                    <a:pt x="185" y="235"/>
                    <a:pt x="138" y="235"/>
                  </a:cubicBezTo>
                  <a:cubicBezTo>
                    <a:pt x="92" y="235"/>
                    <a:pt x="54" y="196"/>
                    <a:pt x="54" y="145"/>
                  </a:cubicBezTo>
                  <a:cubicBezTo>
                    <a:pt x="54" y="96"/>
                    <a:pt x="92" y="55"/>
                    <a:pt x="138" y="55"/>
                  </a:cubicBezTo>
                  <a:close/>
                  <a:moveTo>
                    <a:pt x="138" y="1"/>
                  </a:moveTo>
                  <a:cubicBezTo>
                    <a:pt x="62" y="1"/>
                    <a:pt x="1" y="65"/>
                    <a:pt x="1" y="145"/>
                  </a:cubicBezTo>
                  <a:cubicBezTo>
                    <a:pt x="1" y="225"/>
                    <a:pt x="62" y="291"/>
                    <a:pt x="138" y="291"/>
                  </a:cubicBezTo>
                  <a:cubicBezTo>
                    <a:pt x="214" y="291"/>
                    <a:pt x="275" y="225"/>
                    <a:pt x="275" y="145"/>
                  </a:cubicBezTo>
                  <a:cubicBezTo>
                    <a:pt x="275" y="65"/>
                    <a:pt x="214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2760205" y="2950567"/>
              <a:ext cx="12529" cy="13210"/>
            </a:xfrm>
            <a:custGeom>
              <a:avLst/>
              <a:gdLst/>
              <a:ahLst/>
              <a:cxnLst/>
              <a:rect l="l" t="t" r="r" b="b"/>
              <a:pathLst>
                <a:path w="276" h="291" extrusionOk="0">
                  <a:moveTo>
                    <a:pt x="138" y="55"/>
                  </a:moveTo>
                  <a:cubicBezTo>
                    <a:pt x="184" y="55"/>
                    <a:pt x="222" y="95"/>
                    <a:pt x="222" y="145"/>
                  </a:cubicBezTo>
                  <a:cubicBezTo>
                    <a:pt x="222" y="195"/>
                    <a:pt x="184" y="234"/>
                    <a:pt x="138" y="234"/>
                  </a:cubicBezTo>
                  <a:cubicBezTo>
                    <a:pt x="92" y="234"/>
                    <a:pt x="54" y="195"/>
                    <a:pt x="54" y="145"/>
                  </a:cubicBezTo>
                  <a:cubicBezTo>
                    <a:pt x="54" y="95"/>
                    <a:pt x="92" y="55"/>
                    <a:pt x="138" y="55"/>
                  </a:cubicBezTo>
                  <a:close/>
                  <a:moveTo>
                    <a:pt x="138" y="0"/>
                  </a:moveTo>
                  <a:cubicBezTo>
                    <a:pt x="61" y="0"/>
                    <a:pt x="1" y="64"/>
                    <a:pt x="1" y="145"/>
                  </a:cubicBezTo>
                  <a:cubicBezTo>
                    <a:pt x="1" y="226"/>
                    <a:pt x="63" y="290"/>
                    <a:pt x="138" y="290"/>
                  </a:cubicBezTo>
                  <a:cubicBezTo>
                    <a:pt x="214" y="290"/>
                    <a:pt x="275" y="226"/>
                    <a:pt x="275" y="145"/>
                  </a:cubicBezTo>
                  <a:cubicBezTo>
                    <a:pt x="275" y="64"/>
                    <a:pt x="214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2762565" y="2913979"/>
              <a:ext cx="7763" cy="8171"/>
            </a:xfrm>
            <a:custGeom>
              <a:avLst/>
              <a:gdLst/>
              <a:ahLst/>
              <a:cxnLst/>
              <a:rect l="l" t="t" r="r" b="b"/>
              <a:pathLst>
                <a:path w="171" h="180" extrusionOk="0">
                  <a:moveTo>
                    <a:pt x="85" y="0"/>
                  </a:moveTo>
                  <a:cubicBezTo>
                    <a:pt x="39" y="0"/>
                    <a:pt x="1" y="42"/>
                    <a:pt x="1" y="90"/>
                  </a:cubicBezTo>
                  <a:cubicBezTo>
                    <a:pt x="1" y="140"/>
                    <a:pt x="39" y="180"/>
                    <a:pt x="85" y="180"/>
                  </a:cubicBezTo>
                  <a:cubicBezTo>
                    <a:pt x="132" y="180"/>
                    <a:pt x="169" y="140"/>
                    <a:pt x="169" y="90"/>
                  </a:cubicBezTo>
                  <a:cubicBezTo>
                    <a:pt x="170" y="42"/>
                    <a:pt x="132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2762565" y="2953064"/>
              <a:ext cx="7672" cy="8171"/>
            </a:xfrm>
            <a:custGeom>
              <a:avLst/>
              <a:gdLst/>
              <a:ahLst/>
              <a:cxnLst/>
              <a:rect l="l" t="t" r="r" b="b"/>
              <a:pathLst>
                <a:path w="169" h="180" extrusionOk="0">
                  <a:moveTo>
                    <a:pt x="84" y="0"/>
                  </a:moveTo>
                  <a:cubicBezTo>
                    <a:pt x="39" y="0"/>
                    <a:pt x="1" y="40"/>
                    <a:pt x="1" y="90"/>
                  </a:cubicBezTo>
                  <a:cubicBezTo>
                    <a:pt x="1" y="140"/>
                    <a:pt x="39" y="179"/>
                    <a:pt x="84" y="179"/>
                  </a:cubicBezTo>
                  <a:cubicBezTo>
                    <a:pt x="132" y="179"/>
                    <a:pt x="168" y="140"/>
                    <a:pt x="168" y="90"/>
                  </a:cubicBezTo>
                  <a:cubicBezTo>
                    <a:pt x="168" y="40"/>
                    <a:pt x="130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2758026" y="3012713"/>
              <a:ext cx="16842" cy="12756"/>
            </a:xfrm>
            <a:custGeom>
              <a:avLst/>
              <a:gdLst/>
              <a:ahLst/>
              <a:cxnLst/>
              <a:rect l="l" t="t" r="r" b="b"/>
              <a:pathLst>
                <a:path w="371" h="281" extrusionOk="0">
                  <a:moveTo>
                    <a:pt x="0" y="0"/>
                  </a:moveTo>
                  <a:cubicBezTo>
                    <a:pt x="11" y="44"/>
                    <a:pt x="18" y="92"/>
                    <a:pt x="18" y="140"/>
                  </a:cubicBezTo>
                  <a:cubicBezTo>
                    <a:pt x="18" y="190"/>
                    <a:pt x="11" y="236"/>
                    <a:pt x="0" y="281"/>
                  </a:cubicBezTo>
                  <a:cubicBezTo>
                    <a:pt x="53" y="242"/>
                    <a:pt x="116" y="219"/>
                    <a:pt x="185" y="219"/>
                  </a:cubicBezTo>
                  <a:cubicBezTo>
                    <a:pt x="253" y="219"/>
                    <a:pt x="318" y="242"/>
                    <a:pt x="371" y="281"/>
                  </a:cubicBezTo>
                  <a:cubicBezTo>
                    <a:pt x="360" y="236"/>
                    <a:pt x="352" y="189"/>
                    <a:pt x="352" y="140"/>
                  </a:cubicBezTo>
                  <a:cubicBezTo>
                    <a:pt x="352" y="91"/>
                    <a:pt x="360" y="44"/>
                    <a:pt x="371" y="0"/>
                  </a:cubicBezTo>
                  <a:lnTo>
                    <a:pt x="371" y="0"/>
                  </a:lnTo>
                  <a:cubicBezTo>
                    <a:pt x="318" y="39"/>
                    <a:pt x="253" y="61"/>
                    <a:pt x="185" y="61"/>
                  </a:cubicBezTo>
                  <a:cubicBezTo>
                    <a:pt x="116" y="61"/>
                    <a:pt x="53" y="3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2751398" y="3022700"/>
              <a:ext cx="29915" cy="74493"/>
            </a:xfrm>
            <a:custGeom>
              <a:avLst/>
              <a:gdLst/>
              <a:ahLst/>
              <a:cxnLst/>
              <a:rect l="l" t="t" r="r" b="b"/>
              <a:pathLst>
                <a:path w="659" h="1641" extrusionOk="0">
                  <a:moveTo>
                    <a:pt x="331" y="206"/>
                  </a:moveTo>
                  <a:cubicBezTo>
                    <a:pt x="407" y="206"/>
                    <a:pt x="468" y="271"/>
                    <a:pt x="468" y="352"/>
                  </a:cubicBezTo>
                  <a:cubicBezTo>
                    <a:pt x="468" y="432"/>
                    <a:pt x="407" y="496"/>
                    <a:pt x="331" y="496"/>
                  </a:cubicBezTo>
                  <a:cubicBezTo>
                    <a:pt x="255" y="496"/>
                    <a:pt x="194" y="432"/>
                    <a:pt x="194" y="352"/>
                  </a:cubicBezTo>
                  <a:cubicBezTo>
                    <a:pt x="194" y="271"/>
                    <a:pt x="255" y="206"/>
                    <a:pt x="331" y="206"/>
                  </a:cubicBezTo>
                  <a:close/>
                  <a:moveTo>
                    <a:pt x="328" y="0"/>
                  </a:moveTo>
                  <a:cubicBezTo>
                    <a:pt x="262" y="0"/>
                    <a:pt x="199" y="24"/>
                    <a:pt x="146" y="62"/>
                  </a:cubicBezTo>
                  <a:cubicBezTo>
                    <a:pt x="59" y="125"/>
                    <a:pt x="1" y="231"/>
                    <a:pt x="1" y="352"/>
                  </a:cubicBezTo>
                  <a:cubicBezTo>
                    <a:pt x="1" y="454"/>
                    <a:pt x="141" y="652"/>
                    <a:pt x="141" y="820"/>
                  </a:cubicBezTo>
                  <a:cubicBezTo>
                    <a:pt x="141" y="838"/>
                    <a:pt x="138" y="857"/>
                    <a:pt x="134" y="875"/>
                  </a:cubicBezTo>
                  <a:cubicBezTo>
                    <a:pt x="162" y="979"/>
                    <a:pt x="179" y="1086"/>
                    <a:pt x="185" y="1196"/>
                  </a:cubicBezTo>
                  <a:cubicBezTo>
                    <a:pt x="212" y="1162"/>
                    <a:pt x="252" y="1139"/>
                    <a:pt x="297" y="1139"/>
                  </a:cubicBezTo>
                  <a:cubicBezTo>
                    <a:pt x="302" y="1139"/>
                    <a:pt x="306" y="1139"/>
                    <a:pt x="311" y="1139"/>
                  </a:cubicBezTo>
                  <a:cubicBezTo>
                    <a:pt x="386" y="1148"/>
                    <a:pt x="438" y="1223"/>
                    <a:pt x="424" y="1307"/>
                  </a:cubicBezTo>
                  <a:cubicBezTo>
                    <a:pt x="412" y="1380"/>
                    <a:pt x="352" y="1430"/>
                    <a:pt x="289" y="1430"/>
                  </a:cubicBezTo>
                  <a:cubicBezTo>
                    <a:pt x="280" y="1430"/>
                    <a:pt x="270" y="1429"/>
                    <a:pt x="260" y="1426"/>
                  </a:cubicBezTo>
                  <a:cubicBezTo>
                    <a:pt x="231" y="1418"/>
                    <a:pt x="205" y="1400"/>
                    <a:pt x="186" y="1377"/>
                  </a:cubicBezTo>
                  <a:cubicBezTo>
                    <a:pt x="184" y="1455"/>
                    <a:pt x="175" y="1530"/>
                    <a:pt x="162" y="1605"/>
                  </a:cubicBezTo>
                  <a:cubicBezTo>
                    <a:pt x="176" y="1612"/>
                    <a:pt x="190" y="1619"/>
                    <a:pt x="205" y="1624"/>
                  </a:cubicBezTo>
                  <a:cubicBezTo>
                    <a:pt x="235" y="1635"/>
                    <a:pt x="265" y="1640"/>
                    <a:pt x="295" y="1640"/>
                  </a:cubicBezTo>
                  <a:cubicBezTo>
                    <a:pt x="331" y="1640"/>
                    <a:pt x="367" y="1633"/>
                    <a:pt x="401" y="1619"/>
                  </a:cubicBezTo>
                  <a:cubicBezTo>
                    <a:pt x="505" y="1579"/>
                    <a:pt x="590" y="1479"/>
                    <a:pt x="614" y="1342"/>
                  </a:cubicBezTo>
                  <a:cubicBezTo>
                    <a:pt x="637" y="1224"/>
                    <a:pt x="522" y="994"/>
                    <a:pt x="519" y="820"/>
                  </a:cubicBezTo>
                  <a:cubicBezTo>
                    <a:pt x="519" y="653"/>
                    <a:pt x="659" y="454"/>
                    <a:pt x="659" y="352"/>
                  </a:cubicBezTo>
                  <a:cubicBezTo>
                    <a:pt x="659" y="230"/>
                    <a:pt x="601" y="125"/>
                    <a:pt x="513" y="62"/>
                  </a:cubicBezTo>
                  <a:cubicBezTo>
                    <a:pt x="461" y="24"/>
                    <a:pt x="396" y="0"/>
                    <a:pt x="32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2760159" y="2992966"/>
              <a:ext cx="12529" cy="13210"/>
            </a:xfrm>
            <a:custGeom>
              <a:avLst/>
              <a:gdLst/>
              <a:ahLst/>
              <a:cxnLst/>
              <a:rect l="l" t="t" r="r" b="b"/>
              <a:pathLst>
                <a:path w="276" h="291" extrusionOk="0">
                  <a:moveTo>
                    <a:pt x="138" y="56"/>
                  </a:moveTo>
                  <a:cubicBezTo>
                    <a:pt x="185" y="56"/>
                    <a:pt x="222" y="96"/>
                    <a:pt x="222" y="146"/>
                  </a:cubicBezTo>
                  <a:cubicBezTo>
                    <a:pt x="222" y="195"/>
                    <a:pt x="185" y="236"/>
                    <a:pt x="138" y="236"/>
                  </a:cubicBezTo>
                  <a:cubicBezTo>
                    <a:pt x="92" y="236"/>
                    <a:pt x="54" y="196"/>
                    <a:pt x="54" y="146"/>
                  </a:cubicBezTo>
                  <a:cubicBezTo>
                    <a:pt x="54" y="95"/>
                    <a:pt x="92" y="56"/>
                    <a:pt x="138" y="56"/>
                  </a:cubicBezTo>
                  <a:close/>
                  <a:moveTo>
                    <a:pt x="138" y="1"/>
                  </a:moveTo>
                  <a:cubicBezTo>
                    <a:pt x="62" y="1"/>
                    <a:pt x="1" y="65"/>
                    <a:pt x="1" y="145"/>
                  </a:cubicBezTo>
                  <a:cubicBezTo>
                    <a:pt x="1" y="226"/>
                    <a:pt x="62" y="291"/>
                    <a:pt x="138" y="291"/>
                  </a:cubicBezTo>
                  <a:cubicBezTo>
                    <a:pt x="214" y="291"/>
                    <a:pt x="275" y="226"/>
                    <a:pt x="275" y="145"/>
                  </a:cubicBezTo>
                  <a:cubicBezTo>
                    <a:pt x="275" y="65"/>
                    <a:pt x="214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2760205" y="3032051"/>
              <a:ext cx="12529" cy="13210"/>
            </a:xfrm>
            <a:custGeom>
              <a:avLst/>
              <a:gdLst/>
              <a:ahLst/>
              <a:cxnLst/>
              <a:rect l="l" t="t" r="r" b="b"/>
              <a:pathLst>
                <a:path w="276" h="291" extrusionOk="0">
                  <a:moveTo>
                    <a:pt x="138" y="56"/>
                  </a:moveTo>
                  <a:cubicBezTo>
                    <a:pt x="184" y="56"/>
                    <a:pt x="222" y="97"/>
                    <a:pt x="222" y="146"/>
                  </a:cubicBezTo>
                  <a:cubicBezTo>
                    <a:pt x="222" y="195"/>
                    <a:pt x="184" y="235"/>
                    <a:pt x="138" y="235"/>
                  </a:cubicBezTo>
                  <a:cubicBezTo>
                    <a:pt x="92" y="235"/>
                    <a:pt x="54" y="195"/>
                    <a:pt x="54" y="146"/>
                  </a:cubicBezTo>
                  <a:cubicBezTo>
                    <a:pt x="54" y="95"/>
                    <a:pt x="92" y="56"/>
                    <a:pt x="138" y="56"/>
                  </a:cubicBezTo>
                  <a:close/>
                  <a:moveTo>
                    <a:pt x="138" y="0"/>
                  </a:moveTo>
                  <a:cubicBezTo>
                    <a:pt x="61" y="0"/>
                    <a:pt x="1" y="65"/>
                    <a:pt x="1" y="146"/>
                  </a:cubicBezTo>
                  <a:cubicBezTo>
                    <a:pt x="1" y="226"/>
                    <a:pt x="63" y="290"/>
                    <a:pt x="138" y="290"/>
                  </a:cubicBezTo>
                  <a:cubicBezTo>
                    <a:pt x="214" y="290"/>
                    <a:pt x="275" y="226"/>
                    <a:pt x="275" y="146"/>
                  </a:cubicBezTo>
                  <a:cubicBezTo>
                    <a:pt x="275" y="65"/>
                    <a:pt x="214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2762565" y="2995508"/>
              <a:ext cx="7717" cy="8126"/>
            </a:xfrm>
            <a:custGeom>
              <a:avLst/>
              <a:gdLst/>
              <a:ahLst/>
              <a:cxnLst/>
              <a:rect l="l" t="t" r="r" b="b"/>
              <a:pathLst>
                <a:path w="170" h="179" extrusionOk="0">
                  <a:moveTo>
                    <a:pt x="85" y="0"/>
                  </a:moveTo>
                  <a:cubicBezTo>
                    <a:pt x="39" y="0"/>
                    <a:pt x="1" y="40"/>
                    <a:pt x="1" y="89"/>
                  </a:cubicBezTo>
                  <a:cubicBezTo>
                    <a:pt x="1" y="139"/>
                    <a:pt x="39" y="179"/>
                    <a:pt x="85" y="179"/>
                  </a:cubicBezTo>
                  <a:cubicBezTo>
                    <a:pt x="132" y="179"/>
                    <a:pt x="169" y="140"/>
                    <a:pt x="169" y="89"/>
                  </a:cubicBezTo>
                  <a:cubicBezTo>
                    <a:pt x="169" y="39"/>
                    <a:pt x="132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2762565" y="3034548"/>
              <a:ext cx="7672" cy="8216"/>
            </a:xfrm>
            <a:custGeom>
              <a:avLst/>
              <a:gdLst/>
              <a:ahLst/>
              <a:cxnLst/>
              <a:rect l="l" t="t" r="r" b="b"/>
              <a:pathLst>
                <a:path w="169" h="181" extrusionOk="0">
                  <a:moveTo>
                    <a:pt x="84" y="1"/>
                  </a:moveTo>
                  <a:cubicBezTo>
                    <a:pt x="39" y="1"/>
                    <a:pt x="1" y="42"/>
                    <a:pt x="1" y="91"/>
                  </a:cubicBezTo>
                  <a:cubicBezTo>
                    <a:pt x="1" y="140"/>
                    <a:pt x="39" y="180"/>
                    <a:pt x="84" y="180"/>
                  </a:cubicBezTo>
                  <a:cubicBezTo>
                    <a:pt x="132" y="180"/>
                    <a:pt x="168" y="140"/>
                    <a:pt x="168" y="91"/>
                  </a:cubicBezTo>
                  <a:cubicBezTo>
                    <a:pt x="168" y="40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2594195" y="3004224"/>
              <a:ext cx="177358" cy="163604"/>
            </a:xfrm>
            <a:custGeom>
              <a:avLst/>
              <a:gdLst/>
              <a:ahLst/>
              <a:cxnLst/>
              <a:rect l="l" t="t" r="r" b="b"/>
              <a:pathLst>
                <a:path w="3907" h="3604" extrusionOk="0">
                  <a:moveTo>
                    <a:pt x="3757" y="1603"/>
                  </a:moveTo>
                  <a:cubicBezTo>
                    <a:pt x="3761" y="1603"/>
                    <a:pt x="3765" y="1603"/>
                    <a:pt x="3769" y="1603"/>
                  </a:cubicBezTo>
                  <a:cubicBezTo>
                    <a:pt x="3815" y="1610"/>
                    <a:pt x="3846" y="1656"/>
                    <a:pt x="3838" y="1706"/>
                  </a:cubicBezTo>
                  <a:cubicBezTo>
                    <a:pt x="3830" y="1750"/>
                    <a:pt x="3794" y="1781"/>
                    <a:pt x="3754" y="1781"/>
                  </a:cubicBezTo>
                  <a:cubicBezTo>
                    <a:pt x="3749" y="1781"/>
                    <a:pt x="3743" y="1781"/>
                    <a:pt x="3738" y="1779"/>
                  </a:cubicBezTo>
                  <a:cubicBezTo>
                    <a:pt x="3691" y="1769"/>
                    <a:pt x="3663" y="1724"/>
                    <a:pt x="3671" y="1677"/>
                  </a:cubicBezTo>
                  <a:cubicBezTo>
                    <a:pt x="3678" y="1634"/>
                    <a:pt x="3715" y="1603"/>
                    <a:pt x="3757" y="1603"/>
                  </a:cubicBezTo>
                  <a:close/>
                  <a:moveTo>
                    <a:pt x="150" y="1725"/>
                  </a:moveTo>
                  <a:cubicBezTo>
                    <a:pt x="187" y="1725"/>
                    <a:pt x="220" y="1751"/>
                    <a:pt x="233" y="1788"/>
                  </a:cubicBezTo>
                  <a:cubicBezTo>
                    <a:pt x="235" y="1804"/>
                    <a:pt x="235" y="1821"/>
                    <a:pt x="236" y="1836"/>
                  </a:cubicBezTo>
                  <a:cubicBezTo>
                    <a:pt x="227" y="1868"/>
                    <a:pt x="206" y="1894"/>
                    <a:pt x="175" y="1903"/>
                  </a:cubicBezTo>
                  <a:cubicBezTo>
                    <a:pt x="168" y="1904"/>
                    <a:pt x="162" y="1905"/>
                    <a:pt x="156" y="1905"/>
                  </a:cubicBezTo>
                  <a:cubicBezTo>
                    <a:pt x="118" y="1905"/>
                    <a:pt x="81" y="1877"/>
                    <a:pt x="71" y="1834"/>
                  </a:cubicBezTo>
                  <a:cubicBezTo>
                    <a:pt x="59" y="1784"/>
                    <a:pt x="89" y="1735"/>
                    <a:pt x="136" y="1727"/>
                  </a:cubicBezTo>
                  <a:cubicBezTo>
                    <a:pt x="140" y="1726"/>
                    <a:pt x="145" y="1725"/>
                    <a:pt x="150" y="1725"/>
                  </a:cubicBezTo>
                  <a:close/>
                  <a:moveTo>
                    <a:pt x="3501" y="2418"/>
                  </a:moveTo>
                  <a:cubicBezTo>
                    <a:pt x="3505" y="2418"/>
                    <a:pt x="3506" y="2418"/>
                    <a:pt x="3509" y="2420"/>
                  </a:cubicBezTo>
                  <a:cubicBezTo>
                    <a:pt x="3551" y="2441"/>
                    <a:pt x="3565" y="2495"/>
                    <a:pt x="3539" y="2541"/>
                  </a:cubicBezTo>
                  <a:cubicBezTo>
                    <a:pt x="3522" y="2571"/>
                    <a:pt x="3491" y="2588"/>
                    <a:pt x="3460" y="2588"/>
                  </a:cubicBezTo>
                  <a:cubicBezTo>
                    <a:pt x="3446" y="2588"/>
                    <a:pt x="3432" y="2584"/>
                    <a:pt x="3420" y="2577"/>
                  </a:cubicBezTo>
                  <a:cubicBezTo>
                    <a:pt x="3449" y="2525"/>
                    <a:pt x="3477" y="2473"/>
                    <a:pt x="3501" y="2418"/>
                  </a:cubicBezTo>
                  <a:close/>
                  <a:moveTo>
                    <a:pt x="474" y="2594"/>
                  </a:moveTo>
                  <a:cubicBezTo>
                    <a:pt x="505" y="2645"/>
                    <a:pt x="538" y="2694"/>
                    <a:pt x="574" y="2742"/>
                  </a:cubicBezTo>
                  <a:cubicBezTo>
                    <a:pt x="561" y="2752"/>
                    <a:pt x="545" y="2757"/>
                    <a:pt x="529" y="2757"/>
                  </a:cubicBezTo>
                  <a:cubicBezTo>
                    <a:pt x="501" y="2757"/>
                    <a:pt x="473" y="2743"/>
                    <a:pt x="454" y="2716"/>
                  </a:cubicBezTo>
                  <a:cubicBezTo>
                    <a:pt x="425" y="2674"/>
                    <a:pt x="435" y="2619"/>
                    <a:pt x="474" y="2594"/>
                  </a:cubicBezTo>
                  <a:close/>
                  <a:moveTo>
                    <a:pt x="1944" y="191"/>
                  </a:moveTo>
                  <a:cubicBezTo>
                    <a:pt x="1991" y="191"/>
                    <a:pt x="2029" y="248"/>
                    <a:pt x="2029" y="318"/>
                  </a:cubicBezTo>
                  <a:lnTo>
                    <a:pt x="2029" y="438"/>
                  </a:lnTo>
                  <a:cubicBezTo>
                    <a:pt x="2083" y="442"/>
                    <a:pt x="2139" y="447"/>
                    <a:pt x="2193" y="458"/>
                  </a:cubicBezTo>
                  <a:lnTo>
                    <a:pt x="2224" y="343"/>
                  </a:lnTo>
                  <a:cubicBezTo>
                    <a:pt x="2240" y="283"/>
                    <a:pt x="2283" y="241"/>
                    <a:pt x="2324" y="241"/>
                  </a:cubicBezTo>
                  <a:cubicBezTo>
                    <a:pt x="2329" y="241"/>
                    <a:pt x="2334" y="242"/>
                    <a:pt x="2339" y="243"/>
                  </a:cubicBezTo>
                  <a:cubicBezTo>
                    <a:pt x="2383" y="254"/>
                    <a:pt x="2405" y="321"/>
                    <a:pt x="2387" y="388"/>
                  </a:cubicBezTo>
                  <a:lnTo>
                    <a:pt x="2355" y="503"/>
                  </a:lnTo>
                  <a:cubicBezTo>
                    <a:pt x="2408" y="521"/>
                    <a:pt x="2458" y="543"/>
                    <a:pt x="2508" y="567"/>
                  </a:cubicBezTo>
                  <a:lnTo>
                    <a:pt x="2569" y="463"/>
                  </a:lnTo>
                  <a:cubicBezTo>
                    <a:pt x="2595" y="416"/>
                    <a:pt x="2638" y="387"/>
                    <a:pt x="2675" y="387"/>
                  </a:cubicBezTo>
                  <a:cubicBezTo>
                    <a:pt x="2686" y="387"/>
                    <a:pt x="2696" y="390"/>
                    <a:pt x="2706" y="396"/>
                  </a:cubicBezTo>
                  <a:cubicBezTo>
                    <a:pt x="2746" y="419"/>
                    <a:pt x="2751" y="488"/>
                    <a:pt x="2715" y="549"/>
                  </a:cubicBezTo>
                  <a:lnTo>
                    <a:pt x="2656" y="651"/>
                  </a:lnTo>
                  <a:cubicBezTo>
                    <a:pt x="2688" y="672"/>
                    <a:pt x="2715" y="696"/>
                    <a:pt x="2745" y="720"/>
                  </a:cubicBezTo>
                  <a:cubicBezTo>
                    <a:pt x="2757" y="732"/>
                    <a:pt x="2773" y="741"/>
                    <a:pt x="2787" y="753"/>
                  </a:cubicBezTo>
                  <a:lnTo>
                    <a:pt x="2872" y="667"/>
                  </a:lnTo>
                  <a:cubicBezTo>
                    <a:pt x="2903" y="636"/>
                    <a:pt x="2941" y="619"/>
                    <a:pt x="2973" y="619"/>
                  </a:cubicBezTo>
                  <a:cubicBezTo>
                    <a:pt x="2992" y="619"/>
                    <a:pt x="3009" y="625"/>
                    <a:pt x="3021" y="637"/>
                  </a:cubicBezTo>
                  <a:cubicBezTo>
                    <a:pt x="3054" y="670"/>
                    <a:pt x="3041" y="737"/>
                    <a:pt x="2990" y="787"/>
                  </a:cubicBezTo>
                  <a:lnTo>
                    <a:pt x="2905" y="871"/>
                  </a:lnTo>
                  <a:cubicBezTo>
                    <a:pt x="2942" y="914"/>
                    <a:pt x="2976" y="956"/>
                    <a:pt x="3006" y="1002"/>
                  </a:cubicBezTo>
                  <a:lnTo>
                    <a:pt x="3110" y="943"/>
                  </a:lnTo>
                  <a:cubicBezTo>
                    <a:pt x="3136" y="927"/>
                    <a:pt x="3165" y="919"/>
                    <a:pt x="3191" y="919"/>
                  </a:cubicBezTo>
                  <a:cubicBezTo>
                    <a:pt x="3221" y="919"/>
                    <a:pt x="3247" y="930"/>
                    <a:pt x="3259" y="952"/>
                  </a:cubicBezTo>
                  <a:cubicBezTo>
                    <a:pt x="3284" y="993"/>
                    <a:pt x="3253" y="1054"/>
                    <a:pt x="3193" y="1089"/>
                  </a:cubicBezTo>
                  <a:lnTo>
                    <a:pt x="3088" y="1150"/>
                  </a:lnTo>
                  <a:cubicBezTo>
                    <a:pt x="3112" y="1198"/>
                    <a:pt x="3135" y="1250"/>
                    <a:pt x="3152" y="1303"/>
                  </a:cubicBezTo>
                  <a:lnTo>
                    <a:pt x="3268" y="1271"/>
                  </a:lnTo>
                  <a:cubicBezTo>
                    <a:pt x="3284" y="1267"/>
                    <a:pt x="3299" y="1265"/>
                    <a:pt x="3314" y="1265"/>
                  </a:cubicBezTo>
                  <a:cubicBezTo>
                    <a:pt x="3363" y="1265"/>
                    <a:pt x="3403" y="1286"/>
                    <a:pt x="3412" y="1320"/>
                  </a:cubicBezTo>
                  <a:cubicBezTo>
                    <a:pt x="3425" y="1365"/>
                    <a:pt x="3379" y="1417"/>
                    <a:pt x="3312" y="1435"/>
                  </a:cubicBezTo>
                  <a:lnTo>
                    <a:pt x="3196" y="1465"/>
                  </a:lnTo>
                  <a:cubicBezTo>
                    <a:pt x="3207" y="1519"/>
                    <a:pt x="3214" y="1573"/>
                    <a:pt x="3216" y="1630"/>
                  </a:cubicBezTo>
                  <a:lnTo>
                    <a:pt x="3337" y="1630"/>
                  </a:lnTo>
                  <a:cubicBezTo>
                    <a:pt x="3407" y="1630"/>
                    <a:pt x="3464" y="1668"/>
                    <a:pt x="3464" y="1714"/>
                  </a:cubicBezTo>
                  <a:cubicBezTo>
                    <a:pt x="3464" y="1760"/>
                    <a:pt x="3407" y="1798"/>
                    <a:pt x="3337" y="1798"/>
                  </a:cubicBezTo>
                  <a:lnTo>
                    <a:pt x="3216" y="1798"/>
                  </a:lnTo>
                  <a:cubicBezTo>
                    <a:pt x="3212" y="1854"/>
                    <a:pt x="3207" y="1909"/>
                    <a:pt x="3196" y="1963"/>
                  </a:cubicBezTo>
                  <a:lnTo>
                    <a:pt x="3311" y="1993"/>
                  </a:lnTo>
                  <a:cubicBezTo>
                    <a:pt x="3378" y="2011"/>
                    <a:pt x="3423" y="2063"/>
                    <a:pt x="3412" y="2108"/>
                  </a:cubicBezTo>
                  <a:cubicBezTo>
                    <a:pt x="3403" y="2142"/>
                    <a:pt x="3363" y="2164"/>
                    <a:pt x="3315" y="2164"/>
                  </a:cubicBezTo>
                  <a:cubicBezTo>
                    <a:pt x="3300" y="2164"/>
                    <a:pt x="3284" y="2161"/>
                    <a:pt x="3268" y="2157"/>
                  </a:cubicBezTo>
                  <a:lnTo>
                    <a:pt x="3152" y="2125"/>
                  </a:lnTo>
                  <a:cubicBezTo>
                    <a:pt x="3134" y="2178"/>
                    <a:pt x="3112" y="2229"/>
                    <a:pt x="3088" y="2278"/>
                  </a:cubicBezTo>
                  <a:lnTo>
                    <a:pt x="3192" y="2339"/>
                  </a:lnTo>
                  <a:cubicBezTo>
                    <a:pt x="3253" y="2374"/>
                    <a:pt x="3284" y="2435"/>
                    <a:pt x="3259" y="2476"/>
                  </a:cubicBezTo>
                  <a:cubicBezTo>
                    <a:pt x="3247" y="2498"/>
                    <a:pt x="3221" y="2509"/>
                    <a:pt x="3191" y="2509"/>
                  </a:cubicBezTo>
                  <a:cubicBezTo>
                    <a:pt x="3165" y="2509"/>
                    <a:pt x="3135" y="2501"/>
                    <a:pt x="3107" y="2485"/>
                  </a:cubicBezTo>
                  <a:lnTo>
                    <a:pt x="3005" y="2426"/>
                  </a:lnTo>
                  <a:cubicBezTo>
                    <a:pt x="2975" y="2472"/>
                    <a:pt x="2939" y="2516"/>
                    <a:pt x="2904" y="2557"/>
                  </a:cubicBezTo>
                  <a:lnTo>
                    <a:pt x="2989" y="2641"/>
                  </a:lnTo>
                  <a:cubicBezTo>
                    <a:pt x="3038" y="2691"/>
                    <a:pt x="3052" y="2758"/>
                    <a:pt x="3020" y="2791"/>
                  </a:cubicBezTo>
                  <a:cubicBezTo>
                    <a:pt x="3008" y="2803"/>
                    <a:pt x="2991" y="2809"/>
                    <a:pt x="2972" y="2809"/>
                  </a:cubicBezTo>
                  <a:cubicBezTo>
                    <a:pt x="2939" y="2809"/>
                    <a:pt x="2901" y="2792"/>
                    <a:pt x="2870" y="2761"/>
                  </a:cubicBezTo>
                  <a:lnTo>
                    <a:pt x="2785" y="2675"/>
                  </a:lnTo>
                  <a:cubicBezTo>
                    <a:pt x="2772" y="2687"/>
                    <a:pt x="2757" y="2696"/>
                    <a:pt x="2743" y="2708"/>
                  </a:cubicBezTo>
                  <a:cubicBezTo>
                    <a:pt x="2714" y="2732"/>
                    <a:pt x="2685" y="2757"/>
                    <a:pt x="2655" y="2777"/>
                  </a:cubicBezTo>
                  <a:lnTo>
                    <a:pt x="2714" y="2880"/>
                  </a:lnTo>
                  <a:cubicBezTo>
                    <a:pt x="2750" y="2942"/>
                    <a:pt x="2745" y="3010"/>
                    <a:pt x="2705" y="3032"/>
                  </a:cubicBezTo>
                  <a:cubicBezTo>
                    <a:pt x="2695" y="3038"/>
                    <a:pt x="2684" y="3041"/>
                    <a:pt x="2673" y="3041"/>
                  </a:cubicBezTo>
                  <a:cubicBezTo>
                    <a:pt x="2637" y="3041"/>
                    <a:pt x="2595" y="3012"/>
                    <a:pt x="2567" y="2965"/>
                  </a:cubicBezTo>
                  <a:lnTo>
                    <a:pt x="2507" y="2861"/>
                  </a:lnTo>
                  <a:cubicBezTo>
                    <a:pt x="2458" y="2885"/>
                    <a:pt x="2407" y="2907"/>
                    <a:pt x="2354" y="2925"/>
                  </a:cubicBezTo>
                  <a:lnTo>
                    <a:pt x="2385" y="3041"/>
                  </a:lnTo>
                  <a:cubicBezTo>
                    <a:pt x="2404" y="3107"/>
                    <a:pt x="2382" y="3173"/>
                    <a:pt x="2337" y="3184"/>
                  </a:cubicBezTo>
                  <a:cubicBezTo>
                    <a:pt x="2332" y="3185"/>
                    <a:pt x="2327" y="3186"/>
                    <a:pt x="2322" y="3186"/>
                  </a:cubicBezTo>
                  <a:cubicBezTo>
                    <a:pt x="2282" y="3186"/>
                    <a:pt x="2239" y="3144"/>
                    <a:pt x="2223" y="3084"/>
                  </a:cubicBezTo>
                  <a:lnTo>
                    <a:pt x="2192" y="2969"/>
                  </a:lnTo>
                  <a:cubicBezTo>
                    <a:pt x="2137" y="2980"/>
                    <a:pt x="2083" y="2986"/>
                    <a:pt x="2026" y="2989"/>
                  </a:cubicBezTo>
                  <a:lnTo>
                    <a:pt x="2026" y="3110"/>
                  </a:lnTo>
                  <a:cubicBezTo>
                    <a:pt x="2026" y="3180"/>
                    <a:pt x="1989" y="3237"/>
                    <a:pt x="1943" y="3237"/>
                  </a:cubicBezTo>
                  <a:cubicBezTo>
                    <a:pt x="1897" y="3237"/>
                    <a:pt x="1859" y="3180"/>
                    <a:pt x="1859" y="3110"/>
                  </a:cubicBezTo>
                  <a:lnTo>
                    <a:pt x="1859" y="2989"/>
                  </a:lnTo>
                  <a:cubicBezTo>
                    <a:pt x="1803" y="2985"/>
                    <a:pt x="1748" y="2980"/>
                    <a:pt x="1695" y="2969"/>
                  </a:cubicBezTo>
                  <a:lnTo>
                    <a:pt x="1665" y="3084"/>
                  </a:lnTo>
                  <a:cubicBezTo>
                    <a:pt x="1648" y="3144"/>
                    <a:pt x="1606" y="3186"/>
                    <a:pt x="1565" y="3186"/>
                  </a:cubicBezTo>
                  <a:cubicBezTo>
                    <a:pt x="1560" y="3186"/>
                    <a:pt x="1555" y="3185"/>
                    <a:pt x="1550" y="3184"/>
                  </a:cubicBezTo>
                  <a:cubicBezTo>
                    <a:pt x="1506" y="3173"/>
                    <a:pt x="1482" y="3107"/>
                    <a:pt x="1501" y="3041"/>
                  </a:cubicBezTo>
                  <a:lnTo>
                    <a:pt x="1533" y="2925"/>
                  </a:lnTo>
                  <a:cubicBezTo>
                    <a:pt x="1480" y="2907"/>
                    <a:pt x="1430" y="2885"/>
                    <a:pt x="1380" y="2861"/>
                  </a:cubicBezTo>
                  <a:lnTo>
                    <a:pt x="1319" y="2965"/>
                  </a:lnTo>
                  <a:cubicBezTo>
                    <a:pt x="1293" y="3012"/>
                    <a:pt x="1250" y="3041"/>
                    <a:pt x="1213" y="3041"/>
                  </a:cubicBezTo>
                  <a:cubicBezTo>
                    <a:pt x="1202" y="3041"/>
                    <a:pt x="1191" y="3038"/>
                    <a:pt x="1182" y="3032"/>
                  </a:cubicBezTo>
                  <a:cubicBezTo>
                    <a:pt x="1143" y="3010"/>
                    <a:pt x="1137" y="2942"/>
                    <a:pt x="1173" y="2880"/>
                  </a:cubicBezTo>
                  <a:lnTo>
                    <a:pt x="1232" y="2777"/>
                  </a:lnTo>
                  <a:cubicBezTo>
                    <a:pt x="1186" y="2746"/>
                    <a:pt x="1143" y="2712"/>
                    <a:pt x="1102" y="2675"/>
                  </a:cubicBezTo>
                  <a:lnTo>
                    <a:pt x="1017" y="2761"/>
                  </a:lnTo>
                  <a:cubicBezTo>
                    <a:pt x="986" y="2792"/>
                    <a:pt x="948" y="2809"/>
                    <a:pt x="916" y="2809"/>
                  </a:cubicBezTo>
                  <a:cubicBezTo>
                    <a:pt x="897" y="2809"/>
                    <a:pt x="880" y="2803"/>
                    <a:pt x="867" y="2791"/>
                  </a:cubicBezTo>
                  <a:cubicBezTo>
                    <a:pt x="834" y="2758"/>
                    <a:pt x="847" y="2691"/>
                    <a:pt x="897" y="2642"/>
                  </a:cubicBezTo>
                  <a:lnTo>
                    <a:pt x="984" y="2558"/>
                  </a:lnTo>
                  <a:cubicBezTo>
                    <a:pt x="947" y="2517"/>
                    <a:pt x="912" y="2473"/>
                    <a:pt x="881" y="2427"/>
                  </a:cubicBezTo>
                  <a:lnTo>
                    <a:pt x="779" y="2487"/>
                  </a:lnTo>
                  <a:cubicBezTo>
                    <a:pt x="751" y="2503"/>
                    <a:pt x="722" y="2510"/>
                    <a:pt x="697" y="2510"/>
                  </a:cubicBezTo>
                  <a:cubicBezTo>
                    <a:pt x="665" y="2510"/>
                    <a:pt x="639" y="2499"/>
                    <a:pt x="627" y="2478"/>
                  </a:cubicBezTo>
                  <a:cubicBezTo>
                    <a:pt x="604" y="2436"/>
                    <a:pt x="633" y="2376"/>
                    <a:pt x="695" y="2340"/>
                  </a:cubicBezTo>
                  <a:lnTo>
                    <a:pt x="799" y="2279"/>
                  </a:lnTo>
                  <a:cubicBezTo>
                    <a:pt x="774" y="2231"/>
                    <a:pt x="753" y="2179"/>
                    <a:pt x="736" y="2126"/>
                  </a:cubicBezTo>
                  <a:lnTo>
                    <a:pt x="620" y="2157"/>
                  </a:lnTo>
                  <a:cubicBezTo>
                    <a:pt x="604" y="2161"/>
                    <a:pt x="588" y="2164"/>
                    <a:pt x="572" y="2164"/>
                  </a:cubicBezTo>
                  <a:cubicBezTo>
                    <a:pt x="524" y="2164"/>
                    <a:pt x="485" y="2142"/>
                    <a:pt x="474" y="2108"/>
                  </a:cubicBezTo>
                  <a:cubicBezTo>
                    <a:pt x="463" y="2063"/>
                    <a:pt x="507" y="2012"/>
                    <a:pt x="574" y="1993"/>
                  </a:cubicBezTo>
                  <a:lnTo>
                    <a:pt x="689" y="1963"/>
                  </a:lnTo>
                  <a:cubicBezTo>
                    <a:pt x="679" y="1909"/>
                    <a:pt x="672" y="1855"/>
                    <a:pt x="669" y="1799"/>
                  </a:cubicBezTo>
                  <a:lnTo>
                    <a:pt x="549" y="1799"/>
                  </a:lnTo>
                  <a:cubicBezTo>
                    <a:pt x="479" y="1799"/>
                    <a:pt x="422" y="1761"/>
                    <a:pt x="422" y="1715"/>
                  </a:cubicBezTo>
                  <a:cubicBezTo>
                    <a:pt x="422" y="1670"/>
                    <a:pt x="479" y="1631"/>
                    <a:pt x="549" y="1631"/>
                  </a:cubicBezTo>
                  <a:lnTo>
                    <a:pt x="669" y="1631"/>
                  </a:lnTo>
                  <a:cubicBezTo>
                    <a:pt x="673" y="1576"/>
                    <a:pt x="679" y="1520"/>
                    <a:pt x="689" y="1467"/>
                  </a:cubicBezTo>
                  <a:lnTo>
                    <a:pt x="574" y="1436"/>
                  </a:lnTo>
                  <a:cubicBezTo>
                    <a:pt x="507" y="1418"/>
                    <a:pt x="463" y="1366"/>
                    <a:pt x="474" y="1322"/>
                  </a:cubicBezTo>
                  <a:cubicBezTo>
                    <a:pt x="483" y="1287"/>
                    <a:pt x="523" y="1266"/>
                    <a:pt x="572" y="1266"/>
                  </a:cubicBezTo>
                  <a:cubicBezTo>
                    <a:pt x="586" y="1266"/>
                    <a:pt x="602" y="1268"/>
                    <a:pt x="618" y="1272"/>
                  </a:cubicBezTo>
                  <a:lnTo>
                    <a:pt x="734" y="1303"/>
                  </a:lnTo>
                  <a:cubicBezTo>
                    <a:pt x="753" y="1250"/>
                    <a:pt x="774" y="1200"/>
                    <a:pt x="797" y="1150"/>
                  </a:cubicBezTo>
                  <a:lnTo>
                    <a:pt x="693" y="1089"/>
                  </a:lnTo>
                  <a:cubicBezTo>
                    <a:pt x="632" y="1054"/>
                    <a:pt x="602" y="993"/>
                    <a:pt x="626" y="952"/>
                  </a:cubicBezTo>
                  <a:cubicBezTo>
                    <a:pt x="639" y="930"/>
                    <a:pt x="664" y="919"/>
                    <a:pt x="695" y="919"/>
                  </a:cubicBezTo>
                  <a:cubicBezTo>
                    <a:pt x="721" y="919"/>
                    <a:pt x="750" y="927"/>
                    <a:pt x="778" y="943"/>
                  </a:cubicBezTo>
                  <a:lnTo>
                    <a:pt x="880" y="1002"/>
                  </a:lnTo>
                  <a:cubicBezTo>
                    <a:pt x="911" y="956"/>
                    <a:pt x="947" y="913"/>
                    <a:pt x="981" y="871"/>
                  </a:cubicBezTo>
                  <a:lnTo>
                    <a:pt x="896" y="786"/>
                  </a:lnTo>
                  <a:cubicBezTo>
                    <a:pt x="847" y="737"/>
                    <a:pt x="833" y="670"/>
                    <a:pt x="865" y="637"/>
                  </a:cubicBezTo>
                  <a:cubicBezTo>
                    <a:pt x="878" y="625"/>
                    <a:pt x="895" y="619"/>
                    <a:pt x="914" y="619"/>
                  </a:cubicBezTo>
                  <a:cubicBezTo>
                    <a:pt x="947" y="619"/>
                    <a:pt x="984" y="636"/>
                    <a:pt x="1016" y="667"/>
                  </a:cubicBezTo>
                  <a:lnTo>
                    <a:pt x="1102" y="753"/>
                  </a:lnTo>
                  <a:cubicBezTo>
                    <a:pt x="1143" y="716"/>
                    <a:pt x="1186" y="682"/>
                    <a:pt x="1232" y="651"/>
                  </a:cubicBezTo>
                  <a:lnTo>
                    <a:pt x="1173" y="549"/>
                  </a:lnTo>
                  <a:cubicBezTo>
                    <a:pt x="1139" y="488"/>
                    <a:pt x="1143" y="420"/>
                    <a:pt x="1182" y="396"/>
                  </a:cubicBezTo>
                  <a:cubicBezTo>
                    <a:pt x="1191" y="390"/>
                    <a:pt x="1202" y="387"/>
                    <a:pt x="1213" y="387"/>
                  </a:cubicBezTo>
                  <a:cubicBezTo>
                    <a:pt x="1250" y="387"/>
                    <a:pt x="1292" y="416"/>
                    <a:pt x="1319" y="463"/>
                  </a:cubicBezTo>
                  <a:lnTo>
                    <a:pt x="1380" y="567"/>
                  </a:lnTo>
                  <a:cubicBezTo>
                    <a:pt x="1429" y="543"/>
                    <a:pt x="1480" y="521"/>
                    <a:pt x="1533" y="503"/>
                  </a:cubicBezTo>
                  <a:lnTo>
                    <a:pt x="1501" y="388"/>
                  </a:lnTo>
                  <a:cubicBezTo>
                    <a:pt x="1482" y="321"/>
                    <a:pt x="1506" y="257"/>
                    <a:pt x="1550" y="243"/>
                  </a:cubicBezTo>
                  <a:cubicBezTo>
                    <a:pt x="1555" y="242"/>
                    <a:pt x="1560" y="241"/>
                    <a:pt x="1565" y="241"/>
                  </a:cubicBezTo>
                  <a:cubicBezTo>
                    <a:pt x="1606" y="241"/>
                    <a:pt x="1648" y="283"/>
                    <a:pt x="1665" y="343"/>
                  </a:cubicBezTo>
                  <a:lnTo>
                    <a:pt x="1695" y="458"/>
                  </a:lnTo>
                  <a:cubicBezTo>
                    <a:pt x="1749" y="447"/>
                    <a:pt x="1803" y="441"/>
                    <a:pt x="1860" y="438"/>
                  </a:cubicBezTo>
                  <a:lnTo>
                    <a:pt x="1860" y="318"/>
                  </a:lnTo>
                  <a:cubicBezTo>
                    <a:pt x="1860" y="248"/>
                    <a:pt x="1898" y="191"/>
                    <a:pt x="1944" y="191"/>
                  </a:cubicBezTo>
                  <a:close/>
                  <a:moveTo>
                    <a:pt x="2909" y="3126"/>
                  </a:moveTo>
                  <a:cubicBezTo>
                    <a:pt x="2910" y="3127"/>
                    <a:pt x="2914" y="3128"/>
                    <a:pt x="2917" y="3132"/>
                  </a:cubicBezTo>
                  <a:cubicBezTo>
                    <a:pt x="2946" y="3169"/>
                    <a:pt x="2936" y="3226"/>
                    <a:pt x="2892" y="3255"/>
                  </a:cubicBezTo>
                  <a:cubicBezTo>
                    <a:pt x="2875" y="3266"/>
                    <a:pt x="2856" y="3272"/>
                    <a:pt x="2838" y="3272"/>
                  </a:cubicBezTo>
                  <a:cubicBezTo>
                    <a:pt x="2810" y="3272"/>
                    <a:pt x="2784" y="3258"/>
                    <a:pt x="2769" y="3234"/>
                  </a:cubicBezTo>
                  <a:cubicBezTo>
                    <a:pt x="2766" y="3228"/>
                    <a:pt x="2766" y="3222"/>
                    <a:pt x="2763" y="3216"/>
                  </a:cubicBezTo>
                  <a:cubicBezTo>
                    <a:pt x="2813" y="3188"/>
                    <a:pt x="2862" y="3158"/>
                    <a:pt x="2909" y="3126"/>
                  </a:cubicBezTo>
                  <a:close/>
                  <a:moveTo>
                    <a:pt x="1084" y="3191"/>
                  </a:moveTo>
                  <a:cubicBezTo>
                    <a:pt x="1132" y="3219"/>
                    <a:pt x="1181" y="3245"/>
                    <a:pt x="1232" y="3270"/>
                  </a:cubicBezTo>
                  <a:cubicBezTo>
                    <a:pt x="1231" y="3279"/>
                    <a:pt x="1229" y="3286"/>
                    <a:pt x="1226" y="3295"/>
                  </a:cubicBezTo>
                  <a:cubicBezTo>
                    <a:pt x="1212" y="3322"/>
                    <a:pt x="1184" y="3338"/>
                    <a:pt x="1153" y="3338"/>
                  </a:cubicBezTo>
                  <a:cubicBezTo>
                    <a:pt x="1137" y="3338"/>
                    <a:pt x="1120" y="3333"/>
                    <a:pt x="1105" y="3324"/>
                  </a:cubicBezTo>
                  <a:cubicBezTo>
                    <a:pt x="1059" y="3298"/>
                    <a:pt x="1045" y="3243"/>
                    <a:pt x="1070" y="3205"/>
                  </a:cubicBezTo>
                  <a:cubicBezTo>
                    <a:pt x="1074" y="3200"/>
                    <a:pt x="1078" y="3197"/>
                    <a:pt x="1084" y="3191"/>
                  </a:cubicBezTo>
                  <a:close/>
                  <a:moveTo>
                    <a:pt x="2110" y="3417"/>
                  </a:moveTo>
                  <a:cubicBezTo>
                    <a:pt x="2120" y="3428"/>
                    <a:pt x="2129" y="3442"/>
                    <a:pt x="2131" y="3459"/>
                  </a:cubicBezTo>
                  <a:cubicBezTo>
                    <a:pt x="2138" y="3506"/>
                    <a:pt x="2099" y="3549"/>
                    <a:pt x="2047" y="3553"/>
                  </a:cubicBezTo>
                  <a:cubicBezTo>
                    <a:pt x="2045" y="3553"/>
                    <a:pt x="2044" y="3553"/>
                    <a:pt x="2042" y="3553"/>
                  </a:cubicBezTo>
                  <a:cubicBezTo>
                    <a:pt x="1992" y="3553"/>
                    <a:pt x="1952" y="3517"/>
                    <a:pt x="1952" y="3471"/>
                  </a:cubicBezTo>
                  <a:cubicBezTo>
                    <a:pt x="1952" y="3454"/>
                    <a:pt x="1959" y="3438"/>
                    <a:pt x="1967" y="3426"/>
                  </a:cubicBezTo>
                  <a:cubicBezTo>
                    <a:pt x="2015" y="3423"/>
                    <a:pt x="2064" y="3421"/>
                    <a:pt x="2110" y="3417"/>
                  </a:cubicBezTo>
                  <a:close/>
                  <a:moveTo>
                    <a:pt x="1941" y="0"/>
                  </a:moveTo>
                  <a:cubicBezTo>
                    <a:pt x="1276" y="0"/>
                    <a:pt x="700" y="381"/>
                    <a:pt x="416" y="938"/>
                  </a:cubicBezTo>
                  <a:cubicBezTo>
                    <a:pt x="370" y="1030"/>
                    <a:pt x="331" y="1125"/>
                    <a:pt x="300" y="1225"/>
                  </a:cubicBezTo>
                  <a:cubicBezTo>
                    <a:pt x="284" y="1277"/>
                    <a:pt x="272" y="1330"/>
                    <a:pt x="261" y="1385"/>
                  </a:cubicBezTo>
                  <a:cubicBezTo>
                    <a:pt x="254" y="1419"/>
                    <a:pt x="248" y="1454"/>
                    <a:pt x="245" y="1488"/>
                  </a:cubicBezTo>
                  <a:cubicBezTo>
                    <a:pt x="236" y="1557"/>
                    <a:pt x="231" y="1625"/>
                    <a:pt x="229" y="1697"/>
                  </a:cubicBezTo>
                  <a:cubicBezTo>
                    <a:pt x="205" y="1680"/>
                    <a:pt x="175" y="1669"/>
                    <a:pt x="144" y="1669"/>
                  </a:cubicBezTo>
                  <a:cubicBezTo>
                    <a:pt x="138" y="1669"/>
                    <a:pt x="132" y="1670"/>
                    <a:pt x="125" y="1671"/>
                  </a:cubicBezTo>
                  <a:cubicBezTo>
                    <a:pt x="50" y="1682"/>
                    <a:pt x="1" y="1760"/>
                    <a:pt x="20" y="1844"/>
                  </a:cubicBezTo>
                  <a:cubicBezTo>
                    <a:pt x="35" y="1913"/>
                    <a:pt x="92" y="1959"/>
                    <a:pt x="154" y="1959"/>
                  </a:cubicBezTo>
                  <a:cubicBezTo>
                    <a:pt x="165" y="1959"/>
                    <a:pt x="177" y="1957"/>
                    <a:pt x="189" y="1953"/>
                  </a:cubicBezTo>
                  <a:cubicBezTo>
                    <a:pt x="210" y="1947"/>
                    <a:pt x="227" y="1935"/>
                    <a:pt x="243" y="1923"/>
                  </a:cubicBezTo>
                  <a:cubicBezTo>
                    <a:pt x="258" y="2036"/>
                    <a:pt x="282" y="2145"/>
                    <a:pt x="317" y="2249"/>
                  </a:cubicBezTo>
                  <a:cubicBezTo>
                    <a:pt x="352" y="2352"/>
                    <a:pt x="394" y="2451"/>
                    <a:pt x="447" y="2543"/>
                  </a:cubicBezTo>
                  <a:cubicBezTo>
                    <a:pt x="382" y="2581"/>
                    <a:pt x="363" y="2673"/>
                    <a:pt x="414" y="2743"/>
                  </a:cubicBezTo>
                  <a:cubicBezTo>
                    <a:pt x="444" y="2786"/>
                    <a:pt x="490" y="2809"/>
                    <a:pt x="534" y="2809"/>
                  </a:cubicBezTo>
                  <a:cubicBezTo>
                    <a:pt x="561" y="2809"/>
                    <a:pt x="588" y="2801"/>
                    <a:pt x="610" y="2783"/>
                  </a:cubicBezTo>
                  <a:cubicBezTo>
                    <a:pt x="653" y="2837"/>
                    <a:pt x="700" y="2887"/>
                    <a:pt x="748" y="2936"/>
                  </a:cubicBezTo>
                  <a:cubicBezTo>
                    <a:pt x="786" y="2973"/>
                    <a:pt x="826" y="3008"/>
                    <a:pt x="869" y="3043"/>
                  </a:cubicBezTo>
                  <a:cubicBezTo>
                    <a:pt x="922" y="3086"/>
                    <a:pt x="979" y="3126"/>
                    <a:pt x="1037" y="3163"/>
                  </a:cubicBezTo>
                  <a:cubicBezTo>
                    <a:pt x="1033" y="3166"/>
                    <a:pt x="1029" y="3169"/>
                    <a:pt x="1026" y="3174"/>
                  </a:cubicBezTo>
                  <a:cubicBezTo>
                    <a:pt x="981" y="3234"/>
                    <a:pt x="1002" y="3326"/>
                    <a:pt x="1079" y="3370"/>
                  </a:cubicBezTo>
                  <a:cubicBezTo>
                    <a:pt x="1105" y="3384"/>
                    <a:pt x="1132" y="3391"/>
                    <a:pt x="1158" y="3391"/>
                  </a:cubicBezTo>
                  <a:cubicBezTo>
                    <a:pt x="1209" y="3391"/>
                    <a:pt x="1256" y="3364"/>
                    <a:pt x="1277" y="3318"/>
                  </a:cubicBezTo>
                  <a:cubicBezTo>
                    <a:pt x="1281" y="3309"/>
                    <a:pt x="1281" y="3301"/>
                    <a:pt x="1284" y="3292"/>
                  </a:cubicBezTo>
                  <a:cubicBezTo>
                    <a:pt x="1381" y="3333"/>
                    <a:pt x="1484" y="3364"/>
                    <a:pt x="1590" y="3387"/>
                  </a:cubicBezTo>
                  <a:cubicBezTo>
                    <a:pt x="1693" y="3410"/>
                    <a:pt x="1801" y="3420"/>
                    <a:pt x="1909" y="3422"/>
                  </a:cubicBezTo>
                  <a:cubicBezTo>
                    <a:pt x="1904" y="3437"/>
                    <a:pt x="1899" y="3453"/>
                    <a:pt x="1899" y="3469"/>
                  </a:cubicBezTo>
                  <a:cubicBezTo>
                    <a:pt x="1896" y="3541"/>
                    <a:pt x="1960" y="3603"/>
                    <a:pt x="2044" y="3603"/>
                  </a:cubicBezTo>
                  <a:cubicBezTo>
                    <a:pt x="2047" y="3603"/>
                    <a:pt x="2050" y="3603"/>
                    <a:pt x="2054" y="3603"/>
                  </a:cubicBezTo>
                  <a:cubicBezTo>
                    <a:pt x="2141" y="3597"/>
                    <a:pt x="2203" y="3526"/>
                    <a:pt x="2189" y="3450"/>
                  </a:cubicBezTo>
                  <a:cubicBezTo>
                    <a:pt x="2187" y="3434"/>
                    <a:pt x="2180" y="3421"/>
                    <a:pt x="2173" y="3408"/>
                  </a:cubicBezTo>
                  <a:cubicBezTo>
                    <a:pt x="2242" y="3399"/>
                    <a:pt x="2309" y="3386"/>
                    <a:pt x="2376" y="3369"/>
                  </a:cubicBezTo>
                  <a:cubicBezTo>
                    <a:pt x="2428" y="3355"/>
                    <a:pt x="2479" y="3338"/>
                    <a:pt x="2531" y="3320"/>
                  </a:cubicBezTo>
                  <a:cubicBezTo>
                    <a:pt x="2594" y="3296"/>
                    <a:pt x="2657" y="3270"/>
                    <a:pt x="2716" y="3239"/>
                  </a:cubicBezTo>
                  <a:cubicBezTo>
                    <a:pt x="2719" y="3245"/>
                    <a:pt x="2720" y="3254"/>
                    <a:pt x="2725" y="3260"/>
                  </a:cubicBezTo>
                  <a:cubicBezTo>
                    <a:pt x="2730" y="3270"/>
                    <a:pt x="2737" y="3276"/>
                    <a:pt x="2746" y="3283"/>
                  </a:cubicBezTo>
                  <a:cubicBezTo>
                    <a:pt x="2770" y="3308"/>
                    <a:pt x="2804" y="3323"/>
                    <a:pt x="2841" y="3323"/>
                  </a:cubicBezTo>
                  <a:cubicBezTo>
                    <a:pt x="2869" y="3323"/>
                    <a:pt x="2898" y="3314"/>
                    <a:pt x="2925" y="3296"/>
                  </a:cubicBezTo>
                  <a:cubicBezTo>
                    <a:pt x="2998" y="3247"/>
                    <a:pt x="3014" y="3155"/>
                    <a:pt x="2964" y="3097"/>
                  </a:cubicBezTo>
                  <a:cubicBezTo>
                    <a:pt x="2963" y="3094"/>
                    <a:pt x="2959" y="3093"/>
                    <a:pt x="2958" y="3091"/>
                  </a:cubicBezTo>
                  <a:cubicBezTo>
                    <a:pt x="3045" y="3027"/>
                    <a:pt x="3126" y="2956"/>
                    <a:pt x="3199" y="2877"/>
                  </a:cubicBezTo>
                  <a:cubicBezTo>
                    <a:pt x="3273" y="2798"/>
                    <a:pt x="3337" y="2712"/>
                    <a:pt x="3395" y="2621"/>
                  </a:cubicBezTo>
                  <a:cubicBezTo>
                    <a:pt x="3416" y="2634"/>
                    <a:pt x="3439" y="2641"/>
                    <a:pt x="3463" y="2641"/>
                  </a:cubicBezTo>
                  <a:cubicBezTo>
                    <a:pt x="3511" y="2641"/>
                    <a:pt x="3560" y="2614"/>
                    <a:pt x="3588" y="2564"/>
                  </a:cubicBezTo>
                  <a:cubicBezTo>
                    <a:pt x="3630" y="2490"/>
                    <a:pt x="3605" y="2401"/>
                    <a:pt x="3537" y="2368"/>
                  </a:cubicBezTo>
                  <a:cubicBezTo>
                    <a:pt x="3532" y="2367"/>
                    <a:pt x="3530" y="2367"/>
                    <a:pt x="3526" y="2366"/>
                  </a:cubicBezTo>
                  <a:cubicBezTo>
                    <a:pt x="3552" y="2304"/>
                    <a:pt x="3575" y="2239"/>
                    <a:pt x="3594" y="2173"/>
                  </a:cubicBezTo>
                  <a:cubicBezTo>
                    <a:pt x="3607" y="2120"/>
                    <a:pt x="3620" y="2065"/>
                    <a:pt x="3630" y="2009"/>
                  </a:cubicBezTo>
                  <a:cubicBezTo>
                    <a:pt x="3643" y="1935"/>
                    <a:pt x="3652" y="1860"/>
                    <a:pt x="3655" y="1782"/>
                  </a:cubicBezTo>
                  <a:cubicBezTo>
                    <a:pt x="3674" y="1805"/>
                    <a:pt x="3699" y="1824"/>
                    <a:pt x="3729" y="1830"/>
                  </a:cubicBezTo>
                  <a:cubicBezTo>
                    <a:pt x="3739" y="1833"/>
                    <a:pt x="3749" y="1834"/>
                    <a:pt x="3759" y="1834"/>
                  </a:cubicBezTo>
                  <a:cubicBezTo>
                    <a:pt x="3822" y="1834"/>
                    <a:pt x="3880" y="1785"/>
                    <a:pt x="3892" y="1712"/>
                  </a:cubicBezTo>
                  <a:cubicBezTo>
                    <a:pt x="3907" y="1628"/>
                    <a:pt x="3854" y="1552"/>
                    <a:pt x="3779" y="1544"/>
                  </a:cubicBezTo>
                  <a:cubicBezTo>
                    <a:pt x="3774" y="1544"/>
                    <a:pt x="3770" y="1543"/>
                    <a:pt x="3765" y="1543"/>
                  </a:cubicBezTo>
                  <a:cubicBezTo>
                    <a:pt x="3720" y="1543"/>
                    <a:pt x="3680" y="1566"/>
                    <a:pt x="3654" y="1601"/>
                  </a:cubicBezTo>
                  <a:cubicBezTo>
                    <a:pt x="3647" y="1490"/>
                    <a:pt x="3628" y="1383"/>
                    <a:pt x="3602" y="1280"/>
                  </a:cubicBezTo>
                  <a:cubicBezTo>
                    <a:pt x="3475" y="812"/>
                    <a:pt x="3161" y="422"/>
                    <a:pt x="2741" y="200"/>
                  </a:cubicBezTo>
                  <a:cubicBezTo>
                    <a:pt x="2503" y="73"/>
                    <a:pt x="2231" y="0"/>
                    <a:pt x="1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2613261" y="3012894"/>
              <a:ext cx="138092" cy="138273"/>
            </a:xfrm>
            <a:custGeom>
              <a:avLst/>
              <a:gdLst/>
              <a:ahLst/>
              <a:cxnLst/>
              <a:rect l="l" t="t" r="r" b="b"/>
              <a:pathLst>
                <a:path w="3042" h="3046" extrusionOk="0">
                  <a:moveTo>
                    <a:pt x="1520" y="375"/>
                  </a:moveTo>
                  <a:cubicBezTo>
                    <a:pt x="1831" y="375"/>
                    <a:pt x="2114" y="499"/>
                    <a:pt x="2320" y="700"/>
                  </a:cubicBezTo>
                  <a:cubicBezTo>
                    <a:pt x="2537" y="907"/>
                    <a:pt x="2669" y="1199"/>
                    <a:pt x="2669" y="1522"/>
                  </a:cubicBezTo>
                  <a:cubicBezTo>
                    <a:pt x="2669" y="1845"/>
                    <a:pt x="2536" y="2136"/>
                    <a:pt x="2320" y="2346"/>
                  </a:cubicBezTo>
                  <a:cubicBezTo>
                    <a:pt x="2114" y="2546"/>
                    <a:pt x="1831" y="2671"/>
                    <a:pt x="1520" y="2671"/>
                  </a:cubicBezTo>
                  <a:cubicBezTo>
                    <a:pt x="886" y="2671"/>
                    <a:pt x="371" y="2157"/>
                    <a:pt x="371" y="1523"/>
                  </a:cubicBezTo>
                  <a:cubicBezTo>
                    <a:pt x="371" y="889"/>
                    <a:pt x="885" y="375"/>
                    <a:pt x="1520" y="375"/>
                  </a:cubicBezTo>
                  <a:close/>
                  <a:moveTo>
                    <a:pt x="1521" y="0"/>
                  </a:moveTo>
                  <a:cubicBezTo>
                    <a:pt x="1476" y="0"/>
                    <a:pt x="1437" y="57"/>
                    <a:pt x="1437" y="127"/>
                  </a:cubicBezTo>
                  <a:lnTo>
                    <a:pt x="1437" y="247"/>
                  </a:lnTo>
                  <a:cubicBezTo>
                    <a:pt x="1382" y="251"/>
                    <a:pt x="1326" y="256"/>
                    <a:pt x="1272" y="267"/>
                  </a:cubicBezTo>
                  <a:lnTo>
                    <a:pt x="1242" y="152"/>
                  </a:lnTo>
                  <a:cubicBezTo>
                    <a:pt x="1227" y="92"/>
                    <a:pt x="1183" y="50"/>
                    <a:pt x="1143" y="50"/>
                  </a:cubicBezTo>
                  <a:cubicBezTo>
                    <a:pt x="1138" y="50"/>
                    <a:pt x="1133" y="50"/>
                    <a:pt x="1128" y="52"/>
                  </a:cubicBezTo>
                  <a:cubicBezTo>
                    <a:pt x="1082" y="63"/>
                    <a:pt x="1060" y="129"/>
                    <a:pt x="1078" y="197"/>
                  </a:cubicBezTo>
                  <a:lnTo>
                    <a:pt x="1110" y="313"/>
                  </a:lnTo>
                  <a:cubicBezTo>
                    <a:pt x="1057" y="330"/>
                    <a:pt x="1007" y="352"/>
                    <a:pt x="957" y="377"/>
                  </a:cubicBezTo>
                  <a:lnTo>
                    <a:pt x="897" y="272"/>
                  </a:lnTo>
                  <a:cubicBezTo>
                    <a:pt x="870" y="225"/>
                    <a:pt x="828" y="197"/>
                    <a:pt x="791" y="197"/>
                  </a:cubicBezTo>
                  <a:cubicBezTo>
                    <a:pt x="780" y="197"/>
                    <a:pt x="769" y="199"/>
                    <a:pt x="760" y="205"/>
                  </a:cubicBezTo>
                  <a:cubicBezTo>
                    <a:pt x="720" y="229"/>
                    <a:pt x="714" y="298"/>
                    <a:pt x="750" y="358"/>
                  </a:cubicBezTo>
                  <a:lnTo>
                    <a:pt x="809" y="461"/>
                  </a:lnTo>
                  <a:cubicBezTo>
                    <a:pt x="764" y="491"/>
                    <a:pt x="720" y="526"/>
                    <a:pt x="680" y="562"/>
                  </a:cubicBezTo>
                  <a:lnTo>
                    <a:pt x="593" y="477"/>
                  </a:lnTo>
                  <a:cubicBezTo>
                    <a:pt x="563" y="445"/>
                    <a:pt x="524" y="428"/>
                    <a:pt x="492" y="428"/>
                  </a:cubicBezTo>
                  <a:cubicBezTo>
                    <a:pt x="473" y="428"/>
                    <a:pt x="455" y="434"/>
                    <a:pt x="443" y="446"/>
                  </a:cubicBezTo>
                  <a:cubicBezTo>
                    <a:pt x="411" y="479"/>
                    <a:pt x="423" y="546"/>
                    <a:pt x="474" y="595"/>
                  </a:cubicBezTo>
                  <a:lnTo>
                    <a:pt x="559" y="680"/>
                  </a:lnTo>
                  <a:cubicBezTo>
                    <a:pt x="522" y="722"/>
                    <a:pt x="488" y="765"/>
                    <a:pt x="458" y="811"/>
                  </a:cubicBezTo>
                  <a:lnTo>
                    <a:pt x="355" y="752"/>
                  </a:lnTo>
                  <a:cubicBezTo>
                    <a:pt x="327" y="736"/>
                    <a:pt x="298" y="729"/>
                    <a:pt x="273" y="729"/>
                  </a:cubicBezTo>
                  <a:cubicBezTo>
                    <a:pt x="242" y="729"/>
                    <a:pt x="215" y="740"/>
                    <a:pt x="203" y="762"/>
                  </a:cubicBezTo>
                  <a:cubicBezTo>
                    <a:pt x="180" y="802"/>
                    <a:pt x="211" y="863"/>
                    <a:pt x="270" y="899"/>
                  </a:cubicBezTo>
                  <a:lnTo>
                    <a:pt x="375" y="959"/>
                  </a:lnTo>
                  <a:cubicBezTo>
                    <a:pt x="350" y="1007"/>
                    <a:pt x="328" y="1059"/>
                    <a:pt x="311" y="1112"/>
                  </a:cubicBezTo>
                  <a:lnTo>
                    <a:pt x="195" y="1081"/>
                  </a:lnTo>
                  <a:cubicBezTo>
                    <a:pt x="180" y="1077"/>
                    <a:pt x="164" y="1075"/>
                    <a:pt x="149" y="1075"/>
                  </a:cubicBezTo>
                  <a:cubicBezTo>
                    <a:pt x="101" y="1075"/>
                    <a:pt x="61" y="1096"/>
                    <a:pt x="52" y="1131"/>
                  </a:cubicBezTo>
                  <a:cubicBezTo>
                    <a:pt x="39" y="1175"/>
                    <a:pt x="85" y="1227"/>
                    <a:pt x="152" y="1245"/>
                  </a:cubicBezTo>
                  <a:lnTo>
                    <a:pt x="266" y="1276"/>
                  </a:lnTo>
                  <a:cubicBezTo>
                    <a:pt x="256" y="1329"/>
                    <a:pt x="249" y="1385"/>
                    <a:pt x="247" y="1440"/>
                  </a:cubicBezTo>
                  <a:lnTo>
                    <a:pt x="127" y="1440"/>
                  </a:lnTo>
                  <a:cubicBezTo>
                    <a:pt x="57" y="1440"/>
                    <a:pt x="0" y="1479"/>
                    <a:pt x="0" y="1524"/>
                  </a:cubicBezTo>
                  <a:cubicBezTo>
                    <a:pt x="0" y="1570"/>
                    <a:pt x="57" y="1608"/>
                    <a:pt x="127" y="1608"/>
                  </a:cubicBezTo>
                  <a:lnTo>
                    <a:pt x="247" y="1608"/>
                  </a:lnTo>
                  <a:cubicBezTo>
                    <a:pt x="250" y="1664"/>
                    <a:pt x="256" y="1719"/>
                    <a:pt x="266" y="1772"/>
                  </a:cubicBezTo>
                  <a:lnTo>
                    <a:pt x="152" y="1802"/>
                  </a:lnTo>
                  <a:cubicBezTo>
                    <a:pt x="85" y="1821"/>
                    <a:pt x="39" y="1872"/>
                    <a:pt x="52" y="1917"/>
                  </a:cubicBezTo>
                  <a:cubicBezTo>
                    <a:pt x="61" y="1951"/>
                    <a:pt x="100" y="1973"/>
                    <a:pt x="149" y="1973"/>
                  </a:cubicBezTo>
                  <a:cubicBezTo>
                    <a:pt x="164" y="1973"/>
                    <a:pt x="180" y="1970"/>
                    <a:pt x="197" y="1966"/>
                  </a:cubicBezTo>
                  <a:lnTo>
                    <a:pt x="313" y="1935"/>
                  </a:lnTo>
                  <a:cubicBezTo>
                    <a:pt x="331" y="1988"/>
                    <a:pt x="353" y="2039"/>
                    <a:pt x="376" y="2088"/>
                  </a:cubicBezTo>
                  <a:lnTo>
                    <a:pt x="271" y="2149"/>
                  </a:lnTo>
                  <a:cubicBezTo>
                    <a:pt x="211" y="2183"/>
                    <a:pt x="181" y="2245"/>
                    <a:pt x="205" y="2287"/>
                  </a:cubicBezTo>
                  <a:cubicBezTo>
                    <a:pt x="218" y="2308"/>
                    <a:pt x="244" y="2319"/>
                    <a:pt x="275" y="2319"/>
                  </a:cubicBezTo>
                  <a:cubicBezTo>
                    <a:pt x="300" y="2319"/>
                    <a:pt x="329" y="2312"/>
                    <a:pt x="356" y="2296"/>
                  </a:cubicBezTo>
                  <a:lnTo>
                    <a:pt x="459" y="2236"/>
                  </a:lnTo>
                  <a:cubicBezTo>
                    <a:pt x="490" y="2282"/>
                    <a:pt x="523" y="2326"/>
                    <a:pt x="560" y="2367"/>
                  </a:cubicBezTo>
                  <a:lnTo>
                    <a:pt x="475" y="2451"/>
                  </a:lnTo>
                  <a:cubicBezTo>
                    <a:pt x="426" y="2500"/>
                    <a:pt x="412" y="2567"/>
                    <a:pt x="444" y="2600"/>
                  </a:cubicBezTo>
                  <a:cubicBezTo>
                    <a:pt x="457" y="2612"/>
                    <a:pt x="474" y="2618"/>
                    <a:pt x="493" y="2618"/>
                  </a:cubicBezTo>
                  <a:cubicBezTo>
                    <a:pt x="525" y="2618"/>
                    <a:pt x="563" y="2601"/>
                    <a:pt x="595" y="2570"/>
                  </a:cubicBezTo>
                  <a:lnTo>
                    <a:pt x="680" y="2484"/>
                  </a:lnTo>
                  <a:cubicBezTo>
                    <a:pt x="720" y="2521"/>
                    <a:pt x="764" y="2555"/>
                    <a:pt x="809" y="2586"/>
                  </a:cubicBezTo>
                  <a:lnTo>
                    <a:pt x="750" y="2689"/>
                  </a:lnTo>
                  <a:cubicBezTo>
                    <a:pt x="716" y="2751"/>
                    <a:pt x="720" y="2819"/>
                    <a:pt x="760" y="2841"/>
                  </a:cubicBezTo>
                  <a:cubicBezTo>
                    <a:pt x="769" y="2847"/>
                    <a:pt x="780" y="2850"/>
                    <a:pt x="791" y="2850"/>
                  </a:cubicBezTo>
                  <a:cubicBezTo>
                    <a:pt x="827" y="2850"/>
                    <a:pt x="869" y="2821"/>
                    <a:pt x="897" y="2774"/>
                  </a:cubicBezTo>
                  <a:lnTo>
                    <a:pt x="957" y="2670"/>
                  </a:lnTo>
                  <a:cubicBezTo>
                    <a:pt x="1006" y="2694"/>
                    <a:pt x="1057" y="2716"/>
                    <a:pt x="1110" y="2734"/>
                  </a:cubicBezTo>
                  <a:lnTo>
                    <a:pt x="1078" y="2850"/>
                  </a:lnTo>
                  <a:cubicBezTo>
                    <a:pt x="1060" y="2916"/>
                    <a:pt x="1082" y="2982"/>
                    <a:pt x="1128" y="2993"/>
                  </a:cubicBezTo>
                  <a:cubicBezTo>
                    <a:pt x="1132" y="2994"/>
                    <a:pt x="1137" y="2995"/>
                    <a:pt x="1142" y="2995"/>
                  </a:cubicBezTo>
                  <a:cubicBezTo>
                    <a:pt x="1183" y="2995"/>
                    <a:pt x="1226" y="2953"/>
                    <a:pt x="1242" y="2893"/>
                  </a:cubicBezTo>
                  <a:lnTo>
                    <a:pt x="1272" y="2778"/>
                  </a:lnTo>
                  <a:cubicBezTo>
                    <a:pt x="1326" y="2789"/>
                    <a:pt x="1381" y="2795"/>
                    <a:pt x="1436" y="2798"/>
                  </a:cubicBezTo>
                  <a:lnTo>
                    <a:pt x="1436" y="2919"/>
                  </a:lnTo>
                  <a:cubicBezTo>
                    <a:pt x="1436" y="2989"/>
                    <a:pt x="1474" y="3046"/>
                    <a:pt x="1520" y="3046"/>
                  </a:cubicBezTo>
                  <a:cubicBezTo>
                    <a:pt x="1566" y="3046"/>
                    <a:pt x="1604" y="2989"/>
                    <a:pt x="1604" y="2919"/>
                  </a:cubicBezTo>
                  <a:lnTo>
                    <a:pt x="1604" y="2798"/>
                  </a:lnTo>
                  <a:cubicBezTo>
                    <a:pt x="1659" y="2794"/>
                    <a:pt x="1715" y="2789"/>
                    <a:pt x="1769" y="2778"/>
                  </a:cubicBezTo>
                  <a:lnTo>
                    <a:pt x="1799" y="2893"/>
                  </a:lnTo>
                  <a:cubicBezTo>
                    <a:pt x="1815" y="2953"/>
                    <a:pt x="1858" y="2995"/>
                    <a:pt x="1900" y="2995"/>
                  </a:cubicBezTo>
                  <a:cubicBezTo>
                    <a:pt x="1905" y="2995"/>
                    <a:pt x="1910" y="2994"/>
                    <a:pt x="1914" y="2993"/>
                  </a:cubicBezTo>
                  <a:cubicBezTo>
                    <a:pt x="1959" y="2982"/>
                    <a:pt x="1982" y="2915"/>
                    <a:pt x="1963" y="2850"/>
                  </a:cubicBezTo>
                  <a:lnTo>
                    <a:pt x="1931" y="2734"/>
                  </a:lnTo>
                  <a:cubicBezTo>
                    <a:pt x="1984" y="2715"/>
                    <a:pt x="2035" y="2694"/>
                    <a:pt x="2084" y="2670"/>
                  </a:cubicBezTo>
                  <a:lnTo>
                    <a:pt x="2145" y="2774"/>
                  </a:lnTo>
                  <a:cubicBezTo>
                    <a:pt x="2172" y="2821"/>
                    <a:pt x="2214" y="2850"/>
                    <a:pt x="2251" y="2850"/>
                  </a:cubicBezTo>
                  <a:cubicBezTo>
                    <a:pt x="2262" y="2850"/>
                    <a:pt x="2273" y="2847"/>
                    <a:pt x="2282" y="2841"/>
                  </a:cubicBezTo>
                  <a:cubicBezTo>
                    <a:pt x="2321" y="2818"/>
                    <a:pt x="2327" y="2751"/>
                    <a:pt x="2291" y="2689"/>
                  </a:cubicBezTo>
                  <a:lnTo>
                    <a:pt x="2232" y="2586"/>
                  </a:lnTo>
                  <a:cubicBezTo>
                    <a:pt x="2263" y="2565"/>
                    <a:pt x="2291" y="2541"/>
                    <a:pt x="2320" y="2517"/>
                  </a:cubicBezTo>
                  <a:cubicBezTo>
                    <a:pt x="2333" y="2505"/>
                    <a:pt x="2349" y="2496"/>
                    <a:pt x="2363" y="2484"/>
                  </a:cubicBezTo>
                  <a:lnTo>
                    <a:pt x="2448" y="2570"/>
                  </a:lnTo>
                  <a:cubicBezTo>
                    <a:pt x="2480" y="2601"/>
                    <a:pt x="2518" y="2618"/>
                    <a:pt x="2549" y="2618"/>
                  </a:cubicBezTo>
                  <a:cubicBezTo>
                    <a:pt x="2568" y="2618"/>
                    <a:pt x="2585" y="2612"/>
                    <a:pt x="2597" y="2600"/>
                  </a:cubicBezTo>
                  <a:cubicBezTo>
                    <a:pt x="2630" y="2567"/>
                    <a:pt x="2617" y="2500"/>
                    <a:pt x="2567" y="2450"/>
                  </a:cubicBezTo>
                  <a:lnTo>
                    <a:pt x="2481" y="2366"/>
                  </a:lnTo>
                  <a:cubicBezTo>
                    <a:pt x="2517" y="2325"/>
                    <a:pt x="2552" y="2281"/>
                    <a:pt x="2582" y="2235"/>
                  </a:cubicBezTo>
                  <a:lnTo>
                    <a:pt x="2685" y="2294"/>
                  </a:lnTo>
                  <a:cubicBezTo>
                    <a:pt x="2713" y="2310"/>
                    <a:pt x="2742" y="2318"/>
                    <a:pt x="2768" y="2318"/>
                  </a:cubicBezTo>
                  <a:cubicBezTo>
                    <a:pt x="2799" y="2318"/>
                    <a:pt x="2825" y="2307"/>
                    <a:pt x="2837" y="2285"/>
                  </a:cubicBezTo>
                  <a:cubicBezTo>
                    <a:pt x="2860" y="2244"/>
                    <a:pt x="2831" y="2183"/>
                    <a:pt x="2770" y="2148"/>
                  </a:cubicBezTo>
                  <a:lnTo>
                    <a:pt x="2665" y="2087"/>
                  </a:lnTo>
                  <a:cubicBezTo>
                    <a:pt x="2690" y="2039"/>
                    <a:pt x="2712" y="1987"/>
                    <a:pt x="2729" y="1934"/>
                  </a:cubicBezTo>
                  <a:lnTo>
                    <a:pt x="2845" y="1966"/>
                  </a:lnTo>
                  <a:cubicBezTo>
                    <a:pt x="2861" y="1970"/>
                    <a:pt x="2877" y="1973"/>
                    <a:pt x="2892" y="1973"/>
                  </a:cubicBezTo>
                  <a:cubicBezTo>
                    <a:pt x="2940" y="1973"/>
                    <a:pt x="2980" y="1951"/>
                    <a:pt x="2990" y="1917"/>
                  </a:cubicBezTo>
                  <a:cubicBezTo>
                    <a:pt x="3002" y="1872"/>
                    <a:pt x="2957" y="1821"/>
                    <a:pt x="2889" y="1802"/>
                  </a:cubicBezTo>
                  <a:lnTo>
                    <a:pt x="2774" y="1772"/>
                  </a:lnTo>
                  <a:cubicBezTo>
                    <a:pt x="2784" y="1718"/>
                    <a:pt x="2791" y="1664"/>
                    <a:pt x="2794" y="1607"/>
                  </a:cubicBezTo>
                  <a:lnTo>
                    <a:pt x="2915" y="1607"/>
                  </a:lnTo>
                  <a:cubicBezTo>
                    <a:pt x="2985" y="1607"/>
                    <a:pt x="3042" y="1569"/>
                    <a:pt x="3042" y="1523"/>
                  </a:cubicBezTo>
                  <a:cubicBezTo>
                    <a:pt x="3042" y="1477"/>
                    <a:pt x="2985" y="1439"/>
                    <a:pt x="2915" y="1439"/>
                  </a:cubicBezTo>
                  <a:lnTo>
                    <a:pt x="2794" y="1439"/>
                  </a:lnTo>
                  <a:cubicBezTo>
                    <a:pt x="2790" y="1384"/>
                    <a:pt x="2784" y="1328"/>
                    <a:pt x="2774" y="1274"/>
                  </a:cubicBezTo>
                  <a:lnTo>
                    <a:pt x="2890" y="1244"/>
                  </a:lnTo>
                  <a:cubicBezTo>
                    <a:pt x="2957" y="1226"/>
                    <a:pt x="3002" y="1174"/>
                    <a:pt x="2990" y="1129"/>
                  </a:cubicBezTo>
                  <a:cubicBezTo>
                    <a:pt x="2981" y="1095"/>
                    <a:pt x="2940" y="1074"/>
                    <a:pt x="2891" y="1074"/>
                  </a:cubicBezTo>
                  <a:cubicBezTo>
                    <a:pt x="2876" y="1074"/>
                    <a:pt x="2860" y="1076"/>
                    <a:pt x="2845" y="1080"/>
                  </a:cubicBezTo>
                  <a:lnTo>
                    <a:pt x="2729" y="1112"/>
                  </a:lnTo>
                  <a:cubicBezTo>
                    <a:pt x="2712" y="1059"/>
                    <a:pt x="2690" y="1009"/>
                    <a:pt x="2665" y="959"/>
                  </a:cubicBezTo>
                  <a:lnTo>
                    <a:pt x="2770" y="899"/>
                  </a:lnTo>
                  <a:cubicBezTo>
                    <a:pt x="2831" y="864"/>
                    <a:pt x="2860" y="802"/>
                    <a:pt x="2837" y="762"/>
                  </a:cubicBezTo>
                  <a:cubicBezTo>
                    <a:pt x="2825" y="739"/>
                    <a:pt x="2799" y="728"/>
                    <a:pt x="2768" y="728"/>
                  </a:cubicBezTo>
                  <a:cubicBezTo>
                    <a:pt x="2743" y="728"/>
                    <a:pt x="2713" y="736"/>
                    <a:pt x="2685" y="752"/>
                  </a:cubicBezTo>
                  <a:lnTo>
                    <a:pt x="2584" y="811"/>
                  </a:lnTo>
                  <a:cubicBezTo>
                    <a:pt x="2553" y="765"/>
                    <a:pt x="2518" y="722"/>
                    <a:pt x="2483" y="680"/>
                  </a:cubicBezTo>
                  <a:lnTo>
                    <a:pt x="2568" y="596"/>
                  </a:lnTo>
                  <a:cubicBezTo>
                    <a:pt x="2617" y="548"/>
                    <a:pt x="2632" y="480"/>
                    <a:pt x="2599" y="446"/>
                  </a:cubicBezTo>
                  <a:cubicBezTo>
                    <a:pt x="2586" y="434"/>
                    <a:pt x="2569" y="428"/>
                    <a:pt x="2550" y="428"/>
                  </a:cubicBezTo>
                  <a:cubicBezTo>
                    <a:pt x="2518" y="428"/>
                    <a:pt x="2480" y="445"/>
                    <a:pt x="2449" y="477"/>
                  </a:cubicBezTo>
                  <a:lnTo>
                    <a:pt x="2364" y="562"/>
                  </a:lnTo>
                  <a:cubicBezTo>
                    <a:pt x="2351" y="551"/>
                    <a:pt x="2336" y="541"/>
                    <a:pt x="2321" y="530"/>
                  </a:cubicBezTo>
                  <a:cubicBezTo>
                    <a:pt x="2293" y="505"/>
                    <a:pt x="2265" y="480"/>
                    <a:pt x="2233" y="461"/>
                  </a:cubicBezTo>
                  <a:lnTo>
                    <a:pt x="2293" y="358"/>
                  </a:lnTo>
                  <a:cubicBezTo>
                    <a:pt x="2328" y="298"/>
                    <a:pt x="2323" y="229"/>
                    <a:pt x="2284" y="205"/>
                  </a:cubicBezTo>
                  <a:cubicBezTo>
                    <a:pt x="2275" y="200"/>
                    <a:pt x="2264" y="197"/>
                    <a:pt x="2254" y="197"/>
                  </a:cubicBezTo>
                  <a:cubicBezTo>
                    <a:pt x="2217" y="197"/>
                    <a:pt x="2174" y="226"/>
                    <a:pt x="2146" y="272"/>
                  </a:cubicBezTo>
                  <a:lnTo>
                    <a:pt x="2085" y="377"/>
                  </a:lnTo>
                  <a:cubicBezTo>
                    <a:pt x="2037" y="352"/>
                    <a:pt x="1985" y="330"/>
                    <a:pt x="1932" y="313"/>
                  </a:cubicBezTo>
                  <a:lnTo>
                    <a:pt x="1964" y="197"/>
                  </a:lnTo>
                  <a:cubicBezTo>
                    <a:pt x="1983" y="130"/>
                    <a:pt x="1961" y="66"/>
                    <a:pt x="1915" y="52"/>
                  </a:cubicBezTo>
                  <a:cubicBezTo>
                    <a:pt x="1911" y="51"/>
                    <a:pt x="1906" y="50"/>
                    <a:pt x="1901" y="50"/>
                  </a:cubicBezTo>
                  <a:cubicBezTo>
                    <a:pt x="1860" y="50"/>
                    <a:pt x="1817" y="92"/>
                    <a:pt x="1801" y="152"/>
                  </a:cubicBezTo>
                  <a:lnTo>
                    <a:pt x="1771" y="267"/>
                  </a:lnTo>
                  <a:cubicBezTo>
                    <a:pt x="1716" y="256"/>
                    <a:pt x="1662" y="250"/>
                    <a:pt x="1605" y="247"/>
                  </a:cubicBezTo>
                  <a:lnTo>
                    <a:pt x="1605" y="127"/>
                  </a:lnTo>
                  <a:cubicBezTo>
                    <a:pt x="1605" y="57"/>
                    <a:pt x="1567" y="0"/>
                    <a:pt x="1521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2630102" y="3029827"/>
              <a:ext cx="104408" cy="104318"/>
            </a:xfrm>
            <a:custGeom>
              <a:avLst/>
              <a:gdLst/>
              <a:ahLst/>
              <a:cxnLst/>
              <a:rect l="l" t="t" r="r" b="b"/>
              <a:pathLst>
                <a:path w="2300" h="2298" extrusionOk="0">
                  <a:moveTo>
                    <a:pt x="1150" y="347"/>
                  </a:moveTo>
                  <a:cubicBezTo>
                    <a:pt x="1571" y="347"/>
                    <a:pt x="1917" y="671"/>
                    <a:pt x="1950" y="1085"/>
                  </a:cubicBezTo>
                  <a:cubicBezTo>
                    <a:pt x="1952" y="1107"/>
                    <a:pt x="1955" y="1128"/>
                    <a:pt x="1955" y="1150"/>
                  </a:cubicBezTo>
                  <a:cubicBezTo>
                    <a:pt x="1954" y="1171"/>
                    <a:pt x="1952" y="1193"/>
                    <a:pt x="1950" y="1216"/>
                  </a:cubicBezTo>
                  <a:cubicBezTo>
                    <a:pt x="1917" y="1629"/>
                    <a:pt x="1572" y="1953"/>
                    <a:pt x="1150" y="1953"/>
                  </a:cubicBezTo>
                  <a:cubicBezTo>
                    <a:pt x="706" y="1953"/>
                    <a:pt x="346" y="1593"/>
                    <a:pt x="346" y="1150"/>
                  </a:cubicBezTo>
                  <a:cubicBezTo>
                    <a:pt x="346" y="706"/>
                    <a:pt x="706" y="347"/>
                    <a:pt x="1150" y="347"/>
                  </a:cubicBezTo>
                  <a:close/>
                  <a:moveTo>
                    <a:pt x="1150" y="1"/>
                  </a:moveTo>
                  <a:cubicBezTo>
                    <a:pt x="516" y="1"/>
                    <a:pt x="1" y="515"/>
                    <a:pt x="1" y="1149"/>
                  </a:cubicBezTo>
                  <a:cubicBezTo>
                    <a:pt x="1" y="1783"/>
                    <a:pt x="515" y="2297"/>
                    <a:pt x="1150" y="2297"/>
                  </a:cubicBezTo>
                  <a:cubicBezTo>
                    <a:pt x="1461" y="2297"/>
                    <a:pt x="1744" y="2173"/>
                    <a:pt x="1950" y="1972"/>
                  </a:cubicBezTo>
                  <a:cubicBezTo>
                    <a:pt x="2166" y="1763"/>
                    <a:pt x="2300" y="1472"/>
                    <a:pt x="2300" y="1148"/>
                  </a:cubicBezTo>
                  <a:cubicBezTo>
                    <a:pt x="2298" y="826"/>
                    <a:pt x="2166" y="534"/>
                    <a:pt x="1950" y="326"/>
                  </a:cubicBezTo>
                  <a:cubicBezTo>
                    <a:pt x="1744" y="126"/>
                    <a:pt x="1461" y="1"/>
                    <a:pt x="1150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2701827" y="3154981"/>
              <a:ext cx="13482" cy="12711"/>
            </a:xfrm>
            <a:custGeom>
              <a:avLst/>
              <a:gdLst/>
              <a:ahLst/>
              <a:cxnLst/>
              <a:rect l="l" t="t" r="r" b="b"/>
              <a:pathLst>
                <a:path w="297" h="280" extrusionOk="0">
                  <a:moveTo>
                    <a:pt x="155" y="0"/>
                  </a:moveTo>
                  <a:cubicBezTo>
                    <a:pt x="105" y="18"/>
                    <a:pt x="53" y="36"/>
                    <a:pt x="0" y="49"/>
                  </a:cubicBezTo>
                  <a:cubicBezTo>
                    <a:pt x="6" y="60"/>
                    <a:pt x="11" y="71"/>
                    <a:pt x="15" y="85"/>
                  </a:cubicBezTo>
                  <a:cubicBezTo>
                    <a:pt x="34" y="150"/>
                    <a:pt x="31" y="217"/>
                    <a:pt x="5" y="280"/>
                  </a:cubicBezTo>
                  <a:cubicBezTo>
                    <a:pt x="49" y="258"/>
                    <a:pt x="95" y="236"/>
                    <a:pt x="147" y="217"/>
                  </a:cubicBezTo>
                  <a:cubicBezTo>
                    <a:pt x="198" y="200"/>
                    <a:pt x="248" y="186"/>
                    <a:pt x="297" y="175"/>
                  </a:cubicBezTo>
                  <a:cubicBezTo>
                    <a:pt x="238" y="144"/>
                    <a:pt x="191" y="94"/>
                    <a:pt x="165" y="30"/>
                  </a:cubicBezTo>
                  <a:cubicBezTo>
                    <a:pt x="161" y="20"/>
                    <a:pt x="159" y="11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2630012" y="3142361"/>
              <a:ext cx="73495" cy="34364"/>
            </a:xfrm>
            <a:custGeom>
              <a:avLst/>
              <a:gdLst/>
              <a:ahLst/>
              <a:cxnLst/>
              <a:rect l="l" t="t" r="r" b="b"/>
              <a:pathLst>
                <a:path w="1619" h="757" extrusionOk="0">
                  <a:moveTo>
                    <a:pt x="75" y="1"/>
                  </a:moveTo>
                  <a:lnTo>
                    <a:pt x="71" y="5"/>
                  </a:lnTo>
                  <a:cubicBezTo>
                    <a:pt x="27" y="57"/>
                    <a:pt x="2" y="120"/>
                    <a:pt x="0" y="186"/>
                  </a:cubicBezTo>
                  <a:cubicBezTo>
                    <a:pt x="0" y="210"/>
                    <a:pt x="2" y="232"/>
                    <a:pt x="7" y="255"/>
                  </a:cubicBezTo>
                  <a:cubicBezTo>
                    <a:pt x="25" y="347"/>
                    <a:pt x="90" y="438"/>
                    <a:pt x="190" y="496"/>
                  </a:cubicBezTo>
                  <a:cubicBezTo>
                    <a:pt x="243" y="528"/>
                    <a:pt x="339" y="539"/>
                    <a:pt x="441" y="544"/>
                  </a:cubicBezTo>
                  <a:cubicBezTo>
                    <a:pt x="545" y="550"/>
                    <a:pt x="652" y="548"/>
                    <a:pt x="742" y="570"/>
                  </a:cubicBezTo>
                  <a:cubicBezTo>
                    <a:pt x="831" y="592"/>
                    <a:pt x="928" y="643"/>
                    <a:pt x="1023" y="685"/>
                  </a:cubicBezTo>
                  <a:cubicBezTo>
                    <a:pt x="1113" y="725"/>
                    <a:pt x="1199" y="756"/>
                    <a:pt x="1262" y="756"/>
                  </a:cubicBezTo>
                  <a:cubicBezTo>
                    <a:pt x="1266" y="756"/>
                    <a:pt x="1270" y="756"/>
                    <a:pt x="1273" y="756"/>
                  </a:cubicBezTo>
                  <a:cubicBezTo>
                    <a:pt x="1390" y="749"/>
                    <a:pt x="1493" y="693"/>
                    <a:pt x="1549" y="618"/>
                  </a:cubicBezTo>
                  <a:cubicBezTo>
                    <a:pt x="1563" y="600"/>
                    <a:pt x="1575" y="580"/>
                    <a:pt x="1584" y="559"/>
                  </a:cubicBezTo>
                  <a:cubicBezTo>
                    <a:pt x="1614" y="495"/>
                    <a:pt x="1618" y="427"/>
                    <a:pt x="1597" y="363"/>
                  </a:cubicBezTo>
                  <a:cubicBezTo>
                    <a:pt x="1593" y="351"/>
                    <a:pt x="1588" y="338"/>
                    <a:pt x="1582" y="327"/>
                  </a:cubicBezTo>
                  <a:cubicBezTo>
                    <a:pt x="1516" y="344"/>
                    <a:pt x="1448" y="357"/>
                    <a:pt x="1381" y="366"/>
                  </a:cubicBezTo>
                  <a:cubicBezTo>
                    <a:pt x="1387" y="379"/>
                    <a:pt x="1394" y="392"/>
                    <a:pt x="1396" y="409"/>
                  </a:cubicBezTo>
                  <a:cubicBezTo>
                    <a:pt x="1409" y="484"/>
                    <a:pt x="1350" y="557"/>
                    <a:pt x="1261" y="562"/>
                  </a:cubicBezTo>
                  <a:cubicBezTo>
                    <a:pt x="1257" y="562"/>
                    <a:pt x="1253" y="562"/>
                    <a:pt x="1249" y="562"/>
                  </a:cubicBezTo>
                  <a:cubicBezTo>
                    <a:pt x="1166" y="562"/>
                    <a:pt x="1103" y="500"/>
                    <a:pt x="1106" y="427"/>
                  </a:cubicBezTo>
                  <a:cubicBezTo>
                    <a:pt x="1108" y="410"/>
                    <a:pt x="1111" y="395"/>
                    <a:pt x="1117" y="380"/>
                  </a:cubicBezTo>
                  <a:cubicBezTo>
                    <a:pt x="1008" y="378"/>
                    <a:pt x="901" y="368"/>
                    <a:pt x="797" y="345"/>
                  </a:cubicBezTo>
                  <a:cubicBezTo>
                    <a:pt x="691" y="322"/>
                    <a:pt x="588" y="291"/>
                    <a:pt x="491" y="250"/>
                  </a:cubicBezTo>
                  <a:cubicBezTo>
                    <a:pt x="488" y="259"/>
                    <a:pt x="488" y="269"/>
                    <a:pt x="485" y="276"/>
                  </a:cubicBezTo>
                  <a:cubicBezTo>
                    <a:pt x="463" y="322"/>
                    <a:pt x="416" y="349"/>
                    <a:pt x="365" y="349"/>
                  </a:cubicBezTo>
                  <a:cubicBezTo>
                    <a:pt x="339" y="349"/>
                    <a:pt x="312" y="342"/>
                    <a:pt x="286" y="328"/>
                  </a:cubicBezTo>
                  <a:cubicBezTo>
                    <a:pt x="209" y="285"/>
                    <a:pt x="189" y="192"/>
                    <a:pt x="232" y="132"/>
                  </a:cubicBezTo>
                  <a:cubicBezTo>
                    <a:pt x="235" y="127"/>
                    <a:pt x="240" y="125"/>
                    <a:pt x="244" y="121"/>
                  </a:cubicBezTo>
                  <a:cubicBezTo>
                    <a:pt x="185" y="84"/>
                    <a:pt x="128" y="44"/>
                    <a:pt x="7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2682761" y="3159293"/>
              <a:ext cx="8443" cy="6265"/>
            </a:xfrm>
            <a:custGeom>
              <a:avLst/>
              <a:gdLst/>
              <a:ahLst/>
              <a:cxnLst/>
              <a:rect l="l" t="t" r="r" b="b"/>
              <a:pathLst>
                <a:path w="186" h="138" extrusionOk="0">
                  <a:moveTo>
                    <a:pt x="159" y="0"/>
                  </a:moveTo>
                  <a:cubicBezTo>
                    <a:pt x="111" y="5"/>
                    <a:pt x="64" y="7"/>
                    <a:pt x="16" y="7"/>
                  </a:cubicBezTo>
                  <a:cubicBezTo>
                    <a:pt x="8" y="22"/>
                    <a:pt x="1" y="37"/>
                    <a:pt x="1" y="55"/>
                  </a:cubicBezTo>
                  <a:cubicBezTo>
                    <a:pt x="1" y="100"/>
                    <a:pt x="41" y="137"/>
                    <a:pt x="91" y="137"/>
                  </a:cubicBezTo>
                  <a:cubicBezTo>
                    <a:pt x="93" y="137"/>
                    <a:pt x="94" y="137"/>
                    <a:pt x="96" y="137"/>
                  </a:cubicBezTo>
                  <a:cubicBezTo>
                    <a:pt x="148" y="133"/>
                    <a:pt x="185" y="90"/>
                    <a:pt x="180" y="43"/>
                  </a:cubicBezTo>
                  <a:cubicBezTo>
                    <a:pt x="178" y="26"/>
                    <a:pt x="169" y="13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2620025" y="3137549"/>
              <a:ext cx="13482" cy="13255"/>
            </a:xfrm>
            <a:custGeom>
              <a:avLst/>
              <a:gdLst/>
              <a:ahLst/>
              <a:cxnLst/>
              <a:rect l="l" t="t" r="r" b="b"/>
              <a:pathLst>
                <a:path w="297" h="292" extrusionOk="0">
                  <a:moveTo>
                    <a:pt x="177" y="0"/>
                  </a:moveTo>
                  <a:cubicBezTo>
                    <a:pt x="128" y="48"/>
                    <a:pt x="66" y="76"/>
                    <a:pt x="0" y="83"/>
                  </a:cubicBezTo>
                  <a:cubicBezTo>
                    <a:pt x="40" y="110"/>
                    <a:pt x="80" y="142"/>
                    <a:pt x="119" y="179"/>
                  </a:cubicBezTo>
                  <a:cubicBezTo>
                    <a:pt x="157" y="215"/>
                    <a:pt x="191" y="253"/>
                    <a:pt x="222" y="291"/>
                  </a:cubicBezTo>
                  <a:cubicBezTo>
                    <a:pt x="223" y="225"/>
                    <a:pt x="248" y="162"/>
                    <a:pt x="293" y="110"/>
                  </a:cubicBezTo>
                  <a:cubicBezTo>
                    <a:pt x="294" y="110"/>
                    <a:pt x="295" y="109"/>
                    <a:pt x="296" y="107"/>
                  </a:cubicBezTo>
                  <a:cubicBezTo>
                    <a:pt x="256" y="74"/>
                    <a:pt x="215" y="38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2585025" y="3070909"/>
              <a:ext cx="42989" cy="70498"/>
            </a:xfrm>
            <a:custGeom>
              <a:avLst/>
              <a:gdLst/>
              <a:ahLst/>
              <a:cxnLst/>
              <a:rect l="l" t="t" r="r" b="b"/>
              <a:pathLst>
                <a:path w="947" h="1553" extrusionOk="0">
                  <a:moveTo>
                    <a:pt x="324" y="0"/>
                  </a:moveTo>
                  <a:cubicBezTo>
                    <a:pt x="316" y="0"/>
                    <a:pt x="308" y="1"/>
                    <a:pt x="300" y="1"/>
                  </a:cubicBezTo>
                  <a:cubicBezTo>
                    <a:pt x="231" y="6"/>
                    <a:pt x="169" y="35"/>
                    <a:pt x="121" y="82"/>
                  </a:cubicBezTo>
                  <a:cubicBezTo>
                    <a:pt x="40" y="160"/>
                    <a:pt x="0" y="285"/>
                    <a:pt x="31" y="420"/>
                  </a:cubicBezTo>
                  <a:cubicBezTo>
                    <a:pt x="55" y="538"/>
                    <a:pt x="250" y="707"/>
                    <a:pt x="322" y="867"/>
                  </a:cubicBezTo>
                  <a:cubicBezTo>
                    <a:pt x="358" y="949"/>
                    <a:pt x="369" y="1053"/>
                    <a:pt x="385" y="1151"/>
                  </a:cubicBezTo>
                  <a:cubicBezTo>
                    <a:pt x="400" y="1248"/>
                    <a:pt x="418" y="1341"/>
                    <a:pt x="453" y="1388"/>
                  </a:cubicBezTo>
                  <a:cubicBezTo>
                    <a:pt x="516" y="1480"/>
                    <a:pt x="609" y="1536"/>
                    <a:pt x="701" y="1548"/>
                  </a:cubicBezTo>
                  <a:cubicBezTo>
                    <a:pt x="716" y="1551"/>
                    <a:pt x="732" y="1552"/>
                    <a:pt x="747" y="1552"/>
                  </a:cubicBezTo>
                  <a:cubicBezTo>
                    <a:pt x="755" y="1552"/>
                    <a:pt x="763" y="1552"/>
                    <a:pt x="770" y="1552"/>
                  </a:cubicBezTo>
                  <a:cubicBezTo>
                    <a:pt x="835" y="1546"/>
                    <a:pt x="898" y="1517"/>
                    <a:pt x="946" y="1469"/>
                  </a:cubicBezTo>
                  <a:cubicBezTo>
                    <a:pt x="899" y="1421"/>
                    <a:pt x="853" y="1371"/>
                    <a:pt x="809" y="1316"/>
                  </a:cubicBezTo>
                  <a:cubicBezTo>
                    <a:pt x="786" y="1334"/>
                    <a:pt x="759" y="1342"/>
                    <a:pt x="732" y="1342"/>
                  </a:cubicBezTo>
                  <a:cubicBezTo>
                    <a:pt x="688" y="1342"/>
                    <a:pt x="643" y="1320"/>
                    <a:pt x="613" y="1277"/>
                  </a:cubicBezTo>
                  <a:cubicBezTo>
                    <a:pt x="564" y="1208"/>
                    <a:pt x="581" y="1115"/>
                    <a:pt x="646" y="1077"/>
                  </a:cubicBezTo>
                  <a:cubicBezTo>
                    <a:pt x="595" y="983"/>
                    <a:pt x="551" y="885"/>
                    <a:pt x="517" y="783"/>
                  </a:cubicBezTo>
                  <a:cubicBezTo>
                    <a:pt x="482" y="677"/>
                    <a:pt x="458" y="568"/>
                    <a:pt x="443" y="456"/>
                  </a:cubicBezTo>
                  <a:cubicBezTo>
                    <a:pt x="427" y="471"/>
                    <a:pt x="410" y="481"/>
                    <a:pt x="389" y="488"/>
                  </a:cubicBezTo>
                  <a:cubicBezTo>
                    <a:pt x="378" y="491"/>
                    <a:pt x="366" y="493"/>
                    <a:pt x="354" y="493"/>
                  </a:cubicBezTo>
                  <a:cubicBezTo>
                    <a:pt x="293" y="493"/>
                    <a:pt x="235" y="447"/>
                    <a:pt x="218" y="377"/>
                  </a:cubicBezTo>
                  <a:cubicBezTo>
                    <a:pt x="201" y="294"/>
                    <a:pt x="249" y="217"/>
                    <a:pt x="324" y="204"/>
                  </a:cubicBezTo>
                  <a:cubicBezTo>
                    <a:pt x="331" y="203"/>
                    <a:pt x="339" y="202"/>
                    <a:pt x="346" y="202"/>
                  </a:cubicBezTo>
                  <a:cubicBezTo>
                    <a:pt x="377" y="202"/>
                    <a:pt x="405" y="212"/>
                    <a:pt x="428" y="230"/>
                  </a:cubicBezTo>
                  <a:cubicBezTo>
                    <a:pt x="428" y="160"/>
                    <a:pt x="435" y="91"/>
                    <a:pt x="444" y="23"/>
                  </a:cubicBezTo>
                  <a:cubicBezTo>
                    <a:pt x="407" y="9"/>
                    <a:pt x="366" y="0"/>
                    <a:pt x="32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2641542" y="3149079"/>
              <a:ext cx="8625" cy="6718"/>
            </a:xfrm>
            <a:custGeom>
              <a:avLst/>
              <a:gdLst/>
              <a:ahLst/>
              <a:cxnLst/>
              <a:rect l="l" t="t" r="r" b="b"/>
              <a:pathLst>
                <a:path w="190" h="148" extrusionOk="0">
                  <a:moveTo>
                    <a:pt x="41" y="0"/>
                  </a:moveTo>
                  <a:cubicBezTo>
                    <a:pt x="35" y="6"/>
                    <a:pt x="30" y="9"/>
                    <a:pt x="27" y="14"/>
                  </a:cubicBezTo>
                  <a:cubicBezTo>
                    <a:pt x="1" y="53"/>
                    <a:pt x="15" y="108"/>
                    <a:pt x="62" y="134"/>
                  </a:cubicBezTo>
                  <a:cubicBezTo>
                    <a:pt x="77" y="143"/>
                    <a:pt x="93" y="148"/>
                    <a:pt x="109" y="148"/>
                  </a:cubicBezTo>
                  <a:cubicBezTo>
                    <a:pt x="140" y="148"/>
                    <a:pt x="169" y="132"/>
                    <a:pt x="183" y="104"/>
                  </a:cubicBezTo>
                  <a:cubicBezTo>
                    <a:pt x="186" y="95"/>
                    <a:pt x="188" y="87"/>
                    <a:pt x="189" y="79"/>
                  </a:cubicBezTo>
                  <a:cubicBezTo>
                    <a:pt x="138" y="55"/>
                    <a:pt x="88" y="3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2613442" y="3121933"/>
              <a:ext cx="6855" cy="7445"/>
            </a:xfrm>
            <a:custGeom>
              <a:avLst/>
              <a:gdLst/>
              <a:ahLst/>
              <a:cxnLst/>
              <a:rect l="l" t="t" r="r" b="b"/>
              <a:pathLst>
                <a:path w="151" h="164" extrusionOk="0">
                  <a:moveTo>
                    <a:pt x="50" y="1"/>
                  </a:moveTo>
                  <a:cubicBezTo>
                    <a:pt x="11" y="25"/>
                    <a:pt x="1" y="81"/>
                    <a:pt x="30" y="123"/>
                  </a:cubicBezTo>
                  <a:cubicBezTo>
                    <a:pt x="49" y="149"/>
                    <a:pt x="77" y="163"/>
                    <a:pt x="104" y="163"/>
                  </a:cubicBezTo>
                  <a:cubicBezTo>
                    <a:pt x="120" y="163"/>
                    <a:pt x="137" y="158"/>
                    <a:pt x="150" y="148"/>
                  </a:cubicBezTo>
                  <a:cubicBezTo>
                    <a:pt x="114" y="101"/>
                    <a:pt x="82" y="52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2589792" y="3060832"/>
              <a:ext cx="16842" cy="13755"/>
            </a:xfrm>
            <a:custGeom>
              <a:avLst/>
              <a:gdLst/>
              <a:ahLst/>
              <a:cxnLst/>
              <a:rect l="l" t="t" r="r" b="b"/>
              <a:pathLst>
                <a:path w="371" h="303" extrusionOk="0">
                  <a:moveTo>
                    <a:pt x="371" y="1"/>
                  </a:moveTo>
                  <a:cubicBezTo>
                    <a:pt x="318" y="38"/>
                    <a:pt x="255" y="60"/>
                    <a:pt x="186" y="62"/>
                  </a:cubicBezTo>
                  <a:cubicBezTo>
                    <a:pt x="182" y="62"/>
                    <a:pt x="177" y="62"/>
                    <a:pt x="173" y="62"/>
                  </a:cubicBezTo>
                  <a:cubicBezTo>
                    <a:pt x="109" y="62"/>
                    <a:pt x="50" y="42"/>
                    <a:pt x="1" y="4"/>
                  </a:cubicBezTo>
                  <a:lnTo>
                    <a:pt x="1" y="4"/>
                  </a:lnTo>
                  <a:cubicBezTo>
                    <a:pt x="12" y="50"/>
                    <a:pt x="21" y="101"/>
                    <a:pt x="24" y="152"/>
                  </a:cubicBezTo>
                  <a:cubicBezTo>
                    <a:pt x="27" y="204"/>
                    <a:pt x="24" y="255"/>
                    <a:pt x="19" y="303"/>
                  </a:cubicBezTo>
                  <a:cubicBezTo>
                    <a:pt x="66" y="256"/>
                    <a:pt x="128" y="226"/>
                    <a:pt x="197" y="222"/>
                  </a:cubicBezTo>
                  <a:cubicBezTo>
                    <a:pt x="204" y="222"/>
                    <a:pt x="211" y="222"/>
                    <a:pt x="218" y="222"/>
                  </a:cubicBezTo>
                  <a:cubicBezTo>
                    <a:pt x="262" y="222"/>
                    <a:pt x="303" y="230"/>
                    <a:pt x="342" y="243"/>
                  </a:cubicBezTo>
                  <a:cubicBezTo>
                    <a:pt x="345" y="208"/>
                    <a:pt x="351" y="173"/>
                    <a:pt x="358" y="139"/>
                  </a:cubicBezTo>
                  <a:cubicBezTo>
                    <a:pt x="358" y="136"/>
                    <a:pt x="356" y="135"/>
                    <a:pt x="356" y="133"/>
                  </a:cubicBezTo>
                  <a:cubicBezTo>
                    <a:pt x="354" y="85"/>
                    <a:pt x="360" y="4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2583164" y="2989380"/>
              <a:ext cx="30097" cy="74402"/>
            </a:xfrm>
            <a:custGeom>
              <a:avLst/>
              <a:gdLst/>
              <a:ahLst/>
              <a:cxnLst/>
              <a:rect l="l" t="t" r="r" b="b"/>
              <a:pathLst>
                <a:path w="663" h="1639" extrusionOk="0">
                  <a:moveTo>
                    <a:pt x="332" y="206"/>
                  </a:moveTo>
                  <a:cubicBezTo>
                    <a:pt x="407" y="206"/>
                    <a:pt x="469" y="270"/>
                    <a:pt x="469" y="352"/>
                  </a:cubicBezTo>
                  <a:cubicBezTo>
                    <a:pt x="469" y="432"/>
                    <a:pt x="407" y="496"/>
                    <a:pt x="332" y="496"/>
                  </a:cubicBezTo>
                  <a:cubicBezTo>
                    <a:pt x="256" y="496"/>
                    <a:pt x="195" y="432"/>
                    <a:pt x="195" y="352"/>
                  </a:cubicBezTo>
                  <a:cubicBezTo>
                    <a:pt x="195" y="273"/>
                    <a:pt x="256" y="206"/>
                    <a:pt x="332" y="206"/>
                  </a:cubicBezTo>
                  <a:close/>
                  <a:moveTo>
                    <a:pt x="332" y="1143"/>
                  </a:moveTo>
                  <a:cubicBezTo>
                    <a:pt x="407" y="1143"/>
                    <a:pt x="469" y="1207"/>
                    <a:pt x="469" y="1287"/>
                  </a:cubicBezTo>
                  <a:cubicBezTo>
                    <a:pt x="469" y="1367"/>
                    <a:pt x="407" y="1433"/>
                    <a:pt x="332" y="1433"/>
                  </a:cubicBezTo>
                  <a:cubicBezTo>
                    <a:pt x="256" y="1433"/>
                    <a:pt x="195" y="1367"/>
                    <a:pt x="195" y="1287"/>
                  </a:cubicBezTo>
                  <a:cubicBezTo>
                    <a:pt x="195" y="1207"/>
                    <a:pt x="256" y="1143"/>
                    <a:pt x="332" y="1143"/>
                  </a:cubicBezTo>
                  <a:close/>
                  <a:moveTo>
                    <a:pt x="331" y="0"/>
                  </a:moveTo>
                  <a:cubicBezTo>
                    <a:pt x="263" y="0"/>
                    <a:pt x="198" y="23"/>
                    <a:pt x="146" y="62"/>
                  </a:cubicBezTo>
                  <a:cubicBezTo>
                    <a:pt x="57" y="125"/>
                    <a:pt x="0" y="231"/>
                    <a:pt x="0" y="352"/>
                  </a:cubicBezTo>
                  <a:cubicBezTo>
                    <a:pt x="0" y="454"/>
                    <a:pt x="140" y="652"/>
                    <a:pt x="140" y="819"/>
                  </a:cubicBezTo>
                  <a:cubicBezTo>
                    <a:pt x="140" y="985"/>
                    <a:pt x="0" y="1185"/>
                    <a:pt x="0" y="1287"/>
                  </a:cubicBezTo>
                  <a:cubicBezTo>
                    <a:pt x="0" y="1383"/>
                    <a:pt x="37" y="1472"/>
                    <a:pt x="98" y="1535"/>
                  </a:cubicBezTo>
                  <a:cubicBezTo>
                    <a:pt x="112" y="1552"/>
                    <a:pt x="130" y="1566"/>
                    <a:pt x="147" y="1580"/>
                  </a:cubicBezTo>
                  <a:cubicBezTo>
                    <a:pt x="197" y="1617"/>
                    <a:pt x="258" y="1638"/>
                    <a:pt x="323" y="1638"/>
                  </a:cubicBezTo>
                  <a:cubicBezTo>
                    <a:pt x="326" y="1638"/>
                    <a:pt x="329" y="1638"/>
                    <a:pt x="332" y="1638"/>
                  </a:cubicBezTo>
                  <a:cubicBezTo>
                    <a:pt x="402" y="1635"/>
                    <a:pt x="465" y="1612"/>
                    <a:pt x="517" y="1575"/>
                  </a:cubicBezTo>
                  <a:cubicBezTo>
                    <a:pt x="526" y="1568"/>
                    <a:pt x="534" y="1560"/>
                    <a:pt x="543" y="1552"/>
                  </a:cubicBezTo>
                  <a:cubicBezTo>
                    <a:pt x="574" y="1452"/>
                    <a:pt x="612" y="1356"/>
                    <a:pt x="659" y="1265"/>
                  </a:cubicBezTo>
                  <a:cubicBezTo>
                    <a:pt x="643" y="1158"/>
                    <a:pt x="522" y="975"/>
                    <a:pt x="522" y="819"/>
                  </a:cubicBezTo>
                  <a:cubicBezTo>
                    <a:pt x="522" y="653"/>
                    <a:pt x="662" y="454"/>
                    <a:pt x="662" y="352"/>
                  </a:cubicBezTo>
                  <a:cubicBezTo>
                    <a:pt x="662" y="230"/>
                    <a:pt x="604" y="125"/>
                    <a:pt x="517" y="62"/>
                  </a:cubicBezTo>
                  <a:cubicBezTo>
                    <a:pt x="464" y="23"/>
                    <a:pt x="401" y="0"/>
                    <a:pt x="3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2591971" y="3041221"/>
              <a:ext cx="12484" cy="13210"/>
            </a:xfrm>
            <a:custGeom>
              <a:avLst/>
              <a:gdLst/>
              <a:ahLst/>
              <a:cxnLst/>
              <a:rect l="l" t="t" r="r" b="b"/>
              <a:pathLst>
                <a:path w="275" h="291" extrusionOk="0">
                  <a:moveTo>
                    <a:pt x="138" y="55"/>
                  </a:moveTo>
                  <a:cubicBezTo>
                    <a:pt x="185" y="55"/>
                    <a:pt x="223" y="95"/>
                    <a:pt x="223" y="145"/>
                  </a:cubicBezTo>
                  <a:cubicBezTo>
                    <a:pt x="223" y="194"/>
                    <a:pt x="185" y="235"/>
                    <a:pt x="138" y="235"/>
                  </a:cubicBezTo>
                  <a:cubicBezTo>
                    <a:pt x="91" y="235"/>
                    <a:pt x="54" y="196"/>
                    <a:pt x="54" y="145"/>
                  </a:cubicBezTo>
                  <a:cubicBezTo>
                    <a:pt x="54" y="95"/>
                    <a:pt x="92" y="55"/>
                    <a:pt x="138" y="55"/>
                  </a:cubicBezTo>
                  <a:close/>
                  <a:moveTo>
                    <a:pt x="137" y="1"/>
                  </a:moveTo>
                  <a:cubicBezTo>
                    <a:pt x="60" y="1"/>
                    <a:pt x="0" y="65"/>
                    <a:pt x="0" y="145"/>
                  </a:cubicBezTo>
                  <a:cubicBezTo>
                    <a:pt x="0" y="225"/>
                    <a:pt x="60" y="291"/>
                    <a:pt x="137" y="291"/>
                  </a:cubicBezTo>
                  <a:cubicBezTo>
                    <a:pt x="213" y="291"/>
                    <a:pt x="274" y="225"/>
                    <a:pt x="274" y="145"/>
                  </a:cubicBezTo>
                  <a:cubicBezTo>
                    <a:pt x="274" y="65"/>
                    <a:pt x="212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2596828" y="3082576"/>
              <a:ext cx="8080" cy="8171"/>
            </a:xfrm>
            <a:custGeom>
              <a:avLst/>
              <a:gdLst/>
              <a:ahLst/>
              <a:cxnLst/>
              <a:rect l="l" t="t" r="r" b="b"/>
              <a:pathLst>
                <a:path w="178" h="180" extrusionOk="0">
                  <a:moveTo>
                    <a:pt x="93" y="0"/>
                  </a:moveTo>
                  <a:cubicBezTo>
                    <a:pt x="88" y="0"/>
                    <a:pt x="83" y="1"/>
                    <a:pt x="78" y="2"/>
                  </a:cubicBezTo>
                  <a:cubicBezTo>
                    <a:pt x="31" y="9"/>
                    <a:pt x="1" y="58"/>
                    <a:pt x="13" y="108"/>
                  </a:cubicBezTo>
                  <a:cubicBezTo>
                    <a:pt x="23" y="151"/>
                    <a:pt x="60" y="179"/>
                    <a:pt x="98" y="179"/>
                  </a:cubicBezTo>
                  <a:cubicBezTo>
                    <a:pt x="104" y="179"/>
                    <a:pt x="110" y="178"/>
                    <a:pt x="117" y="177"/>
                  </a:cubicBezTo>
                  <a:cubicBezTo>
                    <a:pt x="148" y="168"/>
                    <a:pt x="169" y="142"/>
                    <a:pt x="178" y="112"/>
                  </a:cubicBezTo>
                  <a:cubicBezTo>
                    <a:pt x="177" y="97"/>
                    <a:pt x="177" y="79"/>
                    <a:pt x="175" y="63"/>
                  </a:cubicBezTo>
                  <a:cubicBezTo>
                    <a:pt x="163" y="26"/>
                    <a:pt x="130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2594377" y="3043718"/>
              <a:ext cx="7717" cy="8171"/>
            </a:xfrm>
            <a:custGeom>
              <a:avLst/>
              <a:gdLst/>
              <a:ahLst/>
              <a:cxnLst/>
              <a:rect l="l" t="t" r="r" b="b"/>
              <a:pathLst>
                <a:path w="170" h="180" extrusionOk="0">
                  <a:moveTo>
                    <a:pt x="85" y="0"/>
                  </a:moveTo>
                  <a:cubicBezTo>
                    <a:pt x="38" y="0"/>
                    <a:pt x="1" y="40"/>
                    <a:pt x="1" y="90"/>
                  </a:cubicBezTo>
                  <a:cubicBezTo>
                    <a:pt x="1" y="140"/>
                    <a:pt x="39" y="180"/>
                    <a:pt x="85" y="180"/>
                  </a:cubicBezTo>
                  <a:cubicBezTo>
                    <a:pt x="132" y="180"/>
                    <a:pt x="170" y="140"/>
                    <a:pt x="170" y="90"/>
                  </a:cubicBezTo>
                  <a:cubicBezTo>
                    <a:pt x="170" y="40"/>
                    <a:pt x="132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2589746" y="2979438"/>
              <a:ext cx="16887" cy="12756"/>
            </a:xfrm>
            <a:custGeom>
              <a:avLst/>
              <a:gdLst/>
              <a:ahLst/>
              <a:cxnLst/>
              <a:rect l="l" t="t" r="r" b="b"/>
              <a:pathLst>
                <a:path w="372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44"/>
                    <a:pt x="18" y="92"/>
                    <a:pt x="18" y="140"/>
                  </a:cubicBezTo>
                  <a:cubicBezTo>
                    <a:pt x="18" y="190"/>
                    <a:pt x="10" y="236"/>
                    <a:pt x="1" y="281"/>
                  </a:cubicBezTo>
                  <a:cubicBezTo>
                    <a:pt x="53" y="242"/>
                    <a:pt x="117" y="219"/>
                    <a:pt x="186" y="219"/>
                  </a:cubicBezTo>
                  <a:cubicBezTo>
                    <a:pt x="256" y="220"/>
                    <a:pt x="319" y="242"/>
                    <a:pt x="372" y="281"/>
                  </a:cubicBezTo>
                  <a:cubicBezTo>
                    <a:pt x="361" y="236"/>
                    <a:pt x="354" y="189"/>
                    <a:pt x="354" y="140"/>
                  </a:cubicBezTo>
                  <a:cubicBezTo>
                    <a:pt x="354" y="91"/>
                    <a:pt x="361" y="44"/>
                    <a:pt x="372" y="0"/>
                  </a:cubicBezTo>
                  <a:lnTo>
                    <a:pt x="372" y="0"/>
                  </a:lnTo>
                  <a:cubicBezTo>
                    <a:pt x="319" y="39"/>
                    <a:pt x="256" y="61"/>
                    <a:pt x="186" y="61"/>
                  </a:cubicBezTo>
                  <a:cubicBezTo>
                    <a:pt x="118" y="61"/>
                    <a:pt x="53" y="3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2583164" y="2907896"/>
              <a:ext cx="30097" cy="74357"/>
            </a:xfrm>
            <a:custGeom>
              <a:avLst/>
              <a:gdLst/>
              <a:ahLst/>
              <a:cxnLst/>
              <a:rect l="l" t="t" r="r" b="b"/>
              <a:pathLst>
                <a:path w="663" h="1638" extrusionOk="0">
                  <a:moveTo>
                    <a:pt x="332" y="206"/>
                  </a:moveTo>
                  <a:cubicBezTo>
                    <a:pt x="407" y="206"/>
                    <a:pt x="469" y="271"/>
                    <a:pt x="469" y="351"/>
                  </a:cubicBezTo>
                  <a:cubicBezTo>
                    <a:pt x="469" y="431"/>
                    <a:pt x="407" y="496"/>
                    <a:pt x="332" y="496"/>
                  </a:cubicBezTo>
                  <a:cubicBezTo>
                    <a:pt x="256" y="496"/>
                    <a:pt x="195" y="431"/>
                    <a:pt x="195" y="351"/>
                  </a:cubicBezTo>
                  <a:cubicBezTo>
                    <a:pt x="195" y="272"/>
                    <a:pt x="256" y="206"/>
                    <a:pt x="332" y="206"/>
                  </a:cubicBezTo>
                  <a:close/>
                  <a:moveTo>
                    <a:pt x="332" y="1142"/>
                  </a:moveTo>
                  <a:cubicBezTo>
                    <a:pt x="407" y="1142"/>
                    <a:pt x="469" y="1206"/>
                    <a:pt x="469" y="1287"/>
                  </a:cubicBezTo>
                  <a:cubicBezTo>
                    <a:pt x="469" y="1367"/>
                    <a:pt x="407" y="1432"/>
                    <a:pt x="332" y="1432"/>
                  </a:cubicBezTo>
                  <a:cubicBezTo>
                    <a:pt x="256" y="1432"/>
                    <a:pt x="195" y="1366"/>
                    <a:pt x="195" y="1287"/>
                  </a:cubicBezTo>
                  <a:cubicBezTo>
                    <a:pt x="195" y="1206"/>
                    <a:pt x="256" y="1142"/>
                    <a:pt x="332" y="1142"/>
                  </a:cubicBezTo>
                  <a:close/>
                  <a:moveTo>
                    <a:pt x="331" y="1"/>
                  </a:moveTo>
                  <a:cubicBezTo>
                    <a:pt x="263" y="1"/>
                    <a:pt x="198" y="23"/>
                    <a:pt x="146" y="61"/>
                  </a:cubicBezTo>
                  <a:cubicBezTo>
                    <a:pt x="57" y="124"/>
                    <a:pt x="0" y="230"/>
                    <a:pt x="0" y="351"/>
                  </a:cubicBezTo>
                  <a:cubicBezTo>
                    <a:pt x="0" y="454"/>
                    <a:pt x="140" y="651"/>
                    <a:pt x="140" y="819"/>
                  </a:cubicBezTo>
                  <a:cubicBezTo>
                    <a:pt x="140" y="984"/>
                    <a:pt x="0" y="1184"/>
                    <a:pt x="0" y="1287"/>
                  </a:cubicBezTo>
                  <a:cubicBezTo>
                    <a:pt x="0" y="1408"/>
                    <a:pt x="58" y="1514"/>
                    <a:pt x="146" y="1577"/>
                  </a:cubicBezTo>
                  <a:cubicBezTo>
                    <a:pt x="198" y="1615"/>
                    <a:pt x="263" y="1637"/>
                    <a:pt x="331" y="1637"/>
                  </a:cubicBezTo>
                  <a:cubicBezTo>
                    <a:pt x="401" y="1637"/>
                    <a:pt x="464" y="1615"/>
                    <a:pt x="517" y="1577"/>
                  </a:cubicBezTo>
                  <a:cubicBezTo>
                    <a:pt x="604" y="1514"/>
                    <a:pt x="662" y="1406"/>
                    <a:pt x="662" y="1287"/>
                  </a:cubicBezTo>
                  <a:cubicBezTo>
                    <a:pt x="662" y="1184"/>
                    <a:pt x="522" y="987"/>
                    <a:pt x="522" y="819"/>
                  </a:cubicBezTo>
                  <a:cubicBezTo>
                    <a:pt x="522" y="652"/>
                    <a:pt x="662" y="454"/>
                    <a:pt x="662" y="351"/>
                  </a:cubicBezTo>
                  <a:cubicBezTo>
                    <a:pt x="662" y="229"/>
                    <a:pt x="604" y="124"/>
                    <a:pt x="517" y="61"/>
                  </a:cubicBezTo>
                  <a:cubicBezTo>
                    <a:pt x="464" y="23"/>
                    <a:pt x="401" y="1"/>
                    <a:pt x="33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2592016" y="2998777"/>
              <a:ext cx="12484" cy="13210"/>
            </a:xfrm>
            <a:custGeom>
              <a:avLst/>
              <a:gdLst/>
              <a:ahLst/>
              <a:cxnLst/>
              <a:rect l="l" t="t" r="r" b="b"/>
              <a:pathLst>
                <a:path w="275" h="291" extrusionOk="0">
                  <a:moveTo>
                    <a:pt x="137" y="55"/>
                  </a:moveTo>
                  <a:cubicBezTo>
                    <a:pt x="184" y="55"/>
                    <a:pt x="222" y="94"/>
                    <a:pt x="222" y="145"/>
                  </a:cubicBezTo>
                  <a:cubicBezTo>
                    <a:pt x="222" y="194"/>
                    <a:pt x="184" y="233"/>
                    <a:pt x="137" y="233"/>
                  </a:cubicBezTo>
                  <a:cubicBezTo>
                    <a:pt x="90" y="233"/>
                    <a:pt x="53" y="193"/>
                    <a:pt x="53" y="145"/>
                  </a:cubicBezTo>
                  <a:cubicBezTo>
                    <a:pt x="52" y="95"/>
                    <a:pt x="90" y="55"/>
                    <a:pt x="137" y="55"/>
                  </a:cubicBezTo>
                  <a:close/>
                  <a:moveTo>
                    <a:pt x="137" y="0"/>
                  </a:moveTo>
                  <a:cubicBezTo>
                    <a:pt x="61" y="0"/>
                    <a:pt x="0" y="66"/>
                    <a:pt x="0" y="146"/>
                  </a:cubicBezTo>
                  <a:cubicBezTo>
                    <a:pt x="0" y="225"/>
                    <a:pt x="61" y="290"/>
                    <a:pt x="137" y="290"/>
                  </a:cubicBezTo>
                  <a:cubicBezTo>
                    <a:pt x="212" y="290"/>
                    <a:pt x="274" y="226"/>
                    <a:pt x="274" y="146"/>
                  </a:cubicBezTo>
                  <a:cubicBezTo>
                    <a:pt x="274" y="66"/>
                    <a:pt x="212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2591971" y="2959691"/>
              <a:ext cx="12484" cy="13210"/>
            </a:xfrm>
            <a:custGeom>
              <a:avLst/>
              <a:gdLst/>
              <a:ahLst/>
              <a:cxnLst/>
              <a:rect l="l" t="t" r="r" b="b"/>
              <a:pathLst>
                <a:path w="275" h="291" extrusionOk="0">
                  <a:moveTo>
                    <a:pt x="137" y="56"/>
                  </a:moveTo>
                  <a:cubicBezTo>
                    <a:pt x="184" y="56"/>
                    <a:pt x="222" y="96"/>
                    <a:pt x="222" y="146"/>
                  </a:cubicBezTo>
                  <a:cubicBezTo>
                    <a:pt x="222" y="196"/>
                    <a:pt x="184" y="236"/>
                    <a:pt x="137" y="236"/>
                  </a:cubicBezTo>
                  <a:cubicBezTo>
                    <a:pt x="91" y="236"/>
                    <a:pt x="53" y="195"/>
                    <a:pt x="53" y="146"/>
                  </a:cubicBezTo>
                  <a:cubicBezTo>
                    <a:pt x="53" y="96"/>
                    <a:pt x="91" y="56"/>
                    <a:pt x="137" y="56"/>
                  </a:cubicBezTo>
                  <a:close/>
                  <a:moveTo>
                    <a:pt x="137" y="1"/>
                  </a:moveTo>
                  <a:cubicBezTo>
                    <a:pt x="60" y="1"/>
                    <a:pt x="0" y="65"/>
                    <a:pt x="0" y="146"/>
                  </a:cubicBezTo>
                  <a:cubicBezTo>
                    <a:pt x="0" y="226"/>
                    <a:pt x="60" y="291"/>
                    <a:pt x="137" y="291"/>
                  </a:cubicBezTo>
                  <a:cubicBezTo>
                    <a:pt x="213" y="291"/>
                    <a:pt x="274" y="225"/>
                    <a:pt x="274" y="146"/>
                  </a:cubicBezTo>
                  <a:cubicBezTo>
                    <a:pt x="274" y="65"/>
                    <a:pt x="212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3"/>
            <p:cNvSpPr/>
            <p:nvPr/>
          </p:nvSpPr>
          <p:spPr>
            <a:xfrm>
              <a:off x="2594331" y="3001319"/>
              <a:ext cx="7763" cy="8171"/>
            </a:xfrm>
            <a:custGeom>
              <a:avLst/>
              <a:gdLst/>
              <a:ahLst/>
              <a:cxnLst/>
              <a:rect l="l" t="t" r="r" b="b"/>
              <a:pathLst>
                <a:path w="171" h="180" extrusionOk="0">
                  <a:moveTo>
                    <a:pt x="86" y="0"/>
                  </a:moveTo>
                  <a:cubicBezTo>
                    <a:pt x="39" y="0"/>
                    <a:pt x="2" y="39"/>
                    <a:pt x="2" y="90"/>
                  </a:cubicBezTo>
                  <a:cubicBezTo>
                    <a:pt x="1" y="138"/>
                    <a:pt x="39" y="179"/>
                    <a:pt x="86" y="179"/>
                  </a:cubicBezTo>
                  <a:cubicBezTo>
                    <a:pt x="133" y="179"/>
                    <a:pt x="171" y="138"/>
                    <a:pt x="171" y="90"/>
                  </a:cubicBezTo>
                  <a:cubicBezTo>
                    <a:pt x="171" y="39"/>
                    <a:pt x="133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3"/>
            <p:cNvSpPr/>
            <p:nvPr/>
          </p:nvSpPr>
          <p:spPr>
            <a:xfrm>
              <a:off x="2594377" y="2962234"/>
              <a:ext cx="7717" cy="8171"/>
            </a:xfrm>
            <a:custGeom>
              <a:avLst/>
              <a:gdLst/>
              <a:ahLst/>
              <a:cxnLst/>
              <a:rect l="l" t="t" r="r" b="b"/>
              <a:pathLst>
                <a:path w="170" h="180" extrusionOk="0">
                  <a:moveTo>
                    <a:pt x="85" y="0"/>
                  </a:moveTo>
                  <a:cubicBezTo>
                    <a:pt x="38" y="0"/>
                    <a:pt x="1" y="40"/>
                    <a:pt x="1" y="90"/>
                  </a:cubicBezTo>
                  <a:cubicBezTo>
                    <a:pt x="1" y="140"/>
                    <a:pt x="39" y="180"/>
                    <a:pt x="85" y="180"/>
                  </a:cubicBezTo>
                  <a:cubicBezTo>
                    <a:pt x="132" y="180"/>
                    <a:pt x="170" y="139"/>
                    <a:pt x="170" y="90"/>
                  </a:cubicBezTo>
                  <a:cubicBezTo>
                    <a:pt x="170" y="40"/>
                    <a:pt x="132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2589792" y="2897954"/>
              <a:ext cx="16842" cy="12711"/>
            </a:xfrm>
            <a:custGeom>
              <a:avLst/>
              <a:gdLst/>
              <a:ahLst/>
              <a:cxnLst/>
              <a:rect l="l" t="t" r="r" b="b"/>
              <a:pathLst>
                <a:path w="371" h="280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43"/>
                    <a:pt x="19" y="91"/>
                    <a:pt x="19" y="140"/>
                  </a:cubicBezTo>
                  <a:cubicBezTo>
                    <a:pt x="19" y="190"/>
                    <a:pt x="11" y="236"/>
                    <a:pt x="1" y="280"/>
                  </a:cubicBezTo>
                  <a:cubicBezTo>
                    <a:pt x="53" y="242"/>
                    <a:pt x="117" y="220"/>
                    <a:pt x="186" y="220"/>
                  </a:cubicBezTo>
                  <a:cubicBezTo>
                    <a:pt x="255" y="220"/>
                    <a:pt x="318" y="242"/>
                    <a:pt x="371" y="280"/>
                  </a:cubicBezTo>
                  <a:cubicBezTo>
                    <a:pt x="360" y="236"/>
                    <a:pt x="353" y="189"/>
                    <a:pt x="353" y="140"/>
                  </a:cubicBezTo>
                  <a:cubicBezTo>
                    <a:pt x="353" y="90"/>
                    <a:pt x="360" y="43"/>
                    <a:pt x="371" y="0"/>
                  </a:cubicBezTo>
                  <a:lnTo>
                    <a:pt x="371" y="0"/>
                  </a:lnTo>
                  <a:cubicBezTo>
                    <a:pt x="318" y="38"/>
                    <a:pt x="255" y="61"/>
                    <a:pt x="186" y="61"/>
                  </a:cubicBezTo>
                  <a:cubicBezTo>
                    <a:pt x="118" y="61"/>
                    <a:pt x="53" y="3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2583209" y="2826366"/>
              <a:ext cx="30051" cy="74402"/>
            </a:xfrm>
            <a:custGeom>
              <a:avLst/>
              <a:gdLst/>
              <a:ahLst/>
              <a:cxnLst/>
              <a:rect l="l" t="t" r="r" b="b"/>
              <a:pathLst>
                <a:path w="662" h="1639" extrusionOk="0">
                  <a:moveTo>
                    <a:pt x="331" y="206"/>
                  </a:moveTo>
                  <a:cubicBezTo>
                    <a:pt x="406" y="206"/>
                    <a:pt x="468" y="271"/>
                    <a:pt x="468" y="352"/>
                  </a:cubicBezTo>
                  <a:cubicBezTo>
                    <a:pt x="468" y="432"/>
                    <a:pt x="406" y="496"/>
                    <a:pt x="331" y="496"/>
                  </a:cubicBezTo>
                  <a:cubicBezTo>
                    <a:pt x="255" y="496"/>
                    <a:pt x="194" y="432"/>
                    <a:pt x="194" y="352"/>
                  </a:cubicBezTo>
                  <a:cubicBezTo>
                    <a:pt x="194" y="271"/>
                    <a:pt x="255" y="206"/>
                    <a:pt x="331" y="206"/>
                  </a:cubicBezTo>
                  <a:close/>
                  <a:moveTo>
                    <a:pt x="331" y="1143"/>
                  </a:moveTo>
                  <a:cubicBezTo>
                    <a:pt x="406" y="1143"/>
                    <a:pt x="468" y="1207"/>
                    <a:pt x="468" y="1287"/>
                  </a:cubicBezTo>
                  <a:cubicBezTo>
                    <a:pt x="468" y="1367"/>
                    <a:pt x="406" y="1433"/>
                    <a:pt x="331" y="1433"/>
                  </a:cubicBezTo>
                  <a:cubicBezTo>
                    <a:pt x="255" y="1433"/>
                    <a:pt x="194" y="1366"/>
                    <a:pt x="194" y="1287"/>
                  </a:cubicBezTo>
                  <a:cubicBezTo>
                    <a:pt x="194" y="1207"/>
                    <a:pt x="255" y="1143"/>
                    <a:pt x="331" y="1143"/>
                  </a:cubicBezTo>
                  <a:close/>
                  <a:moveTo>
                    <a:pt x="331" y="1"/>
                  </a:moveTo>
                  <a:cubicBezTo>
                    <a:pt x="263" y="1"/>
                    <a:pt x="198" y="23"/>
                    <a:pt x="146" y="62"/>
                  </a:cubicBezTo>
                  <a:cubicBezTo>
                    <a:pt x="57" y="124"/>
                    <a:pt x="0" y="232"/>
                    <a:pt x="0" y="352"/>
                  </a:cubicBezTo>
                  <a:cubicBezTo>
                    <a:pt x="0" y="454"/>
                    <a:pt x="140" y="651"/>
                    <a:pt x="140" y="819"/>
                  </a:cubicBezTo>
                  <a:cubicBezTo>
                    <a:pt x="140" y="986"/>
                    <a:pt x="0" y="1185"/>
                    <a:pt x="0" y="1287"/>
                  </a:cubicBezTo>
                  <a:cubicBezTo>
                    <a:pt x="0" y="1408"/>
                    <a:pt x="58" y="1514"/>
                    <a:pt x="146" y="1577"/>
                  </a:cubicBezTo>
                  <a:cubicBezTo>
                    <a:pt x="198" y="1615"/>
                    <a:pt x="262" y="1638"/>
                    <a:pt x="331" y="1638"/>
                  </a:cubicBezTo>
                  <a:cubicBezTo>
                    <a:pt x="400" y="1638"/>
                    <a:pt x="463" y="1615"/>
                    <a:pt x="516" y="1577"/>
                  </a:cubicBezTo>
                  <a:cubicBezTo>
                    <a:pt x="603" y="1514"/>
                    <a:pt x="661" y="1407"/>
                    <a:pt x="661" y="1287"/>
                  </a:cubicBezTo>
                  <a:cubicBezTo>
                    <a:pt x="661" y="1185"/>
                    <a:pt x="521" y="986"/>
                    <a:pt x="521" y="819"/>
                  </a:cubicBezTo>
                  <a:cubicBezTo>
                    <a:pt x="521" y="653"/>
                    <a:pt x="661" y="454"/>
                    <a:pt x="661" y="352"/>
                  </a:cubicBezTo>
                  <a:cubicBezTo>
                    <a:pt x="661" y="229"/>
                    <a:pt x="603" y="124"/>
                    <a:pt x="516" y="62"/>
                  </a:cubicBezTo>
                  <a:cubicBezTo>
                    <a:pt x="463" y="23"/>
                    <a:pt x="400" y="1"/>
                    <a:pt x="33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2592016" y="2917293"/>
              <a:ext cx="12484" cy="13210"/>
            </a:xfrm>
            <a:custGeom>
              <a:avLst/>
              <a:gdLst/>
              <a:ahLst/>
              <a:cxnLst/>
              <a:rect l="l" t="t" r="r" b="b"/>
              <a:pathLst>
                <a:path w="275" h="291" extrusionOk="0">
                  <a:moveTo>
                    <a:pt x="137" y="54"/>
                  </a:moveTo>
                  <a:cubicBezTo>
                    <a:pt x="184" y="54"/>
                    <a:pt x="222" y="95"/>
                    <a:pt x="222" y="144"/>
                  </a:cubicBezTo>
                  <a:cubicBezTo>
                    <a:pt x="222" y="193"/>
                    <a:pt x="184" y="233"/>
                    <a:pt x="137" y="233"/>
                  </a:cubicBezTo>
                  <a:cubicBezTo>
                    <a:pt x="90" y="233"/>
                    <a:pt x="53" y="193"/>
                    <a:pt x="53" y="144"/>
                  </a:cubicBezTo>
                  <a:cubicBezTo>
                    <a:pt x="52" y="95"/>
                    <a:pt x="90" y="54"/>
                    <a:pt x="137" y="54"/>
                  </a:cubicBezTo>
                  <a:close/>
                  <a:moveTo>
                    <a:pt x="137" y="0"/>
                  </a:moveTo>
                  <a:cubicBezTo>
                    <a:pt x="61" y="0"/>
                    <a:pt x="0" y="65"/>
                    <a:pt x="0" y="145"/>
                  </a:cubicBezTo>
                  <a:cubicBezTo>
                    <a:pt x="0" y="224"/>
                    <a:pt x="61" y="290"/>
                    <a:pt x="137" y="290"/>
                  </a:cubicBezTo>
                  <a:cubicBezTo>
                    <a:pt x="212" y="290"/>
                    <a:pt x="274" y="226"/>
                    <a:pt x="274" y="145"/>
                  </a:cubicBezTo>
                  <a:cubicBezTo>
                    <a:pt x="274" y="65"/>
                    <a:pt x="212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2591971" y="2878207"/>
              <a:ext cx="12484" cy="13210"/>
            </a:xfrm>
            <a:custGeom>
              <a:avLst/>
              <a:gdLst/>
              <a:ahLst/>
              <a:cxnLst/>
              <a:rect l="l" t="t" r="r" b="b"/>
              <a:pathLst>
                <a:path w="275" h="291" extrusionOk="0">
                  <a:moveTo>
                    <a:pt x="137" y="56"/>
                  </a:moveTo>
                  <a:cubicBezTo>
                    <a:pt x="184" y="56"/>
                    <a:pt x="222" y="96"/>
                    <a:pt x="222" y="145"/>
                  </a:cubicBezTo>
                  <a:cubicBezTo>
                    <a:pt x="222" y="195"/>
                    <a:pt x="184" y="235"/>
                    <a:pt x="137" y="235"/>
                  </a:cubicBezTo>
                  <a:cubicBezTo>
                    <a:pt x="91" y="235"/>
                    <a:pt x="53" y="194"/>
                    <a:pt x="53" y="145"/>
                  </a:cubicBezTo>
                  <a:cubicBezTo>
                    <a:pt x="53" y="96"/>
                    <a:pt x="91" y="56"/>
                    <a:pt x="137" y="56"/>
                  </a:cubicBezTo>
                  <a:close/>
                  <a:moveTo>
                    <a:pt x="137" y="1"/>
                  </a:moveTo>
                  <a:cubicBezTo>
                    <a:pt x="60" y="1"/>
                    <a:pt x="0" y="65"/>
                    <a:pt x="0" y="145"/>
                  </a:cubicBezTo>
                  <a:cubicBezTo>
                    <a:pt x="0" y="225"/>
                    <a:pt x="60" y="291"/>
                    <a:pt x="137" y="291"/>
                  </a:cubicBezTo>
                  <a:cubicBezTo>
                    <a:pt x="213" y="291"/>
                    <a:pt x="274" y="224"/>
                    <a:pt x="274" y="145"/>
                  </a:cubicBezTo>
                  <a:cubicBezTo>
                    <a:pt x="274" y="65"/>
                    <a:pt x="212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2594331" y="2919744"/>
              <a:ext cx="7763" cy="8171"/>
            </a:xfrm>
            <a:custGeom>
              <a:avLst/>
              <a:gdLst/>
              <a:ahLst/>
              <a:cxnLst/>
              <a:rect l="l" t="t" r="r" b="b"/>
              <a:pathLst>
                <a:path w="171" h="180" extrusionOk="0">
                  <a:moveTo>
                    <a:pt x="86" y="0"/>
                  </a:moveTo>
                  <a:cubicBezTo>
                    <a:pt x="39" y="0"/>
                    <a:pt x="2" y="41"/>
                    <a:pt x="2" y="90"/>
                  </a:cubicBezTo>
                  <a:cubicBezTo>
                    <a:pt x="1" y="140"/>
                    <a:pt x="39" y="179"/>
                    <a:pt x="86" y="179"/>
                  </a:cubicBezTo>
                  <a:cubicBezTo>
                    <a:pt x="133" y="179"/>
                    <a:pt x="171" y="140"/>
                    <a:pt x="171" y="90"/>
                  </a:cubicBezTo>
                  <a:cubicBezTo>
                    <a:pt x="171" y="40"/>
                    <a:pt x="133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2594377" y="2880704"/>
              <a:ext cx="7717" cy="8171"/>
            </a:xfrm>
            <a:custGeom>
              <a:avLst/>
              <a:gdLst/>
              <a:ahLst/>
              <a:cxnLst/>
              <a:rect l="l" t="t" r="r" b="b"/>
              <a:pathLst>
                <a:path w="170" h="180" extrusionOk="0">
                  <a:moveTo>
                    <a:pt x="85" y="1"/>
                  </a:moveTo>
                  <a:cubicBezTo>
                    <a:pt x="38" y="1"/>
                    <a:pt x="1" y="41"/>
                    <a:pt x="1" y="90"/>
                  </a:cubicBezTo>
                  <a:cubicBezTo>
                    <a:pt x="1" y="140"/>
                    <a:pt x="39" y="180"/>
                    <a:pt x="85" y="180"/>
                  </a:cubicBezTo>
                  <a:cubicBezTo>
                    <a:pt x="132" y="180"/>
                    <a:pt x="170" y="139"/>
                    <a:pt x="170" y="90"/>
                  </a:cubicBezTo>
                  <a:cubicBezTo>
                    <a:pt x="170" y="41"/>
                    <a:pt x="13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2589746" y="2816425"/>
              <a:ext cx="16887" cy="12756"/>
            </a:xfrm>
            <a:custGeom>
              <a:avLst/>
              <a:gdLst/>
              <a:ahLst/>
              <a:cxnLst/>
              <a:rect l="l" t="t" r="r" b="b"/>
              <a:pathLst>
                <a:path w="372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45"/>
                    <a:pt x="18" y="92"/>
                    <a:pt x="18" y="141"/>
                  </a:cubicBezTo>
                  <a:cubicBezTo>
                    <a:pt x="18" y="190"/>
                    <a:pt x="10" y="236"/>
                    <a:pt x="1" y="281"/>
                  </a:cubicBezTo>
                  <a:cubicBezTo>
                    <a:pt x="53" y="242"/>
                    <a:pt x="117" y="220"/>
                    <a:pt x="186" y="220"/>
                  </a:cubicBezTo>
                  <a:cubicBezTo>
                    <a:pt x="256" y="220"/>
                    <a:pt x="319" y="242"/>
                    <a:pt x="372" y="281"/>
                  </a:cubicBezTo>
                  <a:cubicBezTo>
                    <a:pt x="361" y="236"/>
                    <a:pt x="354" y="189"/>
                    <a:pt x="354" y="141"/>
                  </a:cubicBezTo>
                  <a:cubicBezTo>
                    <a:pt x="354" y="91"/>
                    <a:pt x="361" y="45"/>
                    <a:pt x="372" y="0"/>
                  </a:cubicBezTo>
                  <a:lnTo>
                    <a:pt x="372" y="0"/>
                  </a:lnTo>
                  <a:cubicBezTo>
                    <a:pt x="319" y="39"/>
                    <a:pt x="256" y="61"/>
                    <a:pt x="186" y="61"/>
                  </a:cubicBezTo>
                  <a:cubicBezTo>
                    <a:pt x="118" y="61"/>
                    <a:pt x="53" y="3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2583164" y="2744837"/>
              <a:ext cx="30097" cy="74402"/>
            </a:xfrm>
            <a:custGeom>
              <a:avLst/>
              <a:gdLst/>
              <a:ahLst/>
              <a:cxnLst/>
              <a:rect l="l" t="t" r="r" b="b"/>
              <a:pathLst>
                <a:path w="663" h="1639" extrusionOk="0">
                  <a:moveTo>
                    <a:pt x="332" y="206"/>
                  </a:moveTo>
                  <a:cubicBezTo>
                    <a:pt x="407" y="206"/>
                    <a:pt x="469" y="272"/>
                    <a:pt x="469" y="352"/>
                  </a:cubicBezTo>
                  <a:cubicBezTo>
                    <a:pt x="469" y="432"/>
                    <a:pt x="407" y="496"/>
                    <a:pt x="332" y="496"/>
                  </a:cubicBezTo>
                  <a:cubicBezTo>
                    <a:pt x="256" y="496"/>
                    <a:pt x="195" y="432"/>
                    <a:pt x="195" y="352"/>
                  </a:cubicBezTo>
                  <a:cubicBezTo>
                    <a:pt x="195" y="272"/>
                    <a:pt x="256" y="206"/>
                    <a:pt x="332" y="206"/>
                  </a:cubicBezTo>
                  <a:close/>
                  <a:moveTo>
                    <a:pt x="332" y="1142"/>
                  </a:moveTo>
                  <a:cubicBezTo>
                    <a:pt x="407" y="1142"/>
                    <a:pt x="469" y="1206"/>
                    <a:pt x="469" y="1286"/>
                  </a:cubicBezTo>
                  <a:cubicBezTo>
                    <a:pt x="469" y="1367"/>
                    <a:pt x="407" y="1432"/>
                    <a:pt x="332" y="1432"/>
                  </a:cubicBezTo>
                  <a:cubicBezTo>
                    <a:pt x="332" y="1432"/>
                    <a:pt x="331" y="1432"/>
                    <a:pt x="330" y="1432"/>
                  </a:cubicBezTo>
                  <a:cubicBezTo>
                    <a:pt x="255" y="1432"/>
                    <a:pt x="195" y="1366"/>
                    <a:pt x="195" y="1286"/>
                  </a:cubicBezTo>
                  <a:cubicBezTo>
                    <a:pt x="195" y="1206"/>
                    <a:pt x="256" y="1142"/>
                    <a:pt x="332" y="1142"/>
                  </a:cubicBezTo>
                  <a:close/>
                  <a:moveTo>
                    <a:pt x="331" y="1"/>
                  </a:moveTo>
                  <a:cubicBezTo>
                    <a:pt x="263" y="1"/>
                    <a:pt x="198" y="24"/>
                    <a:pt x="146" y="62"/>
                  </a:cubicBezTo>
                  <a:cubicBezTo>
                    <a:pt x="57" y="125"/>
                    <a:pt x="0" y="232"/>
                    <a:pt x="0" y="352"/>
                  </a:cubicBezTo>
                  <a:cubicBezTo>
                    <a:pt x="0" y="454"/>
                    <a:pt x="140" y="652"/>
                    <a:pt x="140" y="820"/>
                  </a:cubicBezTo>
                  <a:cubicBezTo>
                    <a:pt x="140" y="986"/>
                    <a:pt x="0" y="1185"/>
                    <a:pt x="0" y="1287"/>
                  </a:cubicBezTo>
                  <a:cubicBezTo>
                    <a:pt x="0" y="1410"/>
                    <a:pt x="58" y="1515"/>
                    <a:pt x="146" y="1577"/>
                  </a:cubicBezTo>
                  <a:cubicBezTo>
                    <a:pt x="198" y="1616"/>
                    <a:pt x="262" y="1638"/>
                    <a:pt x="331" y="1638"/>
                  </a:cubicBezTo>
                  <a:cubicBezTo>
                    <a:pt x="401" y="1637"/>
                    <a:pt x="464" y="1615"/>
                    <a:pt x="517" y="1577"/>
                  </a:cubicBezTo>
                  <a:cubicBezTo>
                    <a:pt x="604" y="1515"/>
                    <a:pt x="662" y="1407"/>
                    <a:pt x="662" y="1287"/>
                  </a:cubicBezTo>
                  <a:cubicBezTo>
                    <a:pt x="662" y="1185"/>
                    <a:pt x="522" y="988"/>
                    <a:pt x="522" y="820"/>
                  </a:cubicBezTo>
                  <a:cubicBezTo>
                    <a:pt x="522" y="652"/>
                    <a:pt x="662" y="454"/>
                    <a:pt x="662" y="352"/>
                  </a:cubicBezTo>
                  <a:cubicBezTo>
                    <a:pt x="662" y="231"/>
                    <a:pt x="604" y="125"/>
                    <a:pt x="517" y="62"/>
                  </a:cubicBezTo>
                  <a:cubicBezTo>
                    <a:pt x="464" y="24"/>
                    <a:pt x="401" y="1"/>
                    <a:pt x="33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2592016" y="2835718"/>
              <a:ext cx="12484" cy="13210"/>
            </a:xfrm>
            <a:custGeom>
              <a:avLst/>
              <a:gdLst/>
              <a:ahLst/>
              <a:cxnLst/>
              <a:rect l="l" t="t" r="r" b="b"/>
              <a:pathLst>
                <a:path w="275" h="291" extrusionOk="0">
                  <a:moveTo>
                    <a:pt x="137" y="56"/>
                  </a:moveTo>
                  <a:cubicBezTo>
                    <a:pt x="184" y="56"/>
                    <a:pt x="222" y="95"/>
                    <a:pt x="222" y="146"/>
                  </a:cubicBezTo>
                  <a:cubicBezTo>
                    <a:pt x="222" y="195"/>
                    <a:pt x="184" y="234"/>
                    <a:pt x="137" y="234"/>
                  </a:cubicBezTo>
                  <a:cubicBezTo>
                    <a:pt x="90" y="234"/>
                    <a:pt x="53" y="194"/>
                    <a:pt x="53" y="146"/>
                  </a:cubicBezTo>
                  <a:cubicBezTo>
                    <a:pt x="52" y="96"/>
                    <a:pt x="90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61" y="0"/>
                    <a:pt x="0" y="65"/>
                    <a:pt x="0" y="146"/>
                  </a:cubicBezTo>
                  <a:cubicBezTo>
                    <a:pt x="0" y="226"/>
                    <a:pt x="61" y="290"/>
                    <a:pt x="137" y="290"/>
                  </a:cubicBezTo>
                  <a:cubicBezTo>
                    <a:pt x="212" y="290"/>
                    <a:pt x="274" y="226"/>
                    <a:pt x="274" y="146"/>
                  </a:cubicBezTo>
                  <a:cubicBezTo>
                    <a:pt x="274" y="65"/>
                    <a:pt x="212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2591971" y="2796633"/>
              <a:ext cx="12484" cy="13210"/>
            </a:xfrm>
            <a:custGeom>
              <a:avLst/>
              <a:gdLst/>
              <a:ahLst/>
              <a:cxnLst/>
              <a:rect l="l" t="t" r="r" b="b"/>
              <a:pathLst>
                <a:path w="275" h="291" extrusionOk="0">
                  <a:moveTo>
                    <a:pt x="137" y="56"/>
                  </a:moveTo>
                  <a:cubicBezTo>
                    <a:pt x="184" y="56"/>
                    <a:pt x="222" y="96"/>
                    <a:pt x="222" y="145"/>
                  </a:cubicBezTo>
                  <a:cubicBezTo>
                    <a:pt x="222" y="196"/>
                    <a:pt x="184" y="235"/>
                    <a:pt x="137" y="235"/>
                  </a:cubicBezTo>
                  <a:cubicBezTo>
                    <a:pt x="91" y="235"/>
                    <a:pt x="53" y="196"/>
                    <a:pt x="53" y="145"/>
                  </a:cubicBezTo>
                  <a:cubicBezTo>
                    <a:pt x="53" y="96"/>
                    <a:pt x="91" y="56"/>
                    <a:pt x="137" y="56"/>
                  </a:cubicBezTo>
                  <a:close/>
                  <a:moveTo>
                    <a:pt x="137" y="1"/>
                  </a:moveTo>
                  <a:cubicBezTo>
                    <a:pt x="60" y="1"/>
                    <a:pt x="0" y="65"/>
                    <a:pt x="0" y="145"/>
                  </a:cubicBezTo>
                  <a:cubicBezTo>
                    <a:pt x="0" y="226"/>
                    <a:pt x="60" y="291"/>
                    <a:pt x="137" y="291"/>
                  </a:cubicBezTo>
                  <a:cubicBezTo>
                    <a:pt x="138" y="291"/>
                    <a:pt x="138" y="291"/>
                    <a:pt x="139" y="291"/>
                  </a:cubicBezTo>
                  <a:cubicBezTo>
                    <a:pt x="214" y="291"/>
                    <a:pt x="274" y="225"/>
                    <a:pt x="274" y="145"/>
                  </a:cubicBezTo>
                  <a:cubicBezTo>
                    <a:pt x="274" y="65"/>
                    <a:pt x="212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2594331" y="2838260"/>
              <a:ext cx="7763" cy="8126"/>
            </a:xfrm>
            <a:custGeom>
              <a:avLst/>
              <a:gdLst/>
              <a:ahLst/>
              <a:cxnLst/>
              <a:rect l="l" t="t" r="r" b="b"/>
              <a:pathLst>
                <a:path w="171" h="179" extrusionOk="0">
                  <a:moveTo>
                    <a:pt x="86" y="0"/>
                  </a:moveTo>
                  <a:cubicBezTo>
                    <a:pt x="39" y="0"/>
                    <a:pt x="2" y="39"/>
                    <a:pt x="2" y="90"/>
                  </a:cubicBezTo>
                  <a:cubicBezTo>
                    <a:pt x="1" y="139"/>
                    <a:pt x="39" y="178"/>
                    <a:pt x="86" y="178"/>
                  </a:cubicBezTo>
                  <a:cubicBezTo>
                    <a:pt x="133" y="178"/>
                    <a:pt x="171" y="138"/>
                    <a:pt x="171" y="90"/>
                  </a:cubicBezTo>
                  <a:cubicBezTo>
                    <a:pt x="171" y="39"/>
                    <a:pt x="133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2594377" y="2799129"/>
              <a:ext cx="7717" cy="8171"/>
            </a:xfrm>
            <a:custGeom>
              <a:avLst/>
              <a:gdLst/>
              <a:ahLst/>
              <a:cxnLst/>
              <a:rect l="l" t="t" r="r" b="b"/>
              <a:pathLst>
                <a:path w="170" h="180" extrusionOk="0">
                  <a:moveTo>
                    <a:pt x="85" y="1"/>
                  </a:moveTo>
                  <a:cubicBezTo>
                    <a:pt x="38" y="1"/>
                    <a:pt x="1" y="41"/>
                    <a:pt x="1" y="90"/>
                  </a:cubicBezTo>
                  <a:cubicBezTo>
                    <a:pt x="1" y="141"/>
                    <a:pt x="39" y="180"/>
                    <a:pt x="85" y="180"/>
                  </a:cubicBezTo>
                  <a:cubicBezTo>
                    <a:pt x="132" y="180"/>
                    <a:pt x="170" y="141"/>
                    <a:pt x="170" y="90"/>
                  </a:cubicBezTo>
                  <a:cubicBezTo>
                    <a:pt x="170" y="41"/>
                    <a:pt x="13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2589746" y="2734941"/>
              <a:ext cx="16887" cy="12711"/>
            </a:xfrm>
            <a:custGeom>
              <a:avLst/>
              <a:gdLst/>
              <a:ahLst/>
              <a:cxnLst/>
              <a:rect l="l" t="t" r="r" b="b"/>
              <a:pathLst>
                <a:path w="372" h="280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44"/>
                    <a:pt x="18" y="91"/>
                    <a:pt x="18" y="140"/>
                  </a:cubicBezTo>
                  <a:cubicBezTo>
                    <a:pt x="18" y="190"/>
                    <a:pt x="10" y="237"/>
                    <a:pt x="1" y="280"/>
                  </a:cubicBezTo>
                  <a:cubicBezTo>
                    <a:pt x="53" y="242"/>
                    <a:pt x="117" y="219"/>
                    <a:pt x="186" y="219"/>
                  </a:cubicBezTo>
                  <a:cubicBezTo>
                    <a:pt x="256" y="220"/>
                    <a:pt x="319" y="242"/>
                    <a:pt x="372" y="280"/>
                  </a:cubicBezTo>
                  <a:cubicBezTo>
                    <a:pt x="361" y="237"/>
                    <a:pt x="354" y="189"/>
                    <a:pt x="354" y="140"/>
                  </a:cubicBezTo>
                  <a:cubicBezTo>
                    <a:pt x="354" y="90"/>
                    <a:pt x="361" y="44"/>
                    <a:pt x="372" y="0"/>
                  </a:cubicBezTo>
                  <a:lnTo>
                    <a:pt x="372" y="0"/>
                  </a:lnTo>
                  <a:cubicBezTo>
                    <a:pt x="319" y="38"/>
                    <a:pt x="256" y="60"/>
                    <a:pt x="186" y="60"/>
                  </a:cubicBezTo>
                  <a:cubicBezTo>
                    <a:pt x="118" y="60"/>
                    <a:pt x="53" y="3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2583164" y="2663262"/>
              <a:ext cx="30097" cy="74402"/>
            </a:xfrm>
            <a:custGeom>
              <a:avLst/>
              <a:gdLst/>
              <a:ahLst/>
              <a:cxnLst/>
              <a:rect l="l" t="t" r="r" b="b"/>
              <a:pathLst>
                <a:path w="663" h="1639" extrusionOk="0">
                  <a:moveTo>
                    <a:pt x="332" y="1143"/>
                  </a:moveTo>
                  <a:cubicBezTo>
                    <a:pt x="407" y="1143"/>
                    <a:pt x="469" y="1208"/>
                    <a:pt x="469" y="1288"/>
                  </a:cubicBezTo>
                  <a:cubicBezTo>
                    <a:pt x="469" y="1368"/>
                    <a:pt x="407" y="1433"/>
                    <a:pt x="332" y="1433"/>
                  </a:cubicBezTo>
                  <a:cubicBezTo>
                    <a:pt x="256" y="1433"/>
                    <a:pt x="195" y="1368"/>
                    <a:pt x="195" y="1288"/>
                  </a:cubicBezTo>
                  <a:cubicBezTo>
                    <a:pt x="195" y="1208"/>
                    <a:pt x="256" y="1143"/>
                    <a:pt x="332" y="1143"/>
                  </a:cubicBezTo>
                  <a:close/>
                  <a:moveTo>
                    <a:pt x="364" y="1"/>
                  </a:moveTo>
                  <a:cubicBezTo>
                    <a:pt x="328" y="1"/>
                    <a:pt x="292" y="8"/>
                    <a:pt x="258" y="22"/>
                  </a:cubicBezTo>
                  <a:cubicBezTo>
                    <a:pt x="154" y="62"/>
                    <a:pt x="69" y="162"/>
                    <a:pt x="44" y="298"/>
                  </a:cubicBezTo>
                  <a:cubicBezTo>
                    <a:pt x="22" y="415"/>
                    <a:pt x="137" y="646"/>
                    <a:pt x="139" y="820"/>
                  </a:cubicBezTo>
                  <a:cubicBezTo>
                    <a:pt x="139" y="987"/>
                    <a:pt x="0" y="1185"/>
                    <a:pt x="0" y="1288"/>
                  </a:cubicBezTo>
                  <a:cubicBezTo>
                    <a:pt x="0" y="1410"/>
                    <a:pt x="58" y="1515"/>
                    <a:pt x="145" y="1578"/>
                  </a:cubicBezTo>
                  <a:cubicBezTo>
                    <a:pt x="197" y="1616"/>
                    <a:pt x="261" y="1638"/>
                    <a:pt x="331" y="1638"/>
                  </a:cubicBezTo>
                  <a:cubicBezTo>
                    <a:pt x="401" y="1638"/>
                    <a:pt x="464" y="1616"/>
                    <a:pt x="517" y="1579"/>
                  </a:cubicBezTo>
                  <a:cubicBezTo>
                    <a:pt x="604" y="1516"/>
                    <a:pt x="662" y="1410"/>
                    <a:pt x="662" y="1289"/>
                  </a:cubicBezTo>
                  <a:cubicBezTo>
                    <a:pt x="662" y="1187"/>
                    <a:pt x="522" y="989"/>
                    <a:pt x="522" y="821"/>
                  </a:cubicBezTo>
                  <a:cubicBezTo>
                    <a:pt x="522" y="788"/>
                    <a:pt x="530" y="755"/>
                    <a:pt x="541" y="721"/>
                  </a:cubicBezTo>
                  <a:cubicBezTo>
                    <a:pt x="515" y="629"/>
                    <a:pt x="495" y="534"/>
                    <a:pt x="483" y="435"/>
                  </a:cubicBezTo>
                  <a:cubicBezTo>
                    <a:pt x="456" y="475"/>
                    <a:pt x="412" y="500"/>
                    <a:pt x="363" y="500"/>
                  </a:cubicBezTo>
                  <a:cubicBezTo>
                    <a:pt x="358" y="500"/>
                    <a:pt x="354" y="500"/>
                    <a:pt x="349" y="499"/>
                  </a:cubicBezTo>
                  <a:cubicBezTo>
                    <a:pt x="274" y="492"/>
                    <a:pt x="221" y="417"/>
                    <a:pt x="236" y="333"/>
                  </a:cubicBezTo>
                  <a:cubicBezTo>
                    <a:pt x="249" y="260"/>
                    <a:pt x="308" y="210"/>
                    <a:pt x="371" y="210"/>
                  </a:cubicBezTo>
                  <a:cubicBezTo>
                    <a:pt x="381" y="210"/>
                    <a:pt x="390" y="211"/>
                    <a:pt x="400" y="214"/>
                  </a:cubicBezTo>
                  <a:cubicBezTo>
                    <a:pt x="429" y="222"/>
                    <a:pt x="453" y="239"/>
                    <a:pt x="471" y="261"/>
                  </a:cubicBezTo>
                  <a:cubicBezTo>
                    <a:pt x="471" y="256"/>
                    <a:pt x="470" y="250"/>
                    <a:pt x="470" y="244"/>
                  </a:cubicBezTo>
                  <a:cubicBezTo>
                    <a:pt x="470" y="172"/>
                    <a:pt x="476" y="101"/>
                    <a:pt x="485" y="30"/>
                  </a:cubicBezTo>
                  <a:cubicBezTo>
                    <a:pt x="475" y="25"/>
                    <a:pt x="465" y="20"/>
                    <a:pt x="453" y="16"/>
                  </a:cubicBezTo>
                  <a:cubicBezTo>
                    <a:pt x="424" y="6"/>
                    <a:pt x="394" y="1"/>
                    <a:pt x="36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2592016" y="2754188"/>
              <a:ext cx="12484" cy="13210"/>
            </a:xfrm>
            <a:custGeom>
              <a:avLst/>
              <a:gdLst/>
              <a:ahLst/>
              <a:cxnLst/>
              <a:rect l="l" t="t" r="r" b="b"/>
              <a:pathLst>
                <a:path w="275" h="291" extrusionOk="0">
                  <a:moveTo>
                    <a:pt x="137" y="56"/>
                  </a:moveTo>
                  <a:cubicBezTo>
                    <a:pt x="184" y="56"/>
                    <a:pt x="222" y="97"/>
                    <a:pt x="222" y="146"/>
                  </a:cubicBezTo>
                  <a:cubicBezTo>
                    <a:pt x="222" y="195"/>
                    <a:pt x="184" y="235"/>
                    <a:pt x="137" y="235"/>
                  </a:cubicBezTo>
                  <a:cubicBezTo>
                    <a:pt x="90" y="235"/>
                    <a:pt x="53" y="195"/>
                    <a:pt x="53" y="146"/>
                  </a:cubicBezTo>
                  <a:cubicBezTo>
                    <a:pt x="52" y="97"/>
                    <a:pt x="90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61" y="0"/>
                    <a:pt x="0" y="66"/>
                    <a:pt x="0" y="146"/>
                  </a:cubicBezTo>
                  <a:cubicBezTo>
                    <a:pt x="0" y="226"/>
                    <a:pt x="61" y="290"/>
                    <a:pt x="137" y="290"/>
                  </a:cubicBezTo>
                  <a:cubicBezTo>
                    <a:pt x="212" y="290"/>
                    <a:pt x="274" y="226"/>
                    <a:pt x="274" y="146"/>
                  </a:cubicBezTo>
                  <a:cubicBezTo>
                    <a:pt x="274" y="66"/>
                    <a:pt x="212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2591971" y="2715103"/>
              <a:ext cx="12484" cy="13210"/>
            </a:xfrm>
            <a:custGeom>
              <a:avLst/>
              <a:gdLst/>
              <a:ahLst/>
              <a:cxnLst/>
              <a:rect l="l" t="t" r="r" b="b"/>
              <a:pathLst>
                <a:path w="275" h="291" extrusionOk="0">
                  <a:moveTo>
                    <a:pt x="137" y="57"/>
                  </a:moveTo>
                  <a:cubicBezTo>
                    <a:pt x="184" y="57"/>
                    <a:pt x="222" y="96"/>
                    <a:pt x="222" y="146"/>
                  </a:cubicBezTo>
                  <a:cubicBezTo>
                    <a:pt x="222" y="196"/>
                    <a:pt x="184" y="236"/>
                    <a:pt x="137" y="236"/>
                  </a:cubicBezTo>
                  <a:cubicBezTo>
                    <a:pt x="91" y="236"/>
                    <a:pt x="53" y="196"/>
                    <a:pt x="53" y="146"/>
                  </a:cubicBezTo>
                  <a:cubicBezTo>
                    <a:pt x="53" y="96"/>
                    <a:pt x="91" y="57"/>
                    <a:pt x="137" y="57"/>
                  </a:cubicBezTo>
                  <a:close/>
                  <a:moveTo>
                    <a:pt x="137" y="1"/>
                  </a:moveTo>
                  <a:cubicBezTo>
                    <a:pt x="60" y="1"/>
                    <a:pt x="0" y="66"/>
                    <a:pt x="0" y="146"/>
                  </a:cubicBezTo>
                  <a:cubicBezTo>
                    <a:pt x="0" y="226"/>
                    <a:pt x="60" y="291"/>
                    <a:pt x="137" y="291"/>
                  </a:cubicBezTo>
                  <a:cubicBezTo>
                    <a:pt x="213" y="291"/>
                    <a:pt x="274" y="226"/>
                    <a:pt x="274" y="146"/>
                  </a:cubicBezTo>
                  <a:cubicBezTo>
                    <a:pt x="274" y="66"/>
                    <a:pt x="212" y="1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2594331" y="2756730"/>
              <a:ext cx="7763" cy="8171"/>
            </a:xfrm>
            <a:custGeom>
              <a:avLst/>
              <a:gdLst/>
              <a:ahLst/>
              <a:cxnLst/>
              <a:rect l="l" t="t" r="r" b="b"/>
              <a:pathLst>
                <a:path w="171" h="180" extrusionOk="0">
                  <a:moveTo>
                    <a:pt x="86" y="0"/>
                  </a:moveTo>
                  <a:cubicBezTo>
                    <a:pt x="39" y="0"/>
                    <a:pt x="2" y="41"/>
                    <a:pt x="2" y="90"/>
                  </a:cubicBezTo>
                  <a:cubicBezTo>
                    <a:pt x="1" y="140"/>
                    <a:pt x="39" y="179"/>
                    <a:pt x="86" y="179"/>
                  </a:cubicBezTo>
                  <a:cubicBezTo>
                    <a:pt x="133" y="179"/>
                    <a:pt x="171" y="140"/>
                    <a:pt x="171" y="90"/>
                  </a:cubicBezTo>
                  <a:cubicBezTo>
                    <a:pt x="171" y="40"/>
                    <a:pt x="133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2594377" y="2717645"/>
              <a:ext cx="7717" cy="8171"/>
            </a:xfrm>
            <a:custGeom>
              <a:avLst/>
              <a:gdLst/>
              <a:ahLst/>
              <a:cxnLst/>
              <a:rect l="l" t="t" r="r" b="b"/>
              <a:pathLst>
                <a:path w="170" h="180" extrusionOk="0">
                  <a:moveTo>
                    <a:pt x="85" y="1"/>
                  </a:moveTo>
                  <a:cubicBezTo>
                    <a:pt x="38" y="1"/>
                    <a:pt x="1" y="40"/>
                    <a:pt x="1" y="90"/>
                  </a:cubicBezTo>
                  <a:cubicBezTo>
                    <a:pt x="1" y="140"/>
                    <a:pt x="39" y="180"/>
                    <a:pt x="85" y="180"/>
                  </a:cubicBezTo>
                  <a:cubicBezTo>
                    <a:pt x="132" y="180"/>
                    <a:pt x="170" y="140"/>
                    <a:pt x="170" y="90"/>
                  </a:cubicBezTo>
                  <a:cubicBezTo>
                    <a:pt x="170" y="40"/>
                    <a:pt x="13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2595103" y="2592809"/>
              <a:ext cx="179764" cy="159291"/>
            </a:xfrm>
            <a:custGeom>
              <a:avLst/>
              <a:gdLst/>
              <a:ahLst/>
              <a:cxnLst/>
              <a:rect l="l" t="t" r="r" b="b"/>
              <a:pathLst>
                <a:path w="3960" h="3509" extrusionOk="0">
                  <a:moveTo>
                    <a:pt x="1920" y="275"/>
                  </a:moveTo>
                  <a:cubicBezTo>
                    <a:pt x="1966" y="275"/>
                    <a:pt x="2004" y="331"/>
                    <a:pt x="2004" y="401"/>
                  </a:cubicBezTo>
                  <a:lnTo>
                    <a:pt x="2004" y="521"/>
                  </a:lnTo>
                  <a:cubicBezTo>
                    <a:pt x="2057" y="526"/>
                    <a:pt x="2109" y="531"/>
                    <a:pt x="2160" y="540"/>
                  </a:cubicBezTo>
                  <a:cubicBezTo>
                    <a:pt x="2163" y="540"/>
                    <a:pt x="2167" y="540"/>
                    <a:pt x="2169" y="541"/>
                  </a:cubicBezTo>
                  <a:lnTo>
                    <a:pt x="2169" y="540"/>
                  </a:lnTo>
                  <a:lnTo>
                    <a:pt x="2199" y="426"/>
                  </a:lnTo>
                  <a:cubicBezTo>
                    <a:pt x="2215" y="366"/>
                    <a:pt x="2258" y="324"/>
                    <a:pt x="2300" y="324"/>
                  </a:cubicBezTo>
                  <a:cubicBezTo>
                    <a:pt x="2305" y="324"/>
                    <a:pt x="2310" y="325"/>
                    <a:pt x="2314" y="326"/>
                  </a:cubicBezTo>
                  <a:cubicBezTo>
                    <a:pt x="2359" y="338"/>
                    <a:pt x="2382" y="404"/>
                    <a:pt x="2363" y="471"/>
                  </a:cubicBezTo>
                  <a:lnTo>
                    <a:pt x="2345" y="541"/>
                  </a:lnTo>
                  <a:lnTo>
                    <a:pt x="2332" y="588"/>
                  </a:lnTo>
                  <a:cubicBezTo>
                    <a:pt x="2385" y="605"/>
                    <a:pt x="2436" y="627"/>
                    <a:pt x="2485" y="651"/>
                  </a:cubicBezTo>
                  <a:lnTo>
                    <a:pt x="2546" y="547"/>
                  </a:lnTo>
                  <a:cubicBezTo>
                    <a:pt x="2547" y="543"/>
                    <a:pt x="2549" y="542"/>
                    <a:pt x="2551" y="541"/>
                  </a:cubicBezTo>
                  <a:cubicBezTo>
                    <a:pt x="2577" y="498"/>
                    <a:pt x="2618" y="471"/>
                    <a:pt x="2653" y="471"/>
                  </a:cubicBezTo>
                  <a:cubicBezTo>
                    <a:pt x="2664" y="471"/>
                    <a:pt x="2674" y="474"/>
                    <a:pt x="2684" y="479"/>
                  </a:cubicBezTo>
                  <a:cubicBezTo>
                    <a:pt x="2704" y="491"/>
                    <a:pt x="2715" y="514"/>
                    <a:pt x="2716" y="541"/>
                  </a:cubicBezTo>
                  <a:cubicBezTo>
                    <a:pt x="2717" y="569"/>
                    <a:pt x="2711" y="600"/>
                    <a:pt x="2693" y="631"/>
                  </a:cubicBezTo>
                  <a:lnTo>
                    <a:pt x="2633" y="733"/>
                  </a:lnTo>
                  <a:cubicBezTo>
                    <a:pt x="2665" y="754"/>
                    <a:pt x="2693" y="779"/>
                    <a:pt x="2721" y="802"/>
                  </a:cubicBezTo>
                  <a:cubicBezTo>
                    <a:pt x="2735" y="814"/>
                    <a:pt x="2751" y="823"/>
                    <a:pt x="2764" y="836"/>
                  </a:cubicBezTo>
                  <a:lnTo>
                    <a:pt x="2849" y="749"/>
                  </a:lnTo>
                  <a:cubicBezTo>
                    <a:pt x="2880" y="718"/>
                    <a:pt x="2918" y="701"/>
                    <a:pt x="2951" y="701"/>
                  </a:cubicBezTo>
                  <a:cubicBezTo>
                    <a:pt x="2970" y="701"/>
                    <a:pt x="2986" y="707"/>
                    <a:pt x="2999" y="720"/>
                  </a:cubicBezTo>
                  <a:cubicBezTo>
                    <a:pt x="3032" y="752"/>
                    <a:pt x="3018" y="820"/>
                    <a:pt x="2968" y="868"/>
                  </a:cubicBezTo>
                  <a:lnTo>
                    <a:pt x="2883" y="953"/>
                  </a:lnTo>
                  <a:cubicBezTo>
                    <a:pt x="2920" y="995"/>
                    <a:pt x="2953" y="1037"/>
                    <a:pt x="2984" y="1083"/>
                  </a:cubicBezTo>
                  <a:lnTo>
                    <a:pt x="3086" y="1023"/>
                  </a:lnTo>
                  <a:cubicBezTo>
                    <a:pt x="3114" y="1008"/>
                    <a:pt x="3143" y="1000"/>
                    <a:pt x="3169" y="1000"/>
                  </a:cubicBezTo>
                  <a:cubicBezTo>
                    <a:pt x="3200" y="1000"/>
                    <a:pt x="3226" y="1011"/>
                    <a:pt x="3238" y="1033"/>
                  </a:cubicBezTo>
                  <a:cubicBezTo>
                    <a:pt x="3262" y="1074"/>
                    <a:pt x="3232" y="1134"/>
                    <a:pt x="3171" y="1170"/>
                  </a:cubicBezTo>
                  <a:lnTo>
                    <a:pt x="3067" y="1231"/>
                  </a:lnTo>
                  <a:cubicBezTo>
                    <a:pt x="3091" y="1280"/>
                    <a:pt x="3113" y="1331"/>
                    <a:pt x="3131" y="1384"/>
                  </a:cubicBezTo>
                  <a:lnTo>
                    <a:pt x="3247" y="1352"/>
                  </a:lnTo>
                  <a:cubicBezTo>
                    <a:pt x="3263" y="1348"/>
                    <a:pt x="3279" y="1345"/>
                    <a:pt x="3294" y="1345"/>
                  </a:cubicBezTo>
                  <a:cubicBezTo>
                    <a:pt x="3342" y="1345"/>
                    <a:pt x="3382" y="1367"/>
                    <a:pt x="3391" y="1401"/>
                  </a:cubicBezTo>
                  <a:cubicBezTo>
                    <a:pt x="3403" y="1445"/>
                    <a:pt x="3358" y="1498"/>
                    <a:pt x="3291" y="1516"/>
                  </a:cubicBezTo>
                  <a:lnTo>
                    <a:pt x="3175" y="1545"/>
                  </a:lnTo>
                  <a:cubicBezTo>
                    <a:pt x="3185" y="1600"/>
                    <a:pt x="3192" y="1654"/>
                    <a:pt x="3195" y="1711"/>
                  </a:cubicBezTo>
                  <a:lnTo>
                    <a:pt x="3316" y="1711"/>
                  </a:lnTo>
                  <a:cubicBezTo>
                    <a:pt x="3386" y="1711"/>
                    <a:pt x="3443" y="1749"/>
                    <a:pt x="3443" y="1795"/>
                  </a:cubicBezTo>
                  <a:cubicBezTo>
                    <a:pt x="3443" y="1841"/>
                    <a:pt x="3386" y="1880"/>
                    <a:pt x="3316" y="1880"/>
                  </a:cubicBezTo>
                  <a:lnTo>
                    <a:pt x="3195" y="1880"/>
                  </a:lnTo>
                  <a:cubicBezTo>
                    <a:pt x="3191" y="1934"/>
                    <a:pt x="3185" y="1989"/>
                    <a:pt x="3175" y="2044"/>
                  </a:cubicBezTo>
                  <a:lnTo>
                    <a:pt x="3290" y="2075"/>
                  </a:lnTo>
                  <a:cubicBezTo>
                    <a:pt x="3357" y="2093"/>
                    <a:pt x="3402" y="2144"/>
                    <a:pt x="3391" y="2189"/>
                  </a:cubicBezTo>
                  <a:cubicBezTo>
                    <a:pt x="3382" y="2223"/>
                    <a:pt x="3342" y="2244"/>
                    <a:pt x="3294" y="2244"/>
                  </a:cubicBezTo>
                  <a:cubicBezTo>
                    <a:pt x="3279" y="2244"/>
                    <a:pt x="3263" y="2242"/>
                    <a:pt x="3247" y="2237"/>
                  </a:cubicBezTo>
                  <a:lnTo>
                    <a:pt x="3131" y="2207"/>
                  </a:lnTo>
                  <a:cubicBezTo>
                    <a:pt x="3113" y="2259"/>
                    <a:pt x="3091" y="2309"/>
                    <a:pt x="3067" y="2359"/>
                  </a:cubicBezTo>
                  <a:lnTo>
                    <a:pt x="3171" y="2420"/>
                  </a:lnTo>
                  <a:cubicBezTo>
                    <a:pt x="3232" y="2454"/>
                    <a:pt x="3261" y="2516"/>
                    <a:pt x="3238" y="2557"/>
                  </a:cubicBezTo>
                  <a:cubicBezTo>
                    <a:pt x="3225" y="2579"/>
                    <a:pt x="3199" y="2590"/>
                    <a:pt x="3168" y="2590"/>
                  </a:cubicBezTo>
                  <a:cubicBezTo>
                    <a:pt x="3143" y="2590"/>
                    <a:pt x="3114" y="2582"/>
                    <a:pt x="3086" y="2566"/>
                  </a:cubicBezTo>
                  <a:lnTo>
                    <a:pt x="2984" y="2507"/>
                  </a:lnTo>
                  <a:cubicBezTo>
                    <a:pt x="2953" y="2552"/>
                    <a:pt x="2918" y="2597"/>
                    <a:pt x="2883" y="2637"/>
                  </a:cubicBezTo>
                  <a:lnTo>
                    <a:pt x="2968" y="2721"/>
                  </a:lnTo>
                  <a:cubicBezTo>
                    <a:pt x="3017" y="2772"/>
                    <a:pt x="3030" y="2838"/>
                    <a:pt x="2999" y="2872"/>
                  </a:cubicBezTo>
                  <a:cubicBezTo>
                    <a:pt x="2986" y="2884"/>
                    <a:pt x="2970" y="2890"/>
                    <a:pt x="2951" y="2890"/>
                  </a:cubicBezTo>
                  <a:cubicBezTo>
                    <a:pt x="2919" y="2890"/>
                    <a:pt x="2880" y="2873"/>
                    <a:pt x="2849" y="2841"/>
                  </a:cubicBezTo>
                  <a:lnTo>
                    <a:pt x="2764" y="2756"/>
                  </a:lnTo>
                  <a:cubicBezTo>
                    <a:pt x="2751" y="2768"/>
                    <a:pt x="2736" y="2777"/>
                    <a:pt x="2721" y="2789"/>
                  </a:cubicBezTo>
                  <a:cubicBezTo>
                    <a:pt x="2693" y="2812"/>
                    <a:pt x="2663" y="2837"/>
                    <a:pt x="2633" y="2857"/>
                  </a:cubicBezTo>
                  <a:lnTo>
                    <a:pt x="2693" y="2962"/>
                  </a:lnTo>
                  <a:cubicBezTo>
                    <a:pt x="2728" y="3022"/>
                    <a:pt x="2723" y="3090"/>
                    <a:pt x="2684" y="3112"/>
                  </a:cubicBezTo>
                  <a:cubicBezTo>
                    <a:pt x="2674" y="3118"/>
                    <a:pt x="2663" y="3121"/>
                    <a:pt x="2652" y="3121"/>
                  </a:cubicBezTo>
                  <a:cubicBezTo>
                    <a:pt x="2616" y="3121"/>
                    <a:pt x="2574" y="3092"/>
                    <a:pt x="2546" y="3046"/>
                  </a:cubicBezTo>
                  <a:lnTo>
                    <a:pt x="2485" y="2942"/>
                  </a:lnTo>
                  <a:cubicBezTo>
                    <a:pt x="2437" y="2965"/>
                    <a:pt x="2385" y="2988"/>
                    <a:pt x="2332" y="3005"/>
                  </a:cubicBezTo>
                  <a:lnTo>
                    <a:pt x="2364" y="3121"/>
                  </a:lnTo>
                  <a:cubicBezTo>
                    <a:pt x="2383" y="3188"/>
                    <a:pt x="2361" y="3253"/>
                    <a:pt x="2315" y="3264"/>
                  </a:cubicBezTo>
                  <a:cubicBezTo>
                    <a:pt x="2311" y="3265"/>
                    <a:pt x="2306" y="3266"/>
                    <a:pt x="2301" y="3266"/>
                  </a:cubicBezTo>
                  <a:cubicBezTo>
                    <a:pt x="2260" y="3266"/>
                    <a:pt x="2217" y="3224"/>
                    <a:pt x="2201" y="3164"/>
                  </a:cubicBezTo>
                  <a:lnTo>
                    <a:pt x="2171" y="3049"/>
                  </a:lnTo>
                  <a:cubicBezTo>
                    <a:pt x="2116" y="3060"/>
                    <a:pt x="2062" y="3067"/>
                    <a:pt x="2005" y="3069"/>
                  </a:cubicBezTo>
                  <a:lnTo>
                    <a:pt x="2005" y="3190"/>
                  </a:lnTo>
                  <a:cubicBezTo>
                    <a:pt x="2005" y="3260"/>
                    <a:pt x="1967" y="3317"/>
                    <a:pt x="1921" y="3317"/>
                  </a:cubicBezTo>
                  <a:cubicBezTo>
                    <a:pt x="1876" y="3317"/>
                    <a:pt x="1837" y="3260"/>
                    <a:pt x="1837" y="3190"/>
                  </a:cubicBezTo>
                  <a:lnTo>
                    <a:pt x="1837" y="3069"/>
                  </a:lnTo>
                  <a:cubicBezTo>
                    <a:pt x="1782" y="3065"/>
                    <a:pt x="1726" y="3060"/>
                    <a:pt x="1673" y="3049"/>
                  </a:cubicBezTo>
                  <a:lnTo>
                    <a:pt x="1644" y="3164"/>
                  </a:lnTo>
                  <a:cubicBezTo>
                    <a:pt x="1627" y="3224"/>
                    <a:pt x="1585" y="3267"/>
                    <a:pt x="1545" y="3267"/>
                  </a:cubicBezTo>
                  <a:cubicBezTo>
                    <a:pt x="1539" y="3267"/>
                    <a:pt x="1534" y="3266"/>
                    <a:pt x="1529" y="3264"/>
                  </a:cubicBezTo>
                  <a:cubicBezTo>
                    <a:pt x="1483" y="3253"/>
                    <a:pt x="1461" y="3188"/>
                    <a:pt x="1480" y="3121"/>
                  </a:cubicBezTo>
                  <a:lnTo>
                    <a:pt x="1512" y="3005"/>
                  </a:lnTo>
                  <a:cubicBezTo>
                    <a:pt x="1459" y="2988"/>
                    <a:pt x="1409" y="2965"/>
                    <a:pt x="1359" y="2942"/>
                  </a:cubicBezTo>
                  <a:lnTo>
                    <a:pt x="1298" y="3046"/>
                  </a:lnTo>
                  <a:cubicBezTo>
                    <a:pt x="1272" y="3092"/>
                    <a:pt x="1229" y="3121"/>
                    <a:pt x="1192" y="3121"/>
                  </a:cubicBezTo>
                  <a:cubicBezTo>
                    <a:pt x="1181" y="3121"/>
                    <a:pt x="1170" y="3118"/>
                    <a:pt x="1161" y="3112"/>
                  </a:cubicBezTo>
                  <a:cubicBezTo>
                    <a:pt x="1122" y="3089"/>
                    <a:pt x="1116" y="3022"/>
                    <a:pt x="1151" y="2962"/>
                  </a:cubicBezTo>
                  <a:lnTo>
                    <a:pt x="1211" y="2857"/>
                  </a:lnTo>
                  <a:cubicBezTo>
                    <a:pt x="1165" y="2827"/>
                    <a:pt x="1122" y="2793"/>
                    <a:pt x="1081" y="2756"/>
                  </a:cubicBezTo>
                  <a:lnTo>
                    <a:pt x="996" y="2841"/>
                  </a:lnTo>
                  <a:cubicBezTo>
                    <a:pt x="964" y="2873"/>
                    <a:pt x="926" y="2890"/>
                    <a:pt x="893" y="2890"/>
                  </a:cubicBezTo>
                  <a:cubicBezTo>
                    <a:pt x="875" y="2890"/>
                    <a:pt x="858" y="2884"/>
                    <a:pt x="845" y="2872"/>
                  </a:cubicBezTo>
                  <a:cubicBezTo>
                    <a:pt x="813" y="2838"/>
                    <a:pt x="826" y="2772"/>
                    <a:pt x="876" y="2722"/>
                  </a:cubicBezTo>
                  <a:lnTo>
                    <a:pt x="961" y="2638"/>
                  </a:lnTo>
                  <a:cubicBezTo>
                    <a:pt x="924" y="2598"/>
                    <a:pt x="891" y="2553"/>
                    <a:pt x="860" y="2508"/>
                  </a:cubicBezTo>
                  <a:lnTo>
                    <a:pt x="758" y="2567"/>
                  </a:lnTo>
                  <a:cubicBezTo>
                    <a:pt x="730" y="2583"/>
                    <a:pt x="701" y="2591"/>
                    <a:pt x="675" y="2591"/>
                  </a:cubicBezTo>
                  <a:cubicBezTo>
                    <a:pt x="644" y="2591"/>
                    <a:pt x="618" y="2580"/>
                    <a:pt x="606" y="2558"/>
                  </a:cubicBezTo>
                  <a:cubicBezTo>
                    <a:pt x="582" y="2517"/>
                    <a:pt x="612" y="2456"/>
                    <a:pt x="673" y="2421"/>
                  </a:cubicBezTo>
                  <a:lnTo>
                    <a:pt x="777" y="2360"/>
                  </a:lnTo>
                  <a:cubicBezTo>
                    <a:pt x="753" y="2312"/>
                    <a:pt x="731" y="2260"/>
                    <a:pt x="714" y="2208"/>
                  </a:cubicBezTo>
                  <a:lnTo>
                    <a:pt x="598" y="2237"/>
                  </a:lnTo>
                  <a:cubicBezTo>
                    <a:pt x="581" y="2242"/>
                    <a:pt x="565" y="2244"/>
                    <a:pt x="550" y="2244"/>
                  </a:cubicBezTo>
                  <a:cubicBezTo>
                    <a:pt x="502" y="2244"/>
                    <a:pt x="463" y="2223"/>
                    <a:pt x="453" y="2189"/>
                  </a:cubicBezTo>
                  <a:cubicBezTo>
                    <a:pt x="441" y="2144"/>
                    <a:pt x="486" y="2093"/>
                    <a:pt x="553" y="2075"/>
                  </a:cubicBezTo>
                  <a:lnTo>
                    <a:pt x="668" y="2044"/>
                  </a:lnTo>
                  <a:cubicBezTo>
                    <a:pt x="658" y="1989"/>
                    <a:pt x="650" y="1935"/>
                    <a:pt x="648" y="1881"/>
                  </a:cubicBezTo>
                  <a:lnTo>
                    <a:pt x="528" y="1881"/>
                  </a:lnTo>
                  <a:cubicBezTo>
                    <a:pt x="458" y="1881"/>
                    <a:pt x="401" y="1843"/>
                    <a:pt x="401" y="1796"/>
                  </a:cubicBezTo>
                  <a:cubicBezTo>
                    <a:pt x="399" y="1750"/>
                    <a:pt x="455" y="1712"/>
                    <a:pt x="526" y="1712"/>
                  </a:cubicBezTo>
                  <a:lnTo>
                    <a:pt x="645" y="1712"/>
                  </a:lnTo>
                  <a:cubicBezTo>
                    <a:pt x="649" y="1656"/>
                    <a:pt x="655" y="1601"/>
                    <a:pt x="665" y="1548"/>
                  </a:cubicBezTo>
                  <a:lnTo>
                    <a:pt x="550" y="1517"/>
                  </a:lnTo>
                  <a:cubicBezTo>
                    <a:pt x="484" y="1498"/>
                    <a:pt x="438" y="1447"/>
                    <a:pt x="450" y="1402"/>
                  </a:cubicBezTo>
                  <a:cubicBezTo>
                    <a:pt x="460" y="1368"/>
                    <a:pt x="499" y="1347"/>
                    <a:pt x="547" y="1347"/>
                  </a:cubicBezTo>
                  <a:cubicBezTo>
                    <a:pt x="562" y="1347"/>
                    <a:pt x="578" y="1349"/>
                    <a:pt x="594" y="1353"/>
                  </a:cubicBezTo>
                  <a:lnTo>
                    <a:pt x="710" y="1384"/>
                  </a:lnTo>
                  <a:cubicBezTo>
                    <a:pt x="728" y="1331"/>
                    <a:pt x="749" y="1281"/>
                    <a:pt x="774" y="1231"/>
                  </a:cubicBezTo>
                  <a:lnTo>
                    <a:pt x="669" y="1170"/>
                  </a:lnTo>
                  <a:cubicBezTo>
                    <a:pt x="608" y="1134"/>
                    <a:pt x="579" y="1074"/>
                    <a:pt x="602" y="1033"/>
                  </a:cubicBezTo>
                  <a:cubicBezTo>
                    <a:pt x="615" y="1010"/>
                    <a:pt x="640" y="999"/>
                    <a:pt x="671" y="999"/>
                  </a:cubicBezTo>
                  <a:cubicBezTo>
                    <a:pt x="696" y="999"/>
                    <a:pt x="726" y="1007"/>
                    <a:pt x="754" y="1023"/>
                  </a:cubicBezTo>
                  <a:lnTo>
                    <a:pt x="856" y="1083"/>
                  </a:lnTo>
                  <a:cubicBezTo>
                    <a:pt x="887" y="1037"/>
                    <a:pt x="922" y="994"/>
                    <a:pt x="958" y="953"/>
                  </a:cubicBezTo>
                  <a:lnTo>
                    <a:pt x="872" y="867"/>
                  </a:lnTo>
                  <a:cubicBezTo>
                    <a:pt x="823" y="818"/>
                    <a:pt x="808" y="749"/>
                    <a:pt x="842" y="717"/>
                  </a:cubicBezTo>
                  <a:cubicBezTo>
                    <a:pt x="854" y="705"/>
                    <a:pt x="871" y="700"/>
                    <a:pt x="890" y="700"/>
                  </a:cubicBezTo>
                  <a:cubicBezTo>
                    <a:pt x="922" y="700"/>
                    <a:pt x="961" y="717"/>
                    <a:pt x="992" y="748"/>
                  </a:cubicBezTo>
                  <a:lnTo>
                    <a:pt x="1077" y="833"/>
                  </a:lnTo>
                  <a:cubicBezTo>
                    <a:pt x="1119" y="797"/>
                    <a:pt x="1162" y="763"/>
                    <a:pt x="1208" y="732"/>
                  </a:cubicBezTo>
                  <a:lnTo>
                    <a:pt x="1149" y="630"/>
                  </a:lnTo>
                  <a:cubicBezTo>
                    <a:pt x="1131" y="599"/>
                    <a:pt x="1124" y="568"/>
                    <a:pt x="1125" y="540"/>
                  </a:cubicBezTo>
                  <a:cubicBezTo>
                    <a:pt x="1126" y="512"/>
                    <a:pt x="1139" y="490"/>
                    <a:pt x="1158" y="478"/>
                  </a:cubicBezTo>
                  <a:cubicBezTo>
                    <a:pt x="1167" y="473"/>
                    <a:pt x="1177" y="470"/>
                    <a:pt x="1188" y="470"/>
                  </a:cubicBezTo>
                  <a:cubicBezTo>
                    <a:pt x="1223" y="470"/>
                    <a:pt x="1264" y="497"/>
                    <a:pt x="1289" y="540"/>
                  </a:cubicBezTo>
                  <a:cubicBezTo>
                    <a:pt x="1291" y="542"/>
                    <a:pt x="1293" y="542"/>
                    <a:pt x="1294" y="546"/>
                  </a:cubicBezTo>
                  <a:lnTo>
                    <a:pt x="1355" y="649"/>
                  </a:lnTo>
                  <a:cubicBezTo>
                    <a:pt x="1403" y="626"/>
                    <a:pt x="1455" y="604"/>
                    <a:pt x="1508" y="586"/>
                  </a:cubicBezTo>
                  <a:lnTo>
                    <a:pt x="1496" y="540"/>
                  </a:lnTo>
                  <a:lnTo>
                    <a:pt x="1477" y="470"/>
                  </a:lnTo>
                  <a:cubicBezTo>
                    <a:pt x="1459" y="403"/>
                    <a:pt x="1481" y="338"/>
                    <a:pt x="1526" y="325"/>
                  </a:cubicBezTo>
                  <a:cubicBezTo>
                    <a:pt x="1530" y="324"/>
                    <a:pt x="1535" y="323"/>
                    <a:pt x="1540" y="323"/>
                  </a:cubicBezTo>
                  <a:cubicBezTo>
                    <a:pt x="1582" y="323"/>
                    <a:pt x="1625" y="365"/>
                    <a:pt x="1641" y="426"/>
                  </a:cubicBezTo>
                  <a:lnTo>
                    <a:pt x="1671" y="540"/>
                  </a:lnTo>
                  <a:lnTo>
                    <a:pt x="1671" y="541"/>
                  </a:lnTo>
                  <a:cubicBezTo>
                    <a:pt x="1673" y="541"/>
                    <a:pt x="1676" y="540"/>
                    <a:pt x="1681" y="540"/>
                  </a:cubicBezTo>
                  <a:lnTo>
                    <a:pt x="1683" y="540"/>
                  </a:lnTo>
                  <a:cubicBezTo>
                    <a:pt x="1733" y="531"/>
                    <a:pt x="1784" y="524"/>
                    <a:pt x="1836" y="521"/>
                  </a:cubicBezTo>
                  <a:lnTo>
                    <a:pt x="1836" y="401"/>
                  </a:lnTo>
                  <a:cubicBezTo>
                    <a:pt x="1836" y="331"/>
                    <a:pt x="1874" y="275"/>
                    <a:pt x="1920" y="275"/>
                  </a:cubicBezTo>
                  <a:close/>
                  <a:moveTo>
                    <a:pt x="1491" y="0"/>
                  </a:moveTo>
                  <a:lnTo>
                    <a:pt x="1491" y="0"/>
                  </a:lnTo>
                  <a:cubicBezTo>
                    <a:pt x="1445" y="22"/>
                    <a:pt x="1399" y="45"/>
                    <a:pt x="1347" y="63"/>
                  </a:cubicBezTo>
                  <a:cubicBezTo>
                    <a:pt x="1297" y="80"/>
                    <a:pt x="1246" y="94"/>
                    <a:pt x="1198" y="105"/>
                  </a:cubicBezTo>
                  <a:cubicBezTo>
                    <a:pt x="1242" y="127"/>
                    <a:pt x="1277" y="162"/>
                    <a:pt x="1303" y="202"/>
                  </a:cubicBezTo>
                  <a:cubicBezTo>
                    <a:pt x="1235" y="228"/>
                    <a:pt x="1169" y="262"/>
                    <a:pt x="1104" y="297"/>
                  </a:cubicBezTo>
                  <a:cubicBezTo>
                    <a:pt x="1084" y="307"/>
                    <a:pt x="1065" y="320"/>
                    <a:pt x="1045" y="331"/>
                  </a:cubicBezTo>
                  <a:cubicBezTo>
                    <a:pt x="1007" y="354"/>
                    <a:pt x="970" y="379"/>
                    <a:pt x="934" y="404"/>
                  </a:cubicBezTo>
                  <a:cubicBezTo>
                    <a:pt x="916" y="417"/>
                    <a:pt x="897" y="429"/>
                    <a:pt x="880" y="442"/>
                  </a:cubicBezTo>
                  <a:cubicBezTo>
                    <a:pt x="839" y="474"/>
                    <a:pt x="801" y="507"/>
                    <a:pt x="763" y="541"/>
                  </a:cubicBezTo>
                  <a:cubicBezTo>
                    <a:pt x="714" y="586"/>
                    <a:pt x="669" y="633"/>
                    <a:pt x="627" y="684"/>
                  </a:cubicBezTo>
                  <a:cubicBezTo>
                    <a:pt x="553" y="769"/>
                    <a:pt x="487" y="863"/>
                    <a:pt x="432" y="961"/>
                  </a:cubicBezTo>
                  <a:cubicBezTo>
                    <a:pt x="423" y="979"/>
                    <a:pt x="413" y="997"/>
                    <a:pt x="404" y="1014"/>
                  </a:cubicBezTo>
                  <a:cubicBezTo>
                    <a:pt x="379" y="1063"/>
                    <a:pt x="356" y="1113"/>
                    <a:pt x="335" y="1164"/>
                  </a:cubicBezTo>
                  <a:cubicBezTo>
                    <a:pt x="329" y="1180"/>
                    <a:pt x="321" y="1198"/>
                    <a:pt x="314" y="1217"/>
                  </a:cubicBezTo>
                  <a:cubicBezTo>
                    <a:pt x="291" y="1284"/>
                    <a:pt x="270" y="1350"/>
                    <a:pt x="254" y="1420"/>
                  </a:cubicBezTo>
                  <a:cubicBezTo>
                    <a:pt x="253" y="1419"/>
                    <a:pt x="250" y="1419"/>
                    <a:pt x="249" y="1419"/>
                  </a:cubicBezTo>
                  <a:cubicBezTo>
                    <a:pt x="184" y="1396"/>
                    <a:pt x="134" y="1350"/>
                    <a:pt x="101" y="1291"/>
                  </a:cubicBezTo>
                  <a:cubicBezTo>
                    <a:pt x="92" y="1339"/>
                    <a:pt x="81" y="1387"/>
                    <a:pt x="64" y="1438"/>
                  </a:cubicBezTo>
                  <a:cubicBezTo>
                    <a:pt x="47" y="1487"/>
                    <a:pt x="24" y="1533"/>
                    <a:pt x="1" y="1575"/>
                  </a:cubicBezTo>
                  <a:cubicBezTo>
                    <a:pt x="33" y="1560"/>
                    <a:pt x="68" y="1553"/>
                    <a:pt x="103" y="1553"/>
                  </a:cubicBezTo>
                  <a:cubicBezTo>
                    <a:pt x="133" y="1553"/>
                    <a:pt x="162" y="1558"/>
                    <a:pt x="192" y="1568"/>
                  </a:cubicBezTo>
                  <a:cubicBezTo>
                    <a:pt x="202" y="1572"/>
                    <a:pt x="213" y="1577"/>
                    <a:pt x="223" y="1582"/>
                  </a:cubicBezTo>
                  <a:cubicBezTo>
                    <a:pt x="215" y="1653"/>
                    <a:pt x="209" y="1724"/>
                    <a:pt x="209" y="1796"/>
                  </a:cubicBezTo>
                  <a:cubicBezTo>
                    <a:pt x="209" y="1802"/>
                    <a:pt x="211" y="1808"/>
                    <a:pt x="211" y="1813"/>
                  </a:cubicBezTo>
                  <a:cubicBezTo>
                    <a:pt x="211" y="1872"/>
                    <a:pt x="215" y="1930"/>
                    <a:pt x="221" y="1987"/>
                  </a:cubicBezTo>
                  <a:cubicBezTo>
                    <a:pt x="232" y="2085"/>
                    <a:pt x="252" y="2181"/>
                    <a:pt x="279" y="2273"/>
                  </a:cubicBezTo>
                  <a:cubicBezTo>
                    <a:pt x="486" y="2987"/>
                    <a:pt x="1143" y="3509"/>
                    <a:pt x="1923" y="3509"/>
                  </a:cubicBezTo>
                  <a:cubicBezTo>
                    <a:pt x="2211" y="3509"/>
                    <a:pt x="2484" y="3436"/>
                    <a:pt x="2723" y="3310"/>
                  </a:cubicBezTo>
                  <a:cubicBezTo>
                    <a:pt x="3038" y="3142"/>
                    <a:pt x="3295" y="2879"/>
                    <a:pt x="3454" y="2560"/>
                  </a:cubicBezTo>
                  <a:cubicBezTo>
                    <a:pt x="3475" y="2518"/>
                    <a:pt x="3496" y="2473"/>
                    <a:pt x="3512" y="2429"/>
                  </a:cubicBezTo>
                  <a:cubicBezTo>
                    <a:pt x="3547" y="2344"/>
                    <a:pt x="3575" y="2255"/>
                    <a:pt x="3594" y="2164"/>
                  </a:cubicBezTo>
                  <a:cubicBezTo>
                    <a:pt x="3598" y="2182"/>
                    <a:pt x="3602" y="2201"/>
                    <a:pt x="3603" y="2219"/>
                  </a:cubicBezTo>
                  <a:cubicBezTo>
                    <a:pt x="3606" y="2266"/>
                    <a:pt x="3599" y="2309"/>
                    <a:pt x="3588" y="2351"/>
                  </a:cubicBezTo>
                  <a:cubicBezTo>
                    <a:pt x="3641" y="2314"/>
                    <a:pt x="3704" y="2292"/>
                    <a:pt x="3773" y="2289"/>
                  </a:cubicBezTo>
                  <a:cubicBezTo>
                    <a:pt x="3776" y="2289"/>
                    <a:pt x="3779" y="2289"/>
                    <a:pt x="3782" y="2289"/>
                  </a:cubicBezTo>
                  <a:cubicBezTo>
                    <a:pt x="3847" y="2289"/>
                    <a:pt x="3909" y="2310"/>
                    <a:pt x="3960" y="2347"/>
                  </a:cubicBezTo>
                  <a:cubicBezTo>
                    <a:pt x="3947" y="2301"/>
                    <a:pt x="3939" y="2251"/>
                    <a:pt x="3935" y="2199"/>
                  </a:cubicBezTo>
                  <a:cubicBezTo>
                    <a:pt x="3931" y="2146"/>
                    <a:pt x="3935" y="2098"/>
                    <a:pt x="3941" y="2049"/>
                  </a:cubicBezTo>
                  <a:lnTo>
                    <a:pt x="3941" y="2049"/>
                  </a:lnTo>
                  <a:cubicBezTo>
                    <a:pt x="3893" y="2096"/>
                    <a:pt x="3831" y="2125"/>
                    <a:pt x="3762" y="2130"/>
                  </a:cubicBezTo>
                  <a:cubicBezTo>
                    <a:pt x="3754" y="2130"/>
                    <a:pt x="3746" y="2130"/>
                    <a:pt x="3738" y="2130"/>
                  </a:cubicBezTo>
                  <a:cubicBezTo>
                    <a:pt x="3691" y="2130"/>
                    <a:pt x="3646" y="2120"/>
                    <a:pt x="3604" y="2103"/>
                  </a:cubicBezTo>
                  <a:cubicBezTo>
                    <a:pt x="3617" y="2036"/>
                    <a:pt x="3625" y="1967"/>
                    <a:pt x="3629" y="1898"/>
                  </a:cubicBezTo>
                  <a:cubicBezTo>
                    <a:pt x="3631" y="1871"/>
                    <a:pt x="3633" y="1845"/>
                    <a:pt x="3633" y="1817"/>
                  </a:cubicBezTo>
                  <a:cubicBezTo>
                    <a:pt x="3633" y="1811"/>
                    <a:pt x="3634" y="1803"/>
                    <a:pt x="3634" y="1796"/>
                  </a:cubicBezTo>
                  <a:cubicBezTo>
                    <a:pt x="3634" y="1780"/>
                    <a:pt x="3631" y="1766"/>
                    <a:pt x="3631" y="1751"/>
                  </a:cubicBezTo>
                  <a:lnTo>
                    <a:pt x="3627" y="1669"/>
                  </a:lnTo>
                  <a:cubicBezTo>
                    <a:pt x="3619" y="1555"/>
                    <a:pt x="3599" y="1444"/>
                    <a:pt x="3569" y="1339"/>
                  </a:cubicBezTo>
                  <a:cubicBezTo>
                    <a:pt x="3539" y="1229"/>
                    <a:pt x="3498" y="1126"/>
                    <a:pt x="3448" y="1026"/>
                  </a:cubicBezTo>
                  <a:cubicBezTo>
                    <a:pt x="3439" y="1007"/>
                    <a:pt x="3429" y="988"/>
                    <a:pt x="3419" y="969"/>
                  </a:cubicBezTo>
                  <a:cubicBezTo>
                    <a:pt x="3395" y="927"/>
                    <a:pt x="3369" y="886"/>
                    <a:pt x="3343" y="846"/>
                  </a:cubicBezTo>
                  <a:cubicBezTo>
                    <a:pt x="3330" y="827"/>
                    <a:pt x="3318" y="810"/>
                    <a:pt x="3307" y="791"/>
                  </a:cubicBezTo>
                  <a:cubicBezTo>
                    <a:pt x="3264" y="732"/>
                    <a:pt x="3216" y="677"/>
                    <a:pt x="3165" y="625"/>
                  </a:cubicBezTo>
                  <a:cubicBezTo>
                    <a:pt x="3206" y="599"/>
                    <a:pt x="3249" y="584"/>
                    <a:pt x="3296" y="579"/>
                  </a:cubicBezTo>
                  <a:cubicBezTo>
                    <a:pt x="3277" y="567"/>
                    <a:pt x="3259" y="554"/>
                    <a:pt x="3242" y="540"/>
                  </a:cubicBezTo>
                  <a:cubicBezTo>
                    <a:pt x="3219" y="522"/>
                    <a:pt x="3198" y="504"/>
                    <a:pt x="3177" y="483"/>
                  </a:cubicBezTo>
                  <a:cubicBezTo>
                    <a:pt x="3138" y="446"/>
                    <a:pt x="3105" y="408"/>
                    <a:pt x="3075" y="368"/>
                  </a:cubicBezTo>
                  <a:cubicBezTo>
                    <a:pt x="3074" y="415"/>
                    <a:pt x="3060" y="459"/>
                    <a:pt x="3037" y="500"/>
                  </a:cubicBezTo>
                  <a:cubicBezTo>
                    <a:pt x="2981" y="453"/>
                    <a:pt x="2923" y="408"/>
                    <a:pt x="2863" y="368"/>
                  </a:cubicBezTo>
                  <a:cubicBezTo>
                    <a:pt x="2844" y="357"/>
                    <a:pt x="2824" y="345"/>
                    <a:pt x="2806" y="333"/>
                  </a:cubicBezTo>
                  <a:cubicBezTo>
                    <a:pt x="2778" y="316"/>
                    <a:pt x="2752" y="298"/>
                    <a:pt x="2724" y="283"/>
                  </a:cubicBezTo>
                  <a:cubicBezTo>
                    <a:pt x="2712" y="277"/>
                    <a:pt x="2700" y="271"/>
                    <a:pt x="2689" y="266"/>
                  </a:cubicBezTo>
                  <a:cubicBezTo>
                    <a:pt x="2669" y="256"/>
                    <a:pt x="2648" y="246"/>
                    <a:pt x="2627" y="236"/>
                  </a:cubicBezTo>
                  <a:cubicBezTo>
                    <a:pt x="2522" y="188"/>
                    <a:pt x="2411" y="152"/>
                    <a:pt x="2299" y="126"/>
                  </a:cubicBezTo>
                  <a:cubicBezTo>
                    <a:pt x="2189" y="101"/>
                    <a:pt x="2077" y="88"/>
                    <a:pt x="1961" y="85"/>
                  </a:cubicBezTo>
                  <a:cubicBezTo>
                    <a:pt x="1947" y="85"/>
                    <a:pt x="1936" y="84"/>
                    <a:pt x="1923" y="84"/>
                  </a:cubicBezTo>
                  <a:cubicBezTo>
                    <a:pt x="1914" y="84"/>
                    <a:pt x="1905" y="85"/>
                    <a:pt x="1897" y="85"/>
                  </a:cubicBezTo>
                  <a:cubicBezTo>
                    <a:pt x="1845" y="87"/>
                    <a:pt x="1793" y="89"/>
                    <a:pt x="1743" y="94"/>
                  </a:cubicBezTo>
                  <a:cubicBezTo>
                    <a:pt x="1722" y="97"/>
                    <a:pt x="1702" y="101"/>
                    <a:pt x="1680" y="104"/>
                  </a:cubicBezTo>
                  <a:cubicBezTo>
                    <a:pt x="1609" y="114"/>
                    <a:pt x="1539" y="127"/>
                    <a:pt x="1471" y="147"/>
                  </a:cubicBezTo>
                  <a:cubicBezTo>
                    <a:pt x="1464" y="97"/>
                    <a:pt x="1469" y="47"/>
                    <a:pt x="1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2596783" y="2595987"/>
              <a:ext cx="57288" cy="61238"/>
            </a:xfrm>
            <a:custGeom>
              <a:avLst/>
              <a:gdLst/>
              <a:ahLst/>
              <a:cxnLst/>
              <a:rect l="l" t="t" r="r" b="b"/>
              <a:pathLst>
                <a:path w="1262" h="1349" extrusionOk="0">
                  <a:moveTo>
                    <a:pt x="1016" y="1"/>
                  </a:moveTo>
                  <a:cubicBezTo>
                    <a:pt x="943" y="1"/>
                    <a:pt x="864" y="24"/>
                    <a:pt x="795" y="72"/>
                  </a:cubicBezTo>
                  <a:cubicBezTo>
                    <a:pt x="744" y="106"/>
                    <a:pt x="692" y="188"/>
                    <a:pt x="644" y="275"/>
                  </a:cubicBezTo>
                  <a:cubicBezTo>
                    <a:pt x="607" y="341"/>
                    <a:pt x="571" y="410"/>
                    <a:pt x="532" y="470"/>
                  </a:cubicBezTo>
                  <a:cubicBezTo>
                    <a:pt x="518" y="489"/>
                    <a:pt x="505" y="508"/>
                    <a:pt x="489" y="525"/>
                  </a:cubicBezTo>
                  <a:cubicBezTo>
                    <a:pt x="369" y="656"/>
                    <a:pt x="130" y="761"/>
                    <a:pt x="70" y="868"/>
                  </a:cubicBezTo>
                  <a:cubicBezTo>
                    <a:pt x="1" y="990"/>
                    <a:pt x="5" y="1124"/>
                    <a:pt x="59" y="1221"/>
                  </a:cubicBezTo>
                  <a:cubicBezTo>
                    <a:pt x="94" y="1279"/>
                    <a:pt x="144" y="1324"/>
                    <a:pt x="209" y="1348"/>
                  </a:cubicBezTo>
                  <a:cubicBezTo>
                    <a:pt x="210" y="1349"/>
                    <a:pt x="213" y="1349"/>
                    <a:pt x="215" y="1349"/>
                  </a:cubicBezTo>
                  <a:cubicBezTo>
                    <a:pt x="229" y="1279"/>
                    <a:pt x="252" y="1212"/>
                    <a:pt x="275" y="1146"/>
                  </a:cubicBezTo>
                  <a:cubicBezTo>
                    <a:pt x="221" y="1108"/>
                    <a:pt x="202" y="1030"/>
                    <a:pt x="241" y="963"/>
                  </a:cubicBezTo>
                  <a:cubicBezTo>
                    <a:pt x="269" y="914"/>
                    <a:pt x="317" y="887"/>
                    <a:pt x="365" y="887"/>
                  </a:cubicBezTo>
                  <a:cubicBezTo>
                    <a:pt x="373" y="887"/>
                    <a:pt x="382" y="888"/>
                    <a:pt x="391" y="890"/>
                  </a:cubicBezTo>
                  <a:cubicBezTo>
                    <a:pt x="446" y="792"/>
                    <a:pt x="512" y="698"/>
                    <a:pt x="586" y="613"/>
                  </a:cubicBezTo>
                  <a:cubicBezTo>
                    <a:pt x="629" y="562"/>
                    <a:pt x="674" y="515"/>
                    <a:pt x="722" y="470"/>
                  </a:cubicBezTo>
                  <a:cubicBezTo>
                    <a:pt x="760" y="435"/>
                    <a:pt x="798" y="403"/>
                    <a:pt x="839" y="371"/>
                  </a:cubicBezTo>
                  <a:cubicBezTo>
                    <a:pt x="831" y="321"/>
                    <a:pt x="852" y="266"/>
                    <a:pt x="903" y="231"/>
                  </a:cubicBezTo>
                  <a:cubicBezTo>
                    <a:pt x="931" y="213"/>
                    <a:pt x="961" y="205"/>
                    <a:pt x="989" y="205"/>
                  </a:cubicBezTo>
                  <a:cubicBezTo>
                    <a:pt x="1016" y="205"/>
                    <a:pt x="1042" y="212"/>
                    <a:pt x="1063" y="226"/>
                  </a:cubicBezTo>
                  <a:cubicBezTo>
                    <a:pt x="1128" y="191"/>
                    <a:pt x="1193" y="159"/>
                    <a:pt x="1262" y="131"/>
                  </a:cubicBezTo>
                  <a:cubicBezTo>
                    <a:pt x="1235" y="91"/>
                    <a:pt x="1201" y="56"/>
                    <a:pt x="1156" y="34"/>
                  </a:cubicBezTo>
                  <a:cubicBezTo>
                    <a:pt x="1137" y="23"/>
                    <a:pt x="1114" y="15"/>
                    <a:pt x="1092" y="9"/>
                  </a:cubicBezTo>
                  <a:cubicBezTo>
                    <a:pt x="1068" y="4"/>
                    <a:pt x="1043" y="1"/>
                    <a:pt x="101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3"/>
            <p:cNvSpPr/>
            <p:nvPr/>
          </p:nvSpPr>
          <p:spPr>
            <a:xfrm>
              <a:off x="2593242" y="2672795"/>
              <a:ext cx="11939" cy="13210"/>
            </a:xfrm>
            <a:custGeom>
              <a:avLst/>
              <a:gdLst/>
              <a:ahLst/>
              <a:cxnLst/>
              <a:rect l="l" t="t" r="r" b="b"/>
              <a:pathLst>
                <a:path w="263" h="291" extrusionOk="0">
                  <a:moveTo>
                    <a:pt x="151" y="56"/>
                  </a:moveTo>
                  <a:cubicBezTo>
                    <a:pt x="156" y="56"/>
                    <a:pt x="161" y="57"/>
                    <a:pt x="166" y="57"/>
                  </a:cubicBezTo>
                  <a:cubicBezTo>
                    <a:pt x="214" y="68"/>
                    <a:pt x="241" y="113"/>
                    <a:pt x="233" y="161"/>
                  </a:cubicBezTo>
                  <a:cubicBezTo>
                    <a:pt x="226" y="204"/>
                    <a:pt x="189" y="235"/>
                    <a:pt x="147" y="235"/>
                  </a:cubicBezTo>
                  <a:cubicBezTo>
                    <a:pt x="143" y="235"/>
                    <a:pt x="139" y="235"/>
                    <a:pt x="136" y="235"/>
                  </a:cubicBezTo>
                  <a:cubicBezTo>
                    <a:pt x="89" y="228"/>
                    <a:pt x="57" y="182"/>
                    <a:pt x="66" y="131"/>
                  </a:cubicBezTo>
                  <a:cubicBezTo>
                    <a:pt x="73" y="86"/>
                    <a:pt x="110" y="56"/>
                    <a:pt x="151" y="56"/>
                  </a:cubicBezTo>
                  <a:close/>
                  <a:moveTo>
                    <a:pt x="150" y="0"/>
                  </a:moveTo>
                  <a:cubicBezTo>
                    <a:pt x="86" y="0"/>
                    <a:pt x="28" y="50"/>
                    <a:pt x="15" y="123"/>
                  </a:cubicBezTo>
                  <a:cubicBezTo>
                    <a:pt x="1" y="207"/>
                    <a:pt x="53" y="282"/>
                    <a:pt x="129" y="289"/>
                  </a:cubicBezTo>
                  <a:cubicBezTo>
                    <a:pt x="135" y="290"/>
                    <a:pt x="141" y="291"/>
                    <a:pt x="146" y="291"/>
                  </a:cubicBezTo>
                  <a:cubicBezTo>
                    <a:pt x="193" y="291"/>
                    <a:pt x="236" y="264"/>
                    <a:pt x="262" y="225"/>
                  </a:cubicBezTo>
                  <a:cubicBezTo>
                    <a:pt x="256" y="168"/>
                    <a:pt x="253" y="110"/>
                    <a:pt x="252" y="51"/>
                  </a:cubicBezTo>
                  <a:cubicBezTo>
                    <a:pt x="233" y="29"/>
                    <a:pt x="209" y="10"/>
                    <a:pt x="179" y="4"/>
                  </a:cubicBezTo>
                  <a:cubicBezTo>
                    <a:pt x="169" y="1"/>
                    <a:pt x="159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3"/>
            <p:cNvSpPr/>
            <p:nvPr/>
          </p:nvSpPr>
          <p:spPr>
            <a:xfrm>
              <a:off x="2605952" y="2636252"/>
              <a:ext cx="8625" cy="11848"/>
            </a:xfrm>
            <a:custGeom>
              <a:avLst/>
              <a:gdLst/>
              <a:ahLst/>
              <a:cxnLst/>
              <a:rect l="l" t="t" r="r" b="b"/>
              <a:pathLst>
                <a:path w="190" h="261" extrusionOk="0">
                  <a:moveTo>
                    <a:pt x="165" y="1"/>
                  </a:moveTo>
                  <a:cubicBezTo>
                    <a:pt x="116" y="1"/>
                    <a:pt x="68" y="26"/>
                    <a:pt x="39" y="77"/>
                  </a:cubicBezTo>
                  <a:cubicBezTo>
                    <a:pt x="0" y="144"/>
                    <a:pt x="19" y="221"/>
                    <a:pt x="73" y="260"/>
                  </a:cubicBezTo>
                  <a:cubicBezTo>
                    <a:pt x="79" y="242"/>
                    <a:pt x="86" y="224"/>
                    <a:pt x="94" y="207"/>
                  </a:cubicBezTo>
                  <a:cubicBezTo>
                    <a:pt x="71" y="180"/>
                    <a:pt x="63" y="139"/>
                    <a:pt x="84" y="102"/>
                  </a:cubicBezTo>
                  <a:cubicBezTo>
                    <a:pt x="102" y="72"/>
                    <a:pt x="132" y="56"/>
                    <a:pt x="162" y="56"/>
                  </a:cubicBezTo>
                  <a:cubicBezTo>
                    <a:pt x="172" y="39"/>
                    <a:pt x="179" y="21"/>
                    <a:pt x="190" y="3"/>
                  </a:cubicBezTo>
                  <a:cubicBezTo>
                    <a:pt x="182" y="1"/>
                    <a:pt x="173" y="1"/>
                    <a:pt x="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2595829" y="2675292"/>
              <a:ext cx="8353" cy="8216"/>
            </a:xfrm>
            <a:custGeom>
              <a:avLst/>
              <a:gdLst/>
              <a:ahLst/>
              <a:cxnLst/>
              <a:rect l="l" t="t" r="r" b="b"/>
              <a:pathLst>
                <a:path w="184" h="181" extrusionOk="0">
                  <a:moveTo>
                    <a:pt x="93" y="1"/>
                  </a:moveTo>
                  <a:cubicBezTo>
                    <a:pt x="53" y="1"/>
                    <a:pt x="18" y="32"/>
                    <a:pt x="10" y="76"/>
                  </a:cubicBezTo>
                  <a:cubicBezTo>
                    <a:pt x="0" y="127"/>
                    <a:pt x="32" y="174"/>
                    <a:pt x="80" y="180"/>
                  </a:cubicBezTo>
                  <a:cubicBezTo>
                    <a:pt x="83" y="180"/>
                    <a:pt x="87" y="180"/>
                    <a:pt x="91" y="180"/>
                  </a:cubicBezTo>
                  <a:cubicBezTo>
                    <a:pt x="133" y="180"/>
                    <a:pt x="170" y="148"/>
                    <a:pt x="178" y="106"/>
                  </a:cubicBezTo>
                  <a:cubicBezTo>
                    <a:pt x="184" y="58"/>
                    <a:pt x="157" y="13"/>
                    <a:pt x="110" y="2"/>
                  </a:cubicBezTo>
                  <a:cubicBezTo>
                    <a:pt x="104" y="1"/>
                    <a:pt x="99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2608812" y="2638794"/>
              <a:ext cx="4540" cy="6855"/>
            </a:xfrm>
            <a:custGeom>
              <a:avLst/>
              <a:gdLst/>
              <a:ahLst/>
              <a:cxnLst/>
              <a:rect l="l" t="t" r="r" b="b"/>
              <a:pathLst>
                <a:path w="100" h="151" extrusionOk="0">
                  <a:moveTo>
                    <a:pt x="97" y="1"/>
                  </a:moveTo>
                  <a:cubicBezTo>
                    <a:pt x="67" y="1"/>
                    <a:pt x="39" y="17"/>
                    <a:pt x="21" y="46"/>
                  </a:cubicBezTo>
                  <a:cubicBezTo>
                    <a:pt x="0" y="82"/>
                    <a:pt x="8" y="124"/>
                    <a:pt x="31" y="151"/>
                  </a:cubicBezTo>
                  <a:cubicBezTo>
                    <a:pt x="52" y="99"/>
                    <a:pt x="74" y="50"/>
                    <a:pt x="99" y="1"/>
                  </a:cubicBezTo>
                  <a:cubicBezTo>
                    <a:pt x="98" y="1"/>
                    <a:pt x="97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2654298" y="2646330"/>
              <a:ext cx="56017" cy="56063"/>
            </a:xfrm>
            <a:custGeom>
              <a:avLst/>
              <a:gdLst/>
              <a:ahLst/>
              <a:cxnLst/>
              <a:rect l="l" t="t" r="r" b="b"/>
              <a:pathLst>
                <a:path w="1234" h="1235" extrusionOk="0">
                  <a:moveTo>
                    <a:pt x="617" y="302"/>
                  </a:moveTo>
                  <a:cubicBezTo>
                    <a:pt x="791" y="302"/>
                    <a:pt x="931" y="443"/>
                    <a:pt x="931" y="616"/>
                  </a:cubicBezTo>
                  <a:cubicBezTo>
                    <a:pt x="931" y="790"/>
                    <a:pt x="790" y="929"/>
                    <a:pt x="617" y="929"/>
                  </a:cubicBezTo>
                  <a:cubicBezTo>
                    <a:pt x="443" y="929"/>
                    <a:pt x="304" y="788"/>
                    <a:pt x="304" y="616"/>
                  </a:cubicBezTo>
                  <a:cubicBezTo>
                    <a:pt x="303" y="443"/>
                    <a:pt x="443" y="302"/>
                    <a:pt x="617" y="302"/>
                  </a:cubicBezTo>
                  <a:close/>
                  <a:moveTo>
                    <a:pt x="617" y="0"/>
                  </a:moveTo>
                  <a:cubicBezTo>
                    <a:pt x="276" y="0"/>
                    <a:pt x="0" y="276"/>
                    <a:pt x="0" y="617"/>
                  </a:cubicBezTo>
                  <a:cubicBezTo>
                    <a:pt x="0" y="957"/>
                    <a:pt x="276" y="1234"/>
                    <a:pt x="617" y="1234"/>
                  </a:cubicBezTo>
                  <a:cubicBezTo>
                    <a:pt x="958" y="1234"/>
                    <a:pt x="1234" y="957"/>
                    <a:pt x="1234" y="617"/>
                  </a:cubicBezTo>
                  <a:cubicBezTo>
                    <a:pt x="1234" y="276"/>
                    <a:pt x="958" y="0"/>
                    <a:pt x="6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2613079" y="2605247"/>
              <a:ext cx="138182" cy="138137"/>
            </a:xfrm>
            <a:custGeom>
              <a:avLst/>
              <a:gdLst/>
              <a:ahLst/>
              <a:cxnLst/>
              <a:rect l="l" t="t" r="r" b="b"/>
              <a:pathLst>
                <a:path w="3044" h="3043" extrusionOk="0">
                  <a:moveTo>
                    <a:pt x="1525" y="374"/>
                  </a:moveTo>
                  <a:cubicBezTo>
                    <a:pt x="1836" y="374"/>
                    <a:pt x="2119" y="498"/>
                    <a:pt x="2325" y="700"/>
                  </a:cubicBezTo>
                  <a:cubicBezTo>
                    <a:pt x="2541" y="907"/>
                    <a:pt x="2675" y="1201"/>
                    <a:pt x="2675" y="1523"/>
                  </a:cubicBezTo>
                  <a:cubicBezTo>
                    <a:pt x="2675" y="1846"/>
                    <a:pt x="2541" y="2138"/>
                    <a:pt x="2325" y="2347"/>
                  </a:cubicBezTo>
                  <a:cubicBezTo>
                    <a:pt x="2119" y="2547"/>
                    <a:pt x="1836" y="2673"/>
                    <a:pt x="1525" y="2673"/>
                  </a:cubicBezTo>
                  <a:cubicBezTo>
                    <a:pt x="891" y="2673"/>
                    <a:pt x="376" y="2159"/>
                    <a:pt x="376" y="1524"/>
                  </a:cubicBezTo>
                  <a:cubicBezTo>
                    <a:pt x="376" y="888"/>
                    <a:pt x="891" y="374"/>
                    <a:pt x="1525" y="374"/>
                  </a:cubicBezTo>
                  <a:close/>
                  <a:moveTo>
                    <a:pt x="1521" y="1"/>
                  </a:moveTo>
                  <a:cubicBezTo>
                    <a:pt x="1475" y="1"/>
                    <a:pt x="1436" y="57"/>
                    <a:pt x="1436" y="127"/>
                  </a:cubicBezTo>
                  <a:lnTo>
                    <a:pt x="1436" y="247"/>
                  </a:lnTo>
                  <a:cubicBezTo>
                    <a:pt x="1386" y="252"/>
                    <a:pt x="1334" y="257"/>
                    <a:pt x="1284" y="266"/>
                  </a:cubicBezTo>
                  <a:lnTo>
                    <a:pt x="1281" y="266"/>
                  </a:lnTo>
                  <a:cubicBezTo>
                    <a:pt x="1278" y="266"/>
                    <a:pt x="1276" y="267"/>
                    <a:pt x="1272" y="267"/>
                  </a:cubicBezTo>
                  <a:lnTo>
                    <a:pt x="1272" y="266"/>
                  </a:lnTo>
                  <a:lnTo>
                    <a:pt x="1241" y="152"/>
                  </a:lnTo>
                  <a:cubicBezTo>
                    <a:pt x="1226" y="92"/>
                    <a:pt x="1182" y="50"/>
                    <a:pt x="1141" y="50"/>
                  </a:cubicBezTo>
                  <a:cubicBezTo>
                    <a:pt x="1136" y="50"/>
                    <a:pt x="1132" y="50"/>
                    <a:pt x="1127" y="51"/>
                  </a:cubicBezTo>
                  <a:cubicBezTo>
                    <a:pt x="1082" y="63"/>
                    <a:pt x="1060" y="127"/>
                    <a:pt x="1078" y="196"/>
                  </a:cubicBezTo>
                  <a:lnTo>
                    <a:pt x="1097" y="266"/>
                  </a:lnTo>
                  <a:lnTo>
                    <a:pt x="1108" y="312"/>
                  </a:lnTo>
                  <a:cubicBezTo>
                    <a:pt x="1056" y="330"/>
                    <a:pt x="1006" y="352"/>
                    <a:pt x="956" y="375"/>
                  </a:cubicBezTo>
                  <a:lnTo>
                    <a:pt x="895" y="272"/>
                  </a:lnTo>
                  <a:cubicBezTo>
                    <a:pt x="893" y="268"/>
                    <a:pt x="892" y="267"/>
                    <a:pt x="891" y="266"/>
                  </a:cubicBezTo>
                  <a:cubicBezTo>
                    <a:pt x="864" y="223"/>
                    <a:pt x="823" y="196"/>
                    <a:pt x="789" y="196"/>
                  </a:cubicBezTo>
                  <a:cubicBezTo>
                    <a:pt x="778" y="196"/>
                    <a:pt x="768" y="199"/>
                    <a:pt x="759" y="204"/>
                  </a:cubicBezTo>
                  <a:cubicBezTo>
                    <a:pt x="739" y="216"/>
                    <a:pt x="728" y="238"/>
                    <a:pt x="727" y="266"/>
                  </a:cubicBezTo>
                  <a:cubicBezTo>
                    <a:pt x="725" y="294"/>
                    <a:pt x="732" y="325"/>
                    <a:pt x="750" y="356"/>
                  </a:cubicBezTo>
                  <a:lnTo>
                    <a:pt x="809" y="458"/>
                  </a:lnTo>
                  <a:cubicBezTo>
                    <a:pt x="764" y="489"/>
                    <a:pt x="719" y="525"/>
                    <a:pt x="679" y="559"/>
                  </a:cubicBezTo>
                  <a:lnTo>
                    <a:pt x="593" y="474"/>
                  </a:lnTo>
                  <a:cubicBezTo>
                    <a:pt x="562" y="443"/>
                    <a:pt x="523" y="426"/>
                    <a:pt x="490" y="426"/>
                  </a:cubicBezTo>
                  <a:cubicBezTo>
                    <a:pt x="472" y="426"/>
                    <a:pt x="455" y="432"/>
                    <a:pt x="443" y="443"/>
                  </a:cubicBezTo>
                  <a:cubicBezTo>
                    <a:pt x="410" y="477"/>
                    <a:pt x="423" y="544"/>
                    <a:pt x="474" y="593"/>
                  </a:cubicBezTo>
                  <a:lnTo>
                    <a:pt x="559" y="679"/>
                  </a:lnTo>
                  <a:cubicBezTo>
                    <a:pt x="522" y="720"/>
                    <a:pt x="487" y="763"/>
                    <a:pt x="458" y="809"/>
                  </a:cubicBezTo>
                  <a:lnTo>
                    <a:pt x="354" y="749"/>
                  </a:lnTo>
                  <a:cubicBezTo>
                    <a:pt x="327" y="734"/>
                    <a:pt x="298" y="726"/>
                    <a:pt x="273" y="726"/>
                  </a:cubicBezTo>
                  <a:cubicBezTo>
                    <a:pt x="242" y="726"/>
                    <a:pt x="215" y="737"/>
                    <a:pt x="203" y="759"/>
                  </a:cubicBezTo>
                  <a:cubicBezTo>
                    <a:pt x="179" y="799"/>
                    <a:pt x="211" y="860"/>
                    <a:pt x="270" y="896"/>
                  </a:cubicBezTo>
                  <a:lnTo>
                    <a:pt x="375" y="957"/>
                  </a:lnTo>
                  <a:cubicBezTo>
                    <a:pt x="350" y="1006"/>
                    <a:pt x="328" y="1057"/>
                    <a:pt x="311" y="1110"/>
                  </a:cubicBezTo>
                  <a:lnTo>
                    <a:pt x="195" y="1079"/>
                  </a:lnTo>
                  <a:cubicBezTo>
                    <a:pt x="179" y="1075"/>
                    <a:pt x="163" y="1073"/>
                    <a:pt x="148" y="1073"/>
                  </a:cubicBezTo>
                  <a:cubicBezTo>
                    <a:pt x="100" y="1073"/>
                    <a:pt x="61" y="1094"/>
                    <a:pt x="52" y="1128"/>
                  </a:cubicBezTo>
                  <a:cubicBezTo>
                    <a:pt x="39" y="1173"/>
                    <a:pt x="85" y="1224"/>
                    <a:pt x="152" y="1243"/>
                  </a:cubicBezTo>
                  <a:lnTo>
                    <a:pt x="266" y="1274"/>
                  </a:lnTo>
                  <a:cubicBezTo>
                    <a:pt x="255" y="1327"/>
                    <a:pt x="249" y="1382"/>
                    <a:pt x="247" y="1438"/>
                  </a:cubicBezTo>
                  <a:lnTo>
                    <a:pt x="127" y="1438"/>
                  </a:lnTo>
                  <a:cubicBezTo>
                    <a:pt x="57" y="1438"/>
                    <a:pt x="0" y="1476"/>
                    <a:pt x="0" y="1522"/>
                  </a:cubicBezTo>
                  <a:cubicBezTo>
                    <a:pt x="3" y="1569"/>
                    <a:pt x="59" y="1607"/>
                    <a:pt x="130" y="1607"/>
                  </a:cubicBezTo>
                  <a:lnTo>
                    <a:pt x="249" y="1607"/>
                  </a:lnTo>
                  <a:cubicBezTo>
                    <a:pt x="253" y="1661"/>
                    <a:pt x="259" y="1717"/>
                    <a:pt x="269" y="1770"/>
                  </a:cubicBezTo>
                  <a:lnTo>
                    <a:pt x="154" y="1801"/>
                  </a:lnTo>
                  <a:cubicBezTo>
                    <a:pt x="88" y="1819"/>
                    <a:pt x="42" y="1870"/>
                    <a:pt x="54" y="1915"/>
                  </a:cubicBezTo>
                  <a:cubicBezTo>
                    <a:pt x="63" y="1949"/>
                    <a:pt x="103" y="1970"/>
                    <a:pt x="151" y="1970"/>
                  </a:cubicBezTo>
                  <a:cubicBezTo>
                    <a:pt x="166" y="1970"/>
                    <a:pt x="183" y="1968"/>
                    <a:pt x="199" y="1963"/>
                  </a:cubicBezTo>
                  <a:lnTo>
                    <a:pt x="315" y="1934"/>
                  </a:lnTo>
                  <a:cubicBezTo>
                    <a:pt x="333" y="1986"/>
                    <a:pt x="354" y="2036"/>
                    <a:pt x="379" y="2086"/>
                  </a:cubicBezTo>
                  <a:lnTo>
                    <a:pt x="274" y="2147"/>
                  </a:lnTo>
                  <a:cubicBezTo>
                    <a:pt x="214" y="2181"/>
                    <a:pt x="184" y="2244"/>
                    <a:pt x="207" y="2284"/>
                  </a:cubicBezTo>
                  <a:cubicBezTo>
                    <a:pt x="220" y="2306"/>
                    <a:pt x="246" y="2317"/>
                    <a:pt x="277" y="2317"/>
                  </a:cubicBezTo>
                  <a:cubicBezTo>
                    <a:pt x="303" y="2317"/>
                    <a:pt x="332" y="2309"/>
                    <a:pt x="359" y="2293"/>
                  </a:cubicBezTo>
                  <a:lnTo>
                    <a:pt x="462" y="2234"/>
                  </a:lnTo>
                  <a:cubicBezTo>
                    <a:pt x="492" y="2279"/>
                    <a:pt x="526" y="2324"/>
                    <a:pt x="563" y="2364"/>
                  </a:cubicBezTo>
                  <a:lnTo>
                    <a:pt x="478" y="2448"/>
                  </a:lnTo>
                  <a:cubicBezTo>
                    <a:pt x="428" y="2498"/>
                    <a:pt x="415" y="2564"/>
                    <a:pt x="447" y="2598"/>
                  </a:cubicBezTo>
                  <a:cubicBezTo>
                    <a:pt x="459" y="2610"/>
                    <a:pt x="476" y="2616"/>
                    <a:pt x="495" y="2616"/>
                  </a:cubicBezTo>
                  <a:cubicBezTo>
                    <a:pt x="527" y="2616"/>
                    <a:pt x="566" y="2599"/>
                    <a:pt x="597" y="2567"/>
                  </a:cubicBezTo>
                  <a:lnTo>
                    <a:pt x="681" y="2482"/>
                  </a:lnTo>
                  <a:cubicBezTo>
                    <a:pt x="723" y="2519"/>
                    <a:pt x="766" y="2553"/>
                    <a:pt x="812" y="2583"/>
                  </a:cubicBezTo>
                  <a:lnTo>
                    <a:pt x="753" y="2688"/>
                  </a:lnTo>
                  <a:cubicBezTo>
                    <a:pt x="718" y="2748"/>
                    <a:pt x="723" y="2816"/>
                    <a:pt x="762" y="2838"/>
                  </a:cubicBezTo>
                  <a:cubicBezTo>
                    <a:pt x="771" y="2844"/>
                    <a:pt x="782" y="2847"/>
                    <a:pt x="793" y="2847"/>
                  </a:cubicBezTo>
                  <a:cubicBezTo>
                    <a:pt x="830" y="2847"/>
                    <a:pt x="872" y="2818"/>
                    <a:pt x="899" y="2772"/>
                  </a:cubicBezTo>
                  <a:lnTo>
                    <a:pt x="960" y="2668"/>
                  </a:lnTo>
                  <a:cubicBezTo>
                    <a:pt x="1008" y="2691"/>
                    <a:pt x="1060" y="2714"/>
                    <a:pt x="1113" y="2731"/>
                  </a:cubicBezTo>
                  <a:lnTo>
                    <a:pt x="1081" y="2847"/>
                  </a:lnTo>
                  <a:cubicBezTo>
                    <a:pt x="1063" y="2914"/>
                    <a:pt x="1085" y="2979"/>
                    <a:pt x="1130" y="2990"/>
                  </a:cubicBezTo>
                  <a:cubicBezTo>
                    <a:pt x="1134" y="2991"/>
                    <a:pt x="1139" y="2992"/>
                    <a:pt x="1144" y="2992"/>
                  </a:cubicBezTo>
                  <a:cubicBezTo>
                    <a:pt x="1186" y="2992"/>
                    <a:pt x="1229" y="2950"/>
                    <a:pt x="1245" y="2890"/>
                  </a:cubicBezTo>
                  <a:lnTo>
                    <a:pt x="1275" y="2775"/>
                  </a:lnTo>
                  <a:cubicBezTo>
                    <a:pt x="1329" y="2786"/>
                    <a:pt x="1383" y="2793"/>
                    <a:pt x="1439" y="2795"/>
                  </a:cubicBezTo>
                  <a:lnTo>
                    <a:pt x="1439" y="2916"/>
                  </a:lnTo>
                  <a:cubicBezTo>
                    <a:pt x="1439" y="2986"/>
                    <a:pt x="1477" y="3043"/>
                    <a:pt x="1523" y="3043"/>
                  </a:cubicBezTo>
                  <a:cubicBezTo>
                    <a:pt x="1568" y="3043"/>
                    <a:pt x="1607" y="2986"/>
                    <a:pt x="1607" y="2916"/>
                  </a:cubicBezTo>
                  <a:lnTo>
                    <a:pt x="1607" y="2795"/>
                  </a:lnTo>
                  <a:cubicBezTo>
                    <a:pt x="1662" y="2791"/>
                    <a:pt x="1718" y="2786"/>
                    <a:pt x="1772" y="2775"/>
                  </a:cubicBezTo>
                  <a:lnTo>
                    <a:pt x="1802" y="2890"/>
                  </a:lnTo>
                  <a:cubicBezTo>
                    <a:pt x="1818" y="2950"/>
                    <a:pt x="1860" y="2993"/>
                    <a:pt x="1900" y="2993"/>
                  </a:cubicBezTo>
                  <a:cubicBezTo>
                    <a:pt x="1906" y="2993"/>
                    <a:pt x="1911" y="2992"/>
                    <a:pt x="1916" y="2990"/>
                  </a:cubicBezTo>
                  <a:cubicBezTo>
                    <a:pt x="1962" y="2979"/>
                    <a:pt x="1984" y="2914"/>
                    <a:pt x="1966" y="2847"/>
                  </a:cubicBezTo>
                  <a:lnTo>
                    <a:pt x="1934" y="2731"/>
                  </a:lnTo>
                  <a:cubicBezTo>
                    <a:pt x="1987" y="2712"/>
                    <a:pt x="2037" y="2691"/>
                    <a:pt x="2087" y="2668"/>
                  </a:cubicBezTo>
                  <a:lnTo>
                    <a:pt x="2147" y="2772"/>
                  </a:lnTo>
                  <a:cubicBezTo>
                    <a:pt x="2175" y="2818"/>
                    <a:pt x="2216" y="2847"/>
                    <a:pt x="2253" y="2847"/>
                  </a:cubicBezTo>
                  <a:cubicBezTo>
                    <a:pt x="2264" y="2847"/>
                    <a:pt x="2275" y="2844"/>
                    <a:pt x="2284" y="2838"/>
                  </a:cubicBezTo>
                  <a:cubicBezTo>
                    <a:pt x="2324" y="2815"/>
                    <a:pt x="2330" y="2747"/>
                    <a:pt x="2294" y="2688"/>
                  </a:cubicBezTo>
                  <a:lnTo>
                    <a:pt x="2235" y="2583"/>
                  </a:lnTo>
                  <a:cubicBezTo>
                    <a:pt x="2266" y="2562"/>
                    <a:pt x="2294" y="2538"/>
                    <a:pt x="2322" y="2515"/>
                  </a:cubicBezTo>
                  <a:cubicBezTo>
                    <a:pt x="2336" y="2503"/>
                    <a:pt x="2352" y="2494"/>
                    <a:pt x="2364" y="2482"/>
                  </a:cubicBezTo>
                  <a:lnTo>
                    <a:pt x="2451" y="2567"/>
                  </a:lnTo>
                  <a:cubicBezTo>
                    <a:pt x="2482" y="2599"/>
                    <a:pt x="2521" y="2616"/>
                    <a:pt x="2553" y="2616"/>
                  </a:cubicBezTo>
                  <a:cubicBezTo>
                    <a:pt x="2572" y="2616"/>
                    <a:pt x="2588" y="2610"/>
                    <a:pt x="2600" y="2598"/>
                  </a:cubicBezTo>
                  <a:cubicBezTo>
                    <a:pt x="2632" y="2564"/>
                    <a:pt x="2620" y="2498"/>
                    <a:pt x="2569" y="2447"/>
                  </a:cubicBezTo>
                  <a:lnTo>
                    <a:pt x="2484" y="2363"/>
                  </a:lnTo>
                  <a:cubicBezTo>
                    <a:pt x="2520" y="2322"/>
                    <a:pt x="2554" y="2278"/>
                    <a:pt x="2585" y="2233"/>
                  </a:cubicBezTo>
                  <a:lnTo>
                    <a:pt x="2688" y="2292"/>
                  </a:lnTo>
                  <a:cubicBezTo>
                    <a:pt x="2715" y="2308"/>
                    <a:pt x="2744" y="2316"/>
                    <a:pt x="2770" y="2316"/>
                  </a:cubicBezTo>
                  <a:cubicBezTo>
                    <a:pt x="2801" y="2316"/>
                    <a:pt x="2827" y="2305"/>
                    <a:pt x="2839" y="2283"/>
                  </a:cubicBezTo>
                  <a:cubicBezTo>
                    <a:pt x="2863" y="2242"/>
                    <a:pt x="2833" y="2181"/>
                    <a:pt x="2773" y="2146"/>
                  </a:cubicBezTo>
                  <a:lnTo>
                    <a:pt x="2668" y="2085"/>
                  </a:lnTo>
                  <a:cubicBezTo>
                    <a:pt x="2691" y="2036"/>
                    <a:pt x="2715" y="1985"/>
                    <a:pt x="2731" y="1933"/>
                  </a:cubicBezTo>
                  <a:lnTo>
                    <a:pt x="2847" y="1963"/>
                  </a:lnTo>
                  <a:cubicBezTo>
                    <a:pt x="2864" y="1968"/>
                    <a:pt x="2880" y="1970"/>
                    <a:pt x="2896" y="1970"/>
                  </a:cubicBezTo>
                  <a:cubicBezTo>
                    <a:pt x="2943" y="1970"/>
                    <a:pt x="2982" y="1949"/>
                    <a:pt x="2992" y="1915"/>
                  </a:cubicBezTo>
                  <a:cubicBezTo>
                    <a:pt x="3005" y="1870"/>
                    <a:pt x="2959" y="1819"/>
                    <a:pt x="2891" y="1801"/>
                  </a:cubicBezTo>
                  <a:lnTo>
                    <a:pt x="2776" y="1770"/>
                  </a:lnTo>
                  <a:cubicBezTo>
                    <a:pt x="2786" y="1715"/>
                    <a:pt x="2794" y="1661"/>
                    <a:pt x="2796" y="1606"/>
                  </a:cubicBezTo>
                  <a:lnTo>
                    <a:pt x="2917" y="1606"/>
                  </a:lnTo>
                  <a:cubicBezTo>
                    <a:pt x="2987" y="1606"/>
                    <a:pt x="3044" y="1567"/>
                    <a:pt x="3044" y="1521"/>
                  </a:cubicBezTo>
                  <a:cubicBezTo>
                    <a:pt x="3044" y="1475"/>
                    <a:pt x="2987" y="1437"/>
                    <a:pt x="2917" y="1437"/>
                  </a:cubicBezTo>
                  <a:lnTo>
                    <a:pt x="2796" y="1437"/>
                  </a:lnTo>
                  <a:cubicBezTo>
                    <a:pt x="2792" y="1381"/>
                    <a:pt x="2786" y="1326"/>
                    <a:pt x="2776" y="1271"/>
                  </a:cubicBezTo>
                  <a:lnTo>
                    <a:pt x="2892" y="1242"/>
                  </a:lnTo>
                  <a:cubicBezTo>
                    <a:pt x="2959" y="1223"/>
                    <a:pt x="3005" y="1171"/>
                    <a:pt x="2993" y="1127"/>
                  </a:cubicBezTo>
                  <a:cubicBezTo>
                    <a:pt x="2983" y="1093"/>
                    <a:pt x="2944" y="1071"/>
                    <a:pt x="2896" y="1071"/>
                  </a:cubicBezTo>
                  <a:cubicBezTo>
                    <a:pt x="2880" y="1071"/>
                    <a:pt x="2864" y="1074"/>
                    <a:pt x="2847" y="1078"/>
                  </a:cubicBezTo>
                  <a:lnTo>
                    <a:pt x="2731" y="1110"/>
                  </a:lnTo>
                  <a:cubicBezTo>
                    <a:pt x="2715" y="1057"/>
                    <a:pt x="2691" y="1007"/>
                    <a:pt x="2668" y="957"/>
                  </a:cubicBezTo>
                  <a:lnTo>
                    <a:pt x="2773" y="896"/>
                  </a:lnTo>
                  <a:cubicBezTo>
                    <a:pt x="2833" y="861"/>
                    <a:pt x="2863" y="800"/>
                    <a:pt x="2839" y="759"/>
                  </a:cubicBezTo>
                  <a:cubicBezTo>
                    <a:pt x="2827" y="736"/>
                    <a:pt x="2801" y="725"/>
                    <a:pt x="2771" y="725"/>
                  </a:cubicBezTo>
                  <a:cubicBezTo>
                    <a:pt x="2745" y="725"/>
                    <a:pt x="2716" y="733"/>
                    <a:pt x="2688" y="749"/>
                  </a:cubicBezTo>
                  <a:lnTo>
                    <a:pt x="2585" y="809"/>
                  </a:lnTo>
                  <a:cubicBezTo>
                    <a:pt x="2554" y="763"/>
                    <a:pt x="2520" y="720"/>
                    <a:pt x="2484" y="679"/>
                  </a:cubicBezTo>
                  <a:lnTo>
                    <a:pt x="2569" y="594"/>
                  </a:lnTo>
                  <a:cubicBezTo>
                    <a:pt x="2618" y="546"/>
                    <a:pt x="2632" y="477"/>
                    <a:pt x="2600" y="446"/>
                  </a:cubicBezTo>
                  <a:cubicBezTo>
                    <a:pt x="2587" y="433"/>
                    <a:pt x="2570" y="427"/>
                    <a:pt x="2551" y="427"/>
                  </a:cubicBezTo>
                  <a:cubicBezTo>
                    <a:pt x="2519" y="427"/>
                    <a:pt x="2481" y="444"/>
                    <a:pt x="2451" y="475"/>
                  </a:cubicBezTo>
                  <a:lnTo>
                    <a:pt x="2364" y="562"/>
                  </a:lnTo>
                  <a:cubicBezTo>
                    <a:pt x="2352" y="549"/>
                    <a:pt x="2337" y="540"/>
                    <a:pt x="2322" y="528"/>
                  </a:cubicBezTo>
                  <a:cubicBezTo>
                    <a:pt x="2294" y="505"/>
                    <a:pt x="2266" y="479"/>
                    <a:pt x="2235" y="459"/>
                  </a:cubicBezTo>
                  <a:lnTo>
                    <a:pt x="2294" y="357"/>
                  </a:lnTo>
                  <a:cubicBezTo>
                    <a:pt x="2311" y="326"/>
                    <a:pt x="2319" y="295"/>
                    <a:pt x="2318" y="267"/>
                  </a:cubicBezTo>
                  <a:cubicBezTo>
                    <a:pt x="2316" y="240"/>
                    <a:pt x="2304" y="217"/>
                    <a:pt x="2284" y="205"/>
                  </a:cubicBezTo>
                  <a:cubicBezTo>
                    <a:pt x="2276" y="200"/>
                    <a:pt x="2266" y="198"/>
                    <a:pt x="2255" y="198"/>
                  </a:cubicBezTo>
                  <a:cubicBezTo>
                    <a:pt x="2220" y="198"/>
                    <a:pt x="2179" y="224"/>
                    <a:pt x="2151" y="267"/>
                  </a:cubicBezTo>
                  <a:cubicBezTo>
                    <a:pt x="2150" y="269"/>
                    <a:pt x="2149" y="269"/>
                    <a:pt x="2147" y="273"/>
                  </a:cubicBezTo>
                  <a:lnTo>
                    <a:pt x="2087" y="377"/>
                  </a:lnTo>
                  <a:cubicBezTo>
                    <a:pt x="2038" y="353"/>
                    <a:pt x="1987" y="331"/>
                    <a:pt x="1934" y="314"/>
                  </a:cubicBezTo>
                  <a:lnTo>
                    <a:pt x="1946" y="267"/>
                  </a:lnTo>
                  <a:lnTo>
                    <a:pt x="1964" y="197"/>
                  </a:lnTo>
                  <a:cubicBezTo>
                    <a:pt x="1983" y="130"/>
                    <a:pt x="1961" y="65"/>
                    <a:pt x="1915" y="52"/>
                  </a:cubicBezTo>
                  <a:cubicBezTo>
                    <a:pt x="1910" y="51"/>
                    <a:pt x="1906" y="50"/>
                    <a:pt x="1901" y="50"/>
                  </a:cubicBezTo>
                  <a:cubicBezTo>
                    <a:pt x="1860" y="50"/>
                    <a:pt x="1817" y="92"/>
                    <a:pt x="1800" y="152"/>
                  </a:cubicBezTo>
                  <a:lnTo>
                    <a:pt x="1771" y="266"/>
                  </a:lnTo>
                  <a:lnTo>
                    <a:pt x="1771" y="267"/>
                  </a:lnTo>
                  <a:cubicBezTo>
                    <a:pt x="1768" y="267"/>
                    <a:pt x="1763" y="267"/>
                    <a:pt x="1761" y="266"/>
                  </a:cubicBezTo>
                  <a:cubicBezTo>
                    <a:pt x="1710" y="257"/>
                    <a:pt x="1658" y="250"/>
                    <a:pt x="1605" y="247"/>
                  </a:cubicBezTo>
                  <a:lnTo>
                    <a:pt x="1605" y="127"/>
                  </a:lnTo>
                  <a:cubicBezTo>
                    <a:pt x="1605" y="57"/>
                    <a:pt x="1567" y="1"/>
                    <a:pt x="1521" y="1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2630102" y="2622089"/>
              <a:ext cx="104408" cy="104408"/>
            </a:xfrm>
            <a:custGeom>
              <a:avLst/>
              <a:gdLst/>
              <a:ahLst/>
              <a:cxnLst/>
              <a:rect l="l" t="t" r="r" b="b"/>
              <a:pathLst>
                <a:path w="2300" h="2300" extrusionOk="0">
                  <a:moveTo>
                    <a:pt x="1150" y="349"/>
                  </a:moveTo>
                  <a:cubicBezTo>
                    <a:pt x="1571" y="349"/>
                    <a:pt x="1917" y="673"/>
                    <a:pt x="1950" y="1085"/>
                  </a:cubicBezTo>
                  <a:cubicBezTo>
                    <a:pt x="1952" y="1107"/>
                    <a:pt x="1955" y="1129"/>
                    <a:pt x="1955" y="1151"/>
                  </a:cubicBezTo>
                  <a:cubicBezTo>
                    <a:pt x="1955" y="1173"/>
                    <a:pt x="1954" y="1196"/>
                    <a:pt x="1950" y="1217"/>
                  </a:cubicBezTo>
                  <a:cubicBezTo>
                    <a:pt x="1917" y="1630"/>
                    <a:pt x="1572" y="1954"/>
                    <a:pt x="1150" y="1954"/>
                  </a:cubicBezTo>
                  <a:cubicBezTo>
                    <a:pt x="706" y="1954"/>
                    <a:pt x="346" y="1594"/>
                    <a:pt x="346" y="1151"/>
                  </a:cubicBezTo>
                  <a:cubicBezTo>
                    <a:pt x="346" y="707"/>
                    <a:pt x="706" y="349"/>
                    <a:pt x="1150" y="349"/>
                  </a:cubicBezTo>
                  <a:close/>
                  <a:moveTo>
                    <a:pt x="1150" y="1"/>
                  </a:moveTo>
                  <a:cubicBezTo>
                    <a:pt x="516" y="1"/>
                    <a:pt x="1" y="514"/>
                    <a:pt x="1" y="1148"/>
                  </a:cubicBezTo>
                  <a:cubicBezTo>
                    <a:pt x="1" y="1785"/>
                    <a:pt x="516" y="2300"/>
                    <a:pt x="1150" y="2300"/>
                  </a:cubicBezTo>
                  <a:cubicBezTo>
                    <a:pt x="1461" y="2300"/>
                    <a:pt x="1744" y="2175"/>
                    <a:pt x="1950" y="1974"/>
                  </a:cubicBezTo>
                  <a:cubicBezTo>
                    <a:pt x="2166" y="1765"/>
                    <a:pt x="2300" y="1474"/>
                    <a:pt x="2300" y="1150"/>
                  </a:cubicBezTo>
                  <a:cubicBezTo>
                    <a:pt x="2300" y="826"/>
                    <a:pt x="2166" y="535"/>
                    <a:pt x="1950" y="326"/>
                  </a:cubicBezTo>
                  <a:cubicBezTo>
                    <a:pt x="1744" y="124"/>
                    <a:pt x="1461" y="1"/>
                    <a:pt x="1150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2645809" y="2637886"/>
              <a:ext cx="73041" cy="72904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4" y="186"/>
                  </a:moveTo>
                  <a:cubicBezTo>
                    <a:pt x="1145" y="186"/>
                    <a:pt x="1421" y="462"/>
                    <a:pt x="1421" y="803"/>
                  </a:cubicBezTo>
                  <a:cubicBezTo>
                    <a:pt x="1421" y="1145"/>
                    <a:pt x="1145" y="1420"/>
                    <a:pt x="804" y="1420"/>
                  </a:cubicBezTo>
                  <a:cubicBezTo>
                    <a:pt x="463" y="1420"/>
                    <a:pt x="187" y="1143"/>
                    <a:pt x="187" y="803"/>
                  </a:cubicBezTo>
                  <a:cubicBezTo>
                    <a:pt x="187" y="462"/>
                    <a:pt x="463" y="186"/>
                    <a:pt x="804" y="186"/>
                  </a:cubicBezTo>
                  <a:close/>
                  <a:moveTo>
                    <a:pt x="804" y="1"/>
                  </a:moveTo>
                  <a:cubicBezTo>
                    <a:pt x="360" y="1"/>
                    <a:pt x="0" y="360"/>
                    <a:pt x="0" y="803"/>
                  </a:cubicBezTo>
                  <a:cubicBezTo>
                    <a:pt x="0" y="1246"/>
                    <a:pt x="360" y="1606"/>
                    <a:pt x="804" y="1606"/>
                  </a:cubicBezTo>
                  <a:cubicBezTo>
                    <a:pt x="1225" y="1606"/>
                    <a:pt x="1571" y="1282"/>
                    <a:pt x="1604" y="869"/>
                  </a:cubicBezTo>
                  <a:cubicBezTo>
                    <a:pt x="1606" y="847"/>
                    <a:pt x="1609" y="825"/>
                    <a:pt x="1609" y="803"/>
                  </a:cubicBezTo>
                  <a:cubicBezTo>
                    <a:pt x="1609" y="781"/>
                    <a:pt x="1608" y="758"/>
                    <a:pt x="1604" y="737"/>
                  </a:cubicBezTo>
                  <a:cubicBezTo>
                    <a:pt x="1571" y="325"/>
                    <a:pt x="1226" y="1"/>
                    <a:pt x="804" y="1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2668007" y="2660084"/>
              <a:ext cx="28599" cy="28508"/>
            </a:xfrm>
            <a:custGeom>
              <a:avLst/>
              <a:gdLst/>
              <a:ahLst/>
              <a:cxnLst/>
              <a:rect l="l" t="t" r="r" b="b"/>
              <a:pathLst>
                <a:path w="630" h="628" extrusionOk="0">
                  <a:moveTo>
                    <a:pt x="315" y="0"/>
                  </a:moveTo>
                  <a:cubicBezTo>
                    <a:pt x="141" y="0"/>
                    <a:pt x="2" y="141"/>
                    <a:pt x="2" y="314"/>
                  </a:cubicBezTo>
                  <a:cubicBezTo>
                    <a:pt x="1" y="488"/>
                    <a:pt x="141" y="627"/>
                    <a:pt x="315" y="627"/>
                  </a:cubicBezTo>
                  <a:cubicBezTo>
                    <a:pt x="489" y="627"/>
                    <a:pt x="629" y="487"/>
                    <a:pt x="629" y="314"/>
                  </a:cubicBezTo>
                  <a:cubicBezTo>
                    <a:pt x="629" y="140"/>
                    <a:pt x="488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2654298" y="3053977"/>
              <a:ext cx="56017" cy="56017"/>
            </a:xfrm>
            <a:custGeom>
              <a:avLst/>
              <a:gdLst/>
              <a:ahLst/>
              <a:cxnLst/>
              <a:rect l="l" t="t" r="r" b="b"/>
              <a:pathLst>
                <a:path w="1234" h="1234" extrusionOk="0">
                  <a:moveTo>
                    <a:pt x="617" y="303"/>
                  </a:moveTo>
                  <a:cubicBezTo>
                    <a:pt x="791" y="303"/>
                    <a:pt x="931" y="444"/>
                    <a:pt x="931" y="618"/>
                  </a:cubicBezTo>
                  <a:cubicBezTo>
                    <a:pt x="931" y="791"/>
                    <a:pt x="791" y="932"/>
                    <a:pt x="617" y="932"/>
                  </a:cubicBezTo>
                  <a:cubicBezTo>
                    <a:pt x="443" y="932"/>
                    <a:pt x="304" y="791"/>
                    <a:pt x="304" y="618"/>
                  </a:cubicBezTo>
                  <a:cubicBezTo>
                    <a:pt x="304" y="444"/>
                    <a:pt x="445" y="303"/>
                    <a:pt x="617" y="303"/>
                  </a:cubicBezTo>
                  <a:close/>
                  <a:moveTo>
                    <a:pt x="617" y="0"/>
                  </a:moveTo>
                  <a:cubicBezTo>
                    <a:pt x="276" y="0"/>
                    <a:pt x="0" y="276"/>
                    <a:pt x="0" y="617"/>
                  </a:cubicBezTo>
                  <a:cubicBezTo>
                    <a:pt x="0" y="957"/>
                    <a:pt x="277" y="1234"/>
                    <a:pt x="617" y="1234"/>
                  </a:cubicBezTo>
                  <a:cubicBezTo>
                    <a:pt x="958" y="1234"/>
                    <a:pt x="1234" y="957"/>
                    <a:pt x="1234" y="617"/>
                  </a:cubicBezTo>
                  <a:cubicBezTo>
                    <a:pt x="1234" y="276"/>
                    <a:pt x="958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2645809" y="3045533"/>
              <a:ext cx="73041" cy="72904"/>
            </a:xfrm>
            <a:custGeom>
              <a:avLst/>
              <a:gdLst/>
              <a:ahLst/>
              <a:cxnLst/>
              <a:rect l="l" t="t" r="r" b="b"/>
              <a:pathLst>
                <a:path w="1609" h="1606" extrusionOk="0">
                  <a:moveTo>
                    <a:pt x="804" y="186"/>
                  </a:moveTo>
                  <a:cubicBezTo>
                    <a:pt x="1145" y="186"/>
                    <a:pt x="1421" y="462"/>
                    <a:pt x="1421" y="803"/>
                  </a:cubicBezTo>
                  <a:cubicBezTo>
                    <a:pt x="1421" y="1145"/>
                    <a:pt x="1145" y="1420"/>
                    <a:pt x="804" y="1420"/>
                  </a:cubicBezTo>
                  <a:cubicBezTo>
                    <a:pt x="463" y="1420"/>
                    <a:pt x="187" y="1143"/>
                    <a:pt x="187" y="803"/>
                  </a:cubicBezTo>
                  <a:cubicBezTo>
                    <a:pt x="187" y="461"/>
                    <a:pt x="464" y="186"/>
                    <a:pt x="804" y="186"/>
                  </a:cubicBezTo>
                  <a:close/>
                  <a:moveTo>
                    <a:pt x="804" y="0"/>
                  </a:moveTo>
                  <a:cubicBezTo>
                    <a:pt x="360" y="0"/>
                    <a:pt x="0" y="360"/>
                    <a:pt x="0" y="803"/>
                  </a:cubicBezTo>
                  <a:cubicBezTo>
                    <a:pt x="0" y="1246"/>
                    <a:pt x="360" y="1606"/>
                    <a:pt x="804" y="1606"/>
                  </a:cubicBezTo>
                  <a:cubicBezTo>
                    <a:pt x="1225" y="1606"/>
                    <a:pt x="1571" y="1281"/>
                    <a:pt x="1604" y="868"/>
                  </a:cubicBezTo>
                  <a:cubicBezTo>
                    <a:pt x="1606" y="846"/>
                    <a:pt x="1609" y="825"/>
                    <a:pt x="1609" y="803"/>
                  </a:cubicBezTo>
                  <a:cubicBezTo>
                    <a:pt x="1609" y="780"/>
                    <a:pt x="1608" y="758"/>
                    <a:pt x="1604" y="737"/>
                  </a:cubicBezTo>
                  <a:cubicBezTo>
                    <a:pt x="1571" y="324"/>
                    <a:pt x="1225" y="0"/>
                    <a:pt x="804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2668053" y="3067686"/>
              <a:ext cx="28553" cy="28644"/>
            </a:xfrm>
            <a:custGeom>
              <a:avLst/>
              <a:gdLst/>
              <a:ahLst/>
              <a:cxnLst/>
              <a:rect l="l" t="t" r="r" b="b"/>
              <a:pathLst>
                <a:path w="629" h="631" extrusionOk="0">
                  <a:moveTo>
                    <a:pt x="314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2" y="630"/>
                    <a:pt x="314" y="630"/>
                  </a:cubicBezTo>
                  <a:cubicBezTo>
                    <a:pt x="488" y="630"/>
                    <a:pt x="628" y="489"/>
                    <a:pt x="628" y="316"/>
                  </a:cubicBezTo>
                  <a:cubicBezTo>
                    <a:pt x="628" y="142"/>
                    <a:pt x="488" y="1"/>
                    <a:pt x="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2714219" y="2602160"/>
              <a:ext cx="10940" cy="7399"/>
            </a:xfrm>
            <a:custGeom>
              <a:avLst/>
              <a:gdLst/>
              <a:ahLst/>
              <a:cxnLst/>
              <a:rect l="l" t="t" r="r" b="b"/>
              <a:pathLst>
                <a:path w="241" h="163" extrusionOk="0">
                  <a:moveTo>
                    <a:pt x="84" y="0"/>
                  </a:moveTo>
                  <a:cubicBezTo>
                    <a:pt x="53" y="0"/>
                    <a:pt x="24" y="11"/>
                    <a:pt x="0" y="30"/>
                  </a:cubicBezTo>
                  <a:cubicBezTo>
                    <a:pt x="22" y="39"/>
                    <a:pt x="41" y="50"/>
                    <a:pt x="62" y="60"/>
                  </a:cubicBezTo>
                  <a:cubicBezTo>
                    <a:pt x="70" y="57"/>
                    <a:pt x="80" y="56"/>
                    <a:pt x="91" y="56"/>
                  </a:cubicBezTo>
                  <a:cubicBezTo>
                    <a:pt x="93" y="56"/>
                    <a:pt x="95" y="56"/>
                    <a:pt x="97" y="56"/>
                  </a:cubicBezTo>
                  <a:cubicBezTo>
                    <a:pt x="111" y="57"/>
                    <a:pt x="123" y="61"/>
                    <a:pt x="135" y="67"/>
                  </a:cubicBezTo>
                  <a:cubicBezTo>
                    <a:pt x="160" y="82"/>
                    <a:pt x="173" y="103"/>
                    <a:pt x="180" y="127"/>
                  </a:cubicBezTo>
                  <a:cubicBezTo>
                    <a:pt x="198" y="138"/>
                    <a:pt x="218" y="149"/>
                    <a:pt x="236" y="162"/>
                  </a:cubicBezTo>
                  <a:cubicBezTo>
                    <a:pt x="241" y="111"/>
                    <a:pt x="217" y="55"/>
                    <a:pt x="161" y="23"/>
                  </a:cubicBezTo>
                  <a:cubicBezTo>
                    <a:pt x="140" y="11"/>
                    <a:pt x="119" y="4"/>
                    <a:pt x="96" y="1"/>
                  </a:cubicBezTo>
                  <a:cubicBezTo>
                    <a:pt x="92" y="1"/>
                    <a:pt x="88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2716943" y="2604657"/>
              <a:ext cx="5357" cy="3268"/>
            </a:xfrm>
            <a:custGeom>
              <a:avLst/>
              <a:gdLst/>
              <a:ahLst/>
              <a:cxnLst/>
              <a:rect l="l" t="t" r="r" b="b"/>
              <a:pathLst>
                <a:path w="118" h="72" extrusionOk="0">
                  <a:moveTo>
                    <a:pt x="28" y="0"/>
                  </a:moveTo>
                  <a:cubicBezTo>
                    <a:pt x="19" y="0"/>
                    <a:pt x="9" y="2"/>
                    <a:pt x="1" y="5"/>
                  </a:cubicBezTo>
                  <a:cubicBezTo>
                    <a:pt x="12" y="10"/>
                    <a:pt x="25" y="16"/>
                    <a:pt x="36" y="22"/>
                  </a:cubicBezTo>
                  <a:cubicBezTo>
                    <a:pt x="65" y="37"/>
                    <a:pt x="90" y="56"/>
                    <a:pt x="118" y="72"/>
                  </a:cubicBezTo>
                  <a:cubicBezTo>
                    <a:pt x="114" y="48"/>
                    <a:pt x="100" y="27"/>
                    <a:pt x="74" y="12"/>
                  </a:cubicBezTo>
                  <a:cubicBezTo>
                    <a:pt x="63" y="6"/>
                    <a:pt x="49" y="2"/>
                    <a:pt x="36" y="1"/>
                  </a:cubicBezTo>
                  <a:cubicBezTo>
                    <a:pt x="34" y="1"/>
                    <a:pt x="31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2661425" y="2583685"/>
              <a:ext cx="73131" cy="31822"/>
            </a:xfrm>
            <a:custGeom>
              <a:avLst/>
              <a:gdLst/>
              <a:ahLst/>
              <a:cxnLst/>
              <a:rect l="l" t="t" r="r" b="b"/>
              <a:pathLst>
                <a:path w="1611" h="701" extrusionOk="0">
                  <a:moveTo>
                    <a:pt x="352" y="0"/>
                  </a:moveTo>
                  <a:cubicBezTo>
                    <a:pt x="348" y="0"/>
                    <a:pt x="343" y="1"/>
                    <a:pt x="339" y="1"/>
                  </a:cubicBezTo>
                  <a:cubicBezTo>
                    <a:pt x="221" y="9"/>
                    <a:pt x="120" y="64"/>
                    <a:pt x="64" y="140"/>
                  </a:cubicBezTo>
                  <a:cubicBezTo>
                    <a:pt x="49" y="158"/>
                    <a:pt x="37" y="178"/>
                    <a:pt x="28" y="199"/>
                  </a:cubicBezTo>
                  <a:cubicBezTo>
                    <a:pt x="6" y="247"/>
                    <a:pt x="0" y="296"/>
                    <a:pt x="7" y="347"/>
                  </a:cubicBezTo>
                  <a:cubicBezTo>
                    <a:pt x="75" y="328"/>
                    <a:pt x="146" y="314"/>
                    <a:pt x="216" y="304"/>
                  </a:cubicBezTo>
                  <a:cubicBezTo>
                    <a:pt x="228" y="247"/>
                    <a:pt x="280" y="199"/>
                    <a:pt x="350" y="195"/>
                  </a:cubicBezTo>
                  <a:cubicBezTo>
                    <a:pt x="354" y="195"/>
                    <a:pt x="359" y="195"/>
                    <a:pt x="363" y="195"/>
                  </a:cubicBezTo>
                  <a:cubicBezTo>
                    <a:pt x="428" y="195"/>
                    <a:pt x="480" y="234"/>
                    <a:pt x="498" y="285"/>
                  </a:cubicBezTo>
                  <a:cubicBezTo>
                    <a:pt x="614" y="288"/>
                    <a:pt x="727" y="302"/>
                    <a:pt x="835" y="326"/>
                  </a:cubicBezTo>
                  <a:cubicBezTo>
                    <a:pt x="950" y="351"/>
                    <a:pt x="1060" y="388"/>
                    <a:pt x="1165" y="435"/>
                  </a:cubicBezTo>
                  <a:cubicBezTo>
                    <a:pt x="1188" y="418"/>
                    <a:pt x="1217" y="406"/>
                    <a:pt x="1249" y="406"/>
                  </a:cubicBezTo>
                  <a:cubicBezTo>
                    <a:pt x="1253" y="406"/>
                    <a:pt x="1257" y="407"/>
                    <a:pt x="1260" y="407"/>
                  </a:cubicBezTo>
                  <a:cubicBezTo>
                    <a:pt x="1282" y="410"/>
                    <a:pt x="1304" y="415"/>
                    <a:pt x="1325" y="428"/>
                  </a:cubicBezTo>
                  <a:cubicBezTo>
                    <a:pt x="1381" y="460"/>
                    <a:pt x="1405" y="517"/>
                    <a:pt x="1399" y="568"/>
                  </a:cubicBezTo>
                  <a:cubicBezTo>
                    <a:pt x="1460" y="609"/>
                    <a:pt x="1518" y="653"/>
                    <a:pt x="1573" y="700"/>
                  </a:cubicBezTo>
                  <a:cubicBezTo>
                    <a:pt x="1595" y="659"/>
                    <a:pt x="1610" y="616"/>
                    <a:pt x="1611" y="568"/>
                  </a:cubicBezTo>
                  <a:cubicBezTo>
                    <a:pt x="1611" y="546"/>
                    <a:pt x="1610" y="523"/>
                    <a:pt x="1604" y="501"/>
                  </a:cubicBezTo>
                  <a:cubicBezTo>
                    <a:pt x="1586" y="410"/>
                    <a:pt x="1521" y="319"/>
                    <a:pt x="1421" y="259"/>
                  </a:cubicBezTo>
                  <a:cubicBezTo>
                    <a:pt x="1384" y="238"/>
                    <a:pt x="1326" y="227"/>
                    <a:pt x="1260" y="219"/>
                  </a:cubicBezTo>
                  <a:cubicBezTo>
                    <a:pt x="1231" y="216"/>
                    <a:pt x="1201" y="214"/>
                    <a:pt x="1170" y="212"/>
                  </a:cubicBezTo>
                  <a:cubicBezTo>
                    <a:pt x="1066" y="206"/>
                    <a:pt x="959" y="209"/>
                    <a:pt x="869" y="186"/>
                  </a:cubicBezTo>
                  <a:cubicBezTo>
                    <a:pt x="779" y="163"/>
                    <a:pt x="683" y="114"/>
                    <a:pt x="588" y="72"/>
                  </a:cubicBezTo>
                  <a:cubicBezTo>
                    <a:pt x="499" y="32"/>
                    <a:pt x="414" y="0"/>
                    <a:pt x="35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2634597" y="2605247"/>
              <a:ext cx="10532" cy="7626"/>
            </a:xfrm>
            <a:custGeom>
              <a:avLst/>
              <a:gdLst/>
              <a:ahLst/>
              <a:cxnLst/>
              <a:rect l="l" t="t" r="r" b="b"/>
              <a:pathLst>
                <a:path w="232" h="168" extrusionOk="0">
                  <a:moveTo>
                    <a:pt x="158" y="1"/>
                  </a:moveTo>
                  <a:cubicBezTo>
                    <a:pt x="130" y="1"/>
                    <a:pt x="100" y="9"/>
                    <a:pt x="72" y="27"/>
                  </a:cubicBezTo>
                  <a:cubicBezTo>
                    <a:pt x="22" y="62"/>
                    <a:pt x="1" y="117"/>
                    <a:pt x="7" y="167"/>
                  </a:cubicBezTo>
                  <a:cubicBezTo>
                    <a:pt x="25" y="153"/>
                    <a:pt x="43" y="142"/>
                    <a:pt x="62" y="129"/>
                  </a:cubicBezTo>
                  <a:cubicBezTo>
                    <a:pt x="65" y="106"/>
                    <a:pt x="80" y="85"/>
                    <a:pt x="101" y="71"/>
                  </a:cubicBezTo>
                  <a:cubicBezTo>
                    <a:pt x="117" y="60"/>
                    <a:pt x="135" y="54"/>
                    <a:pt x="153" y="54"/>
                  </a:cubicBezTo>
                  <a:cubicBezTo>
                    <a:pt x="159" y="54"/>
                    <a:pt x="166" y="55"/>
                    <a:pt x="173" y="56"/>
                  </a:cubicBezTo>
                  <a:cubicBezTo>
                    <a:pt x="192" y="45"/>
                    <a:pt x="212" y="32"/>
                    <a:pt x="232" y="22"/>
                  </a:cubicBezTo>
                  <a:cubicBezTo>
                    <a:pt x="211" y="8"/>
                    <a:pt x="185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2671230" y="2592537"/>
              <a:ext cx="12892" cy="4993"/>
            </a:xfrm>
            <a:custGeom>
              <a:avLst/>
              <a:gdLst/>
              <a:ahLst/>
              <a:cxnLst/>
              <a:rect l="l" t="t" r="r" b="b"/>
              <a:pathLst>
                <a:path w="284" h="110" extrusionOk="0">
                  <a:moveTo>
                    <a:pt x="147" y="1"/>
                  </a:moveTo>
                  <a:cubicBezTo>
                    <a:pt x="143" y="1"/>
                    <a:pt x="139" y="1"/>
                    <a:pt x="135" y="1"/>
                  </a:cubicBezTo>
                  <a:cubicBezTo>
                    <a:pt x="65" y="6"/>
                    <a:pt x="12" y="53"/>
                    <a:pt x="0" y="110"/>
                  </a:cubicBezTo>
                  <a:cubicBezTo>
                    <a:pt x="22" y="107"/>
                    <a:pt x="43" y="103"/>
                    <a:pt x="64" y="100"/>
                  </a:cubicBezTo>
                  <a:cubicBezTo>
                    <a:pt x="77" y="75"/>
                    <a:pt x="104" y="56"/>
                    <a:pt x="138" y="53"/>
                  </a:cubicBezTo>
                  <a:cubicBezTo>
                    <a:pt x="140" y="53"/>
                    <a:pt x="141" y="53"/>
                    <a:pt x="143" y="53"/>
                  </a:cubicBezTo>
                  <a:cubicBezTo>
                    <a:pt x="176" y="53"/>
                    <a:pt x="202" y="69"/>
                    <a:pt x="218" y="91"/>
                  </a:cubicBezTo>
                  <a:cubicBezTo>
                    <a:pt x="227" y="91"/>
                    <a:pt x="236" y="90"/>
                    <a:pt x="244" y="90"/>
                  </a:cubicBezTo>
                  <a:cubicBezTo>
                    <a:pt x="258" y="90"/>
                    <a:pt x="269" y="91"/>
                    <a:pt x="283" y="91"/>
                  </a:cubicBezTo>
                  <a:cubicBezTo>
                    <a:pt x="264" y="40"/>
                    <a:pt x="212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2637366" y="2607699"/>
              <a:ext cx="5084" cy="3450"/>
            </a:xfrm>
            <a:custGeom>
              <a:avLst/>
              <a:gdLst/>
              <a:ahLst/>
              <a:cxnLst/>
              <a:rect l="l" t="t" r="r" b="b"/>
              <a:pathLst>
                <a:path w="112" h="76" extrusionOk="0">
                  <a:moveTo>
                    <a:pt x="92" y="0"/>
                  </a:moveTo>
                  <a:cubicBezTo>
                    <a:pt x="74" y="0"/>
                    <a:pt x="56" y="6"/>
                    <a:pt x="40" y="17"/>
                  </a:cubicBezTo>
                  <a:cubicBezTo>
                    <a:pt x="19" y="31"/>
                    <a:pt x="4" y="52"/>
                    <a:pt x="1" y="75"/>
                  </a:cubicBezTo>
                  <a:cubicBezTo>
                    <a:pt x="36" y="50"/>
                    <a:pt x="73" y="25"/>
                    <a:pt x="112" y="2"/>
                  </a:cubicBezTo>
                  <a:cubicBezTo>
                    <a:pt x="105" y="1"/>
                    <a:pt x="99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2674136" y="2594897"/>
              <a:ext cx="6991" cy="2224"/>
            </a:xfrm>
            <a:custGeom>
              <a:avLst/>
              <a:gdLst/>
              <a:ahLst/>
              <a:cxnLst/>
              <a:rect l="l" t="t" r="r" b="b"/>
              <a:pathLst>
                <a:path w="154" h="49" extrusionOk="0">
                  <a:moveTo>
                    <a:pt x="80" y="1"/>
                  </a:moveTo>
                  <a:cubicBezTo>
                    <a:pt x="79" y="1"/>
                    <a:pt x="77" y="1"/>
                    <a:pt x="75" y="1"/>
                  </a:cubicBezTo>
                  <a:cubicBezTo>
                    <a:pt x="41" y="4"/>
                    <a:pt x="16" y="22"/>
                    <a:pt x="1" y="48"/>
                  </a:cubicBezTo>
                  <a:cubicBezTo>
                    <a:pt x="51" y="43"/>
                    <a:pt x="103" y="41"/>
                    <a:pt x="154" y="39"/>
                  </a:cubicBezTo>
                  <a:cubicBezTo>
                    <a:pt x="138" y="17"/>
                    <a:pt x="112" y="1"/>
                    <a:pt x="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6" name="Google Shape;244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447" name="Google Shape;2447;p24"/>
          <p:cNvSpPr txBox="1">
            <a:spLocks noGrp="1"/>
          </p:cNvSpPr>
          <p:nvPr>
            <p:ph type="title"/>
          </p:nvPr>
        </p:nvSpPr>
        <p:spPr>
          <a:xfrm>
            <a:off x="780300" y="899750"/>
            <a:ext cx="43134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48" name="Google Shape;2448;p24"/>
          <p:cNvSpPr txBox="1">
            <a:spLocks noGrp="1"/>
          </p:cNvSpPr>
          <p:nvPr>
            <p:ph type="subTitle" idx="1"/>
          </p:nvPr>
        </p:nvSpPr>
        <p:spPr>
          <a:xfrm rot="-239">
            <a:off x="780300" y="1561300"/>
            <a:ext cx="4313400" cy="26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449" name="Google Shape;2449;p24"/>
          <p:cNvGrpSpPr/>
          <p:nvPr/>
        </p:nvGrpSpPr>
        <p:grpSpPr>
          <a:xfrm rot="3748060" flipH="1">
            <a:off x="5006035" y="-498401"/>
            <a:ext cx="4537807" cy="4858598"/>
            <a:chOff x="6251350" y="2832181"/>
            <a:chExt cx="3756442" cy="4021996"/>
          </a:xfrm>
        </p:grpSpPr>
        <p:sp>
          <p:nvSpPr>
            <p:cNvPr id="2450" name="Google Shape;2450;p24"/>
            <p:cNvSpPr/>
            <p:nvPr/>
          </p:nvSpPr>
          <p:spPr>
            <a:xfrm>
              <a:off x="7446004" y="5703930"/>
              <a:ext cx="64506" cy="226279"/>
            </a:xfrm>
            <a:custGeom>
              <a:avLst/>
              <a:gdLst/>
              <a:ahLst/>
              <a:cxnLst/>
              <a:rect l="l" t="t" r="r" b="b"/>
              <a:pathLst>
                <a:path w="325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325" y="1140"/>
                  </a:lnTo>
                  <a:cubicBezTo>
                    <a:pt x="185" y="774"/>
                    <a:pt x="185" y="368"/>
                    <a:pt x="32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4"/>
            <p:cNvSpPr/>
            <p:nvPr/>
          </p:nvSpPr>
          <p:spPr>
            <a:xfrm>
              <a:off x="6989499" y="5934773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4"/>
            <p:cNvSpPr/>
            <p:nvPr/>
          </p:nvSpPr>
          <p:spPr>
            <a:xfrm>
              <a:off x="6989499" y="5919291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4"/>
            <p:cNvSpPr/>
            <p:nvPr/>
          </p:nvSpPr>
          <p:spPr>
            <a:xfrm>
              <a:off x="6989499" y="5903412"/>
              <a:ext cx="26398" cy="9726"/>
            </a:xfrm>
            <a:custGeom>
              <a:avLst/>
              <a:gdLst/>
              <a:ahLst/>
              <a:cxnLst/>
              <a:rect l="l" t="t" r="r" b="b"/>
              <a:pathLst>
                <a:path w="133" h="49" extrusionOk="0">
                  <a:moveTo>
                    <a:pt x="1" y="1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4"/>
            <p:cNvSpPr/>
            <p:nvPr/>
          </p:nvSpPr>
          <p:spPr>
            <a:xfrm>
              <a:off x="6934520" y="5729733"/>
              <a:ext cx="97057" cy="239776"/>
            </a:xfrm>
            <a:custGeom>
              <a:avLst/>
              <a:gdLst/>
              <a:ahLst/>
              <a:cxnLst/>
              <a:rect l="l" t="t" r="r" b="b"/>
              <a:pathLst>
                <a:path w="489" h="1208" extrusionOk="0">
                  <a:moveTo>
                    <a:pt x="444" y="1"/>
                  </a:moveTo>
                  <a:lnTo>
                    <a:pt x="411" y="34"/>
                  </a:lnTo>
                  <a:lnTo>
                    <a:pt x="411" y="148"/>
                  </a:lnTo>
                  <a:lnTo>
                    <a:pt x="297" y="148"/>
                  </a:lnTo>
                  <a:lnTo>
                    <a:pt x="174" y="271"/>
                  </a:lnTo>
                  <a:lnTo>
                    <a:pt x="69" y="376"/>
                  </a:lnTo>
                  <a:lnTo>
                    <a:pt x="0" y="445"/>
                  </a:lnTo>
                  <a:lnTo>
                    <a:pt x="0" y="534"/>
                  </a:lnTo>
                  <a:lnTo>
                    <a:pt x="49" y="583"/>
                  </a:lnTo>
                  <a:lnTo>
                    <a:pt x="69" y="583"/>
                  </a:lnTo>
                  <a:lnTo>
                    <a:pt x="69" y="604"/>
                  </a:lnTo>
                  <a:cubicBezTo>
                    <a:pt x="75" y="612"/>
                    <a:pt x="81" y="622"/>
                    <a:pt x="85" y="630"/>
                  </a:cubicBezTo>
                  <a:cubicBezTo>
                    <a:pt x="86" y="632"/>
                    <a:pt x="86" y="634"/>
                    <a:pt x="88" y="636"/>
                  </a:cubicBezTo>
                  <a:cubicBezTo>
                    <a:pt x="91" y="646"/>
                    <a:pt x="95" y="657"/>
                    <a:pt x="96" y="667"/>
                  </a:cubicBezTo>
                  <a:cubicBezTo>
                    <a:pt x="99" y="671"/>
                    <a:pt x="99" y="675"/>
                    <a:pt x="99" y="678"/>
                  </a:cubicBezTo>
                  <a:lnTo>
                    <a:pt x="99" y="685"/>
                  </a:lnTo>
                  <a:lnTo>
                    <a:pt x="99" y="698"/>
                  </a:lnTo>
                  <a:lnTo>
                    <a:pt x="99" y="699"/>
                  </a:lnTo>
                  <a:cubicBezTo>
                    <a:pt x="99" y="703"/>
                    <a:pt x="99" y="708"/>
                    <a:pt x="96" y="713"/>
                  </a:cubicBezTo>
                  <a:cubicBezTo>
                    <a:pt x="114" y="728"/>
                    <a:pt x="137" y="739"/>
                    <a:pt x="162" y="739"/>
                  </a:cubicBezTo>
                  <a:lnTo>
                    <a:pt x="410" y="739"/>
                  </a:lnTo>
                  <a:lnTo>
                    <a:pt x="410" y="876"/>
                  </a:lnTo>
                  <a:lnTo>
                    <a:pt x="410" y="923"/>
                  </a:lnTo>
                  <a:lnTo>
                    <a:pt x="410" y="955"/>
                  </a:lnTo>
                  <a:lnTo>
                    <a:pt x="410" y="1003"/>
                  </a:lnTo>
                  <a:lnTo>
                    <a:pt x="410" y="1034"/>
                  </a:lnTo>
                  <a:lnTo>
                    <a:pt x="410" y="1082"/>
                  </a:lnTo>
                  <a:lnTo>
                    <a:pt x="410" y="1144"/>
                  </a:lnTo>
                  <a:cubicBezTo>
                    <a:pt x="410" y="1178"/>
                    <a:pt x="437" y="1207"/>
                    <a:pt x="473" y="1207"/>
                  </a:cubicBezTo>
                  <a:lnTo>
                    <a:pt x="489" y="1207"/>
                  </a:lnTo>
                  <a:lnTo>
                    <a:pt x="489" y="1114"/>
                  </a:lnTo>
                  <a:lnTo>
                    <a:pt x="489" y="7"/>
                  </a:lnTo>
                  <a:cubicBezTo>
                    <a:pt x="474" y="6"/>
                    <a:pt x="459" y="3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4"/>
            <p:cNvSpPr/>
            <p:nvPr/>
          </p:nvSpPr>
          <p:spPr>
            <a:xfrm>
              <a:off x="7047852" y="5732314"/>
              <a:ext cx="9527" cy="218537"/>
            </a:xfrm>
            <a:custGeom>
              <a:avLst/>
              <a:gdLst/>
              <a:ahLst/>
              <a:cxnLst/>
              <a:rect l="l" t="t" r="r" b="b"/>
              <a:pathLst>
                <a:path w="48" h="1101" extrusionOk="0">
                  <a:moveTo>
                    <a:pt x="0" y="0"/>
                  </a:moveTo>
                  <a:lnTo>
                    <a:pt x="0" y="1100"/>
                  </a:lnTo>
                  <a:lnTo>
                    <a:pt x="47" y="1100"/>
                  </a:lnTo>
                  <a:lnTo>
                    <a:pt x="47" y="4"/>
                  </a:lnTo>
                  <a:cubicBezTo>
                    <a:pt x="32" y="2"/>
                    <a:pt x="16" y="2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4"/>
            <p:cNvSpPr/>
            <p:nvPr/>
          </p:nvSpPr>
          <p:spPr>
            <a:xfrm>
              <a:off x="7400155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4"/>
            <p:cNvSpPr/>
            <p:nvPr/>
          </p:nvSpPr>
          <p:spPr>
            <a:xfrm>
              <a:off x="7065319" y="5733107"/>
              <a:ext cx="9726" cy="217545"/>
            </a:xfrm>
            <a:custGeom>
              <a:avLst/>
              <a:gdLst/>
              <a:ahLst/>
              <a:cxnLst/>
              <a:rect l="l" t="t" r="r" b="b"/>
              <a:pathLst>
                <a:path w="49" h="1096" extrusionOk="0">
                  <a:moveTo>
                    <a:pt x="1" y="1"/>
                  </a:moveTo>
                  <a:lnTo>
                    <a:pt x="1" y="1095"/>
                  </a:lnTo>
                  <a:lnTo>
                    <a:pt x="48" y="1095"/>
                  </a:lnTo>
                  <a:lnTo>
                    <a:pt x="48" y="4"/>
                  </a:lnTo>
                  <a:cubicBezTo>
                    <a:pt x="32" y="4"/>
                    <a:pt x="16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4"/>
            <p:cNvSpPr/>
            <p:nvPr/>
          </p:nvSpPr>
          <p:spPr>
            <a:xfrm>
              <a:off x="7382689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4"/>
            <p:cNvSpPr/>
            <p:nvPr/>
          </p:nvSpPr>
          <p:spPr>
            <a:xfrm>
              <a:off x="7030982" y="5730527"/>
              <a:ext cx="8535" cy="220324"/>
            </a:xfrm>
            <a:custGeom>
              <a:avLst/>
              <a:gdLst/>
              <a:ahLst/>
              <a:cxnLst/>
              <a:rect l="l" t="t" r="r" b="b"/>
              <a:pathLst>
                <a:path w="43" h="1110" extrusionOk="0">
                  <a:moveTo>
                    <a:pt x="1" y="1"/>
                  </a:moveTo>
                  <a:lnTo>
                    <a:pt x="1" y="1108"/>
                  </a:lnTo>
                  <a:lnTo>
                    <a:pt x="43" y="1109"/>
                  </a:lnTo>
                  <a:lnTo>
                    <a:pt x="43" y="7"/>
                  </a:lnTo>
                  <a:cubicBezTo>
                    <a:pt x="29" y="6"/>
                    <a:pt x="15" y="3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4"/>
            <p:cNvSpPr/>
            <p:nvPr/>
          </p:nvSpPr>
          <p:spPr>
            <a:xfrm>
              <a:off x="7241371" y="5692219"/>
              <a:ext cx="9527" cy="258831"/>
            </a:xfrm>
            <a:custGeom>
              <a:avLst/>
              <a:gdLst/>
              <a:ahLst/>
              <a:cxnLst/>
              <a:rect l="l" t="t" r="r" b="b"/>
              <a:pathLst>
                <a:path w="48" h="1304" extrusionOk="0">
                  <a:moveTo>
                    <a:pt x="48" y="1"/>
                  </a:moveTo>
                  <a:cubicBezTo>
                    <a:pt x="32" y="9"/>
                    <a:pt x="16" y="16"/>
                    <a:pt x="0" y="23"/>
                  </a:cubicBezTo>
                  <a:lnTo>
                    <a:pt x="0" y="1303"/>
                  </a:lnTo>
                  <a:lnTo>
                    <a:pt x="48" y="1303"/>
                  </a:lnTo>
                  <a:lnTo>
                    <a:pt x="48" y="130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4"/>
            <p:cNvSpPr/>
            <p:nvPr/>
          </p:nvSpPr>
          <p:spPr>
            <a:xfrm>
              <a:off x="7223905" y="5700555"/>
              <a:ext cx="9726" cy="250296"/>
            </a:xfrm>
            <a:custGeom>
              <a:avLst/>
              <a:gdLst/>
              <a:ahLst/>
              <a:cxnLst/>
              <a:rect l="l" t="t" r="r" b="b"/>
              <a:pathLst>
                <a:path w="49" h="1261" extrusionOk="0">
                  <a:moveTo>
                    <a:pt x="48" y="0"/>
                  </a:moveTo>
                  <a:cubicBezTo>
                    <a:pt x="33" y="6"/>
                    <a:pt x="17" y="16"/>
                    <a:pt x="1" y="21"/>
                  </a:cubicBezTo>
                  <a:lnTo>
                    <a:pt x="1" y="1260"/>
                  </a:lnTo>
                  <a:lnTo>
                    <a:pt x="48" y="12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4"/>
            <p:cNvSpPr/>
            <p:nvPr/>
          </p:nvSpPr>
          <p:spPr>
            <a:xfrm>
              <a:off x="7259631" y="5683882"/>
              <a:ext cx="9130" cy="266969"/>
            </a:xfrm>
            <a:custGeom>
              <a:avLst/>
              <a:gdLst/>
              <a:ahLst/>
              <a:cxnLst/>
              <a:rect l="l" t="t" r="r" b="b"/>
              <a:pathLst>
                <a:path w="46" h="1345" extrusionOk="0">
                  <a:moveTo>
                    <a:pt x="34" y="1"/>
                  </a:moveTo>
                  <a:cubicBezTo>
                    <a:pt x="22" y="7"/>
                    <a:pt x="12" y="16"/>
                    <a:pt x="0" y="21"/>
                  </a:cubicBezTo>
                  <a:lnTo>
                    <a:pt x="0" y="1344"/>
                  </a:lnTo>
                  <a:lnTo>
                    <a:pt x="46" y="1344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4"/>
            <p:cNvSpPr/>
            <p:nvPr/>
          </p:nvSpPr>
          <p:spPr>
            <a:xfrm>
              <a:off x="7435683" y="5683684"/>
              <a:ext cx="10519" cy="267168"/>
            </a:xfrm>
            <a:custGeom>
              <a:avLst/>
              <a:gdLst/>
              <a:ahLst/>
              <a:cxnLst/>
              <a:rect l="l" t="t" r="r" b="b"/>
              <a:pathLst>
                <a:path w="5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52" y="1345"/>
                  </a:lnTo>
                  <a:lnTo>
                    <a:pt x="52" y="1242"/>
                  </a:lnTo>
                  <a:lnTo>
                    <a:pt x="53" y="10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7417820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7276899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7347360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7188774" y="5714052"/>
              <a:ext cx="9527" cy="236600"/>
            </a:xfrm>
            <a:custGeom>
              <a:avLst/>
              <a:gdLst/>
              <a:ahLst/>
              <a:cxnLst/>
              <a:rect l="l" t="t" r="r" b="b"/>
              <a:pathLst>
                <a:path w="48" h="1192" extrusionOk="0">
                  <a:moveTo>
                    <a:pt x="47" y="1"/>
                  </a:moveTo>
                  <a:cubicBezTo>
                    <a:pt x="31" y="6"/>
                    <a:pt x="16" y="12"/>
                    <a:pt x="1" y="16"/>
                  </a:cubicBezTo>
                  <a:lnTo>
                    <a:pt x="1" y="1191"/>
                  </a:lnTo>
                  <a:lnTo>
                    <a:pt x="47" y="119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7329893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7206637" y="5708098"/>
              <a:ext cx="9329" cy="242753"/>
            </a:xfrm>
            <a:custGeom>
              <a:avLst/>
              <a:gdLst/>
              <a:ahLst/>
              <a:cxnLst/>
              <a:rect l="l" t="t" r="r" b="b"/>
              <a:pathLst>
                <a:path w="47" h="1223" extrusionOk="0">
                  <a:moveTo>
                    <a:pt x="47" y="0"/>
                  </a:moveTo>
                  <a:cubicBezTo>
                    <a:pt x="31" y="6"/>
                    <a:pt x="15" y="11"/>
                    <a:pt x="0" y="16"/>
                  </a:cubicBezTo>
                  <a:lnTo>
                    <a:pt x="0" y="1222"/>
                  </a:lnTo>
                  <a:lnTo>
                    <a:pt x="47" y="12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7312030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1" y="1"/>
                  </a:moveTo>
                  <a:lnTo>
                    <a:pt x="1" y="1343"/>
                  </a:lnTo>
                  <a:lnTo>
                    <a:pt x="46" y="1343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7294564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0" y="1"/>
                  </a:moveTo>
                  <a:lnTo>
                    <a:pt x="0" y="1343"/>
                  </a:lnTo>
                  <a:lnTo>
                    <a:pt x="47" y="134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7171307" y="5719610"/>
              <a:ext cx="9329" cy="231241"/>
            </a:xfrm>
            <a:custGeom>
              <a:avLst/>
              <a:gdLst/>
              <a:ahLst/>
              <a:cxnLst/>
              <a:rect l="l" t="t" r="r" b="b"/>
              <a:pathLst>
                <a:path w="47" h="1165" extrusionOk="0">
                  <a:moveTo>
                    <a:pt x="47" y="0"/>
                  </a:moveTo>
                  <a:cubicBezTo>
                    <a:pt x="31" y="4"/>
                    <a:pt x="15" y="8"/>
                    <a:pt x="0" y="12"/>
                  </a:cubicBezTo>
                  <a:lnTo>
                    <a:pt x="0" y="1164"/>
                  </a:lnTo>
                  <a:lnTo>
                    <a:pt x="47" y="116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7082983" y="5733107"/>
              <a:ext cx="9527" cy="217744"/>
            </a:xfrm>
            <a:custGeom>
              <a:avLst/>
              <a:gdLst/>
              <a:ahLst/>
              <a:cxnLst/>
              <a:rect l="l" t="t" r="r" b="b"/>
              <a:pathLst>
                <a:path w="48" h="1097" extrusionOk="0">
                  <a:moveTo>
                    <a:pt x="48" y="1"/>
                  </a:moveTo>
                  <a:cubicBezTo>
                    <a:pt x="32" y="1"/>
                    <a:pt x="16" y="4"/>
                    <a:pt x="0" y="4"/>
                  </a:cubicBezTo>
                  <a:lnTo>
                    <a:pt x="0" y="1096"/>
                  </a:lnTo>
                  <a:lnTo>
                    <a:pt x="48" y="109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7118511" y="5730130"/>
              <a:ext cx="9329" cy="220721"/>
            </a:xfrm>
            <a:custGeom>
              <a:avLst/>
              <a:gdLst/>
              <a:ahLst/>
              <a:cxnLst/>
              <a:rect l="l" t="t" r="r" b="b"/>
              <a:pathLst>
                <a:path w="47" h="1112" extrusionOk="0">
                  <a:moveTo>
                    <a:pt x="47" y="1"/>
                  </a:moveTo>
                  <a:cubicBezTo>
                    <a:pt x="30" y="4"/>
                    <a:pt x="15" y="6"/>
                    <a:pt x="0" y="8"/>
                  </a:cubicBezTo>
                  <a:lnTo>
                    <a:pt x="0" y="1111"/>
                  </a:lnTo>
                  <a:lnTo>
                    <a:pt x="47" y="1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7100648" y="5732314"/>
              <a:ext cx="9726" cy="218537"/>
            </a:xfrm>
            <a:custGeom>
              <a:avLst/>
              <a:gdLst/>
              <a:ahLst/>
              <a:cxnLst/>
              <a:rect l="l" t="t" r="r" b="b"/>
              <a:pathLst>
                <a:path w="49" h="1101" extrusionOk="0">
                  <a:moveTo>
                    <a:pt x="48" y="0"/>
                  </a:moveTo>
                  <a:cubicBezTo>
                    <a:pt x="32" y="2"/>
                    <a:pt x="17" y="2"/>
                    <a:pt x="1" y="4"/>
                  </a:cubicBezTo>
                  <a:lnTo>
                    <a:pt x="1" y="1100"/>
                  </a:lnTo>
                  <a:lnTo>
                    <a:pt x="48" y="11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7153841" y="5723977"/>
              <a:ext cx="9329" cy="227073"/>
            </a:xfrm>
            <a:custGeom>
              <a:avLst/>
              <a:gdLst/>
              <a:ahLst/>
              <a:cxnLst/>
              <a:rect l="l" t="t" r="r" b="b"/>
              <a:pathLst>
                <a:path w="47" h="1144" extrusionOk="0">
                  <a:moveTo>
                    <a:pt x="46" y="0"/>
                  </a:moveTo>
                  <a:cubicBezTo>
                    <a:pt x="30" y="4"/>
                    <a:pt x="14" y="9"/>
                    <a:pt x="1" y="13"/>
                  </a:cubicBezTo>
                  <a:lnTo>
                    <a:pt x="1" y="1143"/>
                  </a:lnTo>
                  <a:lnTo>
                    <a:pt x="46" y="114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7136176" y="5727748"/>
              <a:ext cx="9130" cy="223103"/>
            </a:xfrm>
            <a:custGeom>
              <a:avLst/>
              <a:gdLst/>
              <a:ahLst/>
              <a:cxnLst/>
              <a:rect l="l" t="t" r="r" b="b"/>
              <a:pathLst>
                <a:path w="46" h="1124" extrusionOk="0">
                  <a:moveTo>
                    <a:pt x="45" y="0"/>
                  </a:moveTo>
                  <a:cubicBezTo>
                    <a:pt x="30" y="2"/>
                    <a:pt x="14" y="4"/>
                    <a:pt x="0" y="6"/>
                  </a:cubicBezTo>
                  <a:lnTo>
                    <a:pt x="0" y="1123"/>
                  </a:lnTo>
                  <a:lnTo>
                    <a:pt x="45" y="11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7364826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7039318" y="5731718"/>
              <a:ext cx="8535" cy="225286"/>
            </a:xfrm>
            <a:custGeom>
              <a:avLst/>
              <a:gdLst/>
              <a:ahLst/>
              <a:cxnLst/>
              <a:rect l="l" t="t" r="r" b="b"/>
              <a:pathLst>
                <a:path w="43" h="1135" extrusionOk="0">
                  <a:moveTo>
                    <a:pt x="1" y="0"/>
                  </a:moveTo>
                  <a:lnTo>
                    <a:pt x="1" y="1102"/>
                  </a:lnTo>
                  <a:lnTo>
                    <a:pt x="1" y="1135"/>
                  </a:lnTo>
                  <a:lnTo>
                    <a:pt x="43" y="1135"/>
                  </a:lnTo>
                  <a:lnTo>
                    <a:pt x="43" y="1102"/>
                  </a:lnTo>
                  <a:lnTo>
                    <a:pt x="43" y="2"/>
                  </a:lnTo>
                  <a:cubicBezTo>
                    <a:pt x="29" y="1"/>
                    <a:pt x="16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705718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0" y="1"/>
                  </a:moveTo>
                  <a:lnTo>
                    <a:pt x="0" y="1097"/>
                  </a:lnTo>
                  <a:lnTo>
                    <a:pt x="0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3"/>
                  </a:lnTo>
                  <a:cubicBezTo>
                    <a:pt x="29" y="3"/>
                    <a:pt x="15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7074846" y="5733703"/>
              <a:ext cx="8535" cy="223301"/>
            </a:xfrm>
            <a:custGeom>
              <a:avLst/>
              <a:gdLst/>
              <a:ahLst/>
              <a:cxnLst/>
              <a:rect l="l" t="t" r="r" b="b"/>
              <a:pathLst>
                <a:path w="43" h="1125" extrusionOk="0">
                  <a:moveTo>
                    <a:pt x="0" y="1"/>
                  </a:moveTo>
                  <a:lnTo>
                    <a:pt x="0" y="1093"/>
                  </a:lnTo>
                  <a:lnTo>
                    <a:pt x="0" y="1125"/>
                  </a:lnTo>
                  <a:lnTo>
                    <a:pt x="42" y="1125"/>
                  </a:lnTo>
                  <a:lnTo>
                    <a:pt x="42" y="109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7092312" y="5732711"/>
              <a:ext cx="8535" cy="224294"/>
            </a:xfrm>
            <a:custGeom>
              <a:avLst/>
              <a:gdLst/>
              <a:ahLst/>
              <a:cxnLst/>
              <a:rect l="l" t="t" r="r" b="b"/>
              <a:pathLst>
                <a:path w="43" h="1130" extrusionOk="0">
                  <a:moveTo>
                    <a:pt x="43" y="0"/>
                  </a:moveTo>
                  <a:cubicBezTo>
                    <a:pt x="28" y="2"/>
                    <a:pt x="15" y="2"/>
                    <a:pt x="1" y="3"/>
                  </a:cubicBezTo>
                  <a:lnTo>
                    <a:pt x="1" y="1098"/>
                  </a:lnTo>
                  <a:lnTo>
                    <a:pt x="1" y="1130"/>
                  </a:lnTo>
                  <a:lnTo>
                    <a:pt x="43" y="1130"/>
                  </a:lnTo>
                  <a:lnTo>
                    <a:pt x="43" y="109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7110175" y="5731321"/>
              <a:ext cx="8535" cy="225683"/>
            </a:xfrm>
            <a:custGeom>
              <a:avLst/>
              <a:gdLst/>
              <a:ahLst/>
              <a:cxnLst/>
              <a:rect l="l" t="t" r="r" b="b"/>
              <a:pathLst>
                <a:path w="43" h="1137" extrusionOk="0">
                  <a:moveTo>
                    <a:pt x="42" y="0"/>
                  </a:moveTo>
                  <a:cubicBezTo>
                    <a:pt x="28" y="2"/>
                    <a:pt x="15" y="3"/>
                    <a:pt x="0" y="4"/>
                  </a:cubicBezTo>
                  <a:lnTo>
                    <a:pt x="0" y="1103"/>
                  </a:lnTo>
                  <a:lnTo>
                    <a:pt x="0" y="1137"/>
                  </a:lnTo>
                  <a:lnTo>
                    <a:pt x="42" y="1137"/>
                  </a:lnTo>
                  <a:lnTo>
                    <a:pt x="42" y="110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7127642" y="5728939"/>
              <a:ext cx="8733" cy="228065"/>
            </a:xfrm>
            <a:custGeom>
              <a:avLst/>
              <a:gdLst/>
              <a:ahLst/>
              <a:cxnLst/>
              <a:rect l="l" t="t" r="r" b="b"/>
              <a:pathLst>
                <a:path w="44" h="1149" extrusionOk="0">
                  <a:moveTo>
                    <a:pt x="43" y="0"/>
                  </a:moveTo>
                  <a:cubicBezTo>
                    <a:pt x="28" y="4"/>
                    <a:pt x="15" y="5"/>
                    <a:pt x="1" y="7"/>
                  </a:cubicBezTo>
                  <a:lnTo>
                    <a:pt x="1" y="1117"/>
                  </a:lnTo>
                  <a:lnTo>
                    <a:pt x="1" y="1149"/>
                  </a:lnTo>
                  <a:lnTo>
                    <a:pt x="43" y="1149"/>
                  </a:lnTo>
                  <a:lnTo>
                    <a:pt x="43" y="11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7145108" y="5725962"/>
              <a:ext cx="8535" cy="231042"/>
            </a:xfrm>
            <a:custGeom>
              <a:avLst/>
              <a:gdLst/>
              <a:ahLst/>
              <a:cxnLst/>
              <a:rect l="l" t="t" r="r" b="b"/>
              <a:pathLst>
                <a:path w="43" h="1164" extrusionOk="0">
                  <a:moveTo>
                    <a:pt x="43" y="1"/>
                  </a:moveTo>
                  <a:cubicBezTo>
                    <a:pt x="29" y="4"/>
                    <a:pt x="15" y="6"/>
                    <a:pt x="0" y="9"/>
                  </a:cubicBezTo>
                  <a:lnTo>
                    <a:pt x="0" y="1132"/>
                  </a:lnTo>
                  <a:lnTo>
                    <a:pt x="0" y="1164"/>
                  </a:lnTo>
                  <a:lnTo>
                    <a:pt x="43" y="1164"/>
                  </a:lnTo>
                  <a:lnTo>
                    <a:pt x="43" y="11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7162971" y="5721794"/>
              <a:ext cx="8535" cy="235211"/>
            </a:xfrm>
            <a:custGeom>
              <a:avLst/>
              <a:gdLst/>
              <a:ahLst/>
              <a:cxnLst/>
              <a:rect l="l" t="t" r="r" b="b"/>
              <a:pathLst>
                <a:path w="43" h="1185" extrusionOk="0">
                  <a:moveTo>
                    <a:pt x="42" y="1"/>
                  </a:moveTo>
                  <a:cubicBezTo>
                    <a:pt x="28" y="5"/>
                    <a:pt x="15" y="8"/>
                    <a:pt x="0" y="11"/>
                  </a:cubicBezTo>
                  <a:lnTo>
                    <a:pt x="0" y="1153"/>
                  </a:lnTo>
                  <a:lnTo>
                    <a:pt x="0" y="1185"/>
                  </a:lnTo>
                  <a:lnTo>
                    <a:pt x="42" y="1185"/>
                  </a:lnTo>
                  <a:lnTo>
                    <a:pt x="42" y="115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7180437" y="5717228"/>
              <a:ext cx="8535" cy="239776"/>
            </a:xfrm>
            <a:custGeom>
              <a:avLst/>
              <a:gdLst/>
              <a:ahLst/>
              <a:cxnLst/>
              <a:rect l="l" t="t" r="r" b="b"/>
              <a:pathLst>
                <a:path w="43" h="1208" extrusionOk="0">
                  <a:moveTo>
                    <a:pt x="43" y="0"/>
                  </a:moveTo>
                  <a:cubicBezTo>
                    <a:pt x="28" y="5"/>
                    <a:pt x="15" y="8"/>
                    <a:pt x="1" y="12"/>
                  </a:cubicBezTo>
                  <a:lnTo>
                    <a:pt x="1" y="1176"/>
                  </a:lnTo>
                  <a:lnTo>
                    <a:pt x="1" y="1208"/>
                  </a:lnTo>
                  <a:lnTo>
                    <a:pt x="43" y="1208"/>
                  </a:lnTo>
                  <a:lnTo>
                    <a:pt x="43" y="11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7198102" y="5711075"/>
              <a:ext cx="8535" cy="245929"/>
            </a:xfrm>
            <a:custGeom>
              <a:avLst/>
              <a:gdLst/>
              <a:ahLst/>
              <a:cxnLst/>
              <a:rect l="l" t="t" r="r" b="b"/>
              <a:pathLst>
                <a:path w="43" h="1239" extrusionOk="0">
                  <a:moveTo>
                    <a:pt x="42" y="1"/>
                  </a:moveTo>
                  <a:cubicBezTo>
                    <a:pt x="28" y="6"/>
                    <a:pt x="15" y="11"/>
                    <a:pt x="0" y="16"/>
                  </a:cubicBezTo>
                  <a:lnTo>
                    <a:pt x="0" y="1207"/>
                  </a:lnTo>
                  <a:lnTo>
                    <a:pt x="0" y="1239"/>
                  </a:lnTo>
                  <a:lnTo>
                    <a:pt x="42" y="1239"/>
                  </a:lnTo>
                  <a:lnTo>
                    <a:pt x="42" y="1207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7215767" y="5704525"/>
              <a:ext cx="8535" cy="252479"/>
            </a:xfrm>
            <a:custGeom>
              <a:avLst/>
              <a:gdLst/>
              <a:ahLst/>
              <a:cxnLst/>
              <a:rect l="l" t="t" r="r" b="b"/>
              <a:pathLst>
                <a:path w="43" h="1272" extrusionOk="0">
                  <a:moveTo>
                    <a:pt x="43" y="0"/>
                  </a:moveTo>
                  <a:cubicBezTo>
                    <a:pt x="28" y="5"/>
                    <a:pt x="16" y="11"/>
                    <a:pt x="1" y="16"/>
                  </a:cubicBezTo>
                  <a:lnTo>
                    <a:pt x="1" y="1237"/>
                  </a:lnTo>
                  <a:lnTo>
                    <a:pt x="1" y="1272"/>
                  </a:lnTo>
                  <a:lnTo>
                    <a:pt x="43" y="1272"/>
                  </a:lnTo>
                  <a:lnTo>
                    <a:pt x="43" y="12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7233432" y="5696188"/>
              <a:ext cx="8535" cy="260816"/>
            </a:xfrm>
            <a:custGeom>
              <a:avLst/>
              <a:gdLst/>
              <a:ahLst/>
              <a:cxnLst/>
              <a:rect l="l" t="t" r="r" b="b"/>
              <a:pathLst>
                <a:path w="43" h="1314" extrusionOk="0">
                  <a:moveTo>
                    <a:pt x="43" y="1"/>
                  </a:moveTo>
                  <a:cubicBezTo>
                    <a:pt x="28" y="7"/>
                    <a:pt x="14" y="14"/>
                    <a:pt x="0" y="21"/>
                  </a:cubicBezTo>
                  <a:lnTo>
                    <a:pt x="0" y="1281"/>
                  </a:lnTo>
                  <a:lnTo>
                    <a:pt x="0" y="1314"/>
                  </a:lnTo>
                  <a:lnTo>
                    <a:pt x="43" y="1314"/>
                  </a:lnTo>
                  <a:lnTo>
                    <a:pt x="43" y="128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7250699" y="5687852"/>
              <a:ext cx="8733" cy="269152"/>
            </a:xfrm>
            <a:custGeom>
              <a:avLst/>
              <a:gdLst/>
              <a:ahLst/>
              <a:cxnLst/>
              <a:rect l="l" t="t" r="r" b="b"/>
              <a:pathLst>
                <a:path w="44" h="1356" extrusionOk="0">
                  <a:moveTo>
                    <a:pt x="43" y="1"/>
                  </a:moveTo>
                  <a:cubicBezTo>
                    <a:pt x="29" y="8"/>
                    <a:pt x="16" y="16"/>
                    <a:pt x="1" y="23"/>
                  </a:cubicBezTo>
                  <a:lnTo>
                    <a:pt x="1" y="1324"/>
                  </a:lnTo>
                  <a:lnTo>
                    <a:pt x="1" y="1356"/>
                  </a:lnTo>
                  <a:lnTo>
                    <a:pt x="43" y="1356"/>
                  </a:lnTo>
                  <a:lnTo>
                    <a:pt x="43" y="1324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7268563" y="5677729"/>
              <a:ext cx="8535" cy="279275"/>
            </a:xfrm>
            <a:custGeom>
              <a:avLst/>
              <a:gdLst/>
              <a:ahLst/>
              <a:cxnLst/>
              <a:rect l="l" t="t" r="r" b="b"/>
              <a:pathLst>
                <a:path w="43" h="1407" extrusionOk="0">
                  <a:moveTo>
                    <a:pt x="43" y="0"/>
                  </a:moveTo>
                  <a:cubicBezTo>
                    <a:pt x="30" y="9"/>
                    <a:pt x="15" y="17"/>
                    <a:pt x="1" y="25"/>
                  </a:cubicBezTo>
                  <a:lnTo>
                    <a:pt x="1" y="33"/>
                  </a:lnTo>
                  <a:lnTo>
                    <a:pt x="1" y="1375"/>
                  </a:lnTo>
                  <a:lnTo>
                    <a:pt x="1" y="1407"/>
                  </a:lnTo>
                  <a:lnTo>
                    <a:pt x="43" y="1407"/>
                  </a:lnTo>
                  <a:lnTo>
                    <a:pt x="43" y="1375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7286228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730369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7321557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7339023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7356490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7374353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7391819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4"/>
            <p:cNvSpPr/>
            <p:nvPr/>
          </p:nvSpPr>
          <p:spPr>
            <a:xfrm>
              <a:off x="740948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4"/>
            <p:cNvSpPr/>
            <p:nvPr/>
          </p:nvSpPr>
          <p:spPr>
            <a:xfrm>
              <a:off x="742714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4"/>
            <p:cNvSpPr/>
            <p:nvPr/>
          </p:nvSpPr>
          <p:spPr>
            <a:xfrm>
              <a:off x="8598978" y="569023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4"/>
            <p:cNvSpPr/>
            <p:nvPr/>
          </p:nvSpPr>
          <p:spPr>
            <a:xfrm>
              <a:off x="8598978" y="570591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4"/>
            <p:cNvSpPr/>
            <p:nvPr/>
          </p:nvSpPr>
          <p:spPr>
            <a:xfrm>
              <a:off x="8598779" y="5721198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4"/>
            <p:cNvSpPr/>
            <p:nvPr/>
          </p:nvSpPr>
          <p:spPr>
            <a:xfrm>
              <a:off x="8521967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4"/>
            <p:cNvSpPr/>
            <p:nvPr/>
          </p:nvSpPr>
          <p:spPr>
            <a:xfrm>
              <a:off x="8539434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2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4"/>
            <p:cNvSpPr/>
            <p:nvPr/>
          </p:nvSpPr>
          <p:spPr>
            <a:xfrm>
              <a:off x="8504303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4"/>
            <p:cNvSpPr/>
            <p:nvPr/>
          </p:nvSpPr>
          <p:spPr>
            <a:xfrm>
              <a:off x="8574763" y="5683684"/>
              <a:ext cx="8535" cy="267168"/>
            </a:xfrm>
            <a:custGeom>
              <a:avLst/>
              <a:gdLst/>
              <a:ahLst/>
              <a:cxnLst/>
              <a:rect l="l" t="t" r="r" b="b"/>
              <a:pathLst>
                <a:path w="4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2" y="1345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4"/>
            <p:cNvSpPr/>
            <p:nvPr/>
          </p:nvSpPr>
          <p:spPr>
            <a:xfrm>
              <a:off x="8557297" y="5683684"/>
              <a:ext cx="9130" cy="267168"/>
            </a:xfrm>
            <a:custGeom>
              <a:avLst/>
              <a:gdLst/>
              <a:ahLst/>
              <a:cxnLst/>
              <a:rect l="l" t="t" r="r" b="b"/>
              <a:pathLst>
                <a:path w="46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4"/>
            <p:cNvSpPr/>
            <p:nvPr/>
          </p:nvSpPr>
          <p:spPr>
            <a:xfrm>
              <a:off x="8275455" y="5899839"/>
              <a:ext cx="9329" cy="51012"/>
            </a:xfrm>
            <a:custGeom>
              <a:avLst/>
              <a:gdLst/>
              <a:ahLst/>
              <a:cxnLst/>
              <a:rect l="l" t="t" r="r" b="b"/>
              <a:pathLst>
                <a:path w="47" h="257" extrusionOk="0">
                  <a:moveTo>
                    <a:pt x="46" y="0"/>
                  </a:moveTo>
                  <a:lnTo>
                    <a:pt x="0" y="46"/>
                  </a:lnTo>
                  <a:lnTo>
                    <a:pt x="0" y="256"/>
                  </a:lnTo>
                  <a:lnTo>
                    <a:pt x="46" y="25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4"/>
            <p:cNvSpPr/>
            <p:nvPr/>
          </p:nvSpPr>
          <p:spPr>
            <a:xfrm>
              <a:off x="8398711" y="5776180"/>
              <a:ext cx="9329" cy="174671"/>
            </a:xfrm>
            <a:custGeom>
              <a:avLst/>
              <a:gdLst/>
              <a:ahLst/>
              <a:cxnLst/>
              <a:rect l="l" t="t" r="r" b="b"/>
              <a:pathLst>
                <a:path w="47" h="880" extrusionOk="0">
                  <a:moveTo>
                    <a:pt x="47" y="1"/>
                  </a:moveTo>
                  <a:lnTo>
                    <a:pt x="0" y="48"/>
                  </a:lnTo>
                  <a:lnTo>
                    <a:pt x="0" y="879"/>
                  </a:lnTo>
                  <a:lnTo>
                    <a:pt x="47" y="87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4"/>
            <p:cNvSpPr/>
            <p:nvPr/>
          </p:nvSpPr>
          <p:spPr>
            <a:xfrm>
              <a:off x="8381046" y="5794044"/>
              <a:ext cx="9527" cy="156807"/>
            </a:xfrm>
            <a:custGeom>
              <a:avLst/>
              <a:gdLst/>
              <a:ahLst/>
              <a:cxnLst/>
              <a:rect l="l" t="t" r="r" b="b"/>
              <a:pathLst>
                <a:path w="48" h="790" extrusionOk="0">
                  <a:moveTo>
                    <a:pt x="47" y="0"/>
                  </a:moveTo>
                  <a:lnTo>
                    <a:pt x="1" y="47"/>
                  </a:lnTo>
                  <a:lnTo>
                    <a:pt x="1" y="789"/>
                  </a:lnTo>
                  <a:lnTo>
                    <a:pt x="47" y="78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4"/>
            <p:cNvSpPr/>
            <p:nvPr/>
          </p:nvSpPr>
          <p:spPr>
            <a:xfrm>
              <a:off x="8292921" y="5881975"/>
              <a:ext cx="9527" cy="68876"/>
            </a:xfrm>
            <a:custGeom>
              <a:avLst/>
              <a:gdLst/>
              <a:ahLst/>
              <a:cxnLst/>
              <a:rect l="l" t="t" r="r" b="b"/>
              <a:pathLst>
                <a:path w="48" h="347" extrusionOk="0">
                  <a:moveTo>
                    <a:pt x="47" y="0"/>
                  </a:moveTo>
                  <a:lnTo>
                    <a:pt x="1" y="48"/>
                  </a:lnTo>
                  <a:lnTo>
                    <a:pt x="1" y="346"/>
                  </a:lnTo>
                  <a:lnTo>
                    <a:pt x="47" y="3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4"/>
            <p:cNvSpPr/>
            <p:nvPr/>
          </p:nvSpPr>
          <p:spPr>
            <a:xfrm>
              <a:off x="8240125" y="5934971"/>
              <a:ext cx="9329" cy="15879"/>
            </a:xfrm>
            <a:custGeom>
              <a:avLst/>
              <a:gdLst/>
              <a:ahLst/>
              <a:cxnLst/>
              <a:rect l="l" t="t" r="r" b="b"/>
              <a:pathLst>
                <a:path w="47" h="80" extrusionOk="0">
                  <a:moveTo>
                    <a:pt x="46" y="0"/>
                  </a:moveTo>
                  <a:lnTo>
                    <a:pt x="1" y="48"/>
                  </a:lnTo>
                  <a:lnTo>
                    <a:pt x="1" y="79"/>
                  </a:lnTo>
                  <a:lnTo>
                    <a:pt x="46" y="7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4"/>
            <p:cNvSpPr/>
            <p:nvPr/>
          </p:nvSpPr>
          <p:spPr>
            <a:xfrm>
              <a:off x="8486638" y="5688249"/>
              <a:ext cx="9527" cy="262602"/>
            </a:xfrm>
            <a:custGeom>
              <a:avLst/>
              <a:gdLst/>
              <a:ahLst/>
              <a:cxnLst/>
              <a:rect l="l" t="t" r="r" b="b"/>
              <a:pathLst>
                <a:path w="48" h="1323" extrusionOk="0">
                  <a:moveTo>
                    <a:pt x="48" y="1"/>
                  </a:moveTo>
                  <a:lnTo>
                    <a:pt x="0" y="47"/>
                  </a:lnTo>
                  <a:lnTo>
                    <a:pt x="1" y="1322"/>
                  </a:lnTo>
                  <a:lnTo>
                    <a:pt x="48" y="132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4"/>
            <p:cNvSpPr/>
            <p:nvPr/>
          </p:nvSpPr>
          <p:spPr>
            <a:xfrm>
              <a:off x="8451705" y="5723580"/>
              <a:ext cx="9130" cy="227271"/>
            </a:xfrm>
            <a:custGeom>
              <a:avLst/>
              <a:gdLst/>
              <a:ahLst/>
              <a:cxnLst/>
              <a:rect l="l" t="t" r="r" b="b"/>
              <a:pathLst>
                <a:path w="46" h="1145" extrusionOk="0">
                  <a:moveTo>
                    <a:pt x="45" y="0"/>
                  </a:moveTo>
                  <a:lnTo>
                    <a:pt x="0" y="48"/>
                  </a:lnTo>
                  <a:lnTo>
                    <a:pt x="0" y="1144"/>
                  </a:lnTo>
                  <a:lnTo>
                    <a:pt x="45" y="11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4"/>
            <p:cNvSpPr/>
            <p:nvPr/>
          </p:nvSpPr>
          <p:spPr>
            <a:xfrm>
              <a:off x="8434041" y="5741246"/>
              <a:ext cx="9329" cy="209605"/>
            </a:xfrm>
            <a:custGeom>
              <a:avLst/>
              <a:gdLst/>
              <a:ahLst/>
              <a:cxnLst/>
              <a:rect l="l" t="t" r="r" b="b"/>
              <a:pathLst>
                <a:path w="47" h="1056" extrusionOk="0">
                  <a:moveTo>
                    <a:pt x="47" y="1"/>
                  </a:moveTo>
                  <a:lnTo>
                    <a:pt x="0" y="47"/>
                  </a:lnTo>
                  <a:lnTo>
                    <a:pt x="0" y="1055"/>
                  </a:lnTo>
                  <a:lnTo>
                    <a:pt x="47" y="105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4"/>
            <p:cNvSpPr/>
            <p:nvPr/>
          </p:nvSpPr>
          <p:spPr>
            <a:xfrm>
              <a:off x="8468973" y="5705914"/>
              <a:ext cx="9527" cy="244937"/>
            </a:xfrm>
            <a:custGeom>
              <a:avLst/>
              <a:gdLst/>
              <a:ahLst/>
              <a:cxnLst/>
              <a:rect l="l" t="t" r="r" b="b"/>
              <a:pathLst>
                <a:path w="48" h="1234" extrusionOk="0">
                  <a:moveTo>
                    <a:pt x="48" y="0"/>
                  </a:moveTo>
                  <a:lnTo>
                    <a:pt x="1" y="48"/>
                  </a:lnTo>
                  <a:lnTo>
                    <a:pt x="1" y="1233"/>
                  </a:lnTo>
                  <a:lnTo>
                    <a:pt x="48" y="12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4"/>
            <p:cNvSpPr/>
            <p:nvPr/>
          </p:nvSpPr>
          <p:spPr>
            <a:xfrm>
              <a:off x="8416177" y="5758911"/>
              <a:ext cx="9726" cy="191940"/>
            </a:xfrm>
            <a:custGeom>
              <a:avLst/>
              <a:gdLst/>
              <a:ahLst/>
              <a:cxnLst/>
              <a:rect l="l" t="t" r="r" b="b"/>
              <a:pathLst>
                <a:path w="49" h="967" extrusionOk="0">
                  <a:moveTo>
                    <a:pt x="48" y="0"/>
                  </a:moveTo>
                  <a:lnTo>
                    <a:pt x="1" y="46"/>
                  </a:lnTo>
                  <a:lnTo>
                    <a:pt x="1" y="966"/>
                  </a:lnTo>
                  <a:lnTo>
                    <a:pt x="48" y="96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4"/>
            <p:cNvSpPr/>
            <p:nvPr/>
          </p:nvSpPr>
          <p:spPr>
            <a:xfrm>
              <a:off x="8257591" y="5917306"/>
              <a:ext cx="9527" cy="33545"/>
            </a:xfrm>
            <a:custGeom>
              <a:avLst/>
              <a:gdLst/>
              <a:ahLst/>
              <a:cxnLst/>
              <a:rect l="l" t="t" r="r" b="b"/>
              <a:pathLst>
                <a:path w="48" h="169" extrusionOk="0">
                  <a:moveTo>
                    <a:pt x="48" y="1"/>
                  </a:moveTo>
                  <a:lnTo>
                    <a:pt x="0" y="48"/>
                  </a:lnTo>
                  <a:lnTo>
                    <a:pt x="0" y="168"/>
                  </a:lnTo>
                  <a:lnTo>
                    <a:pt x="48" y="16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4"/>
            <p:cNvSpPr/>
            <p:nvPr/>
          </p:nvSpPr>
          <p:spPr>
            <a:xfrm>
              <a:off x="8328250" y="5847041"/>
              <a:ext cx="9527" cy="103810"/>
            </a:xfrm>
            <a:custGeom>
              <a:avLst/>
              <a:gdLst/>
              <a:ahLst/>
              <a:cxnLst/>
              <a:rect l="l" t="t" r="r" b="b"/>
              <a:pathLst>
                <a:path w="48" h="523" extrusionOk="0">
                  <a:moveTo>
                    <a:pt x="47" y="0"/>
                  </a:moveTo>
                  <a:lnTo>
                    <a:pt x="1" y="47"/>
                  </a:lnTo>
                  <a:lnTo>
                    <a:pt x="1" y="522"/>
                  </a:lnTo>
                  <a:lnTo>
                    <a:pt x="47" y="5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4"/>
            <p:cNvSpPr/>
            <p:nvPr/>
          </p:nvSpPr>
          <p:spPr>
            <a:xfrm>
              <a:off x="8310586" y="5864508"/>
              <a:ext cx="9527" cy="86343"/>
            </a:xfrm>
            <a:custGeom>
              <a:avLst/>
              <a:gdLst/>
              <a:ahLst/>
              <a:cxnLst/>
              <a:rect l="l" t="t" r="r" b="b"/>
              <a:pathLst>
                <a:path w="48" h="435" extrusionOk="0">
                  <a:moveTo>
                    <a:pt x="48" y="1"/>
                  </a:moveTo>
                  <a:lnTo>
                    <a:pt x="0" y="46"/>
                  </a:lnTo>
                  <a:lnTo>
                    <a:pt x="0" y="434"/>
                  </a:lnTo>
                  <a:lnTo>
                    <a:pt x="48" y="43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4"/>
            <p:cNvSpPr/>
            <p:nvPr/>
          </p:nvSpPr>
          <p:spPr>
            <a:xfrm>
              <a:off x="8363183" y="5811709"/>
              <a:ext cx="9726" cy="139141"/>
            </a:xfrm>
            <a:custGeom>
              <a:avLst/>
              <a:gdLst/>
              <a:ahLst/>
              <a:cxnLst/>
              <a:rect l="l" t="t" r="r" b="b"/>
              <a:pathLst>
                <a:path w="49" h="701" extrusionOk="0">
                  <a:moveTo>
                    <a:pt x="48" y="0"/>
                  </a:moveTo>
                  <a:lnTo>
                    <a:pt x="1" y="46"/>
                  </a:lnTo>
                  <a:lnTo>
                    <a:pt x="1" y="700"/>
                  </a:lnTo>
                  <a:lnTo>
                    <a:pt x="48" y="7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4"/>
            <p:cNvSpPr/>
            <p:nvPr/>
          </p:nvSpPr>
          <p:spPr>
            <a:xfrm>
              <a:off x="8345915" y="5829176"/>
              <a:ext cx="9130" cy="121674"/>
            </a:xfrm>
            <a:custGeom>
              <a:avLst/>
              <a:gdLst/>
              <a:ahLst/>
              <a:cxnLst/>
              <a:rect l="l" t="t" r="r" b="b"/>
              <a:pathLst>
                <a:path w="46" h="613" extrusionOk="0">
                  <a:moveTo>
                    <a:pt x="46" y="1"/>
                  </a:moveTo>
                  <a:lnTo>
                    <a:pt x="0" y="48"/>
                  </a:lnTo>
                  <a:lnTo>
                    <a:pt x="0" y="612"/>
                  </a:lnTo>
                  <a:lnTo>
                    <a:pt x="46" y="6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4"/>
            <p:cNvSpPr/>
            <p:nvPr/>
          </p:nvSpPr>
          <p:spPr>
            <a:xfrm>
              <a:off x="856622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4"/>
            <p:cNvSpPr/>
            <p:nvPr/>
          </p:nvSpPr>
          <p:spPr>
            <a:xfrm>
              <a:off x="854896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4"/>
            <p:cNvSpPr/>
            <p:nvPr/>
          </p:nvSpPr>
          <p:spPr>
            <a:xfrm>
              <a:off x="8531296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4"/>
            <p:cNvSpPr/>
            <p:nvPr/>
          </p:nvSpPr>
          <p:spPr>
            <a:xfrm>
              <a:off x="851363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4"/>
            <p:cNvSpPr/>
            <p:nvPr/>
          </p:nvSpPr>
          <p:spPr>
            <a:xfrm>
              <a:off x="8495967" y="5679912"/>
              <a:ext cx="8535" cy="277092"/>
            </a:xfrm>
            <a:custGeom>
              <a:avLst/>
              <a:gdLst/>
              <a:ahLst/>
              <a:cxnLst/>
              <a:rect l="l" t="t" r="r" b="b"/>
              <a:pathLst>
                <a:path w="43" h="1396" extrusionOk="0">
                  <a:moveTo>
                    <a:pt x="43" y="1"/>
                  </a:moveTo>
                  <a:lnTo>
                    <a:pt x="1" y="43"/>
                  </a:lnTo>
                  <a:lnTo>
                    <a:pt x="1" y="1364"/>
                  </a:lnTo>
                  <a:lnTo>
                    <a:pt x="1" y="1396"/>
                  </a:lnTo>
                  <a:lnTo>
                    <a:pt x="43" y="1396"/>
                  </a:lnTo>
                  <a:lnTo>
                    <a:pt x="43" y="1364"/>
                  </a:lnTo>
                  <a:lnTo>
                    <a:pt x="43" y="2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4"/>
            <p:cNvSpPr/>
            <p:nvPr/>
          </p:nvSpPr>
          <p:spPr>
            <a:xfrm>
              <a:off x="8478302" y="5697578"/>
              <a:ext cx="8733" cy="259426"/>
            </a:xfrm>
            <a:custGeom>
              <a:avLst/>
              <a:gdLst/>
              <a:ahLst/>
              <a:cxnLst/>
              <a:rect l="l" t="t" r="r" b="b"/>
              <a:pathLst>
                <a:path w="44" h="1307" extrusionOk="0">
                  <a:moveTo>
                    <a:pt x="42" y="0"/>
                  </a:moveTo>
                  <a:lnTo>
                    <a:pt x="1" y="42"/>
                  </a:lnTo>
                  <a:lnTo>
                    <a:pt x="1" y="1275"/>
                  </a:lnTo>
                  <a:lnTo>
                    <a:pt x="1" y="1307"/>
                  </a:lnTo>
                  <a:lnTo>
                    <a:pt x="43" y="1307"/>
                  </a:lnTo>
                  <a:lnTo>
                    <a:pt x="43" y="127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4"/>
            <p:cNvSpPr/>
            <p:nvPr/>
          </p:nvSpPr>
          <p:spPr>
            <a:xfrm>
              <a:off x="8460637" y="5715243"/>
              <a:ext cx="8535" cy="241761"/>
            </a:xfrm>
            <a:custGeom>
              <a:avLst/>
              <a:gdLst/>
              <a:ahLst/>
              <a:cxnLst/>
              <a:rect l="l" t="t" r="r" b="b"/>
              <a:pathLst>
                <a:path w="43" h="1218" extrusionOk="0">
                  <a:moveTo>
                    <a:pt x="43" y="1"/>
                  </a:moveTo>
                  <a:lnTo>
                    <a:pt x="0" y="42"/>
                  </a:lnTo>
                  <a:lnTo>
                    <a:pt x="0" y="1186"/>
                  </a:lnTo>
                  <a:lnTo>
                    <a:pt x="0" y="1218"/>
                  </a:lnTo>
                  <a:lnTo>
                    <a:pt x="43" y="1218"/>
                  </a:lnTo>
                  <a:lnTo>
                    <a:pt x="43" y="118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4"/>
            <p:cNvSpPr/>
            <p:nvPr/>
          </p:nvSpPr>
          <p:spPr>
            <a:xfrm>
              <a:off x="844317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43" y="1"/>
                  </a:moveTo>
                  <a:lnTo>
                    <a:pt x="1" y="43"/>
                  </a:lnTo>
                  <a:lnTo>
                    <a:pt x="1" y="1097"/>
                  </a:lnTo>
                  <a:lnTo>
                    <a:pt x="1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4"/>
            <p:cNvSpPr/>
            <p:nvPr/>
          </p:nvSpPr>
          <p:spPr>
            <a:xfrm>
              <a:off x="8425704" y="5750575"/>
              <a:ext cx="8535" cy="206430"/>
            </a:xfrm>
            <a:custGeom>
              <a:avLst/>
              <a:gdLst/>
              <a:ahLst/>
              <a:cxnLst/>
              <a:rect l="l" t="t" r="r" b="b"/>
              <a:pathLst>
                <a:path w="43" h="1040" extrusionOk="0">
                  <a:moveTo>
                    <a:pt x="42" y="0"/>
                  </a:moveTo>
                  <a:lnTo>
                    <a:pt x="0" y="42"/>
                  </a:lnTo>
                  <a:lnTo>
                    <a:pt x="0" y="1008"/>
                  </a:lnTo>
                  <a:lnTo>
                    <a:pt x="0" y="1040"/>
                  </a:lnTo>
                  <a:lnTo>
                    <a:pt x="42" y="1040"/>
                  </a:lnTo>
                  <a:lnTo>
                    <a:pt x="42" y="100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4"/>
            <p:cNvSpPr/>
            <p:nvPr/>
          </p:nvSpPr>
          <p:spPr>
            <a:xfrm>
              <a:off x="8407841" y="5767843"/>
              <a:ext cx="8535" cy="189161"/>
            </a:xfrm>
            <a:custGeom>
              <a:avLst/>
              <a:gdLst/>
              <a:ahLst/>
              <a:cxnLst/>
              <a:rect l="l" t="t" r="r" b="b"/>
              <a:pathLst>
                <a:path w="43" h="953" extrusionOk="0">
                  <a:moveTo>
                    <a:pt x="43" y="1"/>
                  </a:moveTo>
                  <a:lnTo>
                    <a:pt x="1" y="43"/>
                  </a:lnTo>
                  <a:lnTo>
                    <a:pt x="1" y="921"/>
                  </a:lnTo>
                  <a:lnTo>
                    <a:pt x="1" y="953"/>
                  </a:lnTo>
                  <a:lnTo>
                    <a:pt x="43" y="953"/>
                  </a:lnTo>
                  <a:lnTo>
                    <a:pt x="43" y="92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4"/>
            <p:cNvSpPr/>
            <p:nvPr/>
          </p:nvSpPr>
          <p:spPr>
            <a:xfrm>
              <a:off x="8390375" y="5785707"/>
              <a:ext cx="8535" cy="171297"/>
            </a:xfrm>
            <a:custGeom>
              <a:avLst/>
              <a:gdLst/>
              <a:ahLst/>
              <a:cxnLst/>
              <a:rect l="l" t="t" r="r" b="b"/>
              <a:pathLst>
                <a:path w="43" h="863" extrusionOk="0">
                  <a:moveTo>
                    <a:pt x="42" y="0"/>
                  </a:moveTo>
                  <a:lnTo>
                    <a:pt x="0" y="42"/>
                  </a:lnTo>
                  <a:lnTo>
                    <a:pt x="0" y="831"/>
                  </a:lnTo>
                  <a:lnTo>
                    <a:pt x="0" y="863"/>
                  </a:lnTo>
                  <a:lnTo>
                    <a:pt x="42" y="863"/>
                  </a:lnTo>
                  <a:lnTo>
                    <a:pt x="42" y="83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4"/>
            <p:cNvSpPr/>
            <p:nvPr/>
          </p:nvSpPr>
          <p:spPr>
            <a:xfrm>
              <a:off x="8372710" y="5803174"/>
              <a:ext cx="8535" cy="153830"/>
            </a:xfrm>
            <a:custGeom>
              <a:avLst/>
              <a:gdLst/>
              <a:ahLst/>
              <a:cxnLst/>
              <a:rect l="l" t="t" r="r" b="b"/>
              <a:pathLst>
                <a:path w="43" h="775" extrusionOk="0">
                  <a:moveTo>
                    <a:pt x="43" y="1"/>
                  </a:moveTo>
                  <a:lnTo>
                    <a:pt x="0" y="43"/>
                  </a:lnTo>
                  <a:lnTo>
                    <a:pt x="0" y="743"/>
                  </a:lnTo>
                  <a:lnTo>
                    <a:pt x="0" y="775"/>
                  </a:lnTo>
                  <a:lnTo>
                    <a:pt x="43" y="775"/>
                  </a:lnTo>
                  <a:lnTo>
                    <a:pt x="43" y="7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4"/>
            <p:cNvSpPr/>
            <p:nvPr/>
          </p:nvSpPr>
          <p:spPr>
            <a:xfrm>
              <a:off x="8354847" y="5820840"/>
              <a:ext cx="8535" cy="136164"/>
            </a:xfrm>
            <a:custGeom>
              <a:avLst/>
              <a:gdLst/>
              <a:ahLst/>
              <a:cxnLst/>
              <a:rect l="l" t="t" r="r" b="b"/>
              <a:pathLst>
                <a:path w="43" h="686" extrusionOk="0">
                  <a:moveTo>
                    <a:pt x="43" y="0"/>
                  </a:moveTo>
                  <a:lnTo>
                    <a:pt x="1" y="43"/>
                  </a:lnTo>
                  <a:lnTo>
                    <a:pt x="1" y="654"/>
                  </a:lnTo>
                  <a:lnTo>
                    <a:pt x="1" y="686"/>
                  </a:lnTo>
                  <a:lnTo>
                    <a:pt x="43" y="686"/>
                  </a:lnTo>
                  <a:lnTo>
                    <a:pt x="43" y="65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4"/>
            <p:cNvSpPr/>
            <p:nvPr/>
          </p:nvSpPr>
          <p:spPr>
            <a:xfrm>
              <a:off x="8337579" y="5838704"/>
              <a:ext cx="8535" cy="118300"/>
            </a:xfrm>
            <a:custGeom>
              <a:avLst/>
              <a:gdLst/>
              <a:ahLst/>
              <a:cxnLst/>
              <a:rect l="l" t="t" r="r" b="b"/>
              <a:pathLst>
                <a:path w="43" h="596" extrusionOk="0">
                  <a:moveTo>
                    <a:pt x="42" y="0"/>
                  </a:moveTo>
                  <a:lnTo>
                    <a:pt x="0" y="42"/>
                  </a:lnTo>
                  <a:lnTo>
                    <a:pt x="0" y="564"/>
                  </a:lnTo>
                  <a:lnTo>
                    <a:pt x="0" y="596"/>
                  </a:lnTo>
                  <a:lnTo>
                    <a:pt x="42" y="596"/>
                  </a:lnTo>
                  <a:lnTo>
                    <a:pt x="42" y="56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4"/>
            <p:cNvSpPr/>
            <p:nvPr/>
          </p:nvSpPr>
          <p:spPr>
            <a:xfrm>
              <a:off x="8319914" y="5856171"/>
              <a:ext cx="8535" cy="100833"/>
            </a:xfrm>
            <a:custGeom>
              <a:avLst/>
              <a:gdLst/>
              <a:ahLst/>
              <a:cxnLst/>
              <a:rect l="l" t="t" r="r" b="b"/>
              <a:pathLst>
                <a:path w="43" h="508" extrusionOk="0">
                  <a:moveTo>
                    <a:pt x="43" y="1"/>
                  </a:moveTo>
                  <a:lnTo>
                    <a:pt x="1" y="43"/>
                  </a:lnTo>
                  <a:lnTo>
                    <a:pt x="1" y="476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43" y="47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4"/>
            <p:cNvSpPr/>
            <p:nvPr/>
          </p:nvSpPr>
          <p:spPr>
            <a:xfrm>
              <a:off x="8302249" y="5873638"/>
              <a:ext cx="8535" cy="83366"/>
            </a:xfrm>
            <a:custGeom>
              <a:avLst/>
              <a:gdLst/>
              <a:ahLst/>
              <a:cxnLst/>
              <a:rect l="l" t="t" r="r" b="b"/>
              <a:pathLst>
                <a:path w="43" h="420" extrusionOk="0">
                  <a:moveTo>
                    <a:pt x="42" y="0"/>
                  </a:moveTo>
                  <a:lnTo>
                    <a:pt x="0" y="42"/>
                  </a:lnTo>
                  <a:lnTo>
                    <a:pt x="0" y="388"/>
                  </a:lnTo>
                  <a:lnTo>
                    <a:pt x="0" y="420"/>
                  </a:lnTo>
                  <a:lnTo>
                    <a:pt x="42" y="420"/>
                  </a:lnTo>
                  <a:lnTo>
                    <a:pt x="42" y="38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4"/>
            <p:cNvSpPr/>
            <p:nvPr/>
          </p:nvSpPr>
          <p:spPr>
            <a:xfrm>
              <a:off x="8284585" y="5891304"/>
              <a:ext cx="8535" cy="65700"/>
            </a:xfrm>
            <a:custGeom>
              <a:avLst/>
              <a:gdLst/>
              <a:ahLst/>
              <a:cxnLst/>
              <a:rect l="l" t="t" r="r" b="b"/>
              <a:pathLst>
                <a:path w="43" h="331" extrusionOk="0">
                  <a:moveTo>
                    <a:pt x="43" y="1"/>
                  </a:moveTo>
                  <a:lnTo>
                    <a:pt x="0" y="43"/>
                  </a:lnTo>
                  <a:lnTo>
                    <a:pt x="0" y="299"/>
                  </a:lnTo>
                  <a:lnTo>
                    <a:pt x="0" y="331"/>
                  </a:lnTo>
                  <a:lnTo>
                    <a:pt x="43" y="331"/>
                  </a:lnTo>
                  <a:lnTo>
                    <a:pt x="43" y="29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4"/>
            <p:cNvSpPr/>
            <p:nvPr/>
          </p:nvSpPr>
          <p:spPr>
            <a:xfrm>
              <a:off x="8266920" y="5908969"/>
              <a:ext cx="8733" cy="48035"/>
            </a:xfrm>
            <a:custGeom>
              <a:avLst/>
              <a:gdLst/>
              <a:ahLst/>
              <a:cxnLst/>
              <a:rect l="l" t="t" r="r" b="b"/>
              <a:pathLst>
                <a:path w="44" h="242" extrusionOk="0">
                  <a:moveTo>
                    <a:pt x="43" y="0"/>
                  </a:moveTo>
                  <a:lnTo>
                    <a:pt x="1" y="43"/>
                  </a:lnTo>
                  <a:lnTo>
                    <a:pt x="1" y="210"/>
                  </a:lnTo>
                  <a:lnTo>
                    <a:pt x="1" y="242"/>
                  </a:lnTo>
                  <a:lnTo>
                    <a:pt x="43" y="242"/>
                  </a:lnTo>
                  <a:lnTo>
                    <a:pt x="43" y="2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8249255" y="5926833"/>
              <a:ext cx="8535" cy="30170"/>
            </a:xfrm>
            <a:custGeom>
              <a:avLst/>
              <a:gdLst/>
              <a:ahLst/>
              <a:cxnLst/>
              <a:rect l="l" t="t" r="r" b="b"/>
              <a:pathLst>
                <a:path w="43" h="152" extrusionOk="0">
                  <a:moveTo>
                    <a:pt x="42" y="0"/>
                  </a:moveTo>
                  <a:lnTo>
                    <a:pt x="0" y="41"/>
                  </a:lnTo>
                  <a:lnTo>
                    <a:pt x="0" y="120"/>
                  </a:lnTo>
                  <a:lnTo>
                    <a:pt x="0" y="152"/>
                  </a:lnTo>
                  <a:lnTo>
                    <a:pt x="42" y="152"/>
                  </a:lnTo>
                  <a:lnTo>
                    <a:pt x="42" y="1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8231789" y="5944300"/>
              <a:ext cx="8535" cy="12703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3" y="1"/>
                  </a:moveTo>
                  <a:lnTo>
                    <a:pt x="1" y="43"/>
                  </a:lnTo>
                  <a:lnTo>
                    <a:pt x="1" y="64"/>
                  </a:lnTo>
                  <a:lnTo>
                    <a:pt x="43" y="64"/>
                  </a:lnTo>
                  <a:lnTo>
                    <a:pt x="43" y="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8583099" y="5664827"/>
              <a:ext cx="97255" cy="304087"/>
            </a:xfrm>
            <a:custGeom>
              <a:avLst/>
              <a:gdLst/>
              <a:ahLst/>
              <a:cxnLst/>
              <a:rect l="l" t="t" r="r" b="b"/>
              <a:pathLst>
                <a:path w="490" h="1532" extrusionOk="0">
                  <a:moveTo>
                    <a:pt x="0" y="1"/>
                  </a:moveTo>
                  <a:lnTo>
                    <a:pt x="0" y="93"/>
                  </a:lnTo>
                  <a:lnTo>
                    <a:pt x="0" y="1437"/>
                  </a:lnTo>
                  <a:lnTo>
                    <a:pt x="0" y="1532"/>
                  </a:lnTo>
                  <a:lnTo>
                    <a:pt x="16" y="1532"/>
                  </a:lnTo>
                  <a:cubicBezTo>
                    <a:pt x="51" y="1532"/>
                    <a:pt x="79" y="1504"/>
                    <a:pt x="79" y="1469"/>
                  </a:cubicBezTo>
                  <a:lnTo>
                    <a:pt x="79" y="1062"/>
                  </a:lnTo>
                  <a:lnTo>
                    <a:pt x="326" y="1062"/>
                  </a:lnTo>
                  <a:cubicBezTo>
                    <a:pt x="378" y="1062"/>
                    <a:pt x="421" y="1019"/>
                    <a:pt x="421" y="967"/>
                  </a:cubicBezTo>
                  <a:lnTo>
                    <a:pt x="421" y="908"/>
                  </a:lnTo>
                  <a:lnTo>
                    <a:pt x="490" y="908"/>
                  </a:lnTo>
                  <a:lnTo>
                    <a:pt x="490" y="627"/>
                  </a:lnTo>
                  <a:lnTo>
                    <a:pt x="421" y="627"/>
                  </a:lnTo>
                  <a:lnTo>
                    <a:pt x="421" y="567"/>
                  </a:lnTo>
                  <a:cubicBezTo>
                    <a:pt x="421" y="516"/>
                    <a:pt x="379" y="472"/>
                    <a:pt x="326" y="472"/>
                  </a:cubicBezTo>
                  <a:lnTo>
                    <a:pt x="79" y="472"/>
                  </a:lnTo>
                  <a:lnTo>
                    <a:pt x="79" y="332"/>
                  </a:lnTo>
                  <a:lnTo>
                    <a:pt x="79" y="284"/>
                  </a:lnTo>
                  <a:lnTo>
                    <a:pt x="79" y="253"/>
                  </a:lnTo>
                  <a:lnTo>
                    <a:pt x="79" y="205"/>
                  </a:lnTo>
                  <a:lnTo>
                    <a:pt x="79" y="174"/>
                  </a:lnTo>
                  <a:lnTo>
                    <a:pt x="79" y="126"/>
                  </a:lnTo>
                  <a:lnTo>
                    <a:pt x="79" y="64"/>
                  </a:lnTo>
                  <a:cubicBezTo>
                    <a:pt x="79" y="29"/>
                    <a:pt x="5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7694105" y="5456016"/>
              <a:ext cx="226267" cy="64708"/>
            </a:xfrm>
            <a:custGeom>
              <a:avLst/>
              <a:gdLst/>
              <a:ahLst/>
              <a:cxnLst/>
              <a:rect l="l" t="t" r="r" b="b"/>
              <a:pathLst>
                <a:path w="1140" h="326" extrusionOk="0">
                  <a:moveTo>
                    <a:pt x="1" y="0"/>
                  </a:moveTo>
                  <a:lnTo>
                    <a:pt x="1" y="325"/>
                  </a:lnTo>
                  <a:cubicBezTo>
                    <a:pt x="183" y="255"/>
                    <a:pt x="377" y="220"/>
                    <a:pt x="570" y="220"/>
                  </a:cubicBezTo>
                  <a:cubicBezTo>
                    <a:pt x="764" y="220"/>
                    <a:pt x="957" y="255"/>
                    <a:pt x="1139" y="325"/>
                  </a:cubicBezTo>
                  <a:lnTo>
                    <a:pt x="113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7674059" y="5375032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7673860" y="5357367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7674059" y="5392499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4"/>
            <p:cNvSpPr/>
            <p:nvPr/>
          </p:nvSpPr>
          <p:spPr>
            <a:xfrm>
              <a:off x="7674059" y="5445298"/>
              <a:ext cx="266559" cy="10718"/>
            </a:xfrm>
            <a:custGeom>
              <a:avLst/>
              <a:gdLst/>
              <a:ahLst/>
              <a:cxnLst/>
              <a:rect l="l" t="t" r="r" b="b"/>
              <a:pathLst>
                <a:path w="1343" h="54" extrusionOk="0">
                  <a:moveTo>
                    <a:pt x="0" y="1"/>
                  </a:moveTo>
                  <a:lnTo>
                    <a:pt x="0" y="53"/>
                  </a:lnTo>
                  <a:lnTo>
                    <a:pt x="1343" y="53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4"/>
            <p:cNvSpPr/>
            <p:nvPr/>
          </p:nvSpPr>
          <p:spPr>
            <a:xfrm>
              <a:off x="7673860" y="521624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7674059" y="5427632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7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7674059" y="5410363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7673860" y="5198773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7673860" y="5269237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7673860" y="525177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7673860" y="5339503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7673860" y="5093177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7673860" y="5233906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7673860" y="5322035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7673860" y="5286903"/>
              <a:ext cx="266956" cy="9131"/>
            </a:xfrm>
            <a:custGeom>
              <a:avLst/>
              <a:gdLst/>
              <a:ahLst/>
              <a:cxnLst/>
              <a:rect l="l" t="t" r="r" b="b"/>
              <a:pathLst>
                <a:path w="1345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7673860" y="5304568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7673860" y="5110644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7673860" y="512811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7673860" y="5145975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7684776" y="5057846"/>
              <a:ext cx="255841" cy="9329"/>
            </a:xfrm>
            <a:custGeom>
              <a:avLst/>
              <a:gdLst/>
              <a:ahLst/>
              <a:cxnLst/>
              <a:rect l="l" t="t" r="r" b="b"/>
              <a:pathLst>
                <a:path w="1289" h="47" extrusionOk="0">
                  <a:moveTo>
                    <a:pt x="48" y="1"/>
                  </a:moveTo>
                  <a:lnTo>
                    <a:pt x="0" y="47"/>
                  </a:lnTo>
                  <a:lnTo>
                    <a:pt x="1289" y="47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7702243" y="5041173"/>
              <a:ext cx="238374" cy="8535"/>
            </a:xfrm>
            <a:custGeom>
              <a:avLst/>
              <a:gdLst/>
              <a:ahLst/>
              <a:cxnLst/>
              <a:rect l="l" t="t" r="r" b="b"/>
              <a:pathLst>
                <a:path w="1201" h="43" extrusionOk="0">
                  <a:moveTo>
                    <a:pt x="43" y="0"/>
                  </a:moveTo>
                  <a:lnTo>
                    <a:pt x="1" y="42"/>
                  </a:lnTo>
                  <a:lnTo>
                    <a:pt x="1201" y="42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7674059" y="5075511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12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7673860" y="5181108"/>
              <a:ext cx="266757" cy="9131"/>
            </a:xfrm>
            <a:custGeom>
              <a:avLst/>
              <a:gdLst/>
              <a:ahLst/>
              <a:cxnLst/>
              <a:rect l="l" t="t" r="r" b="b"/>
              <a:pathLst>
                <a:path w="1344" h="46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7673860" y="516364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7694105" y="5049509"/>
              <a:ext cx="253260" cy="8535"/>
            </a:xfrm>
            <a:custGeom>
              <a:avLst/>
              <a:gdLst/>
              <a:ahLst/>
              <a:cxnLst/>
              <a:rect l="l" t="t" r="r" b="b"/>
              <a:pathLst>
                <a:path w="1276" h="43" extrusionOk="0">
                  <a:moveTo>
                    <a:pt x="42" y="0"/>
                  </a:moveTo>
                  <a:lnTo>
                    <a:pt x="1" y="43"/>
                  </a:lnTo>
                  <a:lnTo>
                    <a:pt x="1275" y="43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4"/>
            <p:cNvSpPr/>
            <p:nvPr/>
          </p:nvSpPr>
          <p:spPr>
            <a:xfrm>
              <a:off x="7676242" y="5066976"/>
              <a:ext cx="271124" cy="8734"/>
            </a:xfrm>
            <a:custGeom>
              <a:avLst/>
              <a:gdLst/>
              <a:ahLst/>
              <a:cxnLst/>
              <a:rect l="l" t="t" r="r" b="b"/>
              <a:pathLst>
                <a:path w="1366" h="44" extrusionOk="0">
                  <a:moveTo>
                    <a:pt x="43" y="1"/>
                  </a:moveTo>
                  <a:lnTo>
                    <a:pt x="1" y="43"/>
                  </a:lnTo>
                  <a:lnTo>
                    <a:pt x="1363" y="4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4"/>
            <p:cNvSpPr/>
            <p:nvPr/>
          </p:nvSpPr>
          <p:spPr>
            <a:xfrm>
              <a:off x="7667310" y="508484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7667310" y="510230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7667310" y="511977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1"/>
                  </a:moveTo>
                  <a:lnTo>
                    <a:pt x="34" y="2"/>
                  </a:lnTo>
                  <a:lnTo>
                    <a:pt x="1" y="2"/>
                  </a:ln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7667310" y="513763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7667310" y="5155106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7667310" y="517277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7667310" y="519063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7667310" y="520790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4"/>
            <p:cNvSpPr/>
            <p:nvPr/>
          </p:nvSpPr>
          <p:spPr>
            <a:xfrm>
              <a:off x="7667310" y="522556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0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1" y="42"/>
                  </a:lnTo>
                  <a:lnTo>
                    <a:pt x="1410" y="42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4"/>
            <p:cNvSpPr/>
            <p:nvPr/>
          </p:nvSpPr>
          <p:spPr>
            <a:xfrm>
              <a:off x="7667310" y="5243235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4"/>
            <p:cNvSpPr/>
            <p:nvPr/>
          </p:nvSpPr>
          <p:spPr>
            <a:xfrm>
              <a:off x="7667310" y="526090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4"/>
            <p:cNvSpPr/>
            <p:nvPr/>
          </p:nvSpPr>
          <p:spPr>
            <a:xfrm>
              <a:off x="7667310" y="5278765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0"/>
                  </a:moveTo>
                  <a:lnTo>
                    <a:pt x="1" y="41"/>
                  </a:lnTo>
                  <a:lnTo>
                    <a:pt x="1410" y="4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4"/>
            <p:cNvSpPr/>
            <p:nvPr/>
          </p:nvSpPr>
          <p:spPr>
            <a:xfrm>
              <a:off x="7667310" y="5296232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4"/>
            <p:cNvSpPr/>
            <p:nvPr/>
          </p:nvSpPr>
          <p:spPr>
            <a:xfrm>
              <a:off x="7667310" y="531369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4"/>
            <p:cNvSpPr/>
            <p:nvPr/>
          </p:nvSpPr>
          <p:spPr>
            <a:xfrm>
              <a:off x="7667310" y="533116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4"/>
            <p:cNvSpPr/>
            <p:nvPr/>
          </p:nvSpPr>
          <p:spPr>
            <a:xfrm>
              <a:off x="7667310" y="534903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4"/>
            <p:cNvSpPr/>
            <p:nvPr/>
          </p:nvSpPr>
          <p:spPr>
            <a:xfrm>
              <a:off x="7667310" y="536669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4"/>
            <p:cNvSpPr/>
            <p:nvPr/>
          </p:nvSpPr>
          <p:spPr>
            <a:xfrm>
              <a:off x="7667310" y="5384361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1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4"/>
            <p:cNvSpPr/>
            <p:nvPr/>
          </p:nvSpPr>
          <p:spPr>
            <a:xfrm>
              <a:off x="7667310" y="540202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4"/>
            <p:cNvSpPr/>
            <p:nvPr/>
          </p:nvSpPr>
          <p:spPr>
            <a:xfrm>
              <a:off x="7667310" y="541929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4"/>
            <p:cNvSpPr/>
            <p:nvPr/>
          </p:nvSpPr>
          <p:spPr>
            <a:xfrm>
              <a:off x="7667310" y="543696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lnTo>
                    <a:pt x="1377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4"/>
            <p:cNvSpPr/>
            <p:nvPr/>
          </p:nvSpPr>
          <p:spPr>
            <a:xfrm>
              <a:off x="7710182" y="4943913"/>
              <a:ext cx="248894" cy="97459"/>
            </a:xfrm>
            <a:custGeom>
              <a:avLst/>
              <a:gdLst/>
              <a:ahLst/>
              <a:cxnLst/>
              <a:rect l="l" t="t" r="r" b="b"/>
              <a:pathLst>
                <a:path w="1254" h="491" extrusionOk="0">
                  <a:moveTo>
                    <a:pt x="490" y="1"/>
                  </a:moveTo>
                  <a:lnTo>
                    <a:pt x="421" y="69"/>
                  </a:lnTo>
                  <a:lnTo>
                    <a:pt x="316" y="175"/>
                  </a:lnTo>
                  <a:lnTo>
                    <a:pt x="194" y="297"/>
                  </a:lnTo>
                  <a:lnTo>
                    <a:pt x="194" y="411"/>
                  </a:lnTo>
                  <a:lnTo>
                    <a:pt x="80" y="411"/>
                  </a:lnTo>
                  <a:lnTo>
                    <a:pt x="1" y="490"/>
                  </a:lnTo>
                  <a:lnTo>
                    <a:pt x="1254" y="490"/>
                  </a:lnTo>
                  <a:lnTo>
                    <a:pt x="1254" y="474"/>
                  </a:lnTo>
                  <a:cubicBezTo>
                    <a:pt x="1254" y="440"/>
                    <a:pt x="1226" y="411"/>
                    <a:pt x="1190" y="411"/>
                  </a:cubicBezTo>
                  <a:lnTo>
                    <a:pt x="783" y="411"/>
                  </a:lnTo>
                  <a:lnTo>
                    <a:pt x="783" y="164"/>
                  </a:lnTo>
                  <a:cubicBezTo>
                    <a:pt x="783" y="113"/>
                    <a:pt x="741" y="69"/>
                    <a:pt x="688" y="69"/>
                  </a:cubicBezTo>
                  <a:lnTo>
                    <a:pt x="628" y="69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4"/>
            <p:cNvSpPr/>
            <p:nvPr/>
          </p:nvSpPr>
          <p:spPr>
            <a:xfrm>
              <a:off x="7924739" y="6608447"/>
              <a:ext cx="9726" cy="26399"/>
            </a:xfrm>
            <a:custGeom>
              <a:avLst/>
              <a:gdLst/>
              <a:ahLst/>
              <a:cxnLst/>
              <a:rect l="l" t="t" r="r" b="b"/>
              <a:pathLst>
                <a:path w="49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4"/>
            <p:cNvSpPr/>
            <p:nvPr/>
          </p:nvSpPr>
          <p:spPr>
            <a:xfrm>
              <a:off x="7909060" y="6608645"/>
              <a:ext cx="9924" cy="26399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1" y="1"/>
                  </a:moveTo>
                  <a:lnTo>
                    <a:pt x="2" y="133"/>
                  </a:lnTo>
                  <a:lnTo>
                    <a:pt x="49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4"/>
            <p:cNvSpPr/>
            <p:nvPr/>
          </p:nvSpPr>
          <p:spPr>
            <a:xfrm>
              <a:off x="7893380" y="6608645"/>
              <a:ext cx="9527" cy="26399"/>
            </a:xfrm>
            <a:custGeom>
              <a:avLst/>
              <a:gdLst/>
              <a:ahLst/>
              <a:cxnLst/>
              <a:rect l="l" t="t" r="r" b="b"/>
              <a:pathLst>
                <a:path w="48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4"/>
            <p:cNvSpPr/>
            <p:nvPr/>
          </p:nvSpPr>
          <p:spPr>
            <a:xfrm>
              <a:off x="7673860" y="653183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4"/>
            <p:cNvSpPr/>
            <p:nvPr/>
          </p:nvSpPr>
          <p:spPr>
            <a:xfrm>
              <a:off x="7783818" y="6391101"/>
              <a:ext cx="156799" cy="9528"/>
            </a:xfrm>
            <a:custGeom>
              <a:avLst/>
              <a:gdLst/>
              <a:ahLst/>
              <a:cxnLst/>
              <a:rect l="l" t="t" r="r" b="b"/>
              <a:pathLst>
                <a:path w="790" h="48" extrusionOk="0">
                  <a:moveTo>
                    <a:pt x="48" y="0"/>
                  </a:moveTo>
                  <a:lnTo>
                    <a:pt x="1" y="48"/>
                  </a:lnTo>
                  <a:lnTo>
                    <a:pt x="790" y="4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4"/>
            <p:cNvSpPr/>
            <p:nvPr/>
          </p:nvSpPr>
          <p:spPr>
            <a:xfrm>
              <a:off x="7678227" y="6496697"/>
              <a:ext cx="262391" cy="9726"/>
            </a:xfrm>
            <a:custGeom>
              <a:avLst/>
              <a:gdLst/>
              <a:ahLst/>
              <a:cxnLst/>
              <a:rect l="l" t="t" r="r" b="b"/>
              <a:pathLst>
                <a:path w="1322" h="49" extrusionOk="0">
                  <a:moveTo>
                    <a:pt x="46" y="1"/>
                  </a:moveTo>
                  <a:lnTo>
                    <a:pt x="0" y="48"/>
                  </a:lnTo>
                  <a:lnTo>
                    <a:pt x="1322" y="48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4"/>
            <p:cNvSpPr/>
            <p:nvPr/>
          </p:nvSpPr>
          <p:spPr>
            <a:xfrm>
              <a:off x="7766352" y="6408766"/>
              <a:ext cx="174265" cy="9329"/>
            </a:xfrm>
            <a:custGeom>
              <a:avLst/>
              <a:gdLst/>
              <a:ahLst/>
              <a:cxnLst/>
              <a:rect l="l" t="t" r="r" b="b"/>
              <a:pathLst>
                <a:path w="878" h="47" extrusionOk="0">
                  <a:moveTo>
                    <a:pt x="47" y="1"/>
                  </a:moveTo>
                  <a:lnTo>
                    <a:pt x="0" y="46"/>
                  </a:lnTo>
                  <a:lnTo>
                    <a:pt x="878" y="4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4"/>
            <p:cNvSpPr/>
            <p:nvPr/>
          </p:nvSpPr>
          <p:spPr>
            <a:xfrm>
              <a:off x="7695494" y="6479230"/>
              <a:ext cx="245123" cy="9329"/>
            </a:xfrm>
            <a:custGeom>
              <a:avLst/>
              <a:gdLst/>
              <a:ahLst/>
              <a:cxnLst/>
              <a:rect l="l" t="t" r="r" b="b"/>
              <a:pathLst>
                <a:path w="1235" h="47" extrusionOk="0">
                  <a:moveTo>
                    <a:pt x="48" y="0"/>
                  </a:moveTo>
                  <a:lnTo>
                    <a:pt x="1" y="46"/>
                  </a:lnTo>
                  <a:lnTo>
                    <a:pt x="1235" y="46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4"/>
            <p:cNvSpPr/>
            <p:nvPr/>
          </p:nvSpPr>
          <p:spPr>
            <a:xfrm>
              <a:off x="7801285" y="6373435"/>
              <a:ext cx="139333" cy="9329"/>
            </a:xfrm>
            <a:custGeom>
              <a:avLst/>
              <a:gdLst/>
              <a:ahLst/>
              <a:cxnLst/>
              <a:rect l="l" t="t" r="r" b="b"/>
              <a:pathLst>
                <a:path w="702" h="47" extrusionOk="0">
                  <a:moveTo>
                    <a:pt x="48" y="1"/>
                  </a:moveTo>
                  <a:lnTo>
                    <a:pt x="0" y="47"/>
                  </a:lnTo>
                  <a:lnTo>
                    <a:pt x="702" y="47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4"/>
            <p:cNvSpPr/>
            <p:nvPr/>
          </p:nvSpPr>
          <p:spPr>
            <a:xfrm>
              <a:off x="7713358" y="6461564"/>
              <a:ext cx="227260" cy="9329"/>
            </a:xfrm>
            <a:custGeom>
              <a:avLst/>
              <a:gdLst/>
              <a:ahLst/>
              <a:cxnLst/>
              <a:rect l="l" t="t" r="r" b="b"/>
              <a:pathLst>
                <a:path w="1145" h="47" extrusionOk="0">
                  <a:moveTo>
                    <a:pt x="47" y="0"/>
                  </a:moveTo>
                  <a:lnTo>
                    <a:pt x="1" y="47"/>
                  </a:lnTo>
                  <a:lnTo>
                    <a:pt x="1145" y="47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4"/>
            <p:cNvSpPr/>
            <p:nvPr/>
          </p:nvSpPr>
          <p:spPr>
            <a:xfrm>
              <a:off x="7674059" y="6549495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4"/>
            <p:cNvSpPr/>
            <p:nvPr/>
          </p:nvSpPr>
          <p:spPr>
            <a:xfrm>
              <a:off x="7674059" y="6514561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4"/>
            <p:cNvSpPr/>
            <p:nvPr/>
          </p:nvSpPr>
          <p:spPr>
            <a:xfrm>
              <a:off x="7731022" y="6443700"/>
              <a:ext cx="209595" cy="9726"/>
            </a:xfrm>
            <a:custGeom>
              <a:avLst/>
              <a:gdLst/>
              <a:ahLst/>
              <a:cxnLst/>
              <a:rect l="l" t="t" r="r" b="b"/>
              <a:pathLst>
                <a:path w="1056" h="49" extrusionOk="0">
                  <a:moveTo>
                    <a:pt x="48" y="1"/>
                  </a:moveTo>
                  <a:lnTo>
                    <a:pt x="0" y="48"/>
                  </a:lnTo>
                  <a:lnTo>
                    <a:pt x="1056" y="48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4"/>
            <p:cNvSpPr/>
            <p:nvPr/>
          </p:nvSpPr>
          <p:spPr>
            <a:xfrm>
              <a:off x="7748489" y="6426233"/>
              <a:ext cx="192129" cy="9329"/>
            </a:xfrm>
            <a:custGeom>
              <a:avLst/>
              <a:gdLst/>
              <a:ahLst/>
              <a:cxnLst/>
              <a:rect l="l" t="t" r="r" b="b"/>
              <a:pathLst>
                <a:path w="968" h="47" extrusionOk="0">
                  <a:moveTo>
                    <a:pt x="48" y="0"/>
                  </a:moveTo>
                  <a:lnTo>
                    <a:pt x="1" y="47"/>
                  </a:lnTo>
                  <a:lnTo>
                    <a:pt x="968" y="47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4"/>
            <p:cNvSpPr/>
            <p:nvPr/>
          </p:nvSpPr>
          <p:spPr>
            <a:xfrm>
              <a:off x="7819148" y="6355769"/>
              <a:ext cx="121470" cy="9528"/>
            </a:xfrm>
            <a:custGeom>
              <a:avLst/>
              <a:gdLst/>
              <a:ahLst/>
              <a:cxnLst/>
              <a:rect l="l" t="t" r="r" b="b"/>
              <a:pathLst>
                <a:path w="612" h="48" extrusionOk="0">
                  <a:moveTo>
                    <a:pt x="46" y="1"/>
                  </a:moveTo>
                  <a:lnTo>
                    <a:pt x="0" y="47"/>
                  </a:lnTo>
                  <a:lnTo>
                    <a:pt x="612" y="47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4"/>
            <p:cNvSpPr/>
            <p:nvPr/>
          </p:nvSpPr>
          <p:spPr>
            <a:xfrm>
              <a:off x="7836614" y="6338104"/>
              <a:ext cx="104004" cy="9528"/>
            </a:xfrm>
            <a:custGeom>
              <a:avLst/>
              <a:gdLst/>
              <a:ahLst/>
              <a:cxnLst/>
              <a:rect l="l" t="t" r="r" b="b"/>
              <a:pathLst>
                <a:path w="524" h="48" extrusionOk="0">
                  <a:moveTo>
                    <a:pt x="47" y="0"/>
                  </a:moveTo>
                  <a:lnTo>
                    <a:pt x="1" y="48"/>
                  </a:lnTo>
                  <a:lnTo>
                    <a:pt x="524" y="4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4"/>
            <p:cNvSpPr/>
            <p:nvPr/>
          </p:nvSpPr>
          <p:spPr>
            <a:xfrm>
              <a:off x="7889608" y="6285306"/>
              <a:ext cx="51009" cy="9528"/>
            </a:xfrm>
            <a:custGeom>
              <a:avLst/>
              <a:gdLst/>
              <a:ahLst/>
              <a:cxnLst/>
              <a:rect l="l" t="t" r="r" b="b"/>
              <a:pathLst>
                <a:path w="257" h="48" extrusionOk="0">
                  <a:moveTo>
                    <a:pt x="48" y="1"/>
                  </a:moveTo>
                  <a:lnTo>
                    <a:pt x="4" y="44"/>
                  </a:lnTo>
                  <a:lnTo>
                    <a:pt x="0" y="48"/>
                  </a:lnTo>
                  <a:lnTo>
                    <a:pt x="257" y="48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4"/>
            <p:cNvSpPr/>
            <p:nvPr/>
          </p:nvSpPr>
          <p:spPr>
            <a:xfrm>
              <a:off x="7673860" y="6567359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4"/>
            <p:cNvSpPr/>
            <p:nvPr/>
          </p:nvSpPr>
          <p:spPr>
            <a:xfrm>
              <a:off x="7673860" y="6584827"/>
              <a:ext cx="266956" cy="8535"/>
            </a:xfrm>
            <a:custGeom>
              <a:avLst/>
              <a:gdLst/>
              <a:ahLst/>
              <a:cxnLst/>
              <a:rect l="l" t="t" r="r" b="b"/>
              <a:pathLst>
                <a:path w="1345" h="43" extrusionOk="0">
                  <a:moveTo>
                    <a:pt x="0" y="1"/>
                  </a:moveTo>
                  <a:lnTo>
                    <a:pt x="0" y="43"/>
                  </a:lnTo>
                  <a:lnTo>
                    <a:pt x="1345" y="43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4"/>
            <p:cNvSpPr/>
            <p:nvPr/>
          </p:nvSpPr>
          <p:spPr>
            <a:xfrm>
              <a:off x="7854279" y="6320438"/>
              <a:ext cx="86339" cy="9528"/>
            </a:xfrm>
            <a:custGeom>
              <a:avLst/>
              <a:gdLst/>
              <a:ahLst/>
              <a:cxnLst/>
              <a:rect l="l" t="t" r="r" b="b"/>
              <a:pathLst>
                <a:path w="435" h="48" extrusionOk="0">
                  <a:moveTo>
                    <a:pt x="48" y="1"/>
                  </a:moveTo>
                  <a:lnTo>
                    <a:pt x="0" y="47"/>
                  </a:lnTo>
                  <a:lnTo>
                    <a:pt x="435" y="4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4"/>
            <p:cNvSpPr/>
            <p:nvPr/>
          </p:nvSpPr>
          <p:spPr>
            <a:xfrm>
              <a:off x="7925136" y="6250173"/>
              <a:ext cx="15481" cy="9329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46" y="0"/>
                  </a:moveTo>
                  <a:lnTo>
                    <a:pt x="1" y="47"/>
                  </a:lnTo>
                  <a:lnTo>
                    <a:pt x="78" y="4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4"/>
            <p:cNvSpPr/>
            <p:nvPr/>
          </p:nvSpPr>
          <p:spPr>
            <a:xfrm>
              <a:off x="7871944" y="6303170"/>
              <a:ext cx="68674" cy="9131"/>
            </a:xfrm>
            <a:custGeom>
              <a:avLst/>
              <a:gdLst/>
              <a:ahLst/>
              <a:cxnLst/>
              <a:rect l="l" t="t" r="r" b="b"/>
              <a:pathLst>
                <a:path w="346" h="46" extrusionOk="0">
                  <a:moveTo>
                    <a:pt x="47" y="0"/>
                  </a:moveTo>
                  <a:lnTo>
                    <a:pt x="1" y="46"/>
                  </a:lnTo>
                  <a:lnTo>
                    <a:pt x="346" y="4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4"/>
            <p:cNvSpPr/>
            <p:nvPr/>
          </p:nvSpPr>
          <p:spPr>
            <a:xfrm>
              <a:off x="7907472" y="6267640"/>
              <a:ext cx="33146" cy="9528"/>
            </a:xfrm>
            <a:custGeom>
              <a:avLst/>
              <a:gdLst/>
              <a:ahLst/>
              <a:cxnLst/>
              <a:rect l="l" t="t" r="r" b="b"/>
              <a:pathLst>
                <a:path w="167" h="48" extrusionOk="0">
                  <a:moveTo>
                    <a:pt x="48" y="1"/>
                  </a:moveTo>
                  <a:lnTo>
                    <a:pt x="0" y="47"/>
                  </a:lnTo>
                  <a:lnTo>
                    <a:pt x="167" y="4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4"/>
            <p:cNvSpPr/>
            <p:nvPr/>
          </p:nvSpPr>
          <p:spPr>
            <a:xfrm>
              <a:off x="7669295" y="6576490"/>
              <a:ext cx="277674" cy="8535"/>
            </a:xfrm>
            <a:custGeom>
              <a:avLst/>
              <a:gdLst/>
              <a:ahLst/>
              <a:cxnLst/>
              <a:rect l="l" t="t" r="r" b="b"/>
              <a:pathLst>
                <a:path w="1399" h="43" extrusionOk="0">
                  <a:moveTo>
                    <a:pt x="0" y="0"/>
                  </a:moveTo>
                  <a:cubicBezTo>
                    <a:pt x="1" y="6"/>
                    <a:pt x="1" y="11"/>
                    <a:pt x="3" y="16"/>
                  </a:cubicBezTo>
                  <a:lnTo>
                    <a:pt x="3" y="23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1398" y="43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4"/>
            <p:cNvSpPr/>
            <p:nvPr/>
          </p:nvSpPr>
          <p:spPr>
            <a:xfrm>
              <a:off x="7667310" y="6558824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4"/>
            <p:cNvSpPr/>
            <p:nvPr/>
          </p:nvSpPr>
          <p:spPr>
            <a:xfrm>
              <a:off x="7667310" y="654115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08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4"/>
            <p:cNvSpPr/>
            <p:nvPr/>
          </p:nvSpPr>
          <p:spPr>
            <a:xfrm>
              <a:off x="7667310" y="6523493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4"/>
            <p:cNvSpPr/>
            <p:nvPr/>
          </p:nvSpPr>
          <p:spPr>
            <a:xfrm>
              <a:off x="7669890" y="6506225"/>
              <a:ext cx="277475" cy="8535"/>
            </a:xfrm>
            <a:custGeom>
              <a:avLst/>
              <a:gdLst/>
              <a:ahLst/>
              <a:cxnLst/>
              <a:rect l="l" t="t" r="r" b="b"/>
              <a:pathLst>
                <a:path w="1398" h="43" extrusionOk="0">
                  <a:moveTo>
                    <a:pt x="42" y="0"/>
                  </a:moveTo>
                  <a:lnTo>
                    <a:pt x="0" y="42"/>
                  </a:lnTo>
                  <a:lnTo>
                    <a:pt x="1397" y="4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4"/>
            <p:cNvSpPr/>
            <p:nvPr/>
          </p:nvSpPr>
          <p:spPr>
            <a:xfrm>
              <a:off x="7687158" y="6488361"/>
              <a:ext cx="259810" cy="8535"/>
            </a:xfrm>
            <a:custGeom>
              <a:avLst/>
              <a:gdLst/>
              <a:ahLst/>
              <a:cxnLst/>
              <a:rect l="l" t="t" r="r" b="b"/>
              <a:pathLst>
                <a:path w="1309" h="43" extrusionOk="0">
                  <a:moveTo>
                    <a:pt x="43" y="0"/>
                  </a:moveTo>
                  <a:lnTo>
                    <a:pt x="1" y="43"/>
                  </a:lnTo>
                  <a:lnTo>
                    <a:pt x="1308" y="43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4"/>
            <p:cNvSpPr/>
            <p:nvPr/>
          </p:nvSpPr>
          <p:spPr>
            <a:xfrm>
              <a:off x="7705021" y="6470695"/>
              <a:ext cx="242344" cy="8734"/>
            </a:xfrm>
            <a:custGeom>
              <a:avLst/>
              <a:gdLst/>
              <a:ahLst/>
              <a:cxnLst/>
              <a:rect l="l" t="t" r="r" b="b"/>
              <a:pathLst>
                <a:path w="1221" h="44" extrusionOk="0">
                  <a:moveTo>
                    <a:pt x="43" y="1"/>
                  </a:moveTo>
                  <a:lnTo>
                    <a:pt x="0" y="43"/>
                  </a:lnTo>
                  <a:lnTo>
                    <a:pt x="1218" y="43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4"/>
            <p:cNvSpPr/>
            <p:nvPr/>
          </p:nvSpPr>
          <p:spPr>
            <a:xfrm>
              <a:off x="7722488" y="6453228"/>
              <a:ext cx="224878" cy="8535"/>
            </a:xfrm>
            <a:custGeom>
              <a:avLst/>
              <a:gdLst/>
              <a:ahLst/>
              <a:cxnLst/>
              <a:rect l="l" t="t" r="r" b="b"/>
              <a:pathLst>
                <a:path w="1133" h="43" extrusionOk="0">
                  <a:moveTo>
                    <a:pt x="43" y="0"/>
                  </a:moveTo>
                  <a:lnTo>
                    <a:pt x="1" y="42"/>
                  </a:lnTo>
                  <a:lnTo>
                    <a:pt x="1132" y="42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4"/>
            <p:cNvSpPr/>
            <p:nvPr/>
          </p:nvSpPr>
          <p:spPr>
            <a:xfrm>
              <a:off x="7740351" y="6435364"/>
              <a:ext cx="206618" cy="8535"/>
            </a:xfrm>
            <a:custGeom>
              <a:avLst/>
              <a:gdLst/>
              <a:ahLst/>
              <a:cxnLst/>
              <a:rect l="l" t="t" r="r" b="b"/>
              <a:pathLst>
                <a:path w="1041" h="43" extrusionOk="0">
                  <a:moveTo>
                    <a:pt x="42" y="1"/>
                  </a:moveTo>
                  <a:lnTo>
                    <a:pt x="1" y="43"/>
                  </a:lnTo>
                  <a:lnTo>
                    <a:pt x="1040" y="43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4"/>
            <p:cNvSpPr/>
            <p:nvPr/>
          </p:nvSpPr>
          <p:spPr>
            <a:xfrm>
              <a:off x="7758016" y="6417897"/>
              <a:ext cx="189350" cy="8535"/>
            </a:xfrm>
            <a:custGeom>
              <a:avLst/>
              <a:gdLst/>
              <a:ahLst/>
              <a:cxnLst/>
              <a:rect l="l" t="t" r="r" b="b"/>
              <a:pathLst>
                <a:path w="954" h="43" extrusionOk="0">
                  <a:moveTo>
                    <a:pt x="42" y="0"/>
                  </a:moveTo>
                  <a:lnTo>
                    <a:pt x="0" y="42"/>
                  </a:lnTo>
                  <a:lnTo>
                    <a:pt x="951" y="42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4"/>
            <p:cNvSpPr/>
            <p:nvPr/>
          </p:nvSpPr>
          <p:spPr>
            <a:xfrm>
              <a:off x="7775482" y="6400430"/>
              <a:ext cx="171884" cy="8535"/>
            </a:xfrm>
            <a:custGeom>
              <a:avLst/>
              <a:gdLst/>
              <a:ahLst/>
              <a:cxnLst/>
              <a:rect l="l" t="t" r="r" b="b"/>
              <a:pathLst>
                <a:path w="866" h="43" extrusionOk="0">
                  <a:moveTo>
                    <a:pt x="43" y="1"/>
                  </a:moveTo>
                  <a:lnTo>
                    <a:pt x="1" y="43"/>
                  </a:lnTo>
                  <a:lnTo>
                    <a:pt x="865" y="43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4"/>
            <p:cNvSpPr/>
            <p:nvPr/>
          </p:nvSpPr>
          <p:spPr>
            <a:xfrm>
              <a:off x="7793345" y="6382566"/>
              <a:ext cx="153624" cy="8734"/>
            </a:xfrm>
            <a:custGeom>
              <a:avLst/>
              <a:gdLst/>
              <a:ahLst/>
              <a:cxnLst/>
              <a:rect l="l" t="t" r="r" b="b"/>
              <a:pathLst>
                <a:path w="774" h="44" extrusionOk="0">
                  <a:moveTo>
                    <a:pt x="40" y="1"/>
                  </a:moveTo>
                  <a:lnTo>
                    <a:pt x="0" y="43"/>
                  </a:lnTo>
                  <a:lnTo>
                    <a:pt x="773" y="43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4"/>
            <p:cNvSpPr/>
            <p:nvPr/>
          </p:nvSpPr>
          <p:spPr>
            <a:xfrm>
              <a:off x="7810613" y="6365098"/>
              <a:ext cx="136753" cy="8535"/>
            </a:xfrm>
            <a:custGeom>
              <a:avLst/>
              <a:gdLst/>
              <a:ahLst/>
              <a:cxnLst/>
              <a:rect l="l" t="t" r="r" b="b"/>
              <a:pathLst>
                <a:path w="689" h="43" extrusionOk="0">
                  <a:moveTo>
                    <a:pt x="43" y="0"/>
                  </a:moveTo>
                  <a:lnTo>
                    <a:pt x="1" y="43"/>
                  </a:lnTo>
                  <a:lnTo>
                    <a:pt x="688" y="4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4"/>
            <p:cNvSpPr/>
            <p:nvPr/>
          </p:nvSpPr>
          <p:spPr>
            <a:xfrm>
              <a:off x="7828278" y="6347433"/>
              <a:ext cx="119088" cy="8535"/>
            </a:xfrm>
            <a:custGeom>
              <a:avLst/>
              <a:gdLst/>
              <a:ahLst/>
              <a:cxnLst/>
              <a:rect l="l" t="t" r="r" b="b"/>
              <a:pathLst>
                <a:path w="600" h="43" extrusionOk="0">
                  <a:moveTo>
                    <a:pt x="43" y="1"/>
                  </a:moveTo>
                  <a:lnTo>
                    <a:pt x="0" y="43"/>
                  </a:lnTo>
                  <a:lnTo>
                    <a:pt x="599" y="43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4"/>
            <p:cNvSpPr/>
            <p:nvPr/>
          </p:nvSpPr>
          <p:spPr>
            <a:xfrm>
              <a:off x="7845943" y="6329767"/>
              <a:ext cx="101423" cy="8535"/>
            </a:xfrm>
            <a:custGeom>
              <a:avLst/>
              <a:gdLst/>
              <a:ahLst/>
              <a:cxnLst/>
              <a:rect l="l" t="t" r="r" b="b"/>
              <a:pathLst>
                <a:path w="511" h="43" extrusionOk="0">
                  <a:moveTo>
                    <a:pt x="42" y="0"/>
                  </a:moveTo>
                  <a:lnTo>
                    <a:pt x="0" y="42"/>
                  </a:lnTo>
                  <a:lnTo>
                    <a:pt x="508" y="42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4"/>
            <p:cNvSpPr/>
            <p:nvPr/>
          </p:nvSpPr>
          <p:spPr>
            <a:xfrm>
              <a:off x="7863607" y="6312102"/>
              <a:ext cx="83759" cy="8535"/>
            </a:xfrm>
            <a:custGeom>
              <a:avLst/>
              <a:gdLst/>
              <a:ahLst/>
              <a:cxnLst/>
              <a:rect l="l" t="t" r="r" b="b"/>
              <a:pathLst>
                <a:path w="422" h="43" extrusionOk="0">
                  <a:moveTo>
                    <a:pt x="43" y="1"/>
                  </a:moveTo>
                  <a:lnTo>
                    <a:pt x="1" y="43"/>
                  </a:lnTo>
                  <a:lnTo>
                    <a:pt x="421" y="43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4"/>
            <p:cNvSpPr/>
            <p:nvPr/>
          </p:nvSpPr>
          <p:spPr>
            <a:xfrm>
              <a:off x="7881272" y="6294635"/>
              <a:ext cx="66094" cy="8734"/>
            </a:xfrm>
            <a:custGeom>
              <a:avLst/>
              <a:gdLst/>
              <a:ahLst/>
              <a:cxnLst/>
              <a:rect l="l" t="t" r="r" b="b"/>
              <a:pathLst>
                <a:path w="333" h="44" extrusionOk="0">
                  <a:moveTo>
                    <a:pt x="42" y="1"/>
                  </a:moveTo>
                  <a:lnTo>
                    <a:pt x="0" y="43"/>
                  </a:lnTo>
                  <a:lnTo>
                    <a:pt x="330" y="43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4"/>
            <p:cNvSpPr/>
            <p:nvPr/>
          </p:nvSpPr>
          <p:spPr>
            <a:xfrm>
              <a:off x="7898937" y="6276969"/>
              <a:ext cx="48429" cy="8535"/>
            </a:xfrm>
            <a:custGeom>
              <a:avLst/>
              <a:gdLst/>
              <a:ahLst/>
              <a:cxnLst/>
              <a:rect l="l" t="t" r="r" b="b"/>
              <a:pathLst>
                <a:path w="244" h="43" extrusionOk="0">
                  <a:moveTo>
                    <a:pt x="43" y="0"/>
                  </a:moveTo>
                  <a:lnTo>
                    <a:pt x="1" y="43"/>
                  </a:lnTo>
                  <a:lnTo>
                    <a:pt x="243" y="4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4"/>
            <p:cNvSpPr/>
            <p:nvPr/>
          </p:nvSpPr>
          <p:spPr>
            <a:xfrm>
              <a:off x="7916800" y="6259304"/>
              <a:ext cx="30169" cy="8535"/>
            </a:xfrm>
            <a:custGeom>
              <a:avLst/>
              <a:gdLst/>
              <a:ahLst/>
              <a:cxnLst/>
              <a:rect l="l" t="t" r="r" b="b"/>
              <a:pathLst>
                <a:path w="152" h="43" extrusionOk="0">
                  <a:moveTo>
                    <a:pt x="43" y="1"/>
                  </a:moveTo>
                  <a:lnTo>
                    <a:pt x="1" y="43"/>
                  </a:lnTo>
                  <a:lnTo>
                    <a:pt x="151" y="43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4"/>
            <p:cNvSpPr/>
            <p:nvPr/>
          </p:nvSpPr>
          <p:spPr>
            <a:xfrm>
              <a:off x="7934267" y="6241836"/>
              <a:ext cx="13100" cy="8535"/>
            </a:xfrm>
            <a:custGeom>
              <a:avLst/>
              <a:gdLst/>
              <a:ahLst/>
              <a:cxnLst/>
              <a:rect l="l" t="t" r="r" b="b"/>
              <a:pathLst>
                <a:path w="66" h="43" extrusionOk="0">
                  <a:moveTo>
                    <a:pt x="42" y="0"/>
                  </a:moveTo>
                  <a:lnTo>
                    <a:pt x="0" y="42"/>
                  </a:lnTo>
                  <a:lnTo>
                    <a:pt x="65" y="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4"/>
            <p:cNvSpPr/>
            <p:nvPr/>
          </p:nvSpPr>
          <p:spPr>
            <a:xfrm>
              <a:off x="7659966" y="6592965"/>
              <a:ext cx="300102" cy="97260"/>
            </a:xfrm>
            <a:custGeom>
              <a:avLst/>
              <a:gdLst/>
              <a:ahLst/>
              <a:cxnLst/>
              <a:rect l="l" t="t" r="r" b="b"/>
              <a:pathLst>
                <a:path w="1512" h="490" extrusionOk="0">
                  <a:moveTo>
                    <a:pt x="42" y="1"/>
                  </a:moveTo>
                  <a:lnTo>
                    <a:pt x="42" y="2"/>
                  </a:lnTo>
                  <a:cubicBezTo>
                    <a:pt x="41" y="4"/>
                    <a:pt x="41" y="6"/>
                    <a:pt x="40" y="8"/>
                  </a:cubicBezTo>
                  <a:cubicBezTo>
                    <a:pt x="40" y="9"/>
                    <a:pt x="38" y="11"/>
                    <a:pt x="38" y="11"/>
                  </a:cubicBezTo>
                  <a:cubicBezTo>
                    <a:pt x="36" y="13"/>
                    <a:pt x="35" y="14"/>
                    <a:pt x="35" y="18"/>
                  </a:cubicBezTo>
                  <a:lnTo>
                    <a:pt x="31" y="25"/>
                  </a:lnTo>
                  <a:cubicBezTo>
                    <a:pt x="30" y="27"/>
                    <a:pt x="30" y="28"/>
                    <a:pt x="28" y="29"/>
                  </a:cubicBezTo>
                  <a:lnTo>
                    <a:pt x="28" y="30"/>
                  </a:lnTo>
                  <a:cubicBezTo>
                    <a:pt x="23" y="39"/>
                    <a:pt x="17" y="46"/>
                    <a:pt x="10" y="53"/>
                  </a:cubicBezTo>
                  <a:lnTo>
                    <a:pt x="1" y="62"/>
                  </a:lnTo>
                  <a:cubicBezTo>
                    <a:pt x="12" y="72"/>
                    <a:pt x="27" y="80"/>
                    <a:pt x="43" y="80"/>
                  </a:cubicBezTo>
                  <a:lnTo>
                    <a:pt x="450" y="80"/>
                  </a:lnTo>
                  <a:lnTo>
                    <a:pt x="450" y="315"/>
                  </a:lnTo>
                  <a:lnTo>
                    <a:pt x="450" y="326"/>
                  </a:lnTo>
                  <a:cubicBezTo>
                    <a:pt x="450" y="377"/>
                    <a:pt x="492" y="420"/>
                    <a:pt x="545" y="420"/>
                  </a:cubicBezTo>
                  <a:lnTo>
                    <a:pt x="605" y="420"/>
                  </a:lnTo>
                  <a:lnTo>
                    <a:pt x="605" y="489"/>
                  </a:lnTo>
                  <a:lnTo>
                    <a:pt x="885" y="489"/>
                  </a:lnTo>
                  <a:lnTo>
                    <a:pt x="885" y="420"/>
                  </a:lnTo>
                  <a:lnTo>
                    <a:pt x="944" y="420"/>
                  </a:lnTo>
                  <a:cubicBezTo>
                    <a:pt x="996" y="420"/>
                    <a:pt x="1039" y="378"/>
                    <a:pt x="1039" y="326"/>
                  </a:cubicBezTo>
                  <a:lnTo>
                    <a:pt x="1039" y="315"/>
                  </a:lnTo>
                  <a:lnTo>
                    <a:pt x="1039" y="80"/>
                  </a:lnTo>
                  <a:lnTo>
                    <a:pt x="1449" y="80"/>
                  </a:lnTo>
                  <a:cubicBezTo>
                    <a:pt x="1482" y="80"/>
                    <a:pt x="1512" y="51"/>
                    <a:pt x="1512" y="17"/>
                  </a:cubicBezTo>
                  <a:lnTo>
                    <a:pt x="1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4"/>
            <p:cNvSpPr/>
            <p:nvPr/>
          </p:nvSpPr>
          <p:spPr>
            <a:xfrm>
              <a:off x="7472005" y="5947278"/>
              <a:ext cx="73438" cy="84160"/>
            </a:xfrm>
            <a:custGeom>
              <a:avLst/>
              <a:gdLst/>
              <a:ahLst/>
              <a:cxnLst/>
              <a:rect l="l" t="t" r="r" b="b"/>
              <a:pathLst>
                <a:path w="370" h="424" extrusionOk="0">
                  <a:moveTo>
                    <a:pt x="229" y="0"/>
                  </a:moveTo>
                  <a:lnTo>
                    <a:pt x="1" y="229"/>
                  </a:lnTo>
                  <a:lnTo>
                    <a:pt x="194" y="423"/>
                  </a:lnTo>
                  <a:lnTo>
                    <a:pt x="370" y="249"/>
                  </a:lnTo>
                  <a:cubicBezTo>
                    <a:pt x="315" y="170"/>
                    <a:pt x="270" y="86"/>
                    <a:pt x="22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4"/>
            <p:cNvSpPr/>
            <p:nvPr/>
          </p:nvSpPr>
          <p:spPr>
            <a:xfrm>
              <a:off x="7212988" y="6216033"/>
              <a:ext cx="42475" cy="42477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33" y="0"/>
                  </a:moveTo>
                  <a:lnTo>
                    <a:pt x="0" y="33"/>
                  </a:lnTo>
                  <a:lnTo>
                    <a:pt x="181" y="213"/>
                  </a:lnTo>
                  <a:lnTo>
                    <a:pt x="213" y="18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4"/>
            <p:cNvSpPr/>
            <p:nvPr/>
          </p:nvSpPr>
          <p:spPr>
            <a:xfrm>
              <a:off x="7374948" y="6055455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4"/>
            <p:cNvSpPr/>
            <p:nvPr/>
          </p:nvSpPr>
          <p:spPr>
            <a:xfrm>
              <a:off x="7312625" y="6116192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1"/>
                  </a:lnTo>
                  <a:lnTo>
                    <a:pt x="301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4"/>
            <p:cNvSpPr/>
            <p:nvPr/>
          </p:nvSpPr>
          <p:spPr>
            <a:xfrm>
              <a:off x="7300121" y="6129491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1"/>
                  </a:moveTo>
                  <a:lnTo>
                    <a:pt x="1" y="33"/>
                  </a:lnTo>
                  <a:lnTo>
                    <a:pt x="268" y="299"/>
                  </a:lnTo>
                  <a:lnTo>
                    <a:pt x="300" y="26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4"/>
            <p:cNvSpPr/>
            <p:nvPr/>
          </p:nvSpPr>
          <p:spPr>
            <a:xfrm>
              <a:off x="7287815" y="6143386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2" y="1"/>
                  </a:moveTo>
                  <a:lnTo>
                    <a:pt x="1" y="33"/>
                  </a:lnTo>
                  <a:lnTo>
                    <a:pt x="266" y="300"/>
                  </a:lnTo>
                  <a:lnTo>
                    <a:pt x="299" y="26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4"/>
            <p:cNvSpPr/>
            <p:nvPr/>
          </p:nvSpPr>
          <p:spPr>
            <a:xfrm>
              <a:off x="7437271" y="5992533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4"/>
                  </a:lnTo>
                  <a:lnTo>
                    <a:pt x="266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4"/>
            <p:cNvSpPr/>
            <p:nvPr/>
          </p:nvSpPr>
          <p:spPr>
            <a:xfrm>
              <a:off x="7362643" y="6067563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5"/>
                  </a:lnTo>
                  <a:lnTo>
                    <a:pt x="266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4"/>
            <p:cNvSpPr/>
            <p:nvPr/>
          </p:nvSpPr>
          <p:spPr>
            <a:xfrm>
              <a:off x="7424568" y="6002458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7" y="301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4"/>
            <p:cNvSpPr/>
            <p:nvPr/>
          </p:nvSpPr>
          <p:spPr>
            <a:xfrm>
              <a:off x="7337435" y="6090587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4"/>
            <p:cNvSpPr/>
            <p:nvPr/>
          </p:nvSpPr>
          <p:spPr>
            <a:xfrm>
              <a:off x="7412263" y="601536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1" y="2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4"/>
            <p:cNvSpPr/>
            <p:nvPr/>
          </p:nvSpPr>
          <p:spPr>
            <a:xfrm>
              <a:off x="7349741" y="607709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4"/>
            <p:cNvSpPr/>
            <p:nvPr/>
          </p:nvSpPr>
          <p:spPr>
            <a:xfrm>
              <a:off x="7399758" y="602865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299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4"/>
            <p:cNvSpPr/>
            <p:nvPr/>
          </p:nvSpPr>
          <p:spPr>
            <a:xfrm>
              <a:off x="7387254" y="6041163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4"/>
            <p:cNvSpPr/>
            <p:nvPr/>
          </p:nvSpPr>
          <p:spPr>
            <a:xfrm>
              <a:off x="7325130" y="6104283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4"/>
            <p:cNvSpPr/>
            <p:nvPr/>
          </p:nvSpPr>
          <p:spPr>
            <a:xfrm>
              <a:off x="7275113" y="6151921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4"/>
            <p:cNvSpPr/>
            <p:nvPr/>
          </p:nvSpPr>
          <p:spPr>
            <a:xfrm>
              <a:off x="7164360" y="6265655"/>
              <a:ext cx="53590" cy="58753"/>
            </a:xfrm>
            <a:custGeom>
              <a:avLst/>
              <a:gdLst/>
              <a:ahLst/>
              <a:cxnLst/>
              <a:rect l="l" t="t" r="r" b="b"/>
              <a:pathLst>
                <a:path w="270" h="296" extrusionOk="0">
                  <a:moveTo>
                    <a:pt x="29" y="0"/>
                  </a:moveTo>
                  <a:lnTo>
                    <a:pt x="0" y="29"/>
                  </a:lnTo>
                  <a:lnTo>
                    <a:pt x="266" y="296"/>
                  </a:lnTo>
                  <a:lnTo>
                    <a:pt x="269" y="293"/>
                  </a:lnTo>
                  <a:lnTo>
                    <a:pt x="165" y="189"/>
                  </a:lnTo>
                  <a:cubicBezTo>
                    <a:pt x="153" y="177"/>
                    <a:pt x="145" y="164"/>
                    <a:pt x="139" y="150"/>
                  </a:cubicBezTo>
                  <a:cubicBezTo>
                    <a:pt x="137" y="149"/>
                    <a:pt x="135" y="147"/>
                    <a:pt x="135" y="145"/>
                  </a:cubicBezTo>
                  <a:cubicBezTo>
                    <a:pt x="130" y="132"/>
                    <a:pt x="127" y="117"/>
                    <a:pt x="125" y="103"/>
                  </a:cubicBezTo>
                  <a:cubicBezTo>
                    <a:pt x="125" y="101"/>
                    <a:pt x="125" y="97"/>
                    <a:pt x="124" y="95"/>
                  </a:cubicBezTo>
                  <a:lnTo>
                    <a:pt x="124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4"/>
            <p:cNvSpPr/>
            <p:nvPr/>
          </p:nvSpPr>
          <p:spPr>
            <a:xfrm>
              <a:off x="7449974" y="5978242"/>
              <a:ext cx="60536" cy="60539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38" y="0"/>
                  </a:moveTo>
                  <a:lnTo>
                    <a:pt x="1" y="37"/>
                  </a:lnTo>
                  <a:lnTo>
                    <a:pt x="268" y="304"/>
                  </a:lnTo>
                  <a:lnTo>
                    <a:pt x="305" y="267"/>
                  </a:lnTo>
                  <a:lnTo>
                    <a:pt x="110" y="7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4"/>
            <p:cNvSpPr/>
            <p:nvPr/>
          </p:nvSpPr>
          <p:spPr>
            <a:xfrm>
              <a:off x="7165551" y="6255135"/>
              <a:ext cx="24612" cy="29377"/>
            </a:xfrm>
            <a:custGeom>
              <a:avLst/>
              <a:gdLst/>
              <a:ahLst/>
              <a:cxnLst/>
              <a:rect l="l" t="t" r="r" b="b"/>
              <a:pathLst>
                <a:path w="124" h="148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117" y="147"/>
                  </a:lnTo>
                  <a:lnTo>
                    <a:pt x="117" y="143"/>
                  </a:lnTo>
                  <a:lnTo>
                    <a:pt x="117" y="128"/>
                  </a:lnTo>
                  <a:lnTo>
                    <a:pt x="117" y="124"/>
                  </a:lnTo>
                  <a:cubicBezTo>
                    <a:pt x="117" y="119"/>
                    <a:pt x="118" y="112"/>
                    <a:pt x="119" y="107"/>
                  </a:cubicBezTo>
                  <a:cubicBezTo>
                    <a:pt x="119" y="105"/>
                    <a:pt x="121" y="103"/>
                    <a:pt x="121" y="101"/>
                  </a:cubicBezTo>
                  <a:cubicBezTo>
                    <a:pt x="121" y="98"/>
                    <a:pt x="122" y="97"/>
                    <a:pt x="123" y="95"/>
                  </a:cubicBezTo>
                  <a:lnTo>
                    <a:pt x="52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4"/>
            <p:cNvSpPr/>
            <p:nvPr/>
          </p:nvSpPr>
          <p:spPr>
            <a:xfrm>
              <a:off x="7178254" y="6242630"/>
              <a:ext cx="22428" cy="23025"/>
            </a:xfrm>
            <a:custGeom>
              <a:avLst/>
              <a:gdLst/>
              <a:ahLst/>
              <a:cxnLst/>
              <a:rect l="l" t="t" r="r" b="b"/>
              <a:pathLst>
                <a:path w="113" h="116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4" y="115"/>
                  </a:lnTo>
                  <a:cubicBezTo>
                    <a:pt x="89" y="110"/>
                    <a:pt x="91" y="106"/>
                    <a:pt x="96" y="101"/>
                  </a:cubicBezTo>
                  <a:lnTo>
                    <a:pt x="113" y="84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4"/>
            <p:cNvSpPr/>
            <p:nvPr/>
          </p:nvSpPr>
          <p:spPr>
            <a:xfrm>
              <a:off x="7190560" y="6230324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0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2" y="114"/>
                  </a:lnTo>
                  <a:lnTo>
                    <a:pt x="113" y="83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4"/>
            <p:cNvSpPr/>
            <p:nvPr/>
          </p:nvSpPr>
          <p:spPr>
            <a:xfrm>
              <a:off x="7203064" y="6217621"/>
              <a:ext cx="46444" cy="47042"/>
            </a:xfrm>
            <a:custGeom>
              <a:avLst/>
              <a:gdLst/>
              <a:ahLst/>
              <a:cxnLst/>
              <a:rect l="l" t="t" r="r" b="b"/>
              <a:pathLst>
                <a:path w="234" h="237" extrusionOk="0">
                  <a:moveTo>
                    <a:pt x="29" y="1"/>
                  </a:moveTo>
                  <a:lnTo>
                    <a:pt x="0" y="31"/>
                  </a:lnTo>
                  <a:lnTo>
                    <a:pt x="23" y="54"/>
                  </a:lnTo>
                  <a:lnTo>
                    <a:pt x="203" y="236"/>
                  </a:lnTo>
                  <a:lnTo>
                    <a:pt x="234" y="205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4"/>
            <p:cNvSpPr/>
            <p:nvPr/>
          </p:nvSpPr>
          <p:spPr>
            <a:xfrm>
              <a:off x="7215171" y="6205314"/>
              <a:ext cx="46047" cy="46645"/>
            </a:xfrm>
            <a:custGeom>
              <a:avLst/>
              <a:gdLst/>
              <a:ahLst/>
              <a:cxnLst/>
              <a:rect l="l" t="t" r="r" b="b"/>
              <a:pathLst>
                <a:path w="232" h="235" extrusionOk="0">
                  <a:moveTo>
                    <a:pt x="31" y="1"/>
                  </a:moveTo>
                  <a:lnTo>
                    <a:pt x="1" y="30"/>
                  </a:lnTo>
                  <a:lnTo>
                    <a:pt x="25" y="53"/>
                  </a:lnTo>
                  <a:lnTo>
                    <a:pt x="205" y="235"/>
                  </a:lnTo>
                  <a:lnTo>
                    <a:pt x="232" y="208"/>
                  </a:lnTo>
                  <a:lnTo>
                    <a:pt x="111" y="87"/>
                  </a:lnTo>
                  <a:lnTo>
                    <a:pt x="115" y="84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4"/>
            <p:cNvSpPr/>
            <p:nvPr/>
          </p:nvSpPr>
          <p:spPr>
            <a:xfrm>
              <a:off x="7227676" y="6192809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84" y="114"/>
                  </a:lnTo>
                  <a:lnTo>
                    <a:pt x="114" y="84"/>
                  </a:lnTo>
                  <a:lnTo>
                    <a:pt x="5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4"/>
            <p:cNvSpPr/>
            <p:nvPr/>
          </p:nvSpPr>
          <p:spPr>
            <a:xfrm>
              <a:off x="7240379" y="6180702"/>
              <a:ext cx="23024" cy="22429"/>
            </a:xfrm>
            <a:custGeom>
              <a:avLst/>
              <a:gdLst/>
              <a:ahLst/>
              <a:cxnLst/>
              <a:rect l="l" t="t" r="r" b="b"/>
              <a:pathLst>
                <a:path w="116" h="113" extrusionOk="0">
                  <a:moveTo>
                    <a:pt x="31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84" y="112"/>
                  </a:lnTo>
                  <a:lnTo>
                    <a:pt x="94" y="101"/>
                  </a:lnTo>
                  <a:cubicBezTo>
                    <a:pt x="100" y="95"/>
                    <a:pt x="108" y="90"/>
                    <a:pt x="115" y="85"/>
                  </a:cubicBez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4"/>
            <p:cNvSpPr/>
            <p:nvPr/>
          </p:nvSpPr>
          <p:spPr>
            <a:xfrm>
              <a:off x="7252883" y="6168395"/>
              <a:ext cx="30566" cy="25208"/>
            </a:xfrm>
            <a:custGeom>
              <a:avLst/>
              <a:gdLst/>
              <a:ahLst/>
              <a:cxnLst/>
              <a:rect l="l" t="t" r="r" b="b"/>
              <a:pathLst>
                <a:path w="154" h="127" extrusionOk="0">
                  <a:moveTo>
                    <a:pt x="30" y="0"/>
                  </a:moveTo>
                  <a:lnTo>
                    <a:pt x="0" y="28"/>
                  </a:lnTo>
                  <a:lnTo>
                    <a:pt x="24" y="52"/>
                  </a:lnTo>
                  <a:lnTo>
                    <a:pt x="99" y="127"/>
                  </a:lnTo>
                  <a:cubicBezTo>
                    <a:pt x="100" y="127"/>
                    <a:pt x="101" y="127"/>
                    <a:pt x="103" y="126"/>
                  </a:cubicBezTo>
                  <a:cubicBezTo>
                    <a:pt x="112" y="123"/>
                    <a:pt x="122" y="122"/>
                    <a:pt x="133" y="122"/>
                  </a:cubicBezTo>
                  <a:cubicBezTo>
                    <a:pt x="136" y="122"/>
                    <a:pt x="139" y="122"/>
                    <a:pt x="143" y="122"/>
                  </a:cubicBezTo>
                  <a:cubicBezTo>
                    <a:pt x="146" y="122"/>
                    <a:pt x="148" y="122"/>
                    <a:pt x="151" y="123"/>
                  </a:cubicBezTo>
                  <a:lnTo>
                    <a:pt x="153" y="123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4"/>
            <p:cNvSpPr/>
            <p:nvPr/>
          </p:nvSpPr>
          <p:spPr>
            <a:xfrm>
              <a:off x="7265189" y="615549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4"/>
            <p:cNvSpPr/>
            <p:nvPr/>
          </p:nvSpPr>
          <p:spPr>
            <a:xfrm>
              <a:off x="7277494" y="6143187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2" y="0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4"/>
            <p:cNvSpPr/>
            <p:nvPr/>
          </p:nvSpPr>
          <p:spPr>
            <a:xfrm>
              <a:off x="7290197" y="6130682"/>
              <a:ext cx="63315" cy="63318"/>
            </a:xfrm>
            <a:custGeom>
              <a:avLst/>
              <a:gdLst/>
              <a:ahLst/>
              <a:cxnLst/>
              <a:rect l="l" t="t" r="r" b="b"/>
              <a:pathLst>
                <a:path w="319" h="319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4"/>
            <p:cNvSpPr/>
            <p:nvPr/>
          </p:nvSpPr>
          <p:spPr>
            <a:xfrm>
              <a:off x="7302701" y="6118177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89" y="321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4"/>
            <p:cNvSpPr/>
            <p:nvPr/>
          </p:nvSpPr>
          <p:spPr>
            <a:xfrm>
              <a:off x="7315007" y="610567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4"/>
            <p:cNvSpPr/>
            <p:nvPr/>
          </p:nvSpPr>
          <p:spPr>
            <a:xfrm>
              <a:off x="7327511" y="6093168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4"/>
            <p:cNvSpPr/>
            <p:nvPr/>
          </p:nvSpPr>
          <p:spPr>
            <a:xfrm>
              <a:off x="7340214" y="6080861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88" y="320"/>
                  </a:lnTo>
                  <a:lnTo>
                    <a:pt x="319" y="289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4"/>
            <p:cNvSpPr/>
            <p:nvPr/>
          </p:nvSpPr>
          <p:spPr>
            <a:xfrm>
              <a:off x="7352322" y="6068158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1" y="1"/>
                  </a:moveTo>
                  <a:lnTo>
                    <a:pt x="0" y="32"/>
                  </a:lnTo>
                  <a:lnTo>
                    <a:pt x="24" y="54"/>
                  </a:lnTo>
                  <a:lnTo>
                    <a:pt x="290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4"/>
            <p:cNvSpPr/>
            <p:nvPr/>
          </p:nvSpPr>
          <p:spPr>
            <a:xfrm>
              <a:off x="7364826" y="6055653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4"/>
            <p:cNvSpPr/>
            <p:nvPr/>
          </p:nvSpPr>
          <p:spPr>
            <a:xfrm>
              <a:off x="7377132" y="6043545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5" y="53"/>
                  </a:lnTo>
                  <a:lnTo>
                    <a:pt x="291" y="319"/>
                  </a:lnTo>
                  <a:lnTo>
                    <a:pt x="321" y="291"/>
                  </a:lnTo>
                  <a:lnTo>
                    <a:pt x="54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4"/>
            <p:cNvSpPr/>
            <p:nvPr/>
          </p:nvSpPr>
          <p:spPr>
            <a:xfrm>
              <a:off x="7389834" y="603104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1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4"/>
            <p:cNvSpPr/>
            <p:nvPr/>
          </p:nvSpPr>
          <p:spPr>
            <a:xfrm>
              <a:off x="7402339" y="6018734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8"/>
                  </a:lnTo>
                  <a:lnTo>
                    <a:pt x="23" y="53"/>
                  </a:lnTo>
                  <a:lnTo>
                    <a:pt x="289" y="318"/>
                  </a:lnTo>
                  <a:lnTo>
                    <a:pt x="320" y="289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4"/>
            <p:cNvSpPr/>
            <p:nvPr/>
          </p:nvSpPr>
          <p:spPr>
            <a:xfrm>
              <a:off x="7414644" y="6006031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1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4"/>
            <p:cNvSpPr/>
            <p:nvPr/>
          </p:nvSpPr>
          <p:spPr>
            <a:xfrm>
              <a:off x="7427149" y="5993526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4"/>
            <p:cNvSpPr/>
            <p:nvPr/>
          </p:nvSpPr>
          <p:spPr>
            <a:xfrm>
              <a:off x="7439653" y="5981220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20" y="289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4"/>
            <p:cNvSpPr/>
            <p:nvPr/>
          </p:nvSpPr>
          <p:spPr>
            <a:xfrm>
              <a:off x="7144115" y="6258510"/>
              <a:ext cx="73239" cy="76617"/>
            </a:xfrm>
            <a:custGeom>
              <a:avLst/>
              <a:gdLst/>
              <a:ahLst/>
              <a:cxnLst/>
              <a:rect l="l" t="t" r="r" b="b"/>
              <a:pathLst>
                <a:path w="369" h="386" extrusionOk="0">
                  <a:moveTo>
                    <a:pt x="36" y="1"/>
                  </a:moveTo>
                  <a:lnTo>
                    <a:pt x="25" y="12"/>
                  </a:lnTo>
                  <a:cubicBezTo>
                    <a:pt x="0" y="37"/>
                    <a:pt x="0" y="76"/>
                    <a:pt x="25" y="102"/>
                  </a:cubicBezTo>
                  <a:lnTo>
                    <a:pt x="309" y="385"/>
                  </a:lnTo>
                  <a:cubicBezTo>
                    <a:pt x="322" y="375"/>
                    <a:pt x="337" y="364"/>
                    <a:pt x="350" y="353"/>
                  </a:cubicBezTo>
                  <a:lnTo>
                    <a:pt x="368" y="334"/>
                  </a:lnTo>
                  <a:lnTo>
                    <a:pt x="102" y="6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4"/>
            <p:cNvSpPr/>
            <p:nvPr/>
          </p:nvSpPr>
          <p:spPr>
            <a:xfrm>
              <a:off x="7937045" y="5481820"/>
              <a:ext cx="84552" cy="73441"/>
            </a:xfrm>
            <a:custGeom>
              <a:avLst/>
              <a:gdLst/>
              <a:ahLst/>
              <a:cxnLst/>
              <a:rect l="l" t="t" r="r" b="b"/>
              <a:pathLst>
                <a:path w="426" h="370" extrusionOk="0">
                  <a:moveTo>
                    <a:pt x="231" y="0"/>
                  </a:moveTo>
                  <a:lnTo>
                    <a:pt x="1" y="229"/>
                  </a:lnTo>
                  <a:cubicBezTo>
                    <a:pt x="88" y="268"/>
                    <a:pt x="171" y="313"/>
                    <a:pt x="252" y="369"/>
                  </a:cubicBezTo>
                  <a:lnTo>
                    <a:pt x="426" y="19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4"/>
            <p:cNvSpPr/>
            <p:nvPr/>
          </p:nvSpPr>
          <p:spPr>
            <a:xfrm>
              <a:off x="8276844" y="5149349"/>
              <a:ext cx="25008" cy="25208"/>
            </a:xfrm>
            <a:custGeom>
              <a:avLst/>
              <a:gdLst/>
              <a:ahLst/>
              <a:cxnLst/>
              <a:rect l="l" t="t" r="r" b="b"/>
              <a:pathLst>
                <a:path w="126" h="127" extrusionOk="0">
                  <a:moveTo>
                    <a:pt x="92" y="0"/>
                  </a:moveTo>
                  <a:lnTo>
                    <a:pt x="0" y="93"/>
                  </a:lnTo>
                  <a:lnTo>
                    <a:pt x="33" y="127"/>
                  </a:lnTo>
                  <a:lnTo>
                    <a:pt x="126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4"/>
            <p:cNvSpPr/>
            <p:nvPr/>
          </p:nvSpPr>
          <p:spPr>
            <a:xfrm>
              <a:off x="8287562" y="5158083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4" y="1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4"/>
            <p:cNvSpPr/>
            <p:nvPr/>
          </p:nvSpPr>
          <p:spPr>
            <a:xfrm>
              <a:off x="8299074" y="5172771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3" y="0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4"/>
            <p:cNvSpPr/>
            <p:nvPr/>
          </p:nvSpPr>
          <p:spPr>
            <a:xfrm>
              <a:off x="8255210" y="5174359"/>
              <a:ext cx="59346" cy="59349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30" y="1"/>
                  </a:moveTo>
                  <a:lnTo>
                    <a:pt x="1" y="30"/>
                  </a:lnTo>
                  <a:lnTo>
                    <a:pt x="269" y="298"/>
                  </a:lnTo>
                  <a:lnTo>
                    <a:pt x="298" y="26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4"/>
            <p:cNvSpPr/>
            <p:nvPr/>
          </p:nvSpPr>
          <p:spPr>
            <a:xfrm>
              <a:off x="8043431" y="5386346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4"/>
            <p:cNvSpPr/>
            <p:nvPr/>
          </p:nvSpPr>
          <p:spPr>
            <a:xfrm>
              <a:off x="8230400" y="5200163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4"/>
            <p:cNvSpPr/>
            <p:nvPr/>
          </p:nvSpPr>
          <p:spPr>
            <a:xfrm>
              <a:off x="8180382" y="524641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4"/>
            <p:cNvSpPr/>
            <p:nvPr/>
          </p:nvSpPr>
          <p:spPr>
            <a:xfrm>
              <a:off x="8208567" y="5223386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9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4"/>
            <p:cNvSpPr/>
            <p:nvPr/>
          </p:nvSpPr>
          <p:spPr>
            <a:xfrm>
              <a:off x="8218094" y="5212668"/>
              <a:ext cx="59742" cy="60142"/>
            </a:xfrm>
            <a:custGeom>
              <a:avLst/>
              <a:gdLst/>
              <a:ahLst/>
              <a:cxnLst/>
              <a:rect l="l" t="t" r="r" b="b"/>
              <a:pathLst>
                <a:path w="301" h="303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3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4"/>
            <p:cNvSpPr/>
            <p:nvPr/>
          </p:nvSpPr>
          <p:spPr>
            <a:xfrm>
              <a:off x="8192887" y="5235494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5"/>
                  </a:lnTo>
                  <a:lnTo>
                    <a:pt x="268" y="302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4"/>
            <p:cNvSpPr/>
            <p:nvPr/>
          </p:nvSpPr>
          <p:spPr>
            <a:xfrm>
              <a:off x="8242705" y="518587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4"/>
            <p:cNvSpPr/>
            <p:nvPr/>
          </p:nvSpPr>
          <p:spPr>
            <a:xfrm>
              <a:off x="7981306" y="5449069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4"/>
            <p:cNvSpPr/>
            <p:nvPr/>
          </p:nvSpPr>
          <p:spPr>
            <a:xfrm>
              <a:off x="7993612" y="5436762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4"/>
            <p:cNvSpPr/>
            <p:nvPr/>
          </p:nvSpPr>
          <p:spPr>
            <a:xfrm>
              <a:off x="8055935" y="537384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0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4"/>
            <p:cNvSpPr/>
            <p:nvPr/>
          </p:nvSpPr>
          <p:spPr>
            <a:xfrm>
              <a:off x="8005918" y="5421082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5" y="0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4"/>
            <p:cNvSpPr/>
            <p:nvPr/>
          </p:nvSpPr>
          <p:spPr>
            <a:xfrm>
              <a:off x="8142870" y="5283727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4"/>
            <p:cNvSpPr/>
            <p:nvPr/>
          </p:nvSpPr>
          <p:spPr>
            <a:xfrm>
              <a:off x="7968405" y="5459986"/>
              <a:ext cx="60536" cy="60738"/>
            </a:xfrm>
            <a:custGeom>
              <a:avLst/>
              <a:gdLst/>
              <a:ahLst/>
              <a:cxnLst/>
              <a:rect l="l" t="t" r="r" b="b"/>
              <a:pathLst>
                <a:path w="305" h="306" extrusionOk="0">
                  <a:moveTo>
                    <a:pt x="37" y="0"/>
                  </a:moveTo>
                  <a:lnTo>
                    <a:pt x="0" y="37"/>
                  </a:lnTo>
                  <a:lnTo>
                    <a:pt x="73" y="110"/>
                  </a:lnTo>
                  <a:lnTo>
                    <a:pt x="268" y="305"/>
                  </a:lnTo>
                  <a:lnTo>
                    <a:pt x="305" y="26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4"/>
            <p:cNvSpPr/>
            <p:nvPr/>
          </p:nvSpPr>
          <p:spPr>
            <a:xfrm>
              <a:off x="8105754" y="532481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4" y="0"/>
                  </a:moveTo>
                  <a:lnTo>
                    <a:pt x="1" y="33"/>
                  </a:lnTo>
                  <a:lnTo>
                    <a:pt x="269" y="301"/>
                  </a:lnTo>
                  <a:lnTo>
                    <a:pt x="301" y="2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4"/>
            <p:cNvSpPr/>
            <p:nvPr/>
          </p:nvSpPr>
          <p:spPr>
            <a:xfrm>
              <a:off x="8068439" y="536193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1"/>
                  </a:lnTo>
                  <a:lnTo>
                    <a:pt x="302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4"/>
            <p:cNvSpPr/>
            <p:nvPr/>
          </p:nvSpPr>
          <p:spPr>
            <a:xfrm>
              <a:off x="8080944" y="5348832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4"/>
            <p:cNvSpPr/>
            <p:nvPr/>
          </p:nvSpPr>
          <p:spPr>
            <a:xfrm>
              <a:off x="8093249" y="533533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4"/>
            <p:cNvSpPr/>
            <p:nvPr/>
          </p:nvSpPr>
          <p:spPr>
            <a:xfrm>
              <a:off x="8130961" y="529920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4"/>
            <p:cNvSpPr/>
            <p:nvPr/>
          </p:nvSpPr>
          <p:spPr>
            <a:xfrm>
              <a:off x="8018422" y="5408180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4"/>
            <p:cNvSpPr/>
            <p:nvPr/>
          </p:nvSpPr>
          <p:spPr>
            <a:xfrm>
              <a:off x="8168275" y="526248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4"/>
            <p:cNvSpPr/>
            <p:nvPr/>
          </p:nvSpPr>
          <p:spPr>
            <a:xfrm>
              <a:off x="8031324" y="5398851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4"/>
            <p:cNvSpPr/>
            <p:nvPr/>
          </p:nvSpPr>
          <p:spPr>
            <a:xfrm>
              <a:off x="8118258" y="5310920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0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2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4"/>
            <p:cNvSpPr/>
            <p:nvPr/>
          </p:nvSpPr>
          <p:spPr>
            <a:xfrm>
              <a:off x="8155572" y="5272810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2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4"/>
            <p:cNvSpPr/>
            <p:nvPr/>
          </p:nvSpPr>
          <p:spPr>
            <a:xfrm>
              <a:off x="8245484" y="5175550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4"/>
            <p:cNvSpPr/>
            <p:nvPr/>
          </p:nvSpPr>
          <p:spPr>
            <a:xfrm>
              <a:off x="8232781" y="5187856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0"/>
                  </a:lnTo>
                  <a:lnTo>
                    <a:pt x="54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4"/>
            <p:cNvSpPr/>
            <p:nvPr/>
          </p:nvSpPr>
          <p:spPr>
            <a:xfrm>
              <a:off x="8220277" y="520036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4"/>
            <p:cNvSpPr/>
            <p:nvPr/>
          </p:nvSpPr>
          <p:spPr>
            <a:xfrm>
              <a:off x="8207971" y="5212866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4"/>
            <p:cNvSpPr/>
            <p:nvPr/>
          </p:nvSpPr>
          <p:spPr>
            <a:xfrm>
              <a:off x="8195467" y="522537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21"/>
                  </a:lnTo>
                  <a:lnTo>
                    <a:pt x="321" y="290"/>
                  </a:ln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4"/>
            <p:cNvSpPr/>
            <p:nvPr/>
          </p:nvSpPr>
          <p:spPr>
            <a:xfrm>
              <a:off x="8182963" y="5237876"/>
              <a:ext cx="63712" cy="63318"/>
            </a:xfrm>
            <a:custGeom>
              <a:avLst/>
              <a:gdLst/>
              <a:ahLst/>
              <a:cxnLst/>
              <a:rect l="l" t="t" r="r" b="b"/>
              <a:pathLst>
                <a:path w="321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3" y="53"/>
                  </a:lnTo>
                  <a:lnTo>
                    <a:pt x="291" y="319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4"/>
            <p:cNvSpPr/>
            <p:nvPr/>
          </p:nvSpPr>
          <p:spPr>
            <a:xfrm>
              <a:off x="8170458" y="5250182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4"/>
            <p:cNvSpPr/>
            <p:nvPr/>
          </p:nvSpPr>
          <p:spPr>
            <a:xfrm>
              <a:off x="8157954" y="5262687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5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4"/>
            <p:cNvSpPr/>
            <p:nvPr/>
          </p:nvSpPr>
          <p:spPr>
            <a:xfrm>
              <a:off x="8145648" y="527539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4"/>
            <p:cNvSpPr/>
            <p:nvPr/>
          </p:nvSpPr>
          <p:spPr>
            <a:xfrm>
              <a:off x="8132946" y="5287498"/>
              <a:ext cx="63911" cy="63715"/>
            </a:xfrm>
            <a:custGeom>
              <a:avLst/>
              <a:gdLst/>
              <a:ahLst/>
              <a:cxnLst/>
              <a:rect l="l" t="t" r="r" b="b"/>
              <a:pathLst>
                <a:path w="322" h="321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2" y="290"/>
                  </a:lnTo>
                  <a:lnTo>
                    <a:pt x="54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4"/>
            <p:cNvSpPr/>
            <p:nvPr/>
          </p:nvSpPr>
          <p:spPr>
            <a:xfrm>
              <a:off x="8120838" y="530000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29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19" y="291"/>
                  </a:lnTo>
                  <a:lnTo>
                    <a:pt x="51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4"/>
            <p:cNvSpPr/>
            <p:nvPr/>
          </p:nvSpPr>
          <p:spPr>
            <a:xfrm>
              <a:off x="8108334" y="5312309"/>
              <a:ext cx="63315" cy="63914"/>
            </a:xfrm>
            <a:custGeom>
              <a:avLst/>
              <a:gdLst/>
              <a:ahLst/>
              <a:cxnLst/>
              <a:rect l="l" t="t" r="r" b="b"/>
              <a:pathLst>
                <a:path w="319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4"/>
                  </a:lnTo>
                  <a:lnTo>
                    <a:pt x="291" y="321"/>
                  </a:lnTo>
                  <a:lnTo>
                    <a:pt x="319" y="291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4"/>
            <p:cNvSpPr/>
            <p:nvPr/>
          </p:nvSpPr>
          <p:spPr>
            <a:xfrm>
              <a:off x="8095830" y="532501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0" y="0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90" y="321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4"/>
            <p:cNvSpPr/>
            <p:nvPr/>
          </p:nvSpPr>
          <p:spPr>
            <a:xfrm>
              <a:off x="8083524" y="5337518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8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2" y="2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4"/>
            <p:cNvSpPr/>
            <p:nvPr/>
          </p:nvSpPr>
          <p:spPr>
            <a:xfrm>
              <a:off x="8070821" y="5349824"/>
              <a:ext cx="63911" cy="63914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1"/>
                  </a:lnTo>
                  <a:lnTo>
                    <a:pt x="53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4"/>
            <p:cNvSpPr/>
            <p:nvPr/>
          </p:nvSpPr>
          <p:spPr>
            <a:xfrm>
              <a:off x="8058317" y="536232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4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4"/>
            <p:cNvSpPr/>
            <p:nvPr/>
          </p:nvSpPr>
          <p:spPr>
            <a:xfrm>
              <a:off x="8046011" y="5374834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4"/>
            <p:cNvSpPr/>
            <p:nvPr/>
          </p:nvSpPr>
          <p:spPr>
            <a:xfrm>
              <a:off x="8033308" y="538733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2" y="0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4"/>
            <p:cNvSpPr/>
            <p:nvPr/>
          </p:nvSpPr>
          <p:spPr>
            <a:xfrm>
              <a:off x="8021003" y="5399843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0" y="1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0" y="291"/>
                  </a:lnTo>
                  <a:lnTo>
                    <a:pt x="52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4"/>
            <p:cNvSpPr/>
            <p:nvPr/>
          </p:nvSpPr>
          <p:spPr>
            <a:xfrm>
              <a:off x="8008498" y="5411951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0" y="31"/>
                  </a:lnTo>
                  <a:lnTo>
                    <a:pt x="24" y="54"/>
                  </a:lnTo>
                  <a:lnTo>
                    <a:pt x="290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4"/>
            <p:cNvSpPr/>
            <p:nvPr/>
          </p:nvSpPr>
          <p:spPr>
            <a:xfrm>
              <a:off x="7995994" y="5424655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1" y="0"/>
                  </a:moveTo>
                  <a:lnTo>
                    <a:pt x="0" y="30"/>
                  </a:lnTo>
                  <a:lnTo>
                    <a:pt x="24" y="53"/>
                  </a:lnTo>
                  <a:lnTo>
                    <a:pt x="290" y="320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4"/>
            <p:cNvSpPr/>
            <p:nvPr/>
          </p:nvSpPr>
          <p:spPr>
            <a:xfrm>
              <a:off x="7983887" y="5437159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2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3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4"/>
            <p:cNvSpPr/>
            <p:nvPr/>
          </p:nvSpPr>
          <p:spPr>
            <a:xfrm>
              <a:off x="7971184" y="5449466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4"/>
            <p:cNvSpPr/>
            <p:nvPr/>
          </p:nvSpPr>
          <p:spPr>
            <a:xfrm>
              <a:off x="8248858" y="5155304"/>
              <a:ext cx="77010" cy="72250"/>
            </a:xfrm>
            <a:custGeom>
              <a:avLst/>
              <a:gdLst/>
              <a:ahLst/>
              <a:cxnLst/>
              <a:rect l="l" t="t" r="r" b="b"/>
              <a:pathLst>
                <a:path w="388" h="364" extrusionOk="0">
                  <a:moveTo>
                    <a:pt x="55" y="1"/>
                  </a:moveTo>
                  <a:cubicBezTo>
                    <a:pt x="39" y="1"/>
                    <a:pt x="23" y="7"/>
                    <a:pt x="11" y="19"/>
                  </a:cubicBezTo>
                  <a:lnTo>
                    <a:pt x="0" y="29"/>
                  </a:lnTo>
                  <a:lnTo>
                    <a:pt x="66" y="96"/>
                  </a:lnTo>
                  <a:lnTo>
                    <a:pt x="333" y="364"/>
                  </a:lnTo>
                  <a:lnTo>
                    <a:pt x="387" y="307"/>
                  </a:lnTo>
                  <a:lnTo>
                    <a:pt x="287" y="207"/>
                  </a:lnTo>
                  <a:lnTo>
                    <a:pt x="254" y="174"/>
                  </a:lnTo>
                  <a:lnTo>
                    <a:pt x="232" y="151"/>
                  </a:lnTo>
                  <a:lnTo>
                    <a:pt x="199" y="118"/>
                  </a:lnTo>
                  <a:lnTo>
                    <a:pt x="176" y="96"/>
                  </a:lnTo>
                  <a:lnTo>
                    <a:pt x="144" y="63"/>
                  </a:lnTo>
                  <a:lnTo>
                    <a:pt x="100" y="19"/>
                  </a:lnTo>
                  <a:cubicBezTo>
                    <a:pt x="88" y="7"/>
                    <a:pt x="72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4"/>
            <p:cNvSpPr/>
            <p:nvPr/>
          </p:nvSpPr>
          <p:spPr>
            <a:xfrm>
              <a:off x="7472005" y="5481820"/>
              <a:ext cx="205625" cy="205437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805" y="0"/>
                  </a:moveTo>
                  <a:lnTo>
                    <a:pt x="1" y="806"/>
                  </a:lnTo>
                  <a:lnTo>
                    <a:pt x="229" y="1035"/>
                  </a:lnTo>
                  <a:cubicBezTo>
                    <a:pt x="307" y="862"/>
                    <a:pt x="415" y="698"/>
                    <a:pt x="557" y="556"/>
                  </a:cubicBezTo>
                  <a:cubicBezTo>
                    <a:pt x="699" y="416"/>
                    <a:pt x="862" y="307"/>
                    <a:pt x="1035" y="229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4"/>
            <p:cNvSpPr/>
            <p:nvPr/>
          </p:nvSpPr>
          <p:spPr>
            <a:xfrm>
              <a:off x="7288014" y="5453436"/>
              <a:ext cx="33543" cy="40095"/>
            </a:xfrm>
            <a:custGeom>
              <a:avLst/>
              <a:gdLst/>
              <a:ahLst/>
              <a:cxnLst/>
              <a:rect l="l" t="t" r="r" b="b"/>
              <a:pathLst>
                <a:path w="169" h="202" extrusionOk="0">
                  <a:moveTo>
                    <a:pt x="168" y="1"/>
                  </a:moveTo>
                  <a:lnTo>
                    <a:pt x="1" y="168"/>
                  </a:lnTo>
                  <a:lnTo>
                    <a:pt x="33" y="201"/>
                  </a:lnTo>
                  <a:lnTo>
                    <a:pt x="106" y="128"/>
                  </a:lnTo>
                  <a:cubicBezTo>
                    <a:pt x="128" y="86"/>
                    <a:pt x="149" y="44"/>
                    <a:pt x="16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4"/>
            <p:cNvSpPr/>
            <p:nvPr/>
          </p:nvSpPr>
          <p:spPr>
            <a:xfrm>
              <a:off x="7276700" y="5418700"/>
              <a:ext cx="56567" cy="62127"/>
            </a:xfrm>
            <a:custGeom>
              <a:avLst/>
              <a:gdLst/>
              <a:ahLst/>
              <a:cxnLst/>
              <a:rect l="l" t="t" r="r" b="b"/>
              <a:pathLst>
                <a:path w="285" h="313" extrusionOk="0">
                  <a:moveTo>
                    <a:pt x="284" y="1"/>
                  </a:moveTo>
                  <a:lnTo>
                    <a:pt x="1" y="283"/>
                  </a:lnTo>
                  <a:lnTo>
                    <a:pt x="28" y="313"/>
                  </a:lnTo>
                  <a:lnTo>
                    <a:pt x="262" y="80"/>
                  </a:lnTo>
                  <a:cubicBezTo>
                    <a:pt x="271" y="53"/>
                    <a:pt x="278" y="27"/>
                    <a:pt x="28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4"/>
            <p:cNvSpPr/>
            <p:nvPr/>
          </p:nvSpPr>
          <p:spPr>
            <a:xfrm>
              <a:off x="7454936" y="5335334"/>
              <a:ext cx="65895" cy="72449"/>
            </a:xfrm>
            <a:custGeom>
              <a:avLst/>
              <a:gdLst/>
              <a:ahLst/>
              <a:cxnLst/>
              <a:rect l="l" t="t" r="r" b="b"/>
              <a:pathLst>
                <a:path w="332" h="365" extrusionOk="0">
                  <a:moveTo>
                    <a:pt x="299" y="1"/>
                  </a:moveTo>
                  <a:lnTo>
                    <a:pt x="13" y="287"/>
                  </a:lnTo>
                  <a:cubicBezTo>
                    <a:pt x="10" y="313"/>
                    <a:pt x="4" y="338"/>
                    <a:pt x="0" y="365"/>
                  </a:cubicBezTo>
                  <a:lnTo>
                    <a:pt x="331" y="34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4"/>
            <p:cNvSpPr/>
            <p:nvPr/>
          </p:nvSpPr>
          <p:spPr>
            <a:xfrm>
              <a:off x="7399758" y="5410165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0"/>
                  </a:moveTo>
                  <a:lnTo>
                    <a:pt x="1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4"/>
            <p:cNvSpPr/>
            <p:nvPr/>
          </p:nvSpPr>
          <p:spPr>
            <a:xfrm>
              <a:off x="7439653" y="5360344"/>
              <a:ext cx="105988" cy="112544"/>
            </a:xfrm>
            <a:custGeom>
              <a:avLst/>
              <a:gdLst/>
              <a:ahLst/>
              <a:cxnLst/>
              <a:rect l="l" t="t" r="r" b="b"/>
              <a:pathLst>
                <a:path w="534" h="567" extrusionOk="0">
                  <a:moveTo>
                    <a:pt x="501" y="0"/>
                  </a:moveTo>
                  <a:lnTo>
                    <a:pt x="30" y="471"/>
                  </a:lnTo>
                  <a:cubicBezTo>
                    <a:pt x="20" y="503"/>
                    <a:pt x="11" y="535"/>
                    <a:pt x="0" y="567"/>
                  </a:cubicBezTo>
                  <a:lnTo>
                    <a:pt x="534" y="33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4"/>
            <p:cNvSpPr/>
            <p:nvPr/>
          </p:nvSpPr>
          <p:spPr>
            <a:xfrm>
              <a:off x="7449974" y="5459986"/>
              <a:ext cx="196098" cy="196108"/>
            </a:xfrm>
            <a:custGeom>
              <a:avLst/>
              <a:gdLst/>
              <a:ahLst/>
              <a:cxnLst/>
              <a:rect l="l" t="t" r="r" b="b"/>
              <a:pathLst>
                <a:path w="988" h="988" extrusionOk="0">
                  <a:moveTo>
                    <a:pt x="951" y="0"/>
                  </a:moveTo>
                  <a:lnTo>
                    <a:pt x="1" y="951"/>
                  </a:lnTo>
                  <a:lnTo>
                    <a:pt x="38" y="987"/>
                  </a:lnTo>
                  <a:lnTo>
                    <a:pt x="110" y="916"/>
                  </a:lnTo>
                  <a:lnTo>
                    <a:pt x="915" y="110"/>
                  </a:lnTo>
                  <a:lnTo>
                    <a:pt x="988" y="37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4"/>
            <p:cNvSpPr/>
            <p:nvPr/>
          </p:nvSpPr>
          <p:spPr>
            <a:xfrm>
              <a:off x="7449379" y="5347839"/>
              <a:ext cx="83957" cy="90313"/>
            </a:xfrm>
            <a:custGeom>
              <a:avLst/>
              <a:gdLst/>
              <a:ahLst/>
              <a:cxnLst/>
              <a:rect l="l" t="t" r="r" b="b"/>
              <a:pathLst>
                <a:path w="423" h="455" extrusionOk="0">
                  <a:moveTo>
                    <a:pt x="390" y="0"/>
                  </a:moveTo>
                  <a:lnTo>
                    <a:pt x="20" y="370"/>
                  </a:lnTo>
                  <a:cubicBezTo>
                    <a:pt x="14" y="400"/>
                    <a:pt x="7" y="427"/>
                    <a:pt x="1" y="455"/>
                  </a:cubicBezTo>
                  <a:lnTo>
                    <a:pt x="423" y="3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4"/>
            <p:cNvSpPr/>
            <p:nvPr/>
          </p:nvSpPr>
          <p:spPr>
            <a:xfrm>
              <a:off x="7457913" y="5322829"/>
              <a:ext cx="50215" cy="56768"/>
            </a:xfrm>
            <a:custGeom>
              <a:avLst/>
              <a:gdLst/>
              <a:ahLst/>
              <a:cxnLst/>
              <a:rect l="l" t="t" r="r" b="b"/>
              <a:pathLst>
                <a:path w="253" h="286" extrusionOk="0">
                  <a:moveTo>
                    <a:pt x="220" y="1"/>
                  </a:moveTo>
                  <a:lnTo>
                    <a:pt x="5" y="216"/>
                  </a:lnTo>
                  <a:cubicBezTo>
                    <a:pt x="4" y="239"/>
                    <a:pt x="4" y="262"/>
                    <a:pt x="1" y="285"/>
                  </a:cubicBezTo>
                  <a:lnTo>
                    <a:pt x="253" y="33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4"/>
            <p:cNvSpPr/>
            <p:nvPr/>
          </p:nvSpPr>
          <p:spPr>
            <a:xfrm>
              <a:off x="7424767" y="5434976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0" y="1"/>
                  </a:moveTo>
                  <a:lnTo>
                    <a:pt x="0" y="951"/>
                  </a:lnTo>
                  <a:lnTo>
                    <a:pt x="32" y="984"/>
                  </a:lnTo>
                  <a:lnTo>
                    <a:pt x="983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4"/>
            <p:cNvSpPr/>
            <p:nvPr/>
          </p:nvSpPr>
          <p:spPr>
            <a:xfrm>
              <a:off x="7412263" y="5422471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4"/>
            <p:cNvSpPr/>
            <p:nvPr/>
          </p:nvSpPr>
          <p:spPr>
            <a:xfrm>
              <a:off x="7454936" y="5286506"/>
              <a:ext cx="15878" cy="20047"/>
            </a:xfrm>
            <a:custGeom>
              <a:avLst/>
              <a:gdLst/>
              <a:ahLst/>
              <a:cxnLst/>
              <a:rect l="l" t="t" r="r" b="b"/>
              <a:pathLst>
                <a:path w="80" h="101" extrusionOk="0">
                  <a:moveTo>
                    <a:pt x="52" y="0"/>
                  </a:moveTo>
                  <a:lnTo>
                    <a:pt x="0" y="52"/>
                  </a:lnTo>
                  <a:cubicBezTo>
                    <a:pt x="3" y="68"/>
                    <a:pt x="5" y="84"/>
                    <a:pt x="8" y="100"/>
                  </a:cubicBezTo>
                  <a:lnTo>
                    <a:pt x="79" y="2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4"/>
            <p:cNvSpPr/>
            <p:nvPr/>
          </p:nvSpPr>
          <p:spPr>
            <a:xfrm>
              <a:off x="7387254" y="5397858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4"/>
            <p:cNvSpPr/>
            <p:nvPr/>
          </p:nvSpPr>
          <p:spPr>
            <a:xfrm>
              <a:off x="7422981" y="5372849"/>
              <a:ext cx="135363" cy="141722"/>
            </a:xfrm>
            <a:custGeom>
              <a:avLst/>
              <a:gdLst/>
              <a:ahLst/>
              <a:cxnLst/>
              <a:rect l="l" t="t" r="r" b="b"/>
              <a:pathLst>
                <a:path w="682" h="714" extrusionOk="0">
                  <a:moveTo>
                    <a:pt x="648" y="1"/>
                  </a:moveTo>
                  <a:lnTo>
                    <a:pt x="54" y="595"/>
                  </a:lnTo>
                  <a:cubicBezTo>
                    <a:pt x="38" y="634"/>
                    <a:pt x="19" y="675"/>
                    <a:pt x="1" y="714"/>
                  </a:cubicBezTo>
                  <a:lnTo>
                    <a:pt x="681" y="33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4"/>
            <p:cNvSpPr/>
            <p:nvPr/>
          </p:nvSpPr>
          <p:spPr>
            <a:xfrm>
              <a:off x="7457715" y="5298018"/>
              <a:ext cx="25604" cy="31560"/>
            </a:xfrm>
            <a:custGeom>
              <a:avLst/>
              <a:gdLst/>
              <a:ahLst/>
              <a:cxnLst/>
              <a:rect l="l" t="t" r="r" b="b"/>
              <a:pathLst>
                <a:path w="129" h="159" extrusionOk="0">
                  <a:moveTo>
                    <a:pt x="96" y="0"/>
                  </a:moveTo>
                  <a:lnTo>
                    <a:pt x="1" y="95"/>
                  </a:lnTo>
                  <a:cubicBezTo>
                    <a:pt x="2" y="116"/>
                    <a:pt x="2" y="137"/>
                    <a:pt x="4" y="158"/>
                  </a:cubicBezTo>
                  <a:lnTo>
                    <a:pt x="129" y="3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4"/>
            <p:cNvSpPr/>
            <p:nvPr/>
          </p:nvSpPr>
          <p:spPr>
            <a:xfrm>
              <a:off x="7386857" y="5385155"/>
              <a:ext cx="183792" cy="190352"/>
            </a:xfrm>
            <a:custGeom>
              <a:avLst/>
              <a:gdLst/>
              <a:ahLst/>
              <a:cxnLst/>
              <a:rect l="l" t="t" r="r" b="b"/>
              <a:pathLst>
                <a:path w="926" h="959" extrusionOk="0">
                  <a:moveTo>
                    <a:pt x="894" y="1"/>
                  </a:moveTo>
                  <a:lnTo>
                    <a:pt x="121" y="773"/>
                  </a:lnTo>
                  <a:cubicBezTo>
                    <a:pt x="85" y="836"/>
                    <a:pt x="45" y="898"/>
                    <a:pt x="0" y="958"/>
                  </a:cubicBezTo>
                  <a:lnTo>
                    <a:pt x="925" y="35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4"/>
            <p:cNvSpPr/>
            <p:nvPr/>
          </p:nvSpPr>
          <p:spPr>
            <a:xfrm>
              <a:off x="7459104" y="5310523"/>
              <a:ext cx="36719" cy="42874"/>
            </a:xfrm>
            <a:custGeom>
              <a:avLst/>
              <a:gdLst/>
              <a:ahLst/>
              <a:cxnLst/>
              <a:rect l="l" t="t" r="r" b="b"/>
              <a:pathLst>
                <a:path w="185" h="216" extrusionOk="0">
                  <a:moveTo>
                    <a:pt x="152" y="0"/>
                  </a:moveTo>
                  <a:lnTo>
                    <a:pt x="0" y="152"/>
                  </a:lnTo>
                  <a:cubicBezTo>
                    <a:pt x="0" y="173"/>
                    <a:pt x="3" y="194"/>
                    <a:pt x="3" y="216"/>
                  </a:cubicBezTo>
                  <a:lnTo>
                    <a:pt x="185" y="3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4"/>
            <p:cNvSpPr/>
            <p:nvPr/>
          </p:nvSpPr>
          <p:spPr>
            <a:xfrm>
              <a:off x="7437271" y="5447679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4"/>
            <p:cNvSpPr/>
            <p:nvPr/>
          </p:nvSpPr>
          <p:spPr>
            <a:xfrm>
              <a:off x="7277693" y="5434778"/>
              <a:ext cx="51208" cy="56768"/>
            </a:xfrm>
            <a:custGeom>
              <a:avLst/>
              <a:gdLst/>
              <a:ahLst/>
              <a:cxnLst/>
              <a:rect l="l" t="t" r="r" b="b"/>
              <a:pathLst>
                <a:path w="258" h="286" extrusionOk="0">
                  <a:moveTo>
                    <a:pt x="257" y="1"/>
                  </a:moveTo>
                  <a:lnTo>
                    <a:pt x="23" y="234"/>
                  </a:lnTo>
                  <a:lnTo>
                    <a:pt x="1" y="255"/>
                  </a:lnTo>
                  <a:lnTo>
                    <a:pt x="32" y="286"/>
                  </a:lnTo>
                  <a:lnTo>
                    <a:pt x="54" y="263"/>
                  </a:lnTo>
                  <a:lnTo>
                    <a:pt x="221" y="96"/>
                  </a:lnTo>
                  <a:cubicBezTo>
                    <a:pt x="234" y="64"/>
                    <a:pt x="247" y="32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4"/>
            <p:cNvSpPr/>
            <p:nvPr/>
          </p:nvSpPr>
          <p:spPr>
            <a:xfrm>
              <a:off x="7456524" y="5287498"/>
              <a:ext cx="25207" cy="2957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95" y="0"/>
                  </a:moveTo>
                  <a:lnTo>
                    <a:pt x="73" y="24"/>
                  </a:lnTo>
                  <a:lnTo>
                    <a:pt x="1" y="95"/>
                  </a:lnTo>
                  <a:cubicBezTo>
                    <a:pt x="3" y="113"/>
                    <a:pt x="6" y="131"/>
                    <a:pt x="7" y="148"/>
                  </a:cubicBezTo>
                  <a:lnTo>
                    <a:pt x="102" y="53"/>
                  </a:lnTo>
                  <a:lnTo>
                    <a:pt x="126" y="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4"/>
            <p:cNvSpPr/>
            <p:nvPr/>
          </p:nvSpPr>
          <p:spPr>
            <a:xfrm>
              <a:off x="7290197" y="5478842"/>
              <a:ext cx="19253" cy="23422"/>
            </a:xfrm>
            <a:custGeom>
              <a:avLst/>
              <a:gdLst/>
              <a:ahLst/>
              <a:cxnLst/>
              <a:rect l="l" t="t" r="r" b="b"/>
              <a:pathLst>
                <a:path w="97" h="118" extrusionOk="0">
                  <a:moveTo>
                    <a:pt x="96" y="0"/>
                  </a:moveTo>
                  <a:lnTo>
                    <a:pt x="23" y="73"/>
                  </a:lnTo>
                  <a:lnTo>
                    <a:pt x="0" y="95"/>
                  </a:lnTo>
                  <a:lnTo>
                    <a:pt x="22" y="117"/>
                  </a:lnTo>
                  <a:cubicBezTo>
                    <a:pt x="49" y="79"/>
                    <a:pt x="74" y="4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4"/>
            <p:cNvSpPr/>
            <p:nvPr/>
          </p:nvSpPr>
          <p:spPr>
            <a:xfrm>
              <a:off x="7458509" y="5299805"/>
              <a:ext cx="35329" cy="40889"/>
            </a:xfrm>
            <a:custGeom>
              <a:avLst/>
              <a:gdLst/>
              <a:ahLst/>
              <a:cxnLst/>
              <a:rect l="l" t="t" r="r" b="b"/>
              <a:pathLst>
                <a:path w="178" h="206" extrusionOk="0">
                  <a:moveTo>
                    <a:pt x="148" y="1"/>
                  </a:moveTo>
                  <a:lnTo>
                    <a:pt x="125" y="23"/>
                  </a:lnTo>
                  <a:lnTo>
                    <a:pt x="0" y="148"/>
                  </a:lnTo>
                  <a:cubicBezTo>
                    <a:pt x="1" y="167"/>
                    <a:pt x="2" y="186"/>
                    <a:pt x="2" y="205"/>
                  </a:cubicBezTo>
                  <a:lnTo>
                    <a:pt x="154" y="53"/>
                  </a:lnTo>
                  <a:lnTo>
                    <a:pt x="177" y="3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4"/>
            <p:cNvSpPr/>
            <p:nvPr/>
          </p:nvSpPr>
          <p:spPr>
            <a:xfrm>
              <a:off x="7459303" y="5312508"/>
              <a:ext cx="47040" cy="53195"/>
            </a:xfrm>
            <a:custGeom>
              <a:avLst/>
              <a:gdLst/>
              <a:ahLst/>
              <a:cxnLst/>
              <a:rect l="l" t="t" r="r" b="b"/>
              <a:pathLst>
                <a:path w="237" h="268" extrusionOk="0">
                  <a:moveTo>
                    <a:pt x="208" y="1"/>
                  </a:moveTo>
                  <a:lnTo>
                    <a:pt x="185" y="24"/>
                  </a:lnTo>
                  <a:lnTo>
                    <a:pt x="3" y="206"/>
                  </a:lnTo>
                  <a:cubicBezTo>
                    <a:pt x="3" y="227"/>
                    <a:pt x="0" y="247"/>
                    <a:pt x="0" y="268"/>
                  </a:cubicBezTo>
                  <a:lnTo>
                    <a:pt x="215" y="53"/>
                  </a:lnTo>
                  <a:lnTo>
                    <a:pt x="237" y="30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4"/>
            <p:cNvSpPr/>
            <p:nvPr/>
          </p:nvSpPr>
          <p:spPr>
            <a:xfrm>
              <a:off x="7456921" y="5325013"/>
              <a:ext cx="61727" cy="67288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280" y="0"/>
                  </a:moveTo>
                  <a:lnTo>
                    <a:pt x="258" y="22"/>
                  </a:lnTo>
                  <a:lnTo>
                    <a:pt x="6" y="274"/>
                  </a:lnTo>
                  <a:cubicBezTo>
                    <a:pt x="5" y="295"/>
                    <a:pt x="4" y="317"/>
                    <a:pt x="1" y="339"/>
                  </a:cubicBezTo>
                  <a:lnTo>
                    <a:pt x="288" y="53"/>
                  </a:lnTo>
                  <a:lnTo>
                    <a:pt x="311" y="3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4"/>
            <p:cNvSpPr/>
            <p:nvPr/>
          </p:nvSpPr>
          <p:spPr>
            <a:xfrm>
              <a:off x="7453150" y="5337518"/>
              <a:ext cx="78003" cy="84160"/>
            </a:xfrm>
            <a:custGeom>
              <a:avLst/>
              <a:gdLst/>
              <a:ahLst/>
              <a:cxnLst/>
              <a:rect l="l" t="t" r="r" b="b"/>
              <a:pathLst>
                <a:path w="393" h="424" extrusionOk="0">
                  <a:moveTo>
                    <a:pt x="365" y="0"/>
                  </a:moveTo>
                  <a:lnTo>
                    <a:pt x="341" y="23"/>
                  </a:lnTo>
                  <a:lnTo>
                    <a:pt x="10" y="354"/>
                  </a:lnTo>
                  <a:cubicBezTo>
                    <a:pt x="7" y="378"/>
                    <a:pt x="5" y="400"/>
                    <a:pt x="1" y="423"/>
                  </a:cubicBezTo>
                  <a:lnTo>
                    <a:pt x="371" y="53"/>
                  </a:lnTo>
                  <a:lnTo>
                    <a:pt x="393" y="3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4"/>
            <p:cNvSpPr/>
            <p:nvPr/>
          </p:nvSpPr>
          <p:spPr>
            <a:xfrm>
              <a:off x="7445409" y="5349824"/>
              <a:ext cx="98446" cy="104009"/>
            </a:xfrm>
            <a:custGeom>
              <a:avLst/>
              <a:gdLst/>
              <a:ahLst/>
              <a:cxnLst/>
              <a:rect l="l" t="t" r="r" b="b"/>
              <a:pathLst>
                <a:path w="496" h="524" extrusionOk="0">
                  <a:moveTo>
                    <a:pt x="465" y="1"/>
                  </a:moveTo>
                  <a:lnTo>
                    <a:pt x="443" y="23"/>
                  </a:lnTo>
                  <a:lnTo>
                    <a:pt x="21" y="445"/>
                  </a:lnTo>
                  <a:cubicBezTo>
                    <a:pt x="14" y="471"/>
                    <a:pt x="9" y="497"/>
                    <a:pt x="1" y="524"/>
                  </a:cubicBezTo>
                  <a:lnTo>
                    <a:pt x="472" y="53"/>
                  </a:lnTo>
                  <a:lnTo>
                    <a:pt x="495" y="31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4"/>
            <p:cNvSpPr/>
            <p:nvPr/>
          </p:nvSpPr>
          <p:spPr>
            <a:xfrm>
              <a:off x="7433500" y="5362329"/>
              <a:ext cx="122661" cy="128820"/>
            </a:xfrm>
            <a:custGeom>
              <a:avLst/>
              <a:gdLst/>
              <a:ahLst/>
              <a:cxnLst/>
              <a:rect l="l" t="t" r="r" b="b"/>
              <a:pathLst>
                <a:path w="618" h="649" extrusionOk="0">
                  <a:moveTo>
                    <a:pt x="588" y="1"/>
                  </a:moveTo>
                  <a:lnTo>
                    <a:pt x="566" y="23"/>
                  </a:lnTo>
                  <a:lnTo>
                    <a:pt x="32" y="557"/>
                  </a:lnTo>
                  <a:cubicBezTo>
                    <a:pt x="22" y="587"/>
                    <a:pt x="12" y="618"/>
                    <a:pt x="1" y="648"/>
                  </a:cubicBezTo>
                  <a:lnTo>
                    <a:pt x="595" y="54"/>
                  </a:lnTo>
                  <a:lnTo>
                    <a:pt x="618" y="2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4"/>
            <p:cNvSpPr/>
            <p:nvPr/>
          </p:nvSpPr>
          <p:spPr>
            <a:xfrm>
              <a:off x="7410675" y="5374834"/>
              <a:ext cx="157990" cy="163556"/>
            </a:xfrm>
            <a:custGeom>
              <a:avLst/>
              <a:gdLst/>
              <a:ahLst/>
              <a:cxnLst/>
              <a:rect l="l" t="t" r="r" b="b"/>
              <a:pathLst>
                <a:path w="796" h="824" extrusionOk="0">
                  <a:moveTo>
                    <a:pt x="765" y="0"/>
                  </a:moveTo>
                  <a:lnTo>
                    <a:pt x="743" y="22"/>
                  </a:lnTo>
                  <a:lnTo>
                    <a:pt x="63" y="702"/>
                  </a:lnTo>
                  <a:cubicBezTo>
                    <a:pt x="43" y="744"/>
                    <a:pt x="23" y="784"/>
                    <a:pt x="1" y="824"/>
                  </a:cubicBezTo>
                  <a:lnTo>
                    <a:pt x="773" y="51"/>
                  </a:lnTo>
                  <a:lnTo>
                    <a:pt x="796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4"/>
            <p:cNvSpPr/>
            <p:nvPr/>
          </p:nvSpPr>
          <p:spPr>
            <a:xfrm>
              <a:off x="7379116" y="5387537"/>
              <a:ext cx="201854" cy="203452"/>
            </a:xfrm>
            <a:custGeom>
              <a:avLst/>
              <a:gdLst/>
              <a:ahLst/>
              <a:cxnLst/>
              <a:rect l="l" t="t" r="r" b="b"/>
              <a:pathLst>
                <a:path w="1017" h="1025" extrusionOk="0">
                  <a:moveTo>
                    <a:pt x="987" y="0"/>
                  </a:moveTo>
                  <a:lnTo>
                    <a:pt x="965" y="23"/>
                  </a:lnTo>
                  <a:lnTo>
                    <a:pt x="42" y="946"/>
                  </a:lnTo>
                  <a:cubicBezTo>
                    <a:pt x="28" y="965"/>
                    <a:pt x="15" y="983"/>
                    <a:pt x="0" y="1002"/>
                  </a:cubicBezTo>
                  <a:lnTo>
                    <a:pt x="23" y="1024"/>
                  </a:lnTo>
                  <a:lnTo>
                    <a:pt x="44" y="1002"/>
                  </a:lnTo>
                  <a:lnTo>
                    <a:pt x="994" y="52"/>
                  </a:lnTo>
                  <a:lnTo>
                    <a:pt x="1017" y="29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4"/>
            <p:cNvSpPr/>
            <p:nvPr/>
          </p:nvSpPr>
          <p:spPr>
            <a:xfrm>
              <a:off x="7389834" y="539984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1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29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4"/>
            <p:cNvSpPr/>
            <p:nvPr/>
          </p:nvSpPr>
          <p:spPr>
            <a:xfrm>
              <a:off x="7402339" y="5411951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6" y="1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0" y="997"/>
                  </a:lnTo>
                  <a:lnTo>
                    <a:pt x="30" y="1027"/>
                  </a:lnTo>
                  <a:lnTo>
                    <a:pt x="52" y="1005"/>
                  </a:lnTo>
                  <a:lnTo>
                    <a:pt x="1002" y="54"/>
                  </a:lnTo>
                  <a:lnTo>
                    <a:pt x="1027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4"/>
            <p:cNvSpPr/>
            <p:nvPr/>
          </p:nvSpPr>
          <p:spPr>
            <a:xfrm>
              <a:off x="7414644" y="5424655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4"/>
            <p:cNvSpPr/>
            <p:nvPr/>
          </p:nvSpPr>
          <p:spPr>
            <a:xfrm>
              <a:off x="7427149" y="5437159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6"/>
                  </a:lnTo>
                  <a:lnTo>
                    <a:pt x="54" y="1002"/>
                  </a:lnTo>
                  <a:lnTo>
                    <a:pt x="1004" y="52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4"/>
            <p:cNvSpPr/>
            <p:nvPr/>
          </p:nvSpPr>
          <p:spPr>
            <a:xfrm>
              <a:off x="7439851" y="5449466"/>
              <a:ext cx="203442" cy="203849"/>
            </a:xfrm>
            <a:custGeom>
              <a:avLst/>
              <a:gdLst/>
              <a:ahLst/>
              <a:cxnLst/>
              <a:rect l="l" t="t" r="r" b="b"/>
              <a:pathLst>
                <a:path w="1025" h="1027" extrusionOk="0">
                  <a:moveTo>
                    <a:pt x="996" y="1"/>
                  </a:moveTo>
                  <a:lnTo>
                    <a:pt x="973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9" y="1027"/>
                  </a:lnTo>
                  <a:lnTo>
                    <a:pt x="52" y="1004"/>
                  </a:lnTo>
                  <a:lnTo>
                    <a:pt x="1002" y="53"/>
                  </a:lnTo>
                  <a:lnTo>
                    <a:pt x="1024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4"/>
            <p:cNvSpPr/>
            <p:nvPr/>
          </p:nvSpPr>
          <p:spPr>
            <a:xfrm>
              <a:off x="8449522" y="6287291"/>
              <a:ext cx="25008" cy="2501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34" y="0"/>
                  </a:moveTo>
                  <a:lnTo>
                    <a:pt x="0" y="33"/>
                  </a:lnTo>
                  <a:lnTo>
                    <a:pt x="92" y="126"/>
                  </a:lnTo>
                  <a:lnTo>
                    <a:pt x="126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4"/>
            <p:cNvSpPr/>
            <p:nvPr/>
          </p:nvSpPr>
          <p:spPr>
            <a:xfrm>
              <a:off x="8438407" y="6296223"/>
              <a:ext cx="25405" cy="25010"/>
            </a:xfrm>
            <a:custGeom>
              <a:avLst/>
              <a:gdLst/>
              <a:ahLst/>
              <a:cxnLst/>
              <a:rect l="l" t="t" r="r" b="b"/>
              <a:pathLst>
                <a:path w="128" h="126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6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4"/>
            <p:cNvSpPr/>
            <p:nvPr/>
          </p:nvSpPr>
          <p:spPr>
            <a:xfrm>
              <a:off x="8427292" y="6307140"/>
              <a:ext cx="25405" cy="25208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7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4"/>
            <p:cNvSpPr/>
            <p:nvPr/>
          </p:nvSpPr>
          <p:spPr>
            <a:xfrm>
              <a:off x="8230201" y="6240645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4"/>
            <p:cNvSpPr/>
            <p:nvPr/>
          </p:nvSpPr>
          <p:spPr>
            <a:xfrm>
              <a:off x="8218094" y="6228141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4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4"/>
            <p:cNvSpPr/>
            <p:nvPr/>
          </p:nvSpPr>
          <p:spPr>
            <a:xfrm>
              <a:off x="8205192" y="6215834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4"/>
            <p:cNvSpPr/>
            <p:nvPr/>
          </p:nvSpPr>
          <p:spPr>
            <a:xfrm>
              <a:off x="8005918" y="6016551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3"/>
                  </a:lnTo>
                  <a:lnTo>
                    <a:pt x="984" y="3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4"/>
            <p:cNvSpPr/>
            <p:nvPr/>
          </p:nvSpPr>
          <p:spPr>
            <a:xfrm>
              <a:off x="8068241" y="607907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4" y="32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4"/>
            <p:cNvSpPr/>
            <p:nvPr/>
          </p:nvSpPr>
          <p:spPr>
            <a:xfrm>
              <a:off x="8242705" y="6253150"/>
              <a:ext cx="195701" cy="195711"/>
            </a:xfrm>
            <a:custGeom>
              <a:avLst/>
              <a:gdLst/>
              <a:ahLst/>
              <a:cxnLst/>
              <a:rect l="l" t="t" r="r" b="b"/>
              <a:pathLst>
                <a:path w="986" h="986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4"/>
            <p:cNvSpPr/>
            <p:nvPr/>
          </p:nvSpPr>
          <p:spPr>
            <a:xfrm>
              <a:off x="8105555" y="6116391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4"/>
            <p:cNvSpPr/>
            <p:nvPr/>
          </p:nvSpPr>
          <p:spPr>
            <a:xfrm>
              <a:off x="8255011" y="6265655"/>
              <a:ext cx="194907" cy="194917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952" y="0"/>
                  </a:moveTo>
                  <a:lnTo>
                    <a:pt x="1" y="952"/>
                  </a:lnTo>
                  <a:lnTo>
                    <a:pt x="31" y="981"/>
                  </a:lnTo>
                  <a:lnTo>
                    <a:pt x="982" y="3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4"/>
            <p:cNvSpPr/>
            <p:nvPr/>
          </p:nvSpPr>
          <p:spPr>
            <a:xfrm>
              <a:off x="7993612" y="6004046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0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4"/>
            <p:cNvSpPr/>
            <p:nvPr/>
          </p:nvSpPr>
          <p:spPr>
            <a:xfrm>
              <a:off x="8055935" y="6066372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0"/>
                  </a:moveTo>
                  <a:lnTo>
                    <a:pt x="1" y="952"/>
                  </a:lnTo>
                  <a:lnTo>
                    <a:pt x="35" y="984"/>
                  </a:lnTo>
                  <a:lnTo>
                    <a:pt x="985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4"/>
            <p:cNvSpPr/>
            <p:nvPr/>
          </p:nvSpPr>
          <p:spPr>
            <a:xfrm>
              <a:off x="8143068" y="6153310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4"/>
            <p:cNvSpPr/>
            <p:nvPr/>
          </p:nvSpPr>
          <p:spPr>
            <a:xfrm>
              <a:off x="8030927" y="604076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1"/>
                  </a:moveTo>
                  <a:lnTo>
                    <a:pt x="0" y="952"/>
                  </a:lnTo>
                  <a:lnTo>
                    <a:pt x="33" y="985"/>
                  </a:lnTo>
                  <a:lnTo>
                    <a:pt x="984" y="33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4"/>
            <p:cNvSpPr/>
            <p:nvPr/>
          </p:nvSpPr>
          <p:spPr>
            <a:xfrm>
              <a:off x="8130762" y="614080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4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4"/>
            <p:cNvSpPr/>
            <p:nvPr/>
          </p:nvSpPr>
          <p:spPr>
            <a:xfrm>
              <a:off x="8118258" y="6128896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5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4"/>
            <p:cNvSpPr/>
            <p:nvPr/>
          </p:nvSpPr>
          <p:spPr>
            <a:xfrm>
              <a:off x="8080944" y="6091778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4"/>
            <p:cNvSpPr/>
            <p:nvPr/>
          </p:nvSpPr>
          <p:spPr>
            <a:xfrm>
              <a:off x="8093249" y="6103688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4"/>
            <p:cNvSpPr/>
            <p:nvPr/>
          </p:nvSpPr>
          <p:spPr>
            <a:xfrm>
              <a:off x="8155374" y="6165815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4"/>
            <p:cNvSpPr/>
            <p:nvPr/>
          </p:nvSpPr>
          <p:spPr>
            <a:xfrm>
              <a:off x="8192887" y="6203329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4"/>
            <p:cNvSpPr/>
            <p:nvPr/>
          </p:nvSpPr>
          <p:spPr>
            <a:xfrm>
              <a:off x="8043431" y="6053668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5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4"/>
            <p:cNvSpPr/>
            <p:nvPr/>
          </p:nvSpPr>
          <p:spPr>
            <a:xfrm>
              <a:off x="8180581" y="619062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4"/>
            <p:cNvSpPr/>
            <p:nvPr/>
          </p:nvSpPr>
          <p:spPr>
            <a:xfrm>
              <a:off x="8168077" y="6178320"/>
              <a:ext cx="195304" cy="195711"/>
            </a:xfrm>
            <a:custGeom>
              <a:avLst/>
              <a:gdLst/>
              <a:ahLst/>
              <a:cxnLst/>
              <a:rect l="l" t="t" r="r" b="b"/>
              <a:pathLst>
                <a:path w="984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3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4"/>
            <p:cNvSpPr/>
            <p:nvPr/>
          </p:nvSpPr>
          <p:spPr>
            <a:xfrm>
              <a:off x="8018621" y="6028063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0" y="0"/>
                  </a:moveTo>
                  <a:lnTo>
                    <a:pt x="0" y="951"/>
                  </a:lnTo>
                  <a:lnTo>
                    <a:pt x="34" y="984"/>
                  </a:lnTo>
                  <a:lnTo>
                    <a:pt x="984" y="3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4"/>
            <p:cNvSpPr/>
            <p:nvPr/>
          </p:nvSpPr>
          <p:spPr>
            <a:xfrm>
              <a:off x="8245484" y="6255135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1"/>
                  </a:moveTo>
                  <a:lnTo>
                    <a:pt x="973" y="24"/>
                  </a:lnTo>
                  <a:lnTo>
                    <a:pt x="22" y="975"/>
                  </a:lnTo>
                  <a:lnTo>
                    <a:pt x="0" y="997"/>
                  </a:lnTo>
                  <a:lnTo>
                    <a:pt x="29" y="1026"/>
                  </a:lnTo>
                  <a:lnTo>
                    <a:pt x="51" y="1004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4"/>
            <p:cNvSpPr/>
            <p:nvPr/>
          </p:nvSpPr>
          <p:spPr>
            <a:xfrm>
              <a:off x="8232781" y="6242829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8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7"/>
                  </a:lnTo>
                  <a:lnTo>
                    <a:pt x="54" y="1002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4"/>
            <p:cNvSpPr/>
            <p:nvPr/>
          </p:nvSpPr>
          <p:spPr>
            <a:xfrm>
              <a:off x="8220277" y="623032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4" y="22"/>
                  </a:lnTo>
                  <a:lnTo>
                    <a:pt x="24" y="974"/>
                  </a:lnTo>
                  <a:lnTo>
                    <a:pt x="1" y="997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4"/>
            <p:cNvSpPr/>
            <p:nvPr/>
          </p:nvSpPr>
          <p:spPr>
            <a:xfrm>
              <a:off x="8207971" y="6217819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6" y="1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0" y="996"/>
                  </a:lnTo>
                  <a:lnTo>
                    <a:pt x="29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4"/>
            <p:cNvSpPr/>
            <p:nvPr/>
          </p:nvSpPr>
          <p:spPr>
            <a:xfrm>
              <a:off x="8195467" y="620531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4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4"/>
            <p:cNvSpPr/>
            <p:nvPr/>
          </p:nvSpPr>
          <p:spPr>
            <a:xfrm>
              <a:off x="8182963" y="6192809"/>
              <a:ext cx="204037" cy="203849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997" y="0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1" y="997"/>
                  </a:lnTo>
                  <a:lnTo>
                    <a:pt x="31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7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4"/>
            <p:cNvSpPr/>
            <p:nvPr/>
          </p:nvSpPr>
          <p:spPr>
            <a:xfrm>
              <a:off x="8170458" y="6180702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1"/>
                  </a:lnTo>
                  <a:lnTo>
                    <a:pt x="1027" y="29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4"/>
            <p:cNvSpPr/>
            <p:nvPr/>
          </p:nvSpPr>
          <p:spPr>
            <a:xfrm>
              <a:off x="8157954" y="6167998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5" y="973"/>
                  </a:lnTo>
                  <a:lnTo>
                    <a:pt x="0" y="998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3" y="54"/>
                  </a:lnTo>
                  <a:lnTo>
                    <a:pt x="1027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4"/>
            <p:cNvSpPr/>
            <p:nvPr/>
          </p:nvSpPr>
          <p:spPr>
            <a:xfrm>
              <a:off x="8145648" y="615549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4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30" y="1026"/>
                  </a:lnTo>
                  <a:lnTo>
                    <a:pt x="53" y="1004"/>
                  </a:lnTo>
                  <a:lnTo>
                    <a:pt x="1002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4"/>
            <p:cNvSpPr/>
            <p:nvPr/>
          </p:nvSpPr>
          <p:spPr>
            <a:xfrm>
              <a:off x="8132946" y="6143187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6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5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4"/>
            <p:cNvSpPr/>
            <p:nvPr/>
          </p:nvSpPr>
          <p:spPr>
            <a:xfrm>
              <a:off x="8120838" y="6130682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7"/>
                  </a:lnTo>
                  <a:lnTo>
                    <a:pt x="29" y="1025"/>
                  </a:lnTo>
                  <a:lnTo>
                    <a:pt x="51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4"/>
            <p:cNvSpPr/>
            <p:nvPr/>
          </p:nvSpPr>
          <p:spPr>
            <a:xfrm>
              <a:off x="8108334" y="6118177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5" y="1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7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4"/>
            <p:cNvSpPr/>
            <p:nvPr/>
          </p:nvSpPr>
          <p:spPr>
            <a:xfrm>
              <a:off x="8095830" y="6105673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3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0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4"/>
            <p:cNvSpPr/>
            <p:nvPr/>
          </p:nvSpPr>
          <p:spPr>
            <a:xfrm>
              <a:off x="8083524" y="6093168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2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8" y="1027"/>
                  </a:lnTo>
                  <a:lnTo>
                    <a:pt x="52" y="1003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4"/>
            <p:cNvSpPr/>
            <p:nvPr/>
          </p:nvSpPr>
          <p:spPr>
            <a:xfrm>
              <a:off x="8070821" y="6080861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4"/>
            <p:cNvSpPr/>
            <p:nvPr/>
          </p:nvSpPr>
          <p:spPr>
            <a:xfrm>
              <a:off x="8058317" y="6068158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7" y="1"/>
                  </a:moveTo>
                  <a:lnTo>
                    <a:pt x="975" y="24"/>
                  </a:lnTo>
                  <a:lnTo>
                    <a:pt x="24" y="974"/>
                  </a:lnTo>
                  <a:lnTo>
                    <a:pt x="0" y="998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4"/>
                  </a:lnTo>
                  <a:lnTo>
                    <a:pt x="1026" y="32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4"/>
            <p:cNvSpPr/>
            <p:nvPr/>
          </p:nvSpPr>
          <p:spPr>
            <a:xfrm>
              <a:off x="8046011" y="605605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3" y="51"/>
                  </a:lnTo>
                  <a:lnTo>
                    <a:pt x="1026" y="29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4"/>
            <p:cNvSpPr/>
            <p:nvPr/>
          </p:nvSpPr>
          <p:spPr>
            <a:xfrm>
              <a:off x="8033308" y="6043545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4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4"/>
            <p:cNvSpPr/>
            <p:nvPr/>
          </p:nvSpPr>
          <p:spPr>
            <a:xfrm>
              <a:off x="8021003" y="603104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7"/>
                  </a:lnTo>
                  <a:lnTo>
                    <a:pt x="30" y="1025"/>
                  </a:lnTo>
                  <a:lnTo>
                    <a:pt x="52" y="1003"/>
                  </a:lnTo>
                  <a:lnTo>
                    <a:pt x="1003" y="53"/>
                  </a:lnTo>
                  <a:lnTo>
                    <a:pt x="1027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4"/>
            <p:cNvSpPr/>
            <p:nvPr/>
          </p:nvSpPr>
          <p:spPr>
            <a:xfrm>
              <a:off x="8008498" y="6018734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4" y="972"/>
                  </a:lnTo>
                  <a:lnTo>
                    <a:pt x="0" y="996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2"/>
                  </a:lnTo>
                  <a:lnTo>
                    <a:pt x="1027" y="28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4"/>
            <p:cNvSpPr/>
            <p:nvPr/>
          </p:nvSpPr>
          <p:spPr>
            <a:xfrm>
              <a:off x="7995994" y="6006031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4" y="973"/>
                  </a:lnTo>
                  <a:lnTo>
                    <a:pt x="0" y="997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4"/>
            <p:cNvSpPr/>
            <p:nvPr/>
          </p:nvSpPr>
          <p:spPr>
            <a:xfrm>
              <a:off x="7988452" y="5998091"/>
              <a:ext cx="199075" cy="199085"/>
            </a:xfrm>
            <a:custGeom>
              <a:avLst/>
              <a:gdLst/>
              <a:ahLst/>
              <a:cxnLst/>
              <a:rect l="l" t="t" r="r" b="b"/>
              <a:pathLst>
                <a:path w="1003" h="1003" extrusionOk="0">
                  <a:moveTo>
                    <a:pt x="996" y="1"/>
                  </a:moveTo>
                  <a:lnTo>
                    <a:pt x="0" y="997"/>
                  </a:lnTo>
                  <a:lnTo>
                    <a:pt x="6" y="1002"/>
                  </a:lnTo>
                  <a:lnTo>
                    <a:pt x="30" y="980"/>
                  </a:lnTo>
                  <a:lnTo>
                    <a:pt x="980" y="30"/>
                  </a:lnTo>
                  <a:lnTo>
                    <a:pt x="1002" y="8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4"/>
            <p:cNvSpPr/>
            <p:nvPr/>
          </p:nvSpPr>
          <p:spPr>
            <a:xfrm>
              <a:off x="8248858" y="6258510"/>
              <a:ext cx="221702" cy="220522"/>
            </a:xfrm>
            <a:custGeom>
              <a:avLst/>
              <a:gdLst/>
              <a:ahLst/>
              <a:cxnLst/>
              <a:rect l="l" t="t" r="r" b="b"/>
              <a:pathLst>
                <a:path w="1117" h="1111" extrusionOk="0">
                  <a:moveTo>
                    <a:pt x="1081" y="1"/>
                  </a:moveTo>
                  <a:lnTo>
                    <a:pt x="1017" y="65"/>
                  </a:lnTo>
                  <a:lnTo>
                    <a:pt x="66" y="1015"/>
                  </a:lnTo>
                  <a:lnTo>
                    <a:pt x="0" y="1081"/>
                  </a:lnTo>
                  <a:lnTo>
                    <a:pt x="11" y="1092"/>
                  </a:lnTo>
                  <a:cubicBezTo>
                    <a:pt x="23" y="1105"/>
                    <a:pt x="39" y="1111"/>
                    <a:pt x="55" y="1111"/>
                  </a:cubicBezTo>
                  <a:cubicBezTo>
                    <a:pt x="71" y="1111"/>
                    <a:pt x="88" y="1105"/>
                    <a:pt x="100" y="1092"/>
                  </a:cubicBezTo>
                  <a:lnTo>
                    <a:pt x="387" y="805"/>
                  </a:lnTo>
                  <a:lnTo>
                    <a:pt x="555" y="972"/>
                  </a:lnTo>
                  <a:lnTo>
                    <a:pt x="562" y="980"/>
                  </a:lnTo>
                  <a:cubicBezTo>
                    <a:pt x="581" y="999"/>
                    <a:pt x="605" y="1008"/>
                    <a:pt x="630" y="1008"/>
                  </a:cubicBezTo>
                  <a:cubicBezTo>
                    <a:pt x="654" y="1008"/>
                    <a:pt x="678" y="999"/>
                    <a:pt x="696" y="980"/>
                  </a:cubicBezTo>
                  <a:lnTo>
                    <a:pt x="738" y="938"/>
                  </a:lnTo>
                  <a:lnTo>
                    <a:pt x="787" y="987"/>
                  </a:lnTo>
                  <a:lnTo>
                    <a:pt x="986" y="787"/>
                  </a:lnTo>
                  <a:lnTo>
                    <a:pt x="938" y="739"/>
                  </a:lnTo>
                  <a:lnTo>
                    <a:pt x="980" y="697"/>
                  </a:lnTo>
                  <a:cubicBezTo>
                    <a:pt x="1017" y="660"/>
                    <a:pt x="1017" y="601"/>
                    <a:pt x="980" y="564"/>
                  </a:cubicBezTo>
                  <a:lnTo>
                    <a:pt x="971" y="555"/>
                  </a:lnTo>
                  <a:lnTo>
                    <a:pt x="804" y="388"/>
                  </a:lnTo>
                  <a:lnTo>
                    <a:pt x="904" y="287"/>
                  </a:lnTo>
                  <a:lnTo>
                    <a:pt x="938" y="255"/>
                  </a:lnTo>
                  <a:lnTo>
                    <a:pt x="960" y="233"/>
                  </a:lnTo>
                  <a:lnTo>
                    <a:pt x="992" y="200"/>
                  </a:lnTo>
                  <a:lnTo>
                    <a:pt x="1015" y="177"/>
                  </a:lnTo>
                  <a:lnTo>
                    <a:pt x="1048" y="144"/>
                  </a:lnTo>
                  <a:lnTo>
                    <a:pt x="1092" y="101"/>
                  </a:lnTo>
                  <a:cubicBezTo>
                    <a:pt x="1117" y="75"/>
                    <a:pt x="1117" y="36"/>
                    <a:pt x="1092" y="11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4"/>
            <p:cNvSpPr/>
            <p:nvPr/>
          </p:nvSpPr>
          <p:spPr>
            <a:xfrm>
              <a:off x="7482922" y="5499287"/>
              <a:ext cx="504139" cy="497217"/>
            </a:xfrm>
            <a:custGeom>
              <a:avLst/>
              <a:gdLst/>
              <a:ahLst/>
              <a:cxnLst/>
              <a:rect l="l" t="t" r="r" b="b"/>
              <a:pathLst>
                <a:path w="2540" h="2505" extrusionOk="0">
                  <a:moveTo>
                    <a:pt x="1634" y="214"/>
                  </a:moveTo>
                  <a:cubicBezTo>
                    <a:pt x="1698" y="214"/>
                    <a:pt x="1751" y="266"/>
                    <a:pt x="1751" y="331"/>
                  </a:cubicBezTo>
                  <a:cubicBezTo>
                    <a:pt x="1752" y="396"/>
                    <a:pt x="1699" y="449"/>
                    <a:pt x="1634" y="449"/>
                  </a:cubicBezTo>
                  <a:cubicBezTo>
                    <a:pt x="1570" y="449"/>
                    <a:pt x="1517" y="396"/>
                    <a:pt x="1517" y="331"/>
                  </a:cubicBezTo>
                  <a:cubicBezTo>
                    <a:pt x="1517" y="266"/>
                    <a:pt x="1570" y="214"/>
                    <a:pt x="1634" y="214"/>
                  </a:cubicBezTo>
                  <a:close/>
                  <a:moveTo>
                    <a:pt x="735" y="585"/>
                  </a:moveTo>
                  <a:cubicBezTo>
                    <a:pt x="764" y="585"/>
                    <a:pt x="795" y="596"/>
                    <a:pt x="818" y="620"/>
                  </a:cubicBezTo>
                  <a:cubicBezTo>
                    <a:pt x="864" y="666"/>
                    <a:pt x="864" y="740"/>
                    <a:pt x="818" y="786"/>
                  </a:cubicBezTo>
                  <a:cubicBezTo>
                    <a:pt x="795" y="809"/>
                    <a:pt x="764" y="820"/>
                    <a:pt x="735" y="820"/>
                  </a:cubicBezTo>
                  <a:cubicBezTo>
                    <a:pt x="705" y="820"/>
                    <a:pt x="675" y="809"/>
                    <a:pt x="652" y="786"/>
                  </a:cubicBezTo>
                  <a:cubicBezTo>
                    <a:pt x="606" y="740"/>
                    <a:pt x="606" y="666"/>
                    <a:pt x="652" y="620"/>
                  </a:cubicBezTo>
                  <a:cubicBezTo>
                    <a:pt x="675" y="596"/>
                    <a:pt x="705" y="585"/>
                    <a:pt x="735" y="585"/>
                  </a:cubicBezTo>
                  <a:close/>
                  <a:moveTo>
                    <a:pt x="363" y="1484"/>
                  </a:moveTo>
                  <a:cubicBezTo>
                    <a:pt x="428" y="1484"/>
                    <a:pt x="480" y="1537"/>
                    <a:pt x="480" y="1601"/>
                  </a:cubicBezTo>
                  <a:cubicBezTo>
                    <a:pt x="480" y="1667"/>
                    <a:pt x="428" y="1720"/>
                    <a:pt x="363" y="1720"/>
                  </a:cubicBezTo>
                  <a:cubicBezTo>
                    <a:pt x="299" y="1720"/>
                    <a:pt x="246" y="1667"/>
                    <a:pt x="246" y="1601"/>
                  </a:cubicBezTo>
                  <a:cubicBezTo>
                    <a:pt x="246" y="1537"/>
                    <a:pt x="299" y="1484"/>
                    <a:pt x="363" y="1484"/>
                  </a:cubicBezTo>
                  <a:close/>
                  <a:moveTo>
                    <a:pt x="1635" y="1"/>
                  </a:moveTo>
                  <a:cubicBezTo>
                    <a:pt x="1442" y="1"/>
                    <a:pt x="1249" y="35"/>
                    <a:pt x="1066" y="105"/>
                  </a:cubicBezTo>
                  <a:cubicBezTo>
                    <a:pt x="1037" y="116"/>
                    <a:pt x="1009" y="128"/>
                    <a:pt x="981" y="141"/>
                  </a:cubicBezTo>
                  <a:cubicBezTo>
                    <a:pt x="808" y="219"/>
                    <a:pt x="645" y="326"/>
                    <a:pt x="505" y="469"/>
                  </a:cubicBezTo>
                  <a:cubicBezTo>
                    <a:pt x="362" y="611"/>
                    <a:pt x="254" y="774"/>
                    <a:pt x="176" y="948"/>
                  </a:cubicBezTo>
                  <a:cubicBezTo>
                    <a:pt x="163" y="975"/>
                    <a:pt x="151" y="1005"/>
                    <a:pt x="141" y="1032"/>
                  </a:cubicBezTo>
                  <a:cubicBezTo>
                    <a:pt x="0" y="1399"/>
                    <a:pt x="0" y="1805"/>
                    <a:pt x="141" y="2171"/>
                  </a:cubicBezTo>
                  <a:cubicBezTo>
                    <a:pt x="151" y="2200"/>
                    <a:pt x="163" y="2228"/>
                    <a:pt x="176" y="2255"/>
                  </a:cubicBezTo>
                  <a:cubicBezTo>
                    <a:pt x="215" y="2341"/>
                    <a:pt x="260" y="2425"/>
                    <a:pt x="316" y="2504"/>
                  </a:cubicBezTo>
                  <a:lnTo>
                    <a:pt x="376" y="2444"/>
                  </a:lnTo>
                  <a:lnTo>
                    <a:pt x="511" y="2310"/>
                  </a:lnTo>
                  <a:lnTo>
                    <a:pt x="810" y="2011"/>
                  </a:lnTo>
                  <a:cubicBezTo>
                    <a:pt x="640" y="1666"/>
                    <a:pt x="696" y="1238"/>
                    <a:pt x="984" y="951"/>
                  </a:cubicBezTo>
                  <a:cubicBezTo>
                    <a:pt x="1163" y="771"/>
                    <a:pt x="1398" y="681"/>
                    <a:pt x="1633" y="681"/>
                  </a:cubicBezTo>
                  <a:cubicBezTo>
                    <a:pt x="1774" y="681"/>
                    <a:pt x="1915" y="713"/>
                    <a:pt x="2044" y="777"/>
                  </a:cubicBezTo>
                  <a:lnTo>
                    <a:pt x="2478" y="342"/>
                  </a:lnTo>
                  <a:lnTo>
                    <a:pt x="2540" y="281"/>
                  </a:lnTo>
                  <a:cubicBezTo>
                    <a:pt x="2459" y="225"/>
                    <a:pt x="2376" y="179"/>
                    <a:pt x="2289" y="141"/>
                  </a:cubicBezTo>
                  <a:cubicBezTo>
                    <a:pt x="2261" y="128"/>
                    <a:pt x="2232" y="116"/>
                    <a:pt x="2205" y="105"/>
                  </a:cubicBezTo>
                  <a:cubicBezTo>
                    <a:pt x="2022" y="35"/>
                    <a:pt x="1829" y="1"/>
                    <a:pt x="1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4"/>
            <p:cNvSpPr/>
            <p:nvPr/>
          </p:nvSpPr>
          <p:spPr>
            <a:xfrm>
              <a:off x="7603002" y="5615205"/>
              <a:ext cx="51605" cy="47042"/>
            </a:xfrm>
            <a:custGeom>
              <a:avLst/>
              <a:gdLst/>
              <a:ahLst/>
              <a:cxnLst/>
              <a:rect l="l" t="t" r="r" b="b"/>
              <a:pathLst>
                <a:path w="260" h="237" extrusionOk="0">
                  <a:moveTo>
                    <a:pt x="130" y="48"/>
                  </a:moveTo>
                  <a:cubicBezTo>
                    <a:pt x="148" y="48"/>
                    <a:pt x="166" y="55"/>
                    <a:pt x="180" y="68"/>
                  </a:cubicBezTo>
                  <a:cubicBezTo>
                    <a:pt x="207" y="97"/>
                    <a:pt x="207" y="141"/>
                    <a:pt x="180" y="169"/>
                  </a:cubicBezTo>
                  <a:cubicBezTo>
                    <a:pt x="166" y="183"/>
                    <a:pt x="148" y="190"/>
                    <a:pt x="130" y="190"/>
                  </a:cubicBezTo>
                  <a:cubicBezTo>
                    <a:pt x="112" y="190"/>
                    <a:pt x="94" y="183"/>
                    <a:pt x="80" y="169"/>
                  </a:cubicBezTo>
                  <a:cubicBezTo>
                    <a:pt x="52" y="141"/>
                    <a:pt x="52" y="97"/>
                    <a:pt x="80" y="68"/>
                  </a:cubicBezTo>
                  <a:cubicBezTo>
                    <a:pt x="94" y="55"/>
                    <a:pt x="112" y="48"/>
                    <a:pt x="130" y="48"/>
                  </a:cubicBezTo>
                  <a:close/>
                  <a:moveTo>
                    <a:pt x="130" y="1"/>
                  </a:moveTo>
                  <a:cubicBezTo>
                    <a:pt x="100" y="1"/>
                    <a:pt x="70" y="12"/>
                    <a:pt x="47" y="36"/>
                  </a:cubicBezTo>
                  <a:cubicBezTo>
                    <a:pt x="1" y="82"/>
                    <a:pt x="1" y="157"/>
                    <a:pt x="47" y="202"/>
                  </a:cubicBezTo>
                  <a:cubicBezTo>
                    <a:pt x="70" y="225"/>
                    <a:pt x="100" y="236"/>
                    <a:pt x="130" y="236"/>
                  </a:cubicBezTo>
                  <a:cubicBezTo>
                    <a:pt x="159" y="236"/>
                    <a:pt x="190" y="225"/>
                    <a:pt x="213" y="202"/>
                  </a:cubicBezTo>
                  <a:cubicBezTo>
                    <a:pt x="259" y="156"/>
                    <a:pt x="259" y="82"/>
                    <a:pt x="213" y="36"/>
                  </a:cubicBezTo>
                  <a:cubicBezTo>
                    <a:pt x="191" y="12"/>
                    <a:pt x="161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4"/>
            <p:cNvSpPr/>
            <p:nvPr/>
          </p:nvSpPr>
          <p:spPr>
            <a:xfrm>
              <a:off x="7783818" y="5541366"/>
              <a:ext cx="47040" cy="46645"/>
            </a:xfrm>
            <a:custGeom>
              <a:avLst/>
              <a:gdLst/>
              <a:ahLst/>
              <a:cxnLst/>
              <a:rect l="l" t="t" r="r" b="b"/>
              <a:pathLst>
                <a:path w="237" h="235" extrusionOk="0">
                  <a:moveTo>
                    <a:pt x="118" y="47"/>
                  </a:moveTo>
                  <a:cubicBezTo>
                    <a:pt x="157" y="47"/>
                    <a:pt x="189" y="79"/>
                    <a:pt x="189" y="118"/>
                  </a:cubicBezTo>
                  <a:cubicBezTo>
                    <a:pt x="189" y="158"/>
                    <a:pt x="157" y="189"/>
                    <a:pt x="118" y="189"/>
                  </a:cubicBezTo>
                  <a:cubicBezTo>
                    <a:pt x="78" y="189"/>
                    <a:pt x="46" y="158"/>
                    <a:pt x="46" y="118"/>
                  </a:cubicBezTo>
                  <a:cubicBezTo>
                    <a:pt x="46" y="79"/>
                    <a:pt x="78" y="47"/>
                    <a:pt x="118" y="47"/>
                  </a:cubicBezTo>
                  <a:close/>
                  <a:moveTo>
                    <a:pt x="118" y="1"/>
                  </a:moveTo>
                  <a:cubicBezTo>
                    <a:pt x="54" y="1"/>
                    <a:pt x="1" y="53"/>
                    <a:pt x="1" y="118"/>
                  </a:cubicBezTo>
                  <a:cubicBezTo>
                    <a:pt x="1" y="182"/>
                    <a:pt x="54" y="235"/>
                    <a:pt x="118" y="235"/>
                  </a:cubicBezTo>
                  <a:cubicBezTo>
                    <a:pt x="182" y="235"/>
                    <a:pt x="235" y="182"/>
                    <a:pt x="235" y="118"/>
                  </a:cubicBezTo>
                  <a:cubicBezTo>
                    <a:pt x="236" y="53"/>
                    <a:pt x="183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4"/>
            <p:cNvSpPr/>
            <p:nvPr/>
          </p:nvSpPr>
          <p:spPr>
            <a:xfrm>
              <a:off x="7531748" y="5793845"/>
              <a:ext cx="46643" cy="46844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17" y="47"/>
                  </a:moveTo>
                  <a:cubicBezTo>
                    <a:pt x="156" y="47"/>
                    <a:pt x="188" y="78"/>
                    <a:pt x="188" y="117"/>
                  </a:cubicBezTo>
                  <a:cubicBezTo>
                    <a:pt x="187" y="158"/>
                    <a:pt x="155" y="189"/>
                    <a:pt x="117" y="189"/>
                  </a:cubicBezTo>
                  <a:cubicBezTo>
                    <a:pt x="77" y="189"/>
                    <a:pt x="46" y="158"/>
                    <a:pt x="46" y="117"/>
                  </a:cubicBezTo>
                  <a:cubicBezTo>
                    <a:pt x="46" y="79"/>
                    <a:pt x="77" y="48"/>
                    <a:pt x="117" y="47"/>
                  </a:cubicBezTo>
                  <a:close/>
                  <a:moveTo>
                    <a:pt x="117" y="0"/>
                  </a:moveTo>
                  <a:cubicBezTo>
                    <a:pt x="53" y="0"/>
                    <a:pt x="0" y="53"/>
                    <a:pt x="0" y="117"/>
                  </a:cubicBezTo>
                  <a:cubicBezTo>
                    <a:pt x="0" y="183"/>
                    <a:pt x="53" y="236"/>
                    <a:pt x="117" y="236"/>
                  </a:cubicBezTo>
                  <a:cubicBezTo>
                    <a:pt x="182" y="236"/>
                    <a:pt x="234" y="183"/>
                    <a:pt x="234" y="117"/>
                  </a:cubicBezTo>
                  <a:cubicBezTo>
                    <a:pt x="234" y="53"/>
                    <a:pt x="182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4"/>
            <p:cNvSpPr/>
            <p:nvPr/>
          </p:nvSpPr>
          <p:spPr>
            <a:xfrm>
              <a:off x="7609751" y="5634657"/>
              <a:ext cx="278666" cy="263793"/>
            </a:xfrm>
            <a:custGeom>
              <a:avLst/>
              <a:gdLst/>
              <a:ahLst/>
              <a:cxnLst/>
              <a:rect l="l" t="t" r="r" b="b"/>
              <a:pathLst>
                <a:path w="1404" h="1329" extrusionOk="0">
                  <a:moveTo>
                    <a:pt x="993" y="0"/>
                  </a:moveTo>
                  <a:cubicBezTo>
                    <a:pt x="759" y="0"/>
                    <a:pt x="524" y="90"/>
                    <a:pt x="345" y="269"/>
                  </a:cubicBezTo>
                  <a:cubicBezTo>
                    <a:pt x="57" y="556"/>
                    <a:pt x="1" y="985"/>
                    <a:pt x="171" y="1329"/>
                  </a:cubicBezTo>
                  <a:lnTo>
                    <a:pt x="259" y="1240"/>
                  </a:lnTo>
                  <a:cubicBezTo>
                    <a:pt x="131" y="946"/>
                    <a:pt x="187" y="593"/>
                    <a:pt x="428" y="353"/>
                  </a:cubicBezTo>
                  <a:cubicBezTo>
                    <a:pt x="584" y="197"/>
                    <a:pt x="789" y="119"/>
                    <a:pt x="994" y="119"/>
                  </a:cubicBezTo>
                  <a:cubicBezTo>
                    <a:pt x="1104" y="119"/>
                    <a:pt x="1213" y="141"/>
                    <a:pt x="1316" y="185"/>
                  </a:cubicBezTo>
                  <a:lnTo>
                    <a:pt x="1403" y="97"/>
                  </a:lnTo>
                  <a:cubicBezTo>
                    <a:pt x="1274" y="33"/>
                    <a:pt x="1134" y="0"/>
                    <a:pt x="993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4"/>
            <p:cNvSpPr/>
            <p:nvPr/>
          </p:nvSpPr>
          <p:spPr>
            <a:xfrm>
              <a:off x="7635950" y="5657880"/>
              <a:ext cx="235000" cy="222706"/>
            </a:xfrm>
            <a:custGeom>
              <a:avLst/>
              <a:gdLst/>
              <a:ahLst/>
              <a:cxnLst/>
              <a:rect l="l" t="t" r="r" b="b"/>
              <a:pathLst>
                <a:path w="1184" h="1122" extrusionOk="0">
                  <a:moveTo>
                    <a:pt x="863" y="0"/>
                  </a:moveTo>
                  <a:cubicBezTo>
                    <a:pt x="657" y="0"/>
                    <a:pt x="453" y="78"/>
                    <a:pt x="296" y="235"/>
                  </a:cubicBezTo>
                  <a:cubicBezTo>
                    <a:pt x="56" y="474"/>
                    <a:pt x="0" y="829"/>
                    <a:pt x="127" y="1122"/>
                  </a:cubicBezTo>
                  <a:lnTo>
                    <a:pt x="278" y="971"/>
                  </a:lnTo>
                  <a:cubicBezTo>
                    <a:pt x="219" y="764"/>
                    <a:pt x="269" y="532"/>
                    <a:pt x="432" y="370"/>
                  </a:cubicBezTo>
                  <a:cubicBezTo>
                    <a:pt x="551" y="251"/>
                    <a:pt x="707" y="192"/>
                    <a:pt x="862" y="192"/>
                  </a:cubicBezTo>
                  <a:cubicBezTo>
                    <a:pt x="919" y="192"/>
                    <a:pt x="977" y="200"/>
                    <a:pt x="1033" y="216"/>
                  </a:cubicBezTo>
                  <a:lnTo>
                    <a:pt x="1184" y="66"/>
                  </a:lnTo>
                  <a:cubicBezTo>
                    <a:pt x="1081" y="22"/>
                    <a:pt x="972" y="0"/>
                    <a:pt x="86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4"/>
            <p:cNvSpPr/>
            <p:nvPr/>
          </p:nvSpPr>
          <p:spPr>
            <a:xfrm>
              <a:off x="7727847" y="5738864"/>
              <a:ext cx="20245" cy="18261"/>
            </a:xfrm>
            <a:custGeom>
              <a:avLst/>
              <a:gdLst/>
              <a:ahLst/>
              <a:cxnLst/>
              <a:rect l="l" t="t" r="r" b="b"/>
              <a:pathLst>
                <a:path w="102" h="92" extrusionOk="0">
                  <a:moveTo>
                    <a:pt x="51" y="0"/>
                  </a:moveTo>
                  <a:cubicBezTo>
                    <a:pt x="39" y="0"/>
                    <a:pt x="28" y="5"/>
                    <a:pt x="19" y="14"/>
                  </a:cubicBezTo>
                  <a:cubicBezTo>
                    <a:pt x="0" y="33"/>
                    <a:pt x="0" y="61"/>
                    <a:pt x="19" y="78"/>
                  </a:cubicBezTo>
                  <a:cubicBezTo>
                    <a:pt x="28" y="87"/>
                    <a:pt x="40" y="92"/>
                    <a:pt x="52" y="92"/>
                  </a:cubicBezTo>
                  <a:cubicBezTo>
                    <a:pt x="64" y="92"/>
                    <a:pt x="75" y="87"/>
                    <a:pt x="84" y="78"/>
                  </a:cubicBezTo>
                  <a:cubicBezTo>
                    <a:pt x="102" y="61"/>
                    <a:pt x="102" y="33"/>
                    <a:pt x="84" y="14"/>
                  </a:cubicBezTo>
                  <a:cubicBezTo>
                    <a:pt x="74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4"/>
            <p:cNvSpPr/>
            <p:nvPr/>
          </p:nvSpPr>
          <p:spPr>
            <a:xfrm>
              <a:off x="7797910" y="5709884"/>
              <a:ext cx="18657" cy="18460"/>
            </a:xfrm>
            <a:custGeom>
              <a:avLst/>
              <a:gdLst/>
              <a:ahLst/>
              <a:cxnLst/>
              <a:rect l="l" t="t" r="r" b="b"/>
              <a:pathLst>
                <a:path w="94" h="93" extrusionOk="0">
                  <a:moveTo>
                    <a:pt x="47" y="1"/>
                  </a:moveTo>
                  <a:cubicBezTo>
                    <a:pt x="22" y="1"/>
                    <a:pt x="1" y="21"/>
                    <a:pt x="1" y="47"/>
                  </a:cubicBezTo>
                  <a:cubicBezTo>
                    <a:pt x="2" y="73"/>
                    <a:pt x="22" y="92"/>
                    <a:pt x="47" y="92"/>
                  </a:cubicBezTo>
                  <a:cubicBezTo>
                    <a:pt x="72" y="92"/>
                    <a:pt x="93" y="73"/>
                    <a:pt x="93" y="47"/>
                  </a:cubicBezTo>
                  <a:cubicBezTo>
                    <a:pt x="93" y="22"/>
                    <a:pt x="7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4"/>
            <p:cNvSpPr/>
            <p:nvPr/>
          </p:nvSpPr>
          <p:spPr>
            <a:xfrm>
              <a:off x="7700258" y="5808137"/>
              <a:ext cx="18260" cy="18261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5" y="0"/>
                  </a:moveTo>
                  <a:cubicBezTo>
                    <a:pt x="21" y="0"/>
                    <a:pt x="0" y="19"/>
                    <a:pt x="0" y="45"/>
                  </a:cubicBezTo>
                  <a:cubicBezTo>
                    <a:pt x="0" y="71"/>
                    <a:pt x="21" y="92"/>
                    <a:pt x="45" y="92"/>
                  </a:cubicBezTo>
                  <a:cubicBezTo>
                    <a:pt x="71" y="92"/>
                    <a:pt x="92" y="71"/>
                    <a:pt x="92" y="45"/>
                  </a:cubicBezTo>
                  <a:cubicBezTo>
                    <a:pt x="92" y="21"/>
                    <a:pt x="7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4"/>
            <p:cNvSpPr/>
            <p:nvPr/>
          </p:nvSpPr>
          <p:spPr>
            <a:xfrm>
              <a:off x="7706411" y="5770821"/>
              <a:ext cx="20642" cy="18063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51" y="0"/>
                  </a:moveTo>
                  <a:cubicBezTo>
                    <a:pt x="33" y="0"/>
                    <a:pt x="16" y="10"/>
                    <a:pt x="9" y="28"/>
                  </a:cubicBezTo>
                  <a:cubicBezTo>
                    <a:pt x="1" y="51"/>
                    <a:pt x="12" y="78"/>
                    <a:pt x="34" y="88"/>
                  </a:cubicBezTo>
                  <a:cubicBezTo>
                    <a:pt x="40" y="90"/>
                    <a:pt x="46" y="91"/>
                    <a:pt x="51" y="91"/>
                  </a:cubicBezTo>
                  <a:cubicBezTo>
                    <a:pt x="70" y="91"/>
                    <a:pt x="87" y="80"/>
                    <a:pt x="94" y="63"/>
                  </a:cubicBezTo>
                  <a:cubicBezTo>
                    <a:pt x="103" y="38"/>
                    <a:pt x="92" y="12"/>
                    <a:pt x="69" y="4"/>
                  </a:cubicBezTo>
                  <a:cubicBezTo>
                    <a:pt x="63" y="1"/>
                    <a:pt x="57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4"/>
            <p:cNvSpPr/>
            <p:nvPr/>
          </p:nvSpPr>
          <p:spPr>
            <a:xfrm>
              <a:off x="7759405" y="5717625"/>
              <a:ext cx="20642" cy="18261"/>
            </a:xfrm>
            <a:custGeom>
              <a:avLst/>
              <a:gdLst/>
              <a:ahLst/>
              <a:cxnLst/>
              <a:rect l="l" t="t" r="r" b="b"/>
              <a:pathLst>
                <a:path w="104" h="92" extrusionOk="0">
                  <a:moveTo>
                    <a:pt x="52" y="0"/>
                  </a:moveTo>
                  <a:cubicBezTo>
                    <a:pt x="47" y="0"/>
                    <a:pt x="41" y="1"/>
                    <a:pt x="35" y="4"/>
                  </a:cubicBezTo>
                  <a:cubicBezTo>
                    <a:pt x="11" y="13"/>
                    <a:pt x="1" y="41"/>
                    <a:pt x="10" y="63"/>
                  </a:cubicBezTo>
                  <a:cubicBezTo>
                    <a:pt x="17" y="81"/>
                    <a:pt x="35" y="92"/>
                    <a:pt x="52" y="92"/>
                  </a:cubicBezTo>
                  <a:cubicBezTo>
                    <a:pt x="58" y="92"/>
                    <a:pt x="64" y="90"/>
                    <a:pt x="69" y="88"/>
                  </a:cubicBezTo>
                  <a:cubicBezTo>
                    <a:pt x="93" y="79"/>
                    <a:pt x="104" y="51"/>
                    <a:pt x="94" y="29"/>
                  </a:cubicBezTo>
                  <a:cubicBezTo>
                    <a:pt x="87" y="11"/>
                    <a:pt x="70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4"/>
            <p:cNvSpPr/>
            <p:nvPr/>
          </p:nvSpPr>
          <p:spPr>
            <a:xfrm>
              <a:off x="7739954" y="5749582"/>
              <a:ext cx="52597" cy="52600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264" y="1"/>
                  </a:moveTo>
                  <a:cubicBezTo>
                    <a:pt x="202" y="16"/>
                    <a:pt x="141" y="45"/>
                    <a:pt x="93" y="95"/>
                  </a:cubicBezTo>
                  <a:cubicBezTo>
                    <a:pt x="44" y="143"/>
                    <a:pt x="13" y="202"/>
                    <a:pt x="0" y="265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4"/>
            <p:cNvSpPr/>
            <p:nvPr/>
          </p:nvSpPr>
          <p:spPr>
            <a:xfrm>
              <a:off x="7613323" y="5624534"/>
              <a:ext cx="30963" cy="28384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78" y="1"/>
                  </a:moveTo>
                  <a:cubicBezTo>
                    <a:pt x="60" y="1"/>
                    <a:pt x="42" y="8"/>
                    <a:pt x="28" y="21"/>
                  </a:cubicBezTo>
                  <a:cubicBezTo>
                    <a:pt x="0" y="50"/>
                    <a:pt x="0" y="94"/>
                    <a:pt x="28" y="122"/>
                  </a:cubicBezTo>
                  <a:cubicBezTo>
                    <a:pt x="42" y="136"/>
                    <a:pt x="60" y="143"/>
                    <a:pt x="78" y="143"/>
                  </a:cubicBezTo>
                  <a:cubicBezTo>
                    <a:pt x="96" y="143"/>
                    <a:pt x="114" y="136"/>
                    <a:pt x="128" y="122"/>
                  </a:cubicBezTo>
                  <a:cubicBezTo>
                    <a:pt x="155" y="94"/>
                    <a:pt x="155" y="50"/>
                    <a:pt x="128" y="21"/>
                  </a:cubicBezTo>
                  <a:cubicBezTo>
                    <a:pt x="114" y="8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4"/>
            <p:cNvSpPr/>
            <p:nvPr/>
          </p:nvSpPr>
          <p:spPr>
            <a:xfrm>
              <a:off x="7792948" y="5550894"/>
              <a:ext cx="28383" cy="283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cubicBezTo>
                    <a:pt x="34" y="0"/>
                    <a:pt x="2" y="32"/>
                    <a:pt x="0" y="71"/>
                  </a:cubicBezTo>
                  <a:cubicBezTo>
                    <a:pt x="0" y="111"/>
                    <a:pt x="32" y="142"/>
                    <a:pt x="72" y="142"/>
                  </a:cubicBezTo>
                  <a:cubicBezTo>
                    <a:pt x="111" y="142"/>
                    <a:pt x="143" y="111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4"/>
            <p:cNvSpPr/>
            <p:nvPr/>
          </p:nvSpPr>
          <p:spPr>
            <a:xfrm>
              <a:off x="7540680" y="5802976"/>
              <a:ext cx="28383" cy="28583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2" y="1"/>
                  </a:moveTo>
                  <a:cubicBezTo>
                    <a:pt x="34" y="1"/>
                    <a:pt x="1" y="32"/>
                    <a:pt x="1" y="71"/>
                  </a:cubicBezTo>
                  <a:cubicBezTo>
                    <a:pt x="1" y="112"/>
                    <a:pt x="32" y="143"/>
                    <a:pt x="72" y="143"/>
                  </a:cubicBezTo>
                  <a:cubicBezTo>
                    <a:pt x="111" y="143"/>
                    <a:pt x="143" y="112"/>
                    <a:pt x="143" y="71"/>
                  </a:cubicBezTo>
                  <a:cubicBezTo>
                    <a:pt x="142" y="32"/>
                    <a:pt x="110" y="1"/>
                    <a:pt x="72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4"/>
            <p:cNvSpPr/>
            <p:nvPr/>
          </p:nvSpPr>
          <p:spPr>
            <a:xfrm>
              <a:off x="7921167" y="2905424"/>
              <a:ext cx="459481" cy="209804"/>
            </a:xfrm>
            <a:custGeom>
              <a:avLst/>
              <a:gdLst/>
              <a:ahLst/>
              <a:cxnLst/>
              <a:rect l="l" t="t" r="r" b="b"/>
              <a:pathLst>
                <a:path w="2315" h="1057" extrusionOk="0">
                  <a:moveTo>
                    <a:pt x="135" y="0"/>
                  </a:moveTo>
                  <a:lnTo>
                    <a:pt x="1" y="135"/>
                  </a:lnTo>
                  <a:lnTo>
                    <a:pt x="754" y="889"/>
                  </a:lnTo>
                  <a:cubicBezTo>
                    <a:pt x="865" y="1001"/>
                    <a:pt x="1012" y="1056"/>
                    <a:pt x="1158" y="1056"/>
                  </a:cubicBezTo>
                  <a:cubicBezTo>
                    <a:pt x="1305" y="1056"/>
                    <a:pt x="1452" y="1001"/>
                    <a:pt x="1564" y="889"/>
                  </a:cubicBezTo>
                  <a:lnTo>
                    <a:pt x="2314" y="140"/>
                  </a:lnTo>
                  <a:lnTo>
                    <a:pt x="2179" y="5"/>
                  </a:lnTo>
                  <a:lnTo>
                    <a:pt x="1430" y="754"/>
                  </a:lnTo>
                  <a:cubicBezTo>
                    <a:pt x="1355" y="829"/>
                    <a:pt x="1258" y="866"/>
                    <a:pt x="1160" y="866"/>
                  </a:cubicBezTo>
                  <a:cubicBezTo>
                    <a:pt x="1062" y="866"/>
                    <a:pt x="964" y="829"/>
                    <a:pt x="889" y="754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4"/>
            <p:cNvSpPr/>
            <p:nvPr/>
          </p:nvSpPr>
          <p:spPr>
            <a:xfrm>
              <a:off x="7660760" y="3165644"/>
              <a:ext cx="220908" cy="460100"/>
            </a:xfrm>
            <a:custGeom>
              <a:avLst/>
              <a:gdLst/>
              <a:ahLst/>
              <a:cxnLst/>
              <a:rect l="l" t="t" r="r" b="b"/>
              <a:pathLst>
                <a:path w="1113" h="2318" extrusionOk="0">
                  <a:moveTo>
                    <a:pt x="136" y="0"/>
                  </a:moveTo>
                  <a:lnTo>
                    <a:pt x="1" y="134"/>
                  </a:lnTo>
                  <a:lnTo>
                    <a:pt x="755" y="888"/>
                  </a:lnTo>
                  <a:cubicBezTo>
                    <a:pt x="904" y="1038"/>
                    <a:pt x="904" y="1280"/>
                    <a:pt x="755" y="1429"/>
                  </a:cubicBezTo>
                  <a:lnTo>
                    <a:pt x="1" y="2183"/>
                  </a:lnTo>
                  <a:lnTo>
                    <a:pt x="136" y="2317"/>
                  </a:lnTo>
                  <a:lnTo>
                    <a:pt x="890" y="1565"/>
                  </a:lnTo>
                  <a:cubicBezTo>
                    <a:pt x="1112" y="1342"/>
                    <a:pt x="1112" y="978"/>
                    <a:pt x="890" y="754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4"/>
            <p:cNvSpPr/>
            <p:nvPr/>
          </p:nvSpPr>
          <p:spPr>
            <a:xfrm>
              <a:off x="7687555" y="2932220"/>
              <a:ext cx="926505" cy="927345"/>
            </a:xfrm>
            <a:custGeom>
              <a:avLst/>
              <a:gdLst/>
              <a:ahLst/>
              <a:cxnLst/>
              <a:rect l="l" t="t" r="r" b="b"/>
              <a:pathLst>
                <a:path w="4668" h="4672" extrusionOk="0">
                  <a:moveTo>
                    <a:pt x="2337" y="1044"/>
                  </a:moveTo>
                  <a:cubicBezTo>
                    <a:pt x="2668" y="1044"/>
                    <a:pt x="2998" y="1170"/>
                    <a:pt x="3251" y="1423"/>
                  </a:cubicBezTo>
                  <a:cubicBezTo>
                    <a:pt x="3755" y="1926"/>
                    <a:pt x="3755" y="2744"/>
                    <a:pt x="3250" y="3249"/>
                  </a:cubicBezTo>
                  <a:cubicBezTo>
                    <a:pt x="2997" y="3502"/>
                    <a:pt x="2667" y="3628"/>
                    <a:pt x="2336" y="3628"/>
                  </a:cubicBezTo>
                  <a:cubicBezTo>
                    <a:pt x="2006" y="3628"/>
                    <a:pt x="1675" y="3502"/>
                    <a:pt x="1422" y="3249"/>
                  </a:cubicBezTo>
                  <a:cubicBezTo>
                    <a:pt x="918" y="2744"/>
                    <a:pt x="918" y="1926"/>
                    <a:pt x="1422" y="1423"/>
                  </a:cubicBezTo>
                  <a:cubicBezTo>
                    <a:pt x="1675" y="1170"/>
                    <a:pt x="2006" y="1044"/>
                    <a:pt x="2337" y="1044"/>
                  </a:cubicBezTo>
                  <a:close/>
                  <a:moveTo>
                    <a:pt x="1177" y="0"/>
                  </a:moveTo>
                  <a:lnTo>
                    <a:pt x="1" y="1176"/>
                  </a:lnTo>
                  <a:lnTo>
                    <a:pt x="755" y="1930"/>
                  </a:lnTo>
                  <a:cubicBezTo>
                    <a:pt x="977" y="2153"/>
                    <a:pt x="977" y="2517"/>
                    <a:pt x="755" y="2741"/>
                  </a:cubicBezTo>
                  <a:lnTo>
                    <a:pt x="1" y="3495"/>
                  </a:lnTo>
                  <a:lnTo>
                    <a:pt x="1177" y="4671"/>
                  </a:lnTo>
                  <a:lnTo>
                    <a:pt x="1931" y="3917"/>
                  </a:lnTo>
                  <a:cubicBezTo>
                    <a:pt x="2042" y="3805"/>
                    <a:pt x="2189" y="3749"/>
                    <a:pt x="2335" y="3749"/>
                  </a:cubicBezTo>
                  <a:cubicBezTo>
                    <a:pt x="2482" y="3749"/>
                    <a:pt x="2629" y="3805"/>
                    <a:pt x="2741" y="3917"/>
                  </a:cubicBezTo>
                  <a:lnTo>
                    <a:pt x="3165" y="4340"/>
                  </a:lnTo>
                  <a:lnTo>
                    <a:pt x="3431" y="4072"/>
                  </a:lnTo>
                  <a:lnTo>
                    <a:pt x="4341" y="3163"/>
                  </a:lnTo>
                  <a:lnTo>
                    <a:pt x="3916" y="2738"/>
                  </a:lnTo>
                  <a:cubicBezTo>
                    <a:pt x="3694" y="2515"/>
                    <a:pt x="3694" y="2152"/>
                    <a:pt x="3916" y="1927"/>
                  </a:cubicBezTo>
                  <a:lnTo>
                    <a:pt x="4667" y="1177"/>
                  </a:lnTo>
                  <a:lnTo>
                    <a:pt x="3490" y="1"/>
                  </a:lnTo>
                  <a:lnTo>
                    <a:pt x="2741" y="754"/>
                  </a:lnTo>
                  <a:cubicBezTo>
                    <a:pt x="2629" y="866"/>
                    <a:pt x="2483" y="921"/>
                    <a:pt x="2336" y="921"/>
                  </a:cubicBezTo>
                  <a:cubicBezTo>
                    <a:pt x="2189" y="921"/>
                    <a:pt x="2042" y="866"/>
                    <a:pt x="1931" y="754"/>
                  </a:cubicBez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7588116" y="3593588"/>
              <a:ext cx="5954" cy="25208"/>
            </a:xfrm>
            <a:custGeom>
              <a:avLst/>
              <a:gdLst/>
              <a:ahLst/>
              <a:cxnLst/>
              <a:rect l="l" t="t" r="r" b="b"/>
              <a:pathLst>
                <a:path w="30" h="127" extrusionOk="0">
                  <a:moveTo>
                    <a:pt x="29" y="1"/>
                  </a:moveTo>
                  <a:cubicBezTo>
                    <a:pt x="8" y="39"/>
                    <a:pt x="1" y="82"/>
                    <a:pt x="4" y="126"/>
                  </a:cubicBezTo>
                  <a:cubicBezTo>
                    <a:pt x="2" y="82"/>
                    <a:pt x="9" y="39"/>
                    <a:pt x="2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7594666" y="3635866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8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7589506" y="3620582"/>
              <a:ext cx="992" cy="4367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0" y="1"/>
                  </a:moveTo>
                  <a:cubicBezTo>
                    <a:pt x="0" y="8"/>
                    <a:pt x="2" y="15"/>
                    <a:pt x="4" y="22"/>
                  </a:cubicBezTo>
                  <a:cubicBezTo>
                    <a:pt x="2" y="15"/>
                    <a:pt x="0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7933473" y="3959404"/>
              <a:ext cx="2580" cy="198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7594071" y="3561432"/>
              <a:ext cx="392990" cy="397972"/>
            </a:xfrm>
            <a:custGeom>
              <a:avLst/>
              <a:gdLst/>
              <a:ahLst/>
              <a:cxnLst/>
              <a:rect l="l" t="t" r="r" b="b"/>
              <a:pathLst>
                <a:path w="1980" h="2005" extrusionOk="0">
                  <a:moveTo>
                    <a:pt x="148" y="0"/>
                  </a:moveTo>
                  <a:lnTo>
                    <a:pt x="37" y="111"/>
                  </a:lnTo>
                  <a:cubicBezTo>
                    <a:pt x="22" y="127"/>
                    <a:pt x="11" y="144"/>
                    <a:pt x="0" y="162"/>
                  </a:cubicBezTo>
                  <a:lnTo>
                    <a:pt x="1819" y="1979"/>
                  </a:lnTo>
                  <a:cubicBezTo>
                    <a:pt x="1816" y="1980"/>
                    <a:pt x="1813" y="1982"/>
                    <a:pt x="1810" y="1983"/>
                  </a:cubicBezTo>
                  <a:lnTo>
                    <a:pt x="1810" y="1983"/>
                  </a:lnTo>
                  <a:cubicBezTo>
                    <a:pt x="1831" y="1973"/>
                    <a:pt x="1851" y="1960"/>
                    <a:pt x="1869" y="1942"/>
                  </a:cubicBezTo>
                  <a:lnTo>
                    <a:pt x="1980" y="1831"/>
                  </a:lnTo>
                  <a:lnTo>
                    <a:pt x="1782" y="1634"/>
                  </a:lnTo>
                  <a:lnTo>
                    <a:pt x="1647" y="1499"/>
                  </a:lnTo>
                  <a:lnTo>
                    <a:pt x="472" y="323"/>
                  </a:lnTo>
                  <a:lnTo>
                    <a:pt x="337" y="189"/>
                  </a:lnTo>
                  <a:lnTo>
                    <a:pt x="148" y="0"/>
                  </a:lnTo>
                  <a:close/>
                  <a:moveTo>
                    <a:pt x="1810" y="1983"/>
                  </a:moveTo>
                  <a:lnTo>
                    <a:pt x="1810" y="1983"/>
                  </a:lnTo>
                  <a:cubicBezTo>
                    <a:pt x="1784" y="1996"/>
                    <a:pt x="1755" y="2002"/>
                    <a:pt x="1727" y="2004"/>
                  </a:cubicBezTo>
                  <a:cubicBezTo>
                    <a:pt x="1755" y="2003"/>
                    <a:pt x="1784" y="1996"/>
                    <a:pt x="1810" y="1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7588315" y="3593389"/>
              <a:ext cx="366990" cy="366214"/>
            </a:xfrm>
            <a:custGeom>
              <a:avLst/>
              <a:gdLst/>
              <a:ahLst/>
              <a:cxnLst/>
              <a:rect l="l" t="t" r="r" b="b"/>
              <a:pathLst>
                <a:path w="1849" h="1845" extrusionOk="0">
                  <a:moveTo>
                    <a:pt x="29" y="1"/>
                  </a:moveTo>
                  <a:cubicBezTo>
                    <a:pt x="8" y="40"/>
                    <a:pt x="1" y="83"/>
                    <a:pt x="5" y="125"/>
                  </a:cubicBezTo>
                  <a:cubicBezTo>
                    <a:pt x="5" y="129"/>
                    <a:pt x="5" y="134"/>
                    <a:pt x="6" y="136"/>
                  </a:cubicBezTo>
                  <a:cubicBezTo>
                    <a:pt x="7" y="143"/>
                    <a:pt x="8" y="150"/>
                    <a:pt x="10" y="157"/>
                  </a:cubicBezTo>
                  <a:cubicBezTo>
                    <a:pt x="12" y="164"/>
                    <a:pt x="13" y="169"/>
                    <a:pt x="16" y="176"/>
                  </a:cubicBezTo>
                  <a:cubicBezTo>
                    <a:pt x="17" y="181"/>
                    <a:pt x="19" y="187"/>
                    <a:pt x="22" y="193"/>
                  </a:cubicBezTo>
                  <a:cubicBezTo>
                    <a:pt x="24" y="201"/>
                    <a:pt x="28" y="207"/>
                    <a:pt x="34" y="214"/>
                  </a:cubicBezTo>
                  <a:cubicBezTo>
                    <a:pt x="37" y="218"/>
                    <a:pt x="38" y="222"/>
                    <a:pt x="42" y="225"/>
                  </a:cubicBezTo>
                  <a:cubicBezTo>
                    <a:pt x="49" y="236"/>
                    <a:pt x="58" y="246"/>
                    <a:pt x="66" y="257"/>
                  </a:cubicBezTo>
                  <a:lnTo>
                    <a:pt x="1590" y="1781"/>
                  </a:lnTo>
                  <a:cubicBezTo>
                    <a:pt x="1600" y="1790"/>
                    <a:pt x="1610" y="1800"/>
                    <a:pt x="1622" y="1806"/>
                  </a:cubicBezTo>
                  <a:cubicBezTo>
                    <a:pt x="1626" y="1809"/>
                    <a:pt x="1630" y="1811"/>
                    <a:pt x="1636" y="1815"/>
                  </a:cubicBezTo>
                  <a:cubicBezTo>
                    <a:pt x="1642" y="1818"/>
                    <a:pt x="1650" y="1822"/>
                    <a:pt x="1657" y="1824"/>
                  </a:cubicBezTo>
                  <a:cubicBezTo>
                    <a:pt x="1662" y="1827"/>
                    <a:pt x="1668" y="1829"/>
                    <a:pt x="1674" y="1831"/>
                  </a:cubicBezTo>
                  <a:cubicBezTo>
                    <a:pt x="1679" y="1833"/>
                    <a:pt x="1685" y="1835"/>
                    <a:pt x="1690" y="1837"/>
                  </a:cubicBezTo>
                  <a:cubicBezTo>
                    <a:pt x="1699" y="1838"/>
                    <a:pt x="1705" y="1840"/>
                    <a:pt x="1714" y="1842"/>
                  </a:cubicBezTo>
                  <a:cubicBezTo>
                    <a:pt x="1716" y="1842"/>
                    <a:pt x="1720" y="1842"/>
                    <a:pt x="1722" y="1843"/>
                  </a:cubicBezTo>
                  <a:cubicBezTo>
                    <a:pt x="1729" y="1843"/>
                    <a:pt x="1736" y="1844"/>
                    <a:pt x="1741" y="1844"/>
                  </a:cubicBezTo>
                  <a:lnTo>
                    <a:pt x="1757" y="1844"/>
                  </a:lnTo>
                  <a:cubicBezTo>
                    <a:pt x="1788" y="1843"/>
                    <a:pt x="1820" y="1834"/>
                    <a:pt x="1849" y="182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8706951" y="3155124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5"/>
                    <a:pt x="6" y="10"/>
                    <a:pt x="8" y="13"/>
                  </a:cubicBezTo>
                  <a:cubicBezTo>
                    <a:pt x="6" y="8"/>
                    <a:pt x="3" y="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8316143" y="2839327"/>
              <a:ext cx="398349" cy="393209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162" y="0"/>
                  </a:moveTo>
                  <a:cubicBezTo>
                    <a:pt x="143" y="10"/>
                    <a:pt x="126" y="21"/>
                    <a:pt x="111" y="37"/>
                  </a:cubicBezTo>
                  <a:lnTo>
                    <a:pt x="1" y="148"/>
                  </a:lnTo>
                  <a:lnTo>
                    <a:pt x="189" y="337"/>
                  </a:lnTo>
                  <a:lnTo>
                    <a:pt x="324" y="470"/>
                  </a:lnTo>
                  <a:lnTo>
                    <a:pt x="1501" y="1648"/>
                  </a:lnTo>
                  <a:lnTo>
                    <a:pt x="1635" y="1782"/>
                  </a:lnTo>
                  <a:lnTo>
                    <a:pt x="1834" y="1981"/>
                  </a:lnTo>
                  <a:lnTo>
                    <a:pt x="1944" y="1870"/>
                  </a:lnTo>
                  <a:cubicBezTo>
                    <a:pt x="1983" y="1830"/>
                    <a:pt x="2004" y="1777"/>
                    <a:pt x="2006" y="1724"/>
                  </a:cubicBezTo>
                  <a:lnTo>
                    <a:pt x="2006" y="1724"/>
                  </a:lnTo>
                  <a:cubicBezTo>
                    <a:pt x="2004" y="1757"/>
                    <a:pt x="1996" y="1789"/>
                    <a:pt x="1980" y="1818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8714295" y="3178347"/>
              <a:ext cx="198" cy="2977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8348297" y="2833769"/>
              <a:ext cx="366196" cy="366214"/>
            </a:xfrm>
            <a:custGeom>
              <a:avLst/>
              <a:gdLst/>
              <a:ahLst/>
              <a:cxnLst/>
              <a:rect l="l" t="t" r="r" b="b"/>
              <a:pathLst>
                <a:path w="1845" h="1845" extrusionOk="0">
                  <a:moveTo>
                    <a:pt x="105" y="1"/>
                  </a:moveTo>
                  <a:cubicBezTo>
                    <a:pt x="68" y="1"/>
                    <a:pt x="32" y="9"/>
                    <a:pt x="0" y="27"/>
                  </a:cubicBezTo>
                  <a:lnTo>
                    <a:pt x="1818" y="1844"/>
                  </a:lnTo>
                  <a:cubicBezTo>
                    <a:pt x="1834" y="1817"/>
                    <a:pt x="1842" y="1785"/>
                    <a:pt x="1844" y="1752"/>
                  </a:cubicBezTo>
                  <a:lnTo>
                    <a:pt x="1844" y="1749"/>
                  </a:lnTo>
                  <a:lnTo>
                    <a:pt x="1844" y="1737"/>
                  </a:lnTo>
                  <a:cubicBezTo>
                    <a:pt x="1844" y="1730"/>
                    <a:pt x="1844" y="1725"/>
                    <a:pt x="1842" y="1718"/>
                  </a:cubicBezTo>
                  <a:cubicBezTo>
                    <a:pt x="1842" y="1715"/>
                    <a:pt x="1842" y="1712"/>
                    <a:pt x="1841" y="1710"/>
                  </a:cubicBezTo>
                  <a:cubicBezTo>
                    <a:pt x="1840" y="1702"/>
                    <a:pt x="1839" y="1694"/>
                    <a:pt x="1836" y="1688"/>
                  </a:cubicBezTo>
                  <a:cubicBezTo>
                    <a:pt x="1835" y="1683"/>
                    <a:pt x="1834" y="1677"/>
                    <a:pt x="1831" y="1670"/>
                  </a:cubicBezTo>
                  <a:cubicBezTo>
                    <a:pt x="1829" y="1664"/>
                    <a:pt x="1827" y="1658"/>
                    <a:pt x="1824" y="1653"/>
                  </a:cubicBezTo>
                  <a:cubicBezTo>
                    <a:pt x="1821" y="1647"/>
                    <a:pt x="1818" y="1638"/>
                    <a:pt x="1814" y="1632"/>
                  </a:cubicBezTo>
                  <a:cubicBezTo>
                    <a:pt x="1811" y="1629"/>
                    <a:pt x="1809" y="1625"/>
                    <a:pt x="1805" y="1619"/>
                  </a:cubicBezTo>
                  <a:cubicBezTo>
                    <a:pt x="1798" y="1609"/>
                    <a:pt x="1790" y="1598"/>
                    <a:pt x="1781" y="1588"/>
                  </a:cubicBezTo>
                  <a:lnTo>
                    <a:pt x="257" y="64"/>
                  </a:lnTo>
                  <a:cubicBezTo>
                    <a:pt x="248" y="54"/>
                    <a:pt x="237" y="45"/>
                    <a:pt x="226" y="39"/>
                  </a:cubicBezTo>
                  <a:cubicBezTo>
                    <a:pt x="222" y="35"/>
                    <a:pt x="217" y="33"/>
                    <a:pt x="213" y="32"/>
                  </a:cubicBezTo>
                  <a:cubicBezTo>
                    <a:pt x="207" y="28"/>
                    <a:pt x="199" y="24"/>
                    <a:pt x="192" y="21"/>
                  </a:cubicBezTo>
                  <a:cubicBezTo>
                    <a:pt x="187" y="18"/>
                    <a:pt x="180" y="15"/>
                    <a:pt x="175" y="13"/>
                  </a:cubicBezTo>
                  <a:cubicBezTo>
                    <a:pt x="170" y="12"/>
                    <a:pt x="164" y="10"/>
                    <a:pt x="158" y="8"/>
                  </a:cubicBezTo>
                  <a:cubicBezTo>
                    <a:pt x="150" y="7"/>
                    <a:pt x="143" y="5"/>
                    <a:pt x="136" y="3"/>
                  </a:cubicBezTo>
                  <a:cubicBezTo>
                    <a:pt x="133" y="3"/>
                    <a:pt x="129" y="3"/>
                    <a:pt x="127" y="2"/>
                  </a:cubicBezTo>
                  <a:cubicBezTo>
                    <a:pt x="119" y="1"/>
                    <a:pt x="112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7594071" y="3153536"/>
              <a:ext cx="1588" cy="2580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8" y="0"/>
                  </a:moveTo>
                  <a:cubicBezTo>
                    <a:pt x="5" y="3"/>
                    <a:pt x="3" y="8"/>
                    <a:pt x="0" y="13"/>
                  </a:cubicBezTo>
                  <a:cubicBezTo>
                    <a:pt x="4" y="8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7588315" y="3167033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5" y="1"/>
                  </a:moveTo>
                  <a:cubicBezTo>
                    <a:pt x="3" y="7"/>
                    <a:pt x="2" y="14"/>
                    <a:pt x="1" y="22"/>
                  </a:cubicBezTo>
                  <a:cubicBezTo>
                    <a:pt x="2" y="15"/>
                    <a:pt x="3" y="9"/>
                    <a:pt x="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7588116" y="3177355"/>
              <a:ext cx="198" cy="238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7588116" y="2832380"/>
              <a:ext cx="398151" cy="398369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753" y="0"/>
                  </a:moveTo>
                  <a:cubicBezTo>
                    <a:pt x="1784" y="2"/>
                    <a:pt x="1816" y="11"/>
                    <a:pt x="1844" y="27"/>
                  </a:cubicBezTo>
                  <a:lnTo>
                    <a:pt x="27" y="1845"/>
                  </a:lnTo>
                  <a:cubicBezTo>
                    <a:pt x="11" y="1816"/>
                    <a:pt x="3" y="1786"/>
                    <a:pt x="1" y="1754"/>
                  </a:cubicBezTo>
                  <a:lnTo>
                    <a:pt x="1" y="1754"/>
                  </a:lnTo>
                  <a:cubicBezTo>
                    <a:pt x="3" y="1806"/>
                    <a:pt x="23" y="1855"/>
                    <a:pt x="62" y="1895"/>
                  </a:cubicBezTo>
                  <a:lnTo>
                    <a:pt x="173" y="2006"/>
                  </a:lnTo>
                  <a:lnTo>
                    <a:pt x="366" y="1813"/>
                  </a:lnTo>
                  <a:lnTo>
                    <a:pt x="500" y="1679"/>
                  </a:lnTo>
                  <a:lnTo>
                    <a:pt x="1678" y="502"/>
                  </a:lnTo>
                  <a:lnTo>
                    <a:pt x="1812" y="367"/>
                  </a:lnTo>
                  <a:lnTo>
                    <a:pt x="2006" y="173"/>
                  </a:lnTo>
                  <a:lnTo>
                    <a:pt x="1895" y="63"/>
                  </a:lnTo>
                  <a:cubicBezTo>
                    <a:pt x="1855" y="23"/>
                    <a:pt x="1804" y="3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7587719" y="2832181"/>
              <a:ext cx="366593" cy="366214"/>
            </a:xfrm>
            <a:custGeom>
              <a:avLst/>
              <a:gdLst/>
              <a:ahLst/>
              <a:cxnLst/>
              <a:rect l="l" t="t" r="r" b="b"/>
              <a:pathLst>
                <a:path w="1847" h="1845" extrusionOk="0">
                  <a:moveTo>
                    <a:pt x="1739" y="0"/>
                  </a:moveTo>
                  <a:cubicBezTo>
                    <a:pt x="1732" y="0"/>
                    <a:pt x="1727" y="0"/>
                    <a:pt x="1720" y="2"/>
                  </a:cubicBezTo>
                  <a:cubicBezTo>
                    <a:pt x="1717" y="2"/>
                    <a:pt x="1713" y="2"/>
                    <a:pt x="1709" y="3"/>
                  </a:cubicBezTo>
                  <a:cubicBezTo>
                    <a:pt x="1703" y="4"/>
                    <a:pt x="1695" y="6"/>
                    <a:pt x="1688" y="7"/>
                  </a:cubicBezTo>
                  <a:cubicBezTo>
                    <a:pt x="1682" y="9"/>
                    <a:pt x="1677" y="10"/>
                    <a:pt x="1670" y="12"/>
                  </a:cubicBezTo>
                  <a:cubicBezTo>
                    <a:pt x="1665" y="14"/>
                    <a:pt x="1660" y="16"/>
                    <a:pt x="1653" y="19"/>
                  </a:cubicBezTo>
                  <a:cubicBezTo>
                    <a:pt x="1645" y="22"/>
                    <a:pt x="1639" y="27"/>
                    <a:pt x="1630" y="31"/>
                  </a:cubicBezTo>
                  <a:cubicBezTo>
                    <a:pt x="1627" y="33"/>
                    <a:pt x="1623" y="35"/>
                    <a:pt x="1619" y="37"/>
                  </a:cubicBezTo>
                  <a:cubicBezTo>
                    <a:pt x="1608" y="46"/>
                    <a:pt x="1597" y="53"/>
                    <a:pt x="1587" y="62"/>
                  </a:cubicBezTo>
                  <a:lnTo>
                    <a:pt x="63" y="1586"/>
                  </a:lnTo>
                  <a:cubicBezTo>
                    <a:pt x="54" y="1596"/>
                    <a:pt x="45" y="1606"/>
                    <a:pt x="38" y="1618"/>
                  </a:cubicBezTo>
                  <a:cubicBezTo>
                    <a:pt x="36" y="1622"/>
                    <a:pt x="32" y="1625"/>
                    <a:pt x="31" y="1630"/>
                  </a:cubicBezTo>
                  <a:cubicBezTo>
                    <a:pt x="27" y="1638"/>
                    <a:pt x="24" y="1644"/>
                    <a:pt x="20" y="1652"/>
                  </a:cubicBezTo>
                  <a:cubicBezTo>
                    <a:pt x="17" y="1657"/>
                    <a:pt x="16" y="1662"/>
                    <a:pt x="13" y="1668"/>
                  </a:cubicBezTo>
                  <a:cubicBezTo>
                    <a:pt x="10" y="1675"/>
                    <a:pt x="9" y="1680"/>
                    <a:pt x="8" y="1686"/>
                  </a:cubicBezTo>
                  <a:cubicBezTo>
                    <a:pt x="6" y="1693"/>
                    <a:pt x="4" y="1699"/>
                    <a:pt x="4" y="1708"/>
                  </a:cubicBezTo>
                  <a:cubicBezTo>
                    <a:pt x="4" y="1712"/>
                    <a:pt x="3" y="1716"/>
                    <a:pt x="3" y="1719"/>
                  </a:cubicBezTo>
                  <a:cubicBezTo>
                    <a:pt x="3" y="1726"/>
                    <a:pt x="1" y="1731"/>
                    <a:pt x="1" y="1738"/>
                  </a:cubicBezTo>
                  <a:lnTo>
                    <a:pt x="1" y="1750"/>
                  </a:lnTo>
                  <a:lnTo>
                    <a:pt x="1" y="1754"/>
                  </a:lnTo>
                  <a:cubicBezTo>
                    <a:pt x="3" y="1786"/>
                    <a:pt x="11" y="1815"/>
                    <a:pt x="27" y="1845"/>
                  </a:cubicBezTo>
                  <a:lnTo>
                    <a:pt x="1846" y="27"/>
                  </a:lnTo>
                  <a:cubicBezTo>
                    <a:pt x="1818" y="11"/>
                    <a:pt x="1786" y="3"/>
                    <a:pt x="1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4"/>
            <p:cNvSpPr/>
            <p:nvPr/>
          </p:nvSpPr>
          <p:spPr>
            <a:xfrm>
              <a:off x="7869363" y="3139046"/>
              <a:ext cx="563088" cy="513295"/>
            </a:xfrm>
            <a:custGeom>
              <a:avLst/>
              <a:gdLst/>
              <a:ahLst/>
              <a:cxnLst/>
              <a:rect l="l" t="t" r="r" b="b"/>
              <a:pathLst>
                <a:path w="2837" h="2586" extrusionOk="0">
                  <a:moveTo>
                    <a:pt x="1419" y="174"/>
                  </a:moveTo>
                  <a:cubicBezTo>
                    <a:pt x="1706" y="174"/>
                    <a:pt x="1993" y="283"/>
                    <a:pt x="2212" y="502"/>
                  </a:cubicBezTo>
                  <a:cubicBezTo>
                    <a:pt x="2649" y="939"/>
                    <a:pt x="2649" y="1647"/>
                    <a:pt x="2212" y="2085"/>
                  </a:cubicBezTo>
                  <a:cubicBezTo>
                    <a:pt x="1993" y="2304"/>
                    <a:pt x="1706" y="2413"/>
                    <a:pt x="1419" y="2413"/>
                  </a:cubicBezTo>
                  <a:cubicBezTo>
                    <a:pt x="1132" y="2413"/>
                    <a:pt x="845" y="2304"/>
                    <a:pt x="627" y="2085"/>
                  </a:cubicBezTo>
                  <a:cubicBezTo>
                    <a:pt x="189" y="1647"/>
                    <a:pt x="189" y="938"/>
                    <a:pt x="627" y="502"/>
                  </a:cubicBezTo>
                  <a:cubicBezTo>
                    <a:pt x="845" y="283"/>
                    <a:pt x="1132" y="174"/>
                    <a:pt x="1419" y="174"/>
                  </a:cubicBezTo>
                  <a:close/>
                  <a:moveTo>
                    <a:pt x="1420" y="1"/>
                  </a:moveTo>
                  <a:cubicBezTo>
                    <a:pt x="1089" y="1"/>
                    <a:pt x="758" y="127"/>
                    <a:pt x="505" y="379"/>
                  </a:cubicBezTo>
                  <a:cubicBezTo>
                    <a:pt x="0" y="884"/>
                    <a:pt x="0" y="1701"/>
                    <a:pt x="505" y="2206"/>
                  </a:cubicBezTo>
                  <a:cubicBezTo>
                    <a:pt x="758" y="2459"/>
                    <a:pt x="1089" y="2585"/>
                    <a:pt x="1420" y="2585"/>
                  </a:cubicBezTo>
                  <a:cubicBezTo>
                    <a:pt x="1750" y="2585"/>
                    <a:pt x="2081" y="2459"/>
                    <a:pt x="2333" y="2206"/>
                  </a:cubicBezTo>
                  <a:cubicBezTo>
                    <a:pt x="2837" y="1701"/>
                    <a:pt x="2837" y="883"/>
                    <a:pt x="2333" y="379"/>
                  </a:cubicBezTo>
                  <a:cubicBezTo>
                    <a:pt x="2081" y="127"/>
                    <a:pt x="1750" y="1"/>
                    <a:pt x="1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4"/>
            <p:cNvSpPr/>
            <p:nvPr/>
          </p:nvSpPr>
          <p:spPr>
            <a:xfrm>
              <a:off x="7907075" y="3173385"/>
              <a:ext cx="488459" cy="444816"/>
            </a:xfrm>
            <a:custGeom>
              <a:avLst/>
              <a:gdLst/>
              <a:ahLst/>
              <a:cxnLst/>
              <a:rect l="l" t="t" r="r" b="b"/>
              <a:pathLst>
                <a:path w="2461" h="2241" extrusionOk="0">
                  <a:moveTo>
                    <a:pt x="1231" y="206"/>
                  </a:moveTo>
                  <a:cubicBezTo>
                    <a:pt x="1465" y="206"/>
                    <a:pt x="1699" y="295"/>
                    <a:pt x="1877" y="474"/>
                  </a:cubicBezTo>
                  <a:cubicBezTo>
                    <a:pt x="2235" y="830"/>
                    <a:pt x="2235" y="1410"/>
                    <a:pt x="1877" y="1769"/>
                  </a:cubicBezTo>
                  <a:cubicBezTo>
                    <a:pt x="1699" y="1947"/>
                    <a:pt x="1465" y="2036"/>
                    <a:pt x="1231" y="2036"/>
                  </a:cubicBezTo>
                  <a:cubicBezTo>
                    <a:pt x="996" y="2036"/>
                    <a:pt x="762" y="1947"/>
                    <a:pt x="583" y="1769"/>
                  </a:cubicBezTo>
                  <a:cubicBezTo>
                    <a:pt x="226" y="1411"/>
                    <a:pt x="226" y="831"/>
                    <a:pt x="583" y="474"/>
                  </a:cubicBezTo>
                  <a:cubicBezTo>
                    <a:pt x="762" y="295"/>
                    <a:pt x="996" y="206"/>
                    <a:pt x="1231" y="206"/>
                  </a:cubicBezTo>
                  <a:close/>
                  <a:moveTo>
                    <a:pt x="1231" y="1"/>
                  </a:moveTo>
                  <a:cubicBezTo>
                    <a:pt x="944" y="1"/>
                    <a:pt x="657" y="110"/>
                    <a:pt x="438" y="329"/>
                  </a:cubicBezTo>
                  <a:cubicBezTo>
                    <a:pt x="0" y="767"/>
                    <a:pt x="0" y="1476"/>
                    <a:pt x="438" y="1912"/>
                  </a:cubicBezTo>
                  <a:cubicBezTo>
                    <a:pt x="656" y="2131"/>
                    <a:pt x="943" y="2240"/>
                    <a:pt x="1230" y="2240"/>
                  </a:cubicBezTo>
                  <a:cubicBezTo>
                    <a:pt x="1517" y="2240"/>
                    <a:pt x="1804" y="2131"/>
                    <a:pt x="2023" y="1912"/>
                  </a:cubicBezTo>
                  <a:cubicBezTo>
                    <a:pt x="2460" y="1474"/>
                    <a:pt x="2460" y="765"/>
                    <a:pt x="2023" y="327"/>
                  </a:cubicBezTo>
                  <a:cubicBezTo>
                    <a:pt x="1804" y="110"/>
                    <a:pt x="1518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4"/>
            <p:cNvSpPr/>
            <p:nvPr/>
          </p:nvSpPr>
          <p:spPr>
            <a:xfrm>
              <a:off x="7951733" y="3213877"/>
              <a:ext cx="398945" cy="363435"/>
            </a:xfrm>
            <a:custGeom>
              <a:avLst/>
              <a:gdLst/>
              <a:ahLst/>
              <a:cxnLst/>
              <a:rect l="l" t="t" r="r" b="b"/>
              <a:pathLst>
                <a:path w="2010" h="1831" extrusionOk="0">
                  <a:moveTo>
                    <a:pt x="1006" y="91"/>
                  </a:moveTo>
                  <a:cubicBezTo>
                    <a:pt x="1039" y="91"/>
                    <a:pt x="1066" y="120"/>
                    <a:pt x="1066" y="153"/>
                  </a:cubicBezTo>
                  <a:cubicBezTo>
                    <a:pt x="1066" y="185"/>
                    <a:pt x="1038" y="213"/>
                    <a:pt x="1006" y="213"/>
                  </a:cubicBezTo>
                  <a:cubicBezTo>
                    <a:pt x="971" y="213"/>
                    <a:pt x="945" y="185"/>
                    <a:pt x="945" y="153"/>
                  </a:cubicBezTo>
                  <a:cubicBezTo>
                    <a:pt x="945" y="120"/>
                    <a:pt x="971" y="91"/>
                    <a:pt x="1006" y="91"/>
                  </a:cubicBezTo>
                  <a:close/>
                  <a:moveTo>
                    <a:pt x="808" y="143"/>
                  </a:moveTo>
                  <a:cubicBezTo>
                    <a:pt x="823" y="143"/>
                    <a:pt x="838" y="153"/>
                    <a:pt x="841" y="170"/>
                  </a:cubicBezTo>
                  <a:cubicBezTo>
                    <a:pt x="846" y="188"/>
                    <a:pt x="835" y="207"/>
                    <a:pt x="817" y="213"/>
                  </a:cubicBezTo>
                  <a:cubicBezTo>
                    <a:pt x="814" y="214"/>
                    <a:pt x="811" y="214"/>
                    <a:pt x="808" y="214"/>
                  </a:cubicBezTo>
                  <a:cubicBezTo>
                    <a:pt x="792" y="214"/>
                    <a:pt x="778" y="203"/>
                    <a:pt x="774" y="188"/>
                  </a:cubicBezTo>
                  <a:cubicBezTo>
                    <a:pt x="768" y="168"/>
                    <a:pt x="779" y="149"/>
                    <a:pt x="798" y="144"/>
                  </a:cubicBezTo>
                  <a:cubicBezTo>
                    <a:pt x="801" y="143"/>
                    <a:pt x="805" y="143"/>
                    <a:pt x="808" y="143"/>
                  </a:cubicBezTo>
                  <a:close/>
                  <a:moveTo>
                    <a:pt x="1204" y="143"/>
                  </a:moveTo>
                  <a:cubicBezTo>
                    <a:pt x="1206" y="143"/>
                    <a:pt x="1209" y="143"/>
                    <a:pt x="1212" y="144"/>
                  </a:cubicBezTo>
                  <a:cubicBezTo>
                    <a:pt x="1230" y="149"/>
                    <a:pt x="1242" y="170"/>
                    <a:pt x="1237" y="188"/>
                  </a:cubicBezTo>
                  <a:cubicBezTo>
                    <a:pt x="1233" y="203"/>
                    <a:pt x="1219" y="214"/>
                    <a:pt x="1203" y="214"/>
                  </a:cubicBezTo>
                  <a:cubicBezTo>
                    <a:pt x="1200" y="214"/>
                    <a:pt x="1197" y="214"/>
                    <a:pt x="1193" y="213"/>
                  </a:cubicBezTo>
                  <a:cubicBezTo>
                    <a:pt x="1174" y="207"/>
                    <a:pt x="1164" y="188"/>
                    <a:pt x="1169" y="170"/>
                  </a:cubicBezTo>
                  <a:cubicBezTo>
                    <a:pt x="1174" y="154"/>
                    <a:pt x="1188" y="143"/>
                    <a:pt x="1204" y="143"/>
                  </a:cubicBezTo>
                  <a:close/>
                  <a:moveTo>
                    <a:pt x="1387" y="219"/>
                  </a:moveTo>
                  <a:cubicBezTo>
                    <a:pt x="1393" y="219"/>
                    <a:pt x="1399" y="221"/>
                    <a:pt x="1404" y="223"/>
                  </a:cubicBezTo>
                  <a:cubicBezTo>
                    <a:pt x="1422" y="233"/>
                    <a:pt x="1428" y="255"/>
                    <a:pt x="1418" y="273"/>
                  </a:cubicBezTo>
                  <a:cubicBezTo>
                    <a:pt x="1412" y="284"/>
                    <a:pt x="1400" y="290"/>
                    <a:pt x="1387" y="290"/>
                  </a:cubicBezTo>
                  <a:cubicBezTo>
                    <a:pt x="1381" y="290"/>
                    <a:pt x="1375" y="289"/>
                    <a:pt x="1370" y="286"/>
                  </a:cubicBezTo>
                  <a:cubicBezTo>
                    <a:pt x="1352" y="276"/>
                    <a:pt x="1346" y="254"/>
                    <a:pt x="1356" y="237"/>
                  </a:cubicBezTo>
                  <a:cubicBezTo>
                    <a:pt x="1362" y="225"/>
                    <a:pt x="1375" y="219"/>
                    <a:pt x="1387" y="219"/>
                  </a:cubicBezTo>
                  <a:close/>
                  <a:moveTo>
                    <a:pt x="623" y="219"/>
                  </a:moveTo>
                  <a:cubicBezTo>
                    <a:pt x="635" y="219"/>
                    <a:pt x="647" y="225"/>
                    <a:pt x="655" y="237"/>
                  </a:cubicBezTo>
                  <a:cubicBezTo>
                    <a:pt x="664" y="254"/>
                    <a:pt x="659" y="275"/>
                    <a:pt x="642" y="286"/>
                  </a:cubicBezTo>
                  <a:cubicBezTo>
                    <a:pt x="636" y="289"/>
                    <a:pt x="630" y="291"/>
                    <a:pt x="623" y="291"/>
                  </a:cubicBezTo>
                  <a:cubicBezTo>
                    <a:pt x="611" y="291"/>
                    <a:pt x="599" y="284"/>
                    <a:pt x="592" y="273"/>
                  </a:cubicBezTo>
                  <a:cubicBezTo>
                    <a:pt x="582" y="255"/>
                    <a:pt x="589" y="234"/>
                    <a:pt x="606" y="223"/>
                  </a:cubicBezTo>
                  <a:cubicBezTo>
                    <a:pt x="611" y="221"/>
                    <a:pt x="617" y="219"/>
                    <a:pt x="623" y="219"/>
                  </a:cubicBezTo>
                  <a:close/>
                  <a:moveTo>
                    <a:pt x="464" y="316"/>
                  </a:moveTo>
                  <a:cubicBezTo>
                    <a:pt x="480" y="316"/>
                    <a:pt x="495" y="321"/>
                    <a:pt x="507" y="333"/>
                  </a:cubicBezTo>
                  <a:cubicBezTo>
                    <a:pt x="531" y="356"/>
                    <a:pt x="531" y="395"/>
                    <a:pt x="507" y="418"/>
                  </a:cubicBezTo>
                  <a:cubicBezTo>
                    <a:pt x="495" y="431"/>
                    <a:pt x="480" y="437"/>
                    <a:pt x="464" y="437"/>
                  </a:cubicBezTo>
                  <a:cubicBezTo>
                    <a:pt x="449" y="437"/>
                    <a:pt x="433" y="431"/>
                    <a:pt x="421" y="418"/>
                  </a:cubicBezTo>
                  <a:cubicBezTo>
                    <a:pt x="397" y="395"/>
                    <a:pt x="397" y="357"/>
                    <a:pt x="421" y="333"/>
                  </a:cubicBezTo>
                  <a:cubicBezTo>
                    <a:pt x="433" y="321"/>
                    <a:pt x="449" y="316"/>
                    <a:pt x="464" y="316"/>
                  </a:cubicBezTo>
                  <a:close/>
                  <a:moveTo>
                    <a:pt x="1545" y="316"/>
                  </a:moveTo>
                  <a:cubicBezTo>
                    <a:pt x="1561" y="316"/>
                    <a:pt x="1576" y="321"/>
                    <a:pt x="1588" y="333"/>
                  </a:cubicBezTo>
                  <a:cubicBezTo>
                    <a:pt x="1612" y="356"/>
                    <a:pt x="1612" y="395"/>
                    <a:pt x="1588" y="418"/>
                  </a:cubicBezTo>
                  <a:cubicBezTo>
                    <a:pt x="1576" y="431"/>
                    <a:pt x="1561" y="437"/>
                    <a:pt x="1545" y="437"/>
                  </a:cubicBezTo>
                  <a:cubicBezTo>
                    <a:pt x="1530" y="437"/>
                    <a:pt x="1514" y="431"/>
                    <a:pt x="1502" y="418"/>
                  </a:cubicBezTo>
                  <a:cubicBezTo>
                    <a:pt x="1478" y="395"/>
                    <a:pt x="1478" y="357"/>
                    <a:pt x="1502" y="333"/>
                  </a:cubicBezTo>
                  <a:cubicBezTo>
                    <a:pt x="1514" y="321"/>
                    <a:pt x="1530" y="316"/>
                    <a:pt x="1545" y="316"/>
                  </a:cubicBezTo>
                  <a:close/>
                  <a:moveTo>
                    <a:pt x="343" y="498"/>
                  </a:moveTo>
                  <a:cubicBezTo>
                    <a:pt x="349" y="498"/>
                    <a:pt x="355" y="500"/>
                    <a:pt x="360" y="503"/>
                  </a:cubicBezTo>
                  <a:cubicBezTo>
                    <a:pt x="378" y="512"/>
                    <a:pt x="384" y="534"/>
                    <a:pt x="374" y="552"/>
                  </a:cubicBezTo>
                  <a:cubicBezTo>
                    <a:pt x="368" y="564"/>
                    <a:pt x="356" y="570"/>
                    <a:pt x="343" y="570"/>
                  </a:cubicBezTo>
                  <a:cubicBezTo>
                    <a:pt x="337" y="570"/>
                    <a:pt x="331" y="568"/>
                    <a:pt x="326" y="565"/>
                  </a:cubicBezTo>
                  <a:cubicBezTo>
                    <a:pt x="310" y="555"/>
                    <a:pt x="302" y="533"/>
                    <a:pt x="312" y="516"/>
                  </a:cubicBezTo>
                  <a:cubicBezTo>
                    <a:pt x="319" y="505"/>
                    <a:pt x="331" y="498"/>
                    <a:pt x="343" y="498"/>
                  </a:cubicBezTo>
                  <a:close/>
                  <a:moveTo>
                    <a:pt x="1666" y="499"/>
                  </a:moveTo>
                  <a:cubicBezTo>
                    <a:pt x="1678" y="499"/>
                    <a:pt x="1690" y="505"/>
                    <a:pt x="1698" y="516"/>
                  </a:cubicBezTo>
                  <a:cubicBezTo>
                    <a:pt x="1707" y="533"/>
                    <a:pt x="1702" y="554"/>
                    <a:pt x="1684" y="565"/>
                  </a:cubicBezTo>
                  <a:cubicBezTo>
                    <a:pt x="1678" y="568"/>
                    <a:pt x="1672" y="570"/>
                    <a:pt x="1666" y="570"/>
                  </a:cubicBezTo>
                  <a:cubicBezTo>
                    <a:pt x="1654" y="570"/>
                    <a:pt x="1642" y="564"/>
                    <a:pt x="1635" y="552"/>
                  </a:cubicBezTo>
                  <a:cubicBezTo>
                    <a:pt x="1626" y="534"/>
                    <a:pt x="1631" y="513"/>
                    <a:pt x="1649" y="503"/>
                  </a:cubicBezTo>
                  <a:cubicBezTo>
                    <a:pt x="1654" y="500"/>
                    <a:pt x="1660" y="499"/>
                    <a:pt x="1666" y="499"/>
                  </a:cubicBezTo>
                  <a:close/>
                  <a:moveTo>
                    <a:pt x="267" y="684"/>
                  </a:moveTo>
                  <a:cubicBezTo>
                    <a:pt x="270" y="684"/>
                    <a:pt x="273" y="684"/>
                    <a:pt x="276" y="685"/>
                  </a:cubicBezTo>
                  <a:cubicBezTo>
                    <a:pt x="295" y="689"/>
                    <a:pt x="307" y="708"/>
                    <a:pt x="301" y="728"/>
                  </a:cubicBezTo>
                  <a:cubicBezTo>
                    <a:pt x="297" y="744"/>
                    <a:pt x="282" y="755"/>
                    <a:pt x="266" y="755"/>
                  </a:cubicBezTo>
                  <a:cubicBezTo>
                    <a:pt x="264" y="755"/>
                    <a:pt x="261" y="755"/>
                    <a:pt x="258" y="754"/>
                  </a:cubicBezTo>
                  <a:cubicBezTo>
                    <a:pt x="239" y="748"/>
                    <a:pt x="227" y="728"/>
                    <a:pt x="233" y="711"/>
                  </a:cubicBezTo>
                  <a:cubicBezTo>
                    <a:pt x="237" y="695"/>
                    <a:pt x="252" y="684"/>
                    <a:pt x="267" y="684"/>
                  </a:cubicBezTo>
                  <a:close/>
                  <a:moveTo>
                    <a:pt x="1742" y="684"/>
                  </a:moveTo>
                  <a:cubicBezTo>
                    <a:pt x="1757" y="684"/>
                    <a:pt x="1772" y="695"/>
                    <a:pt x="1777" y="711"/>
                  </a:cubicBezTo>
                  <a:cubicBezTo>
                    <a:pt x="1782" y="728"/>
                    <a:pt x="1770" y="748"/>
                    <a:pt x="1751" y="754"/>
                  </a:cubicBezTo>
                  <a:cubicBezTo>
                    <a:pt x="1748" y="755"/>
                    <a:pt x="1746" y="755"/>
                    <a:pt x="1743" y="755"/>
                  </a:cubicBezTo>
                  <a:cubicBezTo>
                    <a:pt x="1727" y="755"/>
                    <a:pt x="1712" y="744"/>
                    <a:pt x="1708" y="728"/>
                  </a:cubicBezTo>
                  <a:cubicBezTo>
                    <a:pt x="1703" y="708"/>
                    <a:pt x="1714" y="689"/>
                    <a:pt x="1733" y="685"/>
                  </a:cubicBezTo>
                  <a:cubicBezTo>
                    <a:pt x="1736" y="684"/>
                    <a:pt x="1739" y="684"/>
                    <a:pt x="1742" y="684"/>
                  </a:cubicBezTo>
                  <a:close/>
                  <a:moveTo>
                    <a:pt x="241" y="855"/>
                  </a:moveTo>
                  <a:cubicBezTo>
                    <a:pt x="274" y="855"/>
                    <a:pt x="301" y="882"/>
                    <a:pt x="301" y="916"/>
                  </a:cubicBezTo>
                  <a:cubicBezTo>
                    <a:pt x="301" y="949"/>
                    <a:pt x="274" y="976"/>
                    <a:pt x="241" y="976"/>
                  </a:cubicBezTo>
                  <a:cubicBezTo>
                    <a:pt x="207" y="976"/>
                    <a:pt x="180" y="950"/>
                    <a:pt x="180" y="916"/>
                  </a:cubicBezTo>
                  <a:cubicBezTo>
                    <a:pt x="180" y="882"/>
                    <a:pt x="207" y="855"/>
                    <a:pt x="241" y="855"/>
                  </a:cubicBezTo>
                  <a:close/>
                  <a:moveTo>
                    <a:pt x="1768" y="855"/>
                  </a:moveTo>
                  <a:cubicBezTo>
                    <a:pt x="1802" y="855"/>
                    <a:pt x="1829" y="882"/>
                    <a:pt x="1829" y="916"/>
                  </a:cubicBezTo>
                  <a:cubicBezTo>
                    <a:pt x="1829" y="950"/>
                    <a:pt x="1802" y="976"/>
                    <a:pt x="1768" y="976"/>
                  </a:cubicBezTo>
                  <a:cubicBezTo>
                    <a:pt x="1735" y="976"/>
                    <a:pt x="1708" y="949"/>
                    <a:pt x="1708" y="916"/>
                  </a:cubicBezTo>
                  <a:cubicBezTo>
                    <a:pt x="1708" y="882"/>
                    <a:pt x="1735" y="855"/>
                    <a:pt x="1768" y="855"/>
                  </a:cubicBezTo>
                  <a:close/>
                  <a:moveTo>
                    <a:pt x="1742" y="1078"/>
                  </a:moveTo>
                  <a:cubicBezTo>
                    <a:pt x="1745" y="1078"/>
                    <a:pt x="1748" y="1079"/>
                    <a:pt x="1751" y="1080"/>
                  </a:cubicBezTo>
                  <a:cubicBezTo>
                    <a:pt x="1771" y="1085"/>
                    <a:pt x="1782" y="1104"/>
                    <a:pt x="1777" y="1123"/>
                  </a:cubicBezTo>
                  <a:cubicBezTo>
                    <a:pt x="1772" y="1138"/>
                    <a:pt x="1757" y="1148"/>
                    <a:pt x="1742" y="1148"/>
                  </a:cubicBezTo>
                  <a:cubicBezTo>
                    <a:pt x="1739" y="1148"/>
                    <a:pt x="1736" y="1148"/>
                    <a:pt x="1733" y="1147"/>
                  </a:cubicBezTo>
                  <a:cubicBezTo>
                    <a:pt x="1714" y="1142"/>
                    <a:pt x="1703" y="1123"/>
                    <a:pt x="1708" y="1104"/>
                  </a:cubicBezTo>
                  <a:cubicBezTo>
                    <a:pt x="1712" y="1088"/>
                    <a:pt x="1727" y="1078"/>
                    <a:pt x="1742" y="1078"/>
                  </a:cubicBezTo>
                  <a:close/>
                  <a:moveTo>
                    <a:pt x="1005" y="787"/>
                  </a:moveTo>
                  <a:cubicBezTo>
                    <a:pt x="1038" y="787"/>
                    <a:pt x="1071" y="800"/>
                    <a:pt x="1096" y="824"/>
                  </a:cubicBezTo>
                  <a:cubicBezTo>
                    <a:pt x="1122" y="850"/>
                    <a:pt x="1133" y="881"/>
                    <a:pt x="1133" y="914"/>
                  </a:cubicBezTo>
                  <a:lnTo>
                    <a:pt x="1576" y="1063"/>
                  </a:lnTo>
                  <a:cubicBezTo>
                    <a:pt x="1605" y="1072"/>
                    <a:pt x="1623" y="1099"/>
                    <a:pt x="1614" y="1122"/>
                  </a:cubicBezTo>
                  <a:cubicBezTo>
                    <a:pt x="1609" y="1138"/>
                    <a:pt x="1591" y="1148"/>
                    <a:pt x="1570" y="1148"/>
                  </a:cubicBezTo>
                  <a:cubicBezTo>
                    <a:pt x="1563" y="1148"/>
                    <a:pt x="1556" y="1147"/>
                    <a:pt x="1549" y="1145"/>
                  </a:cubicBezTo>
                  <a:lnTo>
                    <a:pt x="1104" y="995"/>
                  </a:lnTo>
                  <a:cubicBezTo>
                    <a:pt x="1102" y="998"/>
                    <a:pt x="1101" y="1004"/>
                    <a:pt x="1096" y="1007"/>
                  </a:cubicBezTo>
                  <a:cubicBezTo>
                    <a:pt x="1071" y="1032"/>
                    <a:pt x="1038" y="1044"/>
                    <a:pt x="1005" y="1044"/>
                  </a:cubicBezTo>
                  <a:cubicBezTo>
                    <a:pt x="972" y="1044"/>
                    <a:pt x="939" y="1032"/>
                    <a:pt x="914" y="1007"/>
                  </a:cubicBezTo>
                  <a:cubicBezTo>
                    <a:pt x="864" y="956"/>
                    <a:pt x="864" y="875"/>
                    <a:pt x="914" y="824"/>
                  </a:cubicBezTo>
                  <a:cubicBezTo>
                    <a:pt x="939" y="800"/>
                    <a:pt x="972" y="787"/>
                    <a:pt x="1005" y="787"/>
                  </a:cubicBezTo>
                  <a:close/>
                  <a:moveTo>
                    <a:pt x="267" y="1078"/>
                  </a:moveTo>
                  <a:cubicBezTo>
                    <a:pt x="282" y="1078"/>
                    <a:pt x="297" y="1089"/>
                    <a:pt x="301" y="1104"/>
                  </a:cubicBezTo>
                  <a:cubicBezTo>
                    <a:pt x="307" y="1124"/>
                    <a:pt x="295" y="1144"/>
                    <a:pt x="276" y="1148"/>
                  </a:cubicBezTo>
                  <a:cubicBezTo>
                    <a:pt x="273" y="1149"/>
                    <a:pt x="270" y="1149"/>
                    <a:pt x="267" y="1149"/>
                  </a:cubicBezTo>
                  <a:cubicBezTo>
                    <a:pt x="252" y="1149"/>
                    <a:pt x="237" y="1138"/>
                    <a:pt x="233" y="1123"/>
                  </a:cubicBezTo>
                  <a:cubicBezTo>
                    <a:pt x="227" y="1104"/>
                    <a:pt x="239" y="1085"/>
                    <a:pt x="258" y="1080"/>
                  </a:cubicBezTo>
                  <a:cubicBezTo>
                    <a:pt x="261" y="1079"/>
                    <a:pt x="264" y="1078"/>
                    <a:pt x="267" y="1078"/>
                  </a:cubicBezTo>
                  <a:close/>
                  <a:moveTo>
                    <a:pt x="343" y="1261"/>
                  </a:moveTo>
                  <a:cubicBezTo>
                    <a:pt x="355" y="1261"/>
                    <a:pt x="367" y="1268"/>
                    <a:pt x="374" y="1279"/>
                  </a:cubicBezTo>
                  <a:cubicBezTo>
                    <a:pt x="385" y="1297"/>
                    <a:pt x="378" y="1319"/>
                    <a:pt x="360" y="1328"/>
                  </a:cubicBezTo>
                  <a:cubicBezTo>
                    <a:pt x="355" y="1332"/>
                    <a:pt x="349" y="1333"/>
                    <a:pt x="343" y="1333"/>
                  </a:cubicBezTo>
                  <a:cubicBezTo>
                    <a:pt x="331" y="1333"/>
                    <a:pt x="319" y="1327"/>
                    <a:pt x="312" y="1315"/>
                  </a:cubicBezTo>
                  <a:cubicBezTo>
                    <a:pt x="302" y="1298"/>
                    <a:pt x="308" y="1277"/>
                    <a:pt x="326" y="1266"/>
                  </a:cubicBezTo>
                  <a:cubicBezTo>
                    <a:pt x="331" y="1263"/>
                    <a:pt x="337" y="1261"/>
                    <a:pt x="343" y="1261"/>
                  </a:cubicBezTo>
                  <a:close/>
                  <a:moveTo>
                    <a:pt x="1667" y="1263"/>
                  </a:moveTo>
                  <a:cubicBezTo>
                    <a:pt x="1673" y="1263"/>
                    <a:pt x="1678" y="1264"/>
                    <a:pt x="1684" y="1267"/>
                  </a:cubicBezTo>
                  <a:cubicBezTo>
                    <a:pt x="1702" y="1277"/>
                    <a:pt x="1707" y="1299"/>
                    <a:pt x="1698" y="1317"/>
                  </a:cubicBezTo>
                  <a:cubicBezTo>
                    <a:pt x="1691" y="1328"/>
                    <a:pt x="1679" y="1334"/>
                    <a:pt x="1667" y="1334"/>
                  </a:cubicBezTo>
                  <a:cubicBezTo>
                    <a:pt x="1661" y="1334"/>
                    <a:pt x="1655" y="1333"/>
                    <a:pt x="1649" y="1330"/>
                  </a:cubicBezTo>
                  <a:cubicBezTo>
                    <a:pt x="1631" y="1319"/>
                    <a:pt x="1626" y="1298"/>
                    <a:pt x="1635" y="1281"/>
                  </a:cubicBezTo>
                  <a:cubicBezTo>
                    <a:pt x="1642" y="1270"/>
                    <a:pt x="1654" y="1263"/>
                    <a:pt x="1667" y="1263"/>
                  </a:cubicBezTo>
                  <a:close/>
                  <a:moveTo>
                    <a:pt x="465" y="1397"/>
                  </a:moveTo>
                  <a:cubicBezTo>
                    <a:pt x="481" y="1397"/>
                    <a:pt x="496" y="1402"/>
                    <a:pt x="508" y="1414"/>
                  </a:cubicBezTo>
                  <a:cubicBezTo>
                    <a:pt x="532" y="1436"/>
                    <a:pt x="532" y="1476"/>
                    <a:pt x="508" y="1499"/>
                  </a:cubicBezTo>
                  <a:cubicBezTo>
                    <a:pt x="496" y="1511"/>
                    <a:pt x="481" y="1518"/>
                    <a:pt x="465" y="1518"/>
                  </a:cubicBezTo>
                  <a:cubicBezTo>
                    <a:pt x="450" y="1518"/>
                    <a:pt x="434" y="1511"/>
                    <a:pt x="423" y="1499"/>
                  </a:cubicBezTo>
                  <a:cubicBezTo>
                    <a:pt x="399" y="1476"/>
                    <a:pt x="399" y="1438"/>
                    <a:pt x="423" y="1414"/>
                  </a:cubicBezTo>
                  <a:cubicBezTo>
                    <a:pt x="434" y="1402"/>
                    <a:pt x="450" y="1397"/>
                    <a:pt x="465" y="1397"/>
                  </a:cubicBezTo>
                  <a:close/>
                  <a:moveTo>
                    <a:pt x="1545" y="1397"/>
                  </a:moveTo>
                  <a:cubicBezTo>
                    <a:pt x="1561" y="1397"/>
                    <a:pt x="1576" y="1402"/>
                    <a:pt x="1588" y="1414"/>
                  </a:cubicBezTo>
                  <a:cubicBezTo>
                    <a:pt x="1612" y="1438"/>
                    <a:pt x="1612" y="1476"/>
                    <a:pt x="1588" y="1499"/>
                  </a:cubicBezTo>
                  <a:cubicBezTo>
                    <a:pt x="1576" y="1511"/>
                    <a:pt x="1561" y="1518"/>
                    <a:pt x="1545" y="1518"/>
                  </a:cubicBezTo>
                  <a:cubicBezTo>
                    <a:pt x="1530" y="1518"/>
                    <a:pt x="1514" y="1511"/>
                    <a:pt x="1502" y="1499"/>
                  </a:cubicBezTo>
                  <a:cubicBezTo>
                    <a:pt x="1478" y="1476"/>
                    <a:pt x="1478" y="1438"/>
                    <a:pt x="1502" y="1414"/>
                  </a:cubicBezTo>
                  <a:cubicBezTo>
                    <a:pt x="1514" y="1402"/>
                    <a:pt x="1530" y="1397"/>
                    <a:pt x="1545" y="1397"/>
                  </a:cubicBezTo>
                  <a:close/>
                  <a:moveTo>
                    <a:pt x="623" y="1543"/>
                  </a:moveTo>
                  <a:cubicBezTo>
                    <a:pt x="629" y="1543"/>
                    <a:pt x="634" y="1544"/>
                    <a:pt x="640" y="1547"/>
                  </a:cubicBezTo>
                  <a:cubicBezTo>
                    <a:pt x="658" y="1556"/>
                    <a:pt x="664" y="1578"/>
                    <a:pt x="653" y="1596"/>
                  </a:cubicBezTo>
                  <a:cubicBezTo>
                    <a:pt x="647" y="1608"/>
                    <a:pt x="635" y="1614"/>
                    <a:pt x="623" y="1614"/>
                  </a:cubicBezTo>
                  <a:cubicBezTo>
                    <a:pt x="616" y="1614"/>
                    <a:pt x="610" y="1612"/>
                    <a:pt x="604" y="1609"/>
                  </a:cubicBezTo>
                  <a:cubicBezTo>
                    <a:pt x="587" y="1598"/>
                    <a:pt x="582" y="1577"/>
                    <a:pt x="591" y="1560"/>
                  </a:cubicBezTo>
                  <a:cubicBezTo>
                    <a:pt x="598" y="1549"/>
                    <a:pt x="610" y="1543"/>
                    <a:pt x="623" y="1543"/>
                  </a:cubicBezTo>
                  <a:close/>
                  <a:moveTo>
                    <a:pt x="1386" y="1543"/>
                  </a:moveTo>
                  <a:cubicBezTo>
                    <a:pt x="1399" y="1543"/>
                    <a:pt x="1411" y="1549"/>
                    <a:pt x="1418" y="1560"/>
                  </a:cubicBezTo>
                  <a:cubicBezTo>
                    <a:pt x="1428" y="1577"/>
                    <a:pt x="1422" y="1598"/>
                    <a:pt x="1404" y="1609"/>
                  </a:cubicBezTo>
                  <a:cubicBezTo>
                    <a:pt x="1399" y="1612"/>
                    <a:pt x="1393" y="1614"/>
                    <a:pt x="1387" y="1614"/>
                  </a:cubicBezTo>
                  <a:cubicBezTo>
                    <a:pt x="1375" y="1614"/>
                    <a:pt x="1363" y="1608"/>
                    <a:pt x="1356" y="1596"/>
                  </a:cubicBezTo>
                  <a:cubicBezTo>
                    <a:pt x="1345" y="1578"/>
                    <a:pt x="1352" y="1557"/>
                    <a:pt x="1368" y="1547"/>
                  </a:cubicBezTo>
                  <a:cubicBezTo>
                    <a:pt x="1374" y="1544"/>
                    <a:pt x="1380" y="1543"/>
                    <a:pt x="1386" y="1543"/>
                  </a:cubicBezTo>
                  <a:close/>
                  <a:moveTo>
                    <a:pt x="808" y="1618"/>
                  </a:moveTo>
                  <a:cubicBezTo>
                    <a:pt x="811" y="1618"/>
                    <a:pt x="814" y="1619"/>
                    <a:pt x="817" y="1620"/>
                  </a:cubicBezTo>
                  <a:cubicBezTo>
                    <a:pt x="835" y="1625"/>
                    <a:pt x="845" y="1645"/>
                    <a:pt x="842" y="1663"/>
                  </a:cubicBezTo>
                  <a:cubicBezTo>
                    <a:pt x="838" y="1679"/>
                    <a:pt x="823" y="1689"/>
                    <a:pt x="807" y="1689"/>
                  </a:cubicBezTo>
                  <a:cubicBezTo>
                    <a:pt x="804" y="1689"/>
                    <a:pt x="801" y="1689"/>
                    <a:pt x="798" y="1688"/>
                  </a:cubicBezTo>
                  <a:cubicBezTo>
                    <a:pt x="780" y="1683"/>
                    <a:pt x="768" y="1665"/>
                    <a:pt x="774" y="1645"/>
                  </a:cubicBezTo>
                  <a:cubicBezTo>
                    <a:pt x="778" y="1629"/>
                    <a:pt x="792" y="1618"/>
                    <a:pt x="808" y="1618"/>
                  </a:cubicBezTo>
                  <a:close/>
                  <a:moveTo>
                    <a:pt x="1203" y="1618"/>
                  </a:moveTo>
                  <a:cubicBezTo>
                    <a:pt x="1219" y="1618"/>
                    <a:pt x="1233" y="1629"/>
                    <a:pt x="1238" y="1645"/>
                  </a:cubicBezTo>
                  <a:cubicBezTo>
                    <a:pt x="1241" y="1663"/>
                    <a:pt x="1230" y="1683"/>
                    <a:pt x="1212" y="1688"/>
                  </a:cubicBezTo>
                  <a:cubicBezTo>
                    <a:pt x="1209" y="1689"/>
                    <a:pt x="1206" y="1689"/>
                    <a:pt x="1203" y="1689"/>
                  </a:cubicBezTo>
                  <a:cubicBezTo>
                    <a:pt x="1188" y="1689"/>
                    <a:pt x="1174" y="1679"/>
                    <a:pt x="1169" y="1663"/>
                  </a:cubicBezTo>
                  <a:cubicBezTo>
                    <a:pt x="1164" y="1645"/>
                    <a:pt x="1175" y="1625"/>
                    <a:pt x="1193" y="1620"/>
                  </a:cubicBezTo>
                  <a:cubicBezTo>
                    <a:pt x="1197" y="1619"/>
                    <a:pt x="1200" y="1618"/>
                    <a:pt x="1203" y="1618"/>
                  </a:cubicBezTo>
                  <a:close/>
                  <a:moveTo>
                    <a:pt x="1006" y="1620"/>
                  </a:moveTo>
                  <a:cubicBezTo>
                    <a:pt x="1039" y="1620"/>
                    <a:pt x="1066" y="1647"/>
                    <a:pt x="1066" y="1681"/>
                  </a:cubicBezTo>
                  <a:cubicBezTo>
                    <a:pt x="1066" y="1713"/>
                    <a:pt x="1038" y="1741"/>
                    <a:pt x="1006" y="1741"/>
                  </a:cubicBezTo>
                  <a:cubicBezTo>
                    <a:pt x="972" y="1741"/>
                    <a:pt x="945" y="1713"/>
                    <a:pt x="945" y="1681"/>
                  </a:cubicBezTo>
                  <a:cubicBezTo>
                    <a:pt x="945" y="1647"/>
                    <a:pt x="972" y="1620"/>
                    <a:pt x="1006" y="1620"/>
                  </a:cubicBezTo>
                  <a:close/>
                  <a:moveTo>
                    <a:pt x="1005" y="1"/>
                  </a:moveTo>
                  <a:cubicBezTo>
                    <a:pt x="771" y="1"/>
                    <a:pt x="537" y="90"/>
                    <a:pt x="358" y="269"/>
                  </a:cubicBezTo>
                  <a:cubicBezTo>
                    <a:pt x="1" y="626"/>
                    <a:pt x="1" y="1206"/>
                    <a:pt x="358" y="1563"/>
                  </a:cubicBezTo>
                  <a:cubicBezTo>
                    <a:pt x="537" y="1741"/>
                    <a:pt x="771" y="1831"/>
                    <a:pt x="1006" y="1831"/>
                  </a:cubicBezTo>
                  <a:cubicBezTo>
                    <a:pt x="1240" y="1831"/>
                    <a:pt x="1474" y="1741"/>
                    <a:pt x="1652" y="1563"/>
                  </a:cubicBezTo>
                  <a:cubicBezTo>
                    <a:pt x="2010" y="1206"/>
                    <a:pt x="2010" y="626"/>
                    <a:pt x="1652" y="269"/>
                  </a:cubicBezTo>
                  <a:cubicBezTo>
                    <a:pt x="1473" y="90"/>
                    <a:pt x="1239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4"/>
            <p:cNvSpPr/>
            <p:nvPr/>
          </p:nvSpPr>
          <p:spPr>
            <a:xfrm>
              <a:off x="8245087" y="3490969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2"/>
                    <a:pt x="0" y="80"/>
                    <a:pt x="24" y="103"/>
                  </a:cubicBezTo>
                  <a:cubicBezTo>
                    <a:pt x="36" y="115"/>
                    <a:pt x="52" y="122"/>
                    <a:pt x="67" y="122"/>
                  </a:cubicBezTo>
                  <a:cubicBezTo>
                    <a:pt x="83" y="122"/>
                    <a:pt x="98" y="115"/>
                    <a:pt x="110" y="103"/>
                  </a:cubicBezTo>
                  <a:cubicBezTo>
                    <a:pt x="134" y="80"/>
                    <a:pt x="134" y="42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4"/>
            <p:cNvSpPr/>
            <p:nvPr/>
          </p:nvSpPr>
          <p:spPr>
            <a:xfrm>
              <a:off x="8030530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8" y="122"/>
                  </a:cubicBezTo>
                  <a:cubicBezTo>
                    <a:pt x="83" y="122"/>
                    <a:pt x="99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4"/>
            <p:cNvSpPr/>
            <p:nvPr/>
          </p:nvSpPr>
          <p:spPr>
            <a:xfrm>
              <a:off x="8245087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7" y="122"/>
                  </a:cubicBezTo>
                  <a:cubicBezTo>
                    <a:pt x="83" y="122"/>
                    <a:pt x="98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4"/>
            <p:cNvSpPr/>
            <p:nvPr/>
          </p:nvSpPr>
          <p:spPr>
            <a:xfrm>
              <a:off x="8030530" y="3490770"/>
              <a:ext cx="26795" cy="24017"/>
            </a:xfrm>
            <a:custGeom>
              <a:avLst/>
              <a:gdLst/>
              <a:ahLst/>
              <a:cxnLst/>
              <a:rect l="l" t="t" r="r" b="b"/>
              <a:pathLst>
                <a:path w="135" h="121" extrusionOk="0">
                  <a:moveTo>
                    <a:pt x="69" y="0"/>
                  </a:moveTo>
                  <a:cubicBezTo>
                    <a:pt x="53" y="0"/>
                    <a:pt x="36" y="7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5"/>
                    <a:pt x="52" y="121"/>
                    <a:pt x="67" y="121"/>
                  </a:cubicBezTo>
                  <a:cubicBezTo>
                    <a:pt x="83" y="121"/>
                    <a:pt x="98" y="115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9" y="6"/>
                    <a:pt x="84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4"/>
            <p:cNvSpPr/>
            <p:nvPr/>
          </p:nvSpPr>
          <p:spPr>
            <a:xfrm>
              <a:off x="8139098" y="3231940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0"/>
                  </a:moveTo>
                  <a:cubicBezTo>
                    <a:pt x="28" y="0"/>
                    <a:pt x="1" y="28"/>
                    <a:pt x="1" y="62"/>
                  </a:cubicBezTo>
                  <a:cubicBezTo>
                    <a:pt x="1" y="95"/>
                    <a:pt x="27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4"/>
            <p:cNvSpPr/>
            <p:nvPr/>
          </p:nvSpPr>
          <p:spPr>
            <a:xfrm>
              <a:off x="8139098" y="3535232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1"/>
                  </a:moveTo>
                  <a:cubicBezTo>
                    <a:pt x="28" y="1"/>
                    <a:pt x="1" y="28"/>
                    <a:pt x="1" y="62"/>
                  </a:cubicBezTo>
                  <a:cubicBezTo>
                    <a:pt x="1" y="94"/>
                    <a:pt x="28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4"/>
            <p:cNvSpPr/>
            <p:nvPr/>
          </p:nvSpPr>
          <p:spPr>
            <a:xfrm>
              <a:off x="8290738" y="3383387"/>
              <a:ext cx="24215" cy="24414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60" y="1"/>
                  </a:moveTo>
                  <a:cubicBezTo>
                    <a:pt x="26" y="1"/>
                    <a:pt x="0" y="28"/>
                    <a:pt x="0" y="62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5" y="122"/>
                    <a:pt x="121" y="95"/>
                    <a:pt x="121" y="62"/>
                  </a:cubicBezTo>
                  <a:cubicBezTo>
                    <a:pt x="121" y="28"/>
                    <a:pt x="9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4"/>
            <p:cNvSpPr/>
            <p:nvPr/>
          </p:nvSpPr>
          <p:spPr>
            <a:xfrm>
              <a:off x="7987261" y="3383784"/>
              <a:ext cx="24413" cy="24216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62" y="0"/>
                  </a:moveTo>
                  <a:cubicBezTo>
                    <a:pt x="28" y="0"/>
                    <a:pt x="1" y="29"/>
                    <a:pt x="1" y="61"/>
                  </a:cubicBezTo>
                  <a:cubicBezTo>
                    <a:pt x="1" y="94"/>
                    <a:pt x="28" y="121"/>
                    <a:pt x="62" y="121"/>
                  </a:cubicBezTo>
                  <a:cubicBezTo>
                    <a:pt x="96" y="121"/>
                    <a:pt x="122" y="94"/>
                    <a:pt x="122" y="61"/>
                  </a:cubicBezTo>
                  <a:cubicBezTo>
                    <a:pt x="122" y="26"/>
                    <a:pt x="9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4"/>
            <p:cNvSpPr/>
            <p:nvPr/>
          </p:nvSpPr>
          <p:spPr>
            <a:xfrm>
              <a:off x="8289547" y="3349247"/>
              <a:ext cx="15878" cy="14291"/>
            </a:xfrm>
            <a:custGeom>
              <a:avLst/>
              <a:gdLst/>
              <a:ahLst/>
              <a:cxnLst/>
              <a:rect l="l" t="t" r="r" b="b"/>
              <a:pathLst>
                <a:path w="80" h="72" extrusionOk="0">
                  <a:moveTo>
                    <a:pt x="40" y="1"/>
                  </a:moveTo>
                  <a:cubicBezTo>
                    <a:pt x="37" y="1"/>
                    <a:pt x="34" y="1"/>
                    <a:pt x="31" y="2"/>
                  </a:cubicBezTo>
                  <a:cubicBezTo>
                    <a:pt x="12" y="7"/>
                    <a:pt x="1" y="26"/>
                    <a:pt x="6" y="45"/>
                  </a:cubicBezTo>
                  <a:cubicBezTo>
                    <a:pt x="10" y="61"/>
                    <a:pt x="25" y="72"/>
                    <a:pt x="40" y="72"/>
                  </a:cubicBezTo>
                  <a:cubicBezTo>
                    <a:pt x="43" y="72"/>
                    <a:pt x="46" y="72"/>
                    <a:pt x="49" y="71"/>
                  </a:cubicBezTo>
                  <a:cubicBezTo>
                    <a:pt x="69" y="65"/>
                    <a:pt x="80" y="45"/>
                    <a:pt x="75" y="26"/>
                  </a:cubicBezTo>
                  <a:cubicBezTo>
                    <a:pt x="70" y="11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4"/>
            <p:cNvSpPr/>
            <p:nvPr/>
          </p:nvSpPr>
          <p:spPr>
            <a:xfrm>
              <a:off x="7996788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39" y="1"/>
                  </a:moveTo>
                  <a:cubicBezTo>
                    <a:pt x="36" y="1"/>
                    <a:pt x="34" y="1"/>
                    <a:pt x="31" y="2"/>
                  </a:cubicBezTo>
                  <a:cubicBezTo>
                    <a:pt x="12" y="7"/>
                    <a:pt x="0" y="25"/>
                    <a:pt x="6" y="45"/>
                  </a:cubicBezTo>
                  <a:cubicBezTo>
                    <a:pt x="10" y="60"/>
                    <a:pt x="25" y="70"/>
                    <a:pt x="40" y="70"/>
                  </a:cubicBezTo>
                  <a:cubicBezTo>
                    <a:pt x="43" y="70"/>
                    <a:pt x="46" y="70"/>
                    <a:pt x="49" y="69"/>
                  </a:cubicBezTo>
                  <a:cubicBezTo>
                    <a:pt x="68" y="64"/>
                    <a:pt x="80" y="45"/>
                    <a:pt x="74" y="26"/>
                  </a:cubicBezTo>
                  <a:cubicBezTo>
                    <a:pt x="70" y="11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4"/>
            <p:cNvSpPr/>
            <p:nvPr/>
          </p:nvSpPr>
          <p:spPr>
            <a:xfrm>
              <a:off x="8274264" y="3312725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1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9" y="67"/>
                  </a:cubicBezTo>
                  <a:cubicBezTo>
                    <a:pt x="77" y="57"/>
                    <a:pt x="82" y="35"/>
                    <a:pt x="73" y="18"/>
                  </a:cubicBezTo>
                  <a:cubicBezTo>
                    <a:pt x="65" y="7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4"/>
            <p:cNvSpPr/>
            <p:nvPr/>
          </p:nvSpPr>
          <p:spPr>
            <a:xfrm>
              <a:off x="8011674" y="3464371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0" y="37"/>
                    <a:pt x="10" y="55"/>
                  </a:cubicBezTo>
                  <a:cubicBezTo>
                    <a:pt x="16" y="66"/>
                    <a:pt x="28" y="72"/>
                    <a:pt x="40" y="72"/>
                  </a:cubicBezTo>
                  <a:cubicBezTo>
                    <a:pt x="46" y="72"/>
                    <a:pt x="53" y="71"/>
                    <a:pt x="58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6" y="8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4"/>
            <p:cNvSpPr/>
            <p:nvPr/>
          </p:nvSpPr>
          <p:spPr>
            <a:xfrm>
              <a:off x="8274065" y="3464371"/>
              <a:ext cx="16474" cy="14490"/>
            </a:xfrm>
            <a:custGeom>
              <a:avLst/>
              <a:gdLst/>
              <a:ahLst/>
              <a:cxnLst/>
              <a:rect l="l" t="t" r="r" b="b"/>
              <a:pathLst>
                <a:path w="83" h="73" extrusionOk="0">
                  <a:moveTo>
                    <a:pt x="43" y="0"/>
                  </a:moveTo>
                  <a:cubicBezTo>
                    <a:pt x="31" y="0"/>
                    <a:pt x="18" y="8"/>
                    <a:pt x="11" y="19"/>
                  </a:cubicBezTo>
                  <a:cubicBezTo>
                    <a:pt x="1" y="36"/>
                    <a:pt x="7" y="57"/>
                    <a:pt x="25" y="68"/>
                  </a:cubicBezTo>
                  <a:cubicBezTo>
                    <a:pt x="31" y="71"/>
                    <a:pt x="37" y="72"/>
                    <a:pt x="43" y="72"/>
                  </a:cubicBezTo>
                  <a:cubicBezTo>
                    <a:pt x="55" y="72"/>
                    <a:pt x="66" y="66"/>
                    <a:pt x="74" y="55"/>
                  </a:cubicBezTo>
                  <a:cubicBezTo>
                    <a:pt x="83" y="37"/>
                    <a:pt x="78" y="15"/>
                    <a:pt x="60" y="5"/>
                  </a:cubicBezTo>
                  <a:cubicBezTo>
                    <a:pt x="54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4"/>
            <p:cNvSpPr/>
            <p:nvPr/>
          </p:nvSpPr>
          <p:spPr>
            <a:xfrm>
              <a:off x="8011674" y="3312725"/>
              <a:ext cx="16474" cy="14291"/>
            </a:xfrm>
            <a:custGeom>
              <a:avLst/>
              <a:gdLst/>
              <a:ahLst/>
              <a:cxnLst/>
              <a:rect l="l" t="t" r="r" b="b"/>
              <a:pathLst>
                <a:path w="83" h="72" extrusionOk="0">
                  <a:moveTo>
                    <a:pt x="43" y="0"/>
                  </a:moveTo>
                  <a:cubicBezTo>
                    <a:pt x="30" y="0"/>
                    <a:pt x="18" y="7"/>
                    <a:pt x="11" y="18"/>
                  </a:cubicBezTo>
                  <a:cubicBezTo>
                    <a:pt x="0" y="35"/>
                    <a:pt x="8" y="57"/>
                    <a:pt x="25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4" y="72"/>
                    <a:pt x="66" y="66"/>
                    <a:pt x="73" y="54"/>
                  </a:cubicBezTo>
                  <a:cubicBezTo>
                    <a:pt x="83" y="36"/>
                    <a:pt x="77" y="15"/>
                    <a:pt x="60" y="5"/>
                  </a:cubicBezTo>
                  <a:cubicBezTo>
                    <a:pt x="55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4"/>
            <p:cNvSpPr/>
            <p:nvPr/>
          </p:nvSpPr>
          <p:spPr>
            <a:xfrm>
              <a:off x="8289547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0"/>
                  </a:moveTo>
                  <a:cubicBezTo>
                    <a:pt x="25" y="0"/>
                    <a:pt x="10" y="11"/>
                    <a:pt x="6" y="26"/>
                  </a:cubicBezTo>
                  <a:cubicBezTo>
                    <a:pt x="1" y="45"/>
                    <a:pt x="12" y="64"/>
                    <a:pt x="31" y="69"/>
                  </a:cubicBezTo>
                  <a:cubicBezTo>
                    <a:pt x="34" y="70"/>
                    <a:pt x="37" y="70"/>
                    <a:pt x="40" y="70"/>
                  </a:cubicBezTo>
                  <a:cubicBezTo>
                    <a:pt x="55" y="70"/>
                    <a:pt x="70" y="60"/>
                    <a:pt x="75" y="45"/>
                  </a:cubicBezTo>
                  <a:cubicBezTo>
                    <a:pt x="80" y="26"/>
                    <a:pt x="69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4"/>
            <p:cNvSpPr/>
            <p:nvPr/>
          </p:nvSpPr>
          <p:spPr>
            <a:xfrm>
              <a:off x="7996788" y="3349247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1"/>
                  </a:moveTo>
                  <a:cubicBezTo>
                    <a:pt x="25" y="1"/>
                    <a:pt x="10" y="11"/>
                    <a:pt x="6" y="26"/>
                  </a:cubicBezTo>
                  <a:cubicBezTo>
                    <a:pt x="0" y="45"/>
                    <a:pt x="12" y="64"/>
                    <a:pt x="31" y="70"/>
                  </a:cubicBezTo>
                  <a:cubicBezTo>
                    <a:pt x="34" y="71"/>
                    <a:pt x="37" y="71"/>
                    <a:pt x="40" y="71"/>
                  </a:cubicBezTo>
                  <a:cubicBezTo>
                    <a:pt x="55" y="71"/>
                    <a:pt x="70" y="60"/>
                    <a:pt x="74" y="45"/>
                  </a:cubicBezTo>
                  <a:cubicBezTo>
                    <a:pt x="80" y="26"/>
                    <a:pt x="68" y="7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4"/>
            <p:cNvSpPr/>
            <p:nvPr/>
          </p:nvSpPr>
          <p:spPr>
            <a:xfrm>
              <a:off x="8218888" y="3519948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0" y="1"/>
                  </a:moveTo>
                  <a:cubicBezTo>
                    <a:pt x="35" y="1"/>
                    <a:pt x="29" y="2"/>
                    <a:pt x="24" y="5"/>
                  </a:cubicBezTo>
                  <a:cubicBezTo>
                    <a:pt x="6" y="14"/>
                    <a:pt x="0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8" y="67"/>
                  </a:cubicBezTo>
                  <a:cubicBezTo>
                    <a:pt x="76" y="58"/>
                    <a:pt x="82" y="35"/>
                    <a:pt x="72" y="18"/>
                  </a:cubicBezTo>
                  <a:cubicBezTo>
                    <a:pt x="65" y="7"/>
                    <a:pt x="5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4"/>
            <p:cNvSpPr/>
            <p:nvPr/>
          </p:nvSpPr>
          <p:spPr>
            <a:xfrm>
              <a:off x="8067050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35" y="1"/>
                    <a:pt x="29" y="2"/>
                    <a:pt x="23" y="5"/>
                  </a:cubicBezTo>
                  <a:cubicBezTo>
                    <a:pt x="6" y="16"/>
                    <a:pt x="1" y="37"/>
                    <a:pt x="10" y="54"/>
                  </a:cubicBezTo>
                  <a:cubicBezTo>
                    <a:pt x="17" y="66"/>
                    <a:pt x="30" y="72"/>
                    <a:pt x="42" y="72"/>
                  </a:cubicBezTo>
                  <a:cubicBezTo>
                    <a:pt x="48" y="72"/>
                    <a:pt x="54" y="71"/>
                    <a:pt x="59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5" y="7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4"/>
            <p:cNvSpPr/>
            <p:nvPr/>
          </p:nvSpPr>
          <p:spPr>
            <a:xfrm>
              <a:off x="8182566" y="3535033"/>
              <a:ext cx="15680" cy="14291"/>
            </a:xfrm>
            <a:custGeom>
              <a:avLst/>
              <a:gdLst/>
              <a:ahLst/>
              <a:cxnLst/>
              <a:rect l="l" t="t" r="r" b="b"/>
              <a:pathLst>
                <a:path w="79" h="72" extrusionOk="0">
                  <a:moveTo>
                    <a:pt x="40" y="0"/>
                  </a:moveTo>
                  <a:cubicBezTo>
                    <a:pt x="37" y="0"/>
                    <a:pt x="34" y="1"/>
                    <a:pt x="30" y="2"/>
                  </a:cubicBezTo>
                  <a:cubicBezTo>
                    <a:pt x="12" y="7"/>
                    <a:pt x="1" y="27"/>
                    <a:pt x="6" y="45"/>
                  </a:cubicBezTo>
                  <a:cubicBezTo>
                    <a:pt x="11" y="61"/>
                    <a:pt x="25" y="71"/>
                    <a:pt x="40" y="71"/>
                  </a:cubicBezTo>
                  <a:cubicBezTo>
                    <a:pt x="43" y="71"/>
                    <a:pt x="46" y="71"/>
                    <a:pt x="49" y="70"/>
                  </a:cubicBezTo>
                  <a:cubicBezTo>
                    <a:pt x="67" y="65"/>
                    <a:pt x="79" y="45"/>
                    <a:pt x="74" y="27"/>
                  </a:cubicBezTo>
                  <a:cubicBezTo>
                    <a:pt x="70" y="11"/>
                    <a:pt x="56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4"/>
            <p:cNvSpPr/>
            <p:nvPr/>
          </p:nvSpPr>
          <p:spPr>
            <a:xfrm>
              <a:off x="8104166" y="3242063"/>
              <a:ext cx="15878" cy="14490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9" y="1"/>
                  </a:moveTo>
                  <a:cubicBezTo>
                    <a:pt x="36" y="1"/>
                    <a:pt x="33" y="1"/>
                    <a:pt x="30" y="2"/>
                  </a:cubicBezTo>
                  <a:cubicBezTo>
                    <a:pt x="12" y="7"/>
                    <a:pt x="0" y="26"/>
                    <a:pt x="6" y="46"/>
                  </a:cubicBezTo>
                  <a:cubicBezTo>
                    <a:pt x="8" y="61"/>
                    <a:pt x="23" y="72"/>
                    <a:pt x="39" y="72"/>
                  </a:cubicBezTo>
                  <a:cubicBezTo>
                    <a:pt x="42" y="72"/>
                    <a:pt x="46" y="72"/>
                    <a:pt x="49" y="71"/>
                  </a:cubicBezTo>
                  <a:cubicBezTo>
                    <a:pt x="67" y="65"/>
                    <a:pt x="80" y="46"/>
                    <a:pt x="74" y="28"/>
                  </a:cubicBezTo>
                  <a:cubicBezTo>
                    <a:pt x="70" y="12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4"/>
            <p:cNvSpPr/>
            <p:nvPr/>
          </p:nvSpPr>
          <p:spPr>
            <a:xfrm>
              <a:off x="8218888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29" y="1"/>
                    <a:pt x="17" y="7"/>
                    <a:pt x="10" y="19"/>
                  </a:cubicBezTo>
                  <a:cubicBezTo>
                    <a:pt x="0" y="36"/>
                    <a:pt x="6" y="58"/>
                    <a:pt x="24" y="68"/>
                  </a:cubicBezTo>
                  <a:cubicBezTo>
                    <a:pt x="29" y="71"/>
                    <a:pt x="35" y="72"/>
                    <a:pt x="41" y="72"/>
                  </a:cubicBezTo>
                  <a:cubicBezTo>
                    <a:pt x="53" y="72"/>
                    <a:pt x="65" y="66"/>
                    <a:pt x="72" y="54"/>
                  </a:cubicBezTo>
                  <a:cubicBezTo>
                    <a:pt x="82" y="37"/>
                    <a:pt x="76" y="16"/>
                    <a:pt x="58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4"/>
            <p:cNvSpPr/>
            <p:nvPr/>
          </p:nvSpPr>
          <p:spPr>
            <a:xfrm>
              <a:off x="8066852" y="3519948"/>
              <a:ext cx="16871" cy="14291"/>
            </a:xfrm>
            <a:custGeom>
              <a:avLst/>
              <a:gdLst/>
              <a:ahLst/>
              <a:cxnLst/>
              <a:rect l="l" t="t" r="r" b="b"/>
              <a:pathLst>
                <a:path w="85" h="72" extrusionOk="0">
                  <a:moveTo>
                    <a:pt x="43" y="1"/>
                  </a:moveTo>
                  <a:cubicBezTo>
                    <a:pt x="31" y="1"/>
                    <a:pt x="18" y="7"/>
                    <a:pt x="11" y="18"/>
                  </a:cubicBezTo>
                  <a:cubicBezTo>
                    <a:pt x="1" y="35"/>
                    <a:pt x="7" y="56"/>
                    <a:pt x="24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5" y="72"/>
                    <a:pt x="66" y="66"/>
                    <a:pt x="73" y="54"/>
                  </a:cubicBezTo>
                  <a:cubicBezTo>
                    <a:pt x="84" y="36"/>
                    <a:pt x="78" y="14"/>
                    <a:pt x="60" y="5"/>
                  </a:cubicBezTo>
                  <a:cubicBezTo>
                    <a:pt x="54" y="2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4"/>
            <p:cNvSpPr/>
            <p:nvPr/>
          </p:nvSpPr>
          <p:spPr>
            <a:xfrm>
              <a:off x="8182566" y="3242063"/>
              <a:ext cx="15481" cy="14490"/>
            </a:xfrm>
            <a:custGeom>
              <a:avLst/>
              <a:gdLst/>
              <a:ahLst/>
              <a:cxnLst/>
              <a:rect l="l" t="t" r="r" b="b"/>
              <a:pathLst>
                <a:path w="78" h="73" extrusionOk="0">
                  <a:moveTo>
                    <a:pt x="39" y="1"/>
                  </a:moveTo>
                  <a:cubicBezTo>
                    <a:pt x="23" y="1"/>
                    <a:pt x="9" y="12"/>
                    <a:pt x="4" y="28"/>
                  </a:cubicBezTo>
                  <a:cubicBezTo>
                    <a:pt x="1" y="46"/>
                    <a:pt x="11" y="65"/>
                    <a:pt x="29" y="71"/>
                  </a:cubicBezTo>
                  <a:cubicBezTo>
                    <a:pt x="32" y="72"/>
                    <a:pt x="36" y="72"/>
                    <a:pt x="39" y="72"/>
                  </a:cubicBezTo>
                  <a:cubicBezTo>
                    <a:pt x="54" y="72"/>
                    <a:pt x="68" y="61"/>
                    <a:pt x="73" y="46"/>
                  </a:cubicBezTo>
                  <a:cubicBezTo>
                    <a:pt x="78" y="28"/>
                    <a:pt x="66" y="7"/>
                    <a:pt x="48" y="2"/>
                  </a:cubicBezTo>
                  <a:cubicBezTo>
                    <a:pt x="45" y="1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4"/>
            <p:cNvSpPr/>
            <p:nvPr/>
          </p:nvSpPr>
          <p:spPr>
            <a:xfrm>
              <a:off x="8104166" y="3535033"/>
              <a:ext cx="15481" cy="14291"/>
            </a:xfrm>
            <a:custGeom>
              <a:avLst/>
              <a:gdLst/>
              <a:ahLst/>
              <a:cxnLst/>
              <a:rect l="l" t="t" r="r" b="b"/>
              <a:pathLst>
                <a:path w="78" h="72" extrusionOk="0">
                  <a:moveTo>
                    <a:pt x="40" y="0"/>
                  </a:moveTo>
                  <a:cubicBezTo>
                    <a:pt x="24" y="0"/>
                    <a:pt x="10" y="11"/>
                    <a:pt x="6" y="27"/>
                  </a:cubicBezTo>
                  <a:cubicBezTo>
                    <a:pt x="0" y="45"/>
                    <a:pt x="12" y="65"/>
                    <a:pt x="30" y="70"/>
                  </a:cubicBezTo>
                  <a:cubicBezTo>
                    <a:pt x="33" y="71"/>
                    <a:pt x="36" y="71"/>
                    <a:pt x="39" y="71"/>
                  </a:cubicBezTo>
                  <a:cubicBezTo>
                    <a:pt x="55" y="71"/>
                    <a:pt x="70" y="61"/>
                    <a:pt x="74" y="45"/>
                  </a:cubicBezTo>
                  <a:cubicBezTo>
                    <a:pt x="77" y="27"/>
                    <a:pt x="67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4"/>
            <p:cNvSpPr/>
            <p:nvPr/>
          </p:nvSpPr>
          <p:spPr>
            <a:xfrm>
              <a:off x="8123220" y="3370088"/>
              <a:ext cx="150646" cy="71853"/>
            </a:xfrm>
            <a:custGeom>
              <a:avLst/>
              <a:gdLst/>
              <a:ahLst/>
              <a:cxnLst/>
              <a:rect l="l" t="t" r="r" b="b"/>
              <a:pathLst>
                <a:path w="759" h="362" extrusionOk="0">
                  <a:moveTo>
                    <a:pt x="141" y="69"/>
                  </a:moveTo>
                  <a:cubicBezTo>
                    <a:pt x="156" y="69"/>
                    <a:pt x="172" y="75"/>
                    <a:pt x="184" y="87"/>
                  </a:cubicBezTo>
                  <a:cubicBezTo>
                    <a:pt x="187" y="90"/>
                    <a:pt x="191" y="96"/>
                    <a:pt x="194" y="103"/>
                  </a:cubicBezTo>
                  <a:cubicBezTo>
                    <a:pt x="206" y="125"/>
                    <a:pt x="203" y="153"/>
                    <a:pt x="184" y="173"/>
                  </a:cubicBezTo>
                  <a:cubicBezTo>
                    <a:pt x="179" y="179"/>
                    <a:pt x="173" y="182"/>
                    <a:pt x="166" y="185"/>
                  </a:cubicBezTo>
                  <a:cubicBezTo>
                    <a:pt x="158" y="188"/>
                    <a:pt x="150" y="190"/>
                    <a:pt x="142" y="190"/>
                  </a:cubicBezTo>
                  <a:cubicBezTo>
                    <a:pt x="126" y="190"/>
                    <a:pt x="110" y="184"/>
                    <a:pt x="97" y="172"/>
                  </a:cubicBezTo>
                  <a:cubicBezTo>
                    <a:pt x="74" y="148"/>
                    <a:pt x="74" y="110"/>
                    <a:pt x="97" y="87"/>
                  </a:cubicBezTo>
                  <a:cubicBezTo>
                    <a:pt x="110" y="75"/>
                    <a:pt x="125" y="69"/>
                    <a:pt x="141" y="69"/>
                  </a:cubicBezTo>
                  <a:close/>
                  <a:moveTo>
                    <a:pt x="141" y="0"/>
                  </a:moveTo>
                  <a:cubicBezTo>
                    <a:pt x="108" y="0"/>
                    <a:pt x="75" y="13"/>
                    <a:pt x="50" y="37"/>
                  </a:cubicBezTo>
                  <a:cubicBezTo>
                    <a:pt x="0" y="88"/>
                    <a:pt x="0" y="169"/>
                    <a:pt x="50" y="220"/>
                  </a:cubicBezTo>
                  <a:cubicBezTo>
                    <a:pt x="75" y="245"/>
                    <a:pt x="108" y="257"/>
                    <a:pt x="141" y="257"/>
                  </a:cubicBezTo>
                  <a:cubicBezTo>
                    <a:pt x="174" y="257"/>
                    <a:pt x="207" y="245"/>
                    <a:pt x="232" y="220"/>
                  </a:cubicBezTo>
                  <a:cubicBezTo>
                    <a:pt x="237" y="216"/>
                    <a:pt x="238" y="211"/>
                    <a:pt x="240" y="208"/>
                  </a:cubicBezTo>
                  <a:lnTo>
                    <a:pt x="685" y="358"/>
                  </a:lnTo>
                  <a:cubicBezTo>
                    <a:pt x="692" y="360"/>
                    <a:pt x="699" y="361"/>
                    <a:pt x="706" y="361"/>
                  </a:cubicBezTo>
                  <a:cubicBezTo>
                    <a:pt x="727" y="361"/>
                    <a:pt x="745" y="351"/>
                    <a:pt x="750" y="335"/>
                  </a:cubicBezTo>
                  <a:cubicBezTo>
                    <a:pt x="759" y="312"/>
                    <a:pt x="741" y="285"/>
                    <a:pt x="712" y="276"/>
                  </a:cubicBezTo>
                  <a:lnTo>
                    <a:pt x="269" y="127"/>
                  </a:lnTo>
                  <a:cubicBezTo>
                    <a:pt x="269" y="95"/>
                    <a:pt x="256" y="63"/>
                    <a:pt x="232" y="37"/>
                  </a:cubicBezTo>
                  <a:cubicBezTo>
                    <a:pt x="207" y="13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4"/>
            <p:cNvSpPr/>
            <p:nvPr/>
          </p:nvSpPr>
          <p:spPr>
            <a:xfrm>
              <a:off x="8137908" y="3383387"/>
              <a:ext cx="26398" cy="24216"/>
            </a:xfrm>
            <a:custGeom>
              <a:avLst/>
              <a:gdLst/>
              <a:ahLst/>
              <a:cxnLst/>
              <a:rect l="l" t="t" r="r" b="b"/>
              <a:pathLst>
                <a:path w="133" h="122" extrusionOk="0">
                  <a:moveTo>
                    <a:pt x="67" y="0"/>
                  </a:moveTo>
                  <a:cubicBezTo>
                    <a:pt x="51" y="0"/>
                    <a:pt x="36" y="6"/>
                    <a:pt x="23" y="18"/>
                  </a:cubicBezTo>
                  <a:cubicBezTo>
                    <a:pt x="0" y="42"/>
                    <a:pt x="0" y="80"/>
                    <a:pt x="23" y="103"/>
                  </a:cubicBezTo>
                  <a:cubicBezTo>
                    <a:pt x="36" y="115"/>
                    <a:pt x="51" y="122"/>
                    <a:pt x="67" y="122"/>
                  </a:cubicBezTo>
                  <a:cubicBezTo>
                    <a:pt x="75" y="122"/>
                    <a:pt x="84" y="120"/>
                    <a:pt x="92" y="116"/>
                  </a:cubicBezTo>
                  <a:cubicBezTo>
                    <a:pt x="99" y="113"/>
                    <a:pt x="105" y="109"/>
                    <a:pt x="110" y="103"/>
                  </a:cubicBezTo>
                  <a:cubicBezTo>
                    <a:pt x="129" y="85"/>
                    <a:pt x="132" y="58"/>
                    <a:pt x="120" y="34"/>
                  </a:cubicBezTo>
                  <a:cubicBezTo>
                    <a:pt x="117" y="28"/>
                    <a:pt x="115" y="23"/>
                    <a:pt x="110" y="18"/>
                  </a:cubicBezTo>
                  <a:cubicBezTo>
                    <a:pt x="98" y="6"/>
                    <a:pt x="82" y="0"/>
                    <a:pt x="67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4"/>
            <p:cNvSpPr/>
            <p:nvPr/>
          </p:nvSpPr>
          <p:spPr>
            <a:xfrm>
              <a:off x="8002941" y="3532254"/>
              <a:ext cx="875694" cy="905710"/>
            </a:xfrm>
            <a:custGeom>
              <a:avLst/>
              <a:gdLst/>
              <a:ahLst/>
              <a:cxnLst/>
              <a:rect l="l" t="t" r="r" b="b"/>
              <a:pathLst>
                <a:path w="4412" h="4563" extrusionOk="0">
                  <a:moveTo>
                    <a:pt x="3299" y="1"/>
                  </a:moveTo>
                  <a:lnTo>
                    <a:pt x="1970" y="1330"/>
                  </a:lnTo>
                  <a:lnTo>
                    <a:pt x="0" y="3301"/>
                  </a:lnTo>
                  <a:lnTo>
                    <a:pt x="187" y="3487"/>
                  </a:lnTo>
                  <a:lnTo>
                    <a:pt x="272" y="3574"/>
                  </a:lnTo>
                  <a:cubicBezTo>
                    <a:pt x="342" y="3641"/>
                    <a:pt x="342" y="3754"/>
                    <a:pt x="271" y="3823"/>
                  </a:cubicBezTo>
                  <a:lnTo>
                    <a:pt x="247" y="3848"/>
                  </a:lnTo>
                  <a:lnTo>
                    <a:pt x="410" y="4011"/>
                  </a:lnTo>
                  <a:lnTo>
                    <a:pt x="474" y="4075"/>
                  </a:lnTo>
                  <a:lnTo>
                    <a:pt x="536" y="4138"/>
                  </a:lnTo>
                  <a:lnTo>
                    <a:pt x="599" y="4201"/>
                  </a:lnTo>
                  <a:lnTo>
                    <a:pt x="714" y="4315"/>
                  </a:lnTo>
                  <a:lnTo>
                    <a:pt x="725" y="4326"/>
                  </a:lnTo>
                  <a:lnTo>
                    <a:pt x="962" y="4563"/>
                  </a:lnTo>
                  <a:lnTo>
                    <a:pt x="3083" y="2442"/>
                  </a:lnTo>
                  <a:lnTo>
                    <a:pt x="4411" y="1113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4"/>
            <p:cNvSpPr/>
            <p:nvPr/>
          </p:nvSpPr>
          <p:spPr>
            <a:xfrm>
              <a:off x="6614966" y="6191023"/>
              <a:ext cx="328881" cy="329096"/>
            </a:xfrm>
            <a:custGeom>
              <a:avLst/>
              <a:gdLst/>
              <a:ahLst/>
              <a:cxnLst/>
              <a:rect l="l" t="t" r="r" b="b"/>
              <a:pathLst>
                <a:path w="1657" h="1658" extrusionOk="0">
                  <a:moveTo>
                    <a:pt x="1113" y="1"/>
                  </a:moveTo>
                  <a:lnTo>
                    <a:pt x="0" y="1114"/>
                  </a:lnTo>
                  <a:lnTo>
                    <a:pt x="544" y="1658"/>
                  </a:lnTo>
                  <a:lnTo>
                    <a:pt x="1657" y="545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4"/>
            <p:cNvSpPr/>
            <p:nvPr/>
          </p:nvSpPr>
          <p:spPr>
            <a:xfrm>
              <a:off x="6313077" y="5648154"/>
              <a:ext cx="449557" cy="661964"/>
            </a:xfrm>
            <a:custGeom>
              <a:avLst/>
              <a:gdLst/>
              <a:ahLst/>
              <a:cxnLst/>
              <a:rect l="l" t="t" r="r" b="b"/>
              <a:pathLst>
                <a:path w="2265" h="3335" extrusionOk="0">
                  <a:moveTo>
                    <a:pt x="1152" y="0"/>
                  </a:moveTo>
                  <a:lnTo>
                    <a:pt x="726" y="426"/>
                  </a:lnTo>
                  <a:cubicBezTo>
                    <a:pt x="0" y="1151"/>
                    <a:pt x="0" y="2331"/>
                    <a:pt x="726" y="3056"/>
                  </a:cubicBezTo>
                  <a:lnTo>
                    <a:pt x="1005" y="3335"/>
                  </a:lnTo>
                  <a:lnTo>
                    <a:pt x="2131" y="2210"/>
                  </a:lnTo>
                  <a:cubicBezTo>
                    <a:pt x="1915" y="1878"/>
                    <a:pt x="1951" y="1425"/>
                    <a:pt x="2244" y="1134"/>
                  </a:cubicBezTo>
                  <a:lnTo>
                    <a:pt x="2265" y="1113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4"/>
            <p:cNvSpPr/>
            <p:nvPr/>
          </p:nvSpPr>
          <p:spPr>
            <a:xfrm>
              <a:off x="6917451" y="5440335"/>
              <a:ext cx="236787" cy="169510"/>
            </a:xfrm>
            <a:custGeom>
              <a:avLst/>
              <a:gdLst/>
              <a:ahLst/>
              <a:cxnLst/>
              <a:rect l="l" t="t" r="r" b="b"/>
              <a:pathLst>
                <a:path w="1193" h="854" extrusionOk="0">
                  <a:moveTo>
                    <a:pt x="610" y="0"/>
                  </a:moveTo>
                  <a:lnTo>
                    <a:pt x="0" y="611"/>
                  </a:lnTo>
                  <a:cubicBezTo>
                    <a:pt x="158" y="732"/>
                    <a:pt x="339" y="812"/>
                    <a:pt x="525" y="853"/>
                  </a:cubicBezTo>
                  <a:lnTo>
                    <a:pt x="1193" y="187"/>
                  </a:lnTo>
                  <a:lnTo>
                    <a:pt x="1007" y="0"/>
                  </a:lnTo>
                  <a:cubicBezTo>
                    <a:pt x="944" y="29"/>
                    <a:pt x="876" y="43"/>
                    <a:pt x="808" y="43"/>
                  </a:cubicBezTo>
                  <a:cubicBezTo>
                    <a:pt x="740" y="43"/>
                    <a:pt x="672" y="29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4"/>
            <p:cNvSpPr/>
            <p:nvPr/>
          </p:nvSpPr>
          <p:spPr>
            <a:xfrm>
              <a:off x="6644341" y="5473285"/>
              <a:ext cx="284025" cy="293170"/>
            </a:xfrm>
            <a:custGeom>
              <a:avLst/>
              <a:gdLst/>
              <a:ahLst/>
              <a:cxnLst/>
              <a:rect l="l" t="t" r="r" b="b"/>
              <a:pathLst>
                <a:path w="1431" h="1477" extrusionOk="0">
                  <a:moveTo>
                    <a:pt x="364" y="1"/>
                  </a:moveTo>
                  <a:lnTo>
                    <a:pt x="1" y="364"/>
                  </a:lnTo>
                  <a:lnTo>
                    <a:pt x="1113" y="1476"/>
                  </a:lnTo>
                  <a:lnTo>
                    <a:pt x="1431" y="1158"/>
                  </a:lnTo>
                  <a:cubicBezTo>
                    <a:pt x="1210" y="1065"/>
                    <a:pt x="1004" y="929"/>
                    <a:pt x="824" y="750"/>
                  </a:cubicBezTo>
                  <a:cubicBezTo>
                    <a:pt x="607" y="532"/>
                    <a:pt x="454" y="275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4"/>
            <p:cNvSpPr/>
            <p:nvPr/>
          </p:nvSpPr>
          <p:spPr>
            <a:xfrm>
              <a:off x="7199293" y="4545941"/>
              <a:ext cx="695672" cy="656605"/>
            </a:xfrm>
            <a:custGeom>
              <a:avLst/>
              <a:gdLst/>
              <a:ahLst/>
              <a:cxnLst/>
              <a:rect l="l" t="t" r="r" b="b"/>
              <a:pathLst>
                <a:path w="3505" h="3308" extrusionOk="0">
                  <a:moveTo>
                    <a:pt x="2240" y="0"/>
                  </a:moveTo>
                  <a:lnTo>
                    <a:pt x="1" y="2239"/>
                  </a:lnTo>
                  <a:cubicBezTo>
                    <a:pt x="274" y="2330"/>
                    <a:pt x="532" y="2482"/>
                    <a:pt x="749" y="2701"/>
                  </a:cubicBezTo>
                  <a:cubicBezTo>
                    <a:pt x="929" y="2880"/>
                    <a:pt x="1065" y="3087"/>
                    <a:pt x="1158" y="3307"/>
                  </a:cubicBezTo>
                  <a:lnTo>
                    <a:pt x="3505" y="961"/>
                  </a:lnTo>
                  <a:lnTo>
                    <a:pt x="2952" y="411"/>
                  </a:lnTo>
                  <a:lnTo>
                    <a:pt x="2789" y="248"/>
                  </a:lnTo>
                  <a:lnTo>
                    <a:pt x="2763" y="272"/>
                  </a:lnTo>
                  <a:cubicBezTo>
                    <a:pt x="2729" y="306"/>
                    <a:pt x="2684" y="324"/>
                    <a:pt x="2639" y="324"/>
                  </a:cubicBezTo>
                  <a:cubicBezTo>
                    <a:pt x="2593" y="324"/>
                    <a:pt x="2548" y="306"/>
                    <a:pt x="2514" y="272"/>
                  </a:cubicBezTo>
                  <a:lnTo>
                    <a:pt x="2427" y="187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4"/>
            <p:cNvSpPr/>
            <p:nvPr/>
          </p:nvSpPr>
          <p:spPr>
            <a:xfrm>
              <a:off x="6982155" y="5089207"/>
              <a:ext cx="256238" cy="174870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7" y="1"/>
                  </a:moveTo>
                  <a:lnTo>
                    <a:pt x="1" y="597"/>
                  </a:lnTo>
                  <a:lnTo>
                    <a:pt x="284" y="880"/>
                  </a:lnTo>
                  <a:cubicBezTo>
                    <a:pt x="347" y="852"/>
                    <a:pt x="415" y="838"/>
                    <a:pt x="482" y="838"/>
                  </a:cubicBezTo>
                  <a:cubicBezTo>
                    <a:pt x="550" y="838"/>
                    <a:pt x="618" y="852"/>
                    <a:pt x="681" y="880"/>
                  </a:cubicBezTo>
                  <a:lnTo>
                    <a:pt x="1291" y="270"/>
                  </a:lnTo>
                  <a:cubicBezTo>
                    <a:pt x="1085" y="111"/>
                    <a:pt x="842" y="22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4"/>
            <p:cNvSpPr/>
            <p:nvPr/>
          </p:nvSpPr>
          <p:spPr>
            <a:xfrm>
              <a:off x="6815035" y="5256534"/>
              <a:ext cx="174662" cy="256251"/>
            </a:xfrm>
            <a:custGeom>
              <a:avLst/>
              <a:gdLst/>
              <a:ahLst/>
              <a:cxnLst/>
              <a:rect l="l" t="t" r="r" b="b"/>
              <a:pathLst>
                <a:path w="880" h="1291" extrusionOk="0">
                  <a:moveTo>
                    <a:pt x="596" y="0"/>
                  </a:moveTo>
                  <a:lnTo>
                    <a:pt x="0" y="596"/>
                  </a:lnTo>
                  <a:cubicBezTo>
                    <a:pt x="21" y="842"/>
                    <a:pt x="111" y="1083"/>
                    <a:pt x="269" y="1290"/>
                  </a:cubicBezTo>
                  <a:lnTo>
                    <a:pt x="880" y="681"/>
                  </a:lnTo>
                  <a:cubicBezTo>
                    <a:pt x="823" y="554"/>
                    <a:pt x="823" y="409"/>
                    <a:pt x="880" y="283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4"/>
            <p:cNvSpPr/>
            <p:nvPr/>
          </p:nvSpPr>
          <p:spPr>
            <a:xfrm>
              <a:off x="6825951" y="6384352"/>
              <a:ext cx="672847" cy="413653"/>
            </a:xfrm>
            <a:custGeom>
              <a:avLst/>
              <a:gdLst/>
              <a:ahLst/>
              <a:cxnLst/>
              <a:rect l="l" t="t" r="r" b="b"/>
              <a:pathLst>
                <a:path w="3390" h="2084" extrusionOk="0">
                  <a:moveTo>
                    <a:pt x="2277" y="0"/>
                  </a:moveTo>
                  <a:lnTo>
                    <a:pt x="2256" y="21"/>
                  </a:lnTo>
                  <a:cubicBezTo>
                    <a:pt x="2089" y="189"/>
                    <a:pt x="1869" y="272"/>
                    <a:pt x="1650" y="272"/>
                  </a:cubicBezTo>
                  <a:cubicBezTo>
                    <a:pt x="1462" y="272"/>
                    <a:pt x="1274" y="211"/>
                    <a:pt x="1118" y="89"/>
                  </a:cubicBezTo>
                  <a:lnTo>
                    <a:pt x="0" y="1207"/>
                  </a:lnTo>
                  <a:lnTo>
                    <a:pt x="332" y="1539"/>
                  </a:lnTo>
                  <a:cubicBezTo>
                    <a:pt x="696" y="1902"/>
                    <a:pt x="1172" y="2083"/>
                    <a:pt x="1649" y="2083"/>
                  </a:cubicBezTo>
                  <a:cubicBezTo>
                    <a:pt x="2125" y="2083"/>
                    <a:pt x="2601" y="1902"/>
                    <a:pt x="2964" y="1539"/>
                  </a:cubicBezTo>
                  <a:lnTo>
                    <a:pt x="3390" y="1113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4"/>
            <p:cNvSpPr/>
            <p:nvPr/>
          </p:nvSpPr>
          <p:spPr>
            <a:xfrm>
              <a:off x="7166345" y="5191628"/>
              <a:ext cx="169502" cy="236997"/>
            </a:xfrm>
            <a:custGeom>
              <a:avLst/>
              <a:gdLst/>
              <a:ahLst/>
              <a:cxnLst/>
              <a:rect l="l" t="t" r="r" b="b"/>
              <a:pathLst>
                <a:path w="854" h="1194" extrusionOk="0">
                  <a:moveTo>
                    <a:pt x="610" y="0"/>
                  </a:moveTo>
                  <a:lnTo>
                    <a:pt x="1" y="610"/>
                  </a:lnTo>
                  <a:cubicBezTo>
                    <a:pt x="56" y="736"/>
                    <a:pt x="56" y="881"/>
                    <a:pt x="1" y="1008"/>
                  </a:cubicBezTo>
                  <a:lnTo>
                    <a:pt x="187" y="1193"/>
                  </a:lnTo>
                  <a:lnTo>
                    <a:pt x="853" y="526"/>
                  </a:lnTo>
                  <a:cubicBezTo>
                    <a:pt x="813" y="339"/>
                    <a:pt x="732" y="16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4"/>
            <p:cNvSpPr/>
            <p:nvPr/>
          </p:nvSpPr>
          <p:spPr>
            <a:xfrm>
              <a:off x="7380506" y="4831965"/>
              <a:ext cx="1679538" cy="1670690"/>
            </a:xfrm>
            <a:custGeom>
              <a:avLst/>
              <a:gdLst/>
              <a:ahLst/>
              <a:cxnLst/>
              <a:rect l="l" t="t" r="r" b="b"/>
              <a:pathLst>
                <a:path w="8462" h="8417" extrusionOk="0">
                  <a:moveTo>
                    <a:pt x="7304" y="1"/>
                  </a:moveTo>
                  <a:lnTo>
                    <a:pt x="1255" y="6052"/>
                  </a:lnTo>
                  <a:lnTo>
                    <a:pt x="1" y="7304"/>
                  </a:lnTo>
                  <a:lnTo>
                    <a:pt x="1113" y="8416"/>
                  </a:lnTo>
                  <a:lnTo>
                    <a:pt x="2367" y="7162"/>
                  </a:lnTo>
                  <a:lnTo>
                    <a:pt x="8462" y="1069"/>
                  </a:lnTo>
                  <a:cubicBezTo>
                    <a:pt x="8188" y="977"/>
                    <a:pt x="7930" y="824"/>
                    <a:pt x="7713" y="607"/>
                  </a:cubicBezTo>
                  <a:cubicBezTo>
                    <a:pt x="7534" y="428"/>
                    <a:pt x="7398" y="221"/>
                    <a:pt x="7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4"/>
            <p:cNvSpPr/>
            <p:nvPr/>
          </p:nvSpPr>
          <p:spPr>
            <a:xfrm>
              <a:off x="6574675" y="6413530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8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4"/>
            <p:cNvSpPr/>
            <p:nvPr/>
          </p:nvSpPr>
          <p:spPr>
            <a:xfrm>
              <a:off x="6786057" y="6605072"/>
              <a:ext cx="753232" cy="249105"/>
            </a:xfrm>
            <a:custGeom>
              <a:avLst/>
              <a:gdLst/>
              <a:ahLst/>
              <a:cxnLst/>
              <a:rect l="l" t="t" r="r" b="b"/>
              <a:pathLst>
                <a:path w="3795" h="1255" extrusionOk="0">
                  <a:moveTo>
                    <a:pt x="3592" y="1"/>
                  </a:moveTo>
                  <a:lnTo>
                    <a:pt x="3165" y="427"/>
                  </a:lnTo>
                  <a:cubicBezTo>
                    <a:pt x="2802" y="790"/>
                    <a:pt x="2326" y="971"/>
                    <a:pt x="1850" y="971"/>
                  </a:cubicBezTo>
                  <a:cubicBezTo>
                    <a:pt x="1374" y="971"/>
                    <a:pt x="898" y="790"/>
                    <a:pt x="535" y="427"/>
                  </a:cubicBezTo>
                  <a:lnTo>
                    <a:pt x="202" y="95"/>
                  </a:lnTo>
                  <a:lnTo>
                    <a:pt x="1" y="296"/>
                  </a:lnTo>
                  <a:lnTo>
                    <a:pt x="333" y="628"/>
                  </a:lnTo>
                  <a:cubicBezTo>
                    <a:pt x="751" y="1046"/>
                    <a:pt x="1301" y="1255"/>
                    <a:pt x="1851" y="1255"/>
                  </a:cubicBezTo>
                  <a:cubicBezTo>
                    <a:pt x="2401" y="1255"/>
                    <a:pt x="2951" y="1046"/>
                    <a:pt x="3368" y="628"/>
                  </a:cubicBezTo>
                  <a:lnTo>
                    <a:pt x="3794" y="203"/>
                  </a:lnTo>
                  <a:lnTo>
                    <a:pt x="3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4"/>
            <p:cNvSpPr/>
            <p:nvPr/>
          </p:nvSpPr>
          <p:spPr>
            <a:xfrm>
              <a:off x="7134588" y="3166041"/>
              <a:ext cx="1523334" cy="1824322"/>
            </a:xfrm>
            <a:custGeom>
              <a:avLst/>
              <a:gdLst/>
              <a:ahLst/>
              <a:cxnLst/>
              <a:rect l="l" t="t" r="r" b="b"/>
              <a:pathLst>
                <a:path w="7675" h="9191" extrusionOk="0">
                  <a:moveTo>
                    <a:pt x="1723" y="6108"/>
                  </a:moveTo>
                  <a:lnTo>
                    <a:pt x="1808" y="6194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1723" y="6108"/>
                  </a:lnTo>
                  <a:close/>
                  <a:moveTo>
                    <a:pt x="7455" y="0"/>
                  </a:moveTo>
                  <a:lnTo>
                    <a:pt x="6706" y="750"/>
                  </a:lnTo>
                  <a:cubicBezTo>
                    <a:pt x="6483" y="974"/>
                    <a:pt x="6483" y="1337"/>
                    <a:pt x="6706" y="1561"/>
                  </a:cubicBezTo>
                  <a:lnTo>
                    <a:pt x="7130" y="1986"/>
                  </a:lnTo>
                  <a:lnTo>
                    <a:pt x="6221" y="2895"/>
                  </a:lnTo>
                  <a:lnTo>
                    <a:pt x="5953" y="3163"/>
                  </a:lnTo>
                  <a:lnTo>
                    <a:pt x="5530" y="2740"/>
                  </a:lnTo>
                  <a:cubicBezTo>
                    <a:pt x="5419" y="2629"/>
                    <a:pt x="5272" y="2573"/>
                    <a:pt x="5125" y="2573"/>
                  </a:cubicBezTo>
                  <a:cubicBezTo>
                    <a:pt x="4978" y="2573"/>
                    <a:pt x="4831" y="2629"/>
                    <a:pt x="4719" y="2740"/>
                  </a:cubicBezTo>
                  <a:lnTo>
                    <a:pt x="3965" y="3494"/>
                  </a:lnTo>
                  <a:lnTo>
                    <a:pt x="4100" y="3628"/>
                  </a:lnTo>
                  <a:lnTo>
                    <a:pt x="4854" y="2874"/>
                  </a:lnTo>
                  <a:cubicBezTo>
                    <a:pt x="4928" y="2800"/>
                    <a:pt x="5026" y="2762"/>
                    <a:pt x="5124" y="2762"/>
                  </a:cubicBezTo>
                  <a:cubicBezTo>
                    <a:pt x="5222" y="2762"/>
                    <a:pt x="5319" y="2800"/>
                    <a:pt x="5394" y="2874"/>
                  </a:cubicBezTo>
                  <a:lnTo>
                    <a:pt x="5817" y="3298"/>
                  </a:lnTo>
                  <a:lnTo>
                    <a:pt x="4174" y="4941"/>
                  </a:lnTo>
                  <a:lnTo>
                    <a:pt x="3617" y="4385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2365" y="6750"/>
                  </a:lnTo>
                  <a:lnTo>
                    <a:pt x="1" y="9114"/>
                  </a:lnTo>
                  <a:cubicBezTo>
                    <a:pt x="111" y="9130"/>
                    <a:pt x="221" y="9156"/>
                    <a:pt x="328" y="9191"/>
                  </a:cubicBezTo>
                  <a:lnTo>
                    <a:pt x="2566" y="6952"/>
                  </a:lnTo>
                  <a:lnTo>
                    <a:pt x="2753" y="7139"/>
                  </a:lnTo>
                  <a:lnTo>
                    <a:pt x="4562" y="5330"/>
                  </a:lnTo>
                  <a:lnTo>
                    <a:pt x="4375" y="5143"/>
                  </a:lnTo>
                  <a:lnTo>
                    <a:pt x="6346" y="3172"/>
                  </a:lnTo>
                  <a:lnTo>
                    <a:pt x="7675" y="1844"/>
                  </a:lnTo>
                  <a:lnTo>
                    <a:pt x="7472" y="1642"/>
                  </a:lnTo>
                  <a:lnTo>
                    <a:pt x="7265" y="1850"/>
                  </a:lnTo>
                  <a:lnTo>
                    <a:pt x="6840" y="1426"/>
                  </a:lnTo>
                  <a:cubicBezTo>
                    <a:pt x="6691" y="1276"/>
                    <a:pt x="6691" y="1034"/>
                    <a:pt x="6840" y="885"/>
                  </a:cubicBezTo>
                  <a:lnTo>
                    <a:pt x="7590" y="135"/>
                  </a:lnTo>
                  <a:lnTo>
                    <a:pt x="74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4"/>
            <p:cNvSpPr/>
            <p:nvPr/>
          </p:nvSpPr>
          <p:spPr>
            <a:xfrm>
              <a:off x="7242760" y="6246600"/>
              <a:ext cx="373341" cy="373161"/>
            </a:xfrm>
            <a:custGeom>
              <a:avLst/>
              <a:gdLst/>
              <a:ahLst/>
              <a:cxnLst/>
              <a:rect l="l" t="t" r="r" b="b"/>
              <a:pathLst>
                <a:path w="1881" h="1880" extrusionOk="0">
                  <a:moveTo>
                    <a:pt x="93" y="0"/>
                  </a:moveTo>
                  <a:lnTo>
                    <a:pt x="66" y="27"/>
                  </a:lnTo>
                  <a:lnTo>
                    <a:pt x="34" y="59"/>
                  </a:lnTo>
                  <a:lnTo>
                    <a:pt x="3" y="90"/>
                  </a:lnTo>
                  <a:lnTo>
                    <a:pt x="1" y="92"/>
                  </a:lnTo>
                  <a:lnTo>
                    <a:pt x="1788" y="1880"/>
                  </a:lnTo>
                  <a:lnTo>
                    <a:pt x="1880" y="178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4"/>
            <p:cNvSpPr/>
            <p:nvPr/>
          </p:nvSpPr>
          <p:spPr>
            <a:xfrm>
              <a:off x="7577200" y="6673154"/>
              <a:ext cx="6550" cy="79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3" y="1"/>
                  </a:moveTo>
                  <a:cubicBezTo>
                    <a:pt x="24" y="2"/>
                    <a:pt x="16" y="3"/>
                    <a:pt x="9" y="3"/>
                  </a:cubicBezTo>
                  <a:lnTo>
                    <a:pt x="9" y="3"/>
                  </a:lnTo>
                  <a:cubicBezTo>
                    <a:pt x="6" y="3"/>
                    <a:pt x="3" y="3"/>
                    <a:pt x="0" y="3"/>
                  </a:cubicBezTo>
                  <a:lnTo>
                    <a:pt x="0" y="3"/>
                  </a:lnTo>
                  <a:cubicBezTo>
                    <a:pt x="3" y="3"/>
                    <a:pt x="6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3"/>
                  </a:lnTo>
                  <a:cubicBezTo>
                    <a:pt x="9" y="3"/>
                    <a:pt x="9" y="3"/>
                    <a:pt x="9" y="3"/>
                  </a:cubicBezTo>
                  <a:cubicBezTo>
                    <a:pt x="17" y="3"/>
                    <a:pt x="25" y="2"/>
                    <a:pt x="3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4"/>
            <p:cNvSpPr/>
            <p:nvPr/>
          </p:nvSpPr>
          <p:spPr>
            <a:xfrm>
              <a:off x="7567474" y="6671170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"/>
                    <a:pt x="28" y="11"/>
                    <a:pt x="43" y="13"/>
                  </a:cubicBezTo>
                  <a:cubicBezTo>
                    <a:pt x="28" y="10"/>
                    <a:pt x="15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4"/>
            <p:cNvSpPr/>
            <p:nvPr/>
          </p:nvSpPr>
          <p:spPr>
            <a:xfrm>
              <a:off x="7188774" y="6280145"/>
              <a:ext cx="198" cy="79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4"/>
            <p:cNvSpPr/>
            <p:nvPr/>
          </p:nvSpPr>
          <p:spPr>
            <a:xfrm>
              <a:off x="7589903" y="6671566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2" y="0"/>
                    <a:pt x="2" y="0"/>
                    <a:pt x="0" y="1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4"/>
            <p:cNvSpPr/>
            <p:nvPr/>
          </p:nvSpPr>
          <p:spPr>
            <a:xfrm>
              <a:off x="7593674" y="6669780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4"/>
            <p:cNvSpPr/>
            <p:nvPr/>
          </p:nvSpPr>
          <p:spPr>
            <a:xfrm>
              <a:off x="7669890" y="6584628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4"/>
            <p:cNvSpPr/>
            <p:nvPr/>
          </p:nvSpPr>
          <p:spPr>
            <a:xfrm>
              <a:off x="7669890" y="658720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4"/>
            <p:cNvSpPr/>
            <p:nvPr/>
          </p:nvSpPr>
          <p:spPr>
            <a:xfrm>
              <a:off x="7668104" y="6573513"/>
              <a:ext cx="794" cy="1985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1" y="1"/>
                  </a:moveTo>
                  <a:cubicBezTo>
                    <a:pt x="2" y="4"/>
                    <a:pt x="2" y="6"/>
                    <a:pt x="4" y="9"/>
                  </a:cubicBezTo>
                  <a:cubicBezTo>
                    <a:pt x="4" y="6"/>
                    <a:pt x="2" y="4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4"/>
            <p:cNvSpPr/>
            <p:nvPr/>
          </p:nvSpPr>
          <p:spPr>
            <a:xfrm>
              <a:off x="7668898" y="6575498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2" y="9"/>
                    <a:pt x="3" y="16"/>
                    <a:pt x="5" y="21"/>
                  </a:cubicBezTo>
                  <a:cubicBezTo>
                    <a:pt x="5" y="16"/>
                    <a:pt x="3" y="11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4"/>
            <p:cNvSpPr/>
            <p:nvPr/>
          </p:nvSpPr>
          <p:spPr>
            <a:xfrm>
              <a:off x="7661554" y="6562596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3" y="3"/>
                    <a:pt x="6" y="7"/>
                    <a:pt x="8" y="9"/>
                  </a:cubicBezTo>
                  <a:cubicBezTo>
                    <a:pt x="6" y="6"/>
                    <a:pt x="3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4"/>
            <p:cNvSpPr/>
            <p:nvPr/>
          </p:nvSpPr>
          <p:spPr>
            <a:xfrm>
              <a:off x="7665127" y="6597927"/>
              <a:ext cx="992" cy="992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cubicBezTo>
                    <a:pt x="3" y="2"/>
                    <a:pt x="3" y="3"/>
                    <a:pt x="1" y="4"/>
                  </a:cubicBezTo>
                  <a:cubicBezTo>
                    <a:pt x="3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4"/>
            <p:cNvSpPr/>
            <p:nvPr/>
          </p:nvSpPr>
          <p:spPr>
            <a:xfrm>
              <a:off x="7666913" y="6595148"/>
              <a:ext cx="595" cy="1389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cubicBezTo>
                    <a:pt x="1" y="2"/>
                    <a:pt x="0" y="3"/>
                    <a:pt x="0" y="7"/>
                  </a:cubicBezTo>
                  <a:cubicBezTo>
                    <a:pt x="0" y="6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4"/>
            <p:cNvSpPr/>
            <p:nvPr/>
          </p:nvSpPr>
          <p:spPr>
            <a:xfrm>
              <a:off x="7667707" y="6590583"/>
              <a:ext cx="1389" cy="4168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7" y="0"/>
                  </a:moveTo>
                  <a:cubicBezTo>
                    <a:pt x="6" y="4"/>
                    <a:pt x="4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3" y="14"/>
                  </a:lnTo>
                  <a:cubicBezTo>
                    <a:pt x="4" y="10"/>
                    <a:pt x="6" y="5"/>
                    <a:pt x="7" y="0"/>
                  </a:cubicBezTo>
                  <a:close/>
                  <a:moveTo>
                    <a:pt x="3" y="14"/>
                  </a:moveTo>
                  <a:lnTo>
                    <a:pt x="3" y="14"/>
                  </a:lnTo>
                  <a:cubicBezTo>
                    <a:pt x="2" y="16"/>
                    <a:pt x="1" y="18"/>
                    <a:pt x="1" y="20"/>
                  </a:cubicBezTo>
                  <a:cubicBezTo>
                    <a:pt x="2" y="18"/>
                    <a:pt x="3" y="16"/>
                    <a:pt x="3" y="1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4"/>
            <p:cNvSpPr/>
            <p:nvPr/>
          </p:nvSpPr>
          <p:spPr>
            <a:xfrm>
              <a:off x="7272731" y="6192413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1" y="5"/>
                  </a:moveTo>
                  <a:cubicBezTo>
                    <a:pt x="15" y="1"/>
                    <a:pt x="29" y="0"/>
                    <a:pt x="43" y="1"/>
                  </a:cubicBezTo>
                  <a:cubicBezTo>
                    <a:pt x="29" y="0"/>
                    <a:pt x="15" y="1"/>
                    <a:pt x="1" y="5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4"/>
            <p:cNvSpPr/>
            <p:nvPr/>
          </p:nvSpPr>
          <p:spPr>
            <a:xfrm>
              <a:off x="7263204" y="6166013"/>
              <a:ext cx="59544" cy="55180"/>
            </a:xfrm>
            <a:custGeom>
              <a:avLst/>
              <a:gdLst/>
              <a:ahLst/>
              <a:cxnLst/>
              <a:rect l="l" t="t" r="r" b="b"/>
              <a:pathLst>
                <a:path w="300" h="278" extrusionOk="0">
                  <a:moveTo>
                    <a:pt x="33" y="0"/>
                  </a:moveTo>
                  <a:lnTo>
                    <a:pt x="0" y="33"/>
                  </a:lnTo>
                  <a:lnTo>
                    <a:pt x="101" y="134"/>
                  </a:lnTo>
                  <a:lnTo>
                    <a:pt x="99" y="134"/>
                  </a:lnTo>
                  <a:cubicBezTo>
                    <a:pt x="114" y="135"/>
                    <a:pt x="127" y="140"/>
                    <a:pt x="140" y="145"/>
                  </a:cubicBezTo>
                  <a:cubicBezTo>
                    <a:pt x="143" y="146"/>
                    <a:pt x="144" y="148"/>
                    <a:pt x="146" y="148"/>
                  </a:cubicBezTo>
                  <a:cubicBezTo>
                    <a:pt x="158" y="154"/>
                    <a:pt x="172" y="164"/>
                    <a:pt x="184" y="174"/>
                  </a:cubicBezTo>
                  <a:lnTo>
                    <a:pt x="288" y="278"/>
                  </a:lnTo>
                  <a:lnTo>
                    <a:pt x="300" y="2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4"/>
            <p:cNvSpPr/>
            <p:nvPr/>
          </p:nvSpPr>
          <p:spPr>
            <a:xfrm>
              <a:off x="6526444" y="5531045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4"/>
                  </a:lnTo>
                  <a:lnTo>
                    <a:pt x="1789" y="1881"/>
                  </a:lnTo>
                  <a:lnTo>
                    <a:pt x="1880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4"/>
            <p:cNvSpPr/>
            <p:nvPr/>
          </p:nvSpPr>
          <p:spPr>
            <a:xfrm>
              <a:off x="6861479" y="5956805"/>
              <a:ext cx="8932" cy="992"/>
            </a:xfrm>
            <a:custGeom>
              <a:avLst/>
              <a:gdLst/>
              <a:ahLst/>
              <a:cxnLst/>
              <a:rect l="l" t="t" r="r" b="b"/>
              <a:pathLst>
                <a:path w="45" h="5" extrusionOk="0">
                  <a:moveTo>
                    <a:pt x="45" y="1"/>
                  </a:moveTo>
                  <a:lnTo>
                    <a:pt x="45" y="1"/>
                  </a:lnTo>
                  <a:cubicBezTo>
                    <a:pt x="36" y="3"/>
                    <a:pt x="27" y="4"/>
                    <a:pt x="19" y="4"/>
                  </a:cubicBezTo>
                  <a:cubicBezTo>
                    <a:pt x="13" y="4"/>
                    <a:pt x="7" y="4"/>
                    <a:pt x="0" y="3"/>
                  </a:cubicBezTo>
                  <a:lnTo>
                    <a:pt x="0" y="3"/>
                  </a:lnTo>
                  <a:cubicBezTo>
                    <a:pt x="6" y="4"/>
                    <a:pt x="12" y="5"/>
                    <a:pt x="17" y="5"/>
                  </a:cubicBezTo>
                  <a:cubicBezTo>
                    <a:pt x="26" y="5"/>
                    <a:pt x="36" y="3"/>
                    <a:pt x="4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4"/>
            <p:cNvSpPr/>
            <p:nvPr/>
          </p:nvSpPr>
          <p:spPr>
            <a:xfrm>
              <a:off x="6472854" y="556042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1" y="15"/>
                    <a:pt x="0" y="30"/>
                    <a:pt x="1" y="43"/>
                  </a:cubicBezTo>
                  <a:cubicBezTo>
                    <a:pt x="0" y="30"/>
                    <a:pt x="1" y="15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4"/>
            <p:cNvSpPr/>
            <p:nvPr/>
          </p:nvSpPr>
          <p:spPr>
            <a:xfrm>
              <a:off x="6473847" y="5551092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8" y="0"/>
                  </a:moveTo>
                  <a:cubicBezTo>
                    <a:pt x="10" y="14"/>
                    <a:pt x="5" y="28"/>
                    <a:pt x="0" y="42"/>
                  </a:cubicBezTo>
                  <a:cubicBezTo>
                    <a:pt x="5" y="28"/>
                    <a:pt x="11" y="1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4"/>
            <p:cNvSpPr/>
            <p:nvPr/>
          </p:nvSpPr>
          <p:spPr>
            <a:xfrm>
              <a:off x="6851555" y="5955217"/>
              <a:ext cx="4764" cy="1786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1" y="0"/>
                  </a:moveTo>
                  <a:cubicBezTo>
                    <a:pt x="7" y="4"/>
                    <a:pt x="16" y="6"/>
                    <a:pt x="23" y="9"/>
                  </a:cubicBezTo>
                  <a:cubicBezTo>
                    <a:pt x="16" y="6"/>
                    <a:pt x="8" y="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4"/>
            <p:cNvSpPr/>
            <p:nvPr/>
          </p:nvSpPr>
          <p:spPr>
            <a:xfrm>
              <a:off x="6873983" y="5955614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4"/>
            <p:cNvSpPr/>
            <p:nvPr/>
          </p:nvSpPr>
          <p:spPr>
            <a:xfrm>
              <a:off x="6877556" y="5953828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4"/>
            <p:cNvSpPr/>
            <p:nvPr/>
          </p:nvSpPr>
          <p:spPr>
            <a:xfrm>
              <a:off x="6558995" y="5476460"/>
              <a:ext cx="6550" cy="397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cubicBezTo>
                    <a:pt x="11" y="1"/>
                    <a:pt x="22" y="1"/>
                    <a:pt x="32" y="1"/>
                  </a:cubicBezTo>
                  <a:cubicBezTo>
                    <a:pt x="29" y="0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4"/>
            <p:cNvSpPr/>
            <p:nvPr/>
          </p:nvSpPr>
          <p:spPr>
            <a:xfrm>
              <a:off x="6566934" y="5476659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2"/>
                    <a:pt x="28" y="6"/>
                    <a:pt x="43" y="12"/>
                  </a:cubicBezTo>
                  <a:cubicBezTo>
                    <a:pt x="29" y="6"/>
                    <a:pt x="15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4"/>
            <p:cNvSpPr/>
            <p:nvPr/>
          </p:nvSpPr>
          <p:spPr>
            <a:xfrm>
              <a:off x="6576461" y="5479636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0" y="1"/>
                  </a:moveTo>
                  <a:cubicBezTo>
                    <a:pt x="13" y="7"/>
                    <a:pt x="26" y="16"/>
                    <a:pt x="38" y="27"/>
                  </a:cubicBezTo>
                  <a:cubicBezTo>
                    <a:pt x="26" y="15"/>
                    <a:pt x="1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4"/>
            <p:cNvSpPr/>
            <p:nvPr/>
          </p:nvSpPr>
          <p:spPr>
            <a:xfrm>
              <a:off x="6951391" y="5855377"/>
              <a:ext cx="2183" cy="6550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" y="1"/>
                  </a:moveTo>
                  <a:cubicBezTo>
                    <a:pt x="5" y="11"/>
                    <a:pt x="8" y="22"/>
                    <a:pt x="10" y="32"/>
                  </a:cubicBezTo>
                  <a:cubicBezTo>
                    <a:pt x="9" y="22"/>
                    <a:pt x="5" y="1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4"/>
            <p:cNvSpPr/>
            <p:nvPr/>
          </p:nvSpPr>
          <p:spPr>
            <a:xfrm>
              <a:off x="6953971" y="586768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4"/>
            <p:cNvSpPr/>
            <p:nvPr/>
          </p:nvSpPr>
          <p:spPr>
            <a:xfrm>
              <a:off x="6950001" y="5881379"/>
              <a:ext cx="595" cy="794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3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4"/>
            <p:cNvSpPr/>
            <p:nvPr/>
          </p:nvSpPr>
          <p:spPr>
            <a:xfrm>
              <a:off x="6951986" y="5877806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3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4"/>
            <p:cNvSpPr/>
            <p:nvPr/>
          </p:nvSpPr>
          <p:spPr>
            <a:xfrm>
              <a:off x="6552246" y="5478644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4"/>
            <p:cNvSpPr/>
            <p:nvPr/>
          </p:nvSpPr>
          <p:spPr>
            <a:xfrm>
              <a:off x="6496870" y="6055455"/>
              <a:ext cx="373142" cy="373360"/>
            </a:xfrm>
            <a:custGeom>
              <a:avLst/>
              <a:gdLst/>
              <a:ahLst/>
              <a:cxnLst/>
              <a:rect l="l" t="t" r="r" b="b"/>
              <a:pathLst>
                <a:path w="1880" h="1881" extrusionOk="0">
                  <a:moveTo>
                    <a:pt x="1788" y="1"/>
                  </a:moveTo>
                  <a:lnTo>
                    <a:pt x="0" y="1788"/>
                  </a:lnTo>
                  <a:lnTo>
                    <a:pt x="92" y="1881"/>
                  </a:lnTo>
                  <a:lnTo>
                    <a:pt x="1880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4"/>
            <p:cNvSpPr/>
            <p:nvPr/>
          </p:nvSpPr>
          <p:spPr>
            <a:xfrm>
              <a:off x="6522077" y="6480421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4"/>
            <p:cNvSpPr/>
            <p:nvPr/>
          </p:nvSpPr>
          <p:spPr>
            <a:xfrm>
              <a:off x="6921817" y="6080861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4"/>
            <p:cNvSpPr/>
            <p:nvPr/>
          </p:nvSpPr>
          <p:spPr>
            <a:xfrm>
              <a:off x="6915664" y="6110833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cubicBezTo>
                    <a:pt x="6" y="2"/>
                    <a:pt x="4" y="5"/>
                    <a:pt x="1" y="10"/>
                  </a:cubicBezTo>
                  <a:cubicBezTo>
                    <a:pt x="4" y="6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4"/>
            <p:cNvSpPr/>
            <p:nvPr/>
          </p:nvSpPr>
          <p:spPr>
            <a:xfrm>
              <a:off x="6536765" y="6480222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cubicBezTo>
                    <a:pt x="30" y="6"/>
                    <a:pt x="16" y="10"/>
                    <a:pt x="1" y="11"/>
                  </a:cubicBezTo>
                  <a:cubicBezTo>
                    <a:pt x="16" y="10"/>
                    <a:pt x="28" y="7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4"/>
            <p:cNvSpPr/>
            <p:nvPr/>
          </p:nvSpPr>
          <p:spPr>
            <a:xfrm>
              <a:off x="6921619" y="6097534"/>
              <a:ext cx="1786" cy="6550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9" y="1"/>
                  </a:moveTo>
                  <a:cubicBezTo>
                    <a:pt x="7" y="11"/>
                    <a:pt x="3" y="22"/>
                    <a:pt x="0" y="32"/>
                  </a:cubicBezTo>
                  <a:cubicBezTo>
                    <a:pt x="5" y="22"/>
                    <a:pt x="7" y="11"/>
                    <a:pt x="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4"/>
            <p:cNvSpPr/>
            <p:nvPr/>
          </p:nvSpPr>
          <p:spPr>
            <a:xfrm>
              <a:off x="6923207" y="6085427"/>
              <a:ext cx="992" cy="8932"/>
            </a:xfrm>
            <a:custGeom>
              <a:avLst/>
              <a:gdLst/>
              <a:ahLst/>
              <a:cxnLst/>
              <a:rect l="l" t="t" r="r" b="b"/>
              <a:pathLst>
                <a:path w="5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5" y="29"/>
                    <a:pt x="4" y="45"/>
                  </a:cubicBezTo>
                  <a:cubicBezTo>
                    <a:pt x="5" y="29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4"/>
            <p:cNvSpPr/>
            <p:nvPr/>
          </p:nvSpPr>
          <p:spPr>
            <a:xfrm>
              <a:off x="6527039" y="6482009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"/>
                    <a:pt x="20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3"/>
                  </a:lnTo>
                  <a:cubicBezTo>
                    <a:pt x="31" y="3"/>
                    <a:pt x="31" y="3"/>
                    <a:pt x="31" y="3"/>
                  </a:cubicBezTo>
                  <a:cubicBezTo>
                    <a:pt x="35" y="3"/>
                    <a:pt x="39" y="3"/>
                    <a:pt x="42" y="3"/>
                  </a:cubicBezTo>
                  <a:lnTo>
                    <a:pt x="42" y="3"/>
                  </a:lnTo>
                  <a:cubicBezTo>
                    <a:pt x="39" y="3"/>
                    <a:pt x="35" y="3"/>
                    <a:pt x="31" y="3"/>
                  </a:cubicBezTo>
                  <a:lnTo>
                    <a:pt x="31" y="3"/>
                  </a:lnTo>
                  <a:cubicBezTo>
                    <a:pt x="21" y="3"/>
                    <a:pt x="10" y="2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4"/>
            <p:cNvSpPr/>
            <p:nvPr/>
          </p:nvSpPr>
          <p:spPr>
            <a:xfrm>
              <a:off x="6546292" y="6477245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0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4"/>
            <p:cNvSpPr/>
            <p:nvPr/>
          </p:nvSpPr>
          <p:spPr>
            <a:xfrm>
              <a:off x="6443479" y="6380184"/>
              <a:ext cx="1985" cy="6352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0" y="0"/>
                  </a:moveTo>
                  <a:cubicBezTo>
                    <a:pt x="5" y="11"/>
                    <a:pt x="2" y="21"/>
                    <a:pt x="0" y="32"/>
                  </a:cubicBezTo>
                  <a:cubicBezTo>
                    <a:pt x="3" y="21"/>
                    <a:pt x="6" y="11"/>
                    <a:pt x="1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4"/>
            <p:cNvSpPr/>
            <p:nvPr/>
          </p:nvSpPr>
          <p:spPr>
            <a:xfrm>
              <a:off x="6442685" y="6390108"/>
              <a:ext cx="794" cy="5955"/>
            </a:xfrm>
            <a:custGeom>
              <a:avLst/>
              <a:gdLst/>
              <a:ahLst/>
              <a:cxnLst/>
              <a:rect l="l" t="t" r="r" b="b"/>
              <a:pathLst>
                <a:path w="4" h="3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8"/>
                    <a:pt x="1" y="15"/>
                    <a:pt x="2" y="23"/>
                  </a:cubicBezTo>
                  <a:lnTo>
                    <a:pt x="2" y="23"/>
                  </a:lnTo>
                  <a:cubicBezTo>
                    <a:pt x="1" y="16"/>
                    <a:pt x="1" y="8"/>
                    <a:pt x="1" y="1"/>
                  </a:cubicBezTo>
                  <a:close/>
                  <a:moveTo>
                    <a:pt x="2" y="23"/>
                  </a:moveTo>
                  <a:cubicBezTo>
                    <a:pt x="2" y="25"/>
                    <a:pt x="3" y="27"/>
                    <a:pt x="3" y="29"/>
                  </a:cubicBezTo>
                  <a:cubicBezTo>
                    <a:pt x="3" y="27"/>
                    <a:pt x="3" y="25"/>
                    <a:pt x="2" y="2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4"/>
            <p:cNvSpPr/>
            <p:nvPr/>
          </p:nvSpPr>
          <p:spPr>
            <a:xfrm>
              <a:off x="6445861" y="6371649"/>
              <a:ext cx="5359" cy="7543"/>
            </a:xfrm>
            <a:custGeom>
              <a:avLst/>
              <a:gdLst/>
              <a:ahLst/>
              <a:cxnLst/>
              <a:rect l="l" t="t" r="r" b="b"/>
              <a:pathLst>
                <a:path w="27" h="38" extrusionOk="0">
                  <a:moveTo>
                    <a:pt x="0" y="38"/>
                  </a:moveTo>
                  <a:cubicBezTo>
                    <a:pt x="6" y="25"/>
                    <a:pt x="16" y="12"/>
                    <a:pt x="26" y="0"/>
                  </a:cubicBezTo>
                  <a:cubicBezTo>
                    <a:pt x="16" y="12"/>
                    <a:pt x="6" y="25"/>
                    <a:pt x="0" y="3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4"/>
            <p:cNvSpPr/>
            <p:nvPr/>
          </p:nvSpPr>
          <p:spPr>
            <a:xfrm>
              <a:off x="6821585" y="6001862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3"/>
                    <a:pt x="11" y="6"/>
                    <a:pt x="0" y="10"/>
                  </a:cubicBezTo>
                  <a:cubicBezTo>
                    <a:pt x="11" y="6"/>
                    <a:pt x="21" y="3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4"/>
            <p:cNvSpPr/>
            <p:nvPr/>
          </p:nvSpPr>
          <p:spPr>
            <a:xfrm>
              <a:off x="6831112" y="6001465"/>
              <a:ext cx="8932" cy="794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5" y="1"/>
                    <a:pt x="9" y="1"/>
                    <a:pt x="14" y="1"/>
                  </a:cubicBezTo>
                  <a:lnTo>
                    <a:pt x="14" y="1"/>
                  </a:lnTo>
                  <a:cubicBezTo>
                    <a:pt x="24" y="1"/>
                    <a:pt x="34" y="2"/>
                    <a:pt x="45" y="4"/>
                  </a:cubicBezTo>
                  <a:cubicBezTo>
                    <a:pt x="35" y="2"/>
                    <a:pt x="2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4" y="1"/>
                  </a:lnTo>
                  <a:cubicBezTo>
                    <a:pt x="14" y="1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4"/>
            <p:cNvSpPr/>
            <p:nvPr/>
          </p:nvSpPr>
          <p:spPr>
            <a:xfrm>
              <a:off x="6812851" y="6006031"/>
              <a:ext cx="4764" cy="3771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24" y="1"/>
                  </a:moveTo>
                  <a:cubicBezTo>
                    <a:pt x="17" y="6"/>
                    <a:pt x="7" y="12"/>
                    <a:pt x="1" y="19"/>
                  </a:cubicBezTo>
                  <a:cubicBezTo>
                    <a:pt x="8" y="12"/>
                    <a:pt x="17" y="6"/>
                    <a:pt x="2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4"/>
            <p:cNvSpPr/>
            <p:nvPr/>
          </p:nvSpPr>
          <p:spPr>
            <a:xfrm>
              <a:off x="6446655" y="640638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4"/>
            <p:cNvSpPr/>
            <p:nvPr/>
          </p:nvSpPr>
          <p:spPr>
            <a:xfrm>
              <a:off x="6844211" y="6003450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cubicBezTo>
                    <a:pt x="1" y="2"/>
                    <a:pt x="1" y="0"/>
                    <a:pt x="2" y="2"/>
                  </a:cubicBezTo>
                  <a:cubicBezTo>
                    <a:pt x="1" y="0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4"/>
            <p:cNvSpPr/>
            <p:nvPr/>
          </p:nvSpPr>
          <p:spPr>
            <a:xfrm>
              <a:off x="6444868" y="6403010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4"/>
            <p:cNvSpPr/>
            <p:nvPr/>
          </p:nvSpPr>
          <p:spPr>
            <a:xfrm>
              <a:off x="6707260" y="6266648"/>
              <a:ext cx="373341" cy="373360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788" y="1"/>
                  </a:moveTo>
                  <a:lnTo>
                    <a:pt x="0" y="1789"/>
                  </a:lnTo>
                  <a:lnTo>
                    <a:pt x="93" y="1881"/>
                  </a:lnTo>
                  <a:lnTo>
                    <a:pt x="1881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4"/>
            <p:cNvSpPr/>
            <p:nvPr/>
          </p:nvSpPr>
          <p:spPr>
            <a:xfrm>
              <a:off x="7126649" y="6319049"/>
              <a:ext cx="3771" cy="456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9" y="0"/>
                  </a:moveTo>
                  <a:cubicBezTo>
                    <a:pt x="12" y="7"/>
                    <a:pt x="7" y="15"/>
                    <a:pt x="1" y="22"/>
                  </a:cubicBezTo>
                  <a:cubicBezTo>
                    <a:pt x="7" y="16"/>
                    <a:pt x="13" y="8"/>
                    <a:pt x="1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4"/>
            <p:cNvSpPr/>
            <p:nvPr/>
          </p:nvSpPr>
          <p:spPr>
            <a:xfrm>
              <a:off x="7134191" y="6296223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0"/>
                  </a:moveTo>
                  <a:cubicBezTo>
                    <a:pt x="3" y="15"/>
                    <a:pt x="4" y="30"/>
                    <a:pt x="3" y="44"/>
                  </a:cubicBezTo>
                  <a:cubicBezTo>
                    <a:pt x="5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4"/>
            <p:cNvSpPr/>
            <p:nvPr/>
          </p:nvSpPr>
          <p:spPr>
            <a:xfrm>
              <a:off x="6747353" y="6691018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6"/>
                    <a:pt x="15" y="10"/>
                    <a:pt x="1" y="11"/>
                  </a:cubicBezTo>
                  <a:cubicBezTo>
                    <a:pt x="16" y="10"/>
                    <a:pt x="30" y="6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4"/>
            <p:cNvSpPr/>
            <p:nvPr/>
          </p:nvSpPr>
          <p:spPr>
            <a:xfrm>
              <a:off x="7132405" y="6310117"/>
              <a:ext cx="1786" cy="4764"/>
            </a:xfrm>
            <a:custGeom>
              <a:avLst/>
              <a:gdLst/>
              <a:ahLst/>
              <a:cxnLst/>
              <a:rect l="l" t="t" r="r" b="b"/>
              <a:pathLst>
                <a:path w="9" h="24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8"/>
                    <a:pt x="3" y="15"/>
                    <a:pt x="0" y="23"/>
                  </a:cubicBezTo>
                  <a:cubicBezTo>
                    <a:pt x="4" y="16"/>
                    <a:pt x="5" y="8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4"/>
            <p:cNvSpPr/>
            <p:nvPr/>
          </p:nvSpPr>
          <p:spPr>
            <a:xfrm>
              <a:off x="6733062" y="6691415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4"/>
            <p:cNvSpPr/>
            <p:nvPr/>
          </p:nvSpPr>
          <p:spPr>
            <a:xfrm>
              <a:off x="7132604" y="6291856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4"/>
            <p:cNvSpPr/>
            <p:nvPr/>
          </p:nvSpPr>
          <p:spPr>
            <a:xfrm>
              <a:off x="6757277" y="6688240"/>
              <a:ext cx="3970" cy="2580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19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4"/>
            <p:cNvSpPr/>
            <p:nvPr/>
          </p:nvSpPr>
          <p:spPr>
            <a:xfrm>
              <a:off x="6737826" y="6692805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cubicBezTo>
                    <a:pt x="10" y="3"/>
                    <a:pt x="2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32" y="4"/>
                  </a:lnTo>
                  <a:cubicBezTo>
                    <a:pt x="32" y="4"/>
                    <a:pt x="32" y="4"/>
                    <a:pt x="33" y="4"/>
                  </a:cubicBezTo>
                  <a:cubicBezTo>
                    <a:pt x="36" y="4"/>
                    <a:pt x="39" y="4"/>
                    <a:pt x="42" y="4"/>
                  </a:cubicBezTo>
                  <a:lnTo>
                    <a:pt x="42" y="4"/>
                  </a:lnTo>
                  <a:cubicBezTo>
                    <a:pt x="39" y="4"/>
                    <a:pt x="35" y="4"/>
                    <a:pt x="32" y="4"/>
                  </a:cubicBezTo>
                  <a:lnTo>
                    <a:pt x="32" y="4"/>
                  </a:lnTo>
                  <a:cubicBezTo>
                    <a:pt x="22" y="4"/>
                    <a:pt x="11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4"/>
            <p:cNvSpPr/>
            <p:nvPr/>
          </p:nvSpPr>
          <p:spPr>
            <a:xfrm>
              <a:off x="6657838" y="6588002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4"/>
            <p:cNvSpPr/>
            <p:nvPr/>
          </p:nvSpPr>
          <p:spPr>
            <a:xfrm>
              <a:off x="7023638" y="6217422"/>
              <a:ext cx="3970" cy="3374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20" y="1"/>
                  </a:moveTo>
                  <a:cubicBezTo>
                    <a:pt x="13" y="5"/>
                    <a:pt x="6" y="10"/>
                    <a:pt x="1" y="17"/>
                  </a:cubicBezTo>
                  <a:cubicBezTo>
                    <a:pt x="6" y="11"/>
                    <a:pt x="13" y="6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4"/>
            <p:cNvSpPr/>
            <p:nvPr/>
          </p:nvSpPr>
          <p:spPr>
            <a:xfrm>
              <a:off x="7032569" y="6212658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4"/>
                    <a:pt x="11" y="6"/>
                    <a:pt x="0" y="10"/>
                  </a:cubicBezTo>
                  <a:cubicBezTo>
                    <a:pt x="11" y="6"/>
                    <a:pt x="21" y="4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4"/>
            <p:cNvSpPr/>
            <p:nvPr/>
          </p:nvSpPr>
          <p:spPr>
            <a:xfrm>
              <a:off x="6653670" y="6600706"/>
              <a:ext cx="595" cy="6153"/>
            </a:xfrm>
            <a:custGeom>
              <a:avLst/>
              <a:gdLst/>
              <a:ahLst/>
              <a:cxnLst/>
              <a:rect l="l" t="t" r="r" b="b"/>
              <a:pathLst>
                <a:path w="3" h="31" extrusionOk="0">
                  <a:moveTo>
                    <a:pt x="1" y="1"/>
                  </a:moveTo>
                  <a:cubicBezTo>
                    <a:pt x="0" y="11"/>
                    <a:pt x="0" y="21"/>
                    <a:pt x="2" y="30"/>
                  </a:cubicBezTo>
                  <a:cubicBezTo>
                    <a:pt x="1" y="21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4"/>
            <p:cNvSpPr/>
            <p:nvPr/>
          </p:nvSpPr>
          <p:spPr>
            <a:xfrm>
              <a:off x="7042096" y="6212261"/>
              <a:ext cx="8733" cy="595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12" y="0"/>
                  </a:moveTo>
                  <a:cubicBezTo>
                    <a:pt x="8" y="0"/>
                    <a:pt x="4" y="0"/>
                    <a:pt x="1" y="0"/>
                  </a:cubicBezTo>
                  <a:cubicBezTo>
                    <a:pt x="12" y="0"/>
                    <a:pt x="25" y="0"/>
                    <a:pt x="36" y="2"/>
                  </a:cubicBezTo>
                  <a:lnTo>
                    <a:pt x="36" y="2"/>
                  </a:lnTo>
                  <a:cubicBezTo>
                    <a:pt x="28" y="1"/>
                    <a:pt x="20" y="0"/>
                    <a:pt x="12" y="0"/>
                  </a:cubicBezTo>
                  <a:close/>
                  <a:moveTo>
                    <a:pt x="36" y="2"/>
                  </a:moveTo>
                  <a:cubicBezTo>
                    <a:pt x="39" y="2"/>
                    <a:pt x="41" y="2"/>
                    <a:pt x="44" y="3"/>
                  </a:cubicBezTo>
                  <a:cubicBezTo>
                    <a:pt x="41" y="2"/>
                    <a:pt x="39" y="2"/>
                    <a:pt x="36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4"/>
            <p:cNvSpPr/>
            <p:nvPr/>
          </p:nvSpPr>
          <p:spPr>
            <a:xfrm>
              <a:off x="6653868" y="6591178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0" y="42"/>
                  </a:moveTo>
                  <a:cubicBezTo>
                    <a:pt x="1" y="28"/>
                    <a:pt x="6" y="13"/>
                    <a:pt x="11" y="0"/>
                  </a:cubicBezTo>
                  <a:cubicBezTo>
                    <a:pt x="6" y="13"/>
                    <a:pt x="1" y="28"/>
                    <a:pt x="0" y="4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4"/>
            <p:cNvSpPr/>
            <p:nvPr/>
          </p:nvSpPr>
          <p:spPr>
            <a:xfrm>
              <a:off x="7054998" y="6214445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3" y="1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4"/>
            <p:cNvSpPr/>
            <p:nvPr/>
          </p:nvSpPr>
          <p:spPr>
            <a:xfrm>
              <a:off x="6655853" y="6614004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4"/>
            <p:cNvSpPr/>
            <p:nvPr/>
          </p:nvSpPr>
          <p:spPr>
            <a:xfrm>
              <a:off x="6699122" y="5007032"/>
              <a:ext cx="757598" cy="690348"/>
            </a:xfrm>
            <a:custGeom>
              <a:avLst/>
              <a:gdLst/>
              <a:ahLst/>
              <a:cxnLst/>
              <a:rect l="l" t="t" r="r" b="b"/>
              <a:pathLst>
                <a:path w="3817" h="3478" extrusionOk="0">
                  <a:moveTo>
                    <a:pt x="1906" y="409"/>
                  </a:moveTo>
                  <a:cubicBezTo>
                    <a:pt x="1945" y="409"/>
                    <a:pt x="1984" y="411"/>
                    <a:pt x="2023" y="415"/>
                  </a:cubicBezTo>
                  <a:cubicBezTo>
                    <a:pt x="2268" y="436"/>
                    <a:pt x="2510" y="525"/>
                    <a:pt x="2717" y="684"/>
                  </a:cubicBezTo>
                  <a:lnTo>
                    <a:pt x="2107" y="1293"/>
                  </a:lnTo>
                  <a:cubicBezTo>
                    <a:pt x="2044" y="1266"/>
                    <a:pt x="1975" y="1252"/>
                    <a:pt x="1907" y="1252"/>
                  </a:cubicBezTo>
                  <a:cubicBezTo>
                    <a:pt x="1840" y="1252"/>
                    <a:pt x="1773" y="1265"/>
                    <a:pt x="1710" y="1293"/>
                  </a:cubicBezTo>
                  <a:lnTo>
                    <a:pt x="1427" y="1011"/>
                  </a:lnTo>
                  <a:lnTo>
                    <a:pt x="1224" y="809"/>
                  </a:lnTo>
                  <a:lnTo>
                    <a:pt x="1101" y="685"/>
                  </a:lnTo>
                  <a:cubicBezTo>
                    <a:pt x="1248" y="572"/>
                    <a:pt x="1411" y="494"/>
                    <a:pt x="1582" y="451"/>
                  </a:cubicBezTo>
                  <a:cubicBezTo>
                    <a:pt x="1688" y="423"/>
                    <a:pt x="1797" y="409"/>
                    <a:pt x="1906" y="409"/>
                  </a:cubicBezTo>
                  <a:close/>
                  <a:moveTo>
                    <a:pt x="1909" y="1493"/>
                  </a:moveTo>
                  <a:cubicBezTo>
                    <a:pt x="1972" y="1493"/>
                    <a:pt x="2034" y="1517"/>
                    <a:pt x="2082" y="1565"/>
                  </a:cubicBezTo>
                  <a:cubicBezTo>
                    <a:pt x="2178" y="1660"/>
                    <a:pt x="2177" y="1816"/>
                    <a:pt x="2082" y="1911"/>
                  </a:cubicBezTo>
                  <a:cubicBezTo>
                    <a:pt x="2034" y="1959"/>
                    <a:pt x="1972" y="1982"/>
                    <a:pt x="1909" y="1982"/>
                  </a:cubicBezTo>
                  <a:cubicBezTo>
                    <a:pt x="1846" y="1982"/>
                    <a:pt x="1783" y="1959"/>
                    <a:pt x="1736" y="1911"/>
                  </a:cubicBezTo>
                  <a:cubicBezTo>
                    <a:pt x="1640" y="1816"/>
                    <a:pt x="1640" y="1661"/>
                    <a:pt x="1736" y="1565"/>
                  </a:cubicBezTo>
                  <a:cubicBezTo>
                    <a:pt x="1783" y="1517"/>
                    <a:pt x="1846" y="1493"/>
                    <a:pt x="1909" y="1493"/>
                  </a:cubicBezTo>
                  <a:close/>
                  <a:moveTo>
                    <a:pt x="854" y="930"/>
                  </a:moveTo>
                  <a:lnTo>
                    <a:pt x="979" y="1054"/>
                  </a:lnTo>
                  <a:lnTo>
                    <a:pt x="1180" y="1255"/>
                  </a:lnTo>
                  <a:lnTo>
                    <a:pt x="1464" y="1539"/>
                  </a:lnTo>
                  <a:cubicBezTo>
                    <a:pt x="1407" y="1665"/>
                    <a:pt x="1407" y="1809"/>
                    <a:pt x="1464" y="1935"/>
                  </a:cubicBezTo>
                  <a:lnTo>
                    <a:pt x="854" y="2546"/>
                  </a:lnTo>
                  <a:cubicBezTo>
                    <a:pt x="696" y="2340"/>
                    <a:pt x="606" y="2098"/>
                    <a:pt x="585" y="1851"/>
                  </a:cubicBezTo>
                  <a:cubicBezTo>
                    <a:pt x="573" y="1705"/>
                    <a:pt x="584" y="1556"/>
                    <a:pt x="621" y="1411"/>
                  </a:cubicBezTo>
                  <a:cubicBezTo>
                    <a:pt x="664" y="1239"/>
                    <a:pt x="743" y="1076"/>
                    <a:pt x="854" y="930"/>
                  </a:cubicBezTo>
                  <a:close/>
                  <a:moveTo>
                    <a:pt x="2962" y="928"/>
                  </a:moveTo>
                  <a:cubicBezTo>
                    <a:pt x="3086" y="1090"/>
                    <a:pt x="3167" y="1269"/>
                    <a:pt x="3206" y="1456"/>
                  </a:cubicBezTo>
                  <a:cubicBezTo>
                    <a:pt x="3251" y="1660"/>
                    <a:pt x="3247" y="1872"/>
                    <a:pt x="3193" y="2076"/>
                  </a:cubicBezTo>
                  <a:cubicBezTo>
                    <a:pt x="3186" y="2102"/>
                    <a:pt x="3179" y="2128"/>
                    <a:pt x="3170" y="2155"/>
                  </a:cubicBezTo>
                  <a:cubicBezTo>
                    <a:pt x="3160" y="2186"/>
                    <a:pt x="3148" y="2218"/>
                    <a:pt x="3135" y="2250"/>
                  </a:cubicBezTo>
                  <a:cubicBezTo>
                    <a:pt x="3116" y="2293"/>
                    <a:pt x="3096" y="2335"/>
                    <a:pt x="3073" y="2377"/>
                  </a:cubicBezTo>
                  <a:cubicBezTo>
                    <a:pt x="3050" y="2418"/>
                    <a:pt x="3026" y="2456"/>
                    <a:pt x="2999" y="2494"/>
                  </a:cubicBezTo>
                  <a:cubicBezTo>
                    <a:pt x="2987" y="2512"/>
                    <a:pt x="2975" y="2530"/>
                    <a:pt x="2962" y="2546"/>
                  </a:cubicBezTo>
                  <a:lnTo>
                    <a:pt x="2841" y="2425"/>
                  </a:lnTo>
                  <a:lnTo>
                    <a:pt x="2537" y="2122"/>
                  </a:lnTo>
                  <a:lnTo>
                    <a:pt x="2352" y="1935"/>
                  </a:lnTo>
                  <a:cubicBezTo>
                    <a:pt x="2409" y="1809"/>
                    <a:pt x="2409" y="1665"/>
                    <a:pt x="2352" y="1539"/>
                  </a:cubicBezTo>
                  <a:lnTo>
                    <a:pt x="2962" y="928"/>
                  </a:lnTo>
                  <a:close/>
                  <a:moveTo>
                    <a:pt x="2107" y="2183"/>
                  </a:moveTo>
                  <a:lnTo>
                    <a:pt x="2293" y="2370"/>
                  </a:lnTo>
                  <a:lnTo>
                    <a:pt x="2595" y="2673"/>
                  </a:lnTo>
                  <a:lnTo>
                    <a:pt x="2717" y="2794"/>
                  </a:lnTo>
                  <a:cubicBezTo>
                    <a:pt x="2573" y="2903"/>
                    <a:pt x="2413" y="2979"/>
                    <a:pt x="2245" y="3024"/>
                  </a:cubicBezTo>
                  <a:cubicBezTo>
                    <a:pt x="2135" y="3052"/>
                    <a:pt x="2022" y="3066"/>
                    <a:pt x="1910" y="3066"/>
                  </a:cubicBezTo>
                  <a:cubicBezTo>
                    <a:pt x="1814" y="3066"/>
                    <a:pt x="1719" y="3056"/>
                    <a:pt x="1625" y="3036"/>
                  </a:cubicBezTo>
                  <a:cubicBezTo>
                    <a:pt x="1439" y="2995"/>
                    <a:pt x="1259" y="2915"/>
                    <a:pt x="1100" y="2794"/>
                  </a:cubicBezTo>
                  <a:lnTo>
                    <a:pt x="1710" y="2183"/>
                  </a:lnTo>
                  <a:cubicBezTo>
                    <a:pt x="1773" y="2212"/>
                    <a:pt x="1841" y="2226"/>
                    <a:pt x="1908" y="2226"/>
                  </a:cubicBezTo>
                  <a:cubicBezTo>
                    <a:pt x="1976" y="2226"/>
                    <a:pt x="2044" y="2212"/>
                    <a:pt x="2107" y="2183"/>
                  </a:cubicBezTo>
                  <a:close/>
                  <a:moveTo>
                    <a:pt x="1908" y="0"/>
                  </a:moveTo>
                  <a:cubicBezTo>
                    <a:pt x="1464" y="0"/>
                    <a:pt x="1019" y="170"/>
                    <a:pt x="679" y="510"/>
                  </a:cubicBezTo>
                  <a:cubicBezTo>
                    <a:pt x="0" y="1189"/>
                    <a:pt x="0" y="2289"/>
                    <a:pt x="679" y="2968"/>
                  </a:cubicBezTo>
                  <a:cubicBezTo>
                    <a:pt x="1019" y="3307"/>
                    <a:pt x="1464" y="3477"/>
                    <a:pt x="1908" y="3477"/>
                  </a:cubicBezTo>
                  <a:cubicBezTo>
                    <a:pt x="2353" y="3477"/>
                    <a:pt x="2798" y="3307"/>
                    <a:pt x="3137" y="2968"/>
                  </a:cubicBezTo>
                  <a:cubicBezTo>
                    <a:pt x="3817" y="2289"/>
                    <a:pt x="3817" y="1189"/>
                    <a:pt x="3137" y="510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4"/>
            <p:cNvSpPr/>
            <p:nvPr/>
          </p:nvSpPr>
          <p:spPr>
            <a:xfrm>
              <a:off x="6685030" y="4970312"/>
              <a:ext cx="775858" cy="763790"/>
            </a:xfrm>
            <a:custGeom>
              <a:avLst/>
              <a:gdLst/>
              <a:ahLst/>
              <a:cxnLst/>
              <a:rect l="l" t="t" r="r" b="b"/>
              <a:pathLst>
                <a:path w="3909" h="3848" extrusionOk="0">
                  <a:moveTo>
                    <a:pt x="1979" y="185"/>
                  </a:moveTo>
                  <a:cubicBezTo>
                    <a:pt x="2424" y="185"/>
                    <a:pt x="2869" y="355"/>
                    <a:pt x="3208" y="695"/>
                  </a:cubicBezTo>
                  <a:cubicBezTo>
                    <a:pt x="3888" y="1374"/>
                    <a:pt x="3888" y="2474"/>
                    <a:pt x="3208" y="3153"/>
                  </a:cubicBezTo>
                  <a:cubicBezTo>
                    <a:pt x="2869" y="3492"/>
                    <a:pt x="2424" y="3662"/>
                    <a:pt x="1979" y="3662"/>
                  </a:cubicBezTo>
                  <a:cubicBezTo>
                    <a:pt x="1535" y="3662"/>
                    <a:pt x="1090" y="3492"/>
                    <a:pt x="750" y="3153"/>
                  </a:cubicBezTo>
                  <a:cubicBezTo>
                    <a:pt x="71" y="2474"/>
                    <a:pt x="72" y="1374"/>
                    <a:pt x="750" y="695"/>
                  </a:cubicBezTo>
                  <a:cubicBezTo>
                    <a:pt x="1090" y="355"/>
                    <a:pt x="1535" y="185"/>
                    <a:pt x="1979" y="185"/>
                  </a:cubicBezTo>
                  <a:close/>
                  <a:moveTo>
                    <a:pt x="1985" y="1"/>
                  </a:moveTo>
                  <a:cubicBezTo>
                    <a:pt x="1493" y="1"/>
                    <a:pt x="1001" y="187"/>
                    <a:pt x="626" y="563"/>
                  </a:cubicBezTo>
                  <a:cubicBezTo>
                    <a:pt x="178" y="1011"/>
                    <a:pt x="0" y="1625"/>
                    <a:pt x="86" y="2208"/>
                  </a:cubicBezTo>
                  <a:cubicBezTo>
                    <a:pt x="102" y="2319"/>
                    <a:pt x="128" y="2428"/>
                    <a:pt x="164" y="2535"/>
                  </a:cubicBezTo>
                  <a:cubicBezTo>
                    <a:pt x="249" y="2809"/>
                    <a:pt x="402" y="3066"/>
                    <a:pt x="619" y="3284"/>
                  </a:cubicBezTo>
                  <a:cubicBezTo>
                    <a:pt x="799" y="3463"/>
                    <a:pt x="1005" y="3599"/>
                    <a:pt x="1226" y="3692"/>
                  </a:cubicBezTo>
                  <a:cubicBezTo>
                    <a:pt x="1379" y="3757"/>
                    <a:pt x="1538" y="3800"/>
                    <a:pt x="1700" y="3824"/>
                  </a:cubicBezTo>
                  <a:cubicBezTo>
                    <a:pt x="1715" y="3827"/>
                    <a:pt x="1730" y="3828"/>
                    <a:pt x="1744" y="3831"/>
                  </a:cubicBezTo>
                  <a:cubicBezTo>
                    <a:pt x="1758" y="3832"/>
                    <a:pt x="1772" y="3836"/>
                    <a:pt x="1786" y="3837"/>
                  </a:cubicBezTo>
                  <a:cubicBezTo>
                    <a:pt x="1801" y="3838"/>
                    <a:pt x="1814" y="3838"/>
                    <a:pt x="1828" y="3839"/>
                  </a:cubicBezTo>
                  <a:cubicBezTo>
                    <a:pt x="1844" y="3841"/>
                    <a:pt x="1860" y="3841"/>
                    <a:pt x="1875" y="3843"/>
                  </a:cubicBezTo>
                  <a:cubicBezTo>
                    <a:pt x="1890" y="3844"/>
                    <a:pt x="1904" y="3844"/>
                    <a:pt x="1918" y="3845"/>
                  </a:cubicBezTo>
                  <a:cubicBezTo>
                    <a:pt x="1933" y="3845"/>
                    <a:pt x="1949" y="3848"/>
                    <a:pt x="1965" y="3848"/>
                  </a:cubicBezTo>
                  <a:lnTo>
                    <a:pt x="2007" y="3848"/>
                  </a:lnTo>
                  <a:cubicBezTo>
                    <a:pt x="2023" y="3848"/>
                    <a:pt x="2039" y="3847"/>
                    <a:pt x="2055" y="3845"/>
                  </a:cubicBezTo>
                  <a:cubicBezTo>
                    <a:pt x="2070" y="3845"/>
                    <a:pt x="2083" y="3844"/>
                    <a:pt x="2097" y="3843"/>
                  </a:cubicBezTo>
                  <a:cubicBezTo>
                    <a:pt x="2113" y="3841"/>
                    <a:pt x="2129" y="3841"/>
                    <a:pt x="2144" y="3839"/>
                  </a:cubicBezTo>
                  <a:cubicBezTo>
                    <a:pt x="2159" y="3838"/>
                    <a:pt x="2173" y="3837"/>
                    <a:pt x="2187" y="3836"/>
                  </a:cubicBezTo>
                  <a:cubicBezTo>
                    <a:pt x="2202" y="3834"/>
                    <a:pt x="2218" y="3831"/>
                    <a:pt x="2233" y="3829"/>
                  </a:cubicBezTo>
                  <a:cubicBezTo>
                    <a:pt x="2248" y="3828"/>
                    <a:pt x="2260" y="3826"/>
                    <a:pt x="2275" y="3822"/>
                  </a:cubicBezTo>
                  <a:cubicBezTo>
                    <a:pt x="2291" y="3820"/>
                    <a:pt x="2307" y="3818"/>
                    <a:pt x="2322" y="3816"/>
                  </a:cubicBezTo>
                  <a:cubicBezTo>
                    <a:pt x="2336" y="3813"/>
                    <a:pt x="2349" y="3811"/>
                    <a:pt x="2364" y="3808"/>
                  </a:cubicBezTo>
                  <a:cubicBezTo>
                    <a:pt x="2380" y="3806"/>
                    <a:pt x="2395" y="3800"/>
                    <a:pt x="2410" y="3796"/>
                  </a:cubicBezTo>
                  <a:cubicBezTo>
                    <a:pt x="2424" y="3794"/>
                    <a:pt x="2438" y="3790"/>
                    <a:pt x="2452" y="3786"/>
                  </a:cubicBezTo>
                  <a:cubicBezTo>
                    <a:pt x="2468" y="3781"/>
                    <a:pt x="2484" y="3779"/>
                    <a:pt x="2498" y="3774"/>
                  </a:cubicBezTo>
                  <a:cubicBezTo>
                    <a:pt x="2512" y="3770"/>
                    <a:pt x="2526" y="3766"/>
                    <a:pt x="2540" y="3762"/>
                  </a:cubicBezTo>
                  <a:cubicBezTo>
                    <a:pt x="2556" y="3757"/>
                    <a:pt x="2571" y="3752"/>
                    <a:pt x="2586" y="3747"/>
                  </a:cubicBezTo>
                  <a:cubicBezTo>
                    <a:pt x="2601" y="3741"/>
                    <a:pt x="2614" y="3737"/>
                    <a:pt x="2628" y="3732"/>
                  </a:cubicBezTo>
                  <a:cubicBezTo>
                    <a:pt x="2644" y="3727"/>
                    <a:pt x="2660" y="3721"/>
                    <a:pt x="2675" y="3716"/>
                  </a:cubicBezTo>
                  <a:cubicBezTo>
                    <a:pt x="2690" y="3711"/>
                    <a:pt x="2702" y="3705"/>
                    <a:pt x="2717" y="3700"/>
                  </a:cubicBezTo>
                  <a:cubicBezTo>
                    <a:pt x="2733" y="3694"/>
                    <a:pt x="2749" y="3685"/>
                    <a:pt x="2764" y="3679"/>
                  </a:cubicBezTo>
                  <a:cubicBezTo>
                    <a:pt x="2779" y="3673"/>
                    <a:pt x="2792" y="3665"/>
                    <a:pt x="2807" y="3659"/>
                  </a:cubicBezTo>
                  <a:cubicBezTo>
                    <a:pt x="2822" y="3652"/>
                    <a:pt x="2838" y="3644"/>
                    <a:pt x="2854" y="3637"/>
                  </a:cubicBezTo>
                  <a:cubicBezTo>
                    <a:pt x="2869" y="3631"/>
                    <a:pt x="2882" y="3622"/>
                    <a:pt x="2896" y="3614"/>
                  </a:cubicBezTo>
                  <a:cubicBezTo>
                    <a:pt x="2908" y="3607"/>
                    <a:pt x="2918" y="3601"/>
                    <a:pt x="2930" y="3595"/>
                  </a:cubicBezTo>
                  <a:lnTo>
                    <a:pt x="2943" y="3586"/>
                  </a:lnTo>
                  <a:cubicBezTo>
                    <a:pt x="2956" y="3579"/>
                    <a:pt x="2970" y="3570"/>
                    <a:pt x="2985" y="3561"/>
                  </a:cubicBezTo>
                  <a:cubicBezTo>
                    <a:pt x="3111" y="3484"/>
                    <a:pt x="3233" y="3393"/>
                    <a:pt x="3341" y="3281"/>
                  </a:cubicBezTo>
                  <a:cubicBezTo>
                    <a:pt x="3398" y="3226"/>
                    <a:pt x="3450" y="3164"/>
                    <a:pt x="3498" y="3102"/>
                  </a:cubicBezTo>
                  <a:cubicBezTo>
                    <a:pt x="3513" y="3084"/>
                    <a:pt x="3526" y="3065"/>
                    <a:pt x="3540" y="3047"/>
                  </a:cubicBezTo>
                  <a:cubicBezTo>
                    <a:pt x="3583" y="2986"/>
                    <a:pt x="3623" y="2925"/>
                    <a:pt x="3660" y="2862"/>
                  </a:cubicBezTo>
                  <a:cubicBezTo>
                    <a:pt x="3682" y="2822"/>
                    <a:pt x="3702" y="2781"/>
                    <a:pt x="3721" y="2740"/>
                  </a:cubicBezTo>
                  <a:cubicBezTo>
                    <a:pt x="3740" y="2700"/>
                    <a:pt x="3758" y="2661"/>
                    <a:pt x="3774" y="2621"/>
                  </a:cubicBezTo>
                  <a:cubicBezTo>
                    <a:pt x="3786" y="2591"/>
                    <a:pt x="3795" y="2561"/>
                    <a:pt x="3805" y="2531"/>
                  </a:cubicBezTo>
                  <a:cubicBezTo>
                    <a:pt x="3816" y="2499"/>
                    <a:pt x="3826" y="2467"/>
                    <a:pt x="3836" y="2435"/>
                  </a:cubicBezTo>
                  <a:lnTo>
                    <a:pt x="3856" y="2356"/>
                  </a:lnTo>
                  <a:cubicBezTo>
                    <a:pt x="3862" y="2327"/>
                    <a:pt x="3869" y="2299"/>
                    <a:pt x="3874" y="2271"/>
                  </a:cubicBezTo>
                  <a:cubicBezTo>
                    <a:pt x="3878" y="2248"/>
                    <a:pt x="3881" y="2225"/>
                    <a:pt x="3884" y="2201"/>
                  </a:cubicBezTo>
                  <a:cubicBezTo>
                    <a:pt x="3889" y="2174"/>
                    <a:pt x="3893" y="2150"/>
                    <a:pt x="3897" y="2124"/>
                  </a:cubicBezTo>
                  <a:cubicBezTo>
                    <a:pt x="3899" y="2102"/>
                    <a:pt x="3899" y="2081"/>
                    <a:pt x="3902" y="2058"/>
                  </a:cubicBezTo>
                  <a:cubicBezTo>
                    <a:pt x="3903" y="2035"/>
                    <a:pt x="3904" y="2013"/>
                    <a:pt x="3906" y="1989"/>
                  </a:cubicBezTo>
                  <a:cubicBezTo>
                    <a:pt x="3908" y="1967"/>
                    <a:pt x="3909" y="1948"/>
                    <a:pt x="3909" y="1926"/>
                  </a:cubicBezTo>
                  <a:cubicBezTo>
                    <a:pt x="3909" y="1905"/>
                    <a:pt x="3908" y="1884"/>
                    <a:pt x="3906" y="1864"/>
                  </a:cubicBezTo>
                  <a:cubicBezTo>
                    <a:pt x="3906" y="1845"/>
                    <a:pt x="3904" y="1825"/>
                    <a:pt x="3903" y="1807"/>
                  </a:cubicBezTo>
                  <a:cubicBezTo>
                    <a:pt x="3902" y="1786"/>
                    <a:pt x="3902" y="1765"/>
                    <a:pt x="3900" y="1744"/>
                  </a:cubicBezTo>
                  <a:cubicBezTo>
                    <a:pt x="3899" y="1727"/>
                    <a:pt x="3895" y="1708"/>
                    <a:pt x="3894" y="1691"/>
                  </a:cubicBezTo>
                  <a:cubicBezTo>
                    <a:pt x="3893" y="1675"/>
                    <a:pt x="3889" y="1658"/>
                    <a:pt x="3888" y="1643"/>
                  </a:cubicBezTo>
                  <a:cubicBezTo>
                    <a:pt x="3863" y="1480"/>
                    <a:pt x="3820" y="1321"/>
                    <a:pt x="3756" y="1168"/>
                  </a:cubicBezTo>
                  <a:cubicBezTo>
                    <a:pt x="3662" y="948"/>
                    <a:pt x="3526" y="741"/>
                    <a:pt x="3347" y="562"/>
                  </a:cubicBezTo>
                  <a:cubicBezTo>
                    <a:pt x="3129" y="343"/>
                    <a:pt x="2871" y="191"/>
                    <a:pt x="2598" y="100"/>
                  </a:cubicBezTo>
                  <a:cubicBezTo>
                    <a:pt x="2491" y="64"/>
                    <a:pt x="2382" y="38"/>
                    <a:pt x="2271" y="22"/>
                  </a:cubicBezTo>
                  <a:cubicBezTo>
                    <a:pt x="2176" y="8"/>
                    <a:pt x="2081" y="1"/>
                    <a:pt x="1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4"/>
            <p:cNvSpPr/>
            <p:nvPr/>
          </p:nvSpPr>
          <p:spPr>
            <a:xfrm>
              <a:off x="8760343" y="3236902"/>
              <a:ext cx="672649" cy="413653"/>
            </a:xfrm>
            <a:custGeom>
              <a:avLst/>
              <a:gdLst/>
              <a:ahLst/>
              <a:cxnLst/>
              <a:rect l="l" t="t" r="r" b="b"/>
              <a:pathLst>
                <a:path w="3389" h="2084" extrusionOk="0">
                  <a:moveTo>
                    <a:pt x="1741" y="1"/>
                  </a:moveTo>
                  <a:cubicBezTo>
                    <a:pt x="1265" y="1"/>
                    <a:pt x="788" y="182"/>
                    <a:pt x="425" y="545"/>
                  </a:cubicBezTo>
                  <a:lnTo>
                    <a:pt x="1" y="971"/>
                  </a:lnTo>
                  <a:lnTo>
                    <a:pt x="1113" y="2084"/>
                  </a:lnTo>
                  <a:lnTo>
                    <a:pt x="1134" y="2062"/>
                  </a:lnTo>
                  <a:cubicBezTo>
                    <a:pt x="1301" y="1895"/>
                    <a:pt x="1520" y="1812"/>
                    <a:pt x="1740" y="1812"/>
                  </a:cubicBezTo>
                  <a:cubicBezTo>
                    <a:pt x="1927" y="1812"/>
                    <a:pt x="2115" y="1873"/>
                    <a:pt x="2271" y="1995"/>
                  </a:cubicBezTo>
                  <a:lnTo>
                    <a:pt x="3389" y="877"/>
                  </a:lnTo>
                  <a:lnTo>
                    <a:pt x="3057" y="545"/>
                  </a:lnTo>
                  <a:cubicBezTo>
                    <a:pt x="2694" y="182"/>
                    <a:pt x="2217" y="1"/>
                    <a:pt x="1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4"/>
            <p:cNvSpPr/>
            <p:nvPr/>
          </p:nvSpPr>
          <p:spPr>
            <a:xfrm>
              <a:off x="8923692" y="4606083"/>
              <a:ext cx="169303" cy="237196"/>
            </a:xfrm>
            <a:custGeom>
              <a:avLst/>
              <a:gdLst/>
              <a:ahLst/>
              <a:cxnLst/>
              <a:rect l="l" t="t" r="r" b="b"/>
              <a:pathLst>
                <a:path w="853" h="1195" extrusionOk="0">
                  <a:moveTo>
                    <a:pt x="667" y="1"/>
                  </a:moveTo>
                  <a:lnTo>
                    <a:pt x="0" y="668"/>
                  </a:lnTo>
                  <a:cubicBezTo>
                    <a:pt x="40" y="855"/>
                    <a:pt x="121" y="1034"/>
                    <a:pt x="242" y="1195"/>
                  </a:cubicBezTo>
                  <a:lnTo>
                    <a:pt x="852" y="584"/>
                  </a:lnTo>
                  <a:cubicBezTo>
                    <a:pt x="796" y="458"/>
                    <a:pt x="796" y="314"/>
                    <a:pt x="852" y="187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4"/>
            <p:cNvSpPr/>
            <p:nvPr/>
          </p:nvSpPr>
          <p:spPr>
            <a:xfrm>
              <a:off x="9020551" y="4771028"/>
              <a:ext cx="256436" cy="174671"/>
            </a:xfrm>
            <a:custGeom>
              <a:avLst/>
              <a:gdLst/>
              <a:ahLst/>
              <a:cxnLst/>
              <a:rect l="l" t="t" r="r" b="b"/>
              <a:pathLst>
                <a:path w="1292" h="880" extrusionOk="0">
                  <a:moveTo>
                    <a:pt x="611" y="1"/>
                  </a:moveTo>
                  <a:lnTo>
                    <a:pt x="0" y="610"/>
                  </a:lnTo>
                  <a:cubicBezTo>
                    <a:pt x="206" y="768"/>
                    <a:pt x="449" y="858"/>
                    <a:pt x="695" y="879"/>
                  </a:cubicBezTo>
                  <a:lnTo>
                    <a:pt x="1291" y="283"/>
                  </a:lnTo>
                  <a:lnTo>
                    <a:pt x="1007" y="1"/>
                  </a:lnTo>
                  <a:cubicBezTo>
                    <a:pt x="944" y="29"/>
                    <a:pt x="877" y="43"/>
                    <a:pt x="809" y="43"/>
                  </a:cubicBezTo>
                  <a:cubicBezTo>
                    <a:pt x="742" y="43"/>
                    <a:pt x="674" y="29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4"/>
            <p:cNvSpPr/>
            <p:nvPr/>
          </p:nvSpPr>
          <p:spPr>
            <a:xfrm>
              <a:off x="9496507" y="3724392"/>
              <a:ext cx="449359" cy="662163"/>
            </a:xfrm>
            <a:custGeom>
              <a:avLst/>
              <a:gdLst/>
              <a:ahLst/>
              <a:cxnLst/>
              <a:rect l="l" t="t" r="r" b="b"/>
              <a:pathLst>
                <a:path w="2264" h="3336" extrusionOk="0">
                  <a:moveTo>
                    <a:pt x="1260" y="1"/>
                  </a:moveTo>
                  <a:lnTo>
                    <a:pt x="133" y="1126"/>
                  </a:lnTo>
                  <a:cubicBezTo>
                    <a:pt x="352" y="1458"/>
                    <a:pt x="313" y="1911"/>
                    <a:pt x="22" y="2202"/>
                  </a:cubicBezTo>
                  <a:lnTo>
                    <a:pt x="0" y="2223"/>
                  </a:lnTo>
                  <a:lnTo>
                    <a:pt x="1113" y="3335"/>
                  </a:lnTo>
                  <a:lnTo>
                    <a:pt x="1539" y="2910"/>
                  </a:lnTo>
                  <a:cubicBezTo>
                    <a:pt x="2264" y="2185"/>
                    <a:pt x="2264" y="1005"/>
                    <a:pt x="1539" y="280"/>
                  </a:cubicBezTo>
                  <a:lnTo>
                    <a:pt x="1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4"/>
            <p:cNvSpPr/>
            <p:nvPr/>
          </p:nvSpPr>
          <p:spPr>
            <a:xfrm>
              <a:off x="9269445" y="4521924"/>
              <a:ext cx="174662" cy="256449"/>
            </a:xfrm>
            <a:custGeom>
              <a:avLst/>
              <a:gdLst/>
              <a:ahLst/>
              <a:cxnLst/>
              <a:rect l="l" t="t" r="r" b="b"/>
              <a:pathLst>
                <a:path w="880" h="1292" extrusionOk="0">
                  <a:moveTo>
                    <a:pt x="611" y="1"/>
                  </a:moveTo>
                  <a:lnTo>
                    <a:pt x="0" y="611"/>
                  </a:lnTo>
                  <a:cubicBezTo>
                    <a:pt x="57" y="738"/>
                    <a:pt x="56" y="881"/>
                    <a:pt x="0" y="1008"/>
                  </a:cubicBezTo>
                  <a:lnTo>
                    <a:pt x="284" y="1292"/>
                  </a:lnTo>
                  <a:lnTo>
                    <a:pt x="880" y="696"/>
                  </a:lnTo>
                  <a:cubicBezTo>
                    <a:pt x="859" y="449"/>
                    <a:pt x="769" y="208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4"/>
            <p:cNvSpPr/>
            <p:nvPr/>
          </p:nvSpPr>
          <p:spPr>
            <a:xfrm>
              <a:off x="9330776" y="4268452"/>
              <a:ext cx="284025" cy="292773"/>
            </a:xfrm>
            <a:custGeom>
              <a:avLst/>
              <a:gdLst/>
              <a:ahLst/>
              <a:cxnLst/>
              <a:rect l="l" t="t" r="r" b="b"/>
              <a:pathLst>
                <a:path w="1431" h="1475" extrusionOk="0">
                  <a:moveTo>
                    <a:pt x="318" y="1"/>
                  </a:moveTo>
                  <a:lnTo>
                    <a:pt x="0" y="318"/>
                  </a:lnTo>
                  <a:cubicBezTo>
                    <a:pt x="220" y="412"/>
                    <a:pt x="427" y="547"/>
                    <a:pt x="607" y="726"/>
                  </a:cubicBezTo>
                  <a:cubicBezTo>
                    <a:pt x="824" y="945"/>
                    <a:pt x="977" y="1203"/>
                    <a:pt x="1067" y="1475"/>
                  </a:cubicBezTo>
                  <a:lnTo>
                    <a:pt x="1430" y="1113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4"/>
            <p:cNvSpPr/>
            <p:nvPr/>
          </p:nvSpPr>
          <p:spPr>
            <a:xfrm>
              <a:off x="9104905" y="4424862"/>
              <a:ext cx="236985" cy="169510"/>
            </a:xfrm>
            <a:custGeom>
              <a:avLst/>
              <a:gdLst/>
              <a:ahLst/>
              <a:cxnLst/>
              <a:rect l="l" t="t" r="r" b="b"/>
              <a:pathLst>
                <a:path w="1194" h="854" extrusionOk="0">
                  <a:moveTo>
                    <a:pt x="667" y="0"/>
                  </a:moveTo>
                  <a:lnTo>
                    <a:pt x="0" y="668"/>
                  </a:lnTo>
                  <a:lnTo>
                    <a:pt x="186" y="854"/>
                  </a:lnTo>
                  <a:cubicBezTo>
                    <a:pt x="249" y="825"/>
                    <a:pt x="317" y="811"/>
                    <a:pt x="385" y="811"/>
                  </a:cubicBezTo>
                  <a:cubicBezTo>
                    <a:pt x="453" y="811"/>
                    <a:pt x="520" y="825"/>
                    <a:pt x="582" y="854"/>
                  </a:cubicBezTo>
                  <a:lnTo>
                    <a:pt x="1193" y="243"/>
                  </a:lnTo>
                  <a:cubicBezTo>
                    <a:pt x="1035" y="122"/>
                    <a:pt x="855" y="42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4"/>
            <p:cNvSpPr/>
            <p:nvPr/>
          </p:nvSpPr>
          <p:spPr>
            <a:xfrm>
              <a:off x="9314302" y="3514787"/>
              <a:ext cx="329278" cy="328898"/>
            </a:xfrm>
            <a:custGeom>
              <a:avLst/>
              <a:gdLst/>
              <a:ahLst/>
              <a:cxnLst/>
              <a:rect l="l" t="t" r="r" b="b"/>
              <a:pathLst>
                <a:path w="1659" h="1657" extrusionOk="0">
                  <a:moveTo>
                    <a:pt x="1115" y="0"/>
                  </a:moveTo>
                  <a:lnTo>
                    <a:pt x="1" y="1113"/>
                  </a:lnTo>
                  <a:lnTo>
                    <a:pt x="545" y="1657"/>
                  </a:lnTo>
                  <a:lnTo>
                    <a:pt x="1659" y="544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4"/>
            <p:cNvSpPr/>
            <p:nvPr/>
          </p:nvSpPr>
          <p:spPr>
            <a:xfrm>
              <a:off x="9542554" y="4489371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362" y="0"/>
                  </a:moveTo>
                  <a:lnTo>
                    <a:pt x="0" y="362"/>
                  </a:lnTo>
                  <a:cubicBezTo>
                    <a:pt x="36" y="470"/>
                    <a:pt x="63" y="578"/>
                    <a:pt x="78" y="689"/>
                  </a:cubicBezTo>
                  <a:lnTo>
                    <a:pt x="565" y="203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4"/>
            <p:cNvSpPr/>
            <p:nvPr/>
          </p:nvSpPr>
          <p:spPr>
            <a:xfrm>
              <a:off x="8719853" y="3180729"/>
              <a:ext cx="753033" cy="248906"/>
            </a:xfrm>
            <a:custGeom>
              <a:avLst/>
              <a:gdLst/>
              <a:ahLst/>
              <a:cxnLst/>
              <a:rect l="l" t="t" r="r" b="b"/>
              <a:pathLst>
                <a:path w="3794" h="1254" extrusionOk="0">
                  <a:moveTo>
                    <a:pt x="1944" y="1"/>
                  </a:moveTo>
                  <a:cubicBezTo>
                    <a:pt x="1394" y="1"/>
                    <a:pt x="844" y="209"/>
                    <a:pt x="427" y="627"/>
                  </a:cubicBezTo>
                  <a:lnTo>
                    <a:pt x="1" y="1053"/>
                  </a:lnTo>
                  <a:lnTo>
                    <a:pt x="202" y="1254"/>
                  </a:lnTo>
                  <a:lnTo>
                    <a:pt x="629" y="828"/>
                  </a:lnTo>
                  <a:cubicBezTo>
                    <a:pt x="992" y="466"/>
                    <a:pt x="1469" y="285"/>
                    <a:pt x="1945" y="285"/>
                  </a:cubicBezTo>
                  <a:cubicBezTo>
                    <a:pt x="2421" y="285"/>
                    <a:pt x="2897" y="466"/>
                    <a:pt x="3260" y="828"/>
                  </a:cubicBezTo>
                  <a:lnTo>
                    <a:pt x="3592" y="1160"/>
                  </a:lnTo>
                  <a:lnTo>
                    <a:pt x="3793" y="959"/>
                  </a:lnTo>
                  <a:lnTo>
                    <a:pt x="3461" y="627"/>
                  </a:lnTo>
                  <a:cubicBezTo>
                    <a:pt x="3044" y="209"/>
                    <a:pt x="2494" y="1"/>
                    <a:pt x="1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4"/>
            <p:cNvSpPr/>
            <p:nvPr/>
          </p:nvSpPr>
          <p:spPr>
            <a:xfrm>
              <a:off x="9535211" y="3474891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7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4"/>
            <p:cNvSpPr/>
            <p:nvPr/>
          </p:nvSpPr>
          <p:spPr>
            <a:xfrm>
              <a:off x="9717416" y="3684297"/>
              <a:ext cx="290376" cy="742551"/>
            </a:xfrm>
            <a:custGeom>
              <a:avLst/>
              <a:gdLst/>
              <a:ahLst/>
              <a:cxnLst/>
              <a:rect l="l" t="t" r="r" b="b"/>
              <a:pathLst>
                <a:path w="1463" h="3741" extrusionOk="0">
                  <a:moveTo>
                    <a:pt x="349" y="0"/>
                  </a:moveTo>
                  <a:lnTo>
                    <a:pt x="148" y="203"/>
                  </a:lnTo>
                  <a:lnTo>
                    <a:pt x="426" y="482"/>
                  </a:lnTo>
                  <a:cubicBezTo>
                    <a:pt x="1151" y="1207"/>
                    <a:pt x="1151" y="2387"/>
                    <a:pt x="426" y="3112"/>
                  </a:cubicBezTo>
                  <a:lnTo>
                    <a:pt x="0" y="3537"/>
                  </a:lnTo>
                  <a:lnTo>
                    <a:pt x="204" y="3741"/>
                  </a:lnTo>
                  <a:lnTo>
                    <a:pt x="629" y="3315"/>
                  </a:lnTo>
                  <a:cubicBezTo>
                    <a:pt x="1463" y="2481"/>
                    <a:pt x="1463" y="1115"/>
                    <a:pt x="629" y="28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4"/>
            <p:cNvSpPr/>
            <p:nvPr/>
          </p:nvSpPr>
          <p:spPr>
            <a:xfrm>
              <a:off x="9325615" y="4660073"/>
              <a:ext cx="121073" cy="158594"/>
            </a:xfrm>
            <a:custGeom>
              <a:avLst/>
              <a:gdLst/>
              <a:ahLst/>
              <a:cxnLst/>
              <a:rect l="l" t="t" r="r" b="b"/>
              <a:pathLst>
                <a:path w="610" h="799" extrusionOk="0">
                  <a:moveTo>
                    <a:pt x="597" y="1"/>
                  </a:moveTo>
                  <a:lnTo>
                    <a:pt x="1" y="597"/>
                  </a:lnTo>
                  <a:lnTo>
                    <a:pt x="203" y="798"/>
                  </a:lnTo>
                  <a:lnTo>
                    <a:pt x="561" y="441"/>
                  </a:lnTo>
                  <a:cubicBezTo>
                    <a:pt x="598" y="297"/>
                    <a:pt x="609" y="148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4"/>
            <p:cNvSpPr/>
            <p:nvPr/>
          </p:nvSpPr>
          <p:spPr>
            <a:xfrm>
              <a:off x="9158495" y="4827399"/>
              <a:ext cx="158387" cy="119491"/>
            </a:xfrm>
            <a:custGeom>
              <a:avLst/>
              <a:gdLst/>
              <a:ahLst/>
              <a:cxnLst/>
              <a:rect l="l" t="t" r="r" b="b"/>
              <a:pathLst>
                <a:path w="798" h="602" extrusionOk="0">
                  <a:moveTo>
                    <a:pt x="596" y="0"/>
                  </a:moveTo>
                  <a:lnTo>
                    <a:pt x="0" y="596"/>
                  </a:lnTo>
                  <a:cubicBezTo>
                    <a:pt x="38" y="599"/>
                    <a:pt x="75" y="601"/>
                    <a:pt x="112" y="601"/>
                  </a:cubicBezTo>
                  <a:cubicBezTo>
                    <a:pt x="223" y="601"/>
                    <a:pt x="333" y="587"/>
                    <a:pt x="441" y="560"/>
                  </a:cubicBezTo>
                  <a:lnTo>
                    <a:pt x="798" y="20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4"/>
            <p:cNvSpPr/>
            <p:nvPr/>
          </p:nvSpPr>
          <p:spPr>
            <a:xfrm>
              <a:off x="8642644" y="3414947"/>
              <a:ext cx="373539" cy="373360"/>
            </a:xfrm>
            <a:custGeom>
              <a:avLst/>
              <a:gdLst/>
              <a:ahLst/>
              <a:cxnLst/>
              <a:rect l="l" t="t" r="r" b="b"/>
              <a:pathLst>
                <a:path w="1882" h="1881" extrusionOk="0">
                  <a:moveTo>
                    <a:pt x="94" y="0"/>
                  </a:moveTo>
                  <a:lnTo>
                    <a:pt x="1" y="93"/>
                  </a:lnTo>
                  <a:lnTo>
                    <a:pt x="1789" y="1880"/>
                  </a:lnTo>
                  <a:lnTo>
                    <a:pt x="1881" y="178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4"/>
            <p:cNvSpPr/>
            <p:nvPr/>
          </p:nvSpPr>
          <p:spPr>
            <a:xfrm>
              <a:off x="8695638" y="3365722"/>
              <a:ext cx="4565" cy="3970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1" y="0"/>
                  </a:moveTo>
                  <a:cubicBezTo>
                    <a:pt x="8" y="6"/>
                    <a:pt x="16" y="11"/>
                    <a:pt x="23" y="19"/>
                  </a:cubicBezTo>
                  <a:cubicBezTo>
                    <a:pt x="16" y="11"/>
                    <a:pt x="8" y="6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4"/>
            <p:cNvSpPr/>
            <p:nvPr/>
          </p:nvSpPr>
          <p:spPr>
            <a:xfrm>
              <a:off x="9069575" y="374960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3" y="0"/>
                  </a:moveTo>
                  <a:cubicBezTo>
                    <a:pt x="4" y="15"/>
                    <a:pt x="3" y="29"/>
                    <a:pt x="0" y="44"/>
                  </a:cubicBezTo>
                  <a:cubicBezTo>
                    <a:pt x="3" y="29"/>
                    <a:pt x="4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4"/>
            <p:cNvSpPr/>
            <p:nvPr/>
          </p:nvSpPr>
          <p:spPr>
            <a:xfrm>
              <a:off x="9067987" y="3739875"/>
              <a:ext cx="2382" cy="8734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1" y="43"/>
                  </a:moveTo>
                  <a:cubicBezTo>
                    <a:pt x="9" y="28"/>
                    <a:pt x="6" y="14"/>
                    <a:pt x="1" y="1"/>
                  </a:cubicBezTo>
                  <a:cubicBezTo>
                    <a:pt x="6" y="14"/>
                    <a:pt x="9" y="28"/>
                    <a:pt x="11" y="4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4"/>
            <p:cNvSpPr/>
            <p:nvPr/>
          </p:nvSpPr>
          <p:spPr>
            <a:xfrm>
              <a:off x="8686111" y="3361752"/>
              <a:ext cx="5359" cy="1985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3"/>
                    <a:pt x="18" y="6"/>
                    <a:pt x="26" y="10"/>
                  </a:cubicBezTo>
                  <a:cubicBezTo>
                    <a:pt x="18" y="5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4"/>
            <p:cNvSpPr/>
            <p:nvPr/>
          </p:nvSpPr>
          <p:spPr>
            <a:xfrm>
              <a:off x="9062033" y="3731141"/>
              <a:ext cx="4367" cy="5955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1" y="29"/>
                  </a:moveTo>
                  <a:cubicBezTo>
                    <a:pt x="16" y="19"/>
                    <a:pt x="8" y="9"/>
                    <a:pt x="0" y="1"/>
                  </a:cubicBezTo>
                  <a:cubicBezTo>
                    <a:pt x="8" y="9"/>
                    <a:pt x="16" y="19"/>
                    <a:pt x="21" y="2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4"/>
            <p:cNvSpPr/>
            <p:nvPr/>
          </p:nvSpPr>
          <p:spPr>
            <a:xfrm>
              <a:off x="8675591" y="3360958"/>
              <a:ext cx="6550" cy="595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22" y="0"/>
                  </a:moveTo>
                  <a:cubicBezTo>
                    <a:pt x="15" y="0"/>
                    <a:pt x="8" y="1"/>
                    <a:pt x="0" y="2"/>
                  </a:cubicBezTo>
                  <a:cubicBezTo>
                    <a:pt x="11" y="1"/>
                    <a:pt x="21" y="1"/>
                    <a:pt x="32" y="1"/>
                  </a:cubicBezTo>
                  <a:cubicBezTo>
                    <a:pt x="29" y="0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4"/>
            <p:cNvSpPr/>
            <p:nvPr/>
          </p:nvSpPr>
          <p:spPr>
            <a:xfrm>
              <a:off x="9065606" y="3761510"/>
              <a:ext cx="2977" cy="6352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31"/>
                  </a:moveTo>
                  <a:cubicBezTo>
                    <a:pt x="7" y="22"/>
                    <a:pt x="11" y="11"/>
                    <a:pt x="15" y="1"/>
                  </a:cubicBezTo>
                  <a:cubicBezTo>
                    <a:pt x="11" y="11"/>
                    <a:pt x="7" y="22"/>
                    <a:pt x="0" y="3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4"/>
            <p:cNvSpPr/>
            <p:nvPr/>
          </p:nvSpPr>
          <p:spPr>
            <a:xfrm>
              <a:off x="8665072" y="3364729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4"/>
            <p:cNvSpPr/>
            <p:nvPr/>
          </p:nvSpPr>
          <p:spPr>
            <a:xfrm>
              <a:off x="8668446" y="3362744"/>
              <a:ext cx="595" cy="59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2" y="3"/>
                    <a:pt x="1" y="3"/>
                  </a:cubicBezTo>
                  <a:cubicBezTo>
                    <a:pt x="2" y="3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4"/>
            <p:cNvSpPr/>
            <p:nvPr/>
          </p:nvSpPr>
          <p:spPr>
            <a:xfrm>
              <a:off x="8990779" y="3839715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1" y="2"/>
                    <a:pt x="1" y="1"/>
                    <a:pt x="1" y="2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4"/>
            <p:cNvSpPr/>
            <p:nvPr/>
          </p:nvSpPr>
          <p:spPr>
            <a:xfrm>
              <a:off x="8592825" y="3436979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1" y="1"/>
                    <a:pt x="1" y="1"/>
                    <a:pt x="1" y="3"/>
                  </a:cubicBezTo>
                  <a:cubicBezTo>
                    <a:pt x="1" y="3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4"/>
            <p:cNvSpPr/>
            <p:nvPr/>
          </p:nvSpPr>
          <p:spPr>
            <a:xfrm>
              <a:off x="8591039" y="3440155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4"/>
            <p:cNvSpPr/>
            <p:nvPr/>
          </p:nvSpPr>
          <p:spPr>
            <a:xfrm>
              <a:off x="8967953" y="3839715"/>
              <a:ext cx="8535" cy="2382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"/>
                    <a:pt x="27" y="10"/>
                    <a:pt x="43" y="11"/>
                  </a:cubicBezTo>
                  <a:cubicBezTo>
                    <a:pt x="28" y="10"/>
                    <a:pt x="14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4"/>
            <p:cNvSpPr/>
            <p:nvPr/>
          </p:nvSpPr>
          <p:spPr>
            <a:xfrm>
              <a:off x="8962793" y="3836936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0" y="0"/>
                  </a:moveTo>
                  <a:lnTo>
                    <a:pt x="20" y="1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4"/>
            <p:cNvSpPr/>
            <p:nvPr/>
          </p:nvSpPr>
          <p:spPr>
            <a:xfrm>
              <a:off x="8960808" y="383534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4"/>
            <p:cNvSpPr/>
            <p:nvPr/>
          </p:nvSpPr>
          <p:spPr>
            <a:xfrm>
              <a:off x="8977679" y="3841898"/>
              <a:ext cx="6351" cy="397"/>
            </a:xfrm>
            <a:custGeom>
              <a:avLst/>
              <a:gdLst/>
              <a:ahLst/>
              <a:cxnLst/>
              <a:rect l="l" t="t" r="r" b="b"/>
              <a:pathLst>
                <a:path w="32" h="2" extrusionOk="0">
                  <a:moveTo>
                    <a:pt x="32" y="0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2"/>
                    <a:pt x="21" y="2"/>
                    <a:pt x="3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4"/>
            <p:cNvSpPr/>
            <p:nvPr/>
          </p:nvSpPr>
          <p:spPr>
            <a:xfrm>
              <a:off x="8588855" y="3448293"/>
              <a:ext cx="397" cy="5558"/>
            </a:xfrm>
            <a:custGeom>
              <a:avLst/>
              <a:gdLst/>
              <a:ahLst/>
              <a:cxnLst/>
              <a:rect l="l" t="t" r="r" b="b"/>
              <a:pathLst>
                <a:path w="2" h="28" extrusionOk="0">
                  <a:moveTo>
                    <a:pt x="2" y="1"/>
                  </a:moveTo>
                  <a:cubicBezTo>
                    <a:pt x="1" y="10"/>
                    <a:pt x="1" y="19"/>
                    <a:pt x="2" y="27"/>
                  </a:cubicBezTo>
                  <a:cubicBezTo>
                    <a:pt x="1" y="18"/>
                    <a:pt x="2" y="9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4"/>
            <p:cNvSpPr/>
            <p:nvPr/>
          </p:nvSpPr>
          <p:spPr>
            <a:xfrm>
              <a:off x="8590245" y="3459607"/>
              <a:ext cx="1389" cy="3771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0" y="1"/>
                  </a:moveTo>
                  <a:cubicBezTo>
                    <a:pt x="1" y="7"/>
                    <a:pt x="4" y="12"/>
                    <a:pt x="6" y="19"/>
                  </a:cubicBezTo>
                  <a:cubicBezTo>
                    <a:pt x="4" y="12"/>
                    <a:pt x="1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4"/>
            <p:cNvSpPr/>
            <p:nvPr/>
          </p:nvSpPr>
          <p:spPr>
            <a:xfrm>
              <a:off x="9358563" y="4130899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3"/>
                  </a:lnTo>
                  <a:lnTo>
                    <a:pt x="1788" y="1881"/>
                  </a:lnTo>
                  <a:lnTo>
                    <a:pt x="1881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4"/>
            <p:cNvSpPr/>
            <p:nvPr/>
          </p:nvSpPr>
          <p:spPr>
            <a:xfrm>
              <a:off x="9402427" y="4077505"/>
              <a:ext cx="5160" cy="1985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1" y="1"/>
                  </a:moveTo>
                  <a:cubicBezTo>
                    <a:pt x="2" y="1"/>
                    <a:pt x="3" y="2"/>
                    <a:pt x="5" y="2"/>
                  </a:cubicBezTo>
                  <a:lnTo>
                    <a:pt x="5" y="2"/>
                  </a:lnTo>
                  <a:lnTo>
                    <a:pt x="1" y="1"/>
                  </a:lnTo>
                  <a:close/>
                  <a:moveTo>
                    <a:pt x="5" y="2"/>
                  </a:moveTo>
                  <a:lnTo>
                    <a:pt x="25" y="9"/>
                  </a:lnTo>
                  <a:cubicBezTo>
                    <a:pt x="18" y="6"/>
                    <a:pt x="12" y="5"/>
                    <a:pt x="5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4"/>
            <p:cNvSpPr/>
            <p:nvPr/>
          </p:nvSpPr>
          <p:spPr>
            <a:xfrm>
              <a:off x="9785296" y="446575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lnTo>
                    <a:pt x="4" y="3"/>
                  </a:lnTo>
                  <a:cubicBezTo>
                    <a:pt x="4" y="2"/>
                    <a:pt x="4" y="1"/>
                    <a:pt x="4" y="0"/>
                  </a:cubicBezTo>
                  <a:close/>
                  <a:moveTo>
                    <a:pt x="4" y="3"/>
                  </a:moveTo>
                  <a:cubicBezTo>
                    <a:pt x="5" y="15"/>
                    <a:pt x="4" y="28"/>
                    <a:pt x="1" y="42"/>
                  </a:cubicBezTo>
                  <a:cubicBezTo>
                    <a:pt x="5" y="28"/>
                    <a:pt x="5" y="15"/>
                    <a:pt x="4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4"/>
            <p:cNvSpPr/>
            <p:nvPr/>
          </p:nvSpPr>
          <p:spPr>
            <a:xfrm>
              <a:off x="9781327" y="4475080"/>
              <a:ext cx="3970" cy="853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20" y="1"/>
                  </a:moveTo>
                  <a:cubicBezTo>
                    <a:pt x="15" y="15"/>
                    <a:pt x="10" y="30"/>
                    <a:pt x="1" y="43"/>
                  </a:cubicBezTo>
                  <a:cubicBezTo>
                    <a:pt x="10" y="30"/>
                    <a:pt x="15" y="15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4"/>
            <p:cNvSpPr/>
            <p:nvPr/>
          </p:nvSpPr>
          <p:spPr>
            <a:xfrm>
              <a:off x="9391709" y="4076910"/>
              <a:ext cx="5756" cy="397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8" y="1"/>
                  </a:moveTo>
                  <a:lnTo>
                    <a:pt x="28" y="1"/>
                  </a:lnTo>
                  <a:cubicBezTo>
                    <a:pt x="20" y="1"/>
                    <a:pt x="10" y="1"/>
                    <a:pt x="0" y="2"/>
                  </a:cubicBezTo>
                  <a:cubicBezTo>
                    <a:pt x="11" y="1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4"/>
            <p:cNvSpPr/>
            <p:nvPr/>
          </p:nvSpPr>
          <p:spPr>
            <a:xfrm>
              <a:off x="9783510" y="4455827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1"/>
                  </a:moveTo>
                  <a:cubicBezTo>
                    <a:pt x="6" y="13"/>
                    <a:pt x="10" y="28"/>
                    <a:pt x="13" y="43"/>
                  </a:cubicBezTo>
                  <a:cubicBezTo>
                    <a:pt x="11" y="28"/>
                    <a:pt x="8" y="1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4"/>
            <p:cNvSpPr/>
            <p:nvPr/>
          </p:nvSpPr>
          <p:spPr>
            <a:xfrm>
              <a:off x="9777754" y="4447093"/>
              <a:ext cx="5557" cy="794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3"/>
                    <a:pt x="21" y="26"/>
                    <a:pt x="27" y="39"/>
                  </a:cubicBezTo>
                  <a:cubicBezTo>
                    <a:pt x="21" y="25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4"/>
            <p:cNvSpPr/>
            <p:nvPr/>
          </p:nvSpPr>
          <p:spPr>
            <a:xfrm>
              <a:off x="9384365" y="4079093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4"/>
            <p:cNvSpPr/>
            <p:nvPr/>
          </p:nvSpPr>
          <p:spPr>
            <a:xfrm>
              <a:off x="9381190" y="4080483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4"/>
            <p:cNvSpPr/>
            <p:nvPr/>
          </p:nvSpPr>
          <p:spPr>
            <a:xfrm>
              <a:off x="9683873" y="4555667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1"/>
                  </a:moveTo>
                  <a:cubicBezTo>
                    <a:pt x="27" y="10"/>
                    <a:pt x="14" y="6"/>
                    <a:pt x="0" y="1"/>
                  </a:cubicBezTo>
                  <a:cubicBezTo>
                    <a:pt x="14" y="6"/>
                    <a:pt x="27" y="10"/>
                    <a:pt x="41" y="1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4"/>
            <p:cNvSpPr/>
            <p:nvPr/>
          </p:nvSpPr>
          <p:spPr>
            <a:xfrm>
              <a:off x="9310134" y="4184293"/>
              <a:ext cx="3176" cy="397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" y="1"/>
                  </a:moveTo>
                  <a:cubicBezTo>
                    <a:pt x="5" y="8"/>
                    <a:pt x="10" y="14"/>
                    <a:pt x="16" y="20"/>
                  </a:cubicBezTo>
                  <a:cubicBezTo>
                    <a:pt x="10" y="13"/>
                    <a:pt x="5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4"/>
            <p:cNvSpPr/>
            <p:nvPr/>
          </p:nvSpPr>
          <p:spPr>
            <a:xfrm>
              <a:off x="9693400" y="4557652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2"/>
                    <a:pt x="16" y="2"/>
                    <a:pt x="1" y="2"/>
                  </a:cubicBezTo>
                  <a:cubicBezTo>
                    <a:pt x="5" y="3"/>
                    <a:pt x="9" y="3"/>
                    <a:pt x="14" y="3"/>
                  </a:cubicBezTo>
                  <a:cubicBezTo>
                    <a:pt x="24" y="3"/>
                    <a:pt x="34" y="2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4"/>
            <p:cNvSpPr/>
            <p:nvPr/>
          </p:nvSpPr>
          <p:spPr>
            <a:xfrm>
              <a:off x="9703324" y="4553285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29" y="8"/>
                    <a:pt x="14" y="16"/>
                    <a:pt x="0" y="19"/>
                  </a:cubicBezTo>
                  <a:cubicBezTo>
                    <a:pt x="14" y="16"/>
                    <a:pt x="29" y="10"/>
                    <a:pt x="4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4"/>
            <p:cNvSpPr/>
            <p:nvPr/>
          </p:nvSpPr>
          <p:spPr>
            <a:xfrm>
              <a:off x="9305172" y="4170796"/>
              <a:ext cx="2779" cy="8535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1" y="0"/>
                  </a:moveTo>
                  <a:cubicBezTo>
                    <a:pt x="3" y="15"/>
                    <a:pt x="6" y="30"/>
                    <a:pt x="13" y="42"/>
                  </a:cubicBezTo>
                  <a:cubicBezTo>
                    <a:pt x="6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4"/>
            <p:cNvSpPr/>
            <p:nvPr/>
          </p:nvSpPr>
          <p:spPr>
            <a:xfrm>
              <a:off x="9674941" y="4549712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13" y="13"/>
                    <a:pt x="25" y="20"/>
                    <a:pt x="39" y="26"/>
                  </a:cubicBezTo>
                  <a:cubicBezTo>
                    <a:pt x="25" y="20"/>
                    <a:pt x="13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4"/>
            <p:cNvSpPr/>
            <p:nvPr/>
          </p:nvSpPr>
          <p:spPr>
            <a:xfrm>
              <a:off x="9304775" y="416087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44"/>
                  </a:moveTo>
                  <a:cubicBezTo>
                    <a:pt x="0" y="29"/>
                    <a:pt x="1" y="15"/>
                    <a:pt x="5" y="1"/>
                  </a:cubicBezTo>
                  <a:cubicBezTo>
                    <a:pt x="1" y="15"/>
                    <a:pt x="0" y="29"/>
                    <a:pt x="1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4"/>
            <p:cNvSpPr/>
            <p:nvPr/>
          </p:nvSpPr>
          <p:spPr>
            <a:xfrm>
              <a:off x="9307157" y="415650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4"/>
            <p:cNvSpPr/>
            <p:nvPr/>
          </p:nvSpPr>
          <p:spPr>
            <a:xfrm>
              <a:off x="9388534" y="3605894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1789" y="1"/>
                  </a:moveTo>
                  <a:lnTo>
                    <a:pt x="0" y="1790"/>
                  </a:lnTo>
                  <a:lnTo>
                    <a:pt x="93" y="1881"/>
                  </a:lnTo>
                  <a:lnTo>
                    <a:pt x="1881" y="94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4"/>
            <p:cNvSpPr/>
            <p:nvPr/>
          </p:nvSpPr>
          <p:spPr>
            <a:xfrm>
              <a:off x="9704912" y="3555081"/>
              <a:ext cx="7939" cy="5558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1" y="27"/>
                  </a:moveTo>
                  <a:cubicBezTo>
                    <a:pt x="13" y="15"/>
                    <a:pt x="26" y="7"/>
                    <a:pt x="40" y="1"/>
                  </a:cubicBezTo>
                  <a:cubicBezTo>
                    <a:pt x="26" y="7"/>
                    <a:pt x="13" y="15"/>
                    <a:pt x="1" y="2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4"/>
            <p:cNvSpPr/>
            <p:nvPr/>
          </p:nvSpPr>
          <p:spPr>
            <a:xfrm>
              <a:off x="9723569" y="3551905"/>
              <a:ext cx="4367" cy="198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4"/>
            <p:cNvSpPr/>
            <p:nvPr/>
          </p:nvSpPr>
          <p:spPr>
            <a:xfrm>
              <a:off x="9335936" y="3950274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" y="1"/>
                  </a:moveTo>
                  <a:cubicBezTo>
                    <a:pt x="4" y="15"/>
                    <a:pt x="9" y="29"/>
                    <a:pt x="19" y="43"/>
                  </a:cubicBezTo>
                  <a:cubicBezTo>
                    <a:pt x="11" y="29"/>
                    <a:pt x="4" y="15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4"/>
            <p:cNvSpPr/>
            <p:nvPr/>
          </p:nvSpPr>
          <p:spPr>
            <a:xfrm>
              <a:off x="9335539" y="3930822"/>
              <a:ext cx="1985" cy="5756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10" y="1"/>
                  </a:moveTo>
                  <a:cubicBezTo>
                    <a:pt x="6" y="9"/>
                    <a:pt x="4" y="18"/>
                    <a:pt x="0" y="28"/>
                  </a:cubicBezTo>
                  <a:cubicBezTo>
                    <a:pt x="4" y="20"/>
                    <a:pt x="6" y="10"/>
                    <a:pt x="1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4"/>
            <p:cNvSpPr/>
            <p:nvPr/>
          </p:nvSpPr>
          <p:spPr>
            <a:xfrm>
              <a:off x="9739844" y="3555676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4"/>
            <p:cNvSpPr/>
            <p:nvPr/>
          </p:nvSpPr>
          <p:spPr>
            <a:xfrm>
              <a:off x="9736272" y="3554088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3" y="0"/>
                    <a:pt x="3" y="2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4"/>
            <p:cNvSpPr/>
            <p:nvPr/>
          </p:nvSpPr>
          <p:spPr>
            <a:xfrm>
              <a:off x="9334944" y="3940548"/>
              <a:ext cx="794" cy="8932"/>
            </a:xfrm>
            <a:custGeom>
              <a:avLst/>
              <a:gdLst/>
              <a:ahLst/>
              <a:cxnLst/>
              <a:rect l="l" t="t" r="r" b="b"/>
              <a:pathLst>
                <a:path w="4" h="45" extrusionOk="0">
                  <a:moveTo>
                    <a:pt x="3" y="44"/>
                  </a:moveTo>
                  <a:cubicBezTo>
                    <a:pt x="1" y="30"/>
                    <a:pt x="0" y="15"/>
                    <a:pt x="1" y="0"/>
                  </a:cubicBezTo>
                  <a:cubicBezTo>
                    <a:pt x="0" y="15"/>
                    <a:pt x="1" y="30"/>
                    <a:pt x="3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4"/>
            <p:cNvSpPr/>
            <p:nvPr/>
          </p:nvSpPr>
          <p:spPr>
            <a:xfrm>
              <a:off x="9714042" y="3552103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"/>
                  </a:moveTo>
                  <a:cubicBezTo>
                    <a:pt x="28" y="2"/>
                    <a:pt x="13" y="6"/>
                    <a:pt x="0" y="12"/>
                  </a:cubicBezTo>
                  <a:cubicBezTo>
                    <a:pt x="13" y="6"/>
                    <a:pt x="26" y="3"/>
                    <a:pt x="4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4"/>
            <p:cNvSpPr/>
            <p:nvPr/>
          </p:nvSpPr>
          <p:spPr>
            <a:xfrm>
              <a:off x="9440932" y="4025104"/>
              <a:ext cx="5359" cy="397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1" y="19"/>
                  </a:moveTo>
                  <a:cubicBezTo>
                    <a:pt x="10" y="14"/>
                    <a:pt x="18" y="7"/>
                    <a:pt x="26" y="0"/>
                  </a:cubicBezTo>
                  <a:cubicBezTo>
                    <a:pt x="18" y="7"/>
                    <a:pt x="10" y="14"/>
                    <a:pt x="1" y="1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4"/>
            <p:cNvSpPr/>
            <p:nvPr/>
          </p:nvSpPr>
          <p:spPr>
            <a:xfrm>
              <a:off x="9813877" y="3645989"/>
              <a:ext cx="2183" cy="8337"/>
            </a:xfrm>
            <a:custGeom>
              <a:avLst/>
              <a:gdLst/>
              <a:ahLst/>
              <a:cxnLst/>
              <a:rect l="l" t="t" r="r" b="b"/>
              <a:pathLst>
                <a:path w="11" h="42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5"/>
                    <a:pt x="5" y="28"/>
                    <a:pt x="0" y="42"/>
                  </a:cubicBezTo>
                  <a:cubicBezTo>
                    <a:pt x="5" y="29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4"/>
            <p:cNvSpPr/>
            <p:nvPr/>
          </p:nvSpPr>
          <p:spPr>
            <a:xfrm>
              <a:off x="9429024" y="4030463"/>
              <a:ext cx="8733" cy="2779"/>
            </a:xfrm>
            <a:custGeom>
              <a:avLst/>
              <a:gdLst/>
              <a:ahLst/>
              <a:cxnLst/>
              <a:rect l="l" t="t" r="r" b="b"/>
              <a:pathLst>
                <a:path w="44" h="14" extrusionOk="0">
                  <a:moveTo>
                    <a:pt x="1" y="13"/>
                  </a:moveTo>
                  <a:cubicBezTo>
                    <a:pt x="15" y="11"/>
                    <a:pt x="29" y="8"/>
                    <a:pt x="43" y="1"/>
                  </a:cubicBezTo>
                  <a:cubicBezTo>
                    <a:pt x="29" y="8"/>
                    <a:pt x="15" y="11"/>
                    <a:pt x="1" y="1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4"/>
            <p:cNvSpPr/>
            <p:nvPr/>
          </p:nvSpPr>
          <p:spPr>
            <a:xfrm>
              <a:off x="9409573" y="4028478"/>
              <a:ext cx="8535" cy="3970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0"/>
                    <a:pt x="28" y="15"/>
                    <a:pt x="43" y="19"/>
                  </a:cubicBezTo>
                  <a:cubicBezTo>
                    <a:pt x="28" y="15"/>
                    <a:pt x="14" y="9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4"/>
            <p:cNvSpPr/>
            <p:nvPr/>
          </p:nvSpPr>
          <p:spPr>
            <a:xfrm>
              <a:off x="9810106" y="3655318"/>
              <a:ext cx="3176" cy="5359"/>
            </a:xfrm>
            <a:custGeom>
              <a:avLst/>
              <a:gdLst/>
              <a:ahLst/>
              <a:cxnLst/>
              <a:rect l="l" t="t" r="r" b="b"/>
              <a:pathLst>
                <a:path w="16" h="27" extrusionOk="0">
                  <a:moveTo>
                    <a:pt x="16" y="1"/>
                  </a:moveTo>
                  <a:cubicBezTo>
                    <a:pt x="12" y="10"/>
                    <a:pt x="6" y="18"/>
                    <a:pt x="0" y="26"/>
                  </a:cubicBezTo>
                  <a:cubicBezTo>
                    <a:pt x="6" y="19"/>
                    <a:pt x="12" y="10"/>
                    <a:pt x="1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4"/>
            <p:cNvSpPr/>
            <p:nvPr/>
          </p:nvSpPr>
          <p:spPr>
            <a:xfrm>
              <a:off x="9419100" y="4032647"/>
              <a:ext cx="8733" cy="794"/>
            </a:xfrm>
            <a:custGeom>
              <a:avLst/>
              <a:gdLst/>
              <a:ahLst/>
              <a:cxnLst/>
              <a:rect l="l" t="t" r="r" b="b"/>
              <a:pathLst>
                <a:path w="44" h="4" extrusionOk="0">
                  <a:moveTo>
                    <a:pt x="0" y="0"/>
                  </a:moveTo>
                  <a:cubicBezTo>
                    <a:pt x="11" y="3"/>
                    <a:pt x="22" y="4"/>
                    <a:pt x="33" y="4"/>
                  </a:cubicBezTo>
                  <a:cubicBezTo>
                    <a:pt x="37" y="4"/>
                    <a:pt x="40" y="4"/>
                    <a:pt x="43" y="3"/>
                  </a:cubicBezTo>
                  <a:cubicBezTo>
                    <a:pt x="30" y="3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4"/>
            <p:cNvSpPr/>
            <p:nvPr/>
          </p:nvSpPr>
          <p:spPr>
            <a:xfrm>
              <a:off x="9815664" y="3638049"/>
              <a:ext cx="794" cy="6352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1"/>
                    <a:pt x="4" y="21"/>
                    <a:pt x="2" y="32"/>
                  </a:cubicBezTo>
                  <a:cubicBezTo>
                    <a:pt x="4" y="21"/>
                    <a:pt x="4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4"/>
            <p:cNvSpPr/>
            <p:nvPr/>
          </p:nvSpPr>
          <p:spPr>
            <a:xfrm>
              <a:off x="9383373" y="360033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0" y="1"/>
                  </a:moveTo>
                  <a:lnTo>
                    <a:pt x="1909" y="122"/>
                  </a:lnTo>
                  <a:lnTo>
                    <a:pt x="121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2"/>
                    <a:pt x="133" y="2157"/>
                  </a:cubicBezTo>
                  <a:lnTo>
                    <a:pt x="2158" y="132"/>
                  </a:lnTo>
                  <a:cubicBezTo>
                    <a:pt x="2152" y="125"/>
                    <a:pt x="2147" y="117"/>
                    <a:pt x="2140" y="110"/>
                  </a:cubicBezTo>
                  <a:lnTo>
                    <a:pt x="2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4"/>
            <p:cNvSpPr/>
            <p:nvPr/>
          </p:nvSpPr>
          <p:spPr>
            <a:xfrm>
              <a:off x="9813877" y="3631301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4"/>
            <p:cNvSpPr/>
            <p:nvPr/>
          </p:nvSpPr>
          <p:spPr>
            <a:xfrm>
              <a:off x="9177946" y="3395297"/>
              <a:ext cx="373142" cy="373161"/>
            </a:xfrm>
            <a:custGeom>
              <a:avLst/>
              <a:gdLst/>
              <a:ahLst/>
              <a:cxnLst/>
              <a:rect l="l" t="t" r="r" b="b"/>
              <a:pathLst>
                <a:path w="1880" h="1880" extrusionOk="0">
                  <a:moveTo>
                    <a:pt x="1788" y="0"/>
                  </a:moveTo>
                  <a:lnTo>
                    <a:pt x="0" y="1788"/>
                  </a:lnTo>
                  <a:lnTo>
                    <a:pt x="92" y="1879"/>
                  </a:lnTo>
                  <a:lnTo>
                    <a:pt x="1880" y="92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4"/>
            <p:cNvSpPr/>
            <p:nvPr/>
          </p:nvSpPr>
          <p:spPr>
            <a:xfrm>
              <a:off x="9124157" y="3720026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13" y="1"/>
                  </a:moveTo>
                  <a:lnTo>
                    <a:pt x="13" y="1"/>
                  </a:lnTo>
                  <a:cubicBezTo>
                    <a:pt x="6" y="13"/>
                    <a:pt x="4" y="28"/>
                    <a:pt x="0" y="43"/>
                  </a:cubicBezTo>
                  <a:cubicBezTo>
                    <a:pt x="4" y="28"/>
                    <a:pt x="8" y="13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4"/>
            <p:cNvSpPr/>
            <p:nvPr/>
          </p:nvSpPr>
          <p:spPr>
            <a:xfrm>
              <a:off x="9128723" y="3711292"/>
              <a:ext cx="3970" cy="5161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20" y="0"/>
                  </a:moveTo>
                  <a:cubicBezTo>
                    <a:pt x="12" y="8"/>
                    <a:pt x="6" y="16"/>
                    <a:pt x="1" y="26"/>
                  </a:cubicBezTo>
                  <a:cubicBezTo>
                    <a:pt x="6" y="16"/>
                    <a:pt x="12" y="9"/>
                    <a:pt x="2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4"/>
            <p:cNvSpPr/>
            <p:nvPr/>
          </p:nvSpPr>
          <p:spPr>
            <a:xfrm>
              <a:off x="9525684" y="3343292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4"/>
            <p:cNvSpPr/>
            <p:nvPr/>
          </p:nvSpPr>
          <p:spPr>
            <a:xfrm>
              <a:off x="9528859" y="3344682"/>
              <a:ext cx="992" cy="397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1"/>
                  </a:moveTo>
                  <a:cubicBezTo>
                    <a:pt x="2" y="1"/>
                    <a:pt x="2" y="2"/>
                    <a:pt x="4" y="2"/>
                  </a:cubicBez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4"/>
            <p:cNvSpPr/>
            <p:nvPr/>
          </p:nvSpPr>
          <p:spPr>
            <a:xfrm>
              <a:off x="9126142" y="374265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4"/>
            <p:cNvSpPr/>
            <p:nvPr/>
          </p:nvSpPr>
          <p:spPr>
            <a:xfrm>
              <a:off x="9512981" y="3340910"/>
              <a:ext cx="3771" cy="1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4"/>
            <p:cNvSpPr/>
            <p:nvPr/>
          </p:nvSpPr>
          <p:spPr>
            <a:xfrm>
              <a:off x="9123959" y="3729752"/>
              <a:ext cx="1191" cy="8734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3" y="0"/>
                  </a:moveTo>
                  <a:cubicBezTo>
                    <a:pt x="0" y="15"/>
                    <a:pt x="1" y="29"/>
                    <a:pt x="6" y="43"/>
                  </a:cubicBezTo>
                  <a:cubicBezTo>
                    <a:pt x="1" y="29"/>
                    <a:pt x="1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4"/>
            <p:cNvSpPr/>
            <p:nvPr/>
          </p:nvSpPr>
          <p:spPr>
            <a:xfrm>
              <a:off x="9497698" y="3343888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" y="12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4"/>
            <p:cNvSpPr/>
            <p:nvPr/>
          </p:nvSpPr>
          <p:spPr>
            <a:xfrm>
              <a:off x="9505042" y="3341903"/>
              <a:ext cx="2779" cy="992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3" y="0"/>
                  </a:moveTo>
                  <a:lnTo>
                    <a:pt x="1" y="4"/>
                  </a:lnTo>
                  <a:cubicBezTo>
                    <a:pt x="5" y="3"/>
                    <a:pt x="8" y="2"/>
                    <a:pt x="1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4"/>
            <p:cNvSpPr/>
            <p:nvPr/>
          </p:nvSpPr>
          <p:spPr>
            <a:xfrm>
              <a:off x="9603091" y="3434994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11" y="1"/>
                  </a:moveTo>
                  <a:cubicBezTo>
                    <a:pt x="10" y="15"/>
                    <a:pt x="5" y="29"/>
                    <a:pt x="0" y="43"/>
                  </a:cubicBezTo>
                  <a:cubicBezTo>
                    <a:pt x="5" y="30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4"/>
            <p:cNvSpPr/>
            <p:nvPr/>
          </p:nvSpPr>
          <p:spPr>
            <a:xfrm>
              <a:off x="9198786" y="3817682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0"/>
                  </a:moveTo>
                  <a:cubicBezTo>
                    <a:pt x="13" y="10"/>
                    <a:pt x="28" y="15"/>
                    <a:pt x="43" y="18"/>
                  </a:cubicBezTo>
                  <a:cubicBezTo>
                    <a:pt x="28" y="15"/>
                    <a:pt x="13" y="1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4"/>
            <p:cNvSpPr/>
            <p:nvPr/>
          </p:nvSpPr>
          <p:spPr>
            <a:xfrm>
              <a:off x="9221214" y="3819667"/>
              <a:ext cx="5557" cy="2183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7" y="1"/>
                  </a:moveTo>
                  <a:cubicBezTo>
                    <a:pt x="27" y="1"/>
                    <a:pt x="26" y="1"/>
                    <a:pt x="26" y="1"/>
                  </a:cubicBezTo>
                  <a:lnTo>
                    <a:pt x="26" y="1"/>
                  </a:lnTo>
                  <a:cubicBezTo>
                    <a:pt x="26" y="1"/>
                    <a:pt x="27" y="1"/>
                    <a:pt x="27" y="1"/>
                  </a:cubicBezTo>
                  <a:close/>
                  <a:moveTo>
                    <a:pt x="26" y="1"/>
                  </a:moveTo>
                  <a:cubicBezTo>
                    <a:pt x="18" y="5"/>
                    <a:pt x="10" y="7"/>
                    <a:pt x="1" y="10"/>
                  </a:cubicBezTo>
                  <a:cubicBezTo>
                    <a:pt x="10" y="8"/>
                    <a:pt x="17" y="6"/>
                    <a:pt x="2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4"/>
            <p:cNvSpPr/>
            <p:nvPr/>
          </p:nvSpPr>
          <p:spPr>
            <a:xfrm>
              <a:off x="9208313" y="3821851"/>
              <a:ext cx="8733" cy="992"/>
            </a:xfrm>
            <a:custGeom>
              <a:avLst/>
              <a:gdLst/>
              <a:ahLst/>
              <a:cxnLst/>
              <a:rect l="l" t="t" r="r" b="b"/>
              <a:pathLst>
                <a:path w="44" h="5" extrusionOk="0">
                  <a:moveTo>
                    <a:pt x="44" y="2"/>
                  </a:moveTo>
                  <a:cubicBezTo>
                    <a:pt x="29" y="4"/>
                    <a:pt x="14" y="2"/>
                    <a:pt x="0" y="0"/>
                  </a:cubicBezTo>
                  <a:cubicBezTo>
                    <a:pt x="14" y="2"/>
                    <a:pt x="29" y="4"/>
                    <a:pt x="44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4"/>
            <p:cNvSpPr/>
            <p:nvPr/>
          </p:nvSpPr>
          <p:spPr>
            <a:xfrm>
              <a:off x="9605076" y="3428246"/>
              <a:ext cx="397" cy="5756"/>
            </a:xfrm>
            <a:custGeom>
              <a:avLst/>
              <a:gdLst/>
              <a:ahLst/>
              <a:cxnLst/>
              <a:rect l="l" t="t" r="r" b="b"/>
              <a:pathLst>
                <a:path w="2" h="29" extrusionOk="0">
                  <a:moveTo>
                    <a:pt x="1" y="1"/>
                  </a:moveTo>
                  <a:cubicBezTo>
                    <a:pt x="2" y="10"/>
                    <a:pt x="2" y="19"/>
                    <a:pt x="2" y="28"/>
                  </a:cubicBezTo>
                  <a:cubicBezTo>
                    <a:pt x="2" y="19"/>
                    <a:pt x="2" y="9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4"/>
            <p:cNvSpPr/>
            <p:nvPr/>
          </p:nvSpPr>
          <p:spPr>
            <a:xfrm>
              <a:off x="9596938" y="3444323"/>
              <a:ext cx="5359" cy="7741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7" y="1"/>
                  </a:moveTo>
                  <a:lnTo>
                    <a:pt x="27" y="1"/>
                  </a:lnTo>
                  <a:cubicBezTo>
                    <a:pt x="21" y="15"/>
                    <a:pt x="11" y="27"/>
                    <a:pt x="1" y="39"/>
                  </a:cubicBezTo>
                  <a:cubicBezTo>
                    <a:pt x="12" y="29"/>
                    <a:pt x="21" y="16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4"/>
            <p:cNvSpPr/>
            <p:nvPr/>
          </p:nvSpPr>
          <p:spPr>
            <a:xfrm>
              <a:off x="9603091" y="3420703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4"/>
            <p:cNvSpPr/>
            <p:nvPr/>
          </p:nvSpPr>
          <p:spPr>
            <a:xfrm>
              <a:off x="9172785" y="3389540"/>
              <a:ext cx="428121" cy="428341"/>
            </a:xfrm>
            <a:custGeom>
              <a:avLst/>
              <a:gdLst/>
              <a:ahLst/>
              <a:cxnLst/>
              <a:rect l="l" t="t" r="r" b="b"/>
              <a:pathLst>
                <a:path w="2157" h="2158" extrusionOk="0">
                  <a:moveTo>
                    <a:pt x="2028" y="1"/>
                  </a:moveTo>
                  <a:lnTo>
                    <a:pt x="1907" y="122"/>
                  </a:lnTo>
                  <a:lnTo>
                    <a:pt x="119" y="1909"/>
                  </a:lnTo>
                  <a:lnTo>
                    <a:pt x="0" y="2030"/>
                  </a:lnTo>
                  <a:lnTo>
                    <a:pt x="109" y="2138"/>
                  </a:lnTo>
                  <a:cubicBezTo>
                    <a:pt x="116" y="2146"/>
                    <a:pt x="123" y="2152"/>
                    <a:pt x="132" y="2157"/>
                  </a:cubicBezTo>
                  <a:lnTo>
                    <a:pt x="2157" y="132"/>
                  </a:lnTo>
                  <a:cubicBezTo>
                    <a:pt x="2151" y="124"/>
                    <a:pt x="2146" y="117"/>
                    <a:pt x="2138" y="109"/>
                  </a:cubicBez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4"/>
            <p:cNvSpPr/>
            <p:nvPr/>
          </p:nvSpPr>
          <p:spPr>
            <a:xfrm>
              <a:off x="8802420" y="4337725"/>
              <a:ext cx="757598" cy="689951"/>
            </a:xfrm>
            <a:custGeom>
              <a:avLst/>
              <a:gdLst/>
              <a:ahLst/>
              <a:cxnLst/>
              <a:rect l="l" t="t" r="r" b="b"/>
              <a:pathLst>
                <a:path w="3817" h="3476" extrusionOk="0">
                  <a:moveTo>
                    <a:pt x="1910" y="410"/>
                  </a:moveTo>
                  <a:cubicBezTo>
                    <a:pt x="2004" y="410"/>
                    <a:pt x="2099" y="420"/>
                    <a:pt x="2191" y="439"/>
                  </a:cubicBezTo>
                  <a:cubicBezTo>
                    <a:pt x="2379" y="481"/>
                    <a:pt x="2558" y="561"/>
                    <a:pt x="2717" y="682"/>
                  </a:cubicBezTo>
                  <a:lnTo>
                    <a:pt x="2106" y="1293"/>
                  </a:lnTo>
                  <a:cubicBezTo>
                    <a:pt x="2043" y="1264"/>
                    <a:pt x="1976" y="1250"/>
                    <a:pt x="1908" y="1250"/>
                  </a:cubicBezTo>
                  <a:cubicBezTo>
                    <a:pt x="1841" y="1250"/>
                    <a:pt x="1773" y="1264"/>
                    <a:pt x="1710" y="1293"/>
                  </a:cubicBezTo>
                  <a:lnTo>
                    <a:pt x="1524" y="1106"/>
                  </a:lnTo>
                  <a:lnTo>
                    <a:pt x="1221" y="803"/>
                  </a:lnTo>
                  <a:lnTo>
                    <a:pt x="1099" y="682"/>
                  </a:lnTo>
                  <a:cubicBezTo>
                    <a:pt x="1244" y="572"/>
                    <a:pt x="1404" y="496"/>
                    <a:pt x="1572" y="453"/>
                  </a:cubicBezTo>
                  <a:cubicBezTo>
                    <a:pt x="1682" y="424"/>
                    <a:pt x="1796" y="410"/>
                    <a:pt x="1910" y="410"/>
                  </a:cubicBezTo>
                  <a:close/>
                  <a:moveTo>
                    <a:pt x="1909" y="1495"/>
                  </a:moveTo>
                  <a:cubicBezTo>
                    <a:pt x="1971" y="1495"/>
                    <a:pt x="2034" y="1518"/>
                    <a:pt x="2082" y="1566"/>
                  </a:cubicBezTo>
                  <a:cubicBezTo>
                    <a:pt x="2177" y="1661"/>
                    <a:pt x="2177" y="1815"/>
                    <a:pt x="2082" y="1911"/>
                  </a:cubicBezTo>
                  <a:cubicBezTo>
                    <a:pt x="2034" y="1959"/>
                    <a:pt x="1971" y="1983"/>
                    <a:pt x="1908" y="1983"/>
                  </a:cubicBezTo>
                  <a:cubicBezTo>
                    <a:pt x="1846" y="1983"/>
                    <a:pt x="1784" y="1959"/>
                    <a:pt x="1736" y="1911"/>
                  </a:cubicBezTo>
                  <a:cubicBezTo>
                    <a:pt x="1640" y="1816"/>
                    <a:pt x="1641" y="1661"/>
                    <a:pt x="1736" y="1566"/>
                  </a:cubicBezTo>
                  <a:cubicBezTo>
                    <a:pt x="1784" y="1518"/>
                    <a:pt x="1846" y="1495"/>
                    <a:pt x="1909" y="1495"/>
                  </a:cubicBezTo>
                  <a:close/>
                  <a:moveTo>
                    <a:pt x="854" y="929"/>
                  </a:moveTo>
                  <a:lnTo>
                    <a:pt x="975" y="1050"/>
                  </a:lnTo>
                  <a:lnTo>
                    <a:pt x="1278" y="1353"/>
                  </a:lnTo>
                  <a:lnTo>
                    <a:pt x="1463" y="1539"/>
                  </a:lnTo>
                  <a:cubicBezTo>
                    <a:pt x="1407" y="1666"/>
                    <a:pt x="1407" y="1809"/>
                    <a:pt x="1463" y="1936"/>
                  </a:cubicBezTo>
                  <a:lnTo>
                    <a:pt x="854" y="2547"/>
                  </a:lnTo>
                  <a:cubicBezTo>
                    <a:pt x="730" y="2388"/>
                    <a:pt x="651" y="2207"/>
                    <a:pt x="611" y="2020"/>
                  </a:cubicBezTo>
                  <a:cubicBezTo>
                    <a:pt x="566" y="1816"/>
                    <a:pt x="570" y="1604"/>
                    <a:pt x="624" y="1400"/>
                  </a:cubicBezTo>
                  <a:cubicBezTo>
                    <a:pt x="667" y="1234"/>
                    <a:pt x="744" y="1072"/>
                    <a:pt x="854" y="929"/>
                  </a:cubicBezTo>
                  <a:close/>
                  <a:moveTo>
                    <a:pt x="2963" y="930"/>
                  </a:moveTo>
                  <a:cubicBezTo>
                    <a:pt x="3121" y="1136"/>
                    <a:pt x="3211" y="1378"/>
                    <a:pt x="3232" y="1625"/>
                  </a:cubicBezTo>
                  <a:cubicBezTo>
                    <a:pt x="3244" y="1772"/>
                    <a:pt x="3233" y="1921"/>
                    <a:pt x="3197" y="2065"/>
                  </a:cubicBezTo>
                  <a:cubicBezTo>
                    <a:pt x="3154" y="2236"/>
                    <a:pt x="3076" y="2400"/>
                    <a:pt x="2964" y="2547"/>
                  </a:cubicBezTo>
                  <a:lnTo>
                    <a:pt x="2839" y="2422"/>
                  </a:lnTo>
                  <a:lnTo>
                    <a:pt x="2637" y="2220"/>
                  </a:lnTo>
                  <a:lnTo>
                    <a:pt x="2353" y="1936"/>
                  </a:lnTo>
                  <a:cubicBezTo>
                    <a:pt x="2410" y="1809"/>
                    <a:pt x="2410" y="1666"/>
                    <a:pt x="2353" y="1539"/>
                  </a:cubicBezTo>
                  <a:lnTo>
                    <a:pt x="2963" y="930"/>
                  </a:lnTo>
                  <a:close/>
                  <a:moveTo>
                    <a:pt x="2109" y="2183"/>
                  </a:moveTo>
                  <a:lnTo>
                    <a:pt x="2391" y="2465"/>
                  </a:lnTo>
                  <a:lnTo>
                    <a:pt x="2595" y="2668"/>
                  </a:lnTo>
                  <a:lnTo>
                    <a:pt x="2718" y="2791"/>
                  </a:lnTo>
                  <a:cubicBezTo>
                    <a:pt x="2570" y="2905"/>
                    <a:pt x="2406" y="2982"/>
                    <a:pt x="2236" y="3026"/>
                  </a:cubicBezTo>
                  <a:cubicBezTo>
                    <a:pt x="2132" y="3053"/>
                    <a:pt x="2024" y="3067"/>
                    <a:pt x="1916" y="3067"/>
                  </a:cubicBezTo>
                  <a:cubicBezTo>
                    <a:pt x="1875" y="3067"/>
                    <a:pt x="1835" y="3065"/>
                    <a:pt x="1795" y="3061"/>
                  </a:cubicBezTo>
                  <a:cubicBezTo>
                    <a:pt x="1550" y="3040"/>
                    <a:pt x="1308" y="2950"/>
                    <a:pt x="1101" y="2792"/>
                  </a:cubicBezTo>
                  <a:lnTo>
                    <a:pt x="1711" y="2183"/>
                  </a:lnTo>
                  <a:cubicBezTo>
                    <a:pt x="1775" y="2210"/>
                    <a:pt x="1843" y="2224"/>
                    <a:pt x="1911" y="2224"/>
                  </a:cubicBezTo>
                  <a:cubicBezTo>
                    <a:pt x="1978" y="2224"/>
                    <a:pt x="2046" y="2211"/>
                    <a:pt x="2109" y="2183"/>
                  </a:cubicBezTo>
                  <a:close/>
                  <a:moveTo>
                    <a:pt x="1908" y="0"/>
                  </a:moveTo>
                  <a:cubicBezTo>
                    <a:pt x="1463" y="0"/>
                    <a:pt x="1019" y="170"/>
                    <a:pt x="680" y="508"/>
                  </a:cubicBezTo>
                  <a:cubicBezTo>
                    <a:pt x="0" y="1187"/>
                    <a:pt x="0" y="2288"/>
                    <a:pt x="680" y="2966"/>
                  </a:cubicBezTo>
                  <a:cubicBezTo>
                    <a:pt x="1019" y="3306"/>
                    <a:pt x="1463" y="3476"/>
                    <a:pt x="1908" y="3476"/>
                  </a:cubicBezTo>
                  <a:cubicBezTo>
                    <a:pt x="2353" y="3476"/>
                    <a:pt x="2798" y="3306"/>
                    <a:pt x="3138" y="2966"/>
                  </a:cubicBezTo>
                  <a:cubicBezTo>
                    <a:pt x="3817" y="2288"/>
                    <a:pt x="3817" y="1187"/>
                    <a:pt x="3138" y="508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4"/>
            <p:cNvSpPr/>
            <p:nvPr/>
          </p:nvSpPr>
          <p:spPr>
            <a:xfrm>
              <a:off x="8786939" y="4301402"/>
              <a:ext cx="789156" cy="762400"/>
            </a:xfrm>
            <a:custGeom>
              <a:avLst/>
              <a:gdLst/>
              <a:ahLst/>
              <a:cxnLst/>
              <a:rect l="l" t="t" r="r" b="b"/>
              <a:pathLst>
                <a:path w="3976" h="3841" extrusionOk="0">
                  <a:moveTo>
                    <a:pt x="1986" y="182"/>
                  </a:moveTo>
                  <a:cubicBezTo>
                    <a:pt x="2431" y="182"/>
                    <a:pt x="2876" y="351"/>
                    <a:pt x="3216" y="691"/>
                  </a:cubicBezTo>
                  <a:cubicBezTo>
                    <a:pt x="3895" y="1370"/>
                    <a:pt x="3895" y="2471"/>
                    <a:pt x="3216" y="3149"/>
                  </a:cubicBezTo>
                  <a:cubicBezTo>
                    <a:pt x="2876" y="3489"/>
                    <a:pt x="2431" y="3659"/>
                    <a:pt x="1986" y="3659"/>
                  </a:cubicBezTo>
                  <a:cubicBezTo>
                    <a:pt x="1541" y="3659"/>
                    <a:pt x="1097" y="3489"/>
                    <a:pt x="758" y="3149"/>
                  </a:cubicBezTo>
                  <a:cubicBezTo>
                    <a:pt x="78" y="2471"/>
                    <a:pt x="78" y="1370"/>
                    <a:pt x="758" y="691"/>
                  </a:cubicBezTo>
                  <a:cubicBezTo>
                    <a:pt x="1097" y="351"/>
                    <a:pt x="1541" y="182"/>
                    <a:pt x="1986" y="182"/>
                  </a:cubicBezTo>
                  <a:close/>
                  <a:moveTo>
                    <a:pt x="1985" y="0"/>
                  </a:moveTo>
                  <a:cubicBezTo>
                    <a:pt x="1494" y="0"/>
                    <a:pt x="1002" y="186"/>
                    <a:pt x="627" y="560"/>
                  </a:cubicBezTo>
                  <a:cubicBezTo>
                    <a:pt x="180" y="1007"/>
                    <a:pt x="0" y="1619"/>
                    <a:pt x="86" y="2199"/>
                  </a:cubicBezTo>
                  <a:cubicBezTo>
                    <a:pt x="110" y="2361"/>
                    <a:pt x="153" y="2521"/>
                    <a:pt x="218" y="2674"/>
                  </a:cubicBezTo>
                  <a:cubicBezTo>
                    <a:pt x="312" y="2894"/>
                    <a:pt x="448" y="3101"/>
                    <a:pt x="627" y="3280"/>
                  </a:cubicBezTo>
                  <a:cubicBezTo>
                    <a:pt x="844" y="3497"/>
                    <a:pt x="1102" y="3650"/>
                    <a:pt x="1376" y="3741"/>
                  </a:cubicBezTo>
                  <a:cubicBezTo>
                    <a:pt x="1482" y="3777"/>
                    <a:pt x="1592" y="3803"/>
                    <a:pt x="1703" y="3819"/>
                  </a:cubicBezTo>
                  <a:cubicBezTo>
                    <a:pt x="1798" y="3833"/>
                    <a:pt x="1894" y="3840"/>
                    <a:pt x="1990" y="3840"/>
                  </a:cubicBezTo>
                  <a:cubicBezTo>
                    <a:pt x="2481" y="3840"/>
                    <a:pt x="2972" y="3654"/>
                    <a:pt x="3348" y="3279"/>
                  </a:cubicBezTo>
                  <a:cubicBezTo>
                    <a:pt x="3796" y="2831"/>
                    <a:pt x="3975" y="2216"/>
                    <a:pt x="3888" y="1635"/>
                  </a:cubicBezTo>
                  <a:cubicBezTo>
                    <a:pt x="3872" y="1524"/>
                    <a:pt x="3845" y="1414"/>
                    <a:pt x="3810" y="1308"/>
                  </a:cubicBezTo>
                  <a:cubicBezTo>
                    <a:pt x="3717" y="1037"/>
                    <a:pt x="3564" y="779"/>
                    <a:pt x="3347" y="560"/>
                  </a:cubicBezTo>
                  <a:cubicBezTo>
                    <a:pt x="3167" y="381"/>
                    <a:pt x="2960" y="246"/>
                    <a:pt x="2740" y="152"/>
                  </a:cubicBezTo>
                  <a:cubicBezTo>
                    <a:pt x="2587" y="88"/>
                    <a:pt x="2427" y="44"/>
                    <a:pt x="2266" y="20"/>
                  </a:cubicBezTo>
                  <a:cubicBezTo>
                    <a:pt x="2173" y="7"/>
                    <a:pt x="2079" y="0"/>
                    <a:pt x="1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4"/>
            <p:cNvSpPr/>
            <p:nvPr/>
          </p:nvSpPr>
          <p:spPr>
            <a:xfrm>
              <a:off x="7528175" y="4024707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8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4"/>
            <p:cNvSpPr/>
            <p:nvPr/>
          </p:nvSpPr>
          <p:spPr>
            <a:xfrm>
              <a:off x="7478158" y="3974886"/>
              <a:ext cx="198480" cy="198490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938" y="0"/>
                  </a:moveTo>
                  <a:lnTo>
                    <a:pt x="0" y="938"/>
                  </a:lnTo>
                  <a:lnTo>
                    <a:pt x="62" y="1000"/>
                  </a:lnTo>
                  <a:lnTo>
                    <a:pt x="1000" y="62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4"/>
            <p:cNvSpPr/>
            <p:nvPr/>
          </p:nvSpPr>
          <p:spPr>
            <a:xfrm>
              <a:off x="7383880" y="3880802"/>
              <a:ext cx="268146" cy="267961"/>
            </a:xfrm>
            <a:custGeom>
              <a:avLst/>
              <a:gdLst/>
              <a:ahLst/>
              <a:cxnLst/>
              <a:rect l="l" t="t" r="r" b="b"/>
              <a:pathLst>
                <a:path w="1351" h="1350" extrusionOk="0">
                  <a:moveTo>
                    <a:pt x="938" y="1"/>
                  </a:moveTo>
                  <a:lnTo>
                    <a:pt x="1" y="938"/>
                  </a:lnTo>
                  <a:lnTo>
                    <a:pt x="412" y="1349"/>
                  </a:lnTo>
                  <a:lnTo>
                    <a:pt x="1350" y="412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4"/>
            <p:cNvSpPr/>
            <p:nvPr/>
          </p:nvSpPr>
          <p:spPr>
            <a:xfrm>
              <a:off x="7503167" y="3999697"/>
              <a:ext cx="198877" cy="198887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939" y="1"/>
                  </a:moveTo>
                  <a:lnTo>
                    <a:pt x="1" y="938"/>
                  </a:lnTo>
                  <a:lnTo>
                    <a:pt x="64" y="1001"/>
                  </a:lnTo>
                  <a:lnTo>
                    <a:pt x="1002" y="63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4"/>
            <p:cNvSpPr/>
            <p:nvPr/>
          </p:nvSpPr>
          <p:spPr>
            <a:xfrm>
              <a:off x="6479404" y="3055681"/>
              <a:ext cx="991209" cy="911665"/>
            </a:xfrm>
            <a:custGeom>
              <a:avLst/>
              <a:gdLst/>
              <a:ahLst/>
              <a:cxnLst/>
              <a:rect l="l" t="t" r="r" b="b"/>
              <a:pathLst>
                <a:path w="4994" h="4593" extrusionOk="0">
                  <a:moveTo>
                    <a:pt x="1340" y="1"/>
                  </a:moveTo>
                  <a:lnTo>
                    <a:pt x="1" y="1340"/>
                  </a:lnTo>
                  <a:lnTo>
                    <a:pt x="1" y="1340"/>
                  </a:lnTo>
                  <a:lnTo>
                    <a:pt x="404" y="939"/>
                  </a:lnTo>
                  <a:lnTo>
                    <a:pt x="4056" y="4592"/>
                  </a:lnTo>
                  <a:lnTo>
                    <a:pt x="4993" y="3655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4"/>
            <p:cNvSpPr/>
            <p:nvPr/>
          </p:nvSpPr>
          <p:spPr>
            <a:xfrm>
              <a:off x="7832049" y="4327602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9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4"/>
            <p:cNvSpPr/>
            <p:nvPr/>
          </p:nvSpPr>
          <p:spPr>
            <a:xfrm>
              <a:off x="7926923" y="4424465"/>
              <a:ext cx="268345" cy="268358"/>
            </a:xfrm>
            <a:custGeom>
              <a:avLst/>
              <a:gdLst/>
              <a:ahLst/>
              <a:cxnLst/>
              <a:rect l="l" t="t" r="r" b="b"/>
              <a:pathLst>
                <a:path w="1352" h="1352" extrusionOk="0">
                  <a:moveTo>
                    <a:pt x="938" y="0"/>
                  </a:moveTo>
                  <a:lnTo>
                    <a:pt x="0" y="938"/>
                  </a:lnTo>
                  <a:lnTo>
                    <a:pt x="413" y="1351"/>
                  </a:lnTo>
                  <a:lnTo>
                    <a:pt x="1351" y="41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4"/>
            <p:cNvSpPr/>
            <p:nvPr/>
          </p:nvSpPr>
          <p:spPr>
            <a:xfrm>
              <a:off x="7876906" y="4372858"/>
              <a:ext cx="198480" cy="198688"/>
            </a:xfrm>
            <a:custGeom>
              <a:avLst/>
              <a:gdLst/>
              <a:ahLst/>
              <a:cxnLst/>
              <a:rect l="l" t="t" r="r" b="b"/>
              <a:pathLst>
                <a:path w="1000" h="1001" extrusionOk="0">
                  <a:moveTo>
                    <a:pt x="938" y="1"/>
                  </a:moveTo>
                  <a:lnTo>
                    <a:pt x="0" y="938"/>
                  </a:lnTo>
                  <a:lnTo>
                    <a:pt x="62" y="1001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4"/>
            <p:cNvSpPr/>
            <p:nvPr/>
          </p:nvSpPr>
          <p:spPr>
            <a:xfrm>
              <a:off x="7901716" y="4398662"/>
              <a:ext cx="198678" cy="198688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938" y="1"/>
                  </a:moveTo>
                  <a:lnTo>
                    <a:pt x="1" y="938"/>
                  </a:lnTo>
                  <a:lnTo>
                    <a:pt x="63" y="1000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4"/>
            <p:cNvSpPr/>
            <p:nvPr/>
          </p:nvSpPr>
          <p:spPr>
            <a:xfrm>
              <a:off x="8109326" y="4605686"/>
              <a:ext cx="533316" cy="586736"/>
            </a:xfrm>
            <a:custGeom>
              <a:avLst/>
              <a:gdLst/>
              <a:ahLst/>
              <a:cxnLst/>
              <a:rect l="l" t="t" r="r" b="b"/>
              <a:pathLst>
                <a:path w="2687" h="2956" extrusionOk="0">
                  <a:moveTo>
                    <a:pt x="937" y="1"/>
                  </a:moveTo>
                  <a:lnTo>
                    <a:pt x="1" y="939"/>
                  </a:lnTo>
                  <a:lnTo>
                    <a:pt x="1615" y="2554"/>
                  </a:lnTo>
                  <a:lnTo>
                    <a:pt x="1615" y="2554"/>
                  </a:lnTo>
                  <a:lnTo>
                    <a:pt x="2687" y="1482"/>
                  </a:lnTo>
                  <a:lnTo>
                    <a:pt x="2687" y="1482"/>
                  </a:lnTo>
                  <a:lnTo>
                    <a:pt x="2553" y="1616"/>
                  </a:lnTo>
                  <a:lnTo>
                    <a:pt x="937" y="1"/>
                  </a:lnTo>
                  <a:close/>
                  <a:moveTo>
                    <a:pt x="1615" y="2554"/>
                  </a:moveTo>
                  <a:lnTo>
                    <a:pt x="1214" y="2956"/>
                  </a:lnTo>
                  <a:lnTo>
                    <a:pt x="1615" y="255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4"/>
            <p:cNvSpPr/>
            <p:nvPr/>
          </p:nvSpPr>
          <p:spPr>
            <a:xfrm>
              <a:off x="8295303" y="4572340"/>
              <a:ext cx="353890" cy="354305"/>
            </a:xfrm>
            <a:custGeom>
              <a:avLst/>
              <a:gdLst/>
              <a:ahLst/>
              <a:cxnLst/>
              <a:rect l="l" t="t" r="r" b="b"/>
              <a:pathLst>
                <a:path w="1783" h="1785" extrusionOk="0">
                  <a:moveTo>
                    <a:pt x="168" y="1"/>
                  </a:moveTo>
                  <a:lnTo>
                    <a:pt x="0" y="169"/>
                  </a:lnTo>
                  <a:lnTo>
                    <a:pt x="1616" y="1784"/>
                  </a:lnTo>
                  <a:lnTo>
                    <a:pt x="1782" y="1618"/>
                  </a:lnTo>
                  <a:lnTo>
                    <a:pt x="1781" y="1616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4"/>
            <p:cNvSpPr/>
            <p:nvPr/>
          </p:nvSpPr>
          <p:spPr>
            <a:xfrm>
              <a:off x="7664333" y="3943723"/>
              <a:ext cx="45849" cy="45851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68" y="0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1" y="6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4"/>
            <p:cNvSpPr/>
            <p:nvPr/>
          </p:nvSpPr>
          <p:spPr>
            <a:xfrm>
              <a:off x="7714350" y="3991758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1"/>
                  </a:moveTo>
                  <a:lnTo>
                    <a:pt x="1" y="168"/>
                  </a:lnTo>
                  <a:lnTo>
                    <a:pt x="164" y="332"/>
                  </a:lnTo>
                  <a:lnTo>
                    <a:pt x="332" y="1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4"/>
            <p:cNvSpPr/>
            <p:nvPr/>
          </p:nvSpPr>
          <p:spPr>
            <a:xfrm>
              <a:off x="7689540" y="3968535"/>
              <a:ext cx="45849" cy="46050"/>
            </a:xfrm>
            <a:custGeom>
              <a:avLst/>
              <a:gdLst/>
              <a:ahLst/>
              <a:cxnLst/>
              <a:rect l="l" t="t" r="r" b="b"/>
              <a:pathLst>
                <a:path w="231" h="232" extrusionOk="0">
                  <a:moveTo>
                    <a:pt x="168" y="1"/>
                  </a:moveTo>
                  <a:lnTo>
                    <a:pt x="0" y="168"/>
                  </a:lnTo>
                  <a:lnTo>
                    <a:pt x="63" y="231"/>
                  </a:lnTo>
                  <a:lnTo>
                    <a:pt x="230" y="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4"/>
            <p:cNvSpPr/>
            <p:nvPr/>
          </p:nvSpPr>
          <p:spPr>
            <a:xfrm>
              <a:off x="7570055" y="3847257"/>
              <a:ext cx="115118" cy="115323"/>
            </a:xfrm>
            <a:custGeom>
              <a:avLst/>
              <a:gdLst/>
              <a:ahLst/>
              <a:cxnLst/>
              <a:rect l="l" t="t" r="r" b="b"/>
              <a:pathLst>
                <a:path w="580" h="581" extrusionOk="0">
                  <a:moveTo>
                    <a:pt x="168" y="1"/>
                  </a:moveTo>
                  <a:lnTo>
                    <a:pt x="0" y="169"/>
                  </a:lnTo>
                  <a:lnTo>
                    <a:pt x="411" y="581"/>
                  </a:lnTo>
                  <a:lnTo>
                    <a:pt x="579" y="41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4"/>
            <p:cNvSpPr/>
            <p:nvPr/>
          </p:nvSpPr>
          <p:spPr>
            <a:xfrm>
              <a:off x="6745368" y="3022335"/>
              <a:ext cx="758392" cy="758827"/>
            </a:xfrm>
            <a:custGeom>
              <a:avLst/>
              <a:gdLst/>
              <a:ahLst/>
              <a:cxnLst/>
              <a:rect l="l" t="t" r="r" b="b"/>
              <a:pathLst>
                <a:path w="3821" h="3823" extrusionOk="0">
                  <a:moveTo>
                    <a:pt x="168" y="1"/>
                  </a:moveTo>
                  <a:lnTo>
                    <a:pt x="0" y="169"/>
                  </a:lnTo>
                  <a:lnTo>
                    <a:pt x="3653" y="3823"/>
                  </a:lnTo>
                  <a:lnTo>
                    <a:pt x="3821" y="3655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4"/>
            <p:cNvSpPr/>
            <p:nvPr/>
          </p:nvSpPr>
          <p:spPr>
            <a:xfrm>
              <a:off x="8088486" y="4365911"/>
              <a:ext cx="55971" cy="45454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230" y="61"/>
                  </a:moveTo>
                  <a:lnTo>
                    <a:pt x="229" y="62"/>
                  </a:lnTo>
                  <a:lnTo>
                    <a:pt x="282" y="114"/>
                  </a:lnTo>
                  <a:lnTo>
                    <a:pt x="230" y="61"/>
                  </a:lnTo>
                  <a:close/>
                  <a:moveTo>
                    <a:pt x="167" y="0"/>
                  </a:moveTo>
                  <a:lnTo>
                    <a:pt x="0" y="167"/>
                  </a:lnTo>
                  <a:lnTo>
                    <a:pt x="64" y="229"/>
                  </a:lnTo>
                  <a:lnTo>
                    <a:pt x="229" y="6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4"/>
            <p:cNvSpPr/>
            <p:nvPr/>
          </p:nvSpPr>
          <p:spPr>
            <a:xfrm>
              <a:off x="8113098" y="4390524"/>
              <a:ext cx="115317" cy="115323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168" y="1"/>
                  </a:moveTo>
                  <a:lnTo>
                    <a:pt x="1" y="168"/>
                  </a:lnTo>
                  <a:lnTo>
                    <a:pt x="414" y="581"/>
                  </a:lnTo>
                  <a:lnTo>
                    <a:pt x="581" y="414"/>
                  </a:lnTo>
                  <a:lnTo>
                    <a:pt x="406" y="23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4"/>
            <p:cNvSpPr/>
            <p:nvPr/>
          </p:nvSpPr>
          <p:spPr>
            <a:xfrm>
              <a:off x="8062882" y="4341100"/>
              <a:ext cx="46047" cy="45851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68" y="1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2" y="6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4"/>
            <p:cNvSpPr/>
            <p:nvPr/>
          </p:nvSpPr>
          <p:spPr>
            <a:xfrm>
              <a:off x="8018422" y="4297630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0"/>
                  </a:moveTo>
                  <a:lnTo>
                    <a:pt x="0" y="168"/>
                  </a:lnTo>
                  <a:lnTo>
                    <a:pt x="164" y="331"/>
                  </a:lnTo>
                  <a:lnTo>
                    <a:pt x="331" y="16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4"/>
            <p:cNvSpPr/>
            <p:nvPr/>
          </p:nvSpPr>
          <p:spPr>
            <a:xfrm>
              <a:off x="7241172" y="3784535"/>
              <a:ext cx="611120" cy="610357"/>
            </a:xfrm>
            <a:custGeom>
              <a:avLst/>
              <a:gdLst/>
              <a:ahLst/>
              <a:cxnLst/>
              <a:rect l="l" t="t" r="r" b="b"/>
              <a:pathLst>
                <a:path w="3079" h="3075" extrusionOk="0">
                  <a:moveTo>
                    <a:pt x="1976" y="1"/>
                  </a:moveTo>
                  <a:lnTo>
                    <a:pt x="1972" y="4"/>
                  </a:lnTo>
                  <a:lnTo>
                    <a:pt x="4" y="1973"/>
                  </a:lnTo>
                  <a:lnTo>
                    <a:pt x="0" y="1976"/>
                  </a:lnTo>
                  <a:cubicBezTo>
                    <a:pt x="5" y="1978"/>
                    <a:pt x="11" y="1980"/>
                    <a:pt x="15" y="1982"/>
                  </a:cubicBezTo>
                  <a:cubicBezTo>
                    <a:pt x="22" y="1985"/>
                    <a:pt x="28" y="1988"/>
                    <a:pt x="35" y="1991"/>
                  </a:cubicBezTo>
                  <a:cubicBezTo>
                    <a:pt x="46" y="1994"/>
                    <a:pt x="54" y="1996"/>
                    <a:pt x="65" y="1996"/>
                  </a:cubicBezTo>
                  <a:cubicBezTo>
                    <a:pt x="72" y="1996"/>
                    <a:pt x="78" y="1997"/>
                    <a:pt x="85" y="1997"/>
                  </a:cubicBezTo>
                  <a:cubicBezTo>
                    <a:pt x="96" y="1997"/>
                    <a:pt x="107" y="1994"/>
                    <a:pt x="120" y="1991"/>
                  </a:cubicBezTo>
                  <a:lnTo>
                    <a:pt x="135" y="1986"/>
                  </a:lnTo>
                  <a:cubicBezTo>
                    <a:pt x="151" y="1980"/>
                    <a:pt x="167" y="1970"/>
                    <a:pt x="180" y="1957"/>
                  </a:cubicBezTo>
                  <a:lnTo>
                    <a:pt x="315" y="1823"/>
                  </a:lnTo>
                  <a:lnTo>
                    <a:pt x="1204" y="2713"/>
                  </a:lnTo>
                  <a:lnTo>
                    <a:pt x="1179" y="2737"/>
                  </a:lnTo>
                  <a:cubicBezTo>
                    <a:pt x="1111" y="2806"/>
                    <a:pt x="1111" y="2920"/>
                    <a:pt x="1179" y="2989"/>
                  </a:cubicBezTo>
                  <a:lnTo>
                    <a:pt x="1265" y="3075"/>
                  </a:lnTo>
                  <a:lnTo>
                    <a:pt x="3079" y="1269"/>
                  </a:lnTo>
                  <a:lnTo>
                    <a:pt x="2993" y="1184"/>
                  </a:lnTo>
                  <a:cubicBezTo>
                    <a:pt x="2959" y="1150"/>
                    <a:pt x="2913" y="1132"/>
                    <a:pt x="2868" y="1132"/>
                  </a:cubicBezTo>
                  <a:cubicBezTo>
                    <a:pt x="2822" y="1132"/>
                    <a:pt x="2776" y="1150"/>
                    <a:pt x="2741" y="1184"/>
                  </a:cubicBezTo>
                  <a:lnTo>
                    <a:pt x="2716" y="1208"/>
                  </a:lnTo>
                  <a:lnTo>
                    <a:pt x="2548" y="1376"/>
                  </a:lnTo>
                  <a:lnTo>
                    <a:pt x="1612" y="2313"/>
                  </a:lnTo>
                  <a:lnTo>
                    <a:pt x="1448" y="2150"/>
                  </a:lnTo>
                  <a:lnTo>
                    <a:pt x="1046" y="2552"/>
                  </a:lnTo>
                  <a:lnTo>
                    <a:pt x="982" y="2488"/>
                  </a:lnTo>
                  <a:lnTo>
                    <a:pt x="1385" y="2086"/>
                  </a:lnTo>
                  <a:lnTo>
                    <a:pt x="1322" y="2023"/>
                  </a:lnTo>
                  <a:lnTo>
                    <a:pt x="919" y="2425"/>
                  </a:lnTo>
                  <a:lnTo>
                    <a:pt x="856" y="2362"/>
                  </a:lnTo>
                  <a:lnTo>
                    <a:pt x="1259" y="1960"/>
                  </a:lnTo>
                  <a:lnTo>
                    <a:pt x="1195" y="1897"/>
                  </a:lnTo>
                  <a:lnTo>
                    <a:pt x="792" y="2298"/>
                  </a:lnTo>
                  <a:lnTo>
                    <a:pt x="729" y="2235"/>
                  </a:lnTo>
                  <a:lnTo>
                    <a:pt x="1132" y="1833"/>
                  </a:lnTo>
                  <a:lnTo>
                    <a:pt x="719" y="1421"/>
                  </a:lnTo>
                  <a:lnTo>
                    <a:pt x="1656" y="484"/>
                  </a:lnTo>
                  <a:lnTo>
                    <a:pt x="1824" y="316"/>
                  </a:lnTo>
                  <a:lnTo>
                    <a:pt x="1958" y="182"/>
                  </a:lnTo>
                  <a:cubicBezTo>
                    <a:pt x="1971" y="168"/>
                    <a:pt x="1981" y="153"/>
                    <a:pt x="1987" y="137"/>
                  </a:cubicBezTo>
                  <a:cubicBezTo>
                    <a:pt x="1989" y="131"/>
                    <a:pt x="1989" y="126"/>
                    <a:pt x="1991" y="121"/>
                  </a:cubicBezTo>
                  <a:cubicBezTo>
                    <a:pt x="1995" y="109"/>
                    <a:pt x="1998" y="99"/>
                    <a:pt x="1998" y="87"/>
                  </a:cubicBezTo>
                  <a:cubicBezTo>
                    <a:pt x="1998" y="80"/>
                    <a:pt x="1997" y="74"/>
                    <a:pt x="1997" y="68"/>
                  </a:cubicBezTo>
                  <a:cubicBezTo>
                    <a:pt x="1995" y="57"/>
                    <a:pt x="1994" y="47"/>
                    <a:pt x="1989" y="35"/>
                  </a:cubicBezTo>
                  <a:cubicBezTo>
                    <a:pt x="1987" y="29"/>
                    <a:pt x="1984" y="24"/>
                    <a:pt x="1982" y="16"/>
                  </a:cubicBezTo>
                  <a:cubicBezTo>
                    <a:pt x="1979" y="11"/>
                    <a:pt x="1978" y="6"/>
                    <a:pt x="1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4"/>
            <p:cNvSpPr/>
            <p:nvPr/>
          </p:nvSpPr>
          <p:spPr>
            <a:xfrm>
              <a:off x="7680807" y="4224189"/>
              <a:ext cx="389616" cy="403530"/>
            </a:xfrm>
            <a:custGeom>
              <a:avLst/>
              <a:gdLst/>
              <a:ahLst/>
              <a:cxnLst/>
              <a:rect l="l" t="t" r="r" b="b"/>
              <a:pathLst>
                <a:path w="1963" h="2033" extrusionOk="0">
                  <a:moveTo>
                    <a:pt x="1809" y="0"/>
                  </a:moveTo>
                  <a:lnTo>
                    <a:pt x="0" y="1809"/>
                  </a:lnTo>
                  <a:lnTo>
                    <a:pt x="88" y="1893"/>
                  </a:lnTo>
                  <a:cubicBezTo>
                    <a:pt x="122" y="1927"/>
                    <a:pt x="167" y="1945"/>
                    <a:pt x="213" y="1945"/>
                  </a:cubicBezTo>
                  <a:cubicBezTo>
                    <a:pt x="258" y="1945"/>
                    <a:pt x="303" y="1927"/>
                    <a:pt x="337" y="1893"/>
                  </a:cubicBezTo>
                  <a:lnTo>
                    <a:pt x="363" y="1869"/>
                  </a:lnTo>
                  <a:lnTo>
                    <a:pt x="526" y="2032"/>
                  </a:lnTo>
                  <a:lnTo>
                    <a:pt x="928" y="1629"/>
                  </a:lnTo>
                  <a:lnTo>
                    <a:pt x="765" y="1466"/>
                  </a:lnTo>
                  <a:lnTo>
                    <a:pt x="1702" y="530"/>
                  </a:lnTo>
                  <a:lnTo>
                    <a:pt x="1870" y="362"/>
                  </a:lnTo>
                  <a:lnTo>
                    <a:pt x="1894" y="337"/>
                  </a:lnTo>
                  <a:cubicBezTo>
                    <a:pt x="1963" y="268"/>
                    <a:pt x="1963" y="155"/>
                    <a:pt x="1894" y="87"/>
                  </a:cubicBez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4"/>
            <p:cNvSpPr/>
            <p:nvPr/>
          </p:nvSpPr>
          <p:spPr>
            <a:xfrm>
              <a:off x="7946771" y="4490562"/>
              <a:ext cx="363814" cy="363634"/>
            </a:xfrm>
            <a:custGeom>
              <a:avLst/>
              <a:gdLst/>
              <a:ahLst/>
              <a:cxnLst/>
              <a:rect l="l" t="t" r="r" b="b"/>
              <a:pathLst>
                <a:path w="1833" h="1832" extrusionOk="0">
                  <a:moveTo>
                    <a:pt x="1743" y="1"/>
                  </a:moveTo>
                  <a:lnTo>
                    <a:pt x="0" y="1743"/>
                  </a:lnTo>
                  <a:lnTo>
                    <a:pt x="90" y="1831"/>
                  </a:lnTo>
                  <a:lnTo>
                    <a:pt x="1832" y="90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4"/>
            <p:cNvSpPr/>
            <p:nvPr/>
          </p:nvSpPr>
          <p:spPr>
            <a:xfrm>
              <a:off x="7895960" y="4807153"/>
              <a:ext cx="794" cy="3176"/>
            </a:xfrm>
            <a:custGeom>
              <a:avLst/>
              <a:gdLst/>
              <a:ahLst/>
              <a:cxnLst/>
              <a:rect l="l" t="t" r="r" b="b"/>
              <a:pathLst>
                <a:path w="4" h="16" extrusionOk="0">
                  <a:moveTo>
                    <a:pt x="3" y="0"/>
                  </a:moveTo>
                  <a:lnTo>
                    <a:pt x="0" y="16"/>
                  </a:lnTo>
                  <a:cubicBezTo>
                    <a:pt x="2" y="11"/>
                    <a:pt x="2" y="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4"/>
            <p:cNvSpPr/>
            <p:nvPr/>
          </p:nvSpPr>
          <p:spPr>
            <a:xfrm>
              <a:off x="8284188" y="4439352"/>
              <a:ext cx="3771" cy="1588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0" y="0"/>
                  </a:moveTo>
                  <a:cubicBezTo>
                    <a:pt x="6" y="1"/>
                    <a:pt x="12" y="6"/>
                    <a:pt x="18" y="8"/>
                  </a:cubicBezTo>
                  <a:cubicBezTo>
                    <a:pt x="12" y="6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4"/>
            <p:cNvSpPr/>
            <p:nvPr/>
          </p:nvSpPr>
          <p:spPr>
            <a:xfrm>
              <a:off x="8263943" y="4439154"/>
              <a:ext cx="3176" cy="794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16" y="0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4"/>
            <p:cNvSpPr/>
            <p:nvPr/>
          </p:nvSpPr>
          <p:spPr>
            <a:xfrm>
              <a:off x="8274065" y="4437566"/>
              <a:ext cx="3970" cy="595"/>
            </a:xfrm>
            <a:custGeom>
              <a:avLst/>
              <a:gdLst/>
              <a:ahLst/>
              <a:cxnLst/>
              <a:rect l="l" t="t" r="r" b="b"/>
              <a:pathLst>
                <a:path w="20" h="3" extrusionOk="0">
                  <a:moveTo>
                    <a:pt x="1" y="1"/>
                  </a:moveTo>
                  <a:cubicBezTo>
                    <a:pt x="6" y="1"/>
                    <a:pt x="12" y="3"/>
                    <a:pt x="20" y="3"/>
                  </a:cubicBezTo>
                  <a:cubicBezTo>
                    <a:pt x="12" y="3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4"/>
            <p:cNvSpPr/>
            <p:nvPr/>
          </p:nvSpPr>
          <p:spPr>
            <a:xfrm>
              <a:off x="7896158" y="4827002"/>
              <a:ext cx="1985" cy="4168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10" y="20"/>
                  </a:moveTo>
                  <a:cubicBezTo>
                    <a:pt x="5" y="14"/>
                    <a:pt x="2" y="8"/>
                    <a:pt x="0" y="0"/>
                  </a:cubicBezTo>
                  <a:cubicBezTo>
                    <a:pt x="2" y="8"/>
                    <a:pt x="5" y="14"/>
                    <a:pt x="10" y="2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4"/>
            <p:cNvSpPr/>
            <p:nvPr/>
          </p:nvSpPr>
          <p:spPr>
            <a:xfrm>
              <a:off x="7894372" y="4817078"/>
              <a:ext cx="595" cy="4168"/>
            </a:xfrm>
            <a:custGeom>
              <a:avLst/>
              <a:gdLst/>
              <a:ahLst/>
              <a:cxnLst/>
              <a:rect l="l" t="t" r="r" b="b"/>
              <a:pathLst>
                <a:path w="3" h="21" extrusionOk="0">
                  <a:moveTo>
                    <a:pt x="3" y="21"/>
                  </a:moveTo>
                  <a:cubicBezTo>
                    <a:pt x="3" y="13"/>
                    <a:pt x="1" y="7"/>
                    <a:pt x="1" y="1"/>
                  </a:cubicBezTo>
                  <a:cubicBezTo>
                    <a:pt x="1" y="7"/>
                    <a:pt x="3" y="13"/>
                    <a:pt x="3" y="2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4"/>
            <p:cNvSpPr/>
            <p:nvPr/>
          </p:nvSpPr>
          <p:spPr>
            <a:xfrm>
              <a:off x="8360206" y="4513389"/>
              <a:ext cx="1786" cy="3771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3" y="7"/>
                    <a:pt x="5" y="12"/>
                    <a:pt x="9" y="18"/>
                  </a:cubicBezTo>
                  <a:cubicBezTo>
                    <a:pt x="8" y="12"/>
                    <a:pt x="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4"/>
            <p:cNvSpPr/>
            <p:nvPr/>
          </p:nvSpPr>
          <p:spPr>
            <a:xfrm>
              <a:off x="8361198" y="4533635"/>
              <a:ext cx="992" cy="3374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5" y="1"/>
                  </a:moveTo>
                  <a:cubicBezTo>
                    <a:pt x="4" y="3"/>
                    <a:pt x="3" y="6"/>
                    <a:pt x="3" y="9"/>
                  </a:cubicBezTo>
                  <a:lnTo>
                    <a:pt x="3" y="9"/>
                  </a:lnTo>
                  <a:lnTo>
                    <a:pt x="5" y="1"/>
                  </a:lnTo>
                  <a:close/>
                  <a:moveTo>
                    <a:pt x="3" y="9"/>
                  </a:moveTo>
                  <a:lnTo>
                    <a:pt x="0" y="17"/>
                  </a:lnTo>
                  <a:cubicBezTo>
                    <a:pt x="1" y="14"/>
                    <a:pt x="2" y="11"/>
                    <a:pt x="3" y="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4"/>
            <p:cNvSpPr/>
            <p:nvPr/>
          </p:nvSpPr>
          <p:spPr>
            <a:xfrm>
              <a:off x="8362985" y="4523313"/>
              <a:ext cx="397" cy="4168"/>
            </a:xfrm>
            <a:custGeom>
              <a:avLst/>
              <a:gdLst/>
              <a:ahLst/>
              <a:cxnLst/>
              <a:rect l="l" t="t" r="r" b="b"/>
              <a:pathLst>
                <a:path w="2" h="21" extrusionOk="0">
                  <a:moveTo>
                    <a:pt x="1" y="1"/>
                  </a:moveTo>
                  <a:cubicBezTo>
                    <a:pt x="1" y="7"/>
                    <a:pt x="2" y="14"/>
                    <a:pt x="2" y="20"/>
                  </a:cubicBezTo>
                  <a:cubicBezTo>
                    <a:pt x="2" y="12"/>
                    <a:pt x="1" y="7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4"/>
            <p:cNvSpPr/>
            <p:nvPr/>
          </p:nvSpPr>
          <p:spPr>
            <a:xfrm>
              <a:off x="7990437" y="4904215"/>
              <a:ext cx="3573" cy="1191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8" y="0"/>
                  </a:moveTo>
                  <a:cubicBezTo>
                    <a:pt x="12" y="4"/>
                    <a:pt x="6" y="4"/>
                    <a:pt x="1" y="6"/>
                  </a:cubicBezTo>
                  <a:cubicBezTo>
                    <a:pt x="6" y="4"/>
                    <a:pt x="12" y="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4"/>
            <p:cNvSpPr/>
            <p:nvPr/>
          </p:nvSpPr>
          <p:spPr>
            <a:xfrm>
              <a:off x="7970192" y="4903222"/>
              <a:ext cx="3970" cy="1985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9" y="10"/>
                  </a:moveTo>
                  <a:cubicBezTo>
                    <a:pt x="13" y="7"/>
                    <a:pt x="7" y="4"/>
                    <a:pt x="0" y="0"/>
                  </a:cubicBezTo>
                  <a:cubicBezTo>
                    <a:pt x="7" y="4"/>
                    <a:pt x="13" y="7"/>
                    <a:pt x="19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4"/>
            <p:cNvSpPr/>
            <p:nvPr/>
          </p:nvSpPr>
          <p:spPr>
            <a:xfrm>
              <a:off x="7979917" y="4906001"/>
              <a:ext cx="4367" cy="397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1"/>
                  </a:moveTo>
                  <a:cubicBezTo>
                    <a:pt x="7" y="2"/>
                    <a:pt x="15" y="2"/>
                    <a:pt x="21" y="2"/>
                  </a:cubicBezTo>
                  <a:cubicBezTo>
                    <a:pt x="15" y="2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4"/>
            <p:cNvSpPr/>
            <p:nvPr/>
          </p:nvSpPr>
          <p:spPr>
            <a:xfrm>
              <a:off x="7221721" y="3764884"/>
              <a:ext cx="364012" cy="364031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1743" y="0"/>
                  </a:moveTo>
                  <a:lnTo>
                    <a:pt x="0" y="1743"/>
                  </a:lnTo>
                  <a:lnTo>
                    <a:pt x="91" y="1833"/>
                  </a:lnTo>
                  <a:lnTo>
                    <a:pt x="1833" y="91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4"/>
            <p:cNvSpPr/>
            <p:nvPr/>
          </p:nvSpPr>
          <p:spPr>
            <a:xfrm>
              <a:off x="7172697" y="4076116"/>
              <a:ext cx="2977" cy="4764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" y="24"/>
                  </a:moveTo>
                  <a:cubicBezTo>
                    <a:pt x="4" y="16"/>
                    <a:pt x="9" y="8"/>
                    <a:pt x="14" y="1"/>
                  </a:cubicBezTo>
                  <a:cubicBezTo>
                    <a:pt x="9" y="8"/>
                    <a:pt x="4" y="16"/>
                    <a:pt x="1" y="2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4"/>
            <p:cNvSpPr/>
            <p:nvPr/>
          </p:nvSpPr>
          <p:spPr>
            <a:xfrm>
              <a:off x="7169521" y="4091598"/>
              <a:ext cx="397" cy="5359"/>
            </a:xfrm>
            <a:custGeom>
              <a:avLst/>
              <a:gdLst/>
              <a:ahLst/>
              <a:cxnLst/>
              <a:rect l="l" t="t" r="r" b="b"/>
              <a:pathLst>
                <a:path w="2" h="27" extrusionOk="0">
                  <a:moveTo>
                    <a:pt x="2" y="1"/>
                  </a:moveTo>
                  <a:cubicBezTo>
                    <a:pt x="1" y="9"/>
                    <a:pt x="1" y="17"/>
                    <a:pt x="2" y="27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4"/>
            <p:cNvSpPr/>
            <p:nvPr/>
          </p:nvSpPr>
          <p:spPr>
            <a:xfrm>
              <a:off x="7541474" y="3712880"/>
              <a:ext cx="5557" cy="1389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7" y="1"/>
                  </a:moveTo>
                  <a:cubicBezTo>
                    <a:pt x="18" y="2"/>
                    <a:pt x="9" y="3"/>
                    <a:pt x="1" y="6"/>
                  </a:cubicBezTo>
                  <a:cubicBezTo>
                    <a:pt x="10" y="3"/>
                    <a:pt x="18" y="2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4"/>
            <p:cNvSpPr/>
            <p:nvPr/>
          </p:nvSpPr>
          <p:spPr>
            <a:xfrm>
              <a:off x="7552191" y="3712681"/>
              <a:ext cx="4367" cy="595"/>
            </a:xfrm>
            <a:custGeom>
              <a:avLst/>
              <a:gdLst/>
              <a:ahLst/>
              <a:cxnLst/>
              <a:rect l="l" t="t" r="r" b="b"/>
              <a:pathLst>
                <a:path w="22" h="3" extrusionOk="0">
                  <a:moveTo>
                    <a:pt x="1" y="1"/>
                  </a:moveTo>
                  <a:cubicBezTo>
                    <a:pt x="8" y="2"/>
                    <a:pt x="15" y="2"/>
                    <a:pt x="22" y="3"/>
                  </a:cubicBezTo>
                  <a:cubicBezTo>
                    <a:pt x="15" y="2"/>
                    <a:pt x="8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4"/>
            <p:cNvSpPr/>
            <p:nvPr/>
          </p:nvSpPr>
          <p:spPr>
            <a:xfrm>
              <a:off x="7558146" y="3713872"/>
              <a:ext cx="2580" cy="794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close/>
                  <a:moveTo>
                    <a:pt x="4" y="1"/>
                  </a:moveTo>
                  <a:cubicBezTo>
                    <a:pt x="7" y="2"/>
                    <a:pt x="9" y="3"/>
                    <a:pt x="13" y="3"/>
                  </a:cubicBezTo>
                  <a:cubicBezTo>
                    <a:pt x="11" y="3"/>
                    <a:pt x="7" y="2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4"/>
            <p:cNvSpPr/>
            <p:nvPr/>
          </p:nvSpPr>
          <p:spPr>
            <a:xfrm>
              <a:off x="7530160" y="3715460"/>
              <a:ext cx="7542" cy="5359"/>
            </a:xfrm>
            <a:custGeom>
              <a:avLst/>
              <a:gdLst/>
              <a:ahLst/>
              <a:cxnLst/>
              <a:rect l="l" t="t" r="r" b="b"/>
              <a:pathLst>
                <a:path w="38" h="27" extrusionOk="0">
                  <a:moveTo>
                    <a:pt x="38" y="1"/>
                  </a:moveTo>
                  <a:cubicBezTo>
                    <a:pt x="25" y="8"/>
                    <a:pt x="11" y="16"/>
                    <a:pt x="1" y="27"/>
                  </a:cubicBezTo>
                  <a:cubicBezTo>
                    <a:pt x="13" y="16"/>
                    <a:pt x="25" y="9"/>
                    <a:pt x="3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4"/>
            <p:cNvSpPr/>
            <p:nvPr/>
          </p:nvSpPr>
          <p:spPr>
            <a:xfrm>
              <a:off x="7171903" y="4104103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4"/>
            <p:cNvSpPr/>
            <p:nvPr/>
          </p:nvSpPr>
          <p:spPr>
            <a:xfrm>
              <a:off x="6479206" y="3242063"/>
              <a:ext cx="1086876" cy="866806"/>
            </a:xfrm>
            <a:custGeom>
              <a:avLst/>
              <a:gdLst/>
              <a:ahLst/>
              <a:cxnLst/>
              <a:rect l="l" t="t" r="r" b="b"/>
              <a:pathLst>
                <a:path w="5476" h="4367" extrusionOk="0">
                  <a:moveTo>
                    <a:pt x="403" y="0"/>
                  </a:moveTo>
                  <a:lnTo>
                    <a:pt x="1" y="402"/>
                  </a:lnTo>
                  <a:lnTo>
                    <a:pt x="3654" y="4055"/>
                  </a:lnTo>
                  <a:lnTo>
                    <a:pt x="3519" y="4189"/>
                  </a:lnTo>
                  <a:cubicBezTo>
                    <a:pt x="3515" y="4193"/>
                    <a:pt x="3511" y="4198"/>
                    <a:pt x="3508" y="4203"/>
                  </a:cubicBezTo>
                  <a:cubicBezTo>
                    <a:pt x="3503" y="4210"/>
                    <a:pt x="3498" y="4218"/>
                    <a:pt x="3494" y="4226"/>
                  </a:cubicBezTo>
                  <a:cubicBezTo>
                    <a:pt x="3492" y="4229"/>
                    <a:pt x="3491" y="4230"/>
                    <a:pt x="3491" y="4231"/>
                  </a:cubicBezTo>
                  <a:cubicBezTo>
                    <a:pt x="3486" y="4245"/>
                    <a:pt x="3482" y="4257"/>
                    <a:pt x="3481" y="4271"/>
                  </a:cubicBezTo>
                  <a:cubicBezTo>
                    <a:pt x="3481" y="4273"/>
                    <a:pt x="3481" y="4276"/>
                    <a:pt x="3480" y="4278"/>
                  </a:cubicBezTo>
                  <a:lnTo>
                    <a:pt x="3480" y="4305"/>
                  </a:lnTo>
                  <a:cubicBezTo>
                    <a:pt x="3480" y="4310"/>
                    <a:pt x="3481" y="4314"/>
                    <a:pt x="3482" y="4320"/>
                  </a:cubicBezTo>
                  <a:cubicBezTo>
                    <a:pt x="3482" y="4321"/>
                    <a:pt x="3483" y="4324"/>
                    <a:pt x="3483" y="4325"/>
                  </a:cubicBezTo>
                  <a:cubicBezTo>
                    <a:pt x="3485" y="4330"/>
                    <a:pt x="3487" y="4335"/>
                    <a:pt x="3488" y="4342"/>
                  </a:cubicBezTo>
                  <a:cubicBezTo>
                    <a:pt x="3491" y="4350"/>
                    <a:pt x="3496" y="4358"/>
                    <a:pt x="3501" y="4366"/>
                  </a:cubicBezTo>
                  <a:lnTo>
                    <a:pt x="5475" y="2395"/>
                  </a:lnTo>
                  <a:cubicBezTo>
                    <a:pt x="5466" y="2390"/>
                    <a:pt x="5458" y="2386"/>
                    <a:pt x="5449" y="2382"/>
                  </a:cubicBezTo>
                  <a:cubicBezTo>
                    <a:pt x="5446" y="2380"/>
                    <a:pt x="5439" y="2379"/>
                    <a:pt x="5436" y="2378"/>
                  </a:cubicBezTo>
                  <a:cubicBezTo>
                    <a:pt x="5433" y="2377"/>
                    <a:pt x="5431" y="2377"/>
                    <a:pt x="5428" y="2375"/>
                  </a:cubicBezTo>
                  <a:cubicBezTo>
                    <a:pt x="5421" y="2374"/>
                    <a:pt x="5413" y="2373"/>
                    <a:pt x="5407" y="2373"/>
                  </a:cubicBezTo>
                  <a:lnTo>
                    <a:pt x="5386" y="2373"/>
                  </a:lnTo>
                  <a:cubicBezTo>
                    <a:pt x="5384" y="2373"/>
                    <a:pt x="5382" y="2373"/>
                    <a:pt x="5378" y="2374"/>
                  </a:cubicBezTo>
                  <a:cubicBezTo>
                    <a:pt x="5369" y="2375"/>
                    <a:pt x="5360" y="2377"/>
                    <a:pt x="5352" y="2379"/>
                  </a:cubicBezTo>
                  <a:cubicBezTo>
                    <a:pt x="5347" y="2380"/>
                    <a:pt x="5342" y="2382"/>
                    <a:pt x="5338" y="2384"/>
                  </a:cubicBezTo>
                  <a:cubicBezTo>
                    <a:pt x="5336" y="2386"/>
                    <a:pt x="5334" y="2388"/>
                    <a:pt x="5332" y="2388"/>
                  </a:cubicBezTo>
                  <a:cubicBezTo>
                    <a:pt x="5318" y="2394"/>
                    <a:pt x="5305" y="2401"/>
                    <a:pt x="5295" y="2414"/>
                  </a:cubicBezTo>
                  <a:lnTo>
                    <a:pt x="5160" y="2548"/>
                  </a:lnTo>
                  <a:lnTo>
                    <a:pt x="4993" y="2716"/>
                  </a:lnTo>
                  <a:lnTo>
                    <a:pt x="4056" y="36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4"/>
            <p:cNvSpPr/>
            <p:nvPr/>
          </p:nvSpPr>
          <p:spPr>
            <a:xfrm>
              <a:off x="7265586" y="4179529"/>
              <a:ext cx="3573" cy="79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1"/>
                  </a:moveTo>
                  <a:lnTo>
                    <a:pt x="1" y="4"/>
                  </a:lnTo>
                  <a:cubicBezTo>
                    <a:pt x="7" y="3"/>
                    <a:pt x="12" y="3"/>
                    <a:pt x="1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4"/>
            <p:cNvSpPr/>
            <p:nvPr/>
          </p:nvSpPr>
          <p:spPr>
            <a:xfrm>
              <a:off x="7245142" y="4178537"/>
              <a:ext cx="4168" cy="1588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0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1" y="0"/>
                    <a:pt x="0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8" y="3"/>
                    <a:pt x="14" y="7"/>
                    <a:pt x="21" y="8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4"/>
            <p:cNvSpPr/>
            <p:nvPr/>
          </p:nvSpPr>
          <p:spPr>
            <a:xfrm>
              <a:off x="7255066" y="4181117"/>
              <a:ext cx="4168" cy="79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1"/>
                  </a:moveTo>
                  <a:cubicBezTo>
                    <a:pt x="7" y="1"/>
                    <a:pt x="14" y="3"/>
                    <a:pt x="20" y="3"/>
                  </a:cubicBezTo>
                  <a:cubicBezTo>
                    <a:pt x="14" y="3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4"/>
            <p:cNvSpPr/>
            <p:nvPr/>
          </p:nvSpPr>
          <p:spPr>
            <a:xfrm>
              <a:off x="7637935" y="3798627"/>
              <a:ext cx="595" cy="3771"/>
            </a:xfrm>
            <a:custGeom>
              <a:avLst/>
              <a:gdLst/>
              <a:ahLst/>
              <a:cxnLst/>
              <a:rect l="l" t="t" r="r" b="b"/>
              <a:pathLst>
                <a:path w="3" h="19" extrusionOk="0">
                  <a:moveTo>
                    <a:pt x="1" y="0"/>
                  </a:moveTo>
                  <a:cubicBezTo>
                    <a:pt x="1" y="7"/>
                    <a:pt x="3" y="12"/>
                    <a:pt x="3" y="18"/>
                  </a:cubicBezTo>
                  <a:cubicBezTo>
                    <a:pt x="3" y="12"/>
                    <a:pt x="3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4"/>
            <p:cNvSpPr/>
            <p:nvPr/>
          </p:nvSpPr>
          <p:spPr>
            <a:xfrm>
              <a:off x="7636347" y="3808949"/>
              <a:ext cx="794" cy="3374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4" y="1"/>
                  </a:moveTo>
                  <a:lnTo>
                    <a:pt x="0" y="17"/>
                  </a:lnTo>
                  <a:cubicBezTo>
                    <a:pt x="3" y="11"/>
                    <a:pt x="3" y="6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4"/>
            <p:cNvSpPr/>
            <p:nvPr/>
          </p:nvSpPr>
          <p:spPr>
            <a:xfrm>
              <a:off x="7635553" y="3788505"/>
              <a:ext cx="1588" cy="397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7"/>
                    <a:pt x="6" y="12"/>
                    <a:pt x="8" y="20"/>
                  </a:cubicBezTo>
                  <a:cubicBezTo>
                    <a:pt x="6" y="12"/>
                    <a:pt x="2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4"/>
            <p:cNvSpPr/>
            <p:nvPr/>
          </p:nvSpPr>
          <p:spPr>
            <a:xfrm>
              <a:off x="7785208" y="4328396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4"/>
                  </a:lnTo>
                  <a:lnTo>
                    <a:pt x="0" y="1507"/>
                  </a:lnTo>
                  <a:lnTo>
                    <a:pt x="64" y="1568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4"/>
            <p:cNvSpPr/>
            <p:nvPr/>
          </p:nvSpPr>
          <p:spPr>
            <a:xfrm>
              <a:off x="7810018" y="4353208"/>
              <a:ext cx="311614" cy="311828"/>
            </a:xfrm>
            <a:custGeom>
              <a:avLst/>
              <a:gdLst/>
              <a:ahLst/>
              <a:cxnLst/>
              <a:rect l="l" t="t" r="r" b="b"/>
              <a:pathLst>
                <a:path w="1570" h="1571" extrusionOk="0">
                  <a:moveTo>
                    <a:pt x="1507" y="1"/>
                  </a:moveTo>
                  <a:lnTo>
                    <a:pt x="1340" y="167"/>
                  </a:lnTo>
                  <a:lnTo>
                    <a:pt x="403" y="1105"/>
                  </a:lnTo>
                  <a:lnTo>
                    <a:pt x="1" y="1507"/>
                  </a:lnTo>
                  <a:lnTo>
                    <a:pt x="64" y="1570"/>
                  </a:lnTo>
                  <a:lnTo>
                    <a:pt x="466" y="1168"/>
                  </a:lnTo>
                  <a:lnTo>
                    <a:pt x="1403" y="231"/>
                  </a:lnTo>
                  <a:lnTo>
                    <a:pt x="1570" y="64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4"/>
            <p:cNvSpPr/>
            <p:nvPr/>
          </p:nvSpPr>
          <p:spPr>
            <a:xfrm>
              <a:off x="7835225" y="4378019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1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58" y="53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4"/>
            <p:cNvSpPr/>
            <p:nvPr/>
          </p:nvSpPr>
          <p:spPr>
            <a:xfrm>
              <a:off x="6604447" y="5408378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487" y="1"/>
                  </a:moveTo>
                  <a:lnTo>
                    <a:pt x="0" y="487"/>
                  </a:lnTo>
                  <a:lnTo>
                    <a:pt x="202" y="689"/>
                  </a:lnTo>
                  <a:lnTo>
                    <a:pt x="565" y="328"/>
                  </a:lnTo>
                  <a:cubicBezTo>
                    <a:pt x="529" y="221"/>
                    <a:pt x="502" y="112"/>
                    <a:pt x="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4"/>
            <p:cNvSpPr/>
            <p:nvPr/>
          </p:nvSpPr>
          <p:spPr>
            <a:xfrm>
              <a:off x="6812256" y="5216042"/>
              <a:ext cx="121271" cy="158594"/>
            </a:xfrm>
            <a:custGeom>
              <a:avLst/>
              <a:gdLst/>
              <a:ahLst/>
              <a:cxnLst/>
              <a:rect l="l" t="t" r="r" b="b"/>
              <a:pathLst>
                <a:path w="611" h="799" extrusionOk="0">
                  <a:moveTo>
                    <a:pt x="407" y="1"/>
                  </a:moveTo>
                  <a:lnTo>
                    <a:pt x="50" y="358"/>
                  </a:lnTo>
                  <a:cubicBezTo>
                    <a:pt x="13" y="502"/>
                    <a:pt x="1" y="650"/>
                    <a:pt x="14" y="798"/>
                  </a:cubicBezTo>
                  <a:lnTo>
                    <a:pt x="610" y="202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4"/>
            <p:cNvSpPr/>
            <p:nvPr/>
          </p:nvSpPr>
          <p:spPr>
            <a:xfrm>
              <a:off x="6942062" y="5088016"/>
              <a:ext cx="158586" cy="119491"/>
            </a:xfrm>
            <a:custGeom>
              <a:avLst/>
              <a:gdLst/>
              <a:ahLst/>
              <a:cxnLst/>
              <a:rect l="l" t="t" r="r" b="b"/>
              <a:pathLst>
                <a:path w="799" h="602" extrusionOk="0">
                  <a:moveTo>
                    <a:pt x="684" y="0"/>
                  </a:moveTo>
                  <a:cubicBezTo>
                    <a:pt x="574" y="0"/>
                    <a:pt x="464" y="15"/>
                    <a:pt x="358" y="40"/>
                  </a:cubicBezTo>
                  <a:lnTo>
                    <a:pt x="0" y="398"/>
                  </a:lnTo>
                  <a:lnTo>
                    <a:pt x="203" y="601"/>
                  </a:lnTo>
                  <a:lnTo>
                    <a:pt x="799" y="6"/>
                  </a:lnTo>
                  <a:cubicBezTo>
                    <a:pt x="761" y="2"/>
                    <a:pt x="72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4"/>
            <p:cNvSpPr/>
            <p:nvPr/>
          </p:nvSpPr>
          <p:spPr>
            <a:xfrm>
              <a:off x="6251350" y="5608456"/>
              <a:ext cx="290178" cy="742154"/>
            </a:xfrm>
            <a:custGeom>
              <a:avLst/>
              <a:gdLst/>
              <a:ahLst/>
              <a:cxnLst/>
              <a:rect l="l" t="t" r="r" b="b"/>
              <a:pathLst>
                <a:path w="1462" h="3739" extrusionOk="0">
                  <a:moveTo>
                    <a:pt x="1261" y="0"/>
                  </a:moveTo>
                  <a:lnTo>
                    <a:pt x="836" y="426"/>
                  </a:lnTo>
                  <a:cubicBezTo>
                    <a:pt x="0" y="1260"/>
                    <a:pt x="0" y="2626"/>
                    <a:pt x="836" y="3460"/>
                  </a:cubicBezTo>
                  <a:lnTo>
                    <a:pt x="1115" y="3739"/>
                  </a:lnTo>
                  <a:lnTo>
                    <a:pt x="1316" y="3537"/>
                  </a:lnTo>
                  <a:lnTo>
                    <a:pt x="1037" y="3258"/>
                  </a:lnTo>
                  <a:cubicBezTo>
                    <a:pt x="311" y="2532"/>
                    <a:pt x="311" y="1352"/>
                    <a:pt x="1037" y="628"/>
                  </a:cubicBezTo>
                  <a:lnTo>
                    <a:pt x="1462" y="201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4"/>
            <p:cNvSpPr/>
            <p:nvPr/>
          </p:nvSpPr>
          <p:spPr>
            <a:xfrm>
              <a:off x="7021653" y="5477254"/>
              <a:ext cx="192724" cy="138745"/>
            </a:xfrm>
            <a:custGeom>
              <a:avLst/>
              <a:gdLst/>
              <a:ahLst/>
              <a:cxnLst/>
              <a:rect l="l" t="t" r="r" b="b"/>
              <a:pathLst>
                <a:path w="971" h="699" extrusionOk="0">
                  <a:moveTo>
                    <a:pt x="668" y="1"/>
                  </a:moveTo>
                  <a:lnTo>
                    <a:pt x="0" y="667"/>
                  </a:lnTo>
                  <a:cubicBezTo>
                    <a:pt x="94" y="688"/>
                    <a:pt x="189" y="698"/>
                    <a:pt x="284" y="698"/>
                  </a:cubicBezTo>
                  <a:cubicBezTo>
                    <a:pt x="397" y="698"/>
                    <a:pt x="510" y="684"/>
                    <a:pt x="620" y="655"/>
                  </a:cubicBezTo>
                  <a:lnTo>
                    <a:pt x="970" y="304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4"/>
            <p:cNvSpPr/>
            <p:nvPr/>
          </p:nvSpPr>
          <p:spPr>
            <a:xfrm>
              <a:off x="7203263" y="5295835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667" y="1"/>
                  </a:moveTo>
                  <a:lnTo>
                    <a:pt x="1" y="668"/>
                  </a:lnTo>
                  <a:lnTo>
                    <a:pt x="303" y="971"/>
                  </a:lnTo>
                  <a:lnTo>
                    <a:pt x="371" y="904"/>
                  </a:lnTo>
                  <a:lnTo>
                    <a:pt x="654" y="621"/>
                  </a:lnTo>
                  <a:cubicBezTo>
                    <a:pt x="707" y="417"/>
                    <a:pt x="711" y="205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4"/>
            <p:cNvSpPr/>
            <p:nvPr/>
          </p:nvSpPr>
          <p:spPr>
            <a:xfrm>
              <a:off x="6728299" y="6266846"/>
              <a:ext cx="866961" cy="426952"/>
            </a:xfrm>
            <a:custGeom>
              <a:avLst/>
              <a:gdLst/>
              <a:ahLst/>
              <a:cxnLst/>
              <a:rect l="l" t="t" r="r" b="b"/>
              <a:pathLst>
                <a:path w="4368" h="2151" extrusionOk="0">
                  <a:moveTo>
                    <a:pt x="2343" y="1"/>
                  </a:moveTo>
                  <a:cubicBezTo>
                    <a:pt x="2334" y="14"/>
                    <a:pt x="2329" y="28"/>
                    <a:pt x="2325" y="43"/>
                  </a:cubicBezTo>
                  <a:cubicBezTo>
                    <a:pt x="2325" y="46"/>
                    <a:pt x="2324" y="47"/>
                    <a:pt x="2324" y="49"/>
                  </a:cubicBezTo>
                  <a:cubicBezTo>
                    <a:pt x="2322" y="55"/>
                    <a:pt x="2321" y="62"/>
                    <a:pt x="2321" y="67"/>
                  </a:cubicBezTo>
                  <a:lnTo>
                    <a:pt x="2321" y="70"/>
                  </a:lnTo>
                  <a:lnTo>
                    <a:pt x="2321" y="85"/>
                  </a:lnTo>
                  <a:lnTo>
                    <a:pt x="2321" y="94"/>
                  </a:lnTo>
                  <a:cubicBezTo>
                    <a:pt x="2321" y="96"/>
                    <a:pt x="2321" y="99"/>
                    <a:pt x="2322" y="101"/>
                  </a:cubicBezTo>
                  <a:cubicBezTo>
                    <a:pt x="2324" y="116"/>
                    <a:pt x="2327" y="128"/>
                    <a:pt x="2332" y="143"/>
                  </a:cubicBezTo>
                  <a:cubicBezTo>
                    <a:pt x="2334" y="144"/>
                    <a:pt x="2336" y="147"/>
                    <a:pt x="2336" y="148"/>
                  </a:cubicBezTo>
                  <a:cubicBezTo>
                    <a:pt x="2342" y="162"/>
                    <a:pt x="2351" y="175"/>
                    <a:pt x="2362" y="186"/>
                  </a:cubicBezTo>
                  <a:lnTo>
                    <a:pt x="2466" y="291"/>
                  </a:lnTo>
                  <a:lnTo>
                    <a:pt x="2463" y="294"/>
                  </a:lnTo>
                  <a:lnTo>
                    <a:pt x="2444" y="312"/>
                  </a:lnTo>
                  <a:cubicBezTo>
                    <a:pt x="2432" y="326"/>
                    <a:pt x="2418" y="334"/>
                    <a:pt x="2404" y="345"/>
                  </a:cubicBezTo>
                  <a:cubicBezTo>
                    <a:pt x="2326" y="405"/>
                    <a:pt x="2233" y="435"/>
                    <a:pt x="2139" y="435"/>
                  </a:cubicBezTo>
                  <a:cubicBezTo>
                    <a:pt x="2063" y="435"/>
                    <a:pt x="1986" y="415"/>
                    <a:pt x="1919" y="374"/>
                  </a:cubicBezTo>
                  <a:lnTo>
                    <a:pt x="2005" y="287"/>
                  </a:lnTo>
                  <a:cubicBezTo>
                    <a:pt x="2013" y="280"/>
                    <a:pt x="2019" y="273"/>
                    <a:pt x="2024" y="264"/>
                  </a:cubicBezTo>
                  <a:cubicBezTo>
                    <a:pt x="2027" y="259"/>
                    <a:pt x="2031" y="254"/>
                    <a:pt x="2034" y="249"/>
                  </a:cubicBezTo>
                  <a:cubicBezTo>
                    <a:pt x="2035" y="247"/>
                    <a:pt x="2036" y="244"/>
                    <a:pt x="2036" y="243"/>
                  </a:cubicBezTo>
                  <a:cubicBezTo>
                    <a:pt x="2039" y="236"/>
                    <a:pt x="2041" y="229"/>
                    <a:pt x="2044" y="221"/>
                  </a:cubicBezTo>
                  <a:cubicBezTo>
                    <a:pt x="2046" y="215"/>
                    <a:pt x="2047" y="207"/>
                    <a:pt x="2048" y="202"/>
                  </a:cubicBezTo>
                  <a:lnTo>
                    <a:pt x="2048" y="196"/>
                  </a:lnTo>
                  <a:cubicBezTo>
                    <a:pt x="2050" y="181"/>
                    <a:pt x="2048" y="166"/>
                    <a:pt x="2046" y="153"/>
                  </a:cubicBezTo>
                  <a:cubicBezTo>
                    <a:pt x="2046" y="152"/>
                    <a:pt x="2044" y="149"/>
                    <a:pt x="2044" y="147"/>
                  </a:cubicBezTo>
                  <a:cubicBezTo>
                    <a:pt x="2042" y="142"/>
                    <a:pt x="2040" y="136"/>
                    <a:pt x="2039" y="130"/>
                  </a:cubicBezTo>
                  <a:lnTo>
                    <a:pt x="2039" y="128"/>
                  </a:lnTo>
                  <a:cubicBezTo>
                    <a:pt x="2035" y="120"/>
                    <a:pt x="2031" y="111"/>
                    <a:pt x="2026" y="104"/>
                  </a:cubicBezTo>
                  <a:lnTo>
                    <a:pt x="1" y="2129"/>
                  </a:lnTo>
                  <a:cubicBezTo>
                    <a:pt x="9" y="2134"/>
                    <a:pt x="17" y="2137"/>
                    <a:pt x="24" y="2140"/>
                  </a:cubicBezTo>
                  <a:lnTo>
                    <a:pt x="26" y="2140"/>
                  </a:lnTo>
                  <a:cubicBezTo>
                    <a:pt x="31" y="2143"/>
                    <a:pt x="37" y="2145"/>
                    <a:pt x="43" y="2146"/>
                  </a:cubicBezTo>
                  <a:cubicBezTo>
                    <a:pt x="44" y="2146"/>
                    <a:pt x="47" y="2147"/>
                    <a:pt x="48" y="2147"/>
                  </a:cubicBezTo>
                  <a:cubicBezTo>
                    <a:pt x="59" y="2149"/>
                    <a:pt x="70" y="2150"/>
                    <a:pt x="80" y="2150"/>
                  </a:cubicBezTo>
                  <a:cubicBezTo>
                    <a:pt x="84" y="2150"/>
                    <a:pt x="87" y="2150"/>
                    <a:pt x="90" y="2150"/>
                  </a:cubicBezTo>
                  <a:cubicBezTo>
                    <a:pt x="94" y="2150"/>
                    <a:pt x="96" y="2150"/>
                    <a:pt x="98" y="2148"/>
                  </a:cubicBezTo>
                  <a:cubicBezTo>
                    <a:pt x="113" y="2147"/>
                    <a:pt x="126" y="2143"/>
                    <a:pt x="141" y="2137"/>
                  </a:cubicBezTo>
                  <a:cubicBezTo>
                    <a:pt x="142" y="2136"/>
                    <a:pt x="144" y="2135"/>
                    <a:pt x="146" y="2135"/>
                  </a:cubicBezTo>
                  <a:cubicBezTo>
                    <a:pt x="153" y="2131"/>
                    <a:pt x="159" y="2129"/>
                    <a:pt x="165" y="2124"/>
                  </a:cubicBezTo>
                  <a:cubicBezTo>
                    <a:pt x="173" y="2118"/>
                    <a:pt x="179" y="2114"/>
                    <a:pt x="184" y="2109"/>
                  </a:cubicBezTo>
                  <a:lnTo>
                    <a:pt x="291" y="2002"/>
                  </a:lnTo>
                  <a:lnTo>
                    <a:pt x="492" y="1800"/>
                  </a:lnTo>
                  <a:lnTo>
                    <a:pt x="1610" y="682"/>
                  </a:lnTo>
                  <a:cubicBezTo>
                    <a:pt x="1765" y="804"/>
                    <a:pt x="1953" y="866"/>
                    <a:pt x="2141" y="866"/>
                  </a:cubicBezTo>
                  <a:cubicBezTo>
                    <a:pt x="2360" y="866"/>
                    <a:pt x="2580" y="782"/>
                    <a:pt x="2748" y="616"/>
                  </a:cubicBezTo>
                  <a:lnTo>
                    <a:pt x="2769" y="594"/>
                  </a:lnTo>
                  <a:lnTo>
                    <a:pt x="3882" y="1707"/>
                  </a:lnTo>
                  <a:lnTo>
                    <a:pt x="4083" y="1908"/>
                  </a:lnTo>
                  <a:lnTo>
                    <a:pt x="4183" y="2009"/>
                  </a:lnTo>
                  <a:cubicBezTo>
                    <a:pt x="4195" y="2020"/>
                    <a:pt x="4208" y="2029"/>
                    <a:pt x="4221" y="2035"/>
                  </a:cubicBezTo>
                  <a:cubicBezTo>
                    <a:pt x="4223" y="2036"/>
                    <a:pt x="4225" y="2037"/>
                    <a:pt x="4226" y="2037"/>
                  </a:cubicBezTo>
                  <a:cubicBezTo>
                    <a:pt x="4240" y="2042"/>
                    <a:pt x="4255" y="2047"/>
                    <a:pt x="4269" y="2050"/>
                  </a:cubicBezTo>
                  <a:lnTo>
                    <a:pt x="4276" y="2050"/>
                  </a:lnTo>
                  <a:cubicBezTo>
                    <a:pt x="4279" y="2050"/>
                    <a:pt x="4282" y="2050"/>
                    <a:pt x="4284" y="2050"/>
                  </a:cubicBezTo>
                  <a:cubicBezTo>
                    <a:pt x="4292" y="2050"/>
                    <a:pt x="4300" y="2049"/>
                    <a:pt x="4309" y="2048"/>
                  </a:cubicBezTo>
                  <a:cubicBezTo>
                    <a:pt x="4313" y="2048"/>
                    <a:pt x="4316" y="2047"/>
                    <a:pt x="4320" y="2046"/>
                  </a:cubicBezTo>
                  <a:cubicBezTo>
                    <a:pt x="4321" y="2046"/>
                    <a:pt x="4323" y="2044"/>
                    <a:pt x="4324" y="2044"/>
                  </a:cubicBezTo>
                  <a:cubicBezTo>
                    <a:pt x="4330" y="2042"/>
                    <a:pt x="4335" y="2040"/>
                    <a:pt x="4340" y="2039"/>
                  </a:cubicBezTo>
                  <a:cubicBezTo>
                    <a:pt x="4341" y="2039"/>
                    <a:pt x="4341" y="2039"/>
                    <a:pt x="4342" y="2037"/>
                  </a:cubicBezTo>
                  <a:cubicBezTo>
                    <a:pt x="4348" y="2035"/>
                    <a:pt x="4353" y="2034"/>
                    <a:pt x="4358" y="2030"/>
                  </a:cubicBezTo>
                  <a:cubicBezTo>
                    <a:pt x="4358" y="2030"/>
                    <a:pt x="4360" y="2030"/>
                    <a:pt x="4360" y="2029"/>
                  </a:cubicBezTo>
                  <a:lnTo>
                    <a:pt x="4368" y="2024"/>
                  </a:lnTo>
                  <a:lnTo>
                    <a:pt x="2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4"/>
            <p:cNvSpPr/>
            <p:nvPr/>
          </p:nvSpPr>
          <p:spPr>
            <a:xfrm>
              <a:off x="6443281" y="5550497"/>
              <a:ext cx="436656" cy="857675"/>
            </a:xfrm>
            <a:custGeom>
              <a:avLst/>
              <a:gdLst/>
              <a:ahLst/>
              <a:cxnLst/>
              <a:rect l="l" t="t" r="r" b="b"/>
              <a:pathLst>
                <a:path w="2200" h="4321" extrusionOk="0">
                  <a:moveTo>
                    <a:pt x="174" y="1"/>
                  </a:moveTo>
                  <a:cubicBezTo>
                    <a:pt x="165" y="14"/>
                    <a:pt x="160" y="28"/>
                    <a:pt x="155" y="43"/>
                  </a:cubicBezTo>
                  <a:cubicBezTo>
                    <a:pt x="155" y="44"/>
                    <a:pt x="154" y="46"/>
                    <a:pt x="154" y="48"/>
                  </a:cubicBezTo>
                  <a:cubicBezTo>
                    <a:pt x="151" y="62"/>
                    <a:pt x="150" y="77"/>
                    <a:pt x="151" y="91"/>
                  </a:cubicBezTo>
                  <a:cubicBezTo>
                    <a:pt x="151" y="93"/>
                    <a:pt x="151" y="96"/>
                    <a:pt x="153" y="98"/>
                  </a:cubicBezTo>
                  <a:cubicBezTo>
                    <a:pt x="154" y="113"/>
                    <a:pt x="159" y="125"/>
                    <a:pt x="164" y="139"/>
                  </a:cubicBezTo>
                  <a:cubicBezTo>
                    <a:pt x="165" y="141"/>
                    <a:pt x="166" y="143"/>
                    <a:pt x="166" y="145"/>
                  </a:cubicBezTo>
                  <a:cubicBezTo>
                    <a:pt x="172" y="159"/>
                    <a:pt x="182" y="172"/>
                    <a:pt x="192" y="183"/>
                  </a:cubicBezTo>
                  <a:lnTo>
                    <a:pt x="296" y="287"/>
                  </a:lnTo>
                  <a:lnTo>
                    <a:pt x="497" y="488"/>
                  </a:lnTo>
                  <a:lnTo>
                    <a:pt x="1609" y="1605"/>
                  </a:lnTo>
                  <a:lnTo>
                    <a:pt x="1588" y="1626"/>
                  </a:lnTo>
                  <a:cubicBezTo>
                    <a:pt x="1295" y="1917"/>
                    <a:pt x="1257" y="2370"/>
                    <a:pt x="1475" y="2702"/>
                  </a:cubicBezTo>
                  <a:lnTo>
                    <a:pt x="349" y="3827"/>
                  </a:lnTo>
                  <a:lnTo>
                    <a:pt x="148" y="4029"/>
                  </a:lnTo>
                  <a:lnTo>
                    <a:pt x="40" y="4136"/>
                  </a:lnTo>
                  <a:cubicBezTo>
                    <a:pt x="29" y="4148"/>
                    <a:pt x="21" y="4161"/>
                    <a:pt x="14" y="4174"/>
                  </a:cubicBezTo>
                  <a:cubicBezTo>
                    <a:pt x="13" y="4175"/>
                    <a:pt x="12" y="4178"/>
                    <a:pt x="12" y="4179"/>
                  </a:cubicBezTo>
                  <a:cubicBezTo>
                    <a:pt x="8" y="4190"/>
                    <a:pt x="4" y="4199"/>
                    <a:pt x="3" y="4211"/>
                  </a:cubicBezTo>
                  <a:cubicBezTo>
                    <a:pt x="1" y="4215"/>
                    <a:pt x="1" y="4217"/>
                    <a:pt x="1" y="4221"/>
                  </a:cubicBezTo>
                  <a:cubicBezTo>
                    <a:pt x="1" y="4223"/>
                    <a:pt x="1" y="4227"/>
                    <a:pt x="0" y="4229"/>
                  </a:cubicBezTo>
                  <a:cubicBezTo>
                    <a:pt x="0" y="4238"/>
                    <a:pt x="0" y="4249"/>
                    <a:pt x="1" y="4258"/>
                  </a:cubicBezTo>
                  <a:cubicBezTo>
                    <a:pt x="1" y="4264"/>
                    <a:pt x="3" y="4268"/>
                    <a:pt x="4" y="4273"/>
                  </a:cubicBezTo>
                  <a:cubicBezTo>
                    <a:pt x="4" y="4274"/>
                    <a:pt x="6" y="4276"/>
                    <a:pt x="6" y="4278"/>
                  </a:cubicBezTo>
                  <a:cubicBezTo>
                    <a:pt x="7" y="4284"/>
                    <a:pt x="9" y="4289"/>
                    <a:pt x="11" y="4295"/>
                  </a:cubicBezTo>
                  <a:lnTo>
                    <a:pt x="11" y="4296"/>
                  </a:lnTo>
                  <a:lnTo>
                    <a:pt x="18" y="4312"/>
                  </a:lnTo>
                  <a:cubicBezTo>
                    <a:pt x="19" y="4315"/>
                    <a:pt x="21" y="4317"/>
                    <a:pt x="24" y="4321"/>
                  </a:cubicBezTo>
                  <a:lnTo>
                    <a:pt x="2048" y="2296"/>
                  </a:lnTo>
                  <a:cubicBezTo>
                    <a:pt x="2041" y="2290"/>
                    <a:pt x="2033" y="2286"/>
                    <a:pt x="2023" y="2282"/>
                  </a:cubicBezTo>
                  <a:lnTo>
                    <a:pt x="2022" y="2282"/>
                  </a:lnTo>
                  <a:cubicBezTo>
                    <a:pt x="2017" y="2280"/>
                    <a:pt x="2010" y="2279"/>
                    <a:pt x="2005" y="2277"/>
                  </a:cubicBezTo>
                  <a:cubicBezTo>
                    <a:pt x="2004" y="2277"/>
                    <a:pt x="2002" y="2276"/>
                    <a:pt x="2001" y="2276"/>
                  </a:cubicBezTo>
                  <a:cubicBezTo>
                    <a:pt x="1991" y="2273"/>
                    <a:pt x="1982" y="2272"/>
                    <a:pt x="1972" y="2272"/>
                  </a:cubicBezTo>
                  <a:cubicBezTo>
                    <a:pt x="1967" y="2272"/>
                    <a:pt x="1963" y="2272"/>
                    <a:pt x="1958" y="2273"/>
                  </a:cubicBezTo>
                  <a:lnTo>
                    <a:pt x="1951" y="2273"/>
                  </a:lnTo>
                  <a:cubicBezTo>
                    <a:pt x="1947" y="2273"/>
                    <a:pt x="1943" y="2275"/>
                    <a:pt x="1939" y="2275"/>
                  </a:cubicBezTo>
                  <a:cubicBezTo>
                    <a:pt x="1928" y="2277"/>
                    <a:pt x="1918" y="2280"/>
                    <a:pt x="1907" y="2284"/>
                  </a:cubicBezTo>
                  <a:cubicBezTo>
                    <a:pt x="1906" y="2285"/>
                    <a:pt x="1904" y="2285"/>
                    <a:pt x="1902" y="2286"/>
                  </a:cubicBezTo>
                  <a:cubicBezTo>
                    <a:pt x="1897" y="2289"/>
                    <a:pt x="1891" y="2292"/>
                    <a:pt x="1888" y="2295"/>
                  </a:cubicBezTo>
                  <a:cubicBezTo>
                    <a:pt x="1880" y="2300"/>
                    <a:pt x="1870" y="2306"/>
                    <a:pt x="1864" y="2313"/>
                  </a:cubicBezTo>
                  <a:lnTo>
                    <a:pt x="1795" y="2381"/>
                  </a:lnTo>
                  <a:cubicBezTo>
                    <a:pt x="1738" y="2228"/>
                    <a:pt x="1770" y="2049"/>
                    <a:pt x="1893" y="1927"/>
                  </a:cubicBezTo>
                  <a:lnTo>
                    <a:pt x="1914" y="1906"/>
                  </a:lnTo>
                  <a:lnTo>
                    <a:pt x="2016" y="2007"/>
                  </a:lnTo>
                  <a:cubicBezTo>
                    <a:pt x="2027" y="2018"/>
                    <a:pt x="2041" y="2027"/>
                    <a:pt x="2054" y="2033"/>
                  </a:cubicBezTo>
                  <a:cubicBezTo>
                    <a:pt x="2055" y="2034"/>
                    <a:pt x="2058" y="2036"/>
                    <a:pt x="2059" y="2036"/>
                  </a:cubicBezTo>
                  <a:cubicBezTo>
                    <a:pt x="2065" y="2038"/>
                    <a:pt x="2074" y="2042"/>
                    <a:pt x="2081" y="2044"/>
                  </a:cubicBezTo>
                  <a:lnTo>
                    <a:pt x="2101" y="2048"/>
                  </a:lnTo>
                  <a:lnTo>
                    <a:pt x="2107" y="2048"/>
                  </a:lnTo>
                  <a:cubicBezTo>
                    <a:pt x="2111" y="2048"/>
                    <a:pt x="2115" y="2048"/>
                    <a:pt x="2119" y="2048"/>
                  </a:cubicBezTo>
                  <a:cubicBezTo>
                    <a:pt x="2130" y="2048"/>
                    <a:pt x="2141" y="2047"/>
                    <a:pt x="2152" y="2045"/>
                  </a:cubicBezTo>
                  <a:cubicBezTo>
                    <a:pt x="2153" y="2045"/>
                    <a:pt x="2154" y="2044"/>
                    <a:pt x="2155" y="2044"/>
                  </a:cubicBezTo>
                  <a:cubicBezTo>
                    <a:pt x="2160" y="2043"/>
                    <a:pt x="2165" y="2042"/>
                    <a:pt x="2171" y="2038"/>
                  </a:cubicBezTo>
                  <a:cubicBezTo>
                    <a:pt x="2173" y="2038"/>
                    <a:pt x="2173" y="2037"/>
                    <a:pt x="2174" y="2037"/>
                  </a:cubicBezTo>
                  <a:cubicBezTo>
                    <a:pt x="2179" y="2034"/>
                    <a:pt x="2184" y="2033"/>
                    <a:pt x="2190" y="2031"/>
                  </a:cubicBezTo>
                  <a:cubicBezTo>
                    <a:pt x="2191" y="2031"/>
                    <a:pt x="2191" y="2029"/>
                    <a:pt x="2192" y="2029"/>
                  </a:cubicBezTo>
                  <a:cubicBezTo>
                    <a:pt x="2195" y="2028"/>
                    <a:pt x="2196" y="2027"/>
                    <a:pt x="2199" y="202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4"/>
            <p:cNvSpPr/>
            <p:nvPr/>
          </p:nvSpPr>
          <p:spPr>
            <a:xfrm>
              <a:off x="6548078" y="5476460"/>
              <a:ext cx="475360" cy="406706"/>
            </a:xfrm>
            <a:custGeom>
              <a:avLst/>
              <a:gdLst/>
              <a:ahLst/>
              <a:cxnLst/>
              <a:rect l="l" t="t" r="r" b="b"/>
              <a:pathLst>
                <a:path w="2395" h="2049" extrusionOk="0">
                  <a:moveTo>
                    <a:pt x="83" y="0"/>
                  </a:moveTo>
                  <a:cubicBezTo>
                    <a:pt x="76" y="0"/>
                    <a:pt x="68" y="1"/>
                    <a:pt x="61" y="2"/>
                  </a:cubicBezTo>
                  <a:cubicBezTo>
                    <a:pt x="58" y="2"/>
                    <a:pt x="53" y="3"/>
                    <a:pt x="49" y="5"/>
                  </a:cubicBezTo>
                  <a:cubicBezTo>
                    <a:pt x="48" y="5"/>
                    <a:pt x="47" y="6"/>
                    <a:pt x="44" y="6"/>
                  </a:cubicBezTo>
                  <a:cubicBezTo>
                    <a:pt x="39" y="7"/>
                    <a:pt x="32" y="10"/>
                    <a:pt x="27" y="11"/>
                  </a:cubicBezTo>
                  <a:lnTo>
                    <a:pt x="26" y="11"/>
                  </a:lnTo>
                  <a:cubicBezTo>
                    <a:pt x="18" y="15"/>
                    <a:pt x="8" y="19"/>
                    <a:pt x="1" y="24"/>
                  </a:cubicBezTo>
                  <a:lnTo>
                    <a:pt x="2021" y="2049"/>
                  </a:lnTo>
                  <a:cubicBezTo>
                    <a:pt x="2022" y="2048"/>
                    <a:pt x="2024" y="2045"/>
                    <a:pt x="2026" y="2043"/>
                  </a:cubicBezTo>
                  <a:cubicBezTo>
                    <a:pt x="2027" y="2042"/>
                    <a:pt x="2027" y="2041"/>
                    <a:pt x="2028" y="2040"/>
                  </a:cubicBezTo>
                  <a:cubicBezTo>
                    <a:pt x="2031" y="2035"/>
                    <a:pt x="2033" y="2031"/>
                    <a:pt x="2035" y="2025"/>
                  </a:cubicBezTo>
                  <a:cubicBezTo>
                    <a:pt x="2035" y="2024"/>
                    <a:pt x="2036" y="2022"/>
                    <a:pt x="2036" y="2022"/>
                  </a:cubicBezTo>
                  <a:cubicBezTo>
                    <a:pt x="2038" y="2017"/>
                    <a:pt x="2040" y="2012"/>
                    <a:pt x="2041" y="2006"/>
                  </a:cubicBezTo>
                  <a:cubicBezTo>
                    <a:pt x="2041" y="2005"/>
                    <a:pt x="2042" y="2004"/>
                    <a:pt x="2042" y="2003"/>
                  </a:cubicBezTo>
                  <a:cubicBezTo>
                    <a:pt x="2043" y="1998"/>
                    <a:pt x="2046" y="1991"/>
                    <a:pt x="2046" y="1985"/>
                  </a:cubicBezTo>
                  <a:cubicBezTo>
                    <a:pt x="2046" y="1982"/>
                    <a:pt x="2047" y="1977"/>
                    <a:pt x="2047" y="1973"/>
                  </a:cubicBezTo>
                  <a:lnTo>
                    <a:pt x="2047" y="1972"/>
                  </a:lnTo>
                  <a:lnTo>
                    <a:pt x="2047" y="1958"/>
                  </a:lnTo>
                  <a:lnTo>
                    <a:pt x="2047" y="1952"/>
                  </a:lnTo>
                  <a:cubicBezTo>
                    <a:pt x="2047" y="1947"/>
                    <a:pt x="2046" y="1945"/>
                    <a:pt x="2046" y="1941"/>
                  </a:cubicBezTo>
                  <a:cubicBezTo>
                    <a:pt x="2042" y="1931"/>
                    <a:pt x="2040" y="1920"/>
                    <a:pt x="2036" y="1909"/>
                  </a:cubicBezTo>
                  <a:cubicBezTo>
                    <a:pt x="2035" y="1908"/>
                    <a:pt x="2035" y="1905"/>
                    <a:pt x="2033" y="1904"/>
                  </a:cubicBezTo>
                  <a:cubicBezTo>
                    <a:pt x="2030" y="1895"/>
                    <a:pt x="2024" y="1887"/>
                    <a:pt x="2017" y="1878"/>
                  </a:cubicBezTo>
                  <a:cubicBezTo>
                    <a:pt x="2014" y="1874"/>
                    <a:pt x="2011" y="1868"/>
                    <a:pt x="2007" y="1864"/>
                  </a:cubicBezTo>
                  <a:lnTo>
                    <a:pt x="1999" y="1857"/>
                  </a:lnTo>
                  <a:lnTo>
                    <a:pt x="1951" y="1808"/>
                  </a:lnTo>
                  <a:lnTo>
                    <a:pt x="1905" y="1763"/>
                  </a:lnTo>
                  <a:lnTo>
                    <a:pt x="1951" y="1719"/>
                  </a:lnTo>
                  <a:lnTo>
                    <a:pt x="2019" y="1650"/>
                  </a:lnTo>
                  <a:lnTo>
                    <a:pt x="2125" y="1545"/>
                  </a:lnTo>
                  <a:lnTo>
                    <a:pt x="2247" y="1421"/>
                  </a:lnTo>
                  <a:lnTo>
                    <a:pt x="2360" y="1308"/>
                  </a:lnTo>
                  <a:lnTo>
                    <a:pt x="2395" y="1274"/>
                  </a:lnTo>
                  <a:cubicBezTo>
                    <a:pt x="2232" y="1250"/>
                    <a:pt x="2073" y="1207"/>
                    <a:pt x="1920" y="1142"/>
                  </a:cubicBezTo>
                  <a:lnTo>
                    <a:pt x="1603" y="1460"/>
                  </a:lnTo>
                  <a:lnTo>
                    <a:pt x="490" y="348"/>
                  </a:lnTo>
                  <a:lnTo>
                    <a:pt x="288" y="145"/>
                  </a:lnTo>
                  <a:lnTo>
                    <a:pt x="185" y="43"/>
                  </a:lnTo>
                  <a:cubicBezTo>
                    <a:pt x="174" y="31"/>
                    <a:pt x="160" y="23"/>
                    <a:pt x="147" y="16"/>
                  </a:cubicBezTo>
                  <a:cubicBezTo>
                    <a:pt x="145" y="15"/>
                    <a:pt x="143" y="13"/>
                    <a:pt x="142" y="13"/>
                  </a:cubicBezTo>
                  <a:cubicBezTo>
                    <a:pt x="128" y="8"/>
                    <a:pt x="114" y="5"/>
                    <a:pt x="100" y="2"/>
                  </a:cubicBezTo>
                  <a:cubicBezTo>
                    <a:pt x="97" y="2"/>
                    <a:pt x="95" y="2"/>
                    <a:pt x="92" y="1"/>
                  </a:cubicBezTo>
                  <a:cubicBezTo>
                    <a:pt x="89" y="0"/>
                    <a:pt x="86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4"/>
            <p:cNvSpPr/>
            <p:nvPr/>
          </p:nvSpPr>
          <p:spPr>
            <a:xfrm>
              <a:off x="6517115" y="6075899"/>
              <a:ext cx="543240" cy="542870"/>
            </a:xfrm>
            <a:custGeom>
              <a:avLst/>
              <a:gdLst/>
              <a:ahLst/>
              <a:cxnLst/>
              <a:rect l="l" t="t" r="r" b="b"/>
              <a:pathLst>
                <a:path w="2737" h="2735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9" y="2031"/>
                    <a:pt x="16" y="2034"/>
                    <a:pt x="25" y="2037"/>
                  </a:cubicBezTo>
                  <a:lnTo>
                    <a:pt x="26" y="2037"/>
                  </a:lnTo>
                  <a:cubicBezTo>
                    <a:pt x="31" y="2039"/>
                    <a:pt x="38" y="2042"/>
                    <a:pt x="43" y="2043"/>
                  </a:cubicBezTo>
                  <a:cubicBezTo>
                    <a:pt x="45" y="2043"/>
                    <a:pt x="47" y="2044"/>
                    <a:pt x="48" y="2044"/>
                  </a:cubicBezTo>
                  <a:cubicBezTo>
                    <a:pt x="59" y="2046"/>
                    <a:pt x="70" y="2047"/>
                    <a:pt x="80" y="2047"/>
                  </a:cubicBezTo>
                  <a:cubicBezTo>
                    <a:pt x="84" y="2047"/>
                    <a:pt x="87" y="2047"/>
                    <a:pt x="90" y="2047"/>
                  </a:cubicBezTo>
                  <a:cubicBezTo>
                    <a:pt x="93" y="2047"/>
                    <a:pt x="96" y="2047"/>
                    <a:pt x="99" y="2045"/>
                  </a:cubicBezTo>
                  <a:cubicBezTo>
                    <a:pt x="114" y="2044"/>
                    <a:pt x="126" y="2039"/>
                    <a:pt x="141" y="2034"/>
                  </a:cubicBezTo>
                  <a:cubicBezTo>
                    <a:pt x="142" y="2033"/>
                    <a:pt x="145" y="2032"/>
                    <a:pt x="146" y="2032"/>
                  </a:cubicBezTo>
                  <a:cubicBezTo>
                    <a:pt x="153" y="2028"/>
                    <a:pt x="159" y="2026"/>
                    <a:pt x="166" y="2020"/>
                  </a:cubicBezTo>
                  <a:cubicBezTo>
                    <a:pt x="173" y="2016"/>
                    <a:pt x="179" y="2011"/>
                    <a:pt x="184" y="2006"/>
                  </a:cubicBezTo>
                  <a:lnTo>
                    <a:pt x="291" y="1899"/>
                  </a:lnTo>
                  <a:lnTo>
                    <a:pt x="493" y="1697"/>
                  </a:lnTo>
                  <a:lnTo>
                    <a:pt x="1606" y="584"/>
                  </a:lnTo>
                  <a:lnTo>
                    <a:pt x="2150" y="1129"/>
                  </a:lnTo>
                  <a:lnTo>
                    <a:pt x="1037" y="2242"/>
                  </a:lnTo>
                  <a:lnTo>
                    <a:pt x="836" y="2443"/>
                  </a:lnTo>
                  <a:lnTo>
                    <a:pt x="728" y="2550"/>
                  </a:lnTo>
                  <a:cubicBezTo>
                    <a:pt x="721" y="2558"/>
                    <a:pt x="713" y="2569"/>
                    <a:pt x="707" y="2577"/>
                  </a:cubicBezTo>
                  <a:cubicBezTo>
                    <a:pt x="706" y="2581"/>
                    <a:pt x="704" y="2585"/>
                    <a:pt x="702" y="2588"/>
                  </a:cubicBezTo>
                  <a:cubicBezTo>
                    <a:pt x="701" y="2590"/>
                    <a:pt x="700" y="2592"/>
                    <a:pt x="700" y="2593"/>
                  </a:cubicBezTo>
                  <a:cubicBezTo>
                    <a:pt x="695" y="2607"/>
                    <a:pt x="690" y="2622"/>
                    <a:pt x="689" y="2635"/>
                  </a:cubicBezTo>
                  <a:cubicBezTo>
                    <a:pt x="689" y="2638"/>
                    <a:pt x="689" y="2641"/>
                    <a:pt x="688" y="2644"/>
                  </a:cubicBezTo>
                  <a:cubicBezTo>
                    <a:pt x="688" y="2653"/>
                    <a:pt x="688" y="2664"/>
                    <a:pt x="689" y="2672"/>
                  </a:cubicBezTo>
                  <a:cubicBezTo>
                    <a:pt x="689" y="2677"/>
                    <a:pt x="690" y="2682"/>
                    <a:pt x="691" y="2687"/>
                  </a:cubicBezTo>
                  <a:cubicBezTo>
                    <a:pt x="691" y="2688"/>
                    <a:pt x="694" y="2691"/>
                    <a:pt x="694" y="2692"/>
                  </a:cubicBezTo>
                  <a:cubicBezTo>
                    <a:pt x="695" y="2697"/>
                    <a:pt x="697" y="2703"/>
                    <a:pt x="699" y="2709"/>
                  </a:cubicBezTo>
                  <a:lnTo>
                    <a:pt x="699" y="2711"/>
                  </a:lnTo>
                  <a:cubicBezTo>
                    <a:pt x="702" y="2719"/>
                    <a:pt x="706" y="2728"/>
                    <a:pt x="711" y="2734"/>
                  </a:cubicBezTo>
                  <a:lnTo>
                    <a:pt x="2736" y="711"/>
                  </a:lnTo>
                  <a:cubicBezTo>
                    <a:pt x="2729" y="705"/>
                    <a:pt x="2720" y="702"/>
                    <a:pt x="2711" y="698"/>
                  </a:cubicBezTo>
                  <a:lnTo>
                    <a:pt x="2710" y="698"/>
                  </a:lnTo>
                  <a:cubicBezTo>
                    <a:pt x="2705" y="695"/>
                    <a:pt x="2699" y="694"/>
                    <a:pt x="2693" y="693"/>
                  </a:cubicBezTo>
                  <a:cubicBezTo>
                    <a:pt x="2692" y="693"/>
                    <a:pt x="2690" y="692"/>
                    <a:pt x="2689" y="692"/>
                  </a:cubicBezTo>
                  <a:cubicBezTo>
                    <a:pt x="2679" y="689"/>
                    <a:pt x="2670" y="688"/>
                    <a:pt x="2660" y="688"/>
                  </a:cubicBezTo>
                  <a:cubicBezTo>
                    <a:pt x="2655" y="688"/>
                    <a:pt x="2650" y="688"/>
                    <a:pt x="2646" y="689"/>
                  </a:cubicBezTo>
                  <a:lnTo>
                    <a:pt x="2639" y="689"/>
                  </a:lnTo>
                  <a:cubicBezTo>
                    <a:pt x="2635" y="689"/>
                    <a:pt x="2631" y="690"/>
                    <a:pt x="2629" y="690"/>
                  </a:cubicBezTo>
                  <a:cubicBezTo>
                    <a:pt x="2618" y="693"/>
                    <a:pt x="2608" y="695"/>
                    <a:pt x="2597" y="699"/>
                  </a:cubicBezTo>
                  <a:cubicBezTo>
                    <a:pt x="2595" y="700"/>
                    <a:pt x="2593" y="700"/>
                    <a:pt x="2592" y="702"/>
                  </a:cubicBezTo>
                  <a:cubicBezTo>
                    <a:pt x="2584" y="705"/>
                    <a:pt x="2578" y="709"/>
                    <a:pt x="2572" y="714"/>
                  </a:cubicBezTo>
                  <a:cubicBezTo>
                    <a:pt x="2565" y="718"/>
                    <a:pt x="2558" y="723"/>
                    <a:pt x="2553" y="730"/>
                  </a:cubicBezTo>
                  <a:lnTo>
                    <a:pt x="2456" y="827"/>
                  </a:lnTo>
                  <a:lnTo>
                    <a:pt x="1912" y="283"/>
                  </a:lnTo>
                  <a:lnTo>
                    <a:pt x="2009" y="186"/>
                  </a:lnTo>
                  <a:cubicBezTo>
                    <a:pt x="2012" y="182"/>
                    <a:pt x="2014" y="178"/>
                    <a:pt x="2017" y="176"/>
                  </a:cubicBezTo>
                  <a:cubicBezTo>
                    <a:pt x="2024" y="167"/>
                    <a:pt x="2030" y="157"/>
                    <a:pt x="2035" y="146"/>
                  </a:cubicBezTo>
                  <a:cubicBezTo>
                    <a:pt x="2036" y="145"/>
                    <a:pt x="2036" y="143"/>
                    <a:pt x="2038" y="141"/>
                  </a:cubicBezTo>
                  <a:cubicBezTo>
                    <a:pt x="2041" y="131"/>
                    <a:pt x="2045" y="120"/>
                    <a:pt x="2047" y="110"/>
                  </a:cubicBezTo>
                  <a:cubicBezTo>
                    <a:pt x="2049" y="106"/>
                    <a:pt x="2049" y="103"/>
                    <a:pt x="2049" y="99"/>
                  </a:cubicBezTo>
                  <a:lnTo>
                    <a:pt x="2049" y="93"/>
                  </a:lnTo>
                  <a:cubicBezTo>
                    <a:pt x="2050" y="78"/>
                    <a:pt x="2049" y="62"/>
                    <a:pt x="2045" y="48"/>
                  </a:cubicBezTo>
                  <a:cubicBezTo>
                    <a:pt x="2045" y="46"/>
                    <a:pt x="2044" y="45"/>
                    <a:pt x="2044" y="44"/>
                  </a:cubicBezTo>
                  <a:cubicBezTo>
                    <a:pt x="2043" y="39"/>
                    <a:pt x="2040" y="33"/>
                    <a:pt x="2039" y="27"/>
                  </a:cubicBezTo>
                  <a:lnTo>
                    <a:pt x="2039" y="25"/>
                  </a:lnTo>
                  <a:cubicBezTo>
                    <a:pt x="2035" y="17"/>
                    <a:pt x="2031" y="8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4"/>
            <p:cNvSpPr/>
            <p:nvPr/>
          </p:nvSpPr>
          <p:spPr>
            <a:xfrm>
              <a:off x="7024432" y="5303576"/>
              <a:ext cx="106981" cy="97260"/>
            </a:xfrm>
            <a:custGeom>
              <a:avLst/>
              <a:gdLst/>
              <a:ahLst/>
              <a:cxnLst/>
              <a:rect l="l" t="t" r="r" b="b"/>
              <a:pathLst>
                <a:path w="539" h="490" extrusionOk="0">
                  <a:moveTo>
                    <a:pt x="270" y="1"/>
                  </a:moveTo>
                  <a:cubicBezTo>
                    <a:pt x="207" y="1"/>
                    <a:pt x="144" y="25"/>
                    <a:pt x="97" y="72"/>
                  </a:cubicBezTo>
                  <a:cubicBezTo>
                    <a:pt x="2" y="167"/>
                    <a:pt x="1" y="323"/>
                    <a:pt x="97" y="418"/>
                  </a:cubicBezTo>
                  <a:cubicBezTo>
                    <a:pt x="144" y="466"/>
                    <a:pt x="207" y="489"/>
                    <a:pt x="269" y="489"/>
                  </a:cubicBezTo>
                  <a:cubicBezTo>
                    <a:pt x="332" y="489"/>
                    <a:pt x="395" y="466"/>
                    <a:pt x="443" y="418"/>
                  </a:cubicBezTo>
                  <a:cubicBezTo>
                    <a:pt x="539" y="322"/>
                    <a:pt x="539" y="167"/>
                    <a:pt x="443" y="72"/>
                  </a:cubicBezTo>
                  <a:cubicBezTo>
                    <a:pt x="395" y="24"/>
                    <a:pt x="333" y="1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4"/>
            <p:cNvSpPr/>
            <p:nvPr/>
          </p:nvSpPr>
          <p:spPr>
            <a:xfrm>
              <a:off x="7601415" y="5044944"/>
              <a:ext cx="1522540" cy="1497607"/>
            </a:xfrm>
            <a:custGeom>
              <a:avLst/>
              <a:gdLst/>
              <a:ahLst/>
              <a:cxnLst/>
              <a:rect l="l" t="t" r="r" b="b"/>
              <a:pathLst>
                <a:path w="7671" h="7545" extrusionOk="0">
                  <a:moveTo>
                    <a:pt x="7343" y="0"/>
                  </a:moveTo>
                  <a:lnTo>
                    <a:pt x="1254" y="6091"/>
                  </a:lnTo>
                  <a:lnTo>
                    <a:pt x="0" y="7343"/>
                  </a:lnTo>
                  <a:lnTo>
                    <a:pt x="203" y="7545"/>
                  </a:lnTo>
                  <a:lnTo>
                    <a:pt x="344" y="7402"/>
                  </a:lnTo>
                  <a:lnTo>
                    <a:pt x="387" y="7360"/>
                  </a:lnTo>
                  <a:lnTo>
                    <a:pt x="433" y="7315"/>
                  </a:lnTo>
                  <a:lnTo>
                    <a:pt x="475" y="7271"/>
                  </a:lnTo>
                  <a:lnTo>
                    <a:pt x="521" y="7226"/>
                  </a:lnTo>
                  <a:lnTo>
                    <a:pt x="563" y="7184"/>
                  </a:lnTo>
                  <a:lnTo>
                    <a:pt x="610" y="7137"/>
                  </a:lnTo>
                  <a:lnTo>
                    <a:pt x="652" y="7095"/>
                  </a:lnTo>
                  <a:lnTo>
                    <a:pt x="698" y="7049"/>
                  </a:lnTo>
                  <a:lnTo>
                    <a:pt x="741" y="7007"/>
                  </a:lnTo>
                  <a:lnTo>
                    <a:pt x="788" y="6959"/>
                  </a:lnTo>
                  <a:lnTo>
                    <a:pt x="830" y="6917"/>
                  </a:lnTo>
                  <a:lnTo>
                    <a:pt x="876" y="6871"/>
                  </a:lnTo>
                  <a:lnTo>
                    <a:pt x="918" y="6828"/>
                  </a:lnTo>
                  <a:lnTo>
                    <a:pt x="964" y="6783"/>
                  </a:lnTo>
                  <a:lnTo>
                    <a:pt x="1006" y="6741"/>
                  </a:lnTo>
                  <a:lnTo>
                    <a:pt x="1053" y="6695"/>
                  </a:lnTo>
                  <a:lnTo>
                    <a:pt x="1095" y="6652"/>
                  </a:lnTo>
                  <a:lnTo>
                    <a:pt x="1141" y="6606"/>
                  </a:lnTo>
                  <a:lnTo>
                    <a:pt x="1184" y="6564"/>
                  </a:lnTo>
                  <a:lnTo>
                    <a:pt x="1229" y="6517"/>
                  </a:lnTo>
                  <a:lnTo>
                    <a:pt x="1271" y="6475"/>
                  </a:lnTo>
                  <a:lnTo>
                    <a:pt x="1319" y="6428"/>
                  </a:lnTo>
                  <a:lnTo>
                    <a:pt x="1361" y="6386"/>
                  </a:lnTo>
                  <a:lnTo>
                    <a:pt x="1407" y="6340"/>
                  </a:lnTo>
                  <a:lnTo>
                    <a:pt x="1449" y="6298"/>
                  </a:lnTo>
                  <a:lnTo>
                    <a:pt x="1454" y="6294"/>
                  </a:lnTo>
                  <a:lnTo>
                    <a:pt x="1497" y="6251"/>
                  </a:lnTo>
                  <a:lnTo>
                    <a:pt x="1539" y="6208"/>
                  </a:lnTo>
                  <a:lnTo>
                    <a:pt x="1586" y="6161"/>
                  </a:lnTo>
                  <a:lnTo>
                    <a:pt x="1629" y="6119"/>
                  </a:lnTo>
                  <a:lnTo>
                    <a:pt x="1675" y="6072"/>
                  </a:lnTo>
                  <a:lnTo>
                    <a:pt x="1717" y="6030"/>
                  </a:lnTo>
                  <a:lnTo>
                    <a:pt x="1948" y="5799"/>
                  </a:lnTo>
                  <a:lnTo>
                    <a:pt x="2943" y="4804"/>
                  </a:lnTo>
                  <a:lnTo>
                    <a:pt x="3174" y="4574"/>
                  </a:lnTo>
                  <a:lnTo>
                    <a:pt x="3216" y="4532"/>
                  </a:lnTo>
                  <a:lnTo>
                    <a:pt x="3262" y="4485"/>
                  </a:lnTo>
                  <a:lnTo>
                    <a:pt x="3304" y="4443"/>
                  </a:lnTo>
                  <a:lnTo>
                    <a:pt x="3352" y="4396"/>
                  </a:lnTo>
                  <a:lnTo>
                    <a:pt x="3394" y="4353"/>
                  </a:lnTo>
                  <a:lnTo>
                    <a:pt x="3440" y="4307"/>
                  </a:lnTo>
                  <a:lnTo>
                    <a:pt x="3483" y="4265"/>
                  </a:lnTo>
                  <a:lnTo>
                    <a:pt x="3528" y="4218"/>
                  </a:lnTo>
                  <a:lnTo>
                    <a:pt x="3570" y="4176"/>
                  </a:lnTo>
                  <a:lnTo>
                    <a:pt x="3616" y="4131"/>
                  </a:lnTo>
                  <a:lnTo>
                    <a:pt x="3659" y="4089"/>
                  </a:lnTo>
                  <a:lnTo>
                    <a:pt x="3705" y="4042"/>
                  </a:lnTo>
                  <a:lnTo>
                    <a:pt x="3747" y="4000"/>
                  </a:lnTo>
                  <a:lnTo>
                    <a:pt x="3795" y="3953"/>
                  </a:lnTo>
                  <a:lnTo>
                    <a:pt x="3837" y="3910"/>
                  </a:lnTo>
                  <a:lnTo>
                    <a:pt x="3883" y="3864"/>
                  </a:lnTo>
                  <a:lnTo>
                    <a:pt x="3925" y="3822"/>
                  </a:lnTo>
                  <a:lnTo>
                    <a:pt x="3971" y="3775"/>
                  </a:lnTo>
                  <a:lnTo>
                    <a:pt x="4013" y="3733"/>
                  </a:lnTo>
                  <a:lnTo>
                    <a:pt x="4059" y="3688"/>
                  </a:lnTo>
                  <a:lnTo>
                    <a:pt x="4102" y="3646"/>
                  </a:lnTo>
                  <a:lnTo>
                    <a:pt x="4148" y="3599"/>
                  </a:lnTo>
                  <a:lnTo>
                    <a:pt x="4190" y="3557"/>
                  </a:lnTo>
                  <a:lnTo>
                    <a:pt x="4237" y="3511"/>
                  </a:lnTo>
                  <a:lnTo>
                    <a:pt x="4279" y="3469"/>
                  </a:lnTo>
                  <a:lnTo>
                    <a:pt x="4326" y="3421"/>
                  </a:lnTo>
                  <a:lnTo>
                    <a:pt x="4368" y="3379"/>
                  </a:lnTo>
                  <a:lnTo>
                    <a:pt x="4414" y="3333"/>
                  </a:lnTo>
                  <a:lnTo>
                    <a:pt x="4456" y="3290"/>
                  </a:lnTo>
                  <a:lnTo>
                    <a:pt x="4502" y="3245"/>
                  </a:lnTo>
                  <a:lnTo>
                    <a:pt x="4544" y="3203"/>
                  </a:lnTo>
                  <a:lnTo>
                    <a:pt x="7670" y="78"/>
                  </a:lnTo>
                  <a:cubicBezTo>
                    <a:pt x="7560" y="62"/>
                    <a:pt x="7450" y="36"/>
                    <a:pt x="7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4"/>
            <p:cNvSpPr/>
            <p:nvPr/>
          </p:nvSpPr>
          <p:spPr>
            <a:xfrm>
              <a:off x="7263204" y="4510014"/>
              <a:ext cx="1566801" cy="2088909"/>
            </a:xfrm>
            <a:custGeom>
              <a:avLst/>
              <a:gdLst/>
              <a:ahLst/>
              <a:cxnLst/>
              <a:rect l="l" t="t" r="r" b="b"/>
              <a:pathLst>
                <a:path w="7894" h="10524" extrusionOk="0">
                  <a:moveTo>
                    <a:pt x="2741" y="6047"/>
                  </a:moveTo>
                  <a:cubicBezTo>
                    <a:pt x="2766" y="6047"/>
                    <a:pt x="2787" y="6068"/>
                    <a:pt x="2787" y="6093"/>
                  </a:cubicBezTo>
                  <a:cubicBezTo>
                    <a:pt x="2787" y="6118"/>
                    <a:pt x="2767" y="6139"/>
                    <a:pt x="2741" y="6139"/>
                  </a:cubicBezTo>
                  <a:cubicBezTo>
                    <a:pt x="2716" y="6139"/>
                    <a:pt x="2695" y="6119"/>
                    <a:pt x="2695" y="6093"/>
                  </a:cubicBezTo>
                  <a:cubicBezTo>
                    <a:pt x="2696" y="6067"/>
                    <a:pt x="2716" y="6047"/>
                    <a:pt x="2741" y="6047"/>
                  </a:cubicBezTo>
                  <a:close/>
                  <a:moveTo>
                    <a:pt x="2553" y="6084"/>
                  </a:moveTo>
                  <a:cubicBezTo>
                    <a:pt x="2571" y="6084"/>
                    <a:pt x="2587" y="6095"/>
                    <a:pt x="2594" y="6113"/>
                  </a:cubicBezTo>
                  <a:cubicBezTo>
                    <a:pt x="2604" y="6136"/>
                    <a:pt x="2593" y="6163"/>
                    <a:pt x="2569" y="6172"/>
                  </a:cubicBezTo>
                  <a:cubicBezTo>
                    <a:pt x="2564" y="6174"/>
                    <a:pt x="2558" y="6175"/>
                    <a:pt x="2552" y="6175"/>
                  </a:cubicBezTo>
                  <a:cubicBezTo>
                    <a:pt x="2534" y="6175"/>
                    <a:pt x="2517" y="6164"/>
                    <a:pt x="2510" y="6147"/>
                  </a:cubicBezTo>
                  <a:cubicBezTo>
                    <a:pt x="2501" y="6125"/>
                    <a:pt x="2511" y="6097"/>
                    <a:pt x="2535" y="6088"/>
                  </a:cubicBezTo>
                  <a:cubicBezTo>
                    <a:pt x="2541" y="6085"/>
                    <a:pt x="2547" y="6084"/>
                    <a:pt x="2553" y="6084"/>
                  </a:cubicBezTo>
                  <a:close/>
                  <a:moveTo>
                    <a:pt x="2392" y="6192"/>
                  </a:moveTo>
                  <a:cubicBezTo>
                    <a:pt x="2403" y="6192"/>
                    <a:pt x="2415" y="6196"/>
                    <a:pt x="2425" y="6205"/>
                  </a:cubicBezTo>
                  <a:cubicBezTo>
                    <a:pt x="2443" y="6224"/>
                    <a:pt x="2443" y="6252"/>
                    <a:pt x="2425" y="6269"/>
                  </a:cubicBezTo>
                  <a:cubicBezTo>
                    <a:pt x="2415" y="6279"/>
                    <a:pt x="2404" y="6283"/>
                    <a:pt x="2392" y="6283"/>
                  </a:cubicBezTo>
                  <a:cubicBezTo>
                    <a:pt x="2381" y="6283"/>
                    <a:pt x="2369" y="6279"/>
                    <a:pt x="2360" y="6269"/>
                  </a:cubicBezTo>
                  <a:cubicBezTo>
                    <a:pt x="2342" y="6251"/>
                    <a:pt x="2341" y="6222"/>
                    <a:pt x="2360" y="6205"/>
                  </a:cubicBezTo>
                  <a:cubicBezTo>
                    <a:pt x="2369" y="6196"/>
                    <a:pt x="2380" y="6192"/>
                    <a:pt x="2392" y="6192"/>
                  </a:cubicBezTo>
                  <a:close/>
                  <a:moveTo>
                    <a:pt x="2286" y="6351"/>
                  </a:moveTo>
                  <a:cubicBezTo>
                    <a:pt x="2291" y="6351"/>
                    <a:pt x="2297" y="6351"/>
                    <a:pt x="2302" y="6353"/>
                  </a:cubicBezTo>
                  <a:cubicBezTo>
                    <a:pt x="2325" y="6363"/>
                    <a:pt x="2336" y="6390"/>
                    <a:pt x="2327" y="6414"/>
                  </a:cubicBezTo>
                  <a:cubicBezTo>
                    <a:pt x="2320" y="6431"/>
                    <a:pt x="2303" y="6441"/>
                    <a:pt x="2285" y="6441"/>
                  </a:cubicBezTo>
                  <a:cubicBezTo>
                    <a:pt x="2279" y="6441"/>
                    <a:pt x="2273" y="6440"/>
                    <a:pt x="2267" y="6438"/>
                  </a:cubicBezTo>
                  <a:cubicBezTo>
                    <a:pt x="2245" y="6430"/>
                    <a:pt x="2234" y="6403"/>
                    <a:pt x="2242" y="6379"/>
                  </a:cubicBezTo>
                  <a:cubicBezTo>
                    <a:pt x="2249" y="6361"/>
                    <a:pt x="2267" y="6351"/>
                    <a:pt x="2286" y="6351"/>
                  </a:cubicBezTo>
                  <a:close/>
                  <a:moveTo>
                    <a:pt x="2666" y="6245"/>
                  </a:moveTo>
                  <a:lnTo>
                    <a:pt x="2402" y="6510"/>
                  </a:lnTo>
                  <a:cubicBezTo>
                    <a:pt x="2416" y="6447"/>
                    <a:pt x="2447" y="6387"/>
                    <a:pt x="2495" y="6338"/>
                  </a:cubicBezTo>
                  <a:cubicBezTo>
                    <a:pt x="2545" y="6289"/>
                    <a:pt x="2604" y="6259"/>
                    <a:pt x="2666" y="6245"/>
                  </a:cubicBezTo>
                  <a:close/>
                  <a:moveTo>
                    <a:pt x="2247" y="6540"/>
                  </a:moveTo>
                  <a:cubicBezTo>
                    <a:pt x="2273" y="6540"/>
                    <a:pt x="2294" y="6561"/>
                    <a:pt x="2294" y="6585"/>
                  </a:cubicBezTo>
                  <a:cubicBezTo>
                    <a:pt x="2294" y="6611"/>
                    <a:pt x="2273" y="6632"/>
                    <a:pt x="2247" y="6632"/>
                  </a:cubicBezTo>
                  <a:cubicBezTo>
                    <a:pt x="2223" y="6632"/>
                    <a:pt x="2203" y="6612"/>
                    <a:pt x="2202" y="6585"/>
                  </a:cubicBezTo>
                  <a:cubicBezTo>
                    <a:pt x="2202" y="6561"/>
                    <a:pt x="2223" y="6540"/>
                    <a:pt x="2247" y="6540"/>
                  </a:cubicBezTo>
                  <a:close/>
                  <a:moveTo>
                    <a:pt x="5520" y="1"/>
                  </a:moveTo>
                  <a:lnTo>
                    <a:pt x="5517" y="4"/>
                  </a:lnTo>
                  <a:lnTo>
                    <a:pt x="3548" y="1973"/>
                  </a:lnTo>
                  <a:lnTo>
                    <a:pt x="3547" y="1975"/>
                  </a:lnTo>
                  <a:cubicBezTo>
                    <a:pt x="3550" y="1977"/>
                    <a:pt x="3555" y="1978"/>
                    <a:pt x="3560" y="1981"/>
                  </a:cubicBezTo>
                  <a:cubicBezTo>
                    <a:pt x="3568" y="1985"/>
                    <a:pt x="3574" y="1988"/>
                    <a:pt x="3580" y="1991"/>
                  </a:cubicBezTo>
                  <a:cubicBezTo>
                    <a:pt x="3590" y="1993"/>
                    <a:pt x="3600" y="1996"/>
                    <a:pt x="3610" y="1996"/>
                  </a:cubicBezTo>
                  <a:cubicBezTo>
                    <a:pt x="3616" y="1997"/>
                    <a:pt x="3624" y="1997"/>
                    <a:pt x="3631" y="1997"/>
                  </a:cubicBezTo>
                  <a:cubicBezTo>
                    <a:pt x="3642" y="1997"/>
                    <a:pt x="3653" y="1994"/>
                    <a:pt x="3664" y="1991"/>
                  </a:cubicBezTo>
                  <a:cubicBezTo>
                    <a:pt x="3669" y="1989"/>
                    <a:pt x="3675" y="1988"/>
                    <a:pt x="3681" y="1985"/>
                  </a:cubicBezTo>
                  <a:cubicBezTo>
                    <a:pt x="3696" y="1978"/>
                    <a:pt x="3712" y="1970"/>
                    <a:pt x="3726" y="1956"/>
                  </a:cubicBezTo>
                  <a:lnTo>
                    <a:pt x="3860" y="1822"/>
                  </a:lnTo>
                  <a:lnTo>
                    <a:pt x="5473" y="3435"/>
                  </a:lnTo>
                  <a:lnTo>
                    <a:pt x="5352" y="3557"/>
                  </a:lnTo>
                  <a:lnTo>
                    <a:pt x="5297" y="3612"/>
                  </a:lnTo>
                  <a:lnTo>
                    <a:pt x="5267" y="3642"/>
                  </a:lnTo>
                  <a:lnTo>
                    <a:pt x="5237" y="3671"/>
                  </a:lnTo>
                  <a:lnTo>
                    <a:pt x="5204" y="3704"/>
                  </a:lnTo>
                  <a:lnTo>
                    <a:pt x="5176" y="3733"/>
                  </a:lnTo>
                  <a:lnTo>
                    <a:pt x="5142" y="3767"/>
                  </a:lnTo>
                  <a:lnTo>
                    <a:pt x="5114" y="3795"/>
                  </a:lnTo>
                  <a:lnTo>
                    <a:pt x="5080" y="3828"/>
                  </a:lnTo>
                  <a:lnTo>
                    <a:pt x="5052" y="3857"/>
                  </a:lnTo>
                  <a:lnTo>
                    <a:pt x="5019" y="3890"/>
                  </a:lnTo>
                  <a:lnTo>
                    <a:pt x="4988" y="3921"/>
                  </a:lnTo>
                  <a:lnTo>
                    <a:pt x="4956" y="3953"/>
                  </a:lnTo>
                  <a:lnTo>
                    <a:pt x="4926" y="3983"/>
                  </a:lnTo>
                  <a:lnTo>
                    <a:pt x="4893" y="4015"/>
                  </a:lnTo>
                  <a:lnTo>
                    <a:pt x="4863" y="4046"/>
                  </a:lnTo>
                  <a:lnTo>
                    <a:pt x="4830" y="4079"/>
                  </a:lnTo>
                  <a:lnTo>
                    <a:pt x="4801" y="4107"/>
                  </a:lnTo>
                  <a:lnTo>
                    <a:pt x="4768" y="4141"/>
                  </a:lnTo>
                  <a:lnTo>
                    <a:pt x="4739" y="4169"/>
                  </a:lnTo>
                  <a:lnTo>
                    <a:pt x="4706" y="4202"/>
                  </a:lnTo>
                  <a:lnTo>
                    <a:pt x="4676" y="4233"/>
                  </a:lnTo>
                  <a:lnTo>
                    <a:pt x="4642" y="4265"/>
                  </a:lnTo>
                  <a:lnTo>
                    <a:pt x="4613" y="4296"/>
                  </a:lnTo>
                  <a:lnTo>
                    <a:pt x="4579" y="4329"/>
                  </a:lnTo>
                  <a:lnTo>
                    <a:pt x="4550" y="4359"/>
                  </a:lnTo>
                  <a:lnTo>
                    <a:pt x="4517" y="4392"/>
                  </a:lnTo>
                  <a:lnTo>
                    <a:pt x="4486" y="4423"/>
                  </a:lnTo>
                  <a:lnTo>
                    <a:pt x="4454" y="4455"/>
                  </a:lnTo>
                  <a:lnTo>
                    <a:pt x="4423" y="4486"/>
                  </a:lnTo>
                  <a:lnTo>
                    <a:pt x="4390" y="4518"/>
                  </a:lnTo>
                  <a:lnTo>
                    <a:pt x="4361" y="4548"/>
                  </a:lnTo>
                  <a:lnTo>
                    <a:pt x="4328" y="4581"/>
                  </a:lnTo>
                  <a:lnTo>
                    <a:pt x="4298" y="4611"/>
                  </a:lnTo>
                  <a:lnTo>
                    <a:pt x="4265" y="4644"/>
                  </a:lnTo>
                  <a:lnTo>
                    <a:pt x="4234" y="4675"/>
                  </a:lnTo>
                  <a:lnTo>
                    <a:pt x="4202" y="4707"/>
                  </a:lnTo>
                  <a:lnTo>
                    <a:pt x="4171" y="4738"/>
                  </a:lnTo>
                  <a:lnTo>
                    <a:pt x="4138" y="4771"/>
                  </a:lnTo>
                  <a:lnTo>
                    <a:pt x="4108" y="4801"/>
                  </a:lnTo>
                  <a:lnTo>
                    <a:pt x="4075" y="4834"/>
                  </a:lnTo>
                  <a:lnTo>
                    <a:pt x="4044" y="4864"/>
                  </a:lnTo>
                  <a:lnTo>
                    <a:pt x="4012" y="4897"/>
                  </a:lnTo>
                  <a:lnTo>
                    <a:pt x="3981" y="4926"/>
                  </a:lnTo>
                  <a:lnTo>
                    <a:pt x="3948" y="4959"/>
                  </a:lnTo>
                  <a:lnTo>
                    <a:pt x="3918" y="4989"/>
                  </a:lnTo>
                  <a:lnTo>
                    <a:pt x="3885" y="5023"/>
                  </a:lnTo>
                  <a:lnTo>
                    <a:pt x="3855" y="5052"/>
                  </a:lnTo>
                  <a:lnTo>
                    <a:pt x="3818" y="5089"/>
                  </a:lnTo>
                  <a:lnTo>
                    <a:pt x="3643" y="5265"/>
                  </a:lnTo>
                  <a:lnTo>
                    <a:pt x="3580" y="5326"/>
                  </a:lnTo>
                  <a:lnTo>
                    <a:pt x="3147" y="5761"/>
                  </a:lnTo>
                  <a:lnTo>
                    <a:pt x="3058" y="5848"/>
                  </a:lnTo>
                  <a:lnTo>
                    <a:pt x="2909" y="5999"/>
                  </a:lnTo>
                  <a:cubicBezTo>
                    <a:pt x="2853" y="5983"/>
                    <a:pt x="2795" y="5975"/>
                    <a:pt x="2738" y="5975"/>
                  </a:cubicBezTo>
                  <a:cubicBezTo>
                    <a:pt x="2581" y="5975"/>
                    <a:pt x="2426" y="6034"/>
                    <a:pt x="2308" y="6153"/>
                  </a:cubicBezTo>
                  <a:cubicBezTo>
                    <a:pt x="2144" y="6317"/>
                    <a:pt x="2092" y="6549"/>
                    <a:pt x="2153" y="6754"/>
                  </a:cubicBezTo>
                  <a:lnTo>
                    <a:pt x="2003" y="6905"/>
                  </a:lnTo>
                  <a:lnTo>
                    <a:pt x="1914" y="6993"/>
                  </a:lnTo>
                  <a:lnTo>
                    <a:pt x="1615" y="7292"/>
                  </a:lnTo>
                  <a:lnTo>
                    <a:pt x="1481" y="7427"/>
                  </a:lnTo>
                  <a:lnTo>
                    <a:pt x="1419" y="7488"/>
                  </a:lnTo>
                  <a:lnTo>
                    <a:pt x="1243" y="7664"/>
                  </a:lnTo>
                  <a:lnTo>
                    <a:pt x="1207" y="7701"/>
                  </a:lnTo>
                  <a:lnTo>
                    <a:pt x="1176" y="7731"/>
                  </a:lnTo>
                  <a:lnTo>
                    <a:pt x="1143" y="7764"/>
                  </a:lnTo>
                  <a:lnTo>
                    <a:pt x="1114" y="7793"/>
                  </a:lnTo>
                  <a:lnTo>
                    <a:pt x="1081" y="7826"/>
                  </a:lnTo>
                  <a:lnTo>
                    <a:pt x="1053" y="7855"/>
                  </a:lnTo>
                  <a:lnTo>
                    <a:pt x="1019" y="7888"/>
                  </a:lnTo>
                  <a:lnTo>
                    <a:pt x="989" y="7918"/>
                  </a:lnTo>
                  <a:lnTo>
                    <a:pt x="956" y="7951"/>
                  </a:lnTo>
                  <a:lnTo>
                    <a:pt x="926" y="7982"/>
                  </a:lnTo>
                  <a:lnTo>
                    <a:pt x="892" y="8014"/>
                  </a:lnTo>
                  <a:lnTo>
                    <a:pt x="863" y="8045"/>
                  </a:lnTo>
                  <a:lnTo>
                    <a:pt x="829" y="8078"/>
                  </a:lnTo>
                  <a:lnTo>
                    <a:pt x="801" y="8107"/>
                  </a:lnTo>
                  <a:lnTo>
                    <a:pt x="768" y="8140"/>
                  </a:lnTo>
                  <a:lnTo>
                    <a:pt x="737" y="8170"/>
                  </a:lnTo>
                  <a:lnTo>
                    <a:pt x="705" y="8203"/>
                  </a:lnTo>
                  <a:lnTo>
                    <a:pt x="674" y="8234"/>
                  </a:lnTo>
                  <a:lnTo>
                    <a:pt x="641" y="8266"/>
                  </a:lnTo>
                  <a:lnTo>
                    <a:pt x="612" y="8295"/>
                  </a:lnTo>
                  <a:lnTo>
                    <a:pt x="579" y="8329"/>
                  </a:lnTo>
                  <a:lnTo>
                    <a:pt x="550" y="8357"/>
                  </a:lnTo>
                  <a:lnTo>
                    <a:pt x="517" y="8390"/>
                  </a:lnTo>
                  <a:lnTo>
                    <a:pt x="486" y="8420"/>
                  </a:lnTo>
                  <a:lnTo>
                    <a:pt x="454" y="8453"/>
                  </a:lnTo>
                  <a:lnTo>
                    <a:pt x="423" y="8484"/>
                  </a:lnTo>
                  <a:lnTo>
                    <a:pt x="390" y="8516"/>
                  </a:lnTo>
                  <a:lnTo>
                    <a:pt x="362" y="8546"/>
                  </a:lnTo>
                  <a:lnTo>
                    <a:pt x="328" y="8579"/>
                  </a:lnTo>
                  <a:lnTo>
                    <a:pt x="300" y="8608"/>
                  </a:lnTo>
                  <a:lnTo>
                    <a:pt x="288" y="8620"/>
                  </a:lnTo>
                  <a:lnTo>
                    <a:pt x="184" y="8515"/>
                  </a:lnTo>
                  <a:cubicBezTo>
                    <a:pt x="172" y="8504"/>
                    <a:pt x="158" y="8495"/>
                    <a:pt x="146" y="8489"/>
                  </a:cubicBezTo>
                  <a:cubicBezTo>
                    <a:pt x="143" y="8488"/>
                    <a:pt x="141" y="8487"/>
                    <a:pt x="140" y="8487"/>
                  </a:cubicBezTo>
                  <a:cubicBezTo>
                    <a:pt x="127" y="8482"/>
                    <a:pt x="112" y="8477"/>
                    <a:pt x="99" y="8476"/>
                  </a:cubicBezTo>
                  <a:cubicBezTo>
                    <a:pt x="96" y="8476"/>
                    <a:pt x="94" y="8476"/>
                    <a:pt x="91" y="8474"/>
                  </a:cubicBezTo>
                  <a:cubicBezTo>
                    <a:pt x="87" y="8474"/>
                    <a:pt x="84" y="8474"/>
                    <a:pt x="80" y="8474"/>
                  </a:cubicBezTo>
                  <a:cubicBezTo>
                    <a:pt x="70" y="8474"/>
                    <a:pt x="59" y="8475"/>
                    <a:pt x="49" y="8477"/>
                  </a:cubicBezTo>
                  <a:cubicBezTo>
                    <a:pt x="48" y="8477"/>
                    <a:pt x="47" y="8477"/>
                    <a:pt x="46" y="8478"/>
                  </a:cubicBezTo>
                  <a:cubicBezTo>
                    <a:pt x="43" y="8478"/>
                    <a:pt x="43" y="8479"/>
                    <a:pt x="42" y="8479"/>
                  </a:cubicBezTo>
                  <a:cubicBezTo>
                    <a:pt x="28" y="8484"/>
                    <a:pt x="14" y="8489"/>
                    <a:pt x="0" y="8498"/>
                  </a:cubicBezTo>
                  <a:lnTo>
                    <a:pt x="2025" y="10523"/>
                  </a:lnTo>
                  <a:lnTo>
                    <a:pt x="2025" y="10522"/>
                  </a:lnTo>
                  <a:cubicBezTo>
                    <a:pt x="2026" y="10520"/>
                    <a:pt x="2026" y="10519"/>
                    <a:pt x="2028" y="10518"/>
                  </a:cubicBezTo>
                  <a:lnTo>
                    <a:pt x="2031" y="10510"/>
                  </a:lnTo>
                  <a:cubicBezTo>
                    <a:pt x="2033" y="10507"/>
                    <a:pt x="2034" y="10506"/>
                    <a:pt x="2034" y="10503"/>
                  </a:cubicBezTo>
                  <a:cubicBezTo>
                    <a:pt x="2034" y="10502"/>
                    <a:pt x="2035" y="10501"/>
                    <a:pt x="2035" y="10501"/>
                  </a:cubicBezTo>
                  <a:cubicBezTo>
                    <a:pt x="2039" y="10494"/>
                    <a:pt x="2041" y="10487"/>
                    <a:pt x="2042" y="10480"/>
                  </a:cubicBezTo>
                  <a:cubicBezTo>
                    <a:pt x="2042" y="10478"/>
                    <a:pt x="2044" y="10477"/>
                    <a:pt x="2044" y="10476"/>
                  </a:cubicBezTo>
                  <a:cubicBezTo>
                    <a:pt x="2045" y="10472"/>
                    <a:pt x="2045" y="10467"/>
                    <a:pt x="2046" y="10464"/>
                  </a:cubicBezTo>
                  <a:lnTo>
                    <a:pt x="2046" y="10462"/>
                  </a:lnTo>
                  <a:cubicBezTo>
                    <a:pt x="2046" y="10459"/>
                    <a:pt x="2047" y="10456"/>
                    <a:pt x="2047" y="10452"/>
                  </a:cubicBezTo>
                  <a:lnTo>
                    <a:pt x="2047" y="10449"/>
                  </a:lnTo>
                  <a:lnTo>
                    <a:pt x="2047" y="10430"/>
                  </a:lnTo>
                  <a:lnTo>
                    <a:pt x="2047" y="10424"/>
                  </a:lnTo>
                  <a:cubicBezTo>
                    <a:pt x="2046" y="10418"/>
                    <a:pt x="2045" y="10409"/>
                    <a:pt x="2044" y="10403"/>
                  </a:cubicBezTo>
                  <a:cubicBezTo>
                    <a:pt x="2044" y="10402"/>
                    <a:pt x="2044" y="10402"/>
                    <a:pt x="2042" y="10401"/>
                  </a:cubicBezTo>
                  <a:cubicBezTo>
                    <a:pt x="2041" y="10398"/>
                    <a:pt x="2041" y="10396"/>
                    <a:pt x="2040" y="10392"/>
                  </a:cubicBezTo>
                  <a:cubicBezTo>
                    <a:pt x="2039" y="10388"/>
                    <a:pt x="2037" y="10385"/>
                    <a:pt x="2035" y="10382"/>
                  </a:cubicBezTo>
                  <a:cubicBezTo>
                    <a:pt x="2034" y="10381"/>
                    <a:pt x="2034" y="10378"/>
                    <a:pt x="2033" y="10377"/>
                  </a:cubicBezTo>
                  <a:cubicBezTo>
                    <a:pt x="2028" y="10366"/>
                    <a:pt x="2023" y="10357"/>
                    <a:pt x="2014" y="10348"/>
                  </a:cubicBezTo>
                  <a:cubicBezTo>
                    <a:pt x="2012" y="10344"/>
                    <a:pt x="2009" y="10341"/>
                    <a:pt x="2005" y="10339"/>
                  </a:cubicBezTo>
                  <a:lnTo>
                    <a:pt x="1905" y="10238"/>
                  </a:lnTo>
                  <a:lnTo>
                    <a:pt x="1703" y="10037"/>
                  </a:lnTo>
                  <a:lnTo>
                    <a:pt x="591" y="8924"/>
                  </a:lnTo>
                  <a:lnTo>
                    <a:pt x="1845" y="7671"/>
                  </a:lnTo>
                  <a:lnTo>
                    <a:pt x="7894" y="1622"/>
                  </a:lnTo>
                  <a:cubicBezTo>
                    <a:pt x="7829" y="1469"/>
                    <a:pt x="7786" y="1308"/>
                    <a:pt x="7762" y="1147"/>
                  </a:cubicBezTo>
                  <a:lnTo>
                    <a:pt x="6982" y="1932"/>
                  </a:lnTo>
                  <a:lnTo>
                    <a:pt x="5878" y="3036"/>
                  </a:lnTo>
                  <a:lnTo>
                    <a:pt x="5878" y="3036"/>
                  </a:lnTo>
                  <a:lnTo>
                    <a:pt x="4264" y="1421"/>
                  </a:lnTo>
                  <a:lnTo>
                    <a:pt x="5200" y="484"/>
                  </a:lnTo>
                  <a:lnTo>
                    <a:pt x="5368" y="316"/>
                  </a:lnTo>
                  <a:lnTo>
                    <a:pt x="5503" y="182"/>
                  </a:lnTo>
                  <a:cubicBezTo>
                    <a:pt x="5516" y="168"/>
                    <a:pt x="5525" y="154"/>
                    <a:pt x="5531" y="137"/>
                  </a:cubicBezTo>
                  <a:cubicBezTo>
                    <a:pt x="5535" y="131"/>
                    <a:pt x="5535" y="126"/>
                    <a:pt x="5536" y="121"/>
                  </a:cubicBezTo>
                  <a:cubicBezTo>
                    <a:pt x="5540" y="109"/>
                    <a:pt x="5542" y="99"/>
                    <a:pt x="5542" y="87"/>
                  </a:cubicBezTo>
                  <a:cubicBezTo>
                    <a:pt x="5542" y="80"/>
                    <a:pt x="5541" y="73"/>
                    <a:pt x="5541" y="67"/>
                  </a:cubicBezTo>
                  <a:cubicBezTo>
                    <a:pt x="5540" y="57"/>
                    <a:pt x="5538" y="46"/>
                    <a:pt x="5535" y="35"/>
                  </a:cubicBezTo>
                  <a:cubicBezTo>
                    <a:pt x="5531" y="29"/>
                    <a:pt x="5529" y="22"/>
                    <a:pt x="5526" y="17"/>
                  </a:cubicBezTo>
                  <a:cubicBezTo>
                    <a:pt x="5524" y="11"/>
                    <a:pt x="5522" y="6"/>
                    <a:pt x="5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4"/>
            <p:cNvSpPr/>
            <p:nvPr/>
          </p:nvSpPr>
          <p:spPr>
            <a:xfrm>
              <a:off x="7428538" y="3434597"/>
              <a:ext cx="1567000" cy="1861836"/>
            </a:xfrm>
            <a:custGeom>
              <a:avLst/>
              <a:gdLst/>
              <a:ahLst/>
              <a:cxnLst/>
              <a:rect l="l" t="t" r="r" b="b"/>
              <a:pathLst>
                <a:path w="7895" h="9380" extrusionOk="0">
                  <a:moveTo>
                    <a:pt x="4225" y="5061"/>
                  </a:moveTo>
                  <a:lnTo>
                    <a:pt x="4209" y="5064"/>
                  </a:lnTo>
                  <a:cubicBezTo>
                    <a:pt x="4214" y="5062"/>
                    <a:pt x="4220" y="5062"/>
                    <a:pt x="4225" y="5061"/>
                  </a:cubicBezTo>
                  <a:close/>
                  <a:moveTo>
                    <a:pt x="5870" y="0"/>
                  </a:moveTo>
                  <a:lnTo>
                    <a:pt x="5867" y="8"/>
                  </a:lnTo>
                  <a:cubicBezTo>
                    <a:pt x="5867" y="8"/>
                    <a:pt x="5867" y="10"/>
                    <a:pt x="5865" y="10"/>
                  </a:cubicBezTo>
                  <a:lnTo>
                    <a:pt x="5857" y="26"/>
                  </a:lnTo>
                  <a:cubicBezTo>
                    <a:pt x="5857" y="27"/>
                    <a:pt x="5856" y="27"/>
                    <a:pt x="5856" y="28"/>
                  </a:cubicBezTo>
                  <a:cubicBezTo>
                    <a:pt x="5853" y="33"/>
                    <a:pt x="5852" y="38"/>
                    <a:pt x="5851" y="44"/>
                  </a:cubicBezTo>
                  <a:cubicBezTo>
                    <a:pt x="5851" y="45"/>
                    <a:pt x="5849" y="47"/>
                    <a:pt x="5849" y="48"/>
                  </a:cubicBezTo>
                  <a:cubicBezTo>
                    <a:pt x="5848" y="53"/>
                    <a:pt x="5847" y="59"/>
                    <a:pt x="5847" y="65"/>
                  </a:cubicBezTo>
                  <a:cubicBezTo>
                    <a:pt x="5846" y="74"/>
                    <a:pt x="5846" y="84"/>
                    <a:pt x="5847" y="91"/>
                  </a:cubicBezTo>
                  <a:lnTo>
                    <a:pt x="5847" y="97"/>
                  </a:lnTo>
                  <a:cubicBezTo>
                    <a:pt x="5848" y="106"/>
                    <a:pt x="5849" y="113"/>
                    <a:pt x="5851" y="121"/>
                  </a:cubicBezTo>
                  <a:cubicBezTo>
                    <a:pt x="5852" y="127"/>
                    <a:pt x="5854" y="133"/>
                    <a:pt x="5857" y="138"/>
                  </a:cubicBezTo>
                  <a:cubicBezTo>
                    <a:pt x="5858" y="140"/>
                    <a:pt x="5859" y="143"/>
                    <a:pt x="5859" y="144"/>
                  </a:cubicBezTo>
                  <a:cubicBezTo>
                    <a:pt x="5867" y="157"/>
                    <a:pt x="5875" y="170"/>
                    <a:pt x="5886" y="182"/>
                  </a:cubicBezTo>
                  <a:lnTo>
                    <a:pt x="5986" y="282"/>
                  </a:lnTo>
                  <a:lnTo>
                    <a:pt x="6188" y="484"/>
                  </a:lnTo>
                  <a:lnTo>
                    <a:pt x="7306" y="1604"/>
                  </a:lnTo>
                  <a:lnTo>
                    <a:pt x="5978" y="2933"/>
                  </a:lnTo>
                  <a:lnTo>
                    <a:pt x="3856" y="5054"/>
                  </a:lnTo>
                  <a:lnTo>
                    <a:pt x="4032" y="5230"/>
                  </a:lnTo>
                  <a:lnTo>
                    <a:pt x="3864" y="5397"/>
                  </a:lnTo>
                  <a:lnTo>
                    <a:pt x="2927" y="6334"/>
                  </a:lnTo>
                  <a:lnTo>
                    <a:pt x="2514" y="5922"/>
                  </a:lnTo>
                  <a:lnTo>
                    <a:pt x="2113" y="6324"/>
                  </a:lnTo>
                  <a:lnTo>
                    <a:pt x="2049" y="6260"/>
                  </a:lnTo>
                  <a:lnTo>
                    <a:pt x="2451" y="5858"/>
                  </a:lnTo>
                  <a:lnTo>
                    <a:pt x="2388" y="5795"/>
                  </a:lnTo>
                  <a:lnTo>
                    <a:pt x="1986" y="6197"/>
                  </a:lnTo>
                  <a:lnTo>
                    <a:pt x="1923" y="6134"/>
                  </a:lnTo>
                  <a:lnTo>
                    <a:pt x="2325" y="5732"/>
                  </a:lnTo>
                  <a:lnTo>
                    <a:pt x="2261" y="5669"/>
                  </a:lnTo>
                  <a:lnTo>
                    <a:pt x="1859" y="6070"/>
                  </a:lnTo>
                  <a:lnTo>
                    <a:pt x="1796" y="6007"/>
                  </a:lnTo>
                  <a:lnTo>
                    <a:pt x="2347" y="6559"/>
                  </a:lnTo>
                  <a:lnTo>
                    <a:pt x="0" y="8905"/>
                  </a:lnTo>
                  <a:cubicBezTo>
                    <a:pt x="65" y="9058"/>
                    <a:pt x="109" y="9217"/>
                    <a:pt x="132" y="9380"/>
                  </a:cubicBezTo>
                  <a:lnTo>
                    <a:pt x="184" y="9328"/>
                  </a:lnTo>
                  <a:lnTo>
                    <a:pt x="1234" y="8278"/>
                  </a:lnTo>
                  <a:lnTo>
                    <a:pt x="1248" y="8264"/>
                  </a:lnTo>
                  <a:lnTo>
                    <a:pt x="1290" y="8222"/>
                  </a:lnTo>
                  <a:lnTo>
                    <a:pt x="1337" y="8174"/>
                  </a:lnTo>
                  <a:lnTo>
                    <a:pt x="1380" y="8132"/>
                  </a:lnTo>
                  <a:lnTo>
                    <a:pt x="1422" y="8090"/>
                  </a:lnTo>
                  <a:lnTo>
                    <a:pt x="1501" y="8011"/>
                  </a:lnTo>
                  <a:lnTo>
                    <a:pt x="1614" y="7898"/>
                  </a:lnTo>
                  <a:lnTo>
                    <a:pt x="1736" y="7775"/>
                  </a:lnTo>
                  <a:lnTo>
                    <a:pt x="1842" y="7669"/>
                  </a:lnTo>
                  <a:lnTo>
                    <a:pt x="1910" y="7601"/>
                  </a:lnTo>
                  <a:lnTo>
                    <a:pt x="2416" y="7094"/>
                  </a:lnTo>
                  <a:lnTo>
                    <a:pt x="2389" y="7067"/>
                  </a:lnTo>
                  <a:cubicBezTo>
                    <a:pt x="2383" y="7061"/>
                    <a:pt x="2378" y="7051"/>
                    <a:pt x="2373" y="7044"/>
                  </a:cubicBezTo>
                  <a:lnTo>
                    <a:pt x="4343" y="5074"/>
                  </a:lnTo>
                  <a:cubicBezTo>
                    <a:pt x="4350" y="5079"/>
                    <a:pt x="4360" y="5083"/>
                    <a:pt x="4366" y="5090"/>
                  </a:cubicBezTo>
                  <a:lnTo>
                    <a:pt x="4394" y="5117"/>
                  </a:lnTo>
                  <a:lnTo>
                    <a:pt x="6279" y="3233"/>
                  </a:lnTo>
                  <a:lnTo>
                    <a:pt x="7608" y="1904"/>
                  </a:lnTo>
                  <a:lnTo>
                    <a:pt x="7712" y="2008"/>
                  </a:lnTo>
                  <a:cubicBezTo>
                    <a:pt x="7714" y="2010"/>
                    <a:pt x="7718" y="2013"/>
                    <a:pt x="7721" y="2016"/>
                  </a:cubicBezTo>
                  <a:cubicBezTo>
                    <a:pt x="7724" y="2019"/>
                    <a:pt x="7728" y="2021"/>
                    <a:pt x="7730" y="2022"/>
                  </a:cubicBezTo>
                  <a:lnTo>
                    <a:pt x="7750" y="2035"/>
                  </a:lnTo>
                  <a:cubicBezTo>
                    <a:pt x="7751" y="2036"/>
                    <a:pt x="7755" y="2037"/>
                    <a:pt x="7756" y="2037"/>
                  </a:cubicBezTo>
                  <a:cubicBezTo>
                    <a:pt x="7768" y="2042"/>
                    <a:pt x="7783" y="2046"/>
                    <a:pt x="7798" y="2047"/>
                  </a:cubicBezTo>
                  <a:cubicBezTo>
                    <a:pt x="7800" y="2047"/>
                    <a:pt x="7803" y="2047"/>
                    <a:pt x="7805" y="2048"/>
                  </a:cubicBezTo>
                  <a:cubicBezTo>
                    <a:pt x="7808" y="2049"/>
                    <a:pt x="7812" y="2049"/>
                    <a:pt x="7815" y="2049"/>
                  </a:cubicBezTo>
                  <a:cubicBezTo>
                    <a:pt x="7822" y="2049"/>
                    <a:pt x="7830" y="2048"/>
                    <a:pt x="7837" y="2047"/>
                  </a:cubicBezTo>
                  <a:cubicBezTo>
                    <a:pt x="7841" y="2047"/>
                    <a:pt x="7844" y="2046"/>
                    <a:pt x="7847" y="2045"/>
                  </a:cubicBezTo>
                  <a:cubicBezTo>
                    <a:pt x="7849" y="2045"/>
                    <a:pt x="7852" y="2043"/>
                    <a:pt x="7853" y="2043"/>
                  </a:cubicBezTo>
                  <a:cubicBezTo>
                    <a:pt x="7858" y="2042"/>
                    <a:pt x="7865" y="2040"/>
                    <a:pt x="7871" y="2038"/>
                  </a:cubicBezTo>
                  <a:cubicBezTo>
                    <a:pt x="7878" y="2035"/>
                    <a:pt x="7887" y="2030"/>
                    <a:pt x="7895" y="2025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4"/>
            <p:cNvSpPr/>
            <p:nvPr/>
          </p:nvSpPr>
          <p:spPr>
            <a:xfrm>
              <a:off x="7899135" y="4442528"/>
              <a:ext cx="417006" cy="416829"/>
            </a:xfrm>
            <a:custGeom>
              <a:avLst/>
              <a:gdLst/>
              <a:ahLst/>
              <a:cxnLst/>
              <a:rect l="l" t="t" r="r" b="b"/>
              <a:pathLst>
                <a:path w="2101" h="2100" extrusionOk="0">
                  <a:moveTo>
                    <a:pt x="1970" y="0"/>
                  </a:moveTo>
                  <a:lnTo>
                    <a:pt x="1" y="1969"/>
                  </a:lnTo>
                  <a:cubicBezTo>
                    <a:pt x="6" y="1977"/>
                    <a:pt x="10" y="1986"/>
                    <a:pt x="17" y="1993"/>
                  </a:cubicBezTo>
                  <a:lnTo>
                    <a:pt x="44" y="2021"/>
                  </a:lnTo>
                  <a:lnTo>
                    <a:pt x="123" y="2100"/>
                  </a:lnTo>
                  <a:lnTo>
                    <a:pt x="242" y="1983"/>
                  </a:lnTo>
                  <a:lnTo>
                    <a:pt x="1984" y="239"/>
                  </a:lnTo>
                  <a:lnTo>
                    <a:pt x="2101" y="122"/>
                  </a:lnTo>
                  <a:lnTo>
                    <a:pt x="2022" y="43"/>
                  </a:lnTo>
                  <a:lnTo>
                    <a:pt x="1994" y="16"/>
                  </a:lnTo>
                  <a:cubicBezTo>
                    <a:pt x="1988" y="10"/>
                    <a:pt x="1978" y="5"/>
                    <a:pt x="1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4"/>
            <p:cNvSpPr/>
            <p:nvPr/>
          </p:nvSpPr>
          <p:spPr>
            <a:xfrm>
              <a:off x="7941610" y="4484806"/>
              <a:ext cx="417006" cy="416631"/>
            </a:xfrm>
            <a:custGeom>
              <a:avLst/>
              <a:gdLst/>
              <a:ahLst/>
              <a:cxnLst/>
              <a:rect l="l" t="t" r="r" b="b"/>
              <a:pathLst>
                <a:path w="2101" h="2099" extrusionOk="0">
                  <a:moveTo>
                    <a:pt x="1977" y="0"/>
                  </a:moveTo>
                  <a:lnTo>
                    <a:pt x="1860" y="118"/>
                  </a:lnTo>
                  <a:lnTo>
                    <a:pt x="118" y="1859"/>
                  </a:lnTo>
                  <a:lnTo>
                    <a:pt x="0" y="1976"/>
                  </a:lnTo>
                  <a:lnTo>
                    <a:pt x="108" y="2083"/>
                  </a:lnTo>
                  <a:cubicBezTo>
                    <a:pt x="114" y="2090"/>
                    <a:pt x="123" y="2093"/>
                    <a:pt x="131" y="2099"/>
                  </a:cubicBezTo>
                  <a:lnTo>
                    <a:pt x="2101" y="130"/>
                  </a:lnTo>
                  <a:cubicBezTo>
                    <a:pt x="2095" y="123"/>
                    <a:pt x="2091" y="114"/>
                    <a:pt x="2085" y="108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4"/>
            <p:cNvSpPr/>
            <p:nvPr/>
          </p:nvSpPr>
          <p:spPr>
            <a:xfrm>
              <a:off x="7217156" y="3759922"/>
              <a:ext cx="416808" cy="416829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1976" y="0"/>
                  </a:moveTo>
                  <a:lnTo>
                    <a:pt x="1859" y="117"/>
                  </a:lnTo>
                  <a:lnTo>
                    <a:pt x="117" y="1859"/>
                  </a:lnTo>
                  <a:lnTo>
                    <a:pt x="0" y="1977"/>
                  </a:lnTo>
                  <a:lnTo>
                    <a:pt x="107" y="2084"/>
                  </a:lnTo>
                  <a:cubicBezTo>
                    <a:pt x="114" y="2090"/>
                    <a:pt x="122" y="2094"/>
                    <a:pt x="131" y="2100"/>
                  </a:cubicBezTo>
                  <a:lnTo>
                    <a:pt x="2100" y="130"/>
                  </a:lnTo>
                  <a:cubicBezTo>
                    <a:pt x="2093" y="122"/>
                    <a:pt x="2089" y="114"/>
                    <a:pt x="2083" y="107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4"/>
            <p:cNvSpPr/>
            <p:nvPr/>
          </p:nvSpPr>
          <p:spPr>
            <a:xfrm>
              <a:off x="7173888" y="3717048"/>
              <a:ext cx="417602" cy="417623"/>
            </a:xfrm>
            <a:custGeom>
              <a:avLst/>
              <a:gdLst/>
              <a:ahLst/>
              <a:cxnLst/>
              <a:rect l="l" t="t" r="r" b="b"/>
              <a:pathLst>
                <a:path w="2104" h="2104" extrusionOk="0">
                  <a:moveTo>
                    <a:pt x="1974" y="1"/>
                  </a:moveTo>
                  <a:lnTo>
                    <a:pt x="1" y="1974"/>
                  </a:lnTo>
                  <a:cubicBezTo>
                    <a:pt x="6" y="1983"/>
                    <a:pt x="11" y="1990"/>
                    <a:pt x="18" y="1996"/>
                  </a:cubicBezTo>
                  <a:lnTo>
                    <a:pt x="124" y="2104"/>
                  </a:lnTo>
                  <a:lnTo>
                    <a:pt x="241" y="1986"/>
                  </a:lnTo>
                  <a:lnTo>
                    <a:pt x="1984" y="245"/>
                  </a:lnTo>
                  <a:lnTo>
                    <a:pt x="2104" y="126"/>
                  </a:lnTo>
                  <a:lnTo>
                    <a:pt x="1996" y="19"/>
                  </a:lnTo>
                  <a:cubicBezTo>
                    <a:pt x="1990" y="13"/>
                    <a:pt x="1982" y="6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4"/>
            <p:cNvSpPr/>
            <p:nvPr/>
          </p:nvSpPr>
          <p:spPr>
            <a:xfrm>
              <a:off x="6477221" y="5524693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8" y="109"/>
                  </a:lnTo>
                  <a:cubicBezTo>
                    <a:pt x="12" y="116"/>
                    <a:pt x="6" y="124"/>
                    <a:pt x="0" y="132"/>
                  </a:cubicBezTo>
                  <a:lnTo>
                    <a:pt x="2025" y="2157"/>
                  </a:lnTo>
                  <a:cubicBezTo>
                    <a:pt x="2035" y="2153"/>
                    <a:pt x="2042" y="2147"/>
                    <a:pt x="2049" y="2140"/>
                  </a:cubicBezTo>
                  <a:lnTo>
                    <a:pt x="2158" y="2030"/>
                  </a:lnTo>
                  <a:lnTo>
                    <a:pt x="2037" y="1909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4"/>
            <p:cNvSpPr/>
            <p:nvPr/>
          </p:nvSpPr>
          <p:spPr>
            <a:xfrm>
              <a:off x="6521283" y="548102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133" y="1"/>
                  </a:moveTo>
                  <a:cubicBezTo>
                    <a:pt x="125" y="6"/>
                    <a:pt x="117" y="11"/>
                    <a:pt x="110" y="20"/>
                  </a:cubicBezTo>
                  <a:lnTo>
                    <a:pt x="1" y="128"/>
                  </a:lnTo>
                  <a:lnTo>
                    <a:pt x="122" y="250"/>
                  </a:lnTo>
                  <a:lnTo>
                    <a:pt x="1910" y="2038"/>
                  </a:lnTo>
                  <a:lnTo>
                    <a:pt x="2030" y="2157"/>
                  </a:lnTo>
                  <a:lnTo>
                    <a:pt x="2139" y="2049"/>
                  </a:lnTo>
                  <a:cubicBezTo>
                    <a:pt x="2146" y="2041"/>
                    <a:pt x="2152" y="2034"/>
                    <a:pt x="2157" y="2026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4"/>
            <p:cNvSpPr/>
            <p:nvPr/>
          </p:nvSpPr>
          <p:spPr>
            <a:xfrm>
              <a:off x="6490916" y="604989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3"/>
                    <a:pt x="133" y="2158"/>
                  </a:cubicBezTo>
                  <a:lnTo>
                    <a:pt x="2157" y="133"/>
                  </a:lnTo>
                  <a:cubicBezTo>
                    <a:pt x="2154" y="125"/>
                    <a:pt x="2147" y="117"/>
                    <a:pt x="2141" y="109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4"/>
            <p:cNvSpPr/>
            <p:nvPr/>
          </p:nvSpPr>
          <p:spPr>
            <a:xfrm>
              <a:off x="6447647" y="6006031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6" y="2033"/>
                    <a:pt x="11" y="2041"/>
                    <a:pt x="18" y="2048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8"/>
                  </a:lnTo>
                  <a:lnTo>
                    <a:pt x="2047" y="19"/>
                  </a:lnTo>
                  <a:cubicBezTo>
                    <a:pt x="2041" y="12"/>
                    <a:pt x="2033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4"/>
            <p:cNvSpPr/>
            <p:nvPr/>
          </p:nvSpPr>
          <p:spPr>
            <a:xfrm>
              <a:off x="6701901" y="6260693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09" y="2140"/>
                  </a:lnTo>
                  <a:cubicBezTo>
                    <a:pt x="117" y="2146"/>
                    <a:pt x="124" y="2152"/>
                    <a:pt x="133" y="2158"/>
                  </a:cubicBezTo>
                  <a:lnTo>
                    <a:pt x="2157" y="133"/>
                  </a:lnTo>
                  <a:cubicBezTo>
                    <a:pt x="2152" y="125"/>
                    <a:pt x="2147" y="117"/>
                    <a:pt x="2141" y="110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4"/>
            <p:cNvSpPr/>
            <p:nvPr/>
          </p:nvSpPr>
          <p:spPr>
            <a:xfrm>
              <a:off x="6658235" y="621682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0" y="2025"/>
                  </a:lnTo>
                  <a:cubicBezTo>
                    <a:pt x="6" y="2034"/>
                    <a:pt x="11" y="2041"/>
                    <a:pt x="19" y="2049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9"/>
                  </a:lnTo>
                  <a:lnTo>
                    <a:pt x="2047" y="20"/>
                  </a:lnTo>
                  <a:cubicBezTo>
                    <a:pt x="2041" y="13"/>
                    <a:pt x="2034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4"/>
            <p:cNvSpPr/>
            <p:nvPr/>
          </p:nvSpPr>
          <p:spPr>
            <a:xfrm>
              <a:off x="7175872" y="6228339"/>
              <a:ext cx="445389" cy="440846"/>
            </a:xfrm>
            <a:custGeom>
              <a:avLst/>
              <a:gdLst/>
              <a:ahLst/>
              <a:cxnLst/>
              <a:rect l="l" t="t" r="r" b="b"/>
              <a:pathLst>
                <a:path w="2244" h="2221" extrusionOk="0">
                  <a:moveTo>
                    <a:pt x="71" y="231"/>
                  </a:moveTo>
                  <a:cubicBezTo>
                    <a:pt x="70" y="233"/>
                    <a:pt x="69" y="236"/>
                    <a:pt x="69" y="238"/>
                  </a:cubicBezTo>
                  <a:cubicBezTo>
                    <a:pt x="70" y="236"/>
                    <a:pt x="70" y="234"/>
                    <a:pt x="71" y="232"/>
                  </a:cubicBezTo>
                  <a:lnTo>
                    <a:pt x="71" y="231"/>
                  </a:lnTo>
                  <a:close/>
                  <a:moveTo>
                    <a:pt x="160" y="1"/>
                  </a:moveTo>
                  <a:lnTo>
                    <a:pt x="127" y="34"/>
                  </a:lnTo>
                  <a:lnTo>
                    <a:pt x="187" y="95"/>
                  </a:lnTo>
                  <a:lnTo>
                    <a:pt x="156" y="125"/>
                  </a:lnTo>
                  <a:lnTo>
                    <a:pt x="96" y="64"/>
                  </a:lnTo>
                  <a:lnTo>
                    <a:pt x="64" y="97"/>
                  </a:lnTo>
                  <a:lnTo>
                    <a:pt x="124" y="158"/>
                  </a:lnTo>
                  <a:lnTo>
                    <a:pt x="107" y="175"/>
                  </a:lnTo>
                  <a:cubicBezTo>
                    <a:pt x="103" y="179"/>
                    <a:pt x="98" y="184"/>
                    <a:pt x="95" y="189"/>
                  </a:cubicBezTo>
                  <a:lnTo>
                    <a:pt x="33" y="127"/>
                  </a:lnTo>
                  <a:lnTo>
                    <a:pt x="0" y="160"/>
                  </a:lnTo>
                  <a:lnTo>
                    <a:pt x="71" y="231"/>
                  </a:lnTo>
                  <a:lnTo>
                    <a:pt x="71" y="231"/>
                  </a:lnTo>
                  <a:cubicBezTo>
                    <a:pt x="74" y="219"/>
                    <a:pt x="79" y="207"/>
                    <a:pt x="87" y="196"/>
                  </a:cubicBezTo>
                  <a:lnTo>
                    <a:pt x="2112" y="2221"/>
                  </a:lnTo>
                  <a:cubicBezTo>
                    <a:pt x="2120" y="2215"/>
                    <a:pt x="2127" y="2210"/>
                    <a:pt x="2134" y="2203"/>
                  </a:cubicBezTo>
                  <a:lnTo>
                    <a:pt x="2243" y="2093"/>
                  </a:lnTo>
                  <a:lnTo>
                    <a:pt x="2122" y="1972"/>
                  </a:lnTo>
                  <a:lnTo>
                    <a:pt x="335" y="184"/>
                  </a:lnTo>
                  <a:lnTo>
                    <a:pt x="340" y="18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4"/>
            <p:cNvSpPr/>
            <p:nvPr/>
          </p:nvSpPr>
          <p:spPr>
            <a:xfrm>
              <a:off x="7225691" y="6178121"/>
              <a:ext cx="439633" cy="446999"/>
            </a:xfrm>
            <a:custGeom>
              <a:avLst/>
              <a:gdLst/>
              <a:ahLst/>
              <a:cxnLst/>
              <a:rect l="l" t="t" r="r" b="b"/>
              <a:pathLst>
                <a:path w="2215" h="2252" extrusionOk="0">
                  <a:moveTo>
                    <a:pt x="161" y="1"/>
                  </a:moveTo>
                  <a:lnTo>
                    <a:pt x="127" y="33"/>
                  </a:lnTo>
                  <a:lnTo>
                    <a:pt x="189" y="95"/>
                  </a:lnTo>
                  <a:cubicBezTo>
                    <a:pt x="182" y="101"/>
                    <a:pt x="174" y="106"/>
                    <a:pt x="168" y="112"/>
                  </a:cubicBezTo>
                  <a:lnTo>
                    <a:pt x="158" y="123"/>
                  </a:lnTo>
                  <a:lnTo>
                    <a:pt x="97" y="63"/>
                  </a:lnTo>
                  <a:lnTo>
                    <a:pt x="64" y="95"/>
                  </a:lnTo>
                  <a:lnTo>
                    <a:pt x="125" y="157"/>
                  </a:lnTo>
                  <a:lnTo>
                    <a:pt x="94" y="185"/>
                  </a:lnTo>
                  <a:lnTo>
                    <a:pt x="34" y="125"/>
                  </a:lnTo>
                  <a:lnTo>
                    <a:pt x="0" y="158"/>
                  </a:lnTo>
                  <a:lnTo>
                    <a:pt x="62" y="218"/>
                  </a:lnTo>
                  <a:lnTo>
                    <a:pt x="58" y="221"/>
                  </a:lnTo>
                  <a:lnTo>
                    <a:pt x="180" y="342"/>
                  </a:lnTo>
                  <a:lnTo>
                    <a:pt x="1967" y="2130"/>
                  </a:lnTo>
                  <a:lnTo>
                    <a:pt x="2088" y="2251"/>
                  </a:lnTo>
                  <a:lnTo>
                    <a:pt x="2189" y="2151"/>
                  </a:lnTo>
                  <a:lnTo>
                    <a:pt x="2198" y="2141"/>
                  </a:lnTo>
                  <a:cubicBezTo>
                    <a:pt x="2203" y="2136"/>
                    <a:pt x="2210" y="2129"/>
                    <a:pt x="2215" y="2120"/>
                  </a:cubicBezTo>
                  <a:lnTo>
                    <a:pt x="190" y="95"/>
                  </a:lnTo>
                  <a:cubicBezTo>
                    <a:pt x="204" y="86"/>
                    <a:pt x="219" y="82"/>
                    <a:pt x="232" y="78"/>
                  </a:cubicBezTo>
                  <a:cubicBezTo>
                    <a:pt x="235" y="78"/>
                    <a:pt x="235" y="77"/>
                    <a:pt x="236" y="77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4"/>
            <p:cNvSpPr/>
            <p:nvPr/>
          </p:nvSpPr>
          <p:spPr>
            <a:xfrm>
              <a:off x="8914760" y="4546139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409" y="0"/>
                  </a:moveTo>
                  <a:lnTo>
                    <a:pt x="58" y="350"/>
                  </a:lnTo>
                  <a:cubicBezTo>
                    <a:pt x="5" y="554"/>
                    <a:pt x="1" y="766"/>
                    <a:pt x="45" y="970"/>
                  </a:cubicBezTo>
                  <a:lnTo>
                    <a:pt x="712" y="30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4"/>
            <p:cNvSpPr/>
            <p:nvPr/>
          </p:nvSpPr>
          <p:spPr>
            <a:xfrm>
              <a:off x="9044567" y="4418709"/>
              <a:ext cx="192724" cy="138943"/>
            </a:xfrm>
            <a:custGeom>
              <a:avLst/>
              <a:gdLst/>
              <a:ahLst/>
              <a:cxnLst/>
              <a:rect l="l" t="t" r="r" b="b"/>
              <a:pathLst>
                <a:path w="971" h="700" extrusionOk="0">
                  <a:moveTo>
                    <a:pt x="688" y="1"/>
                  </a:moveTo>
                  <a:cubicBezTo>
                    <a:pt x="575" y="1"/>
                    <a:pt x="462" y="15"/>
                    <a:pt x="352" y="45"/>
                  </a:cubicBezTo>
                  <a:lnTo>
                    <a:pt x="1" y="395"/>
                  </a:lnTo>
                  <a:lnTo>
                    <a:pt x="304" y="699"/>
                  </a:lnTo>
                  <a:lnTo>
                    <a:pt x="971" y="31"/>
                  </a:lnTo>
                  <a:cubicBezTo>
                    <a:pt x="878" y="11"/>
                    <a:pt x="783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4"/>
            <p:cNvSpPr/>
            <p:nvPr/>
          </p:nvSpPr>
          <p:spPr>
            <a:xfrm>
              <a:off x="8637483" y="3365722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32" y="0"/>
                  </a:moveTo>
                  <a:cubicBezTo>
                    <a:pt x="125" y="6"/>
                    <a:pt x="116" y="11"/>
                    <a:pt x="110" y="18"/>
                  </a:cubicBezTo>
                  <a:lnTo>
                    <a:pt x="0" y="128"/>
                  </a:lnTo>
                  <a:lnTo>
                    <a:pt x="122" y="249"/>
                  </a:lnTo>
                  <a:lnTo>
                    <a:pt x="1909" y="2037"/>
                  </a:lnTo>
                  <a:lnTo>
                    <a:pt x="2029" y="2157"/>
                  </a:lnTo>
                  <a:lnTo>
                    <a:pt x="2139" y="2047"/>
                  </a:lnTo>
                  <a:cubicBezTo>
                    <a:pt x="2145" y="2041"/>
                    <a:pt x="2152" y="2034"/>
                    <a:pt x="2157" y="20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4"/>
            <p:cNvSpPr/>
            <p:nvPr/>
          </p:nvSpPr>
          <p:spPr>
            <a:xfrm>
              <a:off x="8663683" y="3340712"/>
              <a:ext cx="866762" cy="427150"/>
            </a:xfrm>
            <a:custGeom>
              <a:avLst/>
              <a:gdLst/>
              <a:ahLst/>
              <a:cxnLst/>
              <a:rect l="l" t="t" r="r" b="b"/>
              <a:pathLst>
                <a:path w="4367" h="2152" extrusionOk="0">
                  <a:moveTo>
                    <a:pt x="4276" y="1"/>
                  </a:moveTo>
                  <a:cubicBezTo>
                    <a:pt x="4272" y="1"/>
                    <a:pt x="4270" y="1"/>
                    <a:pt x="4267" y="2"/>
                  </a:cubicBezTo>
                  <a:lnTo>
                    <a:pt x="4248" y="6"/>
                  </a:lnTo>
                  <a:lnTo>
                    <a:pt x="4237" y="10"/>
                  </a:lnTo>
                  <a:cubicBezTo>
                    <a:pt x="4232" y="11"/>
                    <a:pt x="4229" y="12"/>
                    <a:pt x="4226" y="15"/>
                  </a:cubicBezTo>
                  <a:cubicBezTo>
                    <a:pt x="4223" y="16"/>
                    <a:pt x="4222" y="17"/>
                    <a:pt x="4219" y="18"/>
                  </a:cubicBezTo>
                  <a:cubicBezTo>
                    <a:pt x="4212" y="22"/>
                    <a:pt x="4206" y="25"/>
                    <a:pt x="4200" y="30"/>
                  </a:cubicBezTo>
                  <a:cubicBezTo>
                    <a:pt x="4192" y="34"/>
                    <a:pt x="4187" y="39"/>
                    <a:pt x="4181" y="44"/>
                  </a:cubicBezTo>
                  <a:lnTo>
                    <a:pt x="4074" y="152"/>
                  </a:lnTo>
                  <a:lnTo>
                    <a:pt x="3873" y="353"/>
                  </a:lnTo>
                  <a:lnTo>
                    <a:pt x="2755" y="1471"/>
                  </a:lnTo>
                  <a:cubicBezTo>
                    <a:pt x="2600" y="1349"/>
                    <a:pt x="2412" y="1288"/>
                    <a:pt x="2224" y="1288"/>
                  </a:cubicBezTo>
                  <a:cubicBezTo>
                    <a:pt x="2004" y="1288"/>
                    <a:pt x="1785" y="1371"/>
                    <a:pt x="1617" y="1538"/>
                  </a:cubicBezTo>
                  <a:lnTo>
                    <a:pt x="1596" y="1560"/>
                  </a:lnTo>
                  <a:lnTo>
                    <a:pt x="483" y="447"/>
                  </a:lnTo>
                  <a:lnTo>
                    <a:pt x="282" y="244"/>
                  </a:lnTo>
                  <a:lnTo>
                    <a:pt x="182" y="144"/>
                  </a:lnTo>
                  <a:cubicBezTo>
                    <a:pt x="174" y="138"/>
                    <a:pt x="167" y="132"/>
                    <a:pt x="158" y="126"/>
                  </a:cubicBezTo>
                  <a:cubicBezTo>
                    <a:pt x="153" y="123"/>
                    <a:pt x="148" y="120"/>
                    <a:pt x="143" y="117"/>
                  </a:cubicBezTo>
                  <a:cubicBezTo>
                    <a:pt x="142" y="116"/>
                    <a:pt x="139" y="115"/>
                    <a:pt x="137" y="115"/>
                  </a:cubicBezTo>
                  <a:cubicBezTo>
                    <a:pt x="129" y="111"/>
                    <a:pt x="121" y="107"/>
                    <a:pt x="111" y="105"/>
                  </a:cubicBezTo>
                  <a:cubicBezTo>
                    <a:pt x="106" y="104"/>
                    <a:pt x="100" y="102"/>
                    <a:pt x="97" y="102"/>
                  </a:cubicBezTo>
                  <a:lnTo>
                    <a:pt x="90" y="102"/>
                  </a:lnTo>
                  <a:cubicBezTo>
                    <a:pt x="87" y="102"/>
                    <a:pt x="84" y="102"/>
                    <a:pt x="81" y="102"/>
                  </a:cubicBezTo>
                  <a:cubicBezTo>
                    <a:pt x="74" y="102"/>
                    <a:pt x="66" y="103"/>
                    <a:pt x="58" y="104"/>
                  </a:cubicBezTo>
                  <a:cubicBezTo>
                    <a:pt x="55" y="104"/>
                    <a:pt x="51" y="105"/>
                    <a:pt x="47" y="106"/>
                  </a:cubicBezTo>
                  <a:cubicBezTo>
                    <a:pt x="46" y="106"/>
                    <a:pt x="45" y="107"/>
                    <a:pt x="42" y="107"/>
                  </a:cubicBezTo>
                  <a:cubicBezTo>
                    <a:pt x="37" y="109"/>
                    <a:pt x="32" y="111"/>
                    <a:pt x="27" y="113"/>
                  </a:cubicBezTo>
                  <a:cubicBezTo>
                    <a:pt x="26" y="113"/>
                    <a:pt x="26" y="115"/>
                    <a:pt x="25" y="115"/>
                  </a:cubicBezTo>
                  <a:cubicBezTo>
                    <a:pt x="19" y="117"/>
                    <a:pt x="14" y="118"/>
                    <a:pt x="9" y="122"/>
                  </a:cubicBezTo>
                  <a:lnTo>
                    <a:pt x="8" y="123"/>
                  </a:lnTo>
                  <a:cubicBezTo>
                    <a:pt x="5" y="125"/>
                    <a:pt x="2" y="126"/>
                    <a:pt x="0" y="127"/>
                  </a:cubicBezTo>
                  <a:lnTo>
                    <a:pt x="2025" y="2151"/>
                  </a:lnTo>
                  <a:cubicBezTo>
                    <a:pt x="2032" y="2142"/>
                    <a:pt x="2036" y="2131"/>
                    <a:pt x="2040" y="2121"/>
                  </a:cubicBezTo>
                  <a:lnTo>
                    <a:pt x="2044" y="2109"/>
                  </a:lnTo>
                  <a:cubicBezTo>
                    <a:pt x="2044" y="2108"/>
                    <a:pt x="2045" y="2105"/>
                    <a:pt x="2045" y="2104"/>
                  </a:cubicBezTo>
                  <a:cubicBezTo>
                    <a:pt x="2048" y="2089"/>
                    <a:pt x="2049" y="2075"/>
                    <a:pt x="2048" y="2060"/>
                  </a:cubicBezTo>
                  <a:cubicBezTo>
                    <a:pt x="2048" y="2057"/>
                    <a:pt x="2048" y="2055"/>
                    <a:pt x="2046" y="2052"/>
                  </a:cubicBezTo>
                  <a:cubicBezTo>
                    <a:pt x="2045" y="2038"/>
                    <a:pt x="2041" y="2024"/>
                    <a:pt x="2036" y="2010"/>
                  </a:cubicBezTo>
                  <a:cubicBezTo>
                    <a:pt x="2035" y="2009"/>
                    <a:pt x="2035" y="2007"/>
                    <a:pt x="2034" y="2005"/>
                  </a:cubicBezTo>
                  <a:cubicBezTo>
                    <a:pt x="2032" y="2001"/>
                    <a:pt x="2029" y="1998"/>
                    <a:pt x="2028" y="1994"/>
                  </a:cubicBezTo>
                  <a:cubicBezTo>
                    <a:pt x="2023" y="1983"/>
                    <a:pt x="2015" y="1975"/>
                    <a:pt x="2007" y="1967"/>
                  </a:cubicBezTo>
                  <a:lnTo>
                    <a:pt x="1903" y="1862"/>
                  </a:lnTo>
                  <a:lnTo>
                    <a:pt x="1924" y="1841"/>
                  </a:lnTo>
                  <a:cubicBezTo>
                    <a:pt x="2007" y="1758"/>
                    <a:pt x="2115" y="1717"/>
                    <a:pt x="2224" y="1717"/>
                  </a:cubicBezTo>
                  <a:cubicBezTo>
                    <a:pt x="2302" y="1717"/>
                    <a:pt x="2380" y="1738"/>
                    <a:pt x="2449" y="1780"/>
                  </a:cubicBezTo>
                  <a:lnTo>
                    <a:pt x="2361" y="1866"/>
                  </a:lnTo>
                  <a:cubicBezTo>
                    <a:pt x="2354" y="1875"/>
                    <a:pt x="2347" y="1882"/>
                    <a:pt x="2341" y="1892"/>
                  </a:cubicBezTo>
                  <a:cubicBezTo>
                    <a:pt x="2339" y="1896"/>
                    <a:pt x="2336" y="1901"/>
                    <a:pt x="2334" y="1904"/>
                  </a:cubicBezTo>
                  <a:cubicBezTo>
                    <a:pt x="2333" y="1906"/>
                    <a:pt x="2333" y="1908"/>
                    <a:pt x="2331" y="1910"/>
                  </a:cubicBezTo>
                  <a:cubicBezTo>
                    <a:pt x="2325" y="1923"/>
                    <a:pt x="2321" y="1938"/>
                    <a:pt x="2319" y="1952"/>
                  </a:cubicBezTo>
                  <a:lnTo>
                    <a:pt x="2319" y="1959"/>
                  </a:lnTo>
                  <a:cubicBezTo>
                    <a:pt x="2318" y="1973"/>
                    <a:pt x="2319" y="1988"/>
                    <a:pt x="2322" y="2002"/>
                  </a:cubicBezTo>
                  <a:cubicBezTo>
                    <a:pt x="2322" y="2003"/>
                    <a:pt x="2324" y="2005"/>
                    <a:pt x="2324" y="2008"/>
                  </a:cubicBezTo>
                  <a:cubicBezTo>
                    <a:pt x="2325" y="2013"/>
                    <a:pt x="2328" y="2019"/>
                    <a:pt x="2329" y="2025"/>
                  </a:cubicBezTo>
                  <a:cubicBezTo>
                    <a:pt x="2333" y="2034"/>
                    <a:pt x="2336" y="2041"/>
                    <a:pt x="2341" y="2050"/>
                  </a:cubicBezTo>
                  <a:lnTo>
                    <a:pt x="4366" y="25"/>
                  </a:lnTo>
                  <a:cubicBezTo>
                    <a:pt x="4364" y="23"/>
                    <a:pt x="4363" y="22"/>
                    <a:pt x="4360" y="21"/>
                  </a:cubicBezTo>
                  <a:cubicBezTo>
                    <a:pt x="4359" y="21"/>
                    <a:pt x="4359" y="20"/>
                    <a:pt x="4358" y="20"/>
                  </a:cubicBezTo>
                  <a:lnTo>
                    <a:pt x="4342" y="11"/>
                  </a:lnTo>
                  <a:cubicBezTo>
                    <a:pt x="4340" y="11"/>
                    <a:pt x="4340" y="11"/>
                    <a:pt x="4339" y="10"/>
                  </a:cubicBezTo>
                  <a:cubicBezTo>
                    <a:pt x="4334" y="7"/>
                    <a:pt x="4328" y="6"/>
                    <a:pt x="4323" y="5"/>
                  </a:cubicBezTo>
                  <a:cubicBezTo>
                    <a:pt x="4322" y="5"/>
                    <a:pt x="4319" y="4"/>
                    <a:pt x="4318" y="4"/>
                  </a:cubicBezTo>
                  <a:cubicBezTo>
                    <a:pt x="4309" y="2"/>
                    <a:pt x="4302" y="1"/>
                    <a:pt x="4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4"/>
            <p:cNvSpPr/>
            <p:nvPr/>
          </p:nvSpPr>
          <p:spPr>
            <a:xfrm>
              <a:off x="8593619" y="3408992"/>
              <a:ext cx="428518" cy="428540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28" y="1"/>
                  </a:moveTo>
                  <a:lnTo>
                    <a:pt x="19" y="110"/>
                  </a:lnTo>
                  <a:cubicBezTo>
                    <a:pt x="12" y="117"/>
                    <a:pt x="5" y="125"/>
                    <a:pt x="0" y="132"/>
                  </a:cubicBezTo>
                  <a:lnTo>
                    <a:pt x="2025" y="2158"/>
                  </a:lnTo>
                  <a:cubicBezTo>
                    <a:pt x="2033" y="2154"/>
                    <a:pt x="2041" y="2148"/>
                    <a:pt x="2049" y="2140"/>
                  </a:cubicBezTo>
                  <a:lnTo>
                    <a:pt x="2159" y="2032"/>
                  </a:lnTo>
                  <a:lnTo>
                    <a:pt x="2036" y="1910"/>
                  </a:lnTo>
                  <a:lnTo>
                    <a:pt x="249" y="123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4"/>
            <p:cNvSpPr/>
            <p:nvPr/>
          </p:nvSpPr>
          <p:spPr>
            <a:xfrm>
              <a:off x="9353403" y="4081872"/>
              <a:ext cx="428518" cy="428143"/>
            </a:xfrm>
            <a:custGeom>
              <a:avLst/>
              <a:gdLst/>
              <a:ahLst/>
              <a:cxnLst/>
              <a:rect l="l" t="t" r="r" b="b"/>
              <a:pathLst>
                <a:path w="2159" h="2157" extrusionOk="0">
                  <a:moveTo>
                    <a:pt x="134" y="0"/>
                  </a:moveTo>
                  <a:cubicBezTo>
                    <a:pt x="125" y="4"/>
                    <a:pt x="116" y="10"/>
                    <a:pt x="110" y="18"/>
                  </a:cubicBezTo>
                  <a:lnTo>
                    <a:pt x="0" y="127"/>
                  </a:lnTo>
                  <a:lnTo>
                    <a:pt x="121" y="248"/>
                  </a:lnTo>
                  <a:lnTo>
                    <a:pt x="1909" y="2035"/>
                  </a:lnTo>
                  <a:lnTo>
                    <a:pt x="2030" y="2157"/>
                  </a:lnTo>
                  <a:lnTo>
                    <a:pt x="2140" y="2048"/>
                  </a:lnTo>
                  <a:cubicBezTo>
                    <a:pt x="2146" y="2041"/>
                    <a:pt x="2154" y="2033"/>
                    <a:pt x="2159" y="2025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4"/>
            <p:cNvSpPr/>
            <p:nvPr/>
          </p:nvSpPr>
          <p:spPr>
            <a:xfrm>
              <a:off x="9309737" y="4125341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9" y="110"/>
                  </a:lnTo>
                  <a:cubicBezTo>
                    <a:pt x="12" y="116"/>
                    <a:pt x="6" y="124"/>
                    <a:pt x="1" y="132"/>
                  </a:cubicBezTo>
                  <a:lnTo>
                    <a:pt x="2026" y="2157"/>
                  </a:lnTo>
                  <a:cubicBezTo>
                    <a:pt x="2033" y="2152"/>
                    <a:pt x="2041" y="2145"/>
                    <a:pt x="2048" y="2138"/>
                  </a:cubicBezTo>
                  <a:lnTo>
                    <a:pt x="2157" y="2029"/>
                  </a:lnTo>
                  <a:lnTo>
                    <a:pt x="2036" y="1908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4"/>
            <p:cNvSpPr/>
            <p:nvPr/>
          </p:nvSpPr>
          <p:spPr>
            <a:xfrm>
              <a:off x="9236696" y="4151542"/>
              <a:ext cx="475360" cy="406508"/>
            </a:xfrm>
            <a:custGeom>
              <a:avLst/>
              <a:gdLst/>
              <a:ahLst/>
              <a:cxnLst/>
              <a:rect l="l" t="t" r="r" b="b"/>
              <a:pathLst>
                <a:path w="2395" h="2048" extrusionOk="0">
                  <a:moveTo>
                    <a:pt x="369" y="0"/>
                  </a:moveTo>
                  <a:cubicBezTo>
                    <a:pt x="363" y="8"/>
                    <a:pt x="359" y="16"/>
                    <a:pt x="355" y="26"/>
                  </a:cubicBezTo>
                  <a:lnTo>
                    <a:pt x="355" y="27"/>
                  </a:lnTo>
                  <a:cubicBezTo>
                    <a:pt x="352" y="32"/>
                    <a:pt x="351" y="37"/>
                    <a:pt x="350" y="43"/>
                  </a:cubicBezTo>
                  <a:cubicBezTo>
                    <a:pt x="350" y="45"/>
                    <a:pt x="349" y="47"/>
                    <a:pt x="349" y="49"/>
                  </a:cubicBezTo>
                  <a:cubicBezTo>
                    <a:pt x="344" y="63"/>
                    <a:pt x="344" y="78"/>
                    <a:pt x="346" y="92"/>
                  </a:cubicBezTo>
                  <a:cubicBezTo>
                    <a:pt x="346" y="95"/>
                    <a:pt x="346" y="96"/>
                    <a:pt x="348" y="98"/>
                  </a:cubicBezTo>
                  <a:cubicBezTo>
                    <a:pt x="349" y="113"/>
                    <a:pt x="352" y="128"/>
                    <a:pt x="359" y="142"/>
                  </a:cubicBezTo>
                  <a:cubicBezTo>
                    <a:pt x="360" y="143"/>
                    <a:pt x="360" y="145"/>
                    <a:pt x="361" y="146"/>
                  </a:cubicBezTo>
                  <a:cubicBezTo>
                    <a:pt x="366" y="153"/>
                    <a:pt x="369" y="159"/>
                    <a:pt x="374" y="166"/>
                  </a:cubicBezTo>
                  <a:cubicBezTo>
                    <a:pt x="377" y="172"/>
                    <a:pt x="382" y="179"/>
                    <a:pt x="388" y="185"/>
                  </a:cubicBezTo>
                  <a:lnTo>
                    <a:pt x="490" y="286"/>
                  </a:lnTo>
                  <a:lnTo>
                    <a:pt x="1" y="775"/>
                  </a:lnTo>
                  <a:cubicBezTo>
                    <a:pt x="163" y="799"/>
                    <a:pt x="322" y="843"/>
                    <a:pt x="475" y="907"/>
                  </a:cubicBezTo>
                  <a:lnTo>
                    <a:pt x="793" y="590"/>
                  </a:lnTo>
                  <a:lnTo>
                    <a:pt x="1905" y="1701"/>
                  </a:lnTo>
                  <a:lnTo>
                    <a:pt x="2109" y="1905"/>
                  </a:lnTo>
                  <a:lnTo>
                    <a:pt x="2210" y="2006"/>
                  </a:lnTo>
                  <a:cubicBezTo>
                    <a:pt x="2222" y="2018"/>
                    <a:pt x="2235" y="2026"/>
                    <a:pt x="2248" y="2032"/>
                  </a:cubicBezTo>
                  <a:cubicBezTo>
                    <a:pt x="2251" y="2034"/>
                    <a:pt x="2252" y="2036"/>
                    <a:pt x="2254" y="2036"/>
                  </a:cubicBezTo>
                  <a:cubicBezTo>
                    <a:pt x="2268" y="2041"/>
                    <a:pt x="2283" y="2045"/>
                    <a:pt x="2295" y="2046"/>
                  </a:cubicBezTo>
                  <a:cubicBezTo>
                    <a:pt x="2299" y="2046"/>
                    <a:pt x="2301" y="2046"/>
                    <a:pt x="2304" y="2047"/>
                  </a:cubicBezTo>
                  <a:cubicBezTo>
                    <a:pt x="2307" y="2047"/>
                    <a:pt x="2311" y="2048"/>
                    <a:pt x="2314" y="2048"/>
                  </a:cubicBezTo>
                  <a:cubicBezTo>
                    <a:pt x="2325" y="2048"/>
                    <a:pt x="2336" y="2046"/>
                    <a:pt x="2346" y="2044"/>
                  </a:cubicBezTo>
                  <a:cubicBezTo>
                    <a:pt x="2348" y="2044"/>
                    <a:pt x="2349" y="2043"/>
                    <a:pt x="2352" y="2043"/>
                  </a:cubicBezTo>
                  <a:cubicBezTo>
                    <a:pt x="2367" y="2040"/>
                    <a:pt x="2381" y="2033"/>
                    <a:pt x="2395" y="2025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4"/>
            <p:cNvSpPr/>
            <p:nvPr/>
          </p:nvSpPr>
          <p:spPr>
            <a:xfrm>
              <a:off x="9339707" y="3556470"/>
              <a:ext cx="428320" cy="428540"/>
            </a:xfrm>
            <a:custGeom>
              <a:avLst/>
              <a:gdLst/>
              <a:ahLst/>
              <a:cxnLst/>
              <a:rect l="l" t="t" r="r" b="b"/>
              <a:pathLst>
                <a:path w="2158" h="2159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1" y="2041"/>
                    <a:pt x="18" y="2049"/>
                  </a:cubicBezTo>
                  <a:lnTo>
                    <a:pt x="127" y="2159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9" y="19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4"/>
            <p:cNvSpPr/>
            <p:nvPr/>
          </p:nvSpPr>
          <p:spPr>
            <a:xfrm>
              <a:off x="9380197" y="3627331"/>
              <a:ext cx="435862" cy="856881"/>
            </a:xfrm>
            <a:custGeom>
              <a:avLst/>
              <a:gdLst/>
              <a:ahLst/>
              <a:cxnLst/>
              <a:rect l="l" t="t" r="r" b="b"/>
              <a:pathLst>
                <a:path w="2196" h="4317" extrusionOk="0">
                  <a:moveTo>
                    <a:pt x="2171" y="1"/>
                  </a:moveTo>
                  <a:lnTo>
                    <a:pt x="149" y="2021"/>
                  </a:lnTo>
                  <a:cubicBezTo>
                    <a:pt x="162" y="2031"/>
                    <a:pt x="176" y="2036"/>
                    <a:pt x="191" y="2040"/>
                  </a:cubicBezTo>
                  <a:cubicBezTo>
                    <a:pt x="192" y="2040"/>
                    <a:pt x="194" y="2041"/>
                    <a:pt x="196" y="2041"/>
                  </a:cubicBezTo>
                  <a:cubicBezTo>
                    <a:pt x="206" y="2044"/>
                    <a:pt x="216" y="2045"/>
                    <a:pt x="225" y="2045"/>
                  </a:cubicBezTo>
                  <a:cubicBezTo>
                    <a:pt x="230" y="2045"/>
                    <a:pt x="235" y="2045"/>
                    <a:pt x="239" y="2044"/>
                  </a:cubicBezTo>
                  <a:lnTo>
                    <a:pt x="247" y="2044"/>
                  </a:lnTo>
                  <a:cubicBezTo>
                    <a:pt x="261" y="2042"/>
                    <a:pt x="275" y="2039"/>
                    <a:pt x="289" y="2032"/>
                  </a:cubicBezTo>
                  <a:cubicBezTo>
                    <a:pt x="290" y="2031"/>
                    <a:pt x="291" y="2031"/>
                    <a:pt x="294" y="2030"/>
                  </a:cubicBezTo>
                  <a:cubicBezTo>
                    <a:pt x="300" y="2026"/>
                    <a:pt x="303" y="2024"/>
                    <a:pt x="308" y="2021"/>
                  </a:cubicBezTo>
                  <a:cubicBezTo>
                    <a:pt x="318" y="2016"/>
                    <a:pt x="326" y="2010"/>
                    <a:pt x="333" y="2003"/>
                  </a:cubicBezTo>
                  <a:lnTo>
                    <a:pt x="402" y="1935"/>
                  </a:lnTo>
                  <a:lnTo>
                    <a:pt x="402" y="1935"/>
                  </a:lnTo>
                  <a:cubicBezTo>
                    <a:pt x="459" y="2088"/>
                    <a:pt x="427" y="2267"/>
                    <a:pt x="305" y="2389"/>
                  </a:cubicBezTo>
                  <a:lnTo>
                    <a:pt x="284" y="2410"/>
                  </a:lnTo>
                  <a:lnTo>
                    <a:pt x="181" y="2309"/>
                  </a:lnTo>
                  <a:cubicBezTo>
                    <a:pt x="170" y="2297"/>
                    <a:pt x="157" y="2289"/>
                    <a:pt x="144" y="2283"/>
                  </a:cubicBezTo>
                  <a:cubicBezTo>
                    <a:pt x="141" y="2282"/>
                    <a:pt x="139" y="2279"/>
                    <a:pt x="138" y="2279"/>
                  </a:cubicBezTo>
                  <a:cubicBezTo>
                    <a:pt x="131" y="2276"/>
                    <a:pt x="122" y="2274"/>
                    <a:pt x="115" y="2272"/>
                  </a:cubicBezTo>
                  <a:cubicBezTo>
                    <a:pt x="108" y="2270"/>
                    <a:pt x="102" y="2269"/>
                    <a:pt x="96" y="2268"/>
                  </a:cubicBezTo>
                  <a:cubicBezTo>
                    <a:pt x="94" y="2268"/>
                    <a:pt x="92" y="2268"/>
                    <a:pt x="90" y="2267"/>
                  </a:cubicBezTo>
                  <a:cubicBezTo>
                    <a:pt x="87" y="2266"/>
                    <a:pt x="84" y="2266"/>
                    <a:pt x="81" y="2266"/>
                  </a:cubicBezTo>
                  <a:cubicBezTo>
                    <a:pt x="74" y="2266"/>
                    <a:pt x="67" y="2267"/>
                    <a:pt x="60" y="2268"/>
                  </a:cubicBezTo>
                  <a:cubicBezTo>
                    <a:pt x="55" y="2268"/>
                    <a:pt x="52" y="2269"/>
                    <a:pt x="46" y="2271"/>
                  </a:cubicBezTo>
                  <a:cubicBezTo>
                    <a:pt x="44" y="2271"/>
                    <a:pt x="43" y="2272"/>
                    <a:pt x="42" y="2272"/>
                  </a:cubicBezTo>
                  <a:cubicBezTo>
                    <a:pt x="37" y="2273"/>
                    <a:pt x="32" y="2274"/>
                    <a:pt x="26" y="2277"/>
                  </a:cubicBezTo>
                  <a:cubicBezTo>
                    <a:pt x="25" y="2277"/>
                    <a:pt x="25" y="2278"/>
                    <a:pt x="23" y="2278"/>
                  </a:cubicBezTo>
                  <a:cubicBezTo>
                    <a:pt x="18" y="2282"/>
                    <a:pt x="13" y="2283"/>
                    <a:pt x="7" y="2287"/>
                  </a:cubicBezTo>
                  <a:lnTo>
                    <a:pt x="6" y="2288"/>
                  </a:lnTo>
                  <a:cubicBezTo>
                    <a:pt x="3" y="2289"/>
                    <a:pt x="1" y="2290"/>
                    <a:pt x="0" y="2292"/>
                  </a:cubicBezTo>
                  <a:lnTo>
                    <a:pt x="2025" y="4317"/>
                  </a:lnTo>
                  <a:cubicBezTo>
                    <a:pt x="2032" y="4303"/>
                    <a:pt x="2040" y="4288"/>
                    <a:pt x="2043" y="4275"/>
                  </a:cubicBezTo>
                  <a:cubicBezTo>
                    <a:pt x="2043" y="4272"/>
                    <a:pt x="2045" y="4271"/>
                    <a:pt x="2045" y="4267"/>
                  </a:cubicBezTo>
                  <a:cubicBezTo>
                    <a:pt x="2047" y="4254"/>
                    <a:pt x="2048" y="4239"/>
                    <a:pt x="2047" y="4225"/>
                  </a:cubicBezTo>
                  <a:cubicBezTo>
                    <a:pt x="2047" y="4223"/>
                    <a:pt x="2047" y="4220"/>
                    <a:pt x="2046" y="4218"/>
                  </a:cubicBezTo>
                  <a:cubicBezTo>
                    <a:pt x="2045" y="4203"/>
                    <a:pt x="2041" y="4189"/>
                    <a:pt x="2034" y="4176"/>
                  </a:cubicBezTo>
                  <a:cubicBezTo>
                    <a:pt x="2032" y="4174"/>
                    <a:pt x="2032" y="4171"/>
                    <a:pt x="2031" y="4170"/>
                  </a:cubicBezTo>
                  <a:cubicBezTo>
                    <a:pt x="2025" y="4157"/>
                    <a:pt x="2015" y="4144"/>
                    <a:pt x="2005" y="4131"/>
                  </a:cubicBezTo>
                  <a:lnTo>
                    <a:pt x="1903" y="4029"/>
                  </a:lnTo>
                  <a:lnTo>
                    <a:pt x="1699" y="3827"/>
                  </a:lnTo>
                  <a:lnTo>
                    <a:pt x="586" y="2714"/>
                  </a:lnTo>
                  <a:lnTo>
                    <a:pt x="608" y="2693"/>
                  </a:lnTo>
                  <a:cubicBezTo>
                    <a:pt x="899" y="2401"/>
                    <a:pt x="938" y="1949"/>
                    <a:pt x="719" y="1617"/>
                  </a:cubicBezTo>
                  <a:lnTo>
                    <a:pt x="1846" y="491"/>
                  </a:lnTo>
                  <a:lnTo>
                    <a:pt x="2047" y="290"/>
                  </a:lnTo>
                  <a:lnTo>
                    <a:pt x="2154" y="183"/>
                  </a:lnTo>
                  <a:cubicBezTo>
                    <a:pt x="2158" y="179"/>
                    <a:pt x="2162" y="175"/>
                    <a:pt x="2164" y="169"/>
                  </a:cubicBezTo>
                  <a:cubicBezTo>
                    <a:pt x="2171" y="162"/>
                    <a:pt x="2177" y="152"/>
                    <a:pt x="2180" y="144"/>
                  </a:cubicBezTo>
                  <a:cubicBezTo>
                    <a:pt x="2182" y="142"/>
                    <a:pt x="2183" y="141"/>
                    <a:pt x="2183" y="139"/>
                  </a:cubicBezTo>
                  <a:cubicBezTo>
                    <a:pt x="2188" y="126"/>
                    <a:pt x="2193" y="111"/>
                    <a:pt x="2194" y="99"/>
                  </a:cubicBezTo>
                  <a:cubicBezTo>
                    <a:pt x="2194" y="95"/>
                    <a:pt x="2194" y="93"/>
                    <a:pt x="2195" y="90"/>
                  </a:cubicBezTo>
                  <a:cubicBezTo>
                    <a:pt x="2196" y="80"/>
                    <a:pt x="2195" y="69"/>
                    <a:pt x="2194" y="59"/>
                  </a:cubicBezTo>
                  <a:cubicBezTo>
                    <a:pt x="2194" y="54"/>
                    <a:pt x="2193" y="52"/>
                    <a:pt x="2190" y="48"/>
                  </a:cubicBezTo>
                  <a:cubicBezTo>
                    <a:pt x="2190" y="46"/>
                    <a:pt x="2189" y="44"/>
                    <a:pt x="2189" y="43"/>
                  </a:cubicBezTo>
                  <a:cubicBezTo>
                    <a:pt x="2188" y="37"/>
                    <a:pt x="2185" y="31"/>
                    <a:pt x="2184" y="26"/>
                  </a:cubicBezTo>
                  <a:cubicBezTo>
                    <a:pt x="2180" y="17"/>
                    <a:pt x="2177" y="9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4"/>
            <p:cNvSpPr/>
            <p:nvPr/>
          </p:nvSpPr>
          <p:spPr>
            <a:xfrm>
              <a:off x="9129119" y="3345674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0" y="2042"/>
                    <a:pt x="18" y="2048"/>
                  </a:cubicBezTo>
                  <a:lnTo>
                    <a:pt x="127" y="2158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8" y="18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4"/>
            <p:cNvSpPr/>
            <p:nvPr/>
          </p:nvSpPr>
          <p:spPr>
            <a:xfrm>
              <a:off x="9198786" y="3415344"/>
              <a:ext cx="542644" cy="543069"/>
            </a:xfrm>
            <a:custGeom>
              <a:avLst/>
              <a:gdLst/>
              <a:ahLst/>
              <a:cxnLst/>
              <a:rect l="l" t="t" r="r" b="b"/>
              <a:pathLst>
                <a:path w="2734" h="2736" extrusionOk="0">
                  <a:moveTo>
                    <a:pt x="2023" y="0"/>
                  </a:moveTo>
                  <a:lnTo>
                    <a:pt x="1" y="2027"/>
                  </a:lnTo>
                  <a:cubicBezTo>
                    <a:pt x="13" y="2037"/>
                    <a:pt x="28" y="2042"/>
                    <a:pt x="43" y="2045"/>
                  </a:cubicBezTo>
                  <a:cubicBezTo>
                    <a:pt x="44" y="2045"/>
                    <a:pt x="46" y="2047"/>
                    <a:pt x="48" y="2047"/>
                  </a:cubicBezTo>
                  <a:cubicBezTo>
                    <a:pt x="57" y="2049"/>
                    <a:pt x="66" y="2050"/>
                    <a:pt x="75" y="2050"/>
                  </a:cubicBezTo>
                  <a:cubicBezTo>
                    <a:pt x="81" y="2050"/>
                    <a:pt x="86" y="2050"/>
                    <a:pt x="92" y="2049"/>
                  </a:cubicBezTo>
                  <a:lnTo>
                    <a:pt x="98" y="2049"/>
                  </a:lnTo>
                  <a:cubicBezTo>
                    <a:pt x="103" y="2049"/>
                    <a:pt x="108" y="2048"/>
                    <a:pt x="113" y="2047"/>
                  </a:cubicBezTo>
                  <a:cubicBezTo>
                    <a:pt x="122" y="2044"/>
                    <a:pt x="131" y="2042"/>
                    <a:pt x="139" y="2038"/>
                  </a:cubicBezTo>
                  <a:cubicBezTo>
                    <a:pt x="140" y="2036"/>
                    <a:pt x="143" y="2036"/>
                    <a:pt x="144" y="2035"/>
                  </a:cubicBezTo>
                  <a:cubicBezTo>
                    <a:pt x="157" y="2028"/>
                    <a:pt x="171" y="2019"/>
                    <a:pt x="182" y="2008"/>
                  </a:cubicBezTo>
                  <a:lnTo>
                    <a:pt x="279" y="1911"/>
                  </a:lnTo>
                  <a:lnTo>
                    <a:pt x="824" y="2455"/>
                  </a:lnTo>
                  <a:lnTo>
                    <a:pt x="726" y="2552"/>
                  </a:lnTo>
                  <a:cubicBezTo>
                    <a:pt x="715" y="2565"/>
                    <a:pt x="706" y="2578"/>
                    <a:pt x="700" y="2591"/>
                  </a:cubicBezTo>
                  <a:cubicBezTo>
                    <a:pt x="699" y="2592"/>
                    <a:pt x="698" y="2595"/>
                    <a:pt x="698" y="2597"/>
                  </a:cubicBezTo>
                  <a:cubicBezTo>
                    <a:pt x="694" y="2605"/>
                    <a:pt x="691" y="2615"/>
                    <a:pt x="688" y="2624"/>
                  </a:cubicBezTo>
                  <a:cubicBezTo>
                    <a:pt x="687" y="2629"/>
                    <a:pt x="687" y="2634"/>
                    <a:pt x="685" y="2639"/>
                  </a:cubicBezTo>
                  <a:lnTo>
                    <a:pt x="685" y="2645"/>
                  </a:lnTo>
                  <a:cubicBezTo>
                    <a:pt x="684" y="2660"/>
                    <a:pt x="685" y="2674"/>
                    <a:pt x="688" y="2688"/>
                  </a:cubicBezTo>
                  <a:cubicBezTo>
                    <a:pt x="688" y="2689"/>
                    <a:pt x="689" y="2693"/>
                    <a:pt x="689" y="2694"/>
                  </a:cubicBezTo>
                  <a:cubicBezTo>
                    <a:pt x="694" y="2708"/>
                    <a:pt x="699" y="2723"/>
                    <a:pt x="708" y="2736"/>
                  </a:cubicBezTo>
                  <a:lnTo>
                    <a:pt x="2733" y="711"/>
                  </a:lnTo>
                  <a:lnTo>
                    <a:pt x="2725" y="707"/>
                  </a:lnTo>
                  <a:lnTo>
                    <a:pt x="2724" y="707"/>
                  </a:lnTo>
                  <a:lnTo>
                    <a:pt x="2708" y="699"/>
                  </a:lnTo>
                  <a:cubicBezTo>
                    <a:pt x="2708" y="699"/>
                    <a:pt x="2707" y="699"/>
                    <a:pt x="2707" y="698"/>
                  </a:cubicBezTo>
                  <a:cubicBezTo>
                    <a:pt x="2702" y="695"/>
                    <a:pt x="2696" y="694"/>
                    <a:pt x="2691" y="693"/>
                  </a:cubicBezTo>
                  <a:cubicBezTo>
                    <a:pt x="2689" y="693"/>
                    <a:pt x="2687" y="691"/>
                    <a:pt x="2686" y="691"/>
                  </a:cubicBezTo>
                  <a:cubicBezTo>
                    <a:pt x="2678" y="690"/>
                    <a:pt x="2671" y="689"/>
                    <a:pt x="2665" y="689"/>
                  </a:cubicBezTo>
                  <a:lnTo>
                    <a:pt x="2644" y="689"/>
                  </a:lnTo>
                  <a:cubicBezTo>
                    <a:pt x="2640" y="689"/>
                    <a:pt x="2638" y="689"/>
                    <a:pt x="2635" y="690"/>
                  </a:cubicBezTo>
                  <a:cubicBezTo>
                    <a:pt x="2620" y="691"/>
                    <a:pt x="2608" y="695"/>
                    <a:pt x="2594" y="701"/>
                  </a:cubicBezTo>
                  <a:cubicBezTo>
                    <a:pt x="2592" y="702"/>
                    <a:pt x="2591" y="704"/>
                    <a:pt x="2589" y="704"/>
                  </a:cubicBezTo>
                  <a:cubicBezTo>
                    <a:pt x="2576" y="710"/>
                    <a:pt x="2562" y="719"/>
                    <a:pt x="2551" y="730"/>
                  </a:cubicBezTo>
                  <a:lnTo>
                    <a:pt x="2444" y="837"/>
                  </a:lnTo>
                  <a:lnTo>
                    <a:pt x="2243" y="1038"/>
                  </a:lnTo>
                  <a:lnTo>
                    <a:pt x="1130" y="2151"/>
                  </a:lnTo>
                  <a:lnTo>
                    <a:pt x="585" y="1606"/>
                  </a:lnTo>
                  <a:lnTo>
                    <a:pt x="1698" y="494"/>
                  </a:lnTo>
                  <a:lnTo>
                    <a:pt x="1900" y="292"/>
                  </a:lnTo>
                  <a:lnTo>
                    <a:pt x="2007" y="185"/>
                  </a:lnTo>
                  <a:cubicBezTo>
                    <a:pt x="2018" y="173"/>
                    <a:pt x="2027" y="161"/>
                    <a:pt x="2033" y="147"/>
                  </a:cubicBezTo>
                  <a:cubicBezTo>
                    <a:pt x="2034" y="146"/>
                    <a:pt x="2035" y="143"/>
                    <a:pt x="2035" y="142"/>
                  </a:cubicBezTo>
                  <a:cubicBezTo>
                    <a:pt x="2040" y="129"/>
                    <a:pt x="2045" y="114"/>
                    <a:pt x="2046" y="99"/>
                  </a:cubicBezTo>
                  <a:cubicBezTo>
                    <a:pt x="2046" y="97"/>
                    <a:pt x="2046" y="94"/>
                    <a:pt x="2048" y="92"/>
                  </a:cubicBezTo>
                  <a:cubicBezTo>
                    <a:pt x="2048" y="83"/>
                    <a:pt x="2048" y="73"/>
                    <a:pt x="2046" y="64"/>
                  </a:cubicBezTo>
                  <a:cubicBezTo>
                    <a:pt x="2046" y="58"/>
                    <a:pt x="2045" y="53"/>
                    <a:pt x="2044" y="50"/>
                  </a:cubicBezTo>
                  <a:cubicBezTo>
                    <a:pt x="2044" y="48"/>
                    <a:pt x="2042" y="46"/>
                    <a:pt x="2042" y="45"/>
                  </a:cubicBezTo>
                  <a:cubicBezTo>
                    <a:pt x="2040" y="39"/>
                    <a:pt x="2038" y="32"/>
                    <a:pt x="2037" y="27"/>
                  </a:cubicBezTo>
                  <a:lnTo>
                    <a:pt x="2037" y="26"/>
                  </a:lnTo>
                  <a:cubicBezTo>
                    <a:pt x="2033" y="18"/>
                    <a:pt x="2029" y="9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4"/>
            <p:cNvSpPr/>
            <p:nvPr/>
          </p:nvSpPr>
          <p:spPr>
            <a:xfrm>
              <a:off x="9127730" y="4634070"/>
              <a:ext cx="106385" cy="97260"/>
            </a:xfrm>
            <a:custGeom>
              <a:avLst/>
              <a:gdLst/>
              <a:ahLst/>
              <a:cxnLst/>
              <a:rect l="l" t="t" r="r" b="b"/>
              <a:pathLst>
                <a:path w="536" h="490" extrusionOk="0">
                  <a:moveTo>
                    <a:pt x="269" y="0"/>
                  </a:moveTo>
                  <a:cubicBezTo>
                    <a:pt x="207" y="0"/>
                    <a:pt x="144" y="24"/>
                    <a:pt x="96" y="73"/>
                  </a:cubicBezTo>
                  <a:cubicBezTo>
                    <a:pt x="0" y="169"/>
                    <a:pt x="0" y="323"/>
                    <a:pt x="96" y="418"/>
                  </a:cubicBezTo>
                  <a:cubicBezTo>
                    <a:pt x="144" y="465"/>
                    <a:pt x="206" y="489"/>
                    <a:pt x="268" y="489"/>
                  </a:cubicBezTo>
                  <a:cubicBezTo>
                    <a:pt x="331" y="489"/>
                    <a:pt x="394" y="465"/>
                    <a:pt x="441" y="418"/>
                  </a:cubicBezTo>
                  <a:cubicBezTo>
                    <a:pt x="536" y="323"/>
                    <a:pt x="536" y="168"/>
                    <a:pt x="441" y="73"/>
                  </a:cubicBezTo>
                  <a:cubicBezTo>
                    <a:pt x="394" y="24"/>
                    <a:pt x="331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4"/>
            <p:cNvSpPr/>
            <p:nvPr/>
          </p:nvSpPr>
          <p:spPr>
            <a:xfrm>
              <a:off x="7386460" y="3929631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5"/>
                  </a:lnTo>
                  <a:lnTo>
                    <a:pt x="0" y="1507"/>
                  </a:lnTo>
                  <a:lnTo>
                    <a:pt x="64" y="1569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4"/>
            <p:cNvSpPr/>
            <p:nvPr/>
          </p:nvSpPr>
          <p:spPr>
            <a:xfrm>
              <a:off x="7411469" y="3954442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1"/>
                  </a:moveTo>
                  <a:lnTo>
                    <a:pt x="1339" y="167"/>
                  </a:lnTo>
                  <a:lnTo>
                    <a:pt x="402" y="1105"/>
                  </a:lnTo>
                  <a:lnTo>
                    <a:pt x="1" y="1507"/>
                  </a:lnTo>
                  <a:lnTo>
                    <a:pt x="63" y="1570"/>
                  </a:lnTo>
                  <a:lnTo>
                    <a:pt x="465" y="1168"/>
                  </a:lnTo>
                  <a:lnTo>
                    <a:pt x="1402" y="231"/>
                  </a:lnTo>
                  <a:lnTo>
                    <a:pt x="1569" y="64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4"/>
            <p:cNvSpPr/>
            <p:nvPr/>
          </p:nvSpPr>
          <p:spPr>
            <a:xfrm>
              <a:off x="7436477" y="3979253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4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37" y="32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6" name="Google Shape;562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27" name="Google Shape;5627;p33"/>
          <p:cNvGrpSpPr/>
          <p:nvPr/>
        </p:nvGrpSpPr>
        <p:grpSpPr>
          <a:xfrm rot="895471">
            <a:off x="4695981" y="-1418956"/>
            <a:ext cx="4786013" cy="5143572"/>
            <a:chOff x="2741729" y="4002505"/>
            <a:chExt cx="805897" cy="866091"/>
          </a:xfrm>
        </p:grpSpPr>
        <p:sp>
          <p:nvSpPr>
            <p:cNvPr id="5628" name="Google Shape;5628;p33"/>
            <p:cNvSpPr/>
            <p:nvPr/>
          </p:nvSpPr>
          <p:spPr>
            <a:xfrm>
              <a:off x="2741729" y="4002505"/>
              <a:ext cx="805897" cy="866091"/>
            </a:xfrm>
            <a:custGeom>
              <a:avLst/>
              <a:gdLst/>
              <a:ahLst/>
              <a:cxnLst/>
              <a:rect l="l" t="t" r="r" b="b"/>
              <a:pathLst>
                <a:path w="17753" h="19079" extrusionOk="0">
                  <a:moveTo>
                    <a:pt x="4410" y="49"/>
                  </a:moveTo>
                  <a:cubicBezTo>
                    <a:pt x="4483" y="49"/>
                    <a:pt x="4546" y="77"/>
                    <a:pt x="4584" y="129"/>
                  </a:cubicBezTo>
                  <a:lnTo>
                    <a:pt x="3993" y="561"/>
                  </a:lnTo>
                  <a:cubicBezTo>
                    <a:pt x="3921" y="461"/>
                    <a:pt x="3959" y="309"/>
                    <a:pt x="4078" y="223"/>
                  </a:cubicBezTo>
                  <a:lnTo>
                    <a:pt x="4234" y="108"/>
                  </a:lnTo>
                  <a:cubicBezTo>
                    <a:pt x="4287" y="70"/>
                    <a:pt x="4349" y="49"/>
                    <a:pt x="4410" y="49"/>
                  </a:cubicBezTo>
                  <a:close/>
                  <a:moveTo>
                    <a:pt x="4610" y="166"/>
                  </a:moveTo>
                  <a:lnTo>
                    <a:pt x="4912" y="580"/>
                  </a:lnTo>
                  <a:lnTo>
                    <a:pt x="4321" y="1013"/>
                  </a:lnTo>
                  <a:lnTo>
                    <a:pt x="4020" y="598"/>
                  </a:lnTo>
                  <a:lnTo>
                    <a:pt x="4610" y="166"/>
                  </a:lnTo>
                  <a:close/>
                  <a:moveTo>
                    <a:pt x="5034" y="639"/>
                  </a:moveTo>
                  <a:lnTo>
                    <a:pt x="5034" y="639"/>
                  </a:lnTo>
                  <a:cubicBezTo>
                    <a:pt x="5108" y="716"/>
                    <a:pt x="5235" y="861"/>
                    <a:pt x="5370" y="1038"/>
                  </a:cubicBezTo>
                  <a:lnTo>
                    <a:pt x="5314" y="1078"/>
                  </a:lnTo>
                  <a:cubicBezTo>
                    <a:pt x="5217" y="942"/>
                    <a:pt x="5123" y="794"/>
                    <a:pt x="5034" y="639"/>
                  </a:cubicBezTo>
                  <a:close/>
                  <a:moveTo>
                    <a:pt x="4862" y="767"/>
                  </a:moveTo>
                  <a:lnTo>
                    <a:pt x="4862" y="767"/>
                  </a:lnTo>
                  <a:cubicBezTo>
                    <a:pt x="4948" y="858"/>
                    <a:pt x="5069" y="997"/>
                    <a:pt x="5196" y="1166"/>
                  </a:cubicBezTo>
                  <a:lnTo>
                    <a:pt x="5140" y="1205"/>
                  </a:lnTo>
                  <a:cubicBezTo>
                    <a:pt x="5044" y="1071"/>
                    <a:pt x="4949" y="919"/>
                    <a:pt x="4862" y="767"/>
                  </a:cubicBezTo>
                  <a:close/>
                  <a:moveTo>
                    <a:pt x="4688" y="894"/>
                  </a:moveTo>
                  <a:cubicBezTo>
                    <a:pt x="4775" y="986"/>
                    <a:pt x="4896" y="1126"/>
                    <a:pt x="5023" y="1293"/>
                  </a:cubicBezTo>
                  <a:lnTo>
                    <a:pt x="4969" y="1332"/>
                  </a:lnTo>
                  <a:cubicBezTo>
                    <a:pt x="4847" y="1164"/>
                    <a:pt x="4752" y="1004"/>
                    <a:pt x="4688" y="894"/>
                  </a:cubicBezTo>
                  <a:close/>
                  <a:moveTo>
                    <a:pt x="4515" y="1021"/>
                  </a:moveTo>
                  <a:lnTo>
                    <a:pt x="4515" y="1021"/>
                  </a:lnTo>
                  <a:cubicBezTo>
                    <a:pt x="4601" y="1112"/>
                    <a:pt x="4722" y="1251"/>
                    <a:pt x="4849" y="1420"/>
                  </a:cubicBezTo>
                  <a:lnTo>
                    <a:pt x="4795" y="1459"/>
                  </a:lnTo>
                  <a:cubicBezTo>
                    <a:pt x="4697" y="1324"/>
                    <a:pt x="4601" y="1173"/>
                    <a:pt x="4515" y="1021"/>
                  </a:cubicBezTo>
                  <a:close/>
                  <a:moveTo>
                    <a:pt x="4341" y="1148"/>
                  </a:moveTo>
                  <a:lnTo>
                    <a:pt x="4341" y="1148"/>
                  </a:lnTo>
                  <a:cubicBezTo>
                    <a:pt x="4427" y="1238"/>
                    <a:pt x="4548" y="1378"/>
                    <a:pt x="4675" y="1546"/>
                  </a:cubicBezTo>
                  <a:lnTo>
                    <a:pt x="4620" y="1585"/>
                  </a:lnTo>
                  <a:cubicBezTo>
                    <a:pt x="4500" y="1417"/>
                    <a:pt x="4405" y="1258"/>
                    <a:pt x="4341" y="1148"/>
                  </a:cubicBezTo>
                  <a:close/>
                  <a:moveTo>
                    <a:pt x="5097" y="502"/>
                  </a:moveTo>
                  <a:lnTo>
                    <a:pt x="5448" y="982"/>
                  </a:lnTo>
                  <a:lnTo>
                    <a:pt x="5407" y="1012"/>
                  </a:lnTo>
                  <a:cubicBezTo>
                    <a:pt x="5261" y="819"/>
                    <a:pt x="5123" y="666"/>
                    <a:pt x="5053" y="592"/>
                  </a:cubicBezTo>
                  <a:lnTo>
                    <a:pt x="5040" y="577"/>
                  </a:lnTo>
                  <a:lnTo>
                    <a:pt x="4975" y="625"/>
                  </a:lnTo>
                  <a:lnTo>
                    <a:pt x="4986" y="642"/>
                  </a:lnTo>
                  <a:cubicBezTo>
                    <a:pt x="5079" y="805"/>
                    <a:pt x="5177" y="961"/>
                    <a:pt x="5280" y="1106"/>
                  </a:cubicBezTo>
                  <a:lnTo>
                    <a:pt x="5235" y="1138"/>
                  </a:lnTo>
                  <a:cubicBezTo>
                    <a:pt x="5098" y="956"/>
                    <a:pt x="4968" y="809"/>
                    <a:pt x="4881" y="719"/>
                  </a:cubicBezTo>
                  <a:lnTo>
                    <a:pt x="4868" y="704"/>
                  </a:lnTo>
                  <a:lnTo>
                    <a:pt x="4802" y="751"/>
                  </a:lnTo>
                  <a:lnTo>
                    <a:pt x="4813" y="768"/>
                  </a:lnTo>
                  <a:cubicBezTo>
                    <a:pt x="4902" y="929"/>
                    <a:pt x="5005" y="1089"/>
                    <a:pt x="5107" y="1232"/>
                  </a:cubicBezTo>
                  <a:lnTo>
                    <a:pt x="5061" y="1265"/>
                  </a:lnTo>
                  <a:cubicBezTo>
                    <a:pt x="4927" y="1084"/>
                    <a:pt x="4795" y="937"/>
                    <a:pt x="4707" y="845"/>
                  </a:cubicBezTo>
                  <a:lnTo>
                    <a:pt x="4695" y="830"/>
                  </a:lnTo>
                  <a:lnTo>
                    <a:pt x="4630" y="878"/>
                  </a:lnTo>
                  <a:lnTo>
                    <a:pt x="4641" y="895"/>
                  </a:lnTo>
                  <a:cubicBezTo>
                    <a:pt x="4704" y="1006"/>
                    <a:pt x="4805" y="1177"/>
                    <a:pt x="4934" y="1359"/>
                  </a:cubicBezTo>
                  <a:lnTo>
                    <a:pt x="4890" y="1392"/>
                  </a:lnTo>
                  <a:cubicBezTo>
                    <a:pt x="4754" y="1210"/>
                    <a:pt x="4622" y="1063"/>
                    <a:pt x="4537" y="972"/>
                  </a:cubicBezTo>
                  <a:lnTo>
                    <a:pt x="4523" y="957"/>
                  </a:lnTo>
                  <a:lnTo>
                    <a:pt x="4458" y="1004"/>
                  </a:lnTo>
                  <a:lnTo>
                    <a:pt x="4469" y="1021"/>
                  </a:lnTo>
                  <a:cubicBezTo>
                    <a:pt x="4559" y="1183"/>
                    <a:pt x="4660" y="1342"/>
                    <a:pt x="4763" y="1485"/>
                  </a:cubicBezTo>
                  <a:lnTo>
                    <a:pt x="4718" y="1519"/>
                  </a:lnTo>
                  <a:cubicBezTo>
                    <a:pt x="4581" y="1335"/>
                    <a:pt x="4451" y="1189"/>
                    <a:pt x="4365" y="1098"/>
                  </a:cubicBezTo>
                  <a:lnTo>
                    <a:pt x="4351" y="1083"/>
                  </a:lnTo>
                  <a:lnTo>
                    <a:pt x="4286" y="1131"/>
                  </a:lnTo>
                  <a:lnTo>
                    <a:pt x="4295" y="1148"/>
                  </a:lnTo>
                  <a:cubicBezTo>
                    <a:pt x="4358" y="1261"/>
                    <a:pt x="4460" y="1430"/>
                    <a:pt x="4589" y="1612"/>
                  </a:cubicBezTo>
                  <a:lnTo>
                    <a:pt x="4543" y="1643"/>
                  </a:lnTo>
                  <a:lnTo>
                    <a:pt x="4193" y="1164"/>
                  </a:lnTo>
                  <a:lnTo>
                    <a:pt x="5097" y="502"/>
                  </a:lnTo>
                  <a:close/>
                  <a:moveTo>
                    <a:pt x="5397" y="1076"/>
                  </a:moveTo>
                  <a:lnTo>
                    <a:pt x="5432" y="1121"/>
                  </a:lnTo>
                  <a:lnTo>
                    <a:pt x="5122" y="1348"/>
                  </a:lnTo>
                  <a:lnTo>
                    <a:pt x="5086" y="1373"/>
                  </a:lnTo>
                  <a:lnTo>
                    <a:pt x="5033" y="1411"/>
                  </a:lnTo>
                  <a:lnTo>
                    <a:pt x="4681" y="1669"/>
                  </a:lnTo>
                  <a:lnTo>
                    <a:pt x="4647" y="1622"/>
                  </a:lnTo>
                  <a:lnTo>
                    <a:pt x="4739" y="1557"/>
                  </a:lnTo>
                  <a:lnTo>
                    <a:pt x="5397" y="1076"/>
                  </a:lnTo>
                  <a:close/>
                  <a:moveTo>
                    <a:pt x="10875" y="192"/>
                  </a:moveTo>
                  <a:cubicBezTo>
                    <a:pt x="10960" y="192"/>
                    <a:pt x="11042" y="233"/>
                    <a:pt x="11092" y="302"/>
                  </a:cubicBezTo>
                  <a:lnTo>
                    <a:pt x="11875" y="1372"/>
                  </a:lnTo>
                  <a:cubicBezTo>
                    <a:pt x="11962" y="1493"/>
                    <a:pt x="11935" y="1660"/>
                    <a:pt x="11817" y="1749"/>
                  </a:cubicBezTo>
                  <a:lnTo>
                    <a:pt x="11739" y="1806"/>
                  </a:lnTo>
                  <a:lnTo>
                    <a:pt x="10638" y="300"/>
                  </a:lnTo>
                  <a:lnTo>
                    <a:pt x="10716" y="244"/>
                  </a:lnTo>
                  <a:cubicBezTo>
                    <a:pt x="10763" y="209"/>
                    <a:pt x="10818" y="192"/>
                    <a:pt x="10875" y="192"/>
                  </a:cubicBezTo>
                  <a:close/>
                  <a:moveTo>
                    <a:pt x="9558" y="1271"/>
                  </a:moveTo>
                  <a:lnTo>
                    <a:pt x="9668" y="1421"/>
                  </a:lnTo>
                  <a:lnTo>
                    <a:pt x="8620" y="2186"/>
                  </a:lnTo>
                  <a:lnTo>
                    <a:pt x="8511" y="2037"/>
                  </a:lnTo>
                  <a:lnTo>
                    <a:pt x="9558" y="1271"/>
                  </a:lnTo>
                  <a:close/>
                  <a:moveTo>
                    <a:pt x="10601" y="328"/>
                  </a:moveTo>
                  <a:lnTo>
                    <a:pt x="11702" y="1833"/>
                  </a:lnTo>
                  <a:lnTo>
                    <a:pt x="10611" y="2632"/>
                  </a:lnTo>
                  <a:lnTo>
                    <a:pt x="9510" y="1126"/>
                  </a:lnTo>
                  <a:lnTo>
                    <a:pt x="10601" y="328"/>
                  </a:lnTo>
                  <a:close/>
                  <a:moveTo>
                    <a:pt x="5458" y="1158"/>
                  </a:moveTo>
                  <a:cubicBezTo>
                    <a:pt x="5838" y="1679"/>
                    <a:pt x="6221" y="2226"/>
                    <a:pt x="6602" y="2781"/>
                  </a:cubicBezTo>
                  <a:cubicBezTo>
                    <a:pt x="6308" y="2407"/>
                    <a:pt x="5878" y="1848"/>
                    <a:pt x="5402" y="1199"/>
                  </a:cubicBezTo>
                  <a:lnTo>
                    <a:pt x="5458" y="1158"/>
                  </a:lnTo>
                  <a:close/>
                  <a:moveTo>
                    <a:pt x="5284" y="1287"/>
                  </a:moveTo>
                  <a:cubicBezTo>
                    <a:pt x="5661" y="1805"/>
                    <a:pt x="6046" y="2349"/>
                    <a:pt x="6428" y="2909"/>
                  </a:cubicBezTo>
                  <a:cubicBezTo>
                    <a:pt x="6138" y="2539"/>
                    <a:pt x="5709" y="1983"/>
                    <a:pt x="5228" y="1326"/>
                  </a:cubicBezTo>
                  <a:lnTo>
                    <a:pt x="5284" y="1287"/>
                  </a:lnTo>
                  <a:close/>
                  <a:moveTo>
                    <a:pt x="5110" y="1413"/>
                  </a:moveTo>
                  <a:cubicBezTo>
                    <a:pt x="5575" y="2052"/>
                    <a:pt x="5980" y="2634"/>
                    <a:pt x="6252" y="3033"/>
                  </a:cubicBezTo>
                  <a:cubicBezTo>
                    <a:pt x="5959" y="2658"/>
                    <a:pt x="5529" y="2099"/>
                    <a:pt x="5054" y="1453"/>
                  </a:cubicBezTo>
                  <a:lnTo>
                    <a:pt x="5110" y="1413"/>
                  </a:lnTo>
                  <a:close/>
                  <a:moveTo>
                    <a:pt x="8267" y="2215"/>
                  </a:moveTo>
                  <a:lnTo>
                    <a:pt x="8376" y="2365"/>
                  </a:lnTo>
                  <a:lnTo>
                    <a:pt x="7441" y="3049"/>
                  </a:lnTo>
                  <a:lnTo>
                    <a:pt x="7331" y="2898"/>
                  </a:lnTo>
                  <a:lnTo>
                    <a:pt x="8267" y="2215"/>
                  </a:lnTo>
                  <a:close/>
                  <a:moveTo>
                    <a:pt x="4937" y="1540"/>
                  </a:moveTo>
                  <a:cubicBezTo>
                    <a:pt x="5403" y="2181"/>
                    <a:pt x="5808" y="2764"/>
                    <a:pt x="6081" y="3161"/>
                  </a:cubicBezTo>
                  <a:cubicBezTo>
                    <a:pt x="5787" y="2785"/>
                    <a:pt x="5358" y="2227"/>
                    <a:pt x="4883" y="1579"/>
                  </a:cubicBezTo>
                  <a:lnTo>
                    <a:pt x="4937" y="1540"/>
                  </a:lnTo>
                  <a:close/>
                  <a:moveTo>
                    <a:pt x="7178" y="2854"/>
                  </a:moveTo>
                  <a:cubicBezTo>
                    <a:pt x="7216" y="2854"/>
                    <a:pt x="7256" y="2874"/>
                    <a:pt x="7281" y="2908"/>
                  </a:cubicBezTo>
                  <a:lnTo>
                    <a:pt x="7463" y="3157"/>
                  </a:lnTo>
                  <a:cubicBezTo>
                    <a:pt x="7437" y="3166"/>
                    <a:pt x="7411" y="3180"/>
                    <a:pt x="7388" y="3196"/>
                  </a:cubicBezTo>
                  <a:lnTo>
                    <a:pt x="7142" y="2860"/>
                  </a:lnTo>
                  <a:cubicBezTo>
                    <a:pt x="7154" y="2856"/>
                    <a:pt x="7166" y="2854"/>
                    <a:pt x="7178" y="2854"/>
                  </a:cubicBezTo>
                  <a:close/>
                  <a:moveTo>
                    <a:pt x="10374" y="2813"/>
                  </a:moveTo>
                  <a:cubicBezTo>
                    <a:pt x="10437" y="2813"/>
                    <a:pt x="10499" y="2816"/>
                    <a:pt x="10555" y="2819"/>
                  </a:cubicBezTo>
                  <a:lnTo>
                    <a:pt x="13401" y="3016"/>
                  </a:lnTo>
                  <a:cubicBezTo>
                    <a:pt x="13394" y="3022"/>
                    <a:pt x="13384" y="3025"/>
                    <a:pt x="13376" y="3030"/>
                  </a:cubicBezTo>
                  <a:cubicBezTo>
                    <a:pt x="13295" y="3091"/>
                    <a:pt x="13228" y="3165"/>
                    <a:pt x="13179" y="3246"/>
                  </a:cubicBezTo>
                  <a:lnTo>
                    <a:pt x="10537" y="3065"/>
                  </a:lnTo>
                  <a:cubicBezTo>
                    <a:pt x="10485" y="3061"/>
                    <a:pt x="10432" y="3060"/>
                    <a:pt x="10375" y="3060"/>
                  </a:cubicBezTo>
                  <a:cubicBezTo>
                    <a:pt x="10183" y="3060"/>
                    <a:pt x="9973" y="3080"/>
                    <a:pt x="9782" y="3112"/>
                  </a:cubicBezTo>
                  <a:lnTo>
                    <a:pt x="10184" y="2818"/>
                  </a:lnTo>
                  <a:cubicBezTo>
                    <a:pt x="10249" y="2814"/>
                    <a:pt x="10312" y="2813"/>
                    <a:pt x="10374" y="2813"/>
                  </a:cubicBezTo>
                  <a:close/>
                  <a:moveTo>
                    <a:pt x="7110" y="2888"/>
                  </a:moveTo>
                  <a:lnTo>
                    <a:pt x="7352" y="3222"/>
                  </a:lnTo>
                  <a:cubicBezTo>
                    <a:pt x="7330" y="3240"/>
                    <a:pt x="7311" y="3260"/>
                    <a:pt x="7294" y="3281"/>
                  </a:cubicBezTo>
                  <a:lnTo>
                    <a:pt x="7112" y="3032"/>
                  </a:lnTo>
                  <a:cubicBezTo>
                    <a:pt x="7078" y="2985"/>
                    <a:pt x="7079" y="2927"/>
                    <a:pt x="7110" y="2888"/>
                  </a:cubicBezTo>
                  <a:close/>
                  <a:moveTo>
                    <a:pt x="4764" y="1666"/>
                  </a:moveTo>
                  <a:cubicBezTo>
                    <a:pt x="5142" y="2185"/>
                    <a:pt x="5527" y="2732"/>
                    <a:pt x="5909" y="3291"/>
                  </a:cubicBezTo>
                  <a:cubicBezTo>
                    <a:pt x="5614" y="2914"/>
                    <a:pt x="5185" y="2355"/>
                    <a:pt x="4709" y="1707"/>
                  </a:cubicBezTo>
                  <a:lnTo>
                    <a:pt x="4764" y="1666"/>
                  </a:lnTo>
                  <a:close/>
                  <a:moveTo>
                    <a:pt x="9696" y="1458"/>
                  </a:moveTo>
                  <a:lnTo>
                    <a:pt x="10489" y="2542"/>
                  </a:lnTo>
                  <a:lnTo>
                    <a:pt x="9440" y="3308"/>
                  </a:lnTo>
                  <a:lnTo>
                    <a:pt x="8648" y="2223"/>
                  </a:lnTo>
                  <a:lnTo>
                    <a:pt x="9696" y="1458"/>
                  </a:lnTo>
                  <a:close/>
                  <a:moveTo>
                    <a:pt x="8356" y="1990"/>
                  </a:moveTo>
                  <a:cubicBezTo>
                    <a:pt x="8394" y="1990"/>
                    <a:pt x="8435" y="2010"/>
                    <a:pt x="8461" y="2046"/>
                  </a:cubicBezTo>
                  <a:lnTo>
                    <a:pt x="9416" y="3352"/>
                  </a:lnTo>
                  <a:cubicBezTo>
                    <a:pt x="9437" y="3381"/>
                    <a:pt x="9447" y="3417"/>
                    <a:pt x="9441" y="3450"/>
                  </a:cubicBezTo>
                  <a:cubicBezTo>
                    <a:pt x="9439" y="3468"/>
                    <a:pt x="9431" y="3484"/>
                    <a:pt x="9420" y="3497"/>
                  </a:cubicBezTo>
                  <a:lnTo>
                    <a:pt x="8322" y="1996"/>
                  </a:lnTo>
                  <a:cubicBezTo>
                    <a:pt x="8333" y="1992"/>
                    <a:pt x="8344" y="1990"/>
                    <a:pt x="8356" y="1990"/>
                  </a:cubicBezTo>
                  <a:close/>
                  <a:moveTo>
                    <a:pt x="8287" y="2026"/>
                  </a:moveTo>
                  <a:lnTo>
                    <a:pt x="9382" y="3523"/>
                  </a:lnTo>
                  <a:cubicBezTo>
                    <a:pt x="9371" y="3526"/>
                    <a:pt x="9360" y="3528"/>
                    <a:pt x="9348" y="3528"/>
                  </a:cubicBezTo>
                  <a:cubicBezTo>
                    <a:pt x="9310" y="3528"/>
                    <a:pt x="9271" y="3510"/>
                    <a:pt x="9246" y="3476"/>
                  </a:cubicBezTo>
                  <a:lnTo>
                    <a:pt x="8291" y="2170"/>
                  </a:lnTo>
                  <a:cubicBezTo>
                    <a:pt x="8256" y="2122"/>
                    <a:pt x="8258" y="2064"/>
                    <a:pt x="8287" y="2026"/>
                  </a:cubicBezTo>
                  <a:close/>
                  <a:moveTo>
                    <a:pt x="5533" y="1097"/>
                  </a:moveTo>
                  <a:lnTo>
                    <a:pt x="6988" y="3087"/>
                  </a:lnTo>
                  <a:lnTo>
                    <a:pt x="6084" y="3749"/>
                  </a:lnTo>
                  <a:lnTo>
                    <a:pt x="4631" y="1764"/>
                  </a:lnTo>
                  <a:lnTo>
                    <a:pt x="4673" y="1735"/>
                  </a:lnTo>
                  <a:cubicBezTo>
                    <a:pt x="5179" y="2424"/>
                    <a:pt x="5634" y="3014"/>
                    <a:pt x="5928" y="3389"/>
                  </a:cubicBezTo>
                  <a:lnTo>
                    <a:pt x="5940" y="3407"/>
                  </a:lnTo>
                  <a:lnTo>
                    <a:pt x="6009" y="3356"/>
                  </a:lnTo>
                  <a:lnTo>
                    <a:pt x="5997" y="3338"/>
                  </a:lnTo>
                  <a:cubicBezTo>
                    <a:pt x="5598" y="2754"/>
                    <a:pt x="5196" y="2183"/>
                    <a:pt x="4801" y="1640"/>
                  </a:cubicBezTo>
                  <a:lnTo>
                    <a:pt x="4847" y="1606"/>
                  </a:lnTo>
                  <a:cubicBezTo>
                    <a:pt x="5353" y="2296"/>
                    <a:pt x="5807" y="2887"/>
                    <a:pt x="6102" y="3261"/>
                  </a:cubicBezTo>
                  <a:lnTo>
                    <a:pt x="6114" y="3278"/>
                  </a:lnTo>
                  <a:lnTo>
                    <a:pt x="6182" y="3228"/>
                  </a:lnTo>
                  <a:lnTo>
                    <a:pt x="6170" y="3209"/>
                  </a:lnTo>
                  <a:cubicBezTo>
                    <a:pt x="5898" y="2812"/>
                    <a:pt x="5471" y="2196"/>
                    <a:pt x="4974" y="1512"/>
                  </a:cubicBezTo>
                  <a:lnTo>
                    <a:pt x="5018" y="1479"/>
                  </a:lnTo>
                  <a:cubicBezTo>
                    <a:pt x="5525" y="2169"/>
                    <a:pt x="5980" y="2758"/>
                    <a:pt x="6273" y="3133"/>
                  </a:cubicBezTo>
                  <a:lnTo>
                    <a:pt x="6287" y="3150"/>
                  </a:lnTo>
                  <a:lnTo>
                    <a:pt x="6355" y="3101"/>
                  </a:lnTo>
                  <a:lnTo>
                    <a:pt x="6342" y="3082"/>
                  </a:lnTo>
                  <a:cubicBezTo>
                    <a:pt x="6070" y="2682"/>
                    <a:pt x="5643" y="2065"/>
                    <a:pt x="5147" y="1384"/>
                  </a:cubicBezTo>
                  <a:lnTo>
                    <a:pt x="5191" y="1351"/>
                  </a:lnTo>
                  <a:cubicBezTo>
                    <a:pt x="5704" y="2049"/>
                    <a:pt x="6156" y="2635"/>
                    <a:pt x="6446" y="3006"/>
                  </a:cubicBezTo>
                  <a:lnTo>
                    <a:pt x="6460" y="3023"/>
                  </a:lnTo>
                  <a:lnTo>
                    <a:pt x="6527" y="2972"/>
                  </a:lnTo>
                  <a:lnTo>
                    <a:pt x="6515" y="2954"/>
                  </a:lnTo>
                  <a:cubicBezTo>
                    <a:pt x="6115" y="2368"/>
                    <a:pt x="5713" y="1796"/>
                    <a:pt x="5319" y="1256"/>
                  </a:cubicBezTo>
                  <a:lnTo>
                    <a:pt x="5364" y="1224"/>
                  </a:lnTo>
                  <a:cubicBezTo>
                    <a:pt x="5872" y="1914"/>
                    <a:pt x="6326" y="2503"/>
                    <a:pt x="6619" y="2876"/>
                  </a:cubicBezTo>
                  <a:lnTo>
                    <a:pt x="6632" y="2893"/>
                  </a:lnTo>
                  <a:lnTo>
                    <a:pt x="6699" y="2843"/>
                  </a:lnTo>
                  <a:lnTo>
                    <a:pt x="6688" y="2825"/>
                  </a:lnTo>
                  <a:cubicBezTo>
                    <a:pt x="6291" y="2242"/>
                    <a:pt x="5889" y="1672"/>
                    <a:pt x="5492" y="1127"/>
                  </a:cubicBezTo>
                  <a:lnTo>
                    <a:pt x="5533" y="1097"/>
                  </a:lnTo>
                  <a:close/>
                  <a:moveTo>
                    <a:pt x="7597" y="3178"/>
                  </a:moveTo>
                  <a:cubicBezTo>
                    <a:pt x="7707" y="3178"/>
                    <a:pt x="7810" y="3231"/>
                    <a:pt x="7874" y="3318"/>
                  </a:cubicBezTo>
                  <a:cubicBezTo>
                    <a:pt x="7986" y="3471"/>
                    <a:pt x="7952" y="3686"/>
                    <a:pt x="7800" y="3797"/>
                  </a:cubicBezTo>
                  <a:cubicBezTo>
                    <a:pt x="7741" y="3840"/>
                    <a:pt x="7671" y="3862"/>
                    <a:pt x="7599" y="3862"/>
                  </a:cubicBezTo>
                  <a:cubicBezTo>
                    <a:pt x="7489" y="3862"/>
                    <a:pt x="7386" y="3809"/>
                    <a:pt x="7322" y="3721"/>
                  </a:cubicBezTo>
                  <a:cubicBezTo>
                    <a:pt x="7211" y="3570"/>
                    <a:pt x="7244" y="3355"/>
                    <a:pt x="7395" y="3244"/>
                  </a:cubicBezTo>
                  <a:cubicBezTo>
                    <a:pt x="7455" y="3201"/>
                    <a:pt x="7525" y="3178"/>
                    <a:pt x="7597" y="3178"/>
                  </a:cubicBezTo>
                  <a:close/>
                  <a:moveTo>
                    <a:pt x="7089" y="3077"/>
                  </a:moveTo>
                  <a:lnTo>
                    <a:pt x="7198" y="3227"/>
                  </a:lnTo>
                  <a:lnTo>
                    <a:pt x="6144" y="3998"/>
                  </a:lnTo>
                  <a:lnTo>
                    <a:pt x="6034" y="3847"/>
                  </a:lnTo>
                  <a:lnTo>
                    <a:pt x="7089" y="3077"/>
                  </a:lnTo>
                  <a:close/>
                  <a:moveTo>
                    <a:pt x="8403" y="2403"/>
                  </a:moveTo>
                  <a:lnTo>
                    <a:pt x="9195" y="3487"/>
                  </a:lnTo>
                  <a:lnTo>
                    <a:pt x="8259" y="4171"/>
                  </a:lnTo>
                  <a:lnTo>
                    <a:pt x="7931" y="3720"/>
                  </a:lnTo>
                  <a:cubicBezTo>
                    <a:pt x="8008" y="3591"/>
                    <a:pt x="8006" y="3420"/>
                    <a:pt x="7911" y="3292"/>
                  </a:cubicBezTo>
                  <a:cubicBezTo>
                    <a:pt x="7838" y="3192"/>
                    <a:pt x="7721" y="3132"/>
                    <a:pt x="7597" y="3132"/>
                  </a:cubicBezTo>
                  <a:cubicBezTo>
                    <a:pt x="7567" y="3132"/>
                    <a:pt x="7538" y="3136"/>
                    <a:pt x="7509" y="3144"/>
                  </a:cubicBezTo>
                  <a:lnTo>
                    <a:pt x="7467" y="3087"/>
                  </a:lnTo>
                  <a:lnTo>
                    <a:pt x="8403" y="2403"/>
                  </a:lnTo>
                  <a:close/>
                  <a:moveTo>
                    <a:pt x="10232" y="4172"/>
                  </a:moveTo>
                  <a:lnTo>
                    <a:pt x="10267" y="4219"/>
                  </a:lnTo>
                  <a:cubicBezTo>
                    <a:pt x="10243" y="4211"/>
                    <a:pt x="10218" y="4206"/>
                    <a:pt x="10192" y="4201"/>
                  </a:cubicBezTo>
                  <a:lnTo>
                    <a:pt x="10232" y="4172"/>
                  </a:lnTo>
                  <a:close/>
                  <a:moveTo>
                    <a:pt x="13811" y="2934"/>
                  </a:moveTo>
                  <a:cubicBezTo>
                    <a:pt x="14030" y="2934"/>
                    <a:pt x="14239" y="3040"/>
                    <a:pt x="14367" y="3217"/>
                  </a:cubicBezTo>
                  <a:cubicBezTo>
                    <a:pt x="14592" y="3524"/>
                    <a:pt x="14524" y="3955"/>
                    <a:pt x="14218" y="4179"/>
                  </a:cubicBezTo>
                  <a:cubicBezTo>
                    <a:pt x="14098" y="4266"/>
                    <a:pt x="13958" y="4311"/>
                    <a:pt x="13811" y="4311"/>
                  </a:cubicBezTo>
                  <a:cubicBezTo>
                    <a:pt x="13592" y="4311"/>
                    <a:pt x="13384" y="4206"/>
                    <a:pt x="13255" y="4030"/>
                  </a:cubicBezTo>
                  <a:cubicBezTo>
                    <a:pt x="13031" y="3723"/>
                    <a:pt x="13099" y="3292"/>
                    <a:pt x="13404" y="3067"/>
                  </a:cubicBezTo>
                  <a:cubicBezTo>
                    <a:pt x="13524" y="2981"/>
                    <a:pt x="13665" y="2934"/>
                    <a:pt x="13811" y="2934"/>
                  </a:cubicBezTo>
                  <a:close/>
                  <a:moveTo>
                    <a:pt x="7902" y="3757"/>
                  </a:moveTo>
                  <a:lnTo>
                    <a:pt x="8237" y="4214"/>
                  </a:lnTo>
                  <a:cubicBezTo>
                    <a:pt x="8271" y="4262"/>
                    <a:pt x="8272" y="4322"/>
                    <a:pt x="8240" y="4361"/>
                  </a:cubicBezTo>
                  <a:lnTo>
                    <a:pt x="7844" y="3818"/>
                  </a:lnTo>
                  <a:cubicBezTo>
                    <a:pt x="7866" y="3799"/>
                    <a:pt x="7885" y="3779"/>
                    <a:pt x="7902" y="3757"/>
                  </a:cubicBezTo>
                  <a:close/>
                  <a:moveTo>
                    <a:pt x="7807" y="3845"/>
                  </a:moveTo>
                  <a:lnTo>
                    <a:pt x="8202" y="4385"/>
                  </a:lnTo>
                  <a:cubicBezTo>
                    <a:pt x="8191" y="4389"/>
                    <a:pt x="8180" y="4391"/>
                    <a:pt x="8167" y="4391"/>
                  </a:cubicBezTo>
                  <a:cubicBezTo>
                    <a:pt x="8131" y="4391"/>
                    <a:pt x="8092" y="4373"/>
                    <a:pt x="8066" y="4340"/>
                  </a:cubicBezTo>
                  <a:lnTo>
                    <a:pt x="7733" y="3883"/>
                  </a:lnTo>
                  <a:cubicBezTo>
                    <a:pt x="7759" y="3874"/>
                    <a:pt x="7784" y="3861"/>
                    <a:pt x="7807" y="3845"/>
                  </a:cubicBezTo>
                  <a:close/>
                  <a:moveTo>
                    <a:pt x="5791" y="4027"/>
                  </a:moveTo>
                  <a:lnTo>
                    <a:pt x="5901" y="4178"/>
                  </a:lnTo>
                  <a:lnTo>
                    <a:pt x="5413" y="4533"/>
                  </a:lnTo>
                  <a:lnTo>
                    <a:pt x="5303" y="4383"/>
                  </a:lnTo>
                  <a:lnTo>
                    <a:pt x="5791" y="4027"/>
                  </a:lnTo>
                  <a:close/>
                  <a:moveTo>
                    <a:pt x="7225" y="3264"/>
                  </a:moveTo>
                  <a:lnTo>
                    <a:pt x="7265" y="3320"/>
                  </a:lnTo>
                  <a:cubicBezTo>
                    <a:pt x="7188" y="3450"/>
                    <a:pt x="7190" y="3620"/>
                    <a:pt x="7285" y="3749"/>
                  </a:cubicBezTo>
                  <a:cubicBezTo>
                    <a:pt x="7358" y="3850"/>
                    <a:pt x="7475" y="3909"/>
                    <a:pt x="7599" y="3909"/>
                  </a:cubicBezTo>
                  <a:cubicBezTo>
                    <a:pt x="7629" y="3909"/>
                    <a:pt x="7658" y="3903"/>
                    <a:pt x="7687" y="3897"/>
                  </a:cubicBezTo>
                  <a:lnTo>
                    <a:pt x="8017" y="4347"/>
                  </a:lnTo>
                  <a:lnTo>
                    <a:pt x="6962" y="5118"/>
                  </a:lnTo>
                  <a:lnTo>
                    <a:pt x="6170" y="4035"/>
                  </a:lnTo>
                  <a:lnTo>
                    <a:pt x="7225" y="3264"/>
                  </a:lnTo>
                  <a:close/>
                  <a:moveTo>
                    <a:pt x="12747" y="4321"/>
                  </a:moveTo>
                  <a:cubicBezTo>
                    <a:pt x="12782" y="4321"/>
                    <a:pt x="12809" y="4331"/>
                    <a:pt x="12822" y="4352"/>
                  </a:cubicBezTo>
                  <a:cubicBezTo>
                    <a:pt x="12838" y="4374"/>
                    <a:pt x="12840" y="4406"/>
                    <a:pt x="12825" y="4443"/>
                  </a:cubicBezTo>
                  <a:cubicBezTo>
                    <a:pt x="12810" y="4484"/>
                    <a:pt x="12777" y="4523"/>
                    <a:pt x="12735" y="4555"/>
                  </a:cubicBezTo>
                  <a:lnTo>
                    <a:pt x="11735" y="5284"/>
                  </a:lnTo>
                  <a:cubicBezTo>
                    <a:pt x="11704" y="5236"/>
                    <a:pt x="11675" y="5189"/>
                    <a:pt x="11640" y="5144"/>
                  </a:cubicBezTo>
                  <a:cubicBezTo>
                    <a:pt x="11630" y="5129"/>
                    <a:pt x="11618" y="5115"/>
                    <a:pt x="11607" y="5101"/>
                  </a:cubicBezTo>
                  <a:lnTo>
                    <a:pt x="12601" y="4375"/>
                  </a:lnTo>
                  <a:cubicBezTo>
                    <a:pt x="12647" y="4341"/>
                    <a:pt x="12701" y="4321"/>
                    <a:pt x="12747" y="4321"/>
                  </a:cubicBezTo>
                  <a:close/>
                  <a:moveTo>
                    <a:pt x="5878" y="3802"/>
                  </a:moveTo>
                  <a:cubicBezTo>
                    <a:pt x="5917" y="3802"/>
                    <a:pt x="5958" y="3823"/>
                    <a:pt x="5983" y="3857"/>
                  </a:cubicBezTo>
                  <a:lnTo>
                    <a:pt x="6940" y="5164"/>
                  </a:lnTo>
                  <a:cubicBezTo>
                    <a:pt x="6974" y="5211"/>
                    <a:pt x="6975" y="5271"/>
                    <a:pt x="6945" y="5308"/>
                  </a:cubicBezTo>
                  <a:lnTo>
                    <a:pt x="5846" y="3807"/>
                  </a:lnTo>
                  <a:cubicBezTo>
                    <a:pt x="5856" y="3804"/>
                    <a:pt x="5867" y="3802"/>
                    <a:pt x="5878" y="3802"/>
                  </a:cubicBezTo>
                  <a:close/>
                  <a:moveTo>
                    <a:pt x="5812" y="3839"/>
                  </a:moveTo>
                  <a:lnTo>
                    <a:pt x="6905" y="5334"/>
                  </a:lnTo>
                  <a:cubicBezTo>
                    <a:pt x="6894" y="5338"/>
                    <a:pt x="6882" y="5340"/>
                    <a:pt x="6870" y="5340"/>
                  </a:cubicBezTo>
                  <a:cubicBezTo>
                    <a:pt x="6834" y="5340"/>
                    <a:pt x="6794" y="5322"/>
                    <a:pt x="6769" y="5289"/>
                  </a:cubicBezTo>
                  <a:lnTo>
                    <a:pt x="5814" y="3982"/>
                  </a:lnTo>
                  <a:cubicBezTo>
                    <a:pt x="5794" y="3956"/>
                    <a:pt x="5785" y="3923"/>
                    <a:pt x="5787" y="3893"/>
                  </a:cubicBezTo>
                  <a:cubicBezTo>
                    <a:pt x="5788" y="3872"/>
                    <a:pt x="5798" y="3855"/>
                    <a:pt x="5812" y="3839"/>
                  </a:cubicBezTo>
                  <a:close/>
                  <a:moveTo>
                    <a:pt x="5928" y="4213"/>
                  </a:moveTo>
                  <a:lnTo>
                    <a:pt x="6720" y="5296"/>
                  </a:lnTo>
                  <a:lnTo>
                    <a:pt x="6231" y="5653"/>
                  </a:lnTo>
                  <a:lnTo>
                    <a:pt x="5439" y="4569"/>
                  </a:lnTo>
                  <a:lnTo>
                    <a:pt x="5928" y="4213"/>
                  </a:lnTo>
                  <a:close/>
                  <a:moveTo>
                    <a:pt x="5992" y="5402"/>
                  </a:moveTo>
                  <a:lnTo>
                    <a:pt x="6194" y="5680"/>
                  </a:lnTo>
                  <a:lnTo>
                    <a:pt x="5217" y="6396"/>
                  </a:lnTo>
                  <a:lnTo>
                    <a:pt x="5013" y="6118"/>
                  </a:lnTo>
                  <a:lnTo>
                    <a:pt x="5992" y="5402"/>
                  </a:lnTo>
                  <a:close/>
                  <a:moveTo>
                    <a:pt x="12103" y="6777"/>
                  </a:moveTo>
                  <a:lnTo>
                    <a:pt x="12604" y="6825"/>
                  </a:lnTo>
                  <a:cubicBezTo>
                    <a:pt x="12672" y="6831"/>
                    <a:pt x="12732" y="6858"/>
                    <a:pt x="12763" y="6897"/>
                  </a:cubicBezTo>
                  <a:cubicBezTo>
                    <a:pt x="12774" y="6910"/>
                    <a:pt x="12785" y="6930"/>
                    <a:pt x="12784" y="6953"/>
                  </a:cubicBezTo>
                  <a:cubicBezTo>
                    <a:pt x="12780" y="7005"/>
                    <a:pt x="12704" y="7047"/>
                    <a:pt x="12613" y="7047"/>
                  </a:cubicBezTo>
                  <a:cubicBezTo>
                    <a:pt x="12603" y="7047"/>
                    <a:pt x="12593" y="7047"/>
                    <a:pt x="12583" y="7046"/>
                  </a:cubicBezTo>
                  <a:lnTo>
                    <a:pt x="12074" y="6999"/>
                  </a:lnTo>
                  <a:cubicBezTo>
                    <a:pt x="12077" y="6985"/>
                    <a:pt x="12079" y="6972"/>
                    <a:pt x="12082" y="6957"/>
                  </a:cubicBezTo>
                  <a:cubicBezTo>
                    <a:pt x="12091" y="6897"/>
                    <a:pt x="12098" y="6837"/>
                    <a:pt x="12103" y="6777"/>
                  </a:cubicBezTo>
                  <a:close/>
                  <a:moveTo>
                    <a:pt x="9575" y="3267"/>
                  </a:moveTo>
                  <a:lnTo>
                    <a:pt x="10210" y="4135"/>
                  </a:lnTo>
                  <a:lnTo>
                    <a:pt x="10137" y="4188"/>
                  </a:lnTo>
                  <a:cubicBezTo>
                    <a:pt x="9986" y="4159"/>
                    <a:pt x="9830" y="4142"/>
                    <a:pt x="9673" y="4142"/>
                  </a:cubicBezTo>
                  <a:cubicBezTo>
                    <a:pt x="9153" y="4142"/>
                    <a:pt x="8656" y="4304"/>
                    <a:pt x="8235" y="4612"/>
                  </a:cubicBezTo>
                  <a:cubicBezTo>
                    <a:pt x="7665" y="5029"/>
                    <a:pt x="7331" y="5645"/>
                    <a:pt x="7254" y="6297"/>
                  </a:cubicBezTo>
                  <a:lnTo>
                    <a:pt x="5883" y="7299"/>
                  </a:lnTo>
                  <a:lnTo>
                    <a:pt x="5244" y="6433"/>
                  </a:lnTo>
                  <a:lnTo>
                    <a:pt x="6750" y="5332"/>
                  </a:lnTo>
                  <a:cubicBezTo>
                    <a:pt x="6783" y="5368"/>
                    <a:pt x="6827" y="5388"/>
                    <a:pt x="6872" y="5388"/>
                  </a:cubicBezTo>
                  <a:cubicBezTo>
                    <a:pt x="6895" y="5388"/>
                    <a:pt x="6915" y="5382"/>
                    <a:pt x="6935" y="5372"/>
                  </a:cubicBezTo>
                  <a:lnTo>
                    <a:pt x="6937" y="5376"/>
                  </a:lnTo>
                  <a:lnTo>
                    <a:pt x="6955" y="5362"/>
                  </a:lnTo>
                  <a:cubicBezTo>
                    <a:pt x="7017" y="5318"/>
                    <a:pt x="7028" y="5229"/>
                    <a:pt x="6989" y="5156"/>
                  </a:cubicBezTo>
                  <a:lnTo>
                    <a:pt x="8048" y="4383"/>
                  </a:lnTo>
                  <a:cubicBezTo>
                    <a:pt x="8081" y="4418"/>
                    <a:pt x="8125" y="4439"/>
                    <a:pt x="8172" y="4439"/>
                  </a:cubicBezTo>
                  <a:cubicBezTo>
                    <a:pt x="8194" y="4439"/>
                    <a:pt x="8214" y="4433"/>
                    <a:pt x="8234" y="4423"/>
                  </a:cubicBezTo>
                  <a:lnTo>
                    <a:pt x="8236" y="4426"/>
                  </a:lnTo>
                  <a:lnTo>
                    <a:pt x="8255" y="4413"/>
                  </a:lnTo>
                  <a:cubicBezTo>
                    <a:pt x="8317" y="4368"/>
                    <a:pt x="8329" y="4280"/>
                    <a:pt x="8289" y="4207"/>
                  </a:cubicBezTo>
                  <a:lnTo>
                    <a:pt x="9229" y="3521"/>
                  </a:lnTo>
                  <a:cubicBezTo>
                    <a:pt x="9262" y="3556"/>
                    <a:pt x="9306" y="3577"/>
                    <a:pt x="9353" y="3577"/>
                  </a:cubicBezTo>
                  <a:cubicBezTo>
                    <a:pt x="9375" y="3577"/>
                    <a:pt x="9395" y="3571"/>
                    <a:pt x="9415" y="3562"/>
                  </a:cubicBezTo>
                  <a:lnTo>
                    <a:pt x="9417" y="3564"/>
                  </a:lnTo>
                  <a:lnTo>
                    <a:pt x="9436" y="3551"/>
                  </a:lnTo>
                  <a:cubicBezTo>
                    <a:pt x="9467" y="3529"/>
                    <a:pt x="9486" y="3495"/>
                    <a:pt x="9491" y="3457"/>
                  </a:cubicBezTo>
                  <a:cubicBezTo>
                    <a:pt x="9496" y="3420"/>
                    <a:pt x="9489" y="3381"/>
                    <a:pt x="9469" y="3345"/>
                  </a:cubicBezTo>
                  <a:lnTo>
                    <a:pt x="9575" y="3267"/>
                  </a:lnTo>
                  <a:close/>
                  <a:moveTo>
                    <a:pt x="7243" y="6359"/>
                  </a:moveTo>
                  <a:cubicBezTo>
                    <a:pt x="7232" y="6472"/>
                    <a:pt x="7230" y="6586"/>
                    <a:pt x="7235" y="6700"/>
                  </a:cubicBezTo>
                  <a:lnTo>
                    <a:pt x="6066" y="7556"/>
                  </a:lnTo>
                  <a:lnTo>
                    <a:pt x="5906" y="7337"/>
                  </a:lnTo>
                  <a:lnTo>
                    <a:pt x="7243" y="6359"/>
                  </a:lnTo>
                  <a:close/>
                  <a:moveTo>
                    <a:pt x="2010" y="7621"/>
                  </a:moveTo>
                  <a:cubicBezTo>
                    <a:pt x="2023" y="7622"/>
                    <a:pt x="2037" y="7628"/>
                    <a:pt x="2045" y="7639"/>
                  </a:cubicBezTo>
                  <a:cubicBezTo>
                    <a:pt x="2053" y="7648"/>
                    <a:pt x="2055" y="7659"/>
                    <a:pt x="2054" y="7669"/>
                  </a:cubicBezTo>
                  <a:cubicBezTo>
                    <a:pt x="2052" y="7689"/>
                    <a:pt x="2036" y="7705"/>
                    <a:pt x="2016" y="7708"/>
                  </a:cubicBezTo>
                  <a:lnTo>
                    <a:pt x="2005" y="7705"/>
                  </a:lnTo>
                  <a:cubicBezTo>
                    <a:pt x="1994" y="7701"/>
                    <a:pt x="1981" y="7700"/>
                    <a:pt x="1970" y="7696"/>
                  </a:cubicBezTo>
                  <a:cubicBezTo>
                    <a:pt x="1963" y="7685"/>
                    <a:pt x="1958" y="7674"/>
                    <a:pt x="1958" y="7662"/>
                  </a:cubicBezTo>
                  <a:cubicBezTo>
                    <a:pt x="1959" y="7638"/>
                    <a:pt x="1979" y="7621"/>
                    <a:pt x="2010" y="7621"/>
                  </a:cubicBezTo>
                  <a:close/>
                  <a:moveTo>
                    <a:pt x="1252" y="7511"/>
                  </a:moveTo>
                  <a:cubicBezTo>
                    <a:pt x="1293" y="7511"/>
                    <a:pt x="1342" y="7517"/>
                    <a:pt x="1382" y="7525"/>
                  </a:cubicBezTo>
                  <a:lnTo>
                    <a:pt x="1420" y="7530"/>
                  </a:lnTo>
                  <a:cubicBezTo>
                    <a:pt x="1469" y="7537"/>
                    <a:pt x="1520" y="7545"/>
                    <a:pt x="1568" y="7545"/>
                  </a:cubicBezTo>
                  <a:cubicBezTo>
                    <a:pt x="1577" y="7545"/>
                    <a:pt x="1587" y="7544"/>
                    <a:pt x="1596" y="7544"/>
                  </a:cubicBezTo>
                  <a:lnTo>
                    <a:pt x="1607" y="7643"/>
                  </a:lnTo>
                  <a:lnTo>
                    <a:pt x="1595" y="7643"/>
                  </a:lnTo>
                  <a:cubicBezTo>
                    <a:pt x="1520" y="7643"/>
                    <a:pt x="1447" y="7649"/>
                    <a:pt x="1374" y="7660"/>
                  </a:cubicBezTo>
                  <a:cubicBezTo>
                    <a:pt x="1348" y="7632"/>
                    <a:pt x="1311" y="7615"/>
                    <a:pt x="1271" y="7615"/>
                  </a:cubicBezTo>
                  <a:cubicBezTo>
                    <a:pt x="1257" y="7615"/>
                    <a:pt x="1242" y="7617"/>
                    <a:pt x="1227" y="7622"/>
                  </a:cubicBezTo>
                  <a:cubicBezTo>
                    <a:pt x="1188" y="7633"/>
                    <a:pt x="1157" y="7662"/>
                    <a:pt x="1141" y="7697"/>
                  </a:cubicBezTo>
                  <a:cubicBezTo>
                    <a:pt x="1137" y="7705"/>
                    <a:pt x="1133" y="7712"/>
                    <a:pt x="1131" y="7721"/>
                  </a:cubicBezTo>
                  <a:cubicBezTo>
                    <a:pt x="1089" y="7736"/>
                    <a:pt x="1048" y="7753"/>
                    <a:pt x="1007" y="7770"/>
                  </a:cubicBezTo>
                  <a:cubicBezTo>
                    <a:pt x="1005" y="7732"/>
                    <a:pt x="1010" y="7693"/>
                    <a:pt x="1027" y="7658"/>
                  </a:cubicBezTo>
                  <a:cubicBezTo>
                    <a:pt x="1058" y="7593"/>
                    <a:pt x="1121" y="7542"/>
                    <a:pt x="1195" y="7517"/>
                  </a:cubicBezTo>
                  <a:cubicBezTo>
                    <a:pt x="1209" y="7514"/>
                    <a:pt x="1227" y="7511"/>
                    <a:pt x="1252" y="7511"/>
                  </a:cubicBezTo>
                  <a:close/>
                  <a:moveTo>
                    <a:pt x="2026" y="7422"/>
                  </a:moveTo>
                  <a:cubicBezTo>
                    <a:pt x="2108" y="7430"/>
                    <a:pt x="2181" y="7468"/>
                    <a:pt x="2226" y="7528"/>
                  </a:cubicBezTo>
                  <a:cubicBezTo>
                    <a:pt x="2263" y="7580"/>
                    <a:pt x="2276" y="7641"/>
                    <a:pt x="2263" y="7699"/>
                  </a:cubicBezTo>
                  <a:cubicBezTo>
                    <a:pt x="2254" y="7732"/>
                    <a:pt x="2240" y="7763"/>
                    <a:pt x="2221" y="7790"/>
                  </a:cubicBezTo>
                  <a:cubicBezTo>
                    <a:pt x="2186" y="7774"/>
                    <a:pt x="2152" y="7758"/>
                    <a:pt x="2115" y="7743"/>
                  </a:cubicBezTo>
                  <a:cubicBezTo>
                    <a:pt x="2129" y="7725"/>
                    <a:pt x="2142" y="7704"/>
                    <a:pt x="2145" y="7680"/>
                  </a:cubicBezTo>
                  <a:cubicBezTo>
                    <a:pt x="2150" y="7646"/>
                    <a:pt x="2139" y="7612"/>
                    <a:pt x="2118" y="7585"/>
                  </a:cubicBezTo>
                  <a:cubicBezTo>
                    <a:pt x="2095" y="7554"/>
                    <a:pt x="2058" y="7536"/>
                    <a:pt x="2017" y="7532"/>
                  </a:cubicBezTo>
                  <a:cubicBezTo>
                    <a:pt x="2014" y="7532"/>
                    <a:pt x="2010" y="7532"/>
                    <a:pt x="2007" y="7532"/>
                  </a:cubicBezTo>
                  <a:cubicBezTo>
                    <a:pt x="1930" y="7532"/>
                    <a:pt x="1869" y="7587"/>
                    <a:pt x="1868" y="7659"/>
                  </a:cubicBezTo>
                  <a:cubicBezTo>
                    <a:pt x="1868" y="7663"/>
                    <a:pt x="1870" y="7665"/>
                    <a:pt x="1870" y="7669"/>
                  </a:cubicBezTo>
                  <a:cubicBezTo>
                    <a:pt x="1799" y="7654"/>
                    <a:pt x="1726" y="7647"/>
                    <a:pt x="1654" y="7643"/>
                  </a:cubicBezTo>
                  <a:lnTo>
                    <a:pt x="1643" y="7537"/>
                  </a:lnTo>
                  <a:cubicBezTo>
                    <a:pt x="1705" y="7527"/>
                    <a:pt x="1770" y="7502"/>
                    <a:pt x="1836" y="7475"/>
                  </a:cubicBezTo>
                  <a:cubicBezTo>
                    <a:pt x="1905" y="7448"/>
                    <a:pt x="1971" y="7422"/>
                    <a:pt x="2016" y="7422"/>
                  </a:cubicBezTo>
                  <a:close/>
                  <a:moveTo>
                    <a:pt x="960" y="7746"/>
                  </a:moveTo>
                  <a:cubicBezTo>
                    <a:pt x="960" y="7762"/>
                    <a:pt x="962" y="7776"/>
                    <a:pt x="964" y="7790"/>
                  </a:cubicBezTo>
                  <a:cubicBezTo>
                    <a:pt x="930" y="7807"/>
                    <a:pt x="897" y="7826"/>
                    <a:pt x="866" y="7846"/>
                  </a:cubicBezTo>
                  <a:cubicBezTo>
                    <a:pt x="853" y="7837"/>
                    <a:pt x="842" y="7826"/>
                    <a:pt x="830" y="7820"/>
                  </a:cubicBezTo>
                  <a:cubicBezTo>
                    <a:pt x="853" y="7809"/>
                    <a:pt x="877" y="7800"/>
                    <a:pt x="898" y="7788"/>
                  </a:cubicBezTo>
                  <a:cubicBezTo>
                    <a:pt x="920" y="7775"/>
                    <a:pt x="940" y="7760"/>
                    <a:pt x="960" y="7746"/>
                  </a:cubicBezTo>
                  <a:close/>
                  <a:moveTo>
                    <a:pt x="2303" y="7590"/>
                  </a:moveTo>
                  <a:cubicBezTo>
                    <a:pt x="2326" y="7599"/>
                    <a:pt x="2349" y="7606"/>
                    <a:pt x="2374" y="7611"/>
                  </a:cubicBezTo>
                  <a:cubicBezTo>
                    <a:pt x="2397" y="7616"/>
                    <a:pt x="2421" y="7622"/>
                    <a:pt x="2444" y="7625"/>
                  </a:cubicBezTo>
                  <a:cubicBezTo>
                    <a:pt x="2418" y="7654"/>
                    <a:pt x="2397" y="7690"/>
                    <a:pt x="2386" y="7728"/>
                  </a:cubicBezTo>
                  <a:cubicBezTo>
                    <a:pt x="2376" y="7767"/>
                    <a:pt x="2375" y="7807"/>
                    <a:pt x="2380" y="7846"/>
                  </a:cubicBezTo>
                  <a:cubicBezTo>
                    <a:pt x="2360" y="7838"/>
                    <a:pt x="2340" y="7831"/>
                    <a:pt x="2321" y="7826"/>
                  </a:cubicBezTo>
                  <a:cubicBezTo>
                    <a:pt x="2305" y="7822"/>
                    <a:pt x="2289" y="7820"/>
                    <a:pt x="2274" y="7818"/>
                  </a:cubicBezTo>
                  <a:cubicBezTo>
                    <a:pt x="2270" y="7816"/>
                    <a:pt x="2266" y="7815"/>
                    <a:pt x="2263" y="7812"/>
                  </a:cubicBezTo>
                  <a:cubicBezTo>
                    <a:pt x="2282" y="7781"/>
                    <a:pt x="2298" y="7747"/>
                    <a:pt x="2307" y="7710"/>
                  </a:cubicBezTo>
                  <a:cubicBezTo>
                    <a:pt x="2316" y="7670"/>
                    <a:pt x="2314" y="7630"/>
                    <a:pt x="2303" y="7590"/>
                  </a:cubicBezTo>
                  <a:close/>
                  <a:moveTo>
                    <a:pt x="7237" y="6753"/>
                  </a:moveTo>
                  <a:cubicBezTo>
                    <a:pt x="7252" y="6961"/>
                    <a:pt x="7291" y="7164"/>
                    <a:pt x="7359" y="7363"/>
                  </a:cubicBezTo>
                  <a:lnTo>
                    <a:pt x="6424" y="8047"/>
                  </a:lnTo>
                  <a:lnTo>
                    <a:pt x="6092" y="7591"/>
                  </a:lnTo>
                  <a:lnTo>
                    <a:pt x="7237" y="6753"/>
                  </a:lnTo>
                  <a:close/>
                  <a:moveTo>
                    <a:pt x="2666" y="7573"/>
                  </a:moveTo>
                  <a:cubicBezTo>
                    <a:pt x="2693" y="7573"/>
                    <a:pt x="2720" y="7576"/>
                    <a:pt x="2746" y="7585"/>
                  </a:cubicBezTo>
                  <a:cubicBezTo>
                    <a:pt x="2776" y="7594"/>
                    <a:pt x="2819" y="7629"/>
                    <a:pt x="2862" y="7667"/>
                  </a:cubicBezTo>
                  <a:cubicBezTo>
                    <a:pt x="2919" y="7715"/>
                    <a:pt x="2981" y="7767"/>
                    <a:pt x="3050" y="7795"/>
                  </a:cubicBezTo>
                  <a:lnTo>
                    <a:pt x="2973" y="8044"/>
                  </a:lnTo>
                  <a:cubicBezTo>
                    <a:pt x="2946" y="8038"/>
                    <a:pt x="2914" y="8036"/>
                    <a:pt x="2880" y="8036"/>
                  </a:cubicBezTo>
                  <a:cubicBezTo>
                    <a:pt x="2837" y="8036"/>
                    <a:pt x="2790" y="8039"/>
                    <a:pt x="2746" y="8044"/>
                  </a:cubicBezTo>
                  <a:cubicBezTo>
                    <a:pt x="2711" y="8048"/>
                    <a:pt x="2676" y="8052"/>
                    <a:pt x="2649" y="8052"/>
                  </a:cubicBezTo>
                  <a:cubicBezTo>
                    <a:pt x="2630" y="8052"/>
                    <a:pt x="2616" y="8050"/>
                    <a:pt x="2606" y="8047"/>
                  </a:cubicBezTo>
                  <a:cubicBezTo>
                    <a:pt x="2586" y="8039"/>
                    <a:pt x="2566" y="8031"/>
                    <a:pt x="2549" y="8021"/>
                  </a:cubicBezTo>
                  <a:cubicBezTo>
                    <a:pt x="2523" y="7997"/>
                    <a:pt x="2498" y="7974"/>
                    <a:pt x="2471" y="7953"/>
                  </a:cubicBezTo>
                  <a:cubicBezTo>
                    <a:pt x="2464" y="7943"/>
                    <a:pt x="2458" y="7936"/>
                    <a:pt x="2453" y="7927"/>
                  </a:cubicBezTo>
                  <a:cubicBezTo>
                    <a:pt x="2422" y="7870"/>
                    <a:pt x="2414" y="7804"/>
                    <a:pt x="2432" y="7742"/>
                  </a:cubicBezTo>
                  <a:cubicBezTo>
                    <a:pt x="2445" y="7680"/>
                    <a:pt x="2491" y="7628"/>
                    <a:pt x="2551" y="7600"/>
                  </a:cubicBezTo>
                  <a:cubicBezTo>
                    <a:pt x="2587" y="7583"/>
                    <a:pt x="2627" y="7573"/>
                    <a:pt x="2666" y="7573"/>
                  </a:cubicBezTo>
                  <a:close/>
                  <a:moveTo>
                    <a:pt x="10376" y="3106"/>
                  </a:moveTo>
                  <a:cubicBezTo>
                    <a:pt x="10432" y="3106"/>
                    <a:pt x="10485" y="3107"/>
                    <a:pt x="10536" y="3111"/>
                  </a:cubicBezTo>
                  <a:lnTo>
                    <a:pt x="13158" y="3292"/>
                  </a:lnTo>
                  <a:cubicBezTo>
                    <a:pt x="13037" y="3530"/>
                    <a:pt x="13051" y="3826"/>
                    <a:pt x="13220" y="4057"/>
                  </a:cubicBezTo>
                  <a:cubicBezTo>
                    <a:pt x="13358" y="4246"/>
                    <a:pt x="13579" y="4358"/>
                    <a:pt x="13813" y="4358"/>
                  </a:cubicBezTo>
                  <a:cubicBezTo>
                    <a:pt x="13844" y="4358"/>
                    <a:pt x="13876" y="4354"/>
                    <a:pt x="13907" y="4350"/>
                  </a:cubicBezTo>
                  <a:lnTo>
                    <a:pt x="13907" y="4350"/>
                  </a:lnTo>
                  <a:lnTo>
                    <a:pt x="13269" y="6562"/>
                  </a:lnTo>
                  <a:cubicBezTo>
                    <a:pt x="13173" y="6898"/>
                    <a:pt x="12854" y="7331"/>
                    <a:pt x="12530" y="7568"/>
                  </a:cubicBezTo>
                  <a:cubicBezTo>
                    <a:pt x="12490" y="7596"/>
                    <a:pt x="12449" y="7623"/>
                    <a:pt x="12411" y="7646"/>
                  </a:cubicBezTo>
                  <a:lnTo>
                    <a:pt x="11569" y="8117"/>
                  </a:lnTo>
                  <a:cubicBezTo>
                    <a:pt x="11819" y="7809"/>
                    <a:pt x="11991" y="7442"/>
                    <a:pt x="12067" y="7043"/>
                  </a:cubicBezTo>
                  <a:lnTo>
                    <a:pt x="12579" y="7092"/>
                  </a:lnTo>
                  <a:cubicBezTo>
                    <a:pt x="12590" y="7093"/>
                    <a:pt x="12603" y="7093"/>
                    <a:pt x="12614" y="7093"/>
                  </a:cubicBezTo>
                  <a:cubicBezTo>
                    <a:pt x="12732" y="7093"/>
                    <a:pt x="12822" y="7036"/>
                    <a:pt x="12831" y="6957"/>
                  </a:cubicBezTo>
                  <a:cubicBezTo>
                    <a:pt x="12833" y="6926"/>
                    <a:pt x="12822" y="6895"/>
                    <a:pt x="12800" y="6867"/>
                  </a:cubicBezTo>
                  <a:cubicBezTo>
                    <a:pt x="12761" y="6819"/>
                    <a:pt x="12689" y="6787"/>
                    <a:pt x="12609" y="6778"/>
                  </a:cubicBezTo>
                  <a:lnTo>
                    <a:pt x="12108" y="6731"/>
                  </a:lnTo>
                  <a:cubicBezTo>
                    <a:pt x="12140" y="6235"/>
                    <a:pt x="12019" y="5748"/>
                    <a:pt x="11761" y="5322"/>
                  </a:cubicBezTo>
                  <a:lnTo>
                    <a:pt x="12762" y="4590"/>
                  </a:lnTo>
                  <a:cubicBezTo>
                    <a:pt x="12812" y="4554"/>
                    <a:pt x="12849" y="4507"/>
                    <a:pt x="12869" y="4458"/>
                  </a:cubicBezTo>
                  <a:cubicBezTo>
                    <a:pt x="12890" y="4405"/>
                    <a:pt x="12888" y="4358"/>
                    <a:pt x="12861" y="4322"/>
                  </a:cubicBezTo>
                  <a:cubicBezTo>
                    <a:pt x="12838" y="4290"/>
                    <a:pt x="12797" y="4275"/>
                    <a:pt x="12749" y="4275"/>
                  </a:cubicBezTo>
                  <a:cubicBezTo>
                    <a:pt x="12694" y="4275"/>
                    <a:pt x="12631" y="4296"/>
                    <a:pt x="12577" y="4336"/>
                  </a:cubicBezTo>
                  <a:lnTo>
                    <a:pt x="11581" y="5063"/>
                  </a:lnTo>
                  <a:cubicBezTo>
                    <a:pt x="11262" y="4663"/>
                    <a:pt x="10825" y="4375"/>
                    <a:pt x="10339" y="4237"/>
                  </a:cubicBezTo>
                  <a:lnTo>
                    <a:pt x="10244" y="4108"/>
                  </a:lnTo>
                  <a:lnTo>
                    <a:pt x="9608" y="3241"/>
                  </a:lnTo>
                  <a:lnTo>
                    <a:pt x="9696" y="3177"/>
                  </a:lnTo>
                  <a:cubicBezTo>
                    <a:pt x="9911" y="3133"/>
                    <a:pt x="10155" y="3106"/>
                    <a:pt x="10376" y="3106"/>
                  </a:cubicBezTo>
                  <a:close/>
                  <a:moveTo>
                    <a:pt x="3690" y="8007"/>
                  </a:moveTo>
                  <a:lnTo>
                    <a:pt x="3690" y="8007"/>
                  </a:lnTo>
                  <a:cubicBezTo>
                    <a:pt x="3710" y="8016"/>
                    <a:pt x="3731" y="8024"/>
                    <a:pt x="3753" y="8032"/>
                  </a:cubicBezTo>
                  <a:cubicBezTo>
                    <a:pt x="3774" y="8038"/>
                    <a:pt x="3797" y="8044"/>
                    <a:pt x="3819" y="8047"/>
                  </a:cubicBezTo>
                  <a:cubicBezTo>
                    <a:pt x="3793" y="8075"/>
                    <a:pt x="3772" y="8110"/>
                    <a:pt x="3760" y="8149"/>
                  </a:cubicBezTo>
                  <a:cubicBezTo>
                    <a:pt x="3748" y="8189"/>
                    <a:pt x="3746" y="8228"/>
                    <a:pt x="3751" y="8266"/>
                  </a:cubicBezTo>
                  <a:cubicBezTo>
                    <a:pt x="3731" y="8258"/>
                    <a:pt x="3710" y="8249"/>
                    <a:pt x="3689" y="8243"/>
                  </a:cubicBezTo>
                  <a:cubicBezTo>
                    <a:pt x="3668" y="8237"/>
                    <a:pt x="3645" y="8231"/>
                    <a:pt x="3623" y="8228"/>
                  </a:cubicBezTo>
                  <a:cubicBezTo>
                    <a:pt x="3648" y="8200"/>
                    <a:pt x="3669" y="8165"/>
                    <a:pt x="3681" y="8126"/>
                  </a:cubicBezTo>
                  <a:cubicBezTo>
                    <a:pt x="3693" y="8086"/>
                    <a:pt x="3695" y="8047"/>
                    <a:pt x="3690" y="8007"/>
                  </a:cubicBezTo>
                  <a:close/>
                  <a:moveTo>
                    <a:pt x="3419" y="7801"/>
                  </a:moveTo>
                  <a:cubicBezTo>
                    <a:pt x="3437" y="7801"/>
                    <a:pt x="3452" y="7802"/>
                    <a:pt x="3463" y="7805"/>
                  </a:cubicBezTo>
                  <a:cubicBezTo>
                    <a:pt x="3599" y="7847"/>
                    <a:pt x="3678" y="7985"/>
                    <a:pt x="3639" y="8112"/>
                  </a:cubicBezTo>
                  <a:cubicBezTo>
                    <a:pt x="3609" y="8212"/>
                    <a:pt x="3513" y="8280"/>
                    <a:pt x="3402" y="8280"/>
                  </a:cubicBezTo>
                  <a:cubicBezTo>
                    <a:pt x="3373" y="8280"/>
                    <a:pt x="3347" y="8276"/>
                    <a:pt x="3321" y="8268"/>
                  </a:cubicBezTo>
                  <a:cubicBezTo>
                    <a:pt x="3291" y="8259"/>
                    <a:pt x="3250" y="8223"/>
                    <a:pt x="3205" y="8186"/>
                  </a:cubicBezTo>
                  <a:cubicBezTo>
                    <a:pt x="3149" y="8139"/>
                    <a:pt x="3087" y="8086"/>
                    <a:pt x="3018" y="8058"/>
                  </a:cubicBezTo>
                  <a:lnTo>
                    <a:pt x="3094" y="7807"/>
                  </a:lnTo>
                  <a:cubicBezTo>
                    <a:pt x="3121" y="7813"/>
                    <a:pt x="3154" y="7816"/>
                    <a:pt x="3188" y="7816"/>
                  </a:cubicBezTo>
                  <a:cubicBezTo>
                    <a:pt x="3232" y="7816"/>
                    <a:pt x="3278" y="7812"/>
                    <a:pt x="3321" y="7807"/>
                  </a:cubicBezTo>
                  <a:cubicBezTo>
                    <a:pt x="3357" y="7804"/>
                    <a:pt x="3392" y="7801"/>
                    <a:pt x="3419" y="7801"/>
                  </a:cubicBezTo>
                  <a:close/>
                  <a:moveTo>
                    <a:pt x="700" y="7828"/>
                  </a:moveTo>
                  <a:cubicBezTo>
                    <a:pt x="707" y="7828"/>
                    <a:pt x="714" y="7828"/>
                    <a:pt x="720" y="7828"/>
                  </a:cubicBezTo>
                  <a:cubicBezTo>
                    <a:pt x="761" y="7833"/>
                    <a:pt x="797" y="7847"/>
                    <a:pt x="827" y="7871"/>
                  </a:cubicBezTo>
                  <a:cubicBezTo>
                    <a:pt x="789" y="7896"/>
                    <a:pt x="752" y="7923"/>
                    <a:pt x="716" y="7953"/>
                  </a:cubicBezTo>
                  <a:cubicBezTo>
                    <a:pt x="705" y="7950"/>
                    <a:pt x="694" y="7949"/>
                    <a:pt x="683" y="7949"/>
                  </a:cubicBezTo>
                  <a:cubicBezTo>
                    <a:pt x="648" y="7949"/>
                    <a:pt x="612" y="7961"/>
                    <a:pt x="586" y="7987"/>
                  </a:cubicBezTo>
                  <a:cubicBezTo>
                    <a:pt x="556" y="8016"/>
                    <a:pt x="539" y="8054"/>
                    <a:pt x="539" y="8094"/>
                  </a:cubicBezTo>
                  <a:cubicBezTo>
                    <a:pt x="539" y="8103"/>
                    <a:pt x="540" y="8113"/>
                    <a:pt x="542" y="8123"/>
                  </a:cubicBezTo>
                  <a:cubicBezTo>
                    <a:pt x="489" y="8185"/>
                    <a:pt x="441" y="8250"/>
                    <a:pt x="398" y="8322"/>
                  </a:cubicBezTo>
                  <a:lnTo>
                    <a:pt x="339" y="8286"/>
                  </a:lnTo>
                  <a:cubicBezTo>
                    <a:pt x="365" y="8242"/>
                    <a:pt x="383" y="8189"/>
                    <a:pt x="402" y="8136"/>
                  </a:cubicBezTo>
                  <a:cubicBezTo>
                    <a:pt x="408" y="8117"/>
                    <a:pt x="414" y="8099"/>
                    <a:pt x="421" y="8079"/>
                  </a:cubicBezTo>
                  <a:cubicBezTo>
                    <a:pt x="442" y="8021"/>
                    <a:pt x="475" y="7939"/>
                    <a:pt x="510" y="7906"/>
                  </a:cubicBezTo>
                  <a:cubicBezTo>
                    <a:pt x="565" y="7857"/>
                    <a:pt x="634" y="7828"/>
                    <a:pt x="700" y="7828"/>
                  </a:cubicBezTo>
                  <a:close/>
                  <a:moveTo>
                    <a:pt x="13146" y="7444"/>
                  </a:moveTo>
                  <a:lnTo>
                    <a:pt x="13858" y="8417"/>
                  </a:lnTo>
                  <a:lnTo>
                    <a:pt x="13849" y="8422"/>
                  </a:lnTo>
                  <a:lnTo>
                    <a:pt x="13760" y="8300"/>
                  </a:lnTo>
                  <a:cubicBezTo>
                    <a:pt x="13747" y="8281"/>
                    <a:pt x="13731" y="8263"/>
                    <a:pt x="13717" y="8247"/>
                  </a:cubicBezTo>
                  <a:cubicBezTo>
                    <a:pt x="13606" y="8128"/>
                    <a:pt x="13449" y="8058"/>
                    <a:pt x="13283" y="8058"/>
                  </a:cubicBezTo>
                  <a:cubicBezTo>
                    <a:pt x="13181" y="8058"/>
                    <a:pt x="13084" y="8085"/>
                    <a:pt x="12996" y="8133"/>
                  </a:cubicBezTo>
                  <a:lnTo>
                    <a:pt x="12763" y="7815"/>
                  </a:lnTo>
                  <a:cubicBezTo>
                    <a:pt x="12896" y="7712"/>
                    <a:pt x="13027" y="7585"/>
                    <a:pt x="13146" y="7444"/>
                  </a:cubicBezTo>
                  <a:close/>
                  <a:moveTo>
                    <a:pt x="4040" y="7996"/>
                  </a:moveTo>
                  <a:cubicBezTo>
                    <a:pt x="4067" y="7996"/>
                    <a:pt x="4094" y="8000"/>
                    <a:pt x="4120" y="8008"/>
                  </a:cubicBezTo>
                  <a:cubicBezTo>
                    <a:pt x="4151" y="8017"/>
                    <a:pt x="4193" y="8053"/>
                    <a:pt x="4236" y="8090"/>
                  </a:cubicBezTo>
                  <a:cubicBezTo>
                    <a:pt x="4293" y="8137"/>
                    <a:pt x="4354" y="8190"/>
                    <a:pt x="4423" y="8218"/>
                  </a:cubicBezTo>
                  <a:lnTo>
                    <a:pt x="4422" y="8221"/>
                  </a:lnTo>
                  <a:lnTo>
                    <a:pt x="4346" y="8466"/>
                  </a:lnTo>
                  <a:cubicBezTo>
                    <a:pt x="4318" y="8461"/>
                    <a:pt x="4286" y="8459"/>
                    <a:pt x="4253" y="8459"/>
                  </a:cubicBezTo>
                  <a:cubicBezTo>
                    <a:pt x="4209" y="8459"/>
                    <a:pt x="4162" y="8462"/>
                    <a:pt x="4119" y="8466"/>
                  </a:cubicBezTo>
                  <a:cubicBezTo>
                    <a:pt x="4083" y="8471"/>
                    <a:pt x="4048" y="8475"/>
                    <a:pt x="4021" y="8475"/>
                  </a:cubicBezTo>
                  <a:cubicBezTo>
                    <a:pt x="4003" y="8475"/>
                    <a:pt x="3988" y="8474"/>
                    <a:pt x="3978" y="8470"/>
                  </a:cubicBezTo>
                  <a:cubicBezTo>
                    <a:pt x="3842" y="8427"/>
                    <a:pt x="3762" y="8290"/>
                    <a:pt x="3803" y="8164"/>
                  </a:cubicBezTo>
                  <a:cubicBezTo>
                    <a:pt x="3834" y="8064"/>
                    <a:pt x="3929" y="7996"/>
                    <a:pt x="4040" y="7996"/>
                  </a:cubicBezTo>
                  <a:close/>
                  <a:moveTo>
                    <a:pt x="12725" y="7842"/>
                  </a:moveTo>
                  <a:lnTo>
                    <a:pt x="12957" y="8159"/>
                  </a:lnTo>
                  <a:cubicBezTo>
                    <a:pt x="12951" y="8164"/>
                    <a:pt x="12943" y="8166"/>
                    <a:pt x="12935" y="8171"/>
                  </a:cubicBezTo>
                  <a:lnTo>
                    <a:pt x="12357" y="8593"/>
                  </a:lnTo>
                  <a:lnTo>
                    <a:pt x="12082" y="8217"/>
                  </a:lnTo>
                  <a:lnTo>
                    <a:pt x="12574" y="7939"/>
                  </a:lnTo>
                  <a:cubicBezTo>
                    <a:pt x="12625" y="7912"/>
                    <a:pt x="12675" y="7879"/>
                    <a:pt x="12725" y="7842"/>
                  </a:cubicBezTo>
                  <a:close/>
                  <a:moveTo>
                    <a:pt x="5791" y="7259"/>
                  </a:moveTo>
                  <a:lnTo>
                    <a:pt x="5994" y="7536"/>
                  </a:lnTo>
                  <a:lnTo>
                    <a:pt x="5813" y="8596"/>
                  </a:lnTo>
                  <a:cubicBezTo>
                    <a:pt x="5751" y="8572"/>
                    <a:pt x="5691" y="8522"/>
                    <a:pt x="5639" y="8477"/>
                  </a:cubicBezTo>
                  <a:cubicBezTo>
                    <a:pt x="5621" y="8463"/>
                    <a:pt x="5605" y="8450"/>
                    <a:pt x="5590" y="8438"/>
                  </a:cubicBezTo>
                  <a:lnTo>
                    <a:pt x="5791" y="7259"/>
                  </a:lnTo>
                  <a:close/>
                  <a:moveTo>
                    <a:pt x="5063" y="8430"/>
                  </a:moveTo>
                  <a:lnTo>
                    <a:pt x="5063" y="8430"/>
                  </a:lnTo>
                  <a:cubicBezTo>
                    <a:pt x="5082" y="8439"/>
                    <a:pt x="5103" y="8446"/>
                    <a:pt x="5126" y="8455"/>
                  </a:cubicBezTo>
                  <a:cubicBezTo>
                    <a:pt x="5147" y="8461"/>
                    <a:pt x="5169" y="8466"/>
                    <a:pt x="5191" y="8470"/>
                  </a:cubicBezTo>
                  <a:cubicBezTo>
                    <a:pt x="5165" y="8498"/>
                    <a:pt x="5144" y="8533"/>
                    <a:pt x="5132" y="8572"/>
                  </a:cubicBezTo>
                  <a:cubicBezTo>
                    <a:pt x="5121" y="8612"/>
                    <a:pt x="5118" y="8651"/>
                    <a:pt x="5123" y="8691"/>
                  </a:cubicBezTo>
                  <a:cubicBezTo>
                    <a:pt x="5103" y="8682"/>
                    <a:pt x="5082" y="8674"/>
                    <a:pt x="5061" y="8667"/>
                  </a:cubicBezTo>
                  <a:cubicBezTo>
                    <a:pt x="5040" y="8661"/>
                    <a:pt x="5017" y="8655"/>
                    <a:pt x="4995" y="8653"/>
                  </a:cubicBezTo>
                  <a:cubicBezTo>
                    <a:pt x="5021" y="8621"/>
                    <a:pt x="5042" y="8587"/>
                    <a:pt x="5053" y="8549"/>
                  </a:cubicBezTo>
                  <a:cubicBezTo>
                    <a:pt x="5065" y="8509"/>
                    <a:pt x="5068" y="8470"/>
                    <a:pt x="5063" y="8430"/>
                  </a:cubicBezTo>
                  <a:close/>
                  <a:moveTo>
                    <a:pt x="4790" y="8224"/>
                  </a:moveTo>
                  <a:cubicBezTo>
                    <a:pt x="4808" y="8224"/>
                    <a:pt x="4823" y="8225"/>
                    <a:pt x="4834" y="8228"/>
                  </a:cubicBezTo>
                  <a:cubicBezTo>
                    <a:pt x="4970" y="8270"/>
                    <a:pt x="5049" y="8407"/>
                    <a:pt x="5010" y="8535"/>
                  </a:cubicBezTo>
                  <a:cubicBezTo>
                    <a:pt x="4979" y="8635"/>
                    <a:pt x="4883" y="8703"/>
                    <a:pt x="4773" y="8703"/>
                  </a:cubicBezTo>
                  <a:cubicBezTo>
                    <a:pt x="4744" y="8703"/>
                    <a:pt x="4718" y="8698"/>
                    <a:pt x="4692" y="8691"/>
                  </a:cubicBezTo>
                  <a:cubicBezTo>
                    <a:pt x="4662" y="8682"/>
                    <a:pt x="4620" y="8646"/>
                    <a:pt x="4576" y="8609"/>
                  </a:cubicBezTo>
                  <a:cubicBezTo>
                    <a:pt x="4520" y="8561"/>
                    <a:pt x="4457" y="8509"/>
                    <a:pt x="4389" y="8481"/>
                  </a:cubicBezTo>
                  <a:lnTo>
                    <a:pt x="4467" y="8231"/>
                  </a:lnTo>
                  <a:cubicBezTo>
                    <a:pt x="4494" y="8237"/>
                    <a:pt x="4525" y="8239"/>
                    <a:pt x="4559" y="8239"/>
                  </a:cubicBezTo>
                  <a:cubicBezTo>
                    <a:pt x="4602" y="8239"/>
                    <a:pt x="4649" y="8235"/>
                    <a:pt x="4692" y="8231"/>
                  </a:cubicBezTo>
                  <a:cubicBezTo>
                    <a:pt x="4728" y="8227"/>
                    <a:pt x="4763" y="8224"/>
                    <a:pt x="4790" y="8224"/>
                  </a:cubicBezTo>
                  <a:close/>
                  <a:moveTo>
                    <a:pt x="5412" y="8418"/>
                  </a:moveTo>
                  <a:cubicBezTo>
                    <a:pt x="5439" y="8418"/>
                    <a:pt x="5466" y="8422"/>
                    <a:pt x="5492" y="8430"/>
                  </a:cubicBezTo>
                  <a:cubicBezTo>
                    <a:pt x="5523" y="8439"/>
                    <a:pt x="5565" y="8475"/>
                    <a:pt x="5608" y="8512"/>
                  </a:cubicBezTo>
                  <a:cubicBezTo>
                    <a:pt x="5665" y="8559"/>
                    <a:pt x="5727" y="8612"/>
                    <a:pt x="5796" y="8639"/>
                  </a:cubicBezTo>
                  <a:lnTo>
                    <a:pt x="5786" y="8671"/>
                  </a:lnTo>
                  <a:lnTo>
                    <a:pt x="5719" y="8888"/>
                  </a:lnTo>
                  <a:cubicBezTo>
                    <a:pt x="5692" y="8883"/>
                    <a:pt x="5660" y="8881"/>
                    <a:pt x="5626" y="8881"/>
                  </a:cubicBezTo>
                  <a:cubicBezTo>
                    <a:pt x="5582" y="8881"/>
                    <a:pt x="5536" y="8884"/>
                    <a:pt x="5492" y="8888"/>
                  </a:cubicBezTo>
                  <a:cubicBezTo>
                    <a:pt x="5456" y="8893"/>
                    <a:pt x="5421" y="8896"/>
                    <a:pt x="5393" y="8896"/>
                  </a:cubicBezTo>
                  <a:cubicBezTo>
                    <a:pt x="5375" y="8896"/>
                    <a:pt x="5360" y="8894"/>
                    <a:pt x="5350" y="8891"/>
                  </a:cubicBezTo>
                  <a:cubicBezTo>
                    <a:pt x="5214" y="8849"/>
                    <a:pt x="5134" y="8712"/>
                    <a:pt x="5175" y="8586"/>
                  </a:cubicBezTo>
                  <a:cubicBezTo>
                    <a:pt x="5206" y="8485"/>
                    <a:pt x="5301" y="8418"/>
                    <a:pt x="5412" y="8418"/>
                  </a:cubicBezTo>
                  <a:close/>
                  <a:moveTo>
                    <a:pt x="317" y="8327"/>
                  </a:moveTo>
                  <a:lnTo>
                    <a:pt x="358" y="8353"/>
                  </a:lnTo>
                  <a:lnTo>
                    <a:pt x="377" y="8363"/>
                  </a:lnTo>
                  <a:cubicBezTo>
                    <a:pt x="339" y="8433"/>
                    <a:pt x="308" y="8504"/>
                    <a:pt x="281" y="8582"/>
                  </a:cubicBezTo>
                  <a:cubicBezTo>
                    <a:pt x="230" y="8592"/>
                    <a:pt x="186" y="8632"/>
                    <a:pt x="172" y="8688"/>
                  </a:cubicBezTo>
                  <a:cubicBezTo>
                    <a:pt x="162" y="8729"/>
                    <a:pt x="169" y="8771"/>
                    <a:pt x="192" y="8804"/>
                  </a:cubicBezTo>
                  <a:cubicBezTo>
                    <a:pt x="199" y="8816"/>
                    <a:pt x="209" y="8825"/>
                    <a:pt x="219" y="8833"/>
                  </a:cubicBezTo>
                  <a:cubicBezTo>
                    <a:pt x="213" y="8877"/>
                    <a:pt x="209" y="8920"/>
                    <a:pt x="205" y="8965"/>
                  </a:cubicBezTo>
                  <a:cubicBezTo>
                    <a:pt x="163" y="8952"/>
                    <a:pt x="128" y="8927"/>
                    <a:pt x="102" y="8888"/>
                  </a:cubicBezTo>
                  <a:cubicBezTo>
                    <a:pt x="60" y="8829"/>
                    <a:pt x="45" y="8745"/>
                    <a:pt x="65" y="8664"/>
                  </a:cubicBezTo>
                  <a:cubicBezTo>
                    <a:pt x="75" y="8625"/>
                    <a:pt x="109" y="8570"/>
                    <a:pt x="173" y="8498"/>
                  </a:cubicBezTo>
                  <a:cubicBezTo>
                    <a:pt x="186" y="8482"/>
                    <a:pt x="201" y="8466"/>
                    <a:pt x="215" y="8451"/>
                  </a:cubicBezTo>
                  <a:cubicBezTo>
                    <a:pt x="251" y="8412"/>
                    <a:pt x="288" y="8369"/>
                    <a:pt x="317" y="8327"/>
                  </a:cubicBezTo>
                  <a:close/>
                  <a:moveTo>
                    <a:pt x="9675" y="4190"/>
                  </a:moveTo>
                  <a:cubicBezTo>
                    <a:pt x="10435" y="4190"/>
                    <a:pt x="11155" y="4558"/>
                    <a:pt x="11603" y="5170"/>
                  </a:cubicBezTo>
                  <a:cubicBezTo>
                    <a:pt x="11981" y="5687"/>
                    <a:pt x="12135" y="6318"/>
                    <a:pt x="12037" y="6951"/>
                  </a:cubicBezTo>
                  <a:cubicBezTo>
                    <a:pt x="11940" y="7583"/>
                    <a:pt x="11601" y="8139"/>
                    <a:pt x="11084" y="8517"/>
                  </a:cubicBezTo>
                  <a:cubicBezTo>
                    <a:pt x="10671" y="8819"/>
                    <a:pt x="10183" y="8978"/>
                    <a:pt x="9672" y="8978"/>
                  </a:cubicBezTo>
                  <a:cubicBezTo>
                    <a:pt x="8910" y="8978"/>
                    <a:pt x="8186" y="8612"/>
                    <a:pt x="7737" y="7997"/>
                  </a:cubicBezTo>
                  <a:cubicBezTo>
                    <a:pt x="6958" y="6932"/>
                    <a:pt x="7191" y="5431"/>
                    <a:pt x="8256" y="4652"/>
                  </a:cubicBezTo>
                  <a:cubicBezTo>
                    <a:pt x="8668" y="4350"/>
                    <a:pt x="9158" y="4190"/>
                    <a:pt x="9668" y="4190"/>
                  </a:cubicBezTo>
                  <a:cubicBezTo>
                    <a:pt x="9670" y="4190"/>
                    <a:pt x="9672" y="4190"/>
                    <a:pt x="9675" y="4190"/>
                  </a:cubicBezTo>
                  <a:close/>
                  <a:moveTo>
                    <a:pt x="14125" y="8339"/>
                  </a:moveTo>
                  <a:cubicBezTo>
                    <a:pt x="14208" y="8339"/>
                    <a:pt x="14287" y="8379"/>
                    <a:pt x="14336" y="8445"/>
                  </a:cubicBezTo>
                  <a:lnTo>
                    <a:pt x="14409" y="8546"/>
                  </a:lnTo>
                  <a:cubicBezTo>
                    <a:pt x="14494" y="8662"/>
                    <a:pt x="14470" y="8825"/>
                    <a:pt x="14354" y="8912"/>
                  </a:cubicBezTo>
                  <a:lnTo>
                    <a:pt x="14257" y="8980"/>
                  </a:lnTo>
                  <a:lnTo>
                    <a:pt x="13876" y="8459"/>
                  </a:lnTo>
                  <a:lnTo>
                    <a:pt x="13972" y="8389"/>
                  </a:lnTo>
                  <a:cubicBezTo>
                    <a:pt x="14017" y="8356"/>
                    <a:pt x="14070" y="8339"/>
                    <a:pt x="14125" y="8339"/>
                  </a:cubicBezTo>
                  <a:close/>
                  <a:moveTo>
                    <a:pt x="13479" y="6937"/>
                  </a:moveTo>
                  <a:lnTo>
                    <a:pt x="14765" y="8692"/>
                  </a:lnTo>
                  <a:lnTo>
                    <a:pt x="14340" y="9002"/>
                  </a:lnTo>
                  <a:lnTo>
                    <a:pt x="14327" y="8985"/>
                  </a:lnTo>
                  <a:lnTo>
                    <a:pt x="14380" y="8946"/>
                  </a:lnTo>
                  <a:cubicBezTo>
                    <a:pt x="14515" y="8846"/>
                    <a:pt x="14545" y="8654"/>
                    <a:pt x="14445" y="8518"/>
                  </a:cubicBezTo>
                  <a:lnTo>
                    <a:pt x="14371" y="8418"/>
                  </a:lnTo>
                  <a:cubicBezTo>
                    <a:pt x="14315" y="8340"/>
                    <a:pt x="14222" y="8292"/>
                    <a:pt x="14124" y="8292"/>
                  </a:cubicBezTo>
                  <a:cubicBezTo>
                    <a:pt x="14058" y="8292"/>
                    <a:pt x="13996" y="8313"/>
                    <a:pt x="13943" y="8353"/>
                  </a:cubicBezTo>
                  <a:lnTo>
                    <a:pt x="13891" y="8391"/>
                  </a:lnTo>
                  <a:lnTo>
                    <a:pt x="13172" y="7409"/>
                  </a:lnTo>
                  <a:cubicBezTo>
                    <a:pt x="13294" y="7259"/>
                    <a:pt x="13399" y="7098"/>
                    <a:pt x="13479" y="6937"/>
                  </a:cubicBezTo>
                  <a:close/>
                  <a:moveTo>
                    <a:pt x="14291" y="9013"/>
                  </a:moveTo>
                  <a:lnTo>
                    <a:pt x="14304" y="9030"/>
                  </a:lnTo>
                  <a:lnTo>
                    <a:pt x="14298" y="9035"/>
                  </a:lnTo>
                  <a:lnTo>
                    <a:pt x="14285" y="9018"/>
                  </a:lnTo>
                  <a:lnTo>
                    <a:pt x="14291" y="9013"/>
                  </a:lnTo>
                  <a:close/>
                  <a:moveTo>
                    <a:pt x="7374" y="7409"/>
                  </a:moveTo>
                  <a:cubicBezTo>
                    <a:pt x="7451" y="7623"/>
                    <a:pt x="7559" y="7831"/>
                    <a:pt x="7700" y="8022"/>
                  </a:cubicBezTo>
                  <a:cubicBezTo>
                    <a:pt x="7774" y="8124"/>
                    <a:pt x="7857" y="8219"/>
                    <a:pt x="7945" y="8306"/>
                  </a:cubicBezTo>
                  <a:lnTo>
                    <a:pt x="7281" y="9036"/>
                  </a:lnTo>
                  <a:cubicBezTo>
                    <a:pt x="7252" y="9035"/>
                    <a:pt x="7225" y="9033"/>
                    <a:pt x="7204" y="9025"/>
                  </a:cubicBezTo>
                  <a:cubicBezTo>
                    <a:pt x="7136" y="9004"/>
                    <a:pt x="7070" y="8949"/>
                    <a:pt x="7011" y="8899"/>
                  </a:cubicBezTo>
                  <a:cubicBezTo>
                    <a:pt x="6961" y="8857"/>
                    <a:pt x="6917" y="8820"/>
                    <a:pt x="6879" y="8808"/>
                  </a:cubicBezTo>
                  <a:cubicBezTo>
                    <a:pt x="6848" y="8799"/>
                    <a:pt x="6817" y="8793"/>
                    <a:pt x="6785" y="8793"/>
                  </a:cubicBezTo>
                  <a:cubicBezTo>
                    <a:pt x="6720" y="8793"/>
                    <a:pt x="6658" y="8813"/>
                    <a:pt x="6610" y="8849"/>
                  </a:cubicBezTo>
                  <a:cubicBezTo>
                    <a:pt x="6577" y="8846"/>
                    <a:pt x="6544" y="8841"/>
                    <a:pt x="6513" y="8832"/>
                  </a:cubicBezTo>
                  <a:cubicBezTo>
                    <a:pt x="6479" y="8822"/>
                    <a:pt x="6450" y="8807"/>
                    <a:pt x="6420" y="8791"/>
                  </a:cubicBezTo>
                  <a:cubicBezTo>
                    <a:pt x="6415" y="8777"/>
                    <a:pt x="6409" y="8762"/>
                    <a:pt x="6402" y="8749"/>
                  </a:cubicBezTo>
                  <a:cubicBezTo>
                    <a:pt x="6363" y="8681"/>
                    <a:pt x="6299" y="8630"/>
                    <a:pt x="6223" y="8607"/>
                  </a:cubicBezTo>
                  <a:cubicBezTo>
                    <a:pt x="6207" y="8602"/>
                    <a:pt x="6187" y="8600"/>
                    <a:pt x="6164" y="8600"/>
                  </a:cubicBezTo>
                  <a:cubicBezTo>
                    <a:pt x="6134" y="8600"/>
                    <a:pt x="6099" y="8603"/>
                    <a:pt x="6061" y="8607"/>
                  </a:cubicBezTo>
                  <a:cubicBezTo>
                    <a:pt x="6021" y="8611"/>
                    <a:pt x="5979" y="8614"/>
                    <a:pt x="5939" y="8614"/>
                  </a:cubicBezTo>
                  <a:cubicBezTo>
                    <a:pt x="5910" y="8614"/>
                    <a:pt x="5881" y="8612"/>
                    <a:pt x="5857" y="8608"/>
                  </a:cubicBezTo>
                  <a:lnTo>
                    <a:pt x="6033" y="7586"/>
                  </a:lnTo>
                  <a:lnTo>
                    <a:pt x="6415" y="8111"/>
                  </a:lnTo>
                  <a:lnTo>
                    <a:pt x="7374" y="7409"/>
                  </a:lnTo>
                  <a:close/>
                  <a:moveTo>
                    <a:pt x="7977" y="8339"/>
                  </a:moveTo>
                  <a:cubicBezTo>
                    <a:pt x="8033" y="8393"/>
                    <a:pt x="8093" y="8444"/>
                    <a:pt x="8155" y="8493"/>
                  </a:cubicBezTo>
                  <a:lnTo>
                    <a:pt x="7646" y="9051"/>
                  </a:lnTo>
                  <a:cubicBezTo>
                    <a:pt x="7629" y="9041"/>
                    <a:pt x="7611" y="9034"/>
                    <a:pt x="7592" y="9029"/>
                  </a:cubicBezTo>
                  <a:cubicBezTo>
                    <a:pt x="7577" y="9024"/>
                    <a:pt x="7557" y="9022"/>
                    <a:pt x="7534" y="9022"/>
                  </a:cubicBezTo>
                  <a:cubicBezTo>
                    <a:pt x="7504" y="9022"/>
                    <a:pt x="7469" y="9025"/>
                    <a:pt x="7431" y="9029"/>
                  </a:cubicBezTo>
                  <a:cubicBezTo>
                    <a:pt x="7404" y="9034"/>
                    <a:pt x="7373" y="9035"/>
                    <a:pt x="7343" y="9036"/>
                  </a:cubicBezTo>
                  <a:lnTo>
                    <a:pt x="7977" y="8339"/>
                  </a:lnTo>
                  <a:close/>
                  <a:moveTo>
                    <a:pt x="6435" y="8851"/>
                  </a:moveTo>
                  <a:lnTo>
                    <a:pt x="6435" y="8851"/>
                  </a:lnTo>
                  <a:cubicBezTo>
                    <a:pt x="6455" y="8861"/>
                    <a:pt x="6476" y="8868"/>
                    <a:pt x="6497" y="8876"/>
                  </a:cubicBezTo>
                  <a:cubicBezTo>
                    <a:pt x="6518" y="8882"/>
                    <a:pt x="6540" y="8887"/>
                    <a:pt x="6562" y="8890"/>
                  </a:cubicBezTo>
                  <a:cubicBezTo>
                    <a:pt x="6536" y="8919"/>
                    <a:pt x="6515" y="8953"/>
                    <a:pt x="6503" y="8993"/>
                  </a:cubicBezTo>
                  <a:cubicBezTo>
                    <a:pt x="6492" y="9031"/>
                    <a:pt x="6489" y="9072"/>
                    <a:pt x="6494" y="9110"/>
                  </a:cubicBezTo>
                  <a:cubicBezTo>
                    <a:pt x="6474" y="9100"/>
                    <a:pt x="6453" y="9093"/>
                    <a:pt x="6432" y="9087"/>
                  </a:cubicBezTo>
                  <a:cubicBezTo>
                    <a:pt x="6411" y="9079"/>
                    <a:pt x="6388" y="9075"/>
                    <a:pt x="6366" y="9072"/>
                  </a:cubicBezTo>
                  <a:cubicBezTo>
                    <a:pt x="6393" y="9042"/>
                    <a:pt x="6414" y="9009"/>
                    <a:pt x="6425" y="8970"/>
                  </a:cubicBezTo>
                  <a:cubicBezTo>
                    <a:pt x="6437" y="8933"/>
                    <a:pt x="6440" y="8891"/>
                    <a:pt x="6435" y="8851"/>
                  </a:cubicBezTo>
                  <a:close/>
                  <a:moveTo>
                    <a:pt x="6163" y="8646"/>
                  </a:moveTo>
                  <a:cubicBezTo>
                    <a:pt x="6181" y="8646"/>
                    <a:pt x="6197" y="8647"/>
                    <a:pt x="6207" y="8650"/>
                  </a:cubicBezTo>
                  <a:cubicBezTo>
                    <a:pt x="6272" y="8670"/>
                    <a:pt x="6326" y="8713"/>
                    <a:pt x="6360" y="8771"/>
                  </a:cubicBezTo>
                  <a:cubicBezTo>
                    <a:pt x="6393" y="8829"/>
                    <a:pt x="6400" y="8896"/>
                    <a:pt x="6381" y="8956"/>
                  </a:cubicBezTo>
                  <a:cubicBezTo>
                    <a:pt x="6350" y="9056"/>
                    <a:pt x="6254" y="9123"/>
                    <a:pt x="6144" y="9123"/>
                  </a:cubicBezTo>
                  <a:cubicBezTo>
                    <a:pt x="6115" y="9123"/>
                    <a:pt x="6089" y="9119"/>
                    <a:pt x="6063" y="9112"/>
                  </a:cubicBezTo>
                  <a:cubicBezTo>
                    <a:pt x="6033" y="9102"/>
                    <a:pt x="5991" y="9067"/>
                    <a:pt x="5947" y="9030"/>
                  </a:cubicBezTo>
                  <a:cubicBezTo>
                    <a:pt x="5891" y="8982"/>
                    <a:pt x="5828" y="8929"/>
                    <a:pt x="5760" y="8902"/>
                  </a:cubicBezTo>
                  <a:lnTo>
                    <a:pt x="5839" y="8653"/>
                  </a:lnTo>
                  <a:cubicBezTo>
                    <a:pt x="5866" y="8659"/>
                    <a:pt x="5898" y="8661"/>
                    <a:pt x="5932" y="8661"/>
                  </a:cubicBezTo>
                  <a:cubicBezTo>
                    <a:pt x="5975" y="8661"/>
                    <a:pt x="6021" y="8657"/>
                    <a:pt x="6065" y="8653"/>
                  </a:cubicBezTo>
                  <a:cubicBezTo>
                    <a:pt x="6101" y="8649"/>
                    <a:pt x="6136" y="8646"/>
                    <a:pt x="6163" y="8646"/>
                  </a:cubicBezTo>
                  <a:close/>
                  <a:moveTo>
                    <a:pt x="148" y="8988"/>
                  </a:moveTo>
                  <a:lnTo>
                    <a:pt x="148" y="8988"/>
                  </a:lnTo>
                  <a:cubicBezTo>
                    <a:pt x="166" y="8999"/>
                    <a:pt x="185" y="9006"/>
                    <a:pt x="203" y="9012"/>
                  </a:cubicBezTo>
                  <a:cubicBezTo>
                    <a:pt x="203" y="9046"/>
                    <a:pt x="204" y="9081"/>
                    <a:pt x="206" y="9115"/>
                  </a:cubicBezTo>
                  <a:cubicBezTo>
                    <a:pt x="187" y="9122"/>
                    <a:pt x="171" y="9130"/>
                    <a:pt x="155" y="9140"/>
                  </a:cubicBezTo>
                  <a:cubicBezTo>
                    <a:pt x="156" y="9115"/>
                    <a:pt x="157" y="9091"/>
                    <a:pt x="156" y="9064"/>
                  </a:cubicBezTo>
                  <a:cubicBezTo>
                    <a:pt x="155" y="9038"/>
                    <a:pt x="151" y="9014"/>
                    <a:pt x="148" y="8988"/>
                  </a:cubicBezTo>
                  <a:close/>
                  <a:moveTo>
                    <a:pt x="14967" y="8601"/>
                  </a:moveTo>
                  <a:lnTo>
                    <a:pt x="15050" y="8713"/>
                  </a:lnTo>
                  <a:lnTo>
                    <a:pt x="14403" y="9185"/>
                  </a:lnTo>
                  <a:cubicBezTo>
                    <a:pt x="14401" y="9181"/>
                    <a:pt x="14398" y="9176"/>
                    <a:pt x="14396" y="9172"/>
                  </a:cubicBezTo>
                  <a:cubicBezTo>
                    <a:pt x="14388" y="9161"/>
                    <a:pt x="14381" y="9150"/>
                    <a:pt x="14373" y="9139"/>
                  </a:cubicBezTo>
                  <a:lnTo>
                    <a:pt x="14323" y="9071"/>
                  </a:lnTo>
                  <a:lnTo>
                    <a:pt x="14967" y="8601"/>
                  </a:lnTo>
                  <a:close/>
                  <a:moveTo>
                    <a:pt x="12060" y="8261"/>
                  </a:moveTo>
                  <a:lnTo>
                    <a:pt x="12321" y="8619"/>
                  </a:lnTo>
                  <a:lnTo>
                    <a:pt x="12222" y="8692"/>
                  </a:lnTo>
                  <a:lnTo>
                    <a:pt x="10979" y="9228"/>
                  </a:lnTo>
                  <a:cubicBezTo>
                    <a:pt x="10950" y="9239"/>
                    <a:pt x="10922" y="9245"/>
                    <a:pt x="10890" y="9245"/>
                  </a:cubicBezTo>
                  <a:cubicBezTo>
                    <a:pt x="10796" y="9245"/>
                    <a:pt x="10708" y="9192"/>
                    <a:pt x="10664" y="9110"/>
                  </a:cubicBezTo>
                  <a:cubicBezTo>
                    <a:pt x="10649" y="9083"/>
                    <a:pt x="10639" y="9055"/>
                    <a:pt x="10637" y="9028"/>
                  </a:cubicBezTo>
                  <a:lnTo>
                    <a:pt x="11815" y="8366"/>
                  </a:lnTo>
                  <a:lnTo>
                    <a:pt x="12060" y="8261"/>
                  </a:lnTo>
                  <a:close/>
                  <a:moveTo>
                    <a:pt x="6784" y="8841"/>
                  </a:moveTo>
                  <a:cubicBezTo>
                    <a:pt x="6811" y="8841"/>
                    <a:pt x="6838" y="8845"/>
                    <a:pt x="6864" y="8852"/>
                  </a:cubicBezTo>
                  <a:cubicBezTo>
                    <a:pt x="6895" y="8862"/>
                    <a:pt x="6937" y="8898"/>
                    <a:pt x="6980" y="8935"/>
                  </a:cubicBezTo>
                  <a:cubicBezTo>
                    <a:pt x="7037" y="8982"/>
                    <a:pt x="7099" y="9035"/>
                    <a:pt x="7168" y="9062"/>
                  </a:cubicBezTo>
                  <a:lnTo>
                    <a:pt x="7142" y="9141"/>
                  </a:lnTo>
                  <a:lnTo>
                    <a:pt x="7090" y="9312"/>
                  </a:lnTo>
                  <a:cubicBezTo>
                    <a:pt x="7062" y="9306"/>
                    <a:pt x="7030" y="9304"/>
                    <a:pt x="6996" y="9304"/>
                  </a:cubicBezTo>
                  <a:cubicBezTo>
                    <a:pt x="6953" y="9304"/>
                    <a:pt x="6907" y="9308"/>
                    <a:pt x="6864" y="9312"/>
                  </a:cubicBezTo>
                  <a:cubicBezTo>
                    <a:pt x="6828" y="9316"/>
                    <a:pt x="6794" y="9319"/>
                    <a:pt x="6767" y="9319"/>
                  </a:cubicBezTo>
                  <a:cubicBezTo>
                    <a:pt x="6748" y="9319"/>
                    <a:pt x="6732" y="9317"/>
                    <a:pt x="6722" y="9314"/>
                  </a:cubicBezTo>
                  <a:cubicBezTo>
                    <a:pt x="6656" y="9294"/>
                    <a:pt x="6601" y="9251"/>
                    <a:pt x="6568" y="9193"/>
                  </a:cubicBezTo>
                  <a:cubicBezTo>
                    <a:pt x="6535" y="9135"/>
                    <a:pt x="6527" y="9070"/>
                    <a:pt x="6547" y="9009"/>
                  </a:cubicBezTo>
                  <a:cubicBezTo>
                    <a:pt x="6577" y="8908"/>
                    <a:pt x="6673" y="8841"/>
                    <a:pt x="6784" y="8841"/>
                  </a:cubicBezTo>
                  <a:close/>
                  <a:moveTo>
                    <a:pt x="12058" y="8812"/>
                  </a:moveTo>
                  <a:lnTo>
                    <a:pt x="12030" y="8833"/>
                  </a:lnTo>
                  <a:lnTo>
                    <a:pt x="12140" y="8983"/>
                  </a:lnTo>
                  <a:lnTo>
                    <a:pt x="11313" y="9340"/>
                  </a:lnTo>
                  <a:lnTo>
                    <a:pt x="11313" y="9340"/>
                  </a:lnTo>
                  <a:lnTo>
                    <a:pt x="11535" y="9038"/>
                  </a:lnTo>
                  <a:lnTo>
                    <a:pt x="12058" y="8812"/>
                  </a:lnTo>
                  <a:close/>
                  <a:moveTo>
                    <a:pt x="15083" y="8744"/>
                  </a:moveTo>
                  <a:cubicBezTo>
                    <a:pt x="15120" y="8765"/>
                    <a:pt x="15160" y="8787"/>
                    <a:pt x="15198" y="8811"/>
                  </a:cubicBezTo>
                  <a:lnTo>
                    <a:pt x="14471" y="9345"/>
                  </a:lnTo>
                  <a:cubicBezTo>
                    <a:pt x="14471" y="9344"/>
                    <a:pt x="14470" y="9342"/>
                    <a:pt x="14470" y="9341"/>
                  </a:cubicBezTo>
                  <a:lnTo>
                    <a:pt x="14465" y="9329"/>
                  </a:lnTo>
                  <a:cubicBezTo>
                    <a:pt x="14461" y="9315"/>
                    <a:pt x="14457" y="9302"/>
                    <a:pt x="14452" y="9288"/>
                  </a:cubicBezTo>
                  <a:cubicBezTo>
                    <a:pt x="14451" y="9286"/>
                    <a:pt x="14451" y="9284"/>
                    <a:pt x="14450" y="9282"/>
                  </a:cubicBezTo>
                  <a:cubicBezTo>
                    <a:pt x="14448" y="9278"/>
                    <a:pt x="14446" y="9276"/>
                    <a:pt x="14446" y="9273"/>
                  </a:cubicBezTo>
                  <a:cubicBezTo>
                    <a:pt x="14441" y="9261"/>
                    <a:pt x="14436" y="9249"/>
                    <a:pt x="14431" y="9235"/>
                  </a:cubicBezTo>
                  <a:cubicBezTo>
                    <a:pt x="14429" y="9234"/>
                    <a:pt x="14429" y="9231"/>
                    <a:pt x="14428" y="9230"/>
                  </a:cubicBezTo>
                  <a:cubicBezTo>
                    <a:pt x="14427" y="9229"/>
                    <a:pt x="14425" y="9226"/>
                    <a:pt x="14425" y="9225"/>
                  </a:cubicBezTo>
                  <a:lnTo>
                    <a:pt x="14688" y="9034"/>
                  </a:lnTo>
                  <a:lnTo>
                    <a:pt x="15083" y="8744"/>
                  </a:lnTo>
                  <a:close/>
                  <a:moveTo>
                    <a:pt x="15385" y="8762"/>
                  </a:moveTo>
                  <a:cubicBezTo>
                    <a:pt x="15403" y="8762"/>
                    <a:pt x="15417" y="8767"/>
                    <a:pt x="15429" y="8775"/>
                  </a:cubicBezTo>
                  <a:lnTo>
                    <a:pt x="14486" y="9465"/>
                  </a:lnTo>
                  <a:cubicBezTo>
                    <a:pt x="14486" y="9460"/>
                    <a:pt x="14485" y="9455"/>
                    <a:pt x="14485" y="9450"/>
                  </a:cubicBezTo>
                  <a:cubicBezTo>
                    <a:pt x="14485" y="9445"/>
                    <a:pt x="14483" y="9440"/>
                    <a:pt x="14483" y="9434"/>
                  </a:cubicBezTo>
                  <a:cubicBezTo>
                    <a:pt x="14482" y="9420"/>
                    <a:pt x="14481" y="9408"/>
                    <a:pt x="14479" y="9394"/>
                  </a:cubicBezTo>
                  <a:lnTo>
                    <a:pt x="15309" y="8788"/>
                  </a:lnTo>
                  <a:cubicBezTo>
                    <a:pt x="15332" y="8771"/>
                    <a:pt x="15359" y="8762"/>
                    <a:pt x="15385" y="8762"/>
                  </a:cubicBezTo>
                  <a:close/>
                  <a:moveTo>
                    <a:pt x="8192" y="8522"/>
                  </a:moveTo>
                  <a:cubicBezTo>
                    <a:pt x="8612" y="8842"/>
                    <a:pt x="9133" y="9023"/>
                    <a:pt x="9673" y="9023"/>
                  </a:cubicBezTo>
                  <a:cubicBezTo>
                    <a:pt x="9782" y="9023"/>
                    <a:pt x="9888" y="9014"/>
                    <a:pt x="9994" y="9000"/>
                  </a:cubicBezTo>
                  <a:lnTo>
                    <a:pt x="9994" y="9000"/>
                  </a:lnTo>
                  <a:lnTo>
                    <a:pt x="9047" y="9531"/>
                  </a:lnTo>
                  <a:cubicBezTo>
                    <a:pt x="9033" y="9520"/>
                    <a:pt x="9017" y="9509"/>
                    <a:pt x="8999" y="9502"/>
                  </a:cubicBezTo>
                  <a:cubicBezTo>
                    <a:pt x="8951" y="9477"/>
                    <a:pt x="8872" y="9474"/>
                    <a:pt x="8789" y="9471"/>
                  </a:cubicBezTo>
                  <a:cubicBezTo>
                    <a:pt x="8714" y="9468"/>
                    <a:pt x="8636" y="9467"/>
                    <a:pt x="8576" y="9449"/>
                  </a:cubicBezTo>
                  <a:cubicBezTo>
                    <a:pt x="8508" y="9428"/>
                    <a:pt x="8443" y="9372"/>
                    <a:pt x="8383" y="9323"/>
                  </a:cubicBezTo>
                  <a:cubicBezTo>
                    <a:pt x="8333" y="9281"/>
                    <a:pt x="8290" y="9244"/>
                    <a:pt x="8251" y="9231"/>
                  </a:cubicBezTo>
                  <a:cubicBezTo>
                    <a:pt x="8221" y="9223"/>
                    <a:pt x="8190" y="9217"/>
                    <a:pt x="8158" y="9217"/>
                  </a:cubicBezTo>
                  <a:cubicBezTo>
                    <a:pt x="8092" y="9217"/>
                    <a:pt x="8030" y="9236"/>
                    <a:pt x="7982" y="9272"/>
                  </a:cubicBezTo>
                  <a:cubicBezTo>
                    <a:pt x="7949" y="9270"/>
                    <a:pt x="7916" y="9265"/>
                    <a:pt x="7885" y="9255"/>
                  </a:cubicBezTo>
                  <a:cubicBezTo>
                    <a:pt x="7852" y="9245"/>
                    <a:pt x="7822" y="9230"/>
                    <a:pt x="7792" y="9214"/>
                  </a:cubicBezTo>
                  <a:cubicBezTo>
                    <a:pt x="7787" y="9199"/>
                    <a:pt x="7781" y="9186"/>
                    <a:pt x="7774" y="9172"/>
                  </a:cubicBezTo>
                  <a:cubicBezTo>
                    <a:pt x="7753" y="9134"/>
                    <a:pt x="7722" y="9102"/>
                    <a:pt x="7687" y="9077"/>
                  </a:cubicBezTo>
                  <a:lnTo>
                    <a:pt x="8192" y="8522"/>
                  </a:lnTo>
                  <a:close/>
                  <a:moveTo>
                    <a:pt x="7807" y="9275"/>
                  </a:moveTo>
                  <a:cubicBezTo>
                    <a:pt x="7827" y="9284"/>
                    <a:pt x="7848" y="9292"/>
                    <a:pt x="7870" y="9300"/>
                  </a:cubicBezTo>
                  <a:cubicBezTo>
                    <a:pt x="7891" y="9307"/>
                    <a:pt x="7913" y="9312"/>
                    <a:pt x="7936" y="9314"/>
                  </a:cubicBezTo>
                  <a:cubicBezTo>
                    <a:pt x="7910" y="9344"/>
                    <a:pt x="7889" y="9378"/>
                    <a:pt x="7876" y="9418"/>
                  </a:cubicBezTo>
                  <a:cubicBezTo>
                    <a:pt x="7865" y="9457"/>
                    <a:pt x="7863" y="9497"/>
                    <a:pt x="7868" y="9536"/>
                  </a:cubicBezTo>
                  <a:cubicBezTo>
                    <a:pt x="7848" y="9526"/>
                    <a:pt x="7827" y="9519"/>
                    <a:pt x="7806" y="9513"/>
                  </a:cubicBezTo>
                  <a:cubicBezTo>
                    <a:pt x="7785" y="9505"/>
                    <a:pt x="7762" y="9500"/>
                    <a:pt x="7739" y="9498"/>
                  </a:cubicBezTo>
                  <a:cubicBezTo>
                    <a:pt x="7766" y="9468"/>
                    <a:pt x="7787" y="9435"/>
                    <a:pt x="7799" y="9394"/>
                  </a:cubicBezTo>
                  <a:cubicBezTo>
                    <a:pt x="7810" y="9354"/>
                    <a:pt x="7812" y="9314"/>
                    <a:pt x="7807" y="9275"/>
                  </a:cubicBezTo>
                  <a:close/>
                  <a:moveTo>
                    <a:pt x="7539" y="9069"/>
                  </a:moveTo>
                  <a:cubicBezTo>
                    <a:pt x="7556" y="9069"/>
                    <a:pt x="7570" y="9070"/>
                    <a:pt x="7580" y="9073"/>
                  </a:cubicBezTo>
                  <a:cubicBezTo>
                    <a:pt x="7646" y="9093"/>
                    <a:pt x="7700" y="9136"/>
                    <a:pt x="7733" y="9194"/>
                  </a:cubicBezTo>
                  <a:cubicBezTo>
                    <a:pt x="7766" y="9252"/>
                    <a:pt x="7774" y="9319"/>
                    <a:pt x="7754" y="9379"/>
                  </a:cubicBezTo>
                  <a:cubicBezTo>
                    <a:pt x="7723" y="9479"/>
                    <a:pt x="7627" y="9546"/>
                    <a:pt x="7517" y="9546"/>
                  </a:cubicBezTo>
                  <a:cubicBezTo>
                    <a:pt x="7489" y="9546"/>
                    <a:pt x="7463" y="9542"/>
                    <a:pt x="7437" y="9535"/>
                  </a:cubicBezTo>
                  <a:cubicBezTo>
                    <a:pt x="7406" y="9525"/>
                    <a:pt x="7364" y="9489"/>
                    <a:pt x="7321" y="9453"/>
                  </a:cubicBezTo>
                  <a:cubicBezTo>
                    <a:pt x="7264" y="9405"/>
                    <a:pt x="7201" y="9352"/>
                    <a:pt x="7133" y="9325"/>
                  </a:cubicBezTo>
                  <a:lnTo>
                    <a:pt x="7210" y="9076"/>
                  </a:lnTo>
                  <a:cubicBezTo>
                    <a:pt x="7238" y="9082"/>
                    <a:pt x="7270" y="9084"/>
                    <a:pt x="7304" y="9084"/>
                  </a:cubicBezTo>
                  <a:cubicBezTo>
                    <a:pt x="7347" y="9084"/>
                    <a:pt x="7394" y="9080"/>
                    <a:pt x="7438" y="9076"/>
                  </a:cubicBezTo>
                  <a:cubicBezTo>
                    <a:pt x="7476" y="9072"/>
                    <a:pt x="7512" y="9069"/>
                    <a:pt x="7539" y="9069"/>
                  </a:cubicBezTo>
                  <a:close/>
                  <a:moveTo>
                    <a:pt x="15459" y="8811"/>
                  </a:moveTo>
                  <a:cubicBezTo>
                    <a:pt x="15462" y="8823"/>
                    <a:pt x="15462" y="8835"/>
                    <a:pt x="15461" y="8843"/>
                  </a:cubicBezTo>
                  <a:cubicBezTo>
                    <a:pt x="15457" y="8871"/>
                    <a:pt x="15437" y="8902"/>
                    <a:pt x="15409" y="8923"/>
                  </a:cubicBezTo>
                  <a:lnTo>
                    <a:pt x="14476" y="9605"/>
                  </a:lnTo>
                  <a:cubicBezTo>
                    <a:pt x="14477" y="9597"/>
                    <a:pt x="14480" y="9587"/>
                    <a:pt x="14481" y="9578"/>
                  </a:cubicBezTo>
                  <a:cubicBezTo>
                    <a:pt x="14482" y="9571"/>
                    <a:pt x="14482" y="9563"/>
                    <a:pt x="14483" y="9556"/>
                  </a:cubicBezTo>
                  <a:cubicBezTo>
                    <a:pt x="14482" y="9551"/>
                    <a:pt x="14483" y="9546"/>
                    <a:pt x="14483" y="9541"/>
                  </a:cubicBezTo>
                  <a:cubicBezTo>
                    <a:pt x="14483" y="9535"/>
                    <a:pt x="14485" y="9528"/>
                    <a:pt x="14486" y="9521"/>
                  </a:cubicBezTo>
                  <a:lnTo>
                    <a:pt x="15459" y="8811"/>
                  </a:lnTo>
                  <a:close/>
                  <a:moveTo>
                    <a:pt x="7056" y="9354"/>
                  </a:moveTo>
                  <a:cubicBezTo>
                    <a:pt x="7072" y="9355"/>
                    <a:pt x="7085" y="9357"/>
                    <a:pt x="7099" y="9362"/>
                  </a:cubicBezTo>
                  <a:cubicBezTo>
                    <a:pt x="7157" y="9381"/>
                    <a:pt x="7215" y="9425"/>
                    <a:pt x="7268" y="9468"/>
                  </a:cubicBezTo>
                  <a:lnTo>
                    <a:pt x="7105" y="9648"/>
                  </a:lnTo>
                  <a:cubicBezTo>
                    <a:pt x="7056" y="9703"/>
                    <a:pt x="6987" y="9736"/>
                    <a:pt x="6936" y="9736"/>
                  </a:cubicBezTo>
                  <a:cubicBezTo>
                    <a:pt x="6914" y="9736"/>
                    <a:pt x="6896" y="9731"/>
                    <a:pt x="6883" y="9718"/>
                  </a:cubicBezTo>
                  <a:cubicBezTo>
                    <a:pt x="6836" y="9676"/>
                    <a:pt x="6858" y="9571"/>
                    <a:pt x="6931" y="9489"/>
                  </a:cubicBezTo>
                  <a:lnTo>
                    <a:pt x="7056" y="9354"/>
                  </a:lnTo>
                  <a:close/>
                  <a:moveTo>
                    <a:pt x="8158" y="9262"/>
                  </a:moveTo>
                  <a:cubicBezTo>
                    <a:pt x="8185" y="9262"/>
                    <a:pt x="8212" y="9266"/>
                    <a:pt x="8238" y="9273"/>
                  </a:cubicBezTo>
                  <a:cubicBezTo>
                    <a:pt x="8269" y="9283"/>
                    <a:pt x="8311" y="9319"/>
                    <a:pt x="8354" y="9355"/>
                  </a:cubicBezTo>
                  <a:cubicBezTo>
                    <a:pt x="8411" y="9403"/>
                    <a:pt x="8472" y="9456"/>
                    <a:pt x="8541" y="9483"/>
                  </a:cubicBezTo>
                  <a:lnTo>
                    <a:pt x="8464" y="9734"/>
                  </a:lnTo>
                  <a:cubicBezTo>
                    <a:pt x="8436" y="9728"/>
                    <a:pt x="8404" y="9726"/>
                    <a:pt x="8369" y="9726"/>
                  </a:cubicBezTo>
                  <a:cubicBezTo>
                    <a:pt x="8326" y="9726"/>
                    <a:pt x="8280" y="9729"/>
                    <a:pt x="8238" y="9734"/>
                  </a:cubicBezTo>
                  <a:cubicBezTo>
                    <a:pt x="8201" y="9738"/>
                    <a:pt x="8167" y="9741"/>
                    <a:pt x="8140" y="9741"/>
                  </a:cubicBezTo>
                  <a:cubicBezTo>
                    <a:pt x="8121" y="9741"/>
                    <a:pt x="8106" y="9740"/>
                    <a:pt x="8096" y="9736"/>
                  </a:cubicBezTo>
                  <a:cubicBezTo>
                    <a:pt x="7960" y="9694"/>
                    <a:pt x="7881" y="9557"/>
                    <a:pt x="7921" y="9429"/>
                  </a:cubicBezTo>
                  <a:cubicBezTo>
                    <a:pt x="7950" y="9329"/>
                    <a:pt x="8047" y="9262"/>
                    <a:pt x="8158" y="9262"/>
                  </a:cubicBezTo>
                  <a:close/>
                  <a:moveTo>
                    <a:pt x="14251" y="4210"/>
                  </a:moveTo>
                  <a:lnTo>
                    <a:pt x="13550" y="6642"/>
                  </a:lnTo>
                  <a:cubicBezTo>
                    <a:pt x="13417" y="7103"/>
                    <a:pt x="12970" y="7667"/>
                    <a:pt x="12552" y="7900"/>
                  </a:cubicBezTo>
                  <a:lnTo>
                    <a:pt x="9209" y="9774"/>
                  </a:lnTo>
                  <a:cubicBezTo>
                    <a:pt x="9197" y="9763"/>
                    <a:pt x="9184" y="9751"/>
                    <a:pt x="9171" y="9737"/>
                  </a:cubicBezTo>
                  <a:cubicBezTo>
                    <a:pt x="9170" y="9727"/>
                    <a:pt x="9170" y="9716"/>
                    <a:pt x="9167" y="9706"/>
                  </a:cubicBezTo>
                  <a:cubicBezTo>
                    <a:pt x="9155" y="9652"/>
                    <a:pt x="9124" y="9603"/>
                    <a:pt x="9083" y="9562"/>
                  </a:cubicBezTo>
                  <a:lnTo>
                    <a:pt x="10123" y="8980"/>
                  </a:lnTo>
                  <a:cubicBezTo>
                    <a:pt x="10478" y="8914"/>
                    <a:pt x="10812" y="8770"/>
                    <a:pt x="11111" y="8553"/>
                  </a:cubicBezTo>
                  <a:cubicBezTo>
                    <a:pt x="11247" y="8453"/>
                    <a:pt x="11371" y="8340"/>
                    <a:pt x="11482" y="8218"/>
                  </a:cubicBezTo>
                  <a:lnTo>
                    <a:pt x="12432" y="7685"/>
                  </a:lnTo>
                  <a:cubicBezTo>
                    <a:pt x="12473" y="7663"/>
                    <a:pt x="12514" y="7635"/>
                    <a:pt x="12557" y="7605"/>
                  </a:cubicBezTo>
                  <a:cubicBezTo>
                    <a:pt x="12889" y="7362"/>
                    <a:pt x="13214" y="6919"/>
                    <a:pt x="13313" y="6574"/>
                  </a:cubicBezTo>
                  <a:lnTo>
                    <a:pt x="13956" y="4341"/>
                  </a:lnTo>
                  <a:cubicBezTo>
                    <a:pt x="14059" y="4320"/>
                    <a:pt x="14158" y="4279"/>
                    <a:pt x="14245" y="4215"/>
                  </a:cubicBezTo>
                  <a:cubicBezTo>
                    <a:pt x="14247" y="4214"/>
                    <a:pt x="14249" y="4211"/>
                    <a:pt x="14251" y="4210"/>
                  </a:cubicBezTo>
                  <a:close/>
                  <a:moveTo>
                    <a:pt x="12166" y="9022"/>
                  </a:moveTo>
                  <a:lnTo>
                    <a:pt x="12262" y="9154"/>
                  </a:lnTo>
                  <a:lnTo>
                    <a:pt x="11404" y="9782"/>
                  </a:lnTo>
                  <a:cubicBezTo>
                    <a:pt x="11345" y="9667"/>
                    <a:pt x="11249" y="9590"/>
                    <a:pt x="11160" y="9590"/>
                  </a:cubicBezTo>
                  <a:cubicBezTo>
                    <a:pt x="11139" y="9590"/>
                    <a:pt x="11121" y="9594"/>
                    <a:pt x="11102" y="9603"/>
                  </a:cubicBezTo>
                  <a:lnTo>
                    <a:pt x="11085" y="9611"/>
                  </a:lnTo>
                  <a:cubicBezTo>
                    <a:pt x="11085" y="9592"/>
                    <a:pt x="11088" y="9572"/>
                    <a:pt x="11095" y="9552"/>
                  </a:cubicBezTo>
                  <a:cubicBezTo>
                    <a:pt x="11113" y="9500"/>
                    <a:pt x="11150" y="9460"/>
                    <a:pt x="11201" y="9437"/>
                  </a:cubicBezTo>
                  <a:lnTo>
                    <a:pt x="12166" y="9022"/>
                  </a:lnTo>
                  <a:close/>
                  <a:moveTo>
                    <a:pt x="209" y="9166"/>
                  </a:moveTo>
                  <a:cubicBezTo>
                    <a:pt x="213" y="9211"/>
                    <a:pt x="220" y="9257"/>
                    <a:pt x="230" y="9304"/>
                  </a:cubicBezTo>
                  <a:cubicBezTo>
                    <a:pt x="224" y="9310"/>
                    <a:pt x="218" y="9314"/>
                    <a:pt x="214" y="9322"/>
                  </a:cubicBezTo>
                  <a:cubicBezTo>
                    <a:pt x="194" y="9357"/>
                    <a:pt x="189" y="9399"/>
                    <a:pt x="202" y="9438"/>
                  </a:cubicBezTo>
                  <a:cubicBezTo>
                    <a:pt x="217" y="9487"/>
                    <a:pt x="254" y="9521"/>
                    <a:pt x="298" y="9533"/>
                  </a:cubicBezTo>
                  <a:cubicBezTo>
                    <a:pt x="318" y="9584"/>
                    <a:pt x="340" y="9636"/>
                    <a:pt x="367" y="9686"/>
                  </a:cubicBezTo>
                  <a:cubicBezTo>
                    <a:pt x="380" y="9711"/>
                    <a:pt x="394" y="9734"/>
                    <a:pt x="409" y="9757"/>
                  </a:cubicBezTo>
                  <a:lnTo>
                    <a:pt x="359" y="9788"/>
                  </a:lnTo>
                  <a:cubicBezTo>
                    <a:pt x="325" y="9739"/>
                    <a:pt x="281" y="9695"/>
                    <a:pt x="239" y="9652"/>
                  </a:cubicBezTo>
                  <a:lnTo>
                    <a:pt x="212" y="9624"/>
                  </a:lnTo>
                  <a:cubicBezTo>
                    <a:pt x="165" y="9577"/>
                    <a:pt x="109" y="9516"/>
                    <a:pt x="97" y="9470"/>
                  </a:cubicBezTo>
                  <a:cubicBezTo>
                    <a:pt x="73" y="9392"/>
                    <a:pt x="80" y="9309"/>
                    <a:pt x="118" y="9247"/>
                  </a:cubicBezTo>
                  <a:cubicBezTo>
                    <a:pt x="140" y="9209"/>
                    <a:pt x="172" y="9183"/>
                    <a:pt x="209" y="9166"/>
                  </a:cubicBezTo>
                  <a:close/>
                  <a:moveTo>
                    <a:pt x="8866" y="9711"/>
                  </a:moveTo>
                  <a:cubicBezTo>
                    <a:pt x="8873" y="9711"/>
                    <a:pt x="8882" y="9714"/>
                    <a:pt x="8891" y="9718"/>
                  </a:cubicBezTo>
                  <a:cubicBezTo>
                    <a:pt x="8904" y="9725"/>
                    <a:pt x="8913" y="9735"/>
                    <a:pt x="8917" y="9748"/>
                  </a:cubicBezTo>
                  <a:cubicBezTo>
                    <a:pt x="8919" y="9758"/>
                    <a:pt x="8919" y="9771"/>
                    <a:pt x="8914" y="9779"/>
                  </a:cubicBezTo>
                  <a:cubicBezTo>
                    <a:pt x="8906" y="9794"/>
                    <a:pt x="8890" y="9802"/>
                    <a:pt x="8874" y="9802"/>
                  </a:cubicBezTo>
                  <a:cubicBezTo>
                    <a:pt x="8866" y="9802"/>
                    <a:pt x="8858" y="9800"/>
                    <a:pt x="8851" y="9796"/>
                  </a:cubicBezTo>
                  <a:cubicBezTo>
                    <a:pt x="8825" y="9785"/>
                    <a:pt x="8815" y="9757"/>
                    <a:pt x="8825" y="9735"/>
                  </a:cubicBezTo>
                  <a:cubicBezTo>
                    <a:pt x="8833" y="9720"/>
                    <a:pt x="8849" y="9711"/>
                    <a:pt x="8866" y="9711"/>
                  </a:cubicBezTo>
                  <a:close/>
                  <a:moveTo>
                    <a:pt x="15426" y="8965"/>
                  </a:moveTo>
                  <a:cubicBezTo>
                    <a:pt x="15453" y="8985"/>
                    <a:pt x="15482" y="9006"/>
                    <a:pt x="15510" y="9029"/>
                  </a:cubicBezTo>
                  <a:lnTo>
                    <a:pt x="14436" y="9814"/>
                  </a:lnTo>
                  <a:cubicBezTo>
                    <a:pt x="14431" y="9798"/>
                    <a:pt x="14424" y="9782"/>
                    <a:pt x="14418" y="9766"/>
                  </a:cubicBezTo>
                  <a:cubicBezTo>
                    <a:pt x="14433" y="9736"/>
                    <a:pt x="14445" y="9708"/>
                    <a:pt x="14456" y="9676"/>
                  </a:cubicBezTo>
                  <a:lnTo>
                    <a:pt x="15426" y="8965"/>
                  </a:lnTo>
                  <a:close/>
                  <a:moveTo>
                    <a:pt x="13285" y="8106"/>
                  </a:moveTo>
                  <a:cubicBezTo>
                    <a:pt x="13458" y="8106"/>
                    <a:pt x="13622" y="8189"/>
                    <a:pt x="13723" y="8326"/>
                  </a:cubicBezTo>
                  <a:lnTo>
                    <a:pt x="14338" y="9166"/>
                  </a:lnTo>
                  <a:cubicBezTo>
                    <a:pt x="14498" y="9386"/>
                    <a:pt x="14471" y="9687"/>
                    <a:pt x="14276" y="9874"/>
                  </a:cubicBezTo>
                  <a:lnTo>
                    <a:pt x="13028" y="8170"/>
                  </a:lnTo>
                  <a:cubicBezTo>
                    <a:pt x="13107" y="8128"/>
                    <a:pt x="13196" y="8106"/>
                    <a:pt x="13285" y="8106"/>
                  </a:cubicBezTo>
                  <a:close/>
                  <a:moveTo>
                    <a:pt x="8582" y="9499"/>
                  </a:moveTo>
                  <a:cubicBezTo>
                    <a:pt x="8644" y="9514"/>
                    <a:pt x="8716" y="9516"/>
                    <a:pt x="8786" y="9517"/>
                  </a:cubicBezTo>
                  <a:cubicBezTo>
                    <a:pt x="8863" y="9520"/>
                    <a:pt x="8939" y="9521"/>
                    <a:pt x="8977" y="9542"/>
                  </a:cubicBezTo>
                  <a:cubicBezTo>
                    <a:pt x="9051" y="9580"/>
                    <a:pt x="9104" y="9643"/>
                    <a:pt x="9121" y="9717"/>
                  </a:cubicBezTo>
                  <a:cubicBezTo>
                    <a:pt x="9139" y="9778"/>
                    <a:pt x="9126" y="9840"/>
                    <a:pt x="9091" y="9887"/>
                  </a:cubicBezTo>
                  <a:cubicBezTo>
                    <a:pt x="9087" y="9892"/>
                    <a:pt x="9082" y="9895"/>
                    <a:pt x="9078" y="9901"/>
                  </a:cubicBezTo>
                  <a:cubicBezTo>
                    <a:pt x="9042" y="9884"/>
                    <a:pt x="9005" y="9867"/>
                    <a:pt x="8968" y="9852"/>
                  </a:cubicBezTo>
                  <a:cubicBezTo>
                    <a:pt x="8977" y="9844"/>
                    <a:pt x="8984" y="9835"/>
                    <a:pt x="8991" y="9823"/>
                  </a:cubicBezTo>
                  <a:cubicBezTo>
                    <a:pt x="9008" y="9794"/>
                    <a:pt x="9013" y="9758"/>
                    <a:pt x="9003" y="9726"/>
                  </a:cubicBezTo>
                  <a:cubicBezTo>
                    <a:pt x="8992" y="9689"/>
                    <a:pt x="8966" y="9657"/>
                    <a:pt x="8929" y="9638"/>
                  </a:cubicBezTo>
                  <a:cubicBezTo>
                    <a:pt x="8908" y="9629"/>
                    <a:pt x="8883" y="9622"/>
                    <a:pt x="8861" y="9622"/>
                  </a:cubicBezTo>
                  <a:cubicBezTo>
                    <a:pt x="8809" y="9622"/>
                    <a:pt x="8762" y="9652"/>
                    <a:pt x="8742" y="9698"/>
                  </a:cubicBezTo>
                  <a:cubicBezTo>
                    <a:pt x="8731" y="9726"/>
                    <a:pt x="8730" y="9756"/>
                    <a:pt x="8736" y="9784"/>
                  </a:cubicBezTo>
                  <a:cubicBezTo>
                    <a:pt x="8665" y="9769"/>
                    <a:pt x="8593" y="9760"/>
                    <a:pt x="8523" y="9757"/>
                  </a:cubicBezTo>
                  <a:cubicBezTo>
                    <a:pt x="8518" y="9754"/>
                    <a:pt x="8512" y="9751"/>
                    <a:pt x="8505" y="9748"/>
                  </a:cubicBezTo>
                  <a:lnTo>
                    <a:pt x="8582" y="9499"/>
                  </a:lnTo>
                  <a:close/>
                  <a:moveTo>
                    <a:pt x="9171" y="9798"/>
                  </a:moveTo>
                  <a:cubicBezTo>
                    <a:pt x="9189" y="9816"/>
                    <a:pt x="9207" y="9834"/>
                    <a:pt x="9228" y="9850"/>
                  </a:cubicBezTo>
                  <a:cubicBezTo>
                    <a:pt x="9247" y="9864"/>
                    <a:pt x="9267" y="9877"/>
                    <a:pt x="9287" y="9889"/>
                  </a:cubicBezTo>
                  <a:cubicBezTo>
                    <a:pt x="9250" y="9906"/>
                    <a:pt x="9218" y="9930"/>
                    <a:pt x="9194" y="9963"/>
                  </a:cubicBezTo>
                  <a:cubicBezTo>
                    <a:pt x="9194" y="9963"/>
                    <a:pt x="9194" y="9964"/>
                    <a:pt x="9192" y="9964"/>
                  </a:cubicBezTo>
                  <a:cubicBezTo>
                    <a:pt x="9168" y="9950"/>
                    <a:pt x="9145" y="9934"/>
                    <a:pt x="9121" y="9921"/>
                  </a:cubicBezTo>
                  <a:cubicBezTo>
                    <a:pt x="9124" y="9919"/>
                    <a:pt x="9126" y="9915"/>
                    <a:pt x="9128" y="9913"/>
                  </a:cubicBezTo>
                  <a:cubicBezTo>
                    <a:pt x="9152" y="9880"/>
                    <a:pt x="9166" y="9841"/>
                    <a:pt x="9171" y="9798"/>
                  </a:cubicBezTo>
                  <a:close/>
                  <a:moveTo>
                    <a:pt x="15696" y="8978"/>
                  </a:moveTo>
                  <a:cubicBezTo>
                    <a:pt x="15714" y="8978"/>
                    <a:pt x="15728" y="8983"/>
                    <a:pt x="15740" y="8992"/>
                  </a:cubicBezTo>
                  <a:lnTo>
                    <a:pt x="14330" y="10022"/>
                  </a:lnTo>
                  <a:cubicBezTo>
                    <a:pt x="14322" y="9987"/>
                    <a:pt x="14340" y="9941"/>
                    <a:pt x="14380" y="9911"/>
                  </a:cubicBezTo>
                  <a:lnTo>
                    <a:pt x="15620" y="9004"/>
                  </a:lnTo>
                  <a:cubicBezTo>
                    <a:pt x="15643" y="8987"/>
                    <a:pt x="15670" y="8978"/>
                    <a:pt x="15696" y="8978"/>
                  </a:cubicBezTo>
                  <a:close/>
                  <a:moveTo>
                    <a:pt x="15768" y="9028"/>
                  </a:moveTo>
                  <a:lnTo>
                    <a:pt x="15768" y="9028"/>
                  </a:lnTo>
                  <a:cubicBezTo>
                    <a:pt x="15778" y="9062"/>
                    <a:pt x="15758" y="9110"/>
                    <a:pt x="15717" y="9139"/>
                  </a:cubicBezTo>
                  <a:lnTo>
                    <a:pt x="14477" y="10046"/>
                  </a:lnTo>
                  <a:cubicBezTo>
                    <a:pt x="14453" y="10063"/>
                    <a:pt x="14425" y="10072"/>
                    <a:pt x="14399" y="10072"/>
                  </a:cubicBezTo>
                  <a:cubicBezTo>
                    <a:pt x="14383" y="10072"/>
                    <a:pt x="14367" y="10068"/>
                    <a:pt x="14355" y="10061"/>
                  </a:cubicBezTo>
                  <a:lnTo>
                    <a:pt x="15768" y="9028"/>
                  </a:lnTo>
                  <a:close/>
                  <a:moveTo>
                    <a:pt x="9411" y="10075"/>
                  </a:moveTo>
                  <a:cubicBezTo>
                    <a:pt x="9410" y="10075"/>
                    <a:pt x="9408" y="10077"/>
                    <a:pt x="9405" y="10077"/>
                  </a:cubicBezTo>
                  <a:cubicBezTo>
                    <a:pt x="9408" y="10077"/>
                    <a:pt x="9409" y="10075"/>
                    <a:pt x="9411" y="10075"/>
                  </a:cubicBezTo>
                  <a:close/>
                  <a:moveTo>
                    <a:pt x="15719" y="9194"/>
                  </a:moveTo>
                  <a:cubicBezTo>
                    <a:pt x="15743" y="9217"/>
                    <a:pt x="15770" y="9239"/>
                    <a:pt x="15796" y="9262"/>
                  </a:cubicBezTo>
                  <a:lnTo>
                    <a:pt x="14572" y="10157"/>
                  </a:lnTo>
                  <a:cubicBezTo>
                    <a:pt x="14557" y="10125"/>
                    <a:pt x="14545" y="10094"/>
                    <a:pt x="14533" y="10062"/>
                  </a:cubicBezTo>
                  <a:lnTo>
                    <a:pt x="15719" y="9194"/>
                  </a:lnTo>
                  <a:close/>
                  <a:moveTo>
                    <a:pt x="9414" y="10119"/>
                  </a:moveTo>
                  <a:cubicBezTo>
                    <a:pt x="9427" y="10119"/>
                    <a:pt x="9441" y="10125"/>
                    <a:pt x="9451" y="10136"/>
                  </a:cubicBezTo>
                  <a:cubicBezTo>
                    <a:pt x="9460" y="10146"/>
                    <a:pt x="9466" y="10159"/>
                    <a:pt x="9466" y="10173"/>
                  </a:cubicBezTo>
                  <a:cubicBezTo>
                    <a:pt x="9466" y="10175"/>
                    <a:pt x="9463" y="10179"/>
                    <a:pt x="9462" y="10182"/>
                  </a:cubicBezTo>
                  <a:cubicBezTo>
                    <a:pt x="9442" y="10160"/>
                    <a:pt x="9420" y="10141"/>
                    <a:pt x="9399" y="10121"/>
                  </a:cubicBezTo>
                  <a:cubicBezTo>
                    <a:pt x="9404" y="10120"/>
                    <a:pt x="9409" y="10119"/>
                    <a:pt x="9414" y="10119"/>
                  </a:cubicBezTo>
                  <a:close/>
                  <a:moveTo>
                    <a:pt x="430" y="9794"/>
                  </a:moveTo>
                  <a:cubicBezTo>
                    <a:pt x="475" y="9863"/>
                    <a:pt x="525" y="9925"/>
                    <a:pt x="579" y="9983"/>
                  </a:cubicBezTo>
                  <a:cubicBezTo>
                    <a:pt x="576" y="9993"/>
                    <a:pt x="571" y="10005"/>
                    <a:pt x="570" y="10017"/>
                  </a:cubicBezTo>
                  <a:cubicBezTo>
                    <a:pt x="567" y="10056"/>
                    <a:pt x="582" y="10095"/>
                    <a:pt x="609" y="10125"/>
                  </a:cubicBezTo>
                  <a:cubicBezTo>
                    <a:pt x="637" y="10154"/>
                    <a:pt x="676" y="10172"/>
                    <a:pt x="714" y="10172"/>
                  </a:cubicBezTo>
                  <a:cubicBezTo>
                    <a:pt x="736" y="10172"/>
                    <a:pt x="756" y="10166"/>
                    <a:pt x="774" y="10156"/>
                  </a:cubicBezTo>
                  <a:cubicBezTo>
                    <a:pt x="809" y="10180"/>
                    <a:pt x="844" y="10203"/>
                    <a:pt x="879" y="10226"/>
                  </a:cubicBezTo>
                  <a:cubicBezTo>
                    <a:pt x="841" y="10268"/>
                    <a:pt x="788" y="10291"/>
                    <a:pt x="726" y="10291"/>
                  </a:cubicBezTo>
                  <a:cubicBezTo>
                    <a:pt x="655" y="10291"/>
                    <a:pt x="584" y="10259"/>
                    <a:pt x="529" y="10200"/>
                  </a:cubicBezTo>
                  <a:cubicBezTo>
                    <a:pt x="496" y="10166"/>
                    <a:pt x="473" y="10091"/>
                    <a:pt x="449" y="10010"/>
                  </a:cubicBezTo>
                  <a:cubicBezTo>
                    <a:pt x="429" y="9946"/>
                    <a:pt x="408" y="9880"/>
                    <a:pt x="380" y="9825"/>
                  </a:cubicBezTo>
                  <a:lnTo>
                    <a:pt x="430" y="9794"/>
                  </a:lnTo>
                  <a:close/>
                  <a:moveTo>
                    <a:pt x="15972" y="9220"/>
                  </a:moveTo>
                  <a:cubicBezTo>
                    <a:pt x="15989" y="9220"/>
                    <a:pt x="16004" y="9226"/>
                    <a:pt x="16016" y="9234"/>
                  </a:cubicBezTo>
                  <a:lnTo>
                    <a:pt x="14477" y="10358"/>
                  </a:lnTo>
                  <a:cubicBezTo>
                    <a:pt x="14467" y="10323"/>
                    <a:pt x="14486" y="10276"/>
                    <a:pt x="14525" y="10248"/>
                  </a:cubicBezTo>
                  <a:lnTo>
                    <a:pt x="15895" y="9247"/>
                  </a:lnTo>
                  <a:cubicBezTo>
                    <a:pt x="15920" y="9230"/>
                    <a:pt x="15946" y="9220"/>
                    <a:pt x="15972" y="9220"/>
                  </a:cubicBezTo>
                  <a:close/>
                  <a:moveTo>
                    <a:pt x="1596" y="7689"/>
                  </a:moveTo>
                  <a:cubicBezTo>
                    <a:pt x="1731" y="7689"/>
                    <a:pt x="1864" y="7709"/>
                    <a:pt x="1994" y="7748"/>
                  </a:cubicBezTo>
                  <a:cubicBezTo>
                    <a:pt x="2703" y="7968"/>
                    <a:pt x="3102" y="8722"/>
                    <a:pt x="2885" y="9431"/>
                  </a:cubicBezTo>
                  <a:cubicBezTo>
                    <a:pt x="2709" y="10000"/>
                    <a:pt x="2192" y="10383"/>
                    <a:pt x="1599" y="10383"/>
                  </a:cubicBezTo>
                  <a:cubicBezTo>
                    <a:pt x="1462" y="10381"/>
                    <a:pt x="1330" y="10362"/>
                    <a:pt x="1200" y="10321"/>
                  </a:cubicBezTo>
                  <a:cubicBezTo>
                    <a:pt x="856" y="10216"/>
                    <a:pt x="573" y="9983"/>
                    <a:pt x="407" y="9666"/>
                  </a:cubicBezTo>
                  <a:cubicBezTo>
                    <a:pt x="238" y="9347"/>
                    <a:pt x="203" y="8982"/>
                    <a:pt x="310" y="8639"/>
                  </a:cubicBezTo>
                  <a:cubicBezTo>
                    <a:pt x="486" y="8071"/>
                    <a:pt x="1003" y="7689"/>
                    <a:pt x="1596" y="7689"/>
                  </a:cubicBezTo>
                  <a:close/>
                  <a:moveTo>
                    <a:pt x="920" y="10252"/>
                  </a:moveTo>
                  <a:cubicBezTo>
                    <a:pt x="946" y="10265"/>
                    <a:pt x="971" y="10278"/>
                    <a:pt x="997" y="10290"/>
                  </a:cubicBezTo>
                  <a:cubicBezTo>
                    <a:pt x="972" y="10321"/>
                    <a:pt x="957" y="10362"/>
                    <a:pt x="952" y="10404"/>
                  </a:cubicBezTo>
                  <a:cubicBezTo>
                    <a:pt x="934" y="10386"/>
                    <a:pt x="916" y="10369"/>
                    <a:pt x="897" y="10354"/>
                  </a:cubicBezTo>
                  <a:cubicBezTo>
                    <a:pt x="877" y="10340"/>
                    <a:pt x="857" y="10327"/>
                    <a:pt x="837" y="10315"/>
                  </a:cubicBezTo>
                  <a:cubicBezTo>
                    <a:pt x="869" y="10300"/>
                    <a:pt x="897" y="10279"/>
                    <a:pt x="920" y="10252"/>
                  </a:cubicBezTo>
                  <a:close/>
                  <a:moveTo>
                    <a:pt x="16043" y="9270"/>
                  </a:moveTo>
                  <a:lnTo>
                    <a:pt x="16043" y="9270"/>
                  </a:lnTo>
                  <a:cubicBezTo>
                    <a:pt x="16054" y="9305"/>
                    <a:pt x="16033" y="9351"/>
                    <a:pt x="15993" y="9382"/>
                  </a:cubicBezTo>
                  <a:lnTo>
                    <a:pt x="14625" y="10383"/>
                  </a:lnTo>
                  <a:cubicBezTo>
                    <a:pt x="14601" y="10400"/>
                    <a:pt x="14573" y="10408"/>
                    <a:pt x="14548" y="10408"/>
                  </a:cubicBezTo>
                  <a:cubicBezTo>
                    <a:pt x="14531" y="10408"/>
                    <a:pt x="14515" y="10404"/>
                    <a:pt x="14502" y="10396"/>
                  </a:cubicBezTo>
                  <a:lnTo>
                    <a:pt x="16043" y="9270"/>
                  </a:lnTo>
                  <a:close/>
                  <a:moveTo>
                    <a:pt x="9397" y="9910"/>
                  </a:moveTo>
                  <a:cubicBezTo>
                    <a:pt x="9469" y="9910"/>
                    <a:pt x="9539" y="9942"/>
                    <a:pt x="9594" y="10001"/>
                  </a:cubicBezTo>
                  <a:cubicBezTo>
                    <a:pt x="9627" y="10036"/>
                    <a:pt x="9650" y="10111"/>
                    <a:pt x="9674" y="10190"/>
                  </a:cubicBezTo>
                  <a:cubicBezTo>
                    <a:pt x="9694" y="10254"/>
                    <a:pt x="9716" y="10321"/>
                    <a:pt x="9743" y="10375"/>
                  </a:cubicBezTo>
                  <a:lnTo>
                    <a:pt x="9652" y="10432"/>
                  </a:lnTo>
                  <a:cubicBezTo>
                    <a:pt x="9614" y="10369"/>
                    <a:pt x="9572" y="10309"/>
                    <a:pt x="9526" y="10252"/>
                  </a:cubicBezTo>
                  <a:cubicBezTo>
                    <a:pt x="9542" y="10232"/>
                    <a:pt x="9553" y="10210"/>
                    <a:pt x="9555" y="10183"/>
                  </a:cubicBezTo>
                  <a:cubicBezTo>
                    <a:pt x="9557" y="10145"/>
                    <a:pt x="9543" y="10105"/>
                    <a:pt x="9515" y="10075"/>
                  </a:cubicBezTo>
                  <a:cubicBezTo>
                    <a:pt x="9488" y="10045"/>
                    <a:pt x="9449" y="10030"/>
                    <a:pt x="9412" y="10030"/>
                  </a:cubicBezTo>
                  <a:cubicBezTo>
                    <a:pt x="9382" y="10030"/>
                    <a:pt x="9352" y="10040"/>
                    <a:pt x="9330" y="10059"/>
                  </a:cubicBezTo>
                  <a:cubicBezTo>
                    <a:pt x="9298" y="10034"/>
                    <a:pt x="9266" y="10010"/>
                    <a:pt x="9231" y="9988"/>
                  </a:cubicBezTo>
                  <a:cubicBezTo>
                    <a:pt x="9269" y="9939"/>
                    <a:pt x="9330" y="9910"/>
                    <a:pt x="9397" y="9910"/>
                  </a:cubicBezTo>
                  <a:close/>
                  <a:moveTo>
                    <a:pt x="15991" y="9440"/>
                  </a:moveTo>
                  <a:cubicBezTo>
                    <a:pt x="16016" y="9462"/>
                    <a:pt x="16041" y="9486"/>
                    <a:pt x="16065" y="9509"/>
                  </a:cubicBezTo>
                  <a:lnTo>
                    <a:pt x="14726" y="10489"/>
                  </a:lnTo>
                  <a:cubicBezTo>
                    <a:pt x="14712" y="10459"/>
                    <a:pt x="14696" y="10428"/>
                    <a:pt x="14682" y="10398"/>
                  </a:cubicBezTo>
                  <a:lnTo>
                    <a:pt x="15991" y="9440"/>
                  </a:lnTo>
                  <a:close/>
                  <a:moveTo>
                    <a:pt x="1252" y="10402"/>
                  </a:moveTo>
                  <a:cubicBezTo>
                    <a:pt x="1259" y="10402"/>
                    <a:pt x="1267" y="10404"/>
                    <a:pt x="1275" y="10407"/>
                  </a:cubicBezTo>
                  <a:cubicBezTo>
                    <a:pt x="1299" y="10417"/>
                    <a:pt x="1310" y="10446"/>
                    <a:pt x="1299" y="10468"/>
                  </a:cubicBezTo>
                  <a:cubicBezTo>
                    <a:pt x="1292" y="10483"/>
                    <a:pt x="1275" y="10492"/>
                    <a:pt x="1258" y="10492"/>
                  </a:cubicBezTo>
                  <a:cubicBezTo>
                    <a:pt x="1250" y="10492"/>
                    <a:pt x="1242" y="10490"/>
                    <a:pt x="1235" y="10486"/>
                  </a:cubicBezTo>
                  <a:cubicBezTo>
                    <a:pt x="1221" y="10480"/>
                    <a:pt x="1211" y="10469"/>
                    <a:pt x="1208" y="10456"/>
                  </a:cubicBezTo>
                  <a:cubicBezTo>
                    <a:pt x="1204" y="10446"/>
                    <a:pt x="1205" y="10433"/>
                    <a:pt x="1210" y="10425"/>
                  </a:cubicBezTo>
                  <a:cubicBezTo>
                    <a:pt x="1219" y="10410"/>
                    <a:pt x="1235" y="10402"/>
                    <a:pt x="1252" y="10402"/>
                  </a:cubicBezTo>
                  <a:close/>
                  <a:moveTo>
                    <a:pt x="5627" y="8928"/>
                  </a:moveTo>
                  <a:cubicBezTo>
                    <a:pt x="5665" y="8928"/>
                    <a:pt x="5700" y="8931"/>
                    <a:pt x="5727" y="8939"/>
                  </a:cubicBezTo>
                  <a:cubicBezTo>
                    <a:pt x="5735" y="8941"/>
                    <a:pt x="5743" y="8945"/>
                    <a:pt x="5750" y="8949"/>
                  </a:cubicBezTo>
                  <a:lnTo>
                    <a:pt x="5507" y="10364"/>
                  </a:lnTo>
                  <a:cubicBezTo>
                    <a:pt x="5419" y="10396"/>
                    <a:pt x="5337" y="10442"/>
                    <a:pt x="5260" y="10497"/>
                  </a:cubicBezTo>
                  <a:cubicBezTo>
                    <a:pt x="5249" y="10505"/>
                    <a:pt x="5240" y="10512"/>
                    <a:pt x="5229" y="10522"/>
                  </a:cubicBezTo>
                  <a:lnTo>
                    <a:pt x="5503" y="8935"/>
                  </a:lnTo>
                  <a:cubicBezTo>
                    <a:pt x="5545" y="8931"/>
                    <a:pt x="5588" y="8928"/>
                    <a:pt x="5627" y="8928"/>
                  </a:cubicBezTo>
                  <a:close/>
                  <a:moveTo>
                    <a:pt x="12989" y="8192"/>
                  </a:moveTo>
                  <a:lnTo>
                    <a:pt x="14243" y="9906"/>
                  </a:lnTo>
                  <a:cubicBezTo>
                    <a:pt x="14233" y="9913"/>
                    <a:pt x="14227" y="9921"/>
                    <a:pt x="14219" y="9927"/>
                  </a:cubicBezTo>
                  <a:lnTo>
                    <a:pt x="13350" y="10563"/>
                  </a:lnTo>
                  <a:lnTo>
                    <a:pt x="12094" y="8844"/>
                  </a:lnTo>
                  <a:lnTo>
                    <a:pt x="12963" y="8208"/>
                  </a:lnTo>
                  <a:cubicBezTo>
                    <a:pt x="12970" y="8202"/>
                    <a:pt x="12979" y="8198"/>
                    <a:pt x="12989" y="8192"/>
                  </a:cubicBezTo>
                  <a:close/>
                  <a:moveTo>
                    <a:pt x="16241" y="9466"/>
                  </a:moveTo>
                  <a:cubicBezTo>
                    <a:pt x="16258" y="9466"/>
                    <a:pt x="16273" y="9471"/>
                    <a:pt x="16284" y="9479"/>
                  </a:cubicBezTo>
                  <a:lnTo>
                    <a:pt x="14629" y="10691"/>
                  </a:lnTo>
                  <a:cubicBezTo>
                    <a:pt x="14626" y="10679"/>
                    <a:pt x="14625" y="10668"/>
                    <a:pt x="14626" y="10659"/>
                  </a:cubicBezTo>
                  <a:cubicBezTo>
                    <a:pt x="14631" y="10628"/>
                    <a:pt x="14650" y="10600"/>
                    <a:pt x="14677" y="10579"/>
                  </a:cubicBezTo>
                  <a:lnTo>
                    <a:pt x="16164" y="9493"/>
                  </a:lnTo>
                  <a:cubicBezTo>
                    <a:pt x="16188" y="9476"/>
                    <a:pt x="16215" y="9466"/>
                    <a:pt x="16241" y="9466"/>
                  </a:cubicBezTo>
                  <a:close/>
                  <a:moveTo>
                    <a:pt x="1037" y="10309"/>
                  </a:moveTo>
                  <a:cubicBezTo>
                    <a:pt x="1074" y="10325"/>
                    <a:pt x="1114" y="10338"/>
                    <a:pt x="1152" y="10352"/>
                  </a:cubicBezTo>
                  <a:cubicBezTo>
                    <a:pt x="1144" y="10359"/>
                    <a:pt x="1138" y="10368"/>
                    <a:pt x="1132" y="10377"/>
                  </a:cubicBezTo>
                  <a:cubicBezTo>
                    <a:pt x="1116" y="10406"/>
                    <a:pt x="1111" y="10442"/>
                    <a:pt x="1121" y="10475"/>
                  </a:cubicBezTo>
                  <a:cubicBezTo>
                    <a:pt x="1131" y="10512"/>
                    <a:pt x="1158" y="10544"/>
                    <a:pt x="1195" y="10563"/>
                  </a:cubicBezTo>
                  <a:cubicBezTo>
                    <a:pt x="1216" y="10574"/>
                    <a:pt x="1240" y="10579"/>
                    <a:pt x="1262" y="10579"/>
                  </a:cubicBezTo>
                  <a:cubicBezTo>
                    <a:pt x="1315" y="10579"/>
                    <a:pt x="1361" y="10549"/>
                    <a:pt x="1380" y="10504"/>
                  </a:cubicBezTo>
                  <a:cubicBezTo>
                    <a:pt x="1394" y="10473"/>
                    <a:pt x="1394" y="10439"/>
                    <a:pt x="1384" y="10409"/>
                  </a:cubicBezTo>
                  <a:lnTo>
                    <a:pt x="1384" y="10409"/>
                  </a:lnTo>
                  <a:cubicBezTo>
                    <a:pt x="1443" y="10417"/>
                    <a:pt x="1505" y="10423"/>
                    <a:pt x="1565" y="10425"/>
                  </a:cubicBezTo>
                  <a:cubicBezTo>
                    <a:pt x="1583" y="10436"/>
                    <a:pt x="1600" y="10446"/>
                    <a:pt x="1617" y="10453"/>
                  </a:cubicBezTo>
                  <a:lnTo>
                    <a:pt x="1541" y="10704"/>
                  </a:lnTo>
                  <a:cubicBezTo>
                    <a:pt x="1478" y="10690"/>
                    <a:pt x="1406" y="10687"/>
                    <a:pt x="1337" y="10685"/>
                  </a:cubicBezTo>
                  <a:cubicBezTo>
                    <a:pt x="1258" y="10683"/>
                    <a:pt x="1184" y="10681"/>
                    <a:pt x="1145" y="10660"/>
                  </a:cubicBezTo>
                  <a:cubicBezTo>
                    <a:pt x="1070" y="10622"/>
                    <a:pt x="1017" y="10559"/>
                    <a:pt x="1001" y="10485"/>
                  </a:cubicBezTo>
                  <a:cubicBezTo>
                    <a:pt x="987" y="10423"/>
                    <a:pt x="998" y="10363"/>
                    <a:pt x="1032" y="10315"/>
                  </a:cubicBezTo>
                  <a:cubicBezTo>
                    <a:pt x="1034" y="10312"/>
                    <a:pt x="1036" y="10311"/>
                    <a:pt x="1037" y="10309"/>
                  </a:cubicBezTo>
                  <a:close/>
                  <a:moveTo>
                    <a:pt x="9797" y="10711"/>
                  </a:moveTo>
                  <a:cubicBezTo>
                    <a:pt x="9794" y="10711"/>
                    <a:pt x="9789" y="10712"/>
                    <a:pt x="9785" y="10712"/>
                  </a:cubicBezTo>
                  <a:cubicBezTo>
                    <a:pt x="9788" y="10712"/>
                    <a:pt x="9793" y="10711"/>
                    <a:pt x="9795" y="10711"/>
                  </a:cubicBezTo>
                  <a:close/>
                  <a:moveTo>
                    <a:pt x="9820" y="10715"/>
                  </a:moveTo>
                  <a:cubicBezTo>
                    <a:pt x="9822" y="10715"/>
                    <a:pt x="9824" y="10716"/>
                    <a:pt x="9826" y="10717"/>
                  </a:cubicBezTo>
                  <a:lnTo>
                    <a:pt x="9820" y="10715"/>
                  </a:lnTo>
                  <a:close/>
                  <a:moveTo>
                    <a:pt x="16313" y="9515"/>
                  </a:moveTo>
                  <a:cubicBezTo>
                    <a:pt x="16317" y="9528"/>
                    <a:pt x="16317" y="9544"/>
                    <a:pt x="16313" y="9558"/>
                  </a:cubicBezTo>
                  <a:cubicBezTo>
                    <a:pt x="16306" y="9584"/>
                    <a:pt x="16289" y="9610"/>
                    <a:pt x="16263" y="9627"/>
                  </a:cubicBezTo>
                  <a:lnTo>
                    <a:pt x="14777" y="10713"/>
                  </a:lnTo>
                  <a:cubicBezTo>
                    <a:pt x="14754" y="10730"/>
                    <a:pt x="14726" y="10739"/>
                    <a:pt x="14700" y="10739"/>
                  </a:cubicBezTo>
                  <a:cubicBezTo>
                    <a:pt x="14683" y="10739"/>
                    <a:pt x="14667" y="10735"/>
                    <a:pt x="14655" y="10727"/>
                  </a:cubicBezTo>
                  <a:lnTo>
                    <a:pt x="16313" y="9515"/>
                  </a:lnTo>
                  <a:close/>
                  <a:moveTo>
                    <a:pt x="10600" y="9055"/>
                  </a:moveTo>
                  <a:cubicBezTo>
                    <a:pt x="10601" y="9078"/>
                    <a:pt x="10610" y="9107"/>
                    <a:pt x="10624" y="9133"/>
                  </a:cubicBezTo>
                  <a:cubicBezTo>
                    <a:pt x="10676" y="9229"/>
                    <a:pt x="10782" y="9292"/>
                    <a:pt x="10891" y="9292"/>
                  </a:cubicBezTo>
                  <a:cubicBezTo>
                    <a:pt x="10928" y="9292"/>
                    <a:pt x="10964" y="9286"/>
                    <a:pt x="10998" y="9271"/>
                  </a:cubicBezTo>
                  <a:lnTo>
                    <a:pt x="11453" y="9076"/>
                  </a:lnTo>
                  <a:lnTo>
                    <a:pt x="11232" y="9378"/>
                  </a:lnTo>
                  <a:lnTo>
                    <a:pt x="11187" y="9398"/>
                  </a:lnTo>
                  <a:cubicBezTo>
                    <a:pt x="11123" y="9425"/>
                    <a:pt x="11076" y="9476"/>
                    <a:pt x="11055" y="9539"/>
                  </a:cubicBezTo>
                  <a:cubicBezTo>
                    <a:pt x="11040" y="9579"/>
                    <a:pt x="11039" y="9621"/>
                    <a:pt x="11047" y="9663"/>
                  </a:cubicBezTo>
                  <a:cubicBezTo>
                    <a:pt x="11007" y="9736"/>
                    <a:pt x="11012" y="9853"/>
                    <a:pt x="11065" y="9966"/>
                  </a:cubicBezTo>
                  <a:lnTo>
                    <a:pt x="11091" y="10017"/>
                  </a:lnTo>
                  <a:lnTo>
                    <a:pt x="10963" y="10111"/>
                  </a:lnTo>
                  <a:cubicBezTo>
                    <a:pt x="10902" y="9996"/>
                    <a:pt x="10806" y="9920"/>
                    <a:pt x="10718" y="9920"/>
                  </a:cubicBezTo>
                  <a:cubicBezTo>
                    <a:pt x="10708" y="9920"/>
                    <a:pt x="10699" y="9921"/>
                    <a:pt x="10689" y="9922"/>
                  </a:cubicBezTo>
                  <a:cubicBezTo>
                    <a:pt x="10679" y="9925"/>
                    <a:pt x="10670" y="9927"/>
                    <a:pt x="10660" y="9931"/>
                  </a:cubicBezTo>
                  <a:lnTo>
                    <a:pt x="10639" y="9942"/>
                  </a:lnTo>
                  <a:lnTo>
                    <a:pt x="10640" y="9946"/>
                  </a:lnTo>
                  <a:cubicBezTo>
                    <a:pt x="10561" y="10004"/>
                    <a:pt x="10550" y="10153"/>
                    <a:pt x="10618" y="10294"/>
                  </a:cubicBezTo>
                  <a:lnTo>
                    <a:pt x="10644" y="10346"/>
                  </a:lnTo>
                  <a:lnTo>
                    <a:pt x="10516" y="10439"/>
                  </a:lnTo>
                  <a:cubicBezTo>
                    <a:pt x="10456" y="10325"/>
                    <a:pt x="10360" y="10248"/>
                    <a:pt x="10271" y="10248"/>
                  </a:cubicBezTo>
                  <a:cubicBezTo>
                    <a:pt x="10267" y="10248"/>
                    <a:pt x="10261" y="10248"/>
                    <a:pt x="10257" y="10249"/>
                  </a:cubicBezTo>
                  <a:cubicBezTo>
                    <a:pt x="10242" y="10251"/>
                    <a:pt x="10227" y="10254"/>
                    <a:pt x="10214" y="10261"/>
                  </a:cubicBezTo>
                  <a:lnTo>
                    <a:pt x="10192" y="10272"/>
                  </a:lnTo>
                  <a:lnTo>
                    <a:pt x="10194" y="10274"/>
                  </a:lnTo>
                  <a:cubicBezTo>
                    <a:pt x="10115" y="10332"/>
                    <a:pt x="10104" y="10480"/>
                    <a:pt x="10172" y="10621"/>
                  </a:cubicBezTo>
                  <a:lnTo>
                    <a:pt x="10196" y="10673"/>
                  </a:lnTo>
                  <a:lnTo>
                    <a:pt x="10080" y="10757"/>
                  </a:lnTo>
                  <a:cubicBezTo>
                    <a:pt x="10078" y="10746"/>
                    <a:pt x="10076" y="10736"/>
                    <a:pt x="10074" y="10723"/>
                  </a:cubicBezTo>
                  <a:cubicBezTo>
                    <a:pt x="10058" y="10669"/>
                    <a:pt x="10001" y="10606"/>
                    <a:pt x="9949" y="10552"/>
                  </a:cubicBezTo>
                  <a:lnTo>
                    <a:pt x="9920" y="10522"/>
                  </a:lnTo>
                  <a:cubicBezTo>
                    <a:pt x="9874" y="10475"/>
                    <a:pt x="9827" y="10427"/>
                    <a:pt x="9797" y="10378"/>
                  </a:cubicBezTo>
                  <a:cubicBezTo>
                    <a:pt x="9766" y="10325"/>
                    <a:pt x="9743" y="10252"/>
                    <a:pt x="9722" y="10182"/>
                  </a:cubicBezTo>
                  <a:cubicBezTo>
                    <a:pt x="9696" y="10096"/>
                    <a:pt x="9671" y="10016"/>
                    <a:pt x="9631" y="9975"/>
                  </a:cubicBezTo>
                  <a:cubicBezTo>
                    <a:pt x="9568" y="9908"/>
                    <a:pt x="9487" y="9871"/>
                    <a:pt x="9400" y="9871"/>
                  </a:cubicBezTo>
                  <a:cubicBezTo>
                    <a:pt x="9383" y="9871"/>
                    <a:pt x="9368" y="9873"/>
                    <a:pt x="9353" y="9876"/>
                  </a:cubicBezTo>
                  <a:cubicBezTo>
                    <a:pt x="9321" y="9859"/>
                    <a:pt x="9289" y="9841"/>
                    <a:pt x="9259" y="9818"/>
                  </a:cubicBezTo>
                  <a:cubicBezTo>
                    <a:pt x="9257" y="9816"/>
                    <a:pt x="9255" y="9814"/>
                    <a:pt x="9252" y="9811"/>
                  </a:cubicBezTo>
                  <a:lnTo>
                    <a:pt x="10600" y="9055"/>
                  </a:lnTo>
                  <a:close/>
                  <a:moveTo>
                    <a:pt x="16252" y="9693"/>
                  </a:moveTo>
                  <a:cubicBezTo>
                    <a:pt x="16274" y="9718"/>
                    <a:pt x="16297" y="9741"/>
                    <a:pt x="16321" y="9766"/>
                  </a:cubicBezTo>
                  <a:lnTo>
                    <a:pt x="14893" y="10810"/>
                  </a:lnTo>
                  <a:cubicBezTo>
                    <a:pt x="14878" y="10780"/>
                    <a:pt x="14861" y="10750"/>
                    <a:pt x="14845" y="10721"/>
                  </a:cubicBezTo>
                  <a:lnTo>
                    <a:pt x="16252" y="9693"/>
                  </a:lnTo>
                  <a:close/>
                  <a:moveTo>
                    <a:pt x="9796" y="10755"/>
                  </a:moveTo>
                  <a:cubicBezTo>
                    <a:pt x="9816" y="10755"/>
                    <a:pt x="9835" y="10770"/>
                    <a:pt x="9840" y="10791"/>
                  </a:cubicBezTo>
                  <a:cubicBezTo>
                    <a:pt x="9843" y="10806"/>
                    <a:pt x="9842" y="10820"/>
                    <a:pt x="9836" y="10832"/>
                  </a:cubicBezTo>
                  <a:cubicBezTo>
                    <a:pt x="9832" y="10838"/>
                    <a:pt x="9825" y="10843"/>
                    <a:pt x="9819" y="10848"/>
                  </a:cubicBezTo>
                  <a:cubicBezTo>
                    <a:pt x="9812" y="10817"/>
                    <a:pt x="9805" y="10785"/>
                    <a:pt x="9796" y="10755"/>
                  </a:cubicBezTo>
                  <a:close/>
                  <a:moveTo>
                    <a:pt x="2256" y="10667"/>
                  </a:moveTo>
                  <a:lnTo>
                    <a:pt x="2256" y="10667"/>
                  </a:lnTo>
                  <a:cubicBezTo>
                    <a:pt x="2276" y="10676"/>
                    <a:pt x="2297" y="10684"/>
                    <a:pt x="2318" y="10691"/>
                  </a:cubicBezTo>
                  <a:cubicBezTo>
                    <a:pt x="2339" y="10697"/>
                    <a:pt x="2361" y="10702"/>
                    <a:pt x="2384" y="10705"/>
                  </a:cubicBezTo>
                  <a:cubicBezTo>
                    <a:pt x="2359" y="10736"/>
                    <a:pt x="2338" y="10770"/>
                    <a:pt x="2326" y="10810"/>
                  </a:cubicBezTo>
                  <a:cubicBezTo>
                    <a:pt x="2314" y="10849"/>
                    <a:pt x="2311" y="10889"/>
                    <a:pt x="2317" y="10928"/>
                  </a:cubicBezTo>
                  <a:cubicBezTo>
                    <a:pt x="2297" y="10918"/>
                    <a:pt x="2276" y="10911"/>
                    <a:pt x="2253" y="10903"/>
                  </a:cubicBezTo>
                  <a:cubicBezTo>
                    <a:pt x="2232" y="10896"/>
                    <a:pt x="2210" y="10891"/>
                    <a:pt x="2187" y="10889"/>
                  </a:cubicBezTo>
                  <a:cubicBezTo>
                    <a:pt x="2213" y="10859"/>
                    <a:pt x="2234" y="10826"/>
                    <a:pt x="2247" y="10785"/>
                  </a:cubicBezTo>
                  <a:cubicBezTo>
                    <a:pt x="2259" y="10748"/>
                    <a:pt x="2261" y="10706"/>
                    <a:pt x="2256" y="10667"/>
                  </a:cubicBezTo>
                  <a:close/>
                  <a:moveTo>
                    <a:pt x="1988" y="10461"/>
                  </a:moveTo>
                  <a:cubicBezTo>
                    <a:pt x="2005" y="10461"/>
                    <a:pt x="2019" y="10462"/>
                    <a:pt x="2029" y="10465"/>
                  </a:cubicBezTo>
                  <a:cubicBezTo>
                    <a:pt x="2095" y="10485"/>
                    <a:pt x="2150" y="10528"/>
                    <a:pt x="2184" y="10586"/>
                  </a:cubicBezTo>
                  <a:cubicBezTo>
                    <a:pt x="2216" y="10644"/>
                    <a:pt x="2224" y="10711"/>
                    <a:pt x="2205" y="10771"/>
                  </a:cubicBezTo>
                  <a:cubicBezTo>
                    <a:pt x="2174" y="10871"/>
                    <a:pt x="2078" y="10938"/>
                    <a:pt x="1968" y="10938"/>
                  </a:cubicBezTo>
                  <a:cubicBezTo>
                    <a:pt x="1939" y="10938"/>
                    <a:pt x="1913" y="10934"/>
                    <a:pt x="1886" y="10927"/>
                  </a:cubicBezTo>
                  <a:cubicBezTo>
                    <a:pt x="1857" y="10917"/>
                    <a:pt x="1816" y="10881"/>
                    <a:pt x="1770" y="10845"/>
                  </a:cubicBezTo>
                  <a:cubicBezTo>
                    <a:pt x="1715" y="10797"/>
                    <a:pt x="1652" y="10744"/>
                    <a:pt x="1584" y="10717"/>
                  </a:cubicBezTo>
                  <a:lnTo>
                    <a:pt x="1631" y="10562"/>
                  </a:lnTo>
                  <a:lnTo>
                    <a:pt x="1660" y="10468"/>
                  </a:lnTo>
                  <a:cubicBezTo>
                    <a:pt x="1687" y="10474"/>
                    <a:pt x="1719" y="10476"/>
                    <a:pt x="1753" y="10476"/>
                  </a:cubicBezTo>
                  <a:cubicBezTo>
                    <a:pt x="1796" y="10476"/>
                    <a:pt x="1843" y="10472"/>
                    <a:pt x="1886" y="10468"/>
                  </a:cubicBezTo>
                  <a:cubicBezTo>
                    <a:pt x="1925" y="10464"/>
                    <a:pt x="1960" y="10461"/>
                    <a:pt x="1988" y="10461"/>
                  </a:cubicBezTo>
                  <a:close/>
                  <a:moveTo>
                    <a:pt x="16470" y="9743"/>
                  </a:moveTo>
                  <a:cubicBezTo>
                    <a:pt x="16487" y="9743"/>
                    <a:pt x="16502" y="9748"/>
                    <a:pt x="16513" y="9756"/>
                  </a:cubicBezTo>
                  <a:lnTo>
                    <a:pt x="14823" y="10992"/>
                  </a:lnTo>
                  <a:cubicBezTo>
                    <a:pt x="14813" y="10956"/>
                    <a:pt x="14831" y="10911"/>
                    <a:pt x="14871" y="10881"/>
                  </a:cubicBezTo>
                  <a:lnTo>
                    <a:pt x="16394" y="9769"/>
                  </a:lnTo>
                  <a:cubicBezTo>
                    <a:pt x="16417" y="9752"/>
                    <a:pt x="16444" y="9743"/>
                    <a:pt x="16470" y="9743"/>
                  </a:cubicBezTo>
                  <a:close/>
                  <a:moveTo>
                    <a:pt x="16544" y="9792"/>
                  </a:moveTo>
                  <a:cubicBezTo>
                    <a:pt x="16547" y="9804"/>
                    <a:pt x="16547" y="9814"/>
                    <a:pt x="16545" y="9824"/>
                  </a:cubicBezTo>
                  <a:cubicBezTo>
                    <a:pt x="16540" y="9853"/>
                    <a:pt x="16522" y="9883"/>
                    <a:pt x="16492" y="9904"/>
                  </a:cubicBezTo>
                  <a:lnTo>
                    <a:pt x="14972" y="11016"/>
                  </a:lnTo>
                  <a:cubicBezTo>
                    <a:pt x="14947" y="11034"/>
                    <a:pt x="14919" y="11042"/>
                    <a:pt x="14894" y="11042"/>
                  </a:cubicBezTo>
                  <a:cubicBezTo>
                    <a:pt x="14877" y="11042"/>
                    <a:pt x="14862" y="11039"/>
                    <a:pt x="14849" y="11031"/>
                  </a:cubicBezTo>
                  <a:lnTo>
                    <a:pt x="16544" y="9792"/>
                  </a:lnTo>
                  <a:close/>
                  <a:moveTo>
                    <a:pt x="12290" y="9189"/>
                  </a:moveTo>
                  <a:lnTo>
                    <a:pt x="13080" y="10269"/>
                  </a:lnTo>
                  <a:lnTo>
                    <a:pt x="12018" y="11045"/>
                  </a:lnTo>
                  <a:lnTo>
                    <a:pt x="11425" y="9822"/>
                  </a:lnTo>
                  <a:lnTo>
                    <a:pt x="12290" y="9189"/>
                  </a:lnTo>
                  <a:close/>
                  <a:moveTo>
                    <a:pt x="9768" y="10415"/>
                  </a:moveTo>
                  <a:cubicBezTo>
                    <a:pt x="9800" y="10462"/>
                    <a:pt x="9843" y="10505"/>
                    <a:pt x="9884" y="10548"/>
                  </a:cubicBezTo>
                  <a:lnTo>
                    <a:pt x="9914" y="10579"/>
                  </a:lnTo>
                  <a:cubicBezTo>
                    <a:pt x="9959" y="10626"/>
                    <a:pt x="10015" y="10686"/>
                    <a:pt x="10028" y="10733"/>
                  </a:cubicBezTo>
                  <a:cubicBezTo>
                    <a:pt x="10052" y="10811"/>
                    <a:pt x="10046" y="10894"/>
                    <a:pt x="10007" y="10955"/>
                  </a:cubicBezTo>
                  <a:cubicBezTo>
                    <a:pt x="9973" y="11013"/>
                    <a:pt x="9917" y="11049"/>
                    <a:pt x="9851" y="11055"/>
                  </a:cubicBezTo>
                  <a:lnTo>
                    <a:pt x="9848" y="11055"/>
                  </a:lnTo>
                  <a:cubicBezTo>
                    <a:pt x="9846" y="11016"/>
                    <a:pt x="9842" y="10976"/>
                    <a:pt x="9836" y="10937"/>
                  </a:cubicBezTo>
                  <a:cubicBezTo>
                    <a:pt x="9867" y="10929"/>
                    <a:pt x="9895" y="10911"/>
                    <a:pt x="9912" y="10880"/>
                  </a:cubicBezTo>
                  <a:cubicBezTo>
                    <a:pt x="9932" y="10847"/>
                    <a:pt x="9937" y="10804"/>
                    <a:pt x="9924" y="10764"/>
                  </a:cubicBezTo>
                  <a:cubicBezTo>
                    <a:pt x="9905" y="10704"/>
                    <a:pt x="9854" y="10664"/>
                    <a:pt x="9796" y="10664"/>
                  </a:cubicBezTo>
                  <a:cubicBezTo>
                    <a:pt x="9785" y="10664"/>
                    <a:pt x="9777" y="10668"/>
                    <a:pt x="9767" y="10669"/>
                  </a:cubicBezTo>
                  <a:cubicBezTo>
                    <a:pt x="9746" y="10610"/>
                    <a:pt x="9721" y="10552"/>
                    <a:pt x="9690" y="10495"/>
                  </a:cubicBezTo>
                  <a:cubicBezTo>
                    <a:pt x="9687" y="10488"/>
                    <a:pt x="9680" y="10480"/>
                    <a:pt x="9677" y="10470"/>
                  </a:cubicBezTo>
                  <a:lnTo>
                    <a:pt x="9768" y="10415"/>
                  </a:lnTo>
                  <a:close/>
                  <a:moveTo>
                    <a:pt x="13846" y="10252"/>
                  </a:moveTo>
                  <a:lnTo>
                    <a:pt x="13846" y="10252"/>
                  </a:lnTo>
                  <a:cubicBezTo>
                    <a:pt x="13853" y="10288"/>
                    <a:pt x="13849" y="10319"/>
                    <a:pt x="13839" y="10349"/>
                  </a:cubicBezTo>
                  <a:cubicBezTo>
                    <a:pt x="13821" y="10401"/>
                    <a:pt x="13784" y="10442"/>
                    <a:pt x="13732" y="10464"/>
                  </a:cubicBezTo>
                  <a:lnTo>
                    <a:pt x="12326" y="11069"/>
                  </a:lnTo>
                  <a:cubicBezTo>
                    <a:pt x="12298" y="11081"/>
                    <a:pt x="12269" y="11086"/>
                    <a:pt x="12237" y="11086"/>
                  </a:cubicBezTo>
                  <a:cubicBezTo>
                    <a:pt x="12187" y="11086"/>
                    <a:pt x="12139" y="11070"/>
                    <a:pt x="12098" y="11043"/>
                  </a:cubicBezTo>
                  <a:lnTo>
                    <a:pt x="13106" y="10305"/>
                  </a:lnTo>
                  <a:lnTo>
                    <a:pt x="13339" y="10623"/>
                  </a:lnTo>
                  <a:lnTo>
                    <a:pt x="13846" y="10252"/>
                  </a:lnTo>
                  <a:close/>
                  <a:moveTo>
                    <a:pt x="16500" y="9956"/>
                  </a:moveTo>
                  <a:cubicBezTo>
                    <a:pt x="16521" y="9980"/>
                    <a:pt x="16543" y="10005"/>
                    <a:pt x="16565" y="10030"/>
                  </a:cubicBezTo>
                  <a:lnTo>
                    <a:pt x="15071" y="11123"/>
                  </a:lnTo>
                  <a:cubicBezTo>
                    <a:pt x="15053" y="11094"/>
                    <a:pt x="15036" y="11065"/>
                    <a:pt x="15020" y="11036"/>
                  </a:cubicBezTo>
                  <a:lnTo>
                    <a:pt x="16500" y="9956"/>
                  </a:lnTo>
                  <a:close/>
                  <a:moveTo>
                    <a:pt x="5794" y="8967"/>
                  </a:moveTo>
                  <a:cubicBezTo>
                    <a:pt x="5838" y="8994"/>
                    <a:pt x="5880" y="9030"/>
                    <a:pt x="5919" y="9061"/>
                  </a:cubicBezTo>
                  <a:cubicBezTo>
                    <a:pt x="5970" y="9103"/>
                    <a:pt x="6013" y="9140"/>
                    <a:pt x="6051" y="9152"/>
                  </a:cubicBezTo>
                  <a:cubicBezTo>
                    <a:pt x="6081" y="9161"/>
                    <a:pt x="6113" y="9167"/>
                    <a:pt x="6145" y="9167"/>
                  </a:cubicBezTo>
                  <a:cubicBezTo>
                    <a:pt x="6210" y="9167"/>
                    <a:pt x="6271" y="9147"/>
                    <a:pt x="6321" y="9112"/>
                  </a:cubicBezTo>
                  <a:cubicBezTo>
                    <a:pt x="6355" y="9117"/>
                    <a:pt x="6386" y="9122"/>
                    <a:pt x="6419" y="9133"/>
                  </a:cubicBezTo>
                  <a:cubicBezTo>
                    <a:pt x="6452" y="9144"/>
                    <a:pt x="6482" y="9157"/>
                    <a:pt x="6511" y="9173"/>
                  </a:cubicBezTo>
                  <a:cubicBezTo>
                    <a:pt x="6516" y="9188"/>
                    <a:pt x="6521" y="9203"/>
                    <a:pt x="6530" y="9215"/>
                  </a:cubicBezTo>
                  <a:cubicBezTo>
                    <a:pt x="6568" y="9284"/>
                    <a:pt x="6632" y="9334"/>
                    <a:pt x="6709" y="9358"/>
                  </a:cubicBezTo>
                  <a:cubicBezTo>
                    <a:pt x="6724" y="9362"/>
                    <a:pt x="6745" y="9364"/>
                    <a:pt x="6770" y="9364"/>
                  </a:cubicBezTo>
                  <a:cubicBezTo>
                    <a:pt x="6799" y="9364"/>
                    <a:pt x="6833" y="9362"/>
                    <a:pt x="6869" y="9358"/>
                  </a:cubicBezTo>
                  <a:cubicBezTo>
                    <a:pt x="6911" y="9354"/>
                    <a:pt x="6956" y="9350"/>
                    <a:pt x="6996" y="9350"/>
                  </a:cubicBezTo>
                  <a:lnTo>
                    <a:pt x="6898" y="9458"/>
                  </a:lnTo>
                  <a:cubicBezTo>
                    <a:pt x="6805" y="9560"/>
                    <a:pt x="6785" y="9690"/>
                    <a:pt x="6851" y="9751"/>
                  </a:cubicBezTo>
                  <a:cubicBezTo>
                    <a:pt x="6873" y="9771"/>
                    <a:pt x="6903" y="9782"/>
                    <a:pt x="6937" y="9782"/>
                  </a:cubicBezTo>
                  <a:cubicBezTo>
                    <a:pt x="7003" y="9782"/>
                    <a:pt x="7079" y="9741"/>
                    <a:pt x="7138" y="9677"/>
                  </a:cubicBezTo>
                  <a:lnTo>
                    <a:pt x="7304" y="9497"/>
                  </a:lnTo>
                  <a:cubicBezTo>
                    <a:pt x="7348" y="9535"/>
                    <a:pt x="7388" y="9566"/>
                    <a:pt x="7423" y="9577"/>
                  </a:cubicBezTo>
                  <a:cubicBezTo>
                    <a:pt x="7453" y="9586"/>
                    <a:pt x="7485" y="9592"/>
                    <a:pt x="7517" y="9592"/>
                  </a:cubicBezTo>
                  <a:cubicBezTo>
                    <a:pt x="7583" y="9592"/>
                    <a:pt x="7643" y="9572"/>
                    <a:pt x="7694" y="9536"/>
                  </a:cubicBezTo>
                  <a:cubicBezTo>
                    <a:pt x="7727" y="9539"/>
                    <a:pt x="7758" y="9544"/>
                    <a:pt x="7791" y="9553"/>
                  </a:cubicBezTo>
                  <a:cubicBezTo>
                    <a:pt x="7824" y="9563"/>
                    <a:pt x="7854" y="9578"/>
                    <a:pt x="7884" y="9594"/>
                  </a:cubicBezTo>
                  <a:cubicBezTo>
                    <a:pt x="7915" y="9678"/>
                    <a:pt x="7986" y="9750"/>
                    <a:pt x="8082" y="9778"/>
                  </a:cubicBezTo>
                  <a:cubicBezTo>
                    <a:pt x="8097" y="9783"/>
                    <a:pt x="8117" y="9784"/>
                    <a:pt x="8140" y="9784"/>
                  </a:cubicBezTo>
                  <a:cubicBezTo>
                    <a:pt x="8149" y="9784"/>
                    <a:pt x="8159" y="9784"/>
                    <a:pt x="8170" y="9784"/>
                  </a:cubicBezTo>
                  <a:lnTo>
                    <a:pt x="8170" y="9784"/>
                  </a:lnTo>
                  <a:cubicBezTo>
                    <a:pt x="7681" y="9887"/>
                    <a:pt x="7283" y="10242"/>
                    <a:pt x="7131" y="10736"/>
                  </a:cubicBezTo>
                  <a:cubicBezTo>
                    <a:pt x="7111" y="10799"/>
                    <a:pt x="7098" y="10864"/>
                    <a:pt x="7088" y="10927"/>
                  </a:cubicBezTo>
                  <a:cubicBezTo>
                    <a:pt x="7058" y="10957"/>
                    <a:pt x="7031" y="10986"/>
                    <a:pt x="7004" y="11015"/>
                  </a:cubicBezTo>
                  <a:lnTo>
                    <a:pt x="6903" y="11127"/>
                  </a:lnTo>
                  <a:cubicBezTo>
                    <a:pt x="6872" y="10982"/>
                    <a:pt x="6813" y="10843"/>
                    <a:pt x="6724" y="10721"/>
                  </a:cubicBezTo>
                  <a:cubicBezTo>
                    <a:pt x="6527" y="10452"/>
                    <a:pt x="6212" y="10293"/>
                    <a:pt x="5878" y="10293"/>
                  </a:cubicBezTo>
                  <a:cubicBezTo>
                    <a:pt x="5769" y="10293"/>
                    <a:pt x="5661" y="10310"/>
                    <a:pt x="5558" y="10343"/>
                  </a:cubicBezTo>
                  <a:lnTo>
                    <a:pt x="5794" y="8967"/>
                  </a:lnTo>
                  <a:close/>
                  <a:moveTo>
                    <a:pt x="2608" y="10655"/>
                  </a:moveTo>
                  <a:cubicBezTo>
                    <a:pt x="2635" y="10655"/>
                    <a:pt x="2662" y="10659"/>
                    <a:pt x="2688" y="10667"/>
                  </a:cubicBezTo>
                  <a:cubicBezTo>
                    <a:pt x="2718" y="10676"/>
                    <a:pt x="2761" y="10712"/>
                    <a:pt x="2804" y="10749"/>
                  </a:cubicBezTo>
                  <a:cubicBezTo>
                    <a:pt x="2861" y="10796"/>
                    <a:pt x="2923" y="10849"/>
                    <a:pt x="2992" y="10876"/>
                  </a:cubicBezTo>
                  <a:lnTo>
                    <a:pt x="2914" y="11127"/>
                  </a:lnTo>
                  <a:cubicBezTo>
                    <a:pt x="2886" y="11121"/>
                    <a:pt x="2854" y="11119"/>
                    <a:pt x="2819" y="11119"/>
                  </a:cubicBezTo>
                  <a:cubicBezTo>
                    <a:pt x="2776" y="11119"/>
                    <a:pt x="2730" y="11122"/>
                    <a:pt x="2687" y="11127"/>
                  </a:cubicBezTo>
                  <a:cubicBezTo>
                    <a:pt x="2651" y="11131"/>
                    <a:pt x="2617" y="11135"/>
                    <a:pt x="2590" y="11135"/>
                  </a:cubicBezTo>
                  <a:cubicBezTo>
                    <a:pt x="2571" y="11135"/>
                    <a:pt x="2556" y="11133"/>
                    <a:pt x="2546" y="11129"/>
                  </a:cubicBezTo>
                  <a:cubicBezTo>
                    <a:pt x="2411" y="11087"/>
                    <a:pt x="2332" y="10950"/>
                    <a:pt x="2370" y="10822"/>
                  </a:cubicBezTo>
                  <a:cubicBezTo>
                    <a:pt x="2401" y="10722"/>
                    <a:pt x="2497" y="10655"/>
                    <a:pt x="2608" y="10655"/>
                  </a:cubicBezTo>
                  <a:close/>
                  <a:moveTo>
                    <a:pt x="13701" y="10527"/>
                  </a:moveTo>
                  <a:lnTo>
                    <a:pt x="13480" y="10828"/>
                  </a:lnTo>
                  <a:lnTo>
                    <a:pt x="12654" y="11184"/>
                  </a:lnTo>
                  <a:lnTo>
                    <a:pt x="12874" y="10884"/>
                  </a:lnTo>
                  <a:lnTo>
                    <a:pt x="13701" y="10527"/>
                  </a:lnTo>
                  <a:close/>
                  <a:moveTo>
                    <a:pt x="9969" y="11061"/>
                  </a:moveTo>
                  <a:cubicBezTo>
                    <a:pt x="9968" y="11086"/>
                    <a:pt x="9967" y="11111"/>
                    <a:pt x="9968" y="11138"/>
                  </a:cubicBezTo>
                  <a:cubicBezTo>
                    <a:pt x="9969" y="11162"/>
                    <a:pt x="9973" y="11187"/>
                    <a:pt x="9975" y="11214"/>
                  </a:cubicBezTo>
                  <a:cubicBezTo>
                    <a:pt x="9940" y="11193"/>
                    <a:pt x="9900" y="11182"/>
                    <a:pt x="9857" y="11182"/>
                  </a:cubicBezTo>
                  <a:cubicBezTo>
                    <a:pt x="9854" y="11182"/>
                    <a:pt x="9853" y="11182"/>
                    <a:pt x="9851" y="11184"/>
                  </a:cubicBezTo>
                  <a:cubicBezTo>
                    <a:pt x="9852" y="11156"/>
                    <a:pt x="9851" y="11128"/>
                    <a:pt x="9851" y="11102"/>
                  </a:cubicBezTo>
                  <a:lnTo>
                    <a:pt x="9854" y="11102"/>
                  </a:lnTo>
                  <a:cubicBezTo>
                    <a:pt x="9896" y="11098"/>
                    <a:pt x="9935" y="11084"/>
                    <a:pt x="9969" y="11061"/>
                  </a:cubicBezTo>
                  <a:close/>
                  <a:moveTo>
                    <a:pt x="2877" y="8082"/>
                  </a:moveTo>
                  <a:cubicBezTo>
                    <a:pt x="2917" y="8082"/>
                    <a:pt x="2953" y="8085"/>
                    <a:pt x="2981" y="8094"/>
                  </a:cubicBezTo>
                  <a:cubicBezTo>
                    <a:pt x="3049" y="8115"/>
                    <a:pt x="3114" y="8170"/>
                    <a:pt x="3173" y="8221"/>
                  </a:cubicBezTo>
                  <a:cubicBezTo>
                    <a:pt x="3224" y="8263"/>
                    <a:pt x="3267" y="8300"/>
                    <a:pt x="3305" y="8311"/>
                  </a:cubicBezTo>
                  <a:cubicBezTo>
                    <a:pt x="3335" y="8321"/>
                    <a:pt x="3367" y="8326"/>
                    <a:pt x="3399" y="8326"/>
                  </a:cubicBezTo>
                  <a:cubicBezTo>
                    <a:pt x="3465" y="8326"/>
                    <a:pt x="3525" y="8306"/>
                    <a:pt x="3576" y="8270"/>
                  </a:cubicBezTo>
                  <a:cubicBezTo>
                    <a:pt x="3609" y="8273"/>
                    <a:pt x="3640" y="8279"/>
                    <a:pt x="3673" y="8287"/>
                  </a:cubicBezTo>
                  <a:cubicBezTo>
                    <a:pt x="3706" y="8298"/>
                    <a:pt x="3736" y="8313"/>
                    <a:pt x="3766" y="8328"/>
                  </a:cubicBezTo>
                  <a:cubicBezTo>
                    <a:pt x="3797" y="8413"/>
                    <a:pt x="3868" y="8484"/>
                    <a:pt x="3964" y="8513"/>
                  </a:cubicBezTo>
                  <a:cubicBezTo>
                    <a:pt x="3979" y="8518"/>
                    <a:pt x="3999" y="8519"/>
                    <a:pt x="4022" y="8519"/>
                  </a:cubicBezTo>
                  <a:cubicBezTo>
                    <a:pt x="4052" y="8519"/>
                    <a:pt x="4088" y="8516"/>
                    <a:pt x="4125" y="8512"/>
                  </a:cubicBezTo>
                  <a:cubicBezTo>
                    <a:pt x="4168" y="8508"/>
                    <a:pt x="4212" y="8504"/>
                    <a:pt x="4253" y="8504"/>
                  </a:cubicBezTo>
                  <a:cubicBezTo>
                    <a:pt x="4292" y="8504"/>
                    <a:pt x="4328" y="8507"/>
                    <a:pt x="4356" y="8516"/>
                  </a:cubicBezTo>
                  <a:cubicBezTo>
                    <a:pt x="4423" y="8537"/>
                    <a:pt x="4489" y="8592"/>
                    <a:pt x="4548" y="8643"/>
                  </a:cubicBezTo>
                  <a:cubicBezTo>
                    <a:pt x="4599" y="8685"/>
                    <a:pt x="4642" y="8722"/>
                    <a:pt x="4680" y="8733"/>
                  </a:cubicBezTo>
                  <a:cubicBezTo>
                    <a:pt x="4711" y="8743"/>
                    <a:pt x="4742" y="8748"/>
                    <a:pt x="4774" y="8748"/>
                  </a:cubicBezTo>
                  <a:cubicBezTo>
                    <a:pt x="4839" y="8748"/>
                    <a:pt x="4900" y="8728"/>
                    <a:pt x="4950" y="8692"/>
                  </a:cubicBezTo>
                  <a:cubicBezTo>
                    <a:pt x="4984" y="8695"/>
                    <a:pt x="5015" y="8701"/>
                    <a:pt x="5048" y="8709"/>
                  </a:cubicBezTo>
                  <a:cubicBezTo>
                    <a:pt x="5081" y="8720"/>
                    <a:pt x="5111" y="8734"/>
                    <a:pt x="5140" y="8750"/>
                  </a:cubicBezTo>
                  <a:cubicBezTo>
                    <a:pt x="5171" y="8835"/>
                    <a:pt x="5243" y="8905"/>
                    <a:pt x="5339" y="8935"/>
                  </a:cubicBezTo>
                  <a:cubicBezTo>
                    <a:pt x="5354" y="8939"/>
                    <a:pt x="5374" y="8941"/>
                    <a:pt x="5398" y="8941"/>
                  </a:cubicBezTo>
                  <a:cubicBezTo>
                    <a:pt x="5416" y="8941"/>
                    <a:pt x="5437" y="8940"/>
                    <a:pt x="5459" y="8938"/>
                  </a:cubicBezTo>
                  <a:lnTo>
                    <a:pt x="5459" y="8938"/>
                  </a:lnTo>
                  <a:lnTo>
                    <a:pt x="5180" y="10564"/>
                  </a:lnTo>
                  <a:cubicBezTo>
                    <a:pt x="5082" y="10653"/>
                    <a:pt x="5003" y="10757"/>
                    <a:pt x="4945" y="10872"/>
                  </a:cubicBezTo>
                  <a:cubicBezTo>
                    <a:pt x="4881" y="10797"/>
                    <a:pt x="4786" y="10754"/>
                    <a:pt x="4688" y="10754"/>
                  </a:cubicBezTo>
                  <a:cubicBezTo>
                    <a:pt x="4644" y="10754"/>
                    <a:pt x="4601" y="10762"/>
                    <a:pt x="4559" y="10780"/>
                  </a:cubicBezTo>
                  <a:lnTo>
                    <a:pt x="4544" y="10787"/>
                  </a:lnTo>
                  <a:cubicBezTo>
                    <a:pt x="4377" y="10862"/>
                    <a:pt x="4300" y="11057"/>
                    <a:pt x="4370" y="11224"/>
                  </a:cubicBezTo>
                  <a:cubicBezTo>
                    <a:pt x="4363" y="11228"/>
                    <a:pt x="4354" y="11234"/>
                    <a:pt x="4347" y="11238"/>
                  </a:cubicBezTo>
                  <a:cubicBezTo>
                    <a:pt x="4298" y="11212"/>
                    <a:pt x="4252" y="11171"/>
                    <a:pt x="4209" y="11135"/>
                  </a:cubicBezTo>
                  <a:cubicBezTo>
                    <a:pt x="4158" y="11092"/>
                    <a:pt x="4115" y="11055"/>
                    <a:pt x="4077" y="11044"/>
                  </a:cubicBezTo>
                  <a:cubicBezTo>
                    <a:pt x="4046" y="11034"/>
                    <a:pt x="4015" y="11029"/>
                    <a:pt x="3983" y="11029"/>
                  </a:cubicBezTo>
                  <a:cubicBezTo>
                    <a:pt x="3916" y="11029"/>
                    <a:pt x="3856" y="11049"/>
                    <a:pt x="3806" y="11085"/>
                  </a:cubicBezTo>
                  <a:cubicBezTo>
                    <a:pt x="3773" y="11082"/>
                    <a:pt x="3741" y="11077"/>
                    <a:pt x="3709" y="11068"/>
                  </a:cubicBezTo>
                  <a:cubicBezTo>
                    <a:pt x="3676" y="11058"/>
                    <a:pt x="3645" y="11043"/>
                    <a:pt x="3616" y="11027"/>
                  </a:cubicBezTo>
                  <a:cubicBezTo>
                    <a:pt x="3611" y="11012"/>
                    <a:pt x="3605" y="10997"/>
                    <a:pt x="3598" y="10985"/>
                  </a:cubicBezTo>
                  <a:cubicBezTo>
                    <a:pt x="3560" y="10916"/>
                    <a:pt x="3495" y="10866"/>
                    <a:pt x="3419" y="10842"/>
                  </a:cubicBezTo>
                  <a:cubicBezTo>
                    <a:pt x="3404" y="10838"/>
                    <a:pt x="3384" y="10836"/>
                    <a:pt x="3362" y="10836"/>
                  </a:cubicBezTo>
                  <a:cubicBezTo>
                    <a:pt x="3332" y="10836"/>
                    <a:pt x="3297" y="10839"/>
                    <a:pt x="3259" y="10843"/>
                  </a:cubicBezTo>
                  <a:cubicBezTo>
                    <a:pt x="3213" y="10849"/>
                    <a:pt x="3166" y="10852"/>
                    <a:pt x="3123" y="10852"/>
                  </a:cubicBezTo>
                  <a:cubicBezTo>
                    <a:pt x="3085" y="10852"/>
                    <a:pt x="3051" y="10849"/>
                    <a:pt x="3024" y="10841"/>
                  </a:cubicBezTo>
                  <a:cubicBezTo>
                    <a:pt x="2957" y="10820"/>
                    <a:pt x="2891" y="10764"/>
                    <a:pt x="2832" y="10715"/>
                  </a:cubicBezTo>
                  <a:cubicBezTo>
                    <a:pt x="2782" y="10673"/>
                    <a:pt x="2738" y="10636"/>
                    <a:pt x="2701" y="10623"/>
                  </a:cubicBezTo>
                  <a:cubicBezTo>
                    <a:pt x="2670" y="10615"/>
                    <a:pt x="2638" y="10609"/>
                    <a:pt x="2607" y="10609"/>
                  </a:cubicBezTo>
                  <a:cubicBezTo>
                    <a:pt x="2540" y="10609"/>
                    <a:pt x="2480" y="10628"/>
                    <a:pt x="2430" y="10664"/>
                  </a:cubicBezTo>
                  <a:cubicBezTo>
                    <a:pt x="2397" y="10662"/>
                    <a:pt x="2365" y="10657"/>
                    <a:pt x="2332" y="10647"/>
                  </a:cubicBezTo>
                  <a:cubicBezTo>
                    <a:pt x="2300" y="10637"/>
                    <a:pt x="2269" y="10622"/>
                    <a:pt x="2240" y="10606"/>
                  </a:cubicBezTo>
                  <a:cubicBezTo>
                    <a:pt x="2234" y="10591"/>
                    <a:pt x="2229" y="10578"/>
                    <a:pt x="2222" y="10564"/>
                  </a:cubicBezTo>
                  <a:cubicBezTo>
                    <a:pt x="2184" y="10495"/>
                    <a:pt x="2118" y="10446"/>
                    <a:pt x="2042" y="10422"/>
                  </a:cubicBezTo>
                  <a:cubicBezTo>
                    <a:pt x="2027" y="10417"/>
                    <a:pt x="2007" y="10415"/>
                    <a:pt x="1984" y="10415"/>
                  </a:cubicBezTo>
                  <a:cubicBezTo>
                    <a:pt x="1954" y="10415"/>
                    <a:pt x="1919" y="10418"/>
                    <a:pt x="1881" y="10422"/>
                  </a:cubicBezTo>
                  <a:cubicBezTo>
                    <a:pt x="1841" y="10426"/>
                    <a:pt x="1800" y="10429"/>
                    <a:pt x="1761" y="10429"/>
                  </a:cubicBezTo>
                  <a:cubicBezTo>
                    <a:pt x="1730" y="10429"/>
                    <a:pt x="1701" y="10427"/>
                    <a:pt x="1675" y="10423"/>
                  </a:cubicBezTo>
                  <a:cubicBezTo>
                    <a:pt x="2256" y="10390"/>
                    <a:pt x="2751" y="10005"/>
                    <a:pt x="2924" y="9444"/>
                  </a:cubicBezTo>
                  <a:cubicBezTo>
                    <a:pt x="3074" y="8956"/>
                    <a:pt x="2941" y="8449"/>
                    <a:pt x="2619" y="8096"/>
                  </a:cubicBezTo>
                  <a:lnTo>
                    <a:pt x="2619" y="8096"/>
                  </a:lnTo>
                  <a:cubicBezTo>
                    <a:pt x="2628" y="8097"/>
                    <a:pt x="2637" y="8097"/>
                    <a:pt x="2648" y="8097"/>
                  </a:cubicBezTo>
                  <a:cubicBezTo>
                    <a:pt x="2677" y="8097"/>
                    <a:pt x="2713" y="8094"/>
                    <a:pt x="2750" y="8090"/>
                  </a:cubicBezTo>
                  <a:cubicBezTo>
                    <a:pt x="2793" y="8086"/>
                    <a:pt x="2837" y="8082"/>
                    <a:pt x="2877" y="8082"/>
                  </a:cubicBezTo>
                  <a:close/>
                  <a:moveTo>
                    <a:pt x="4684" y="10801"/>
                  </a:moveTo>
                  <a:cubicBezTo>
                    <a:pt x="4776" y="10801"/>
                    <a:pt x="4867" y="10843"/>
                    <a:pt x="4923" y="10918"/>
                  </a:cubicBezTo>
                  <a:cubicBezTo>
                    <a:pt x="4887" y="11002"/>
                    <a:pt x="4859" y="11089"/>
                    <a:pt x="4847" y="11180"/>
                  </a:cubicBezTo>
                  <a:cubicBezTo>
                    <a:pt x="4841" y="11216"/>
                    <a:pt x="4837" y="11249"/>
                    <a:pt x="4836" y="11285"/>
                  </a:cubicBezTo>
                  <a:cubicBezTo>
                    <a:pt x="4821" y="11279"/>
                    <a:pt x="4805" y="11271"/>
                    <a:pt x="4790" y="11266"/>
                  </a:cubicBezTo>
                  <a:cubicBezTo>
                    <a:pt x="4774" y="11262"/>
                    <a:pt x="4754" y="11260"/>
                    <a:pt x="4731" y="11260"/>
                  </a:cubicBezTo>
                  <a:cubicBezTo>
                    <a:pt x="4701" y="11260"/>
                    <a:pt x="4666" y="11263"/>
                    <a:pt x="4628" y="11266"/>
                  </a:cubicBezTo>
                  <a:cubicBezTo>
                    <a:pt x="4585" y="11271"/>
                    <a:pt x="4541" y="11274"/>
                    <a:pt x="4499" y="11274"/>
                  </a:cubicBezTo>
                  <a:cubicBezTo>
                    <a:pt x="4462" y="11274"/>
                    <a:pt x="4427" y="11271"/>
                    <a:pt x="4399" y="11263"/>
                  </a:cubicBezTo>
                  <a:cubicBezTo>
                    <a:pt x="4399" y="11263"/>
                    <a:pt x="4398" y="11263"/>
                    <a:pt x="4398" y="11261"/>
                  </a:cubicBezTo>
                  <a:cubicBezTo>
                    <a:pt x="4402" y="11259"/>
                    <a:pt x="4406" y="11256"/>
                    <a:pt x="4411" y="11255"/>
                  </a:cubicBezTo>
                  <a:lnTo>
                    <a:pt x="4430" y="11244"/>
                  </a:lnTo>
                  <a:lnTo>
                    <a:pt x="4412" y="11217"/>
                  </a:lnTo>
                  <a:cubicBezTo>
                    <a:pt x="4347" y="11070"/>
                    <a:pt x="4412" y="10896"/>
                    <a:pt x="4564" y="10828"/>
                  </a:cubicBezTo>
                  <a:lnTo>
                    <a:pt x="4575" y="10822"/>
                  </a:lnTo>
                  <a:cubicBezTo>
                    <a:pt x="4610" y="10808"/>
                    <a:pt x="4647" y="10801"/>
                    <a:pt x="4684" y="10801"/>
                  </a:cubicBezTo>
                  <a:close/>
                  <a:moveTo>
                    <a:pt x="16716" y="10006"/>
                  </a:moveTo>
                  <a:cubicBezTo>
                    <a:pt x="16733" y="10006"/>
                    <a:pt x="16747" y="10011"/>
                    <a:pt x="16759" y="10020"/>
                  </a:cubicBezTo>
                  <a:lnTo>
                    <a:pt x="14999" y="11306"/>
                  </a:lnTo>
                  <a:cubicBezTo>
                    <a:pt x="14997" y="11295"/>
                    <a:pt x="14995" y="11284"/>
                    <a:pt x="14997" y="11275"/>
                  </a:cubicBezTo>
                  <a:cubicBezTo>
                    <a:pt x="15002" y="11244"/>
                    <a:pt x="15020" y="11216"/>
                    <a:pt x="15047" y="11195"/>
                  </a:cubicBezTo>
                  <a:lnTo>
                    <a:pt x="16639" y="10033"/>
                  </a:lnTo>
                  <a:cubicBezTo>
                    <a:pt x="16663" y="10016"/>
                    <a:pt x="16689" y="10006"/>
                    <a:pt x="16716" y="10006"/>
                  </a:cubicBezTo>
                  <a:close/>
                  <a:moveTo>
                    <a:pt x="3630" y="11089"/>
                  </a:moveTo>
                  <a:cubicBezTo>
                    <a:pt x="3650" y="11098"/>
                    <a:pt x="3671" y="11106"/>
                    <a:pt x="3692" y="11112"/>
                  </a:cubicBezTo>
                  <a:cubicBezTo>
                    <a:pt x="3713" y="11119"/>
                    <a:pt x="3735" y="11124"/>
                    <a:pt x="3757" y="11127"/>
                  </a:cubicBezTo>
                  <a:cubicBezTo>
                    <a:pt x="3731" y="11156"/>
                    <a:pt x="3710" y="11190"/>
                    <a:pt x="3698" y="11229"/>
                  </a:cubicBezTo>
                  <a:cubicBezTo>
                    <a:pt x="3687" y="11267"/>
                    <a:pt x="3683" y="11309"/>
                    <a:pt x="3689" y="11349"/>
                  </a:cubicBezTo>
                  <a:cubicBezTo>
                    <a:pt x="3669" y="11339"/>
                    <a:pt x="3648" y="11332"/>
                    <a:pt x="3625" y="11324"/>
                  </a:cubicBezTo>
                  <a:cubicBezTo>
                    <a:pt x="3603" y="11318"/>
                    <a:pt x="3583" y="11314"/>
                    <a:pt x="3561" y="11311"/>
                  </a:cubicBezTo>
                  <a:cubicBezTo>
                    <a:pt x="3587" y="11281"/>
                    <a:pt x="3609" y="11247"/>
                    <a:pt x="3620" y="11207"/>
                  </a:cubicBezTo>
                  <a:cubicBezTo>
                    <a:pt x="3632" y="11169"/>
                    <a:pt x="3635" y="11128"/>
                    <a:pt x="3630" y="11089"/>
                  </a:cubicBezTo>
                  <a:close/>
                  <a:moveTo>
                    <a:pt x="16787" y="10056"/>
                  </a:moveTo>
                  <a:cubicBezTo>
                    <a:pt x="16792" y="10068"/>
                    <a:pt x="16792" y="10083"/>
                    <a:pt x="16787" y="10099"/>
                  </a:cubicBezTo>
                  <a:cubicBezTo>
                    <a:pt x="16780" y="10125"/>
                    <a:pt x="16763" y="10151"/>
                    <a:pt x="16738" y="10168"/>
                  </a:cubicBezTo>
                  <a:lnTo>
                    <a:pt x="15148" y="11330"/>
                  </a:lnTo>
                  <a:cubicBezTo>
                    <a:pt x="15124" y="11347"/>
                    <a:pt x="15096" y="11356"/>
                    <a:pt x="15071" y="11356"/>
                  </a:cubicBezTo>
                  <a:cubicBezTo>
                    <a:pt x="15054" y="11356"/>
                    <a:pt x="15038" y="11352"/>
                    <a:pt x="15025" y="11344"/>
                  </a:cubicBezTo>
                  <a:lnTo>
                    <a:pt x="16787" y="10056"/>
                  </a:lnTo>
                  <a:close/>
                  <a:moveTo>
                    <a:pt x="3361" y="10883"/>
                  </a:moveTo>
                  <a:cubicBezTo>
                    <a:pt x="3378" y="10883"/>
                    <a:pt x="3392" y="10884"/>
                    <a:pt x="3402" y="10887"/>
                  </a:cubicBezTo>
                  <a:cubicBezTo>
                    <a:pt x="3467" y="10907"/>
                    <a:pt x="3521" y="10950"/>
                    <a:pt x="3556" y="11008"/>
                  </a:cubicBezTo>
                  <a:cubicBezTo>
                    <a:pt x="3588" y="11066"/>
                    <a:pt x="3597" y="11132"/>
                    <a:pt x="3577" y="11193"/>
                  </a:cubicBezTo>
                  <a:cubicBezTo>
                    <a:pt x="3546" y="11295"/>
                    <a:pt x="3450" y="11361"/>
                    <a:pt x="3340" y="11361"/>
                  </a:cubicBezTo>
                  <a:cubicBezTo>
                    <a:pt x="3311" y="11361"/>
                    <a:pt x="3285" y="11358"/>
                    <a:pt x="3258" y="11350"/>
                  </a:cubicBezTo>
                  <a:cubicBezTo>
                    <a:pt x="3229" y="11340"/>
                    <a:pt x="3188" y="11305"/>
                    <a:pt x="3142" y="11268"/>
                  </a:cubicBezTo>
                  <a:cubicBezTo>
                    <a:pt x="3087" y="11221"/>
                    <a:pt x="3024" y="11168"/>
                    <a:pt x="2956" y="11140"/>
                  </a:cubicBezTo>
                  <a:lnTo>
                    <a:pt x="2998" y="11005"/>
                  </a:lnTo>
                  <a:lnTo>
                    <a:pt x="3034" y="10890"/>
                  </a:lnTo>
                  <a:cubicBezTo>
                    <a:pt x="3061" y="10895"/>
                    <a:pt x="3092" y="10898"/>
                    <a:pt x="3126" y="10898"/>
                  </a:cubicBezTo>
                  <a:cubicBezTo>
                    <a:pt x="3169" y="10898"/>
                    <a:pt x="3216" y="10894"/>
                    <a:pt x="3258" y="10890"/>
                  </a:cubicBezTo>
                  <a:cubicBezTo>
                    <a:pt x="3297" y="10886"/>
                    <a:pt x="3333" y="10883"/>
                    <a:pt x="3361" y="10883"/>
                  </a:cubicBezTo>
                  <a:close/>
                  <a:moveTo>
                    <a:pt x="11108" y="10056"/>
                  </a:moveTo>
                  <a:lnTo>
                    <a:pt x="11699" y="11279"/>
                  </a:lnTo>
                  <a:lnTo>
                    <a:pt x="11572" y="11372"/>
                  </a:lnTo>
                  <a:lnTo>
                    <a:pt x="10980" y="10149"/>
                  </a:lnTo>
                  <a:lnTo>
                    <a:pt x="11108" y="10056"/>
                  </a:lnTo>
                  <a:close/>
                  <a:moveTo>
                    <a:pt x="11162" y="9635"/>
                  </a:moveTo>
                  <a:cubicBezTo>
                    <a:pt x="11233" y="9635"/>
                    <a:pt x="11320" y="9708"/>
                    <a:pt x="11371" y="9813"/>
                  </a:cubicBezTo>
                  <a:lnTo>
                    <a:pt x="12023" y="11158"/>
                  </a:lnTo>
                  <a:cubicBezTo>
                    <a:pt x="12077" y="11274"/>
                    <a:pt x="12076" y="11396"/>
                    <a:pt x="12021" y="11445"/>
                  </a:cubicBezTo>
                  <a:lnTo>
                    <a:pt x="11146" y="9636"/>
                  </a:lnTo>
                  <a:cubicBezTo>
                    <a:pt x="11151" y="9635"/>
                    <a:pt x="11156" y="9635"/>
                    <a:pt x="11162" y="9635"/>
                  </a:cubicBezTo>
                  <a:close/>
                  <a:moveTo>
                    <a:pt x="11103" y="9657"/>
                  </a:moveTo>
                  <a:lnTo>
                    <a:pt x="11978" y="11464"/>
                  </a:lnTo>
                  <a:cubicBezTo>
                    <a:pt x="11973" y="11464"/>
                    <a:pt x="11968" y="11466"/>
                    <a:pt x="11963" y="11466"/>
                  </a:cubicBezTo>
                  <a:cubicBezTo>
                    <a:pt x="11891" y="11466"/>
                    <a:pt x="11805" y="11392"/>
                    <a:pt x="11754" y="11287"/>
                  </a:cubicBezTo>
                  <a:lnTo>
                    <a:pt x="11102" y="9943"/>
                  </a:lnTo>
                  <a:cubicBezTo>
                    <a:pt x="11047" y="9829"/>
                    <a:pt x="11050" y="9706"/>
                    <a:pt x="11103" y="9657"/>
                  </a:cubicBezTo>
                  <a:close/>
                  <a:moveTo>
                    <a:pt x="9836" y="11434"/>
                  </a:moveTo>
                  <a:cubicBezTo>
                    <a:pt x="9846" y="11435"/>
                    <a:pt x="9856" y="11442"/>
                    <a:pt x="9862" y="11451"/>
                  </a:cubicBezTo>
                  <a:cubicBezTo>
                    <a:pt x="9870" y="11463"/>
                    <a:pt x="9873" y="11477"/>
                    <a:pt x="9868" y="11492"/>
                  </a:cubicBezTo>
                  <a:cubicBezTo>
                    <a:pt x="9863" y="11515"/>
                    <a:pt x="9844" y="11531"/>
                    <a:pt x="9825" y="11531"/>
                  </a:cubicBezTo>
                  <a:cubicBezTo>
                    <a:pt x="9821" y="11531"/>
                    <a:pt x="9817" y="11530"/>
                    <a:pt x="9814" y="11529"/>
                  </a:cubicBezTo>
                  <a:cubicBezTo>
                    <a:pt x="9808" y="11528"/>
                    <a:pt x="9804" y="11525"/>
                    <a:pt x="9800" y="11521"/>
                  </a:cubicBezTo>
                  <a:cubicBezTo>
                    <a:pt x="9806" y="11495"/>
                    <a:pt x="9815" y="11466"/>
                    <a:pt x="9821" y="11435"/>
                  </a:cubicBezTo>
                  <a:cubicBezTo>
                    <a:pt x="9824" y="11435"/>
                    <a:pt x="9825" y="11434"/>
                    <a:pt x="9827" y="11434"/>
                  </a:cubicBezTo>
                  <a:close/>
                  <a:moveTo>
                    <a:pt x="3979" y="11079"/>
                  </a:moveTo>
                  <a:cubicBezTo>
                    <a:pt x="4006" y="11079"/>
                    <a:pt x="4032" y="11082"/>
                    <a:pt x="4059" y="11090"/>
                  </a:cubicBezTo>
                  <a:cubicBezTo>
                    <a:pt x="4089" y="11100"/>
                    <a:pt x="4132" y="11135"/>
                    <a:pt x="4175" y="11171"/>
                  </a:cubicBezTo>
                  <a:cubicBezTo>
                    <a:pt x="4232" y="11219"/>
                    <a:pt x="4294" y="11272"/>
                    <a:pt x="4363" y="11300"/>
                  </a:cubicBezTo>
                  <a:lnTo>
                    <a:pt x="4286" y="11549"/>
                  </a:lnTo>
                  <a:cubicBezTo>
                    <a:pt x="4258" y="11543"/>
                    <a:pt x="4226" y="11541"/>
                    <a:pt x="4192" y="11541"/>
                  </a:cubicBezTo>
                  <a:cubicBezTo>
                    <a:pt x="4149" y="11541"/>
                    <a:pt x="4103" y="11544"/>
                    <a:pt x="4061" y="11549"/>
                  </a:cubicBezTo>
                  <a:cubicBezTo>
                    <a:pt x="4023" y="11553"/>
                    <a:pt x="3988" y="11556"/>
                    <a:pt x="3960" y="11556"/>
                  </a:cubicBezTo>
                  <a:cubicBezTo>
                    <a:pt x="3942" y="11556"/>
                    <a:pt x="3927" y="11555"/>
                    <a:pt x="3916" y="11551"/>
                  </a:cubicBezTo>
                  <a:cubicBezTo>
                    <a:pt x="3851" y="11532"/>
                    <a:pt x="3795" y="11488"/>
                    <a:pt x="3762" y="11430"/>
                  </a:cubicBezTo>
                  <a:cubicBezTo>
                    <a:pt x="3730" y="11372"/>
                    <a:pt x="3721" y="11306"/>
                    <a:pt x="3741" y="11245"/>
                  </a:cubicBezTo>
                  <a:cubicBezTo>
                    <a:pt x="3772" y="11145"/>
                    <a:pt x="3868" y="11079"/>
                    <a:pt x="3979" y="11079"/>
                  </a:cubicBezTo>
                  <a:close/>
                  <a:moveTo>
                    <a:pt x="7075" y="11008"/>
                  </a:moveTo>
                  <a:cubicBezTo>
                    <a:pt x="7063" y="11128"/>
                    <a:pt x="7069" y="11247"/>
                    <a:pt x="7086" y="11361"/>
                  </a:cubicBezTo>
                  <a:lnTo>
                    <a:pt x="6899" y="11571"/>
                  </a:lnTo>
                  <a:cubicBezTo>
                    <a:pt x="6904" y="11548"/>
                    <a:pt x="6909" y="11525"/>
                    <a:pt x="6912" y="11502"/>
                  </a:cubicBezTo>
                  <a:cubicBezTo>
                    <a:pt x="6927" y="11396"/>
                    <a:pt x="6927" y="11290"/>
                    <a:pt x="6914" y="11186"/>
                  </a:cubicBezTo>
                  <a:lnTo>
                    <a:pt x="7037" y="11048"/>
                  </a:lnTo>
                  <a:cubicBezTo>
                    <a:pt x="7049" y="11034"/>
                    <a:pt x="7062" y="11022"/>
                    <a:pt x="7075" y="11008"/>
                  </a:cubicBezTo>
                  <a:close/>
                  <a:moveTo>
                    <a:pt x="3836" y="11567"/>
                  </a:moveTo>
                  <a:cubicBezTo>
                    <a:pt x="3850" y="11575"/>
                    <a:pt x="3866" y="11582"/>
                    <a:pt x="3880" y="11588"/>
                  </a:cubicBezTo>
                  <a:cubicBezTo>
                    <a:pt x="3885" y="11588"/>
                    <a:pt x="3888" y="11590"/>
                    <a:pt x="3892" y="11591"/>
                  </a:cubicBezTo>
                  <a:cubicBezTo>
                    <a:pt x="3895" y="11592"/>
                    <a:pt x="3900" y="11595"/>
                    <a:pt x="3904" y="11596"/>
                  </a:cubicBezTo>
                  <a:cubicBezTo>
                    <a:pt x="3920" y="11602"/>
                    <a:pt x="3941" y="11603"/>
                    <a:pt x="3964" y="11603"/>
                  </a:cubicBezTo>
                  <a:cubicBezTo>
                    <a:pt x="3950" y="11610"/>
                    <a:pt x="3934" y="11613"/>
                    <a:pt x="3918" y="11613"/>
                  </a:cubicBezTo>
                  <a:cubicBezTo>
                    <a:pt x="3888" y="11613"/>
                    <a:pt x="3859" y="11600"/>
                    <a:pt x="3841" y="11575"/>
                  </a:cubicBezTo>
                  <a:lnTo>
                    <a:pt x="3836" y="11567"/>
                  </a:lnTo>
                  <a:close/>
                  <a:moveTo>
                    <a:pt x="6985" y="11543"/>
                  </a:moveTo>
                  <a:lnTo>
                    <a:pt x="6977" y="11580"/>
                  </a:lnTo>
                  <a:lnTo>
                    <a:pt x="7021" y="11590"/>
                  </a:lnTo>
                  <a:lnTo>
                    <a:pt x="7035" y="11549"/>
                  </a:lnTo>
                  <a:cubicBezTo>
                    <a:pt x="7037" y="11551"/>
                    <a:pt x="7041" y="11554"/>
                    <a:pt x="7043" y="11558"/>
                  </a:cubicBezTo>
                  <a:cubicBezTo>
                    <a:pt x="7052" y="11569"/>
                    <a:pt x="7054" y="11582"/>
                    <a:pt x="7052" y="11595"/>
                  </a:cubicBezTo>
                  <a:cubicBezTo>
                    <a:pt x="7047" y="11616"/>
                    <a:pt x="7028" y="11631"/>
                    <a:pt x="7007" y="11631"/>
                  </a:cubicBezTo>
                  <a:cubicBezTo>
                    <a:pt x="7004" y="11631"/>
                    <a:pt x="7001" y="11631"/>
                    <a:pt x="6998" y="11630"/>
                  </a:cubicBezTo>
                  <a:lnTo>
                    <a:pt x="6993" y="11653"/>
                  </a:lnTo>
                  <a:lnTo>
                    <a:pt x="6989" y="11629"/>
                  </a:lnTo>
                  <a:cubicBezTo>
                    <a:pt x="6966" y="11624"/>
                    <a:pt x="6952" y="11601"/>
                    <a:pt x="6956" y="11576"/>
                  </a:cubicBezTo>
                  <a:lnTo>
                    <a:pt x="6985" y="11543"/>
                  </a:lnTo>
                  <a:close/>
                  <a:moveTo>
                    <a:pt x="10660" y="10383"/>
                  </a:moveTo>
                  <a:lnTo>
                    <a:pt x="11253" y="11606"/>
                  </a:lnTo>
                  <a:lnTo>
                    <a:pt x="11124" y="11699"/>
                  </a:lnTo>
                  <a:lnTo>
                    <a:pt x="10533" y="10475"/>
                  </a:lnTo>
                  <a:lnTo>
                    <a:pt x="10660" y="10383"/>
                  </a:lnTo>
                  <a:close/>
                  <a:moveTo>
                    <a:pt x="14044" y="10657"/>
                  </a:moveTo>
                  <a:cubicBezTo>
                    <a:pt x="14137" y="10657"/>
                    <a:pt x="14226" y="10710"/>
                    <a:pt x="14271" y="10792"/>
                  </a:cubicBezTo>
                  <a:cubicBezTo>
                    <a:pt x="14302" y="10848"/>
                    <a:pt x="14308" y="10910"/>
                    <a:pt x="14288" y="10965"/>
                  </a:cubicBezTo>
                  <a:cubicBezTo>
                    <a:pt x="14270" y="11016"/>
                    <a:pt x="14233" y="11058"/>
                    <a:pt x="14182" y="11080"/>
                  </a:cubicBezTo>
                  <a:lnTo>
                    <a:pt x="12776" y="11685"/>
                  </a:lnTo>
                  <a:cubicBezTo>
                    <a:pt x="12748" y="11697"/>
                    <a:pt x="12720" y="11702"/>
                    <a:pt x="12688" y="11702"/>
                  </a:cubicBezTo>
                  <a:cubicBezTo>
                    <a:pt x="12595" y="11702"/>
                    <a:pt x="12505" y="11649"/>
                    <a:pt x="12460" y="11566"/>
                  </a:cubicBezTo>
                  <a:cubicBezTo>
                    <a:pt x="12430" y="11511"/>
                    <a:pt x="12423" y="11449"/>
                    <a:pt x="12443" y="11393"/>
                  </a:cubicBezTo>
                  <a:cubicBezTo>
                    <a:pt x="12462" y="11342"/>
                    <a:pt x="12499" y="11301"/>
                    <a:pt x="12550" y="11279"/>
                  </a:cubicBezTo>
                  <a:lnTo>
                    <a:pt x="13955" y="10674"/>
                  </a:lnTo>
                  <a:cubicBezTo>
                    <a:pt x="13982" y="10662"/>
                    <a:pt x="14012" y="10657"/>
                    <a:pt x="14044" y="10657"/>
                  </a:cubicBezTo>
                  <a:close/>
                  <a:moveTo>
                    <a:pt x="5878" y="10760"/>
                  </a:moveTo>
                  <a:cubicBezTo>
                    <a:pt x="6063" y="10760"/>
                    <a:pt x="6239" y="10849"/>
                    <a:pt x="6346" y="10997"/>
                  </a:cubicBezTo>
                  <a:cubicBezTo>
                    <a:pt x="6437" y="11123"/>
                    <a:pt x="6476" y="11276"/>
                    <a:pt x="6452" y="11429"/>
                  </a:cubicBezTo>
                  <a:cubicBezTo>
                    <a:pt x="6432" y="11555"/>
                    <a:pt x="6371" y="11670"/>
                    <a:pt x="6281" y="11757"/>
                  </a:cubicBezTo>
                  <a:cubicBezTo>
                    <a:pt x="6247" y="11727"/>
                    <a:pt x="6208" y="11702"/>
                    <a:pt x="6161" y="11687"/>
                  </a:cubicBezTo>
                  <a:cubicBezTo>
                    <a:pt x="6145" y="11682"/>
                    <a:pt x="6125" y="11681"/>
                    <a:pt x="6102" y="11681"/>
                  </a:cubicBezTo>
                  <a:cubicBezTo>
                    <a:pt x="6072" y="11681"/>
                    <a:pt x="6037" y="11684"/>
                    <a:pt x="6000" y="11687"/>
                  </a:cubicBezTo>
                  <a:cubicBezTo>
                    <a:pt x="5958" y="11692"/>
                    <a:pt x="5915" y="11696"/>
                    <a:pt x="5874" y="11696"/>
                  </a:cubicBezTo>
                  <a:cubicBezTo>
                    <a:pt x="5835" y="11696"/>
                    <a:pt x="5799" y="11692"/>
                    <a:pt x="5770" y="11683"/>
                  </a:cubicBezTo>
                  <a:cubicBezTo>
                    <a:pt x="5703" y="11662"/>
                    <a:pt x="5636" y="11607"/>
                    <a:pt x="5577" y="11556"/>
                  </a:cubicBezTo>
                  <a:cubicBezTo>
                    <a:pt x="5528" y="11514"/>
                    <a:pt x="5484" y="11477"/>
                    <a:pt x="5446" y="11466"/>
                  </a:cubicBezTo>
                  <a:cubicBezTo>
                    <a:pt x="5415" y="11456"/>
                    <a:pt x="5383" y="11451"/>
                    <a:pt x="5352" y="11451"/>
                  </a:cubicBezTo>
                  <a:cubicBezTo>
                    <a:pt x="5339" y="11451"/>
                    <a:pt x="5325" y="11453"/>
                    <a:pt x="5313" y="11454"/>
                  </a:cubicBezTo>
                  <a:cubicBezTo>
                    <a:pt x="5266" y="11243"/>
                    <a:pt x="5348" y="11011"/>
                    <a:pt x="5537" y="10873"/>
                  </a:cubicBezTo>
                  <a:cubicBezTo>
                    <a:pt x="5638" y="10800"/>
                    <a:pt x="5755" y="10760"/>
                    <a:pt x="5878" y="10760"/>
                  </a:cubicBezTo>
                  <a:close/>
                  <a:moveTo>
                    <a:pt x="16711" y="10246"/>
                  </a:moveTo>
                  <a:cubicBezTo>
                    <a:pt x="16854" y="10580"/>
                    <a:pt x="16911" y="10908"/>
                    <a:pt x="16871" y="11180"/>
                  </a:cubicBezTo>
                  <a:lnTo>
                    <a:pt x="16074" y="11762"/>
                  </a:lnTo>
                  <a:cubicBezTo>
                    <a:pt x="15801" y="11719"/>
                    <a:pt x="15506" y="11565"/>
                    <a:pt x="15231" y="11326"/>
                  </a:cubicBezTo>
                  <a:lnTo>
                    <a:pt x="16711" y="10246"/>
                  </a:lnTo>
                  <a:close/>
                  <a:moveTo>
                    <a:pt x="10715" y="9962"/>
                  </a:moveTo>
                  <a:cubicBezTo>
                    <a:pt x="10786" y="9962"/>
                    <a:pt x="10873" y="10035"/>
                    <a:pt x="10924" y="10139"/>
                  </a:cubicBezTo>
                  <a:lnTo>
                    <a:pt x="11576" y="11484"/>
                  </a:lnTo>
                  <a:cubicBezTo>
                    <a:pt x="11631" y="11599"/>
                    <a:pt x="11629" y="11723"/>
                    <a:pt x="11575" y="11772"/>
                  </a:cubicBezTo>
                  <a:lnTo>
                    <a:pt x="10699" y="9963"/>
                  </a:lnTo>
                  <a:cubicBezTo>
                    <a:pt x="10704" y="9962"/>
                    <a:pt x="10710" y="9962"/>
                    <a:pt x="10715" y="9962"/>
                  </a:cubicBezTo>
                  <a:close/>
                  <a:moveTo>
                    <a:pt x="5002" y="11513"/>
                  </a:moveTo>
                  <a:lnTo>
                    <a:pt x="5002" y="11513"/>
                  </a:lnTo>
                  <a:cubicBezTo>
                    <a:pt x="5022" y="11523"/>
                    <a:pt x="5043" y="11530"/>
                    <a:pt x="5064" y="11537"/>
                  </a:cubicBezTo>
                  <a:cubicBezTo>
                    <a:pt x="5085" y="11544"/>
                    <a:pt x="5107" y="11549"/>
                    <a:pt x="5129" y="11551"/>
                  </a:cubicBezTo>
                  <a:cubicBezTo>
                    <a:pt x="5103" y="11581"/>
                    <a:pt x="5082" y="11614"/>
                    <a:pt x="5070" y="11654"/>
                  </a:cubicBezTo>
                  <a:cubicBezTo>
                    <a:pt x="5059" y="11693"/>
                    <a:pt x="5055" y="11734"/>
                    <a:pt x="5061" y="11773"/>
                  </a:cubicBezTo>
                  <a:cubicBezTo>
                    <a:pt x="5042" y="11764"/>
                    <a:pt x="5021" y="11756"/>
                    <a:pt x="4997" y="11749"/>
                  </a:cubicBezTo>
                  <a:cubicBezTo>
                    <a:pt x="4976" y="11743"/>
                    <a:pt x="4954" y="11738"/>
                    <a:pt x="4932" y="11735"/>
                  </a:cubicBezTo>
                  <a:cubicBezTo>
                    <a:pt x="4959" y="11704"/>
                    <a:pt x="4981" y="11670"/>
                    <a:pt x="4992" y="11630"/>
                  </a:cubicBezTo>
                  <a:cubicBezTo>
                    <a:pt x="5005" y="11592"/>
                    <a:pt x="5007" y="11551"/>
                    <a:pt x="5002" y="11513"/>
                  </a:cubicBezTo>
                  <a:close/>
                  <a:moveTo>
                    <a:pt x="4730" y="11306"/>
                  </a:moveTo>
                  <a:cubicBezTo>
                    <a:pt x="4748" y="11306"/>
                    <a:pt x="4763" y="11307"/>
                    <a:pt x="4774" y="11311"/>
                  </a:cubicBezTo>
                  <a:cubicBezTo>
                    <a:pt x="4839" y="11330"/>
                    <a:pt x="4894" y="11373"/>
                    <a:pt x="4927" y="11432"/>
                  </a:cubicBezTo>
                  <a:cubicBezTo>
                    <a:pt x="4959" y="11490"/>
                    <a:pt x="4968" y="11555"/>
                    <a:pt x="4948" y="11616"/>
                  </a:cubicBezTo>
                  <a:cubicBezTo>
                    <a:pt x="4917" y="11717"/>
                    <a:pt x="4821" y="11783"/>
                    <a:pt x="4711" y="11783"/>
                  </a:cubicBezTo>
                  <a:cubicBezTo>
                    <a:pt x="4683" y="11783"/>
                    <a:pt x="4657" y="11780"/>
                    <a:pt x="4630" y="11772"/>
                  </a:cubicBezTo>
                  <a:cubicBezTo>
                    <a:pt x="4600" y="11762"/>
                    <a:pt x="4558" y="11727"/>
                    <a:pt x="4514" y="11690"/>
                  </a:cubicBezTo>
                  <a:cubicBezTo>
                    <a:pt x="4457" y="11643"/>
                    <a:pt x="4395" y="11590"/>
                    <a:pt x="4327" y="11562"/>
                  </a:cubicBezTo>
                  <a:lnTo>
                    <a:pt x="4406" y="11313"/>
                  </a:lnTo>
                  <a:cubicBezTo>
                    <a:pt x="4433" y="11319"/>
                    <a:pt x="4466" y="11321"/>
                    <a:pt x="4500" y="11321"/>
                  </a:cubicBezTo>
                  <a:cubicBezTo>
                    <a:pt x="4543" y="11321"/>
                    <a:pt x="4589" y="11317"/>
                    <a:pt x="4631" y="11313"/>
                  </a:cubicBezTo>
                  <a:cubicBezTo>
                    <a:pt x="4668" y="11309"/>
                    <a:pt x="4702" y="11306"/>
                    <a:pt x="4730" y="11306"/>
                  </a:cubicBezTo>
                  <a:close/>
                  <a:moveTo>
                    <a:pt x="10658" y="9984"/>
                  </a:moveTo>
                  <a:lnTo>
                    <a:pt x="11533" y="11788"/>
                  </a:lnTo>
                  <a:cubicBezTo>
                    <a:pt x="11527" y="11790"/>
                    <a:pt x="11523" y="11793"/>
                    <a:pt x="11518" y="11793"/>
                  </a:cubicBezTo>
                  <a:cubicBezTo>
                    <a:pt x="11445" y="11793"/>
                    <a:pt x="11360" y="11719"/>
                    <a:pt x="11308" y="11614"/>
                  </a:cubicBezTo>
                  <a:lnTo>
                    <a:pt x="10657" y="10270"/>
                  </a:lnTo>
                  <a:cubicBezTo>
                    <a:pt x="10601" y="10156"/>
                    <a:pt x="10605" y="10033"/>
                    <a:pt x="10658" y="9984"/>
                  </a:cubicBezTo>
                  <a:close/>
                  <a:moveTo>
                    <a:pt x="14160" y="11137"/>
                  </a:moveTo>
                  <a:lnTo>
                    <a:pt x="13938" y="11438"/>
                  </a:lnTo>
                  <a:lnTo>
                    <a:pt x="13111" y="11794"/>
                  </a:lnTo>
                  <a:lnTo>
                    <a:pt x="13333" y="11492"/>
                  </a:lnTo>
                  <a:lnTo>
                    <a:pt x="14160" y="11137"/>
                  </a:lnTo>
                  <a:close/>
                  <a:moveTo>
                    <a:pt x="16888" y="11224"/>
                  </a:moveTo>
                  <a:lnTo>
                    <a:pt x="16911" y="11255"/>
                  </a:lnTo>
                  <a:lnTo>
                    <a:pt x="16132" y="11824"/>
                  </a:lnTo>
                  <a:lnTo>
                    <a:pt x="16109" y="11794"/>
                  </a:lnTo>
                  <a:lnTo>
                    <a:pt x="16888" y="11224"/>
                  </a:lnTo>
                  <a:close/>
                  <a:moveTo>
                    <a:pt x="4891" y="11777"/>
                  </a:moveTo>
                  <a:cubicBezTo>
                    <a:pt x="4902" y="11778"/>
                    <a:pt x="4914" y="11778"/>
                    <a:pt x="4928" y="11781"/>
                  </a:cubicBezTo>
                  <a:cubicBezTo>
                    <a:pt x="4937" y="11798"/>
                    <a:pt x="4948" y="11818"/>
                    <a:pt x="4958" y="11838"/>
                  </a:cubicBezTo>
                  <a:cubicBezTo>
                    <a:pt x="4954" y="11840"/>
                    <a:pt x="4952" y="11844"/>
                    <a:pt x="4948" y="11846"/>
                  </a:cubicBezTo>
                  <a:lnTo>
                    <a:pt x="4939" y="11851"/>
                  </a:lnTo>
                  <a:cubicBezTo>
                    <a:pt x="4933" y="11853"/>
                    <a:pt x="4927" y="11855"/>
                    <a:pt x="4921" y="11855"/>
                  </a:cubicBezTo>
                  <a:cubicBezTo>
                    <a:pt x="4904" y="11855"/>
                    <a:pt x="4887" y="11845"/>
                    <a:pt x="4879" y="11828"/>
                  </a:cubicBezTo>
                  <a:cubicBezTo>
                    <a:pt x="4874" y="11818"/>
                    <a:pt x="4874" y="11804"/>
                    <a:pt x="4877" y="11794"/>
                  </a:cubicBezTo>
                  <a:cubicBezTo>
                    <a:pt x="4880" y="11787"/>
                    <a:pt x="4885" y="11782"/>
                    <a:pt x="4891" y="11777"/>
                  </a:cubicBezTo>
                  <a:close/>
                  <a:moveTo>
                    <a:pt x="9857" y="11227"/>
                  </a:moveTo>
                  <a:cubicBezTo>
                    <a:pt x="9922" y="11227"/>
                    <a:pt x="9983" y="11259"/>
                    <a:pt x="10021" y="11313"/>
                  </a:cubicBezTo>
                  <a:cubicBezTo>
                    <a:pt x="10064" y="11372"/>
                    <a:pt x="10078" y="11456"/>
                    <a:pt x="10058" y="11538"/>
                  </a:cubicBezTo>
                  <a:cubicBezTo>
                    <a:pt x="10049" y="11576"/>
                    <a:pt x="10014" y="11632"/>
                    <a:pt x="9951" y="11703"/>
                  </a:cubicBezTo>
                  <a:cubicBezTo>
                    <a:pt x="9937" y="11720"/>
                    <a:pt x="9922" y="11736"/>
                    <a:pt x="9909" y="11751"/>
                  </a:cubicBezTo>
                  <a:cubicBezTo>
                    <a:pt x="9873" y="11792"/>
                    <a:pt x="9836" y="11833"/>
                    <a:pt x="9808" y="11874"/>
                  </a:cubicBezTo>
                  <a:lnTo>
                    <a:pt x="9687" y="11802"/>
                  </a:lnTo>
                  <a:cubicBezTo>
                    <a:pt x="9720" y="11740"/>
                    <a:pt x="9747" y="11676"/>
                    <a:pt x="9770" y="11608"/>
                  </a:cubicBezTo>
                  <a:cubicBezTo>
                    <a:pt x="9775" y="11610"/>
                    <a:pt x="9779" y="11613"/>
                    <a:pt x="9784" y="11615"/>
                  </a:cubicBezTo>
                  <a:cubicBezTo>
                    <a:pt x="9797" y="11620"/>
                    <a:pt x="9810" y="11623"/>
                    <a:pt x="9823" y="11623"/>
                  </a:cubicBezTo>
                  <a:cubicBezTo>
                    <a:pt x="9884" y="11623"/>
                    <a:pt x="9937" y="11577"/>
                    <a:pt x="9953" y="11513"/>
                  </a:cubicBezTo>
                  <a:cubicBezTo>
                    <a:pt x="9962" y="11472"/>
                    <a:pt x="9955" y="11430"/>
                    <a:pt x="9932" y="11397"/>
                  </a:cubicBezTo>
                  <a:cubicBezTo>
                    <a:pt x="9912" y="11369"/>
                    <a:pt x="9881" y="11350"/>
                    <a:pt x="9847" y="11345"/>
                  </a:cubicBezTo>
                  <a:lnTo>
                    <a:pt x="9836" y="11345"/>
                  </a:lnTo>
                  <a:cubicBezTo>
                    <a:pt x="9841" y="11306"/>
                    <a:pt x="9845" y="11268"/>
                    <a:pt x="9847" y="11228"/>
                  </a:cubicBezTo>
                  <a:cubicBezTo>
                    <a:pt x="9849" y="11228"/>
                    <a:pt x="9853" y="11227"/>
                    <a:pt x="9857" y="11227"/>
                  </a:cubicBezTo>
                  <a:close/>
                  <a:moveTo>
                    <a:pt x="7093" y="11419"/>
                  </a:moveTo>
                  <a:cubicBezTo>
                    <a:pt x="7103" y="11474"/>
                    <a:pt x="7119" y="11527"/>
                    <a:pt x="7136" y="11580"/>
                  </a:cubicBezTo>
                  <a:cubicBezTo>
                    <a:pt x="7130" y="11588"/>
                    <a:pt x="7122" y="11599"/>
                    <a:pt x="7120" y="11610"/>
                  </a:cubicBezTo>
                  <a:cubicBezTo>
                    <a:pt x="7105" y="11659"/>
                    <a:pt x="7136" y="11709"/>
                    <a:pt x="7185" y="11724"/>
                  </a:cubicBezTo>
                  <a:cubicBezTo>
                    <a:pt x="7188" y="11725"/>
                    <a:pt x="7191" y="11725"/>
                    <a:pt x="7194" y="11725"/>
                  </a:cubicBezTo>
                  <a:cubicBezTo>
                    <a:pt x="7220" y="11782"/>
                    <a:pt x="7249" y="11838"/>
                    <a:pt x="7283" y="11891"/>
                  </a:cubicBezTo>
                  <a:cubicBezTo>
                    <a:pt x="7135" y="11839"/>
                    <a:pt x="6983" y="11798"/>
                    <a:pt x="6829" y="11770"/>
                  </a:cubicBezTo>
                  <a:cubicBezTo>
                    <a:pt x="6843" y="11738"/>
                    <a:pt x="6857" y="11703"/>
                    <a:pt x="6868" y="11668"/>
                  </a:cubicBezTo>
                  <a:lnTo>
                    <a:pt x="6917" y="11618"/>
                  </a:lnTo>
                  <a:cubicBezTo>
                    <a:pt x="6927" y="11644"/>
                    <a:pt x="6950" y="11665"/>
                    <a:pt x="6980" y="11672"/>
                  </a:cubicBezTo>
                  <a:lnTo>
                    <a:pt x="6984" y="11650"/>
                  </a:lnTo>
                  <a:lnTo>
                    <a:pt x="6987" y="11674"/>
                  </a:lnTo>
                  <a:cubicBezTo>
                    <a:pt x="6994" y="11676"/>
                    <a:pt x="6999" y="11676"/>
                    <a:pt x="7005" y="11676"/>
                  </a:cubicBezTo>
                  <a:cubicBezTo>
                    <a:pt x="7049" y="11676"/>
                    <a:pt x="7085" y="11645"/>
                    <a:pt x="7095" y="11603"/>
                  </a:cubicBezTo>
                  <a:cubicBezTo>
                    <a:pt x="7100" y="11577"/>
                    <a:pt x="7095" y="11551"/>
                    <a:pt x="7079" y="11530"/>
                  </a:cubicBezTo>
                  <a:cubicBezTo>
                    <a:pt x="7070" y="11517"/>
                    <a:pt x="7057" y="11507"/>
                    <a:pt x="7041" y="11500"/>
                  </a:cubicBezTo>
                  <a:lnTo>
                    <a:pt x="7041" y="11498"/>
                  </a:lnTo>
                  <a:lnTo>
                    <a:pt x="7032" y="11496"/>
                  </a:lnTo>
                  <a:cubicBezTo>
                    <a:pt x="7030" y="11496"/>
                    <a:pt x="7027" y="11495"/>
                    <a:pt x="7025" y="11495"/>
                  </a:cubicBezTo>
                  <a:lnTo>
                    <a:pt x="7093" y="11419"/>
                  </a:lnTo>
                  <a:close/>
                  <a:moveTo>
                    <a:pt x="6811" y="11814"/>
                  </a:moveTo>
                  <a:cubicBezTo>
                    <a:pt x="6832" y="11818"/>
                    <a:pt x="6856" y="11823"/>
                    <a:pt x="6878" y="11827"/>
                  </a:cubicBezTo>
                  <a:lnTo>
                    <a:pt x="6857" y="11910"/>
                  </a:lnTo>
                  <a:cubicBezTo>
                    <a:pt x="6843" y="11902"/>
                    <a:pt x="6830" y="11894"/>
                    <a:pt x="6819" y="11892"/>
                  </a:cubicBezTo>
                  <a:cubicBezTo>
                    <a:pt x="6804" y="11888"/>
                    <a:pt x="6789" y="11883"/>
                    <a:pt x="6774" y="11881"/>
                  </a:cubicBezTo>
                  <a:cubicBezTo>
                    <a:pt x="6788" y="11859"/>
                    <a:pt x="6800" y="11836"/>
                    <a:pt x="6811" y="11814"/>
                  </a:cubicBezTo>
                  <a:close/>
                  <a:moveTo>
                    <a:pt x="5877" y="10342"/>
                  </a:moveTo>
                  <a:cubicBezTo>
                    <a:pt x="6196" y="10342"/>
                    <a:pt x="6498" y="10494"/>
                    <a:pt x="6685" y="10752"/>
                  </a:cubicBezTo>
                  <a:cubicBezTo>
                    <a:pt x="6843" y="10968"/>
                    <a:pt x="6906" y="11232"/>
                    <a:pt x="6866" y="11495"/>
                  </a:cubicBezTo>
                  <a:cubicBezTo>
                    <a:pt x="6844" y="11633"/>
                    <a:pt x="6794" y="11762"/>
                    <a:pt x="6721" y="11878"/>
                  </a:cubicBezTo>
                  <a:cubicBezTo>
                    <a:pt x="6656" y="11878"/>
                    <a:pt x="6595" y="11898"/>
                    <a:pt x="6547" y="11934"/>
                  </a:cubicBezTo>
                  <a:cubicBezTo>
                    <a:pt x="6514" y="11931"/>
                    <a:pt x="6482" y="11925"/>
                    <a:pt x="6450" y="11917"/>
                  </a:cubicBezTo>
                  <a:cubicBezTo>
                    <a:pt x="6416" y="11906"/>
                    <a:pt x="6386" y="11892"/>
                    <a:pt x="6357" y="11876"/>
                  </a:cubicBezTo>
                  <a:cubicBezTo>
                    <a:pt x="6346" y="11846"/>
                    <a:pt x="6330" y="11818"/>
                    <a:pt x="6309" y="11793"/>
                  </a:cubicBezTo>
                  <a:cubicBezTo>
                    <a:pt x="6408" y="11698"/>
                    <a:pt x="6473" y="11575"/>
                    <a:pt x="6494" y="11438"/>
                  </a:cubicBezTo>
                  <a:cubicBezTo>
                    <a:pt x="6519" y="11274"/>
                    <a:pt x="6479" y="11108"/>
                    <a:pt x="6381" y="10973"/>
                  </a:cubicBezTo>
                  <a:cubicBezTo>
                    <a:pt x="6263" y="10812"/>
                    <a:pt x="6075" y="10717"/>
                    <a:pt x="5876" y="10717"/>
                  </a:cubicBezTo>
                  <a:cubicBezTo>
                    <a:pt x="5742" y="10717"/>
                    <a:pt x="5614" y="10759"/>
                    <a:pt x="5508" y="10837"/>
                  </a:cubicBezTo>
                  <a:cubicBezTo>
                    <a:pt x="5305" y="10986"/>
                    <a:pt x="5218" y="11235"/>
                    <a:pt x="5265" y="11469"/>
                  </a:cubicBezTo>
                  <a:cubicBezTo>
                    <a:pt x="5233" y="11477"/>
                    <a:pt x="5201" y="11492"/>
                    <a:pt x="5175" y="11512"/>
                  </a:cubicBezTo>
                  <a:cubicBezTo>
                    <a:pt x="5142" y="11509"/>
                    <a:pt x="5110" y="11504"/>
                    <a:pt x="5076" y="11495"/>
                  </a:cubicBezTo>
                  <a:cubicBezTo>
                    <a:pt x="5044" y="11485"/>
                    <a:pt x="5013" y="11470"/>
                    <a:pt x="4985" y="11454"/>
                  </a:cubicBezTo>
                  <a:cubicBezTo>
                    <a:pt x="4979" y="11439"/>
                    <a:pt x="4974" y="11425"/>
                    <a:pt x="4966" y="11412"/>
                  </a:cubicBezTo>
                  <a:cubicBezTo>
                    <a:pt x="4944" y="11374"/>
                    <a:pt x="4913" y="11340"/>
                    <a:pt x="4878" y="11316"/>
                  </a:cubicBezTo>
                  <a:cubicBezTo>
                    <a:pt x="4880" y="11272"/>
                    <a:pt x="4883" y="11229"/>
                    <a:pt x="4890" y="11187"/>
                  </a:cubicBezTo>
                  <a:cubicBezTo>
                    <a:pt x="4931" y="10924"/>
                    <a:pt x="5071" y="10692"/>
                    <a:pt x="5287" y="10533"/>
                  </a:cubicBezTo>
                  <a:cubicBezTo>
                    <a:pt x="5460" y="10407"/>
                    <a:pt x="5664" y="10342"/>
                    <a:pt x="5877" y="10342"/>
                  </a:cubicBezTo>
                  <a:close/>
                  <a:moveTo>
                    <a:pt x="4737" y="11856"/>
                  </a:moveTo>
                  <a:cubicBezTo>
                    <a:pt x="4752" y="11856"/>
                    <a:pt x="4764" y="11862"/>
                    <a:pt x="4774" y="11875"/>
                  </a:cubicBezTo>
                  <a:cubicBezTo>
                    <a:pt x="4775" y="11876"/>
                    <a:pt x="4776" y="11878"/>
                    <a:pt x="4778" y="11880"/>
                  </a:cubicBezTo>
                  <a:cubicBezTo>
                    <a:pt x="4790" y="11902"/>
                    <a:pt x="4780" y="11930"/>
                    <a:pt x="4758" y="11941"/>
                  </a:cubicBezTo>
                  <a:cubicBezTo>
                    <a:pt x="4751" y="11946"/>
                    <a:pt x="4742" y="11948"/>
                    <a:pt x="4734" y="11948"/>
                  </a:cubicBezTo>
                  <a:cubicBezTo>
                    <a:pt x="4718" y="11948"/>
                    <a:pt x="4701" y="11940"/>
                    <a:pt x="4694" y="11925"/>
                  </a:cubicBezTo>
                  <a:cubicBezTo>
                    <a:pt x="4680" y="11903"/>
                    <a:pt x="4686" y="11877"/>
                    <a:pt x="4707" y="11865"/>
                  </a:cubicBezTo>
                  <a:lnTo>
                    <a:pt x="4716" y="11861"/>
                  </a:lnTo>
                  <a:cubicBezTo>
                    <a:pt x="4722" y="11857"/>
                    <a:pt x="4728" y="11856"/>
                    <a:pt x="4737" y="11856"/>
                  </a:cubicBezTo>
                  <a:close/>
                  <a:moveTo>
                    <a:pt x="5351" y="11500"/>
                  </a:moveTo>
                  <a:cubicBezTo>
                    <a:pt x="5379" y="11500"/>
                    <a:pt x="5406" y="11504"/>
                    <a:pt x="5432" y="11512"/>
                  </a:cubicBezTo>
                  <a:cubicBezTo>
                    <a:pt x="5461" y="11522"/>
                    <a:pt x="5504" y="11556"/>
                    <a:pt x="5548" y="11593"/>
                  </a:cubicBezTo>
                  <a:cubicBezTo>
                    <a:pt x="5604" y="11641"/>
                    <a:pt x="5666" y="11693"/>
                    <a:pt x="5735" y="11722"/>
                  </a:cubicBezTo>
                  <a:lnTo>
                    <a:pt x="5659" y="11971"/>
                  </a:lnTo>
                  <a:cubicBezTo>
                    <a:pt x="5631" y="11965"/>
                    <a:pt x="5599" y="11962"/>
                    <a:pt x="5564" y="11962"/>
                  </a:cubicBezTo>
                  <a:cubicBezTo>
                    <a:pt x="5521" y="11962"/>
                    <a:pt x="5475" y="11966"/>
                    <a:pt x="5433" y="11971"/>
                  </a:cubicBezTo>
                  <a:cubicBezTo>
                    <a:pt x="5396" y="11975"/>
                    <a:pt x="5362" y="11978"/>
                    <a:pt x="5334" y="11978"/>
                  </a:cubicBezTo>
                  <a:cubicBezTo>
                    <a:pt x="5316" y="11978"/>
                    <a:pt x="5301" y="11976"/>
                    <a:pt x="5291" y="11973"/>
                  </a:cubicBezTo>
                  <a:cubicBezTo>
                    <a:pt x="5155" y="11931"/>
                    <a:pt x="5075" y="11794"/>
                    <a:pt x="5116" y="11666"/>
                  </a:cubicBezTo>
                  <a:cubicBezTo>
                    <a:pt x="5145" y="11567"/>
                    <a:pt x="5240" y="11500"/>
                    <a:pt x="5351" y="11500"/>
                  </a:cubicBezTo>
                  <a:close/>
                  <a:moveTo>
                    <a:pt x="17061" y="11233"/>
                  </a:moveTo>
                  <a:cubicBezTo>
                    <a:pt x="17067" y="11233"/>
                    <a:pt x="17076" y="11234"/>
                    <a:pt x="17086" y="11238"/>
                  </a:cubicBezTo>
                  <a:lnTo>
                    <a:pt x="16060" y="11988"/>
                  </a:lnTo>
                  <a:cubicBezTo>
                    <a:pt x="16060" y="11976"/>
                    <a:pt x="16063" y="11966"/>
                    <a:pt x="16065" y="11957"/>
                  </a:cubicBezTo>
                  <a:cubicBezTo>
                    <a:pt x="16075" y="11934"/>
                    <a:pt x="16094" y="11909"/>
                    <a:pt x="16118" y="11891"/>
                  </a:cubicBezTo>
                  <a:lnTo>
                    <a:pt x="16977" y="11263"/>
                  </a:lnTo>
                  <a:cubicBezTo>
                    <a:pt x="17004" y="11243"/>
                    <a:pt x="17034" y="11233"/>
                    <a:pt x="17061" y="11233"/>
                  </a:cubicBezTo>
                  <a:close/>
                  <a:moveTo>
                    <a:pt x="10215" y="10707"/>
                  </a:moveTo>
                  <a:lnTo>
                    <a:pt x="10807" y="11931"/>
                  </a:lnTo>
                  <a:lnTo>
                    <a:pt x="10679" y="12025"/>
                  </a:lnTo>
                  <a:lnTo>
                    <a:pt x="10088" y="10801"/>
                  </a:lnTo>
                  <a:lnTo>
                    <a:pt x="10215" y="10707"/>
                  </a:lnTo>
                  <a:close/>
                  <a:moveTo>
                    <a:pt x="17112" y="11274"/>
                  </a:moveTo>
                  <a:lnTo>
                    <a:pt x="17112" y="11274"/>
                  </a:lnTo>
                  <a:cubicBezTo>
                    <a:pt x="17117" y="11302"/>
                    <a:pt x="17093" y="11343"/>
                    <a:pt x="17055" y="11370"/>
                  </a:cubicBezTo>
                  <a:lnTo>
                    <a:pt x="16197" y="11997"/>
                  </a:lnTo>
                  <a:cubicBezTo>
                    <a:pt x="16171" y="12017"/>
                    <a:pt x="16140" y="12028"/>
                    <a:pt x="16113" y="12028"/>
                  </a:cubicBezTo>
                  <a:cubicBezTo>
                    <a:pt x="16106" y="12028"/>
                    <a:pt x="16096" y="12026"/>
                    <a:pt x="16086" y="12024"/>
                  </a:cubicBezTo>
                  <a:lnTo>
                    <a:pt x="17112" y="11274"/>
                  </a:lnTo>
                  <a:close/>
                  <a:moveTo>
                    <a:pt x="10270" y="10287"/>
                  </a:moveTo>
                  <a:cubicBezTo>
                    <a:pt x="10341" y="10287"/>
                    <a:pt x="10426" y="10362"/>
                    <a:pt x="10478" y="10465"/>
                  </a:cubicBezTo>
                  <a:lnTo>
                    <a:pt x="11129" y="11809"/>
                  </a:lnTo>
                  <a:cubicBezTo>
                    <a:pt x="11185" y="11925"/>
                    <a:pt x="11181" y="12049"/>
                    <a:pt x="11128" y="12097"/>
                  </a:cubicBezTo>
                  <a:lnTo>
                    <a:pt x="10252" y="10289"/>
                  </a:lnTo>
                  <a:cubicBezTo>
                    <a:pt x="10258" y="10288"/>
                    <a:pt x="10264" y="10287"/>
                    <a:pt x="10270" y="10287"/>
                  </a:cubicBezTo>
                  <a:close/>
                  <a:moveTo>
                    <a:pt x="7368" y="12012"/>
                  </a:moveTo>
                  <a:cubicBezTo>
                    <a:pt x="7394" y="12045"/>
                    <a:pt x="7422" y="12076"/>
                    <a:pt x="7451" y="12107"/>
                  </a:cubicBezTo>
                  <a:cubicBezTo>
                    <a:pt x="7427" y="12108"/>
                    <a:pt x="7401" y="12109"/>
                    <a:pt x="7372" y="12112"/>
                  </a:cubicBezTo>
                  <a:cubicBezTo>
                    <a:pt x="7360" y="12113"/>
                    <a:pt x="7347" y="12114"/>
                    <a:pt x="7333" y="12115"/>
                  </a:cubicBezTo>
                  <a:lnTo>
                    <a:pt x="7368" y="12012"/>
                  </a:lnTo>
                  <a:close/>
                  <a:moveTo>
                    <a:pt x="10211" y="10310"/>
                  </a:moveTo>
                  <a:lnTo>
                    <a:pt x="11085" y="12115"/>
                  </a:lnTo>
                  <a:cubicBezTo>
                    <a:pt x="11080" y="12117"/>
                    <a:pt x="11076" y="12118"/>
                    <a:pt x="11071" y="12118"/>
                  </a:cubicBezTo>
                  <a:cubicBezTo>
                    <a:pt x="10998" y="12118"/>
                    <a:pt x="10912" y="12045"/>
                    <a:pt x="10861" y="11940"/>
                  </a:cubicBezTo>
                  <a:lnTo>
                    <a:pt x="10210" y="10596"/>
                  </a:lnTo>
                  <a:cubicBezTo>
                    <a:pt x="10154" y="10481"/>
                    <a:pt x="10157" y="10358"/>
                    <a:pt x="10211" y="10310"/>
                  </a:cubicBezTo>
                  <a:close/>
                  <a:moveTo>
                    <a:pt x="6923" y="11836"/>
                  </a:moveTo>
                  <a:cubicBezTo>
                    <a:pt x="7062" y="11866"/>
                    <a:pt x="7198" y="11904"/>
                    <a:pt x="7330" y="11954"/>
                  </a:cubicBezTo>
                  <a:lnTo>
                    <a:pt x="7337" y="11966"/>
                  </a:lnTo>
                  <a:lnTo>
                    <a:pt x="7285" y="12118"/>
                  </a:lnTo>
                  <a:cubicBezTo>
                    <a:pt x="7271" y="12119"/>
                    <a:pt x="7257" y="12119"/>
                    <a:pt x="7244" y="12119"/>
                  </a:cubicBezTo>
                  <a:cubicBezTo>
                    <a:pt x="7205" y="12119"/>
                    <a:pt x="7170" y="12117"/>
                    <a:pt x="7142" y="12108"/>
                  </a:cubicBezTo>
                  <a:cubicBezTo>
                    <a:pt x="7075" y="12087"/>
                    <a:pt x="7010" y="12031"/>
                    <a:pt x="6949" y="11981"/>
                  </a:cubicBezTo>
                  <a:cubicBezTo>
                    <a:pt x="6931" y="11966"/>
                    <a:pt x="6912" y="11951"/>
                    <a:pt x="6897" y="11938"/>
                  </a:cubicBezTo>
                  <a:lnTo>
                    <a:pt x="6923" y="11836"/>
                  </a:lnTo>
                  <a:close/>
                  <a:moveTo>
                    <a:pt x="9488" y="12088"/>
                  </a:moveTo>
                  <a:cubicBezTo>
                    <a:pt x="9493" y="12094"/>
                    <a:pt x="9497" y="12104"/>
                    <a:pt x="9497" y="12113"/>
                  </a:cubicBezTo>
                  <a:cubicBezTo>
                    <a:pt x="9497" y="12126"/>
                    <a:pt x="9490" y="12141"/>
                    <a:pt x="9479" y="12150"/>
                  </a:cubicBezTo>
                  <a:cubicBezTo>
                    <a:pt x="9469" y="12160"/>
                    <a:pt x="9457" y="12165"/>
                    <a:pt x="9445" y="12165"/>
                  </a:cubicBezTo>
                  <a:cubicBezTo>
                    <a:pt x="9435" y="12165"/>
                    <a:pt x="9427" y="12161"/>
                    <a:pt x="9420" y="12156"/>
                  </a:cubicBezTo>
                  <a:cubicBezTo>
                    <a:pt x="9442" y="12134"/>
                    <a:pt x="9466" y="12112"/>
                    <a:pt x="9488" y="12088"/>
                  </a:cubicBezTo>
                  <a:close/>
                  <a:moveTo>
                    <a:pt x="6374" y="11935"/>
                  </a:moveTo>
                  <a:lnTo>
                    <a:pt x="6374" y="11935"/>
                  </a:lnTo>
                  <a:cubicBezTo>
                    <a:pt x="6394" y="11944"/>
                    <a:pt x="6415" y="11952"/>
                    <a:pt x="6437" y="11960"/>
                  </a:cubicBezTo>
                  <a:cubicBezTo>
                    <a:pt x="6458" y="11967"/>
                    <a:pt x="6481" y="11972"/>
                    <a:pt x="6503" y="11975"/>
                  </a:cubicBezTo>
                  <a:cubicBezTo>
                    <a:pt x="6477" y="12004"/>
                    <a:pt x="6456" y="12038"/>
                    <a:pt x="6444" y="12077"/>
                  </a:cubicBezTo>
                  <a:cubicBezTo>
                    <a:pt x="6432" y="12117"/>
                    <a:pt x="6429" y="12156"/>
                    <a:pt x="6435" y="12196"/>
                  </a:cubicBezTo>
                  <a:cubicBezTo>
                    <a:pt x="6415" y="12187"/>
                    <a:pt x="6394" y="12179"/>
                    <a:pt x="6373" y="12172"/>
                  </a:cubicBezTo>
                  <a:cubicBezTo>
                    <a:pt x="6350" y="12166"/>
                    <a:pt x="6329" y="12161"/>
                    <a:pt x="6307" y="12157"/>
                  </a:cubicBezTo>
                  <a:cubicBezTo>
                    <a:pt x="6334" y="12129"/>
                    <a:pt x="6355" y="12094"/>
                    <a:pt x="6366" y="12055"/>
                  </a:cubicBezTo>
                  <a:cubicBezTo>
                    <a:pt x="6378" y="12013"/>
                    <a:pt x="6379" y="11973"/>
                    <a:pt x="6374" y="11935"/>
                  </a:cubicBezTo>
                  <a:close/>
                  <a:moveTo>
                    <a:pt x="6102" y="11729"/>
                  </a:moveTo>
                  <a:cubicBezTo>
                    <a:pt x="6120" y="11729"/>
                    <a:pt x="6135" y="11730"/>
                    <a:pt x="6146" y="11734"/>
                  </a:cubicBezTo>
                  <a:cubicBezTo>
                    <a:pt x="6282" y="11775"/>
                    <a:pt x="6361" y="11913"/>
                    <a:pt x="6321" y="12039"/>
                  </a:cubicBezTo>
                  <a:cubicBezTo>
                    <a:pt x="6291" y="12140"/>
                    <a:pt x="6194" y="12207"/>
                    <a:pt x="6084" y="12207"/>
                  </a:cubicBezTo>
                  <a:cubicBezTo>
                    <a:pt x="6056" y="12207"/>
                    <a:pt x="6030" y="12203"/>
                    <a:pt x="6003" y="12194"/>
                  </a:cubicBezTo>
                  <a:cubicBezTo>
                    <a:pt x="5973" y="12186"/>
                    <a:pt x="5933" y="12150"/>
                    <a:pt x="5887" y="12113"/>
                  </a:cubicBezTo>
                  <a:cubicBezTo>
                    <a:pt x="5831" y="12066"/>
                    <a:pt x="5769" y="12013"/>
                    <a:pt x="5701" y="11986"/>
                  </a:cubicBezTo>
                  <a:lnTo>
                    <a:pt x="5777" y="11736"/>
                  </a:lnTo>
                  <a:cubicBezTo>
                    <a:pt x="5804" y="11742"/>
                    <a:pt x="5837" y="11744"/>
                    <a:pt x="5871" y="11744"/>
                  </a:cubicBezTo>
                  <a:cubicBezTo>
                    <a:pt x="5914" y="11744"/>
                    <a:pt x="5960" y="11740"/>
                    <a:pt x="6003" y="11736"/>
                  </a:cubicBezTo>
                  <a:cubicBezTo>
                    <a:pt x="6040" y="11732"/>
                    <a:pt x="6075" y="11729"/>
                    <a:pt x="6102" y="11729"/>
                  </a:cubicBezTo>
                  <a:close/>
                  <a:moveTo>
                    <a:pt x="14493" y="11271"/>
                  </a:moveTo>
                  <a:cubicBezTo>
                    <a:pt x="14587" y="11271"/>
                    <a:pt x="14675" y="11323"/>
                    <a:pt x="14719" y="11406"/>
                  </a:cubicBezTo>
                  <a:cubicBezTo>
                    <a:pt x="14750" y="11460"/>
                    <a:pt x="14756" y="11522"/>
                    <a:pt x="14736" y="11577"/>
                  </a:cubicBezTo>
                  <a:cubicBezTo>
                    <a:pt x="14718" y="11629"/>
                    <a:pt x="14682" y="11670"/>
                    <a:pt x="14630" y="11692"/>
                  </a:cubicBezTo>
                  <a:lnTo>
                    <a:pt x="13223" y="12298"/>
                  </a:lnTo>
                  <a:cubicBezTo>
                    <a:pt x="13196" y="12309"/>
                    <a:pt x="13167" y="12315"/>
                    <a:pt x="13136" y="12315"/>
                  </a:cubicBezTo>
                  <a:cubicBezTo>
                    <a:pt x="13042" y="12315"/>
                    <a:pt x="12953" y="12262"/>
                    <a:pt x="12909" y="12181"/>
                  </a:cubicBezTo>
                  <a:cubicBezTo>
                    <a:pt x="12878" y="12125"/>
                    <a:pt x="12872" y="12063"/>
                    <a:pt x="12891" y="12008"/>
                  </a:cubicBezTo>
                  <a:cubicBezTo>
                    <a:pt x="12910" y="11956"/>
                    <a:pt x="12947" y="11915"/>
                    <a:pt x="12998" y="11893"/>
                  </a:cubicBezTo>
                  <a:lnTo>
                    <a:pt x="14404" y="11287"/>
                  </a:lnTo>
                  <a:cubicBezTo>
                    <a:pt x="14433" y="11276"/>
                    <a:pt x="14461" y="11271"/>
                    <a:pt x="14493" y="11271"/>
                  </a:cubicBezTo>
                  <a:close/>
                  <a:moveTo>
                    <a:pt x="5490" y="12309"/>
                  </a:moveTo>
                  <a:cubicBezTo>
                    <a:pt x="5503" y="12315"/>
                    <a:pt x="5517" y="12321"/>
                    <a:pt x="5530" y="12325"/>
                  </a:cubicBezTo>
                  <a:cubicBezTo>
                    <a:pt x="5519" y="12329"/>
                    <a:pt x="5508" y="12331"/>
                    <a:pt x="5497" y="12336"/>
                  </a:cubicBezTo>
                  <a:lnTo>
                    <a:pt x="5490" y="12309"/>
                  </a:lnTo>
                  <a:close/>
                  <a:moveTo>
                    <a:pt x="4987" y="11793"/>
                  </a:moveTo>
                  <a:cubicBezTo>
                    <a:pt x="5021" y="11803"/>
                    <a:pt x="5050" y="11818"/>
                    <a:pt x="5078" y="11834"/>
                  </a:cubicBezTo>
                  <a:cubicBezTo>
                    <a:pt x="5110" y="11918"/>
                    <a:pt x="5181" y="11989"/>
                    <a:pt x="5276" y="12018"/>
                  </a:cubicBezTo>
                  <a:cubicBezTo>
                    <a:pt x="5291" y="12023"/>
                    <a:pt x="5311" y="12025"/>
                    <a:pt x="5335" y="12025"/>
                  </a:cubicBezTo>
                  <a:cubicBezTo>
                    <a:pt x="5364" y="12025"/>
                    <a:pt x="5399" y="12022"/>
                    <a:pt x="5437" y="12018"/>
                  </a:cubicBezTo>
                  <a:cubicBezTo>
                    <a:pt x="5478" y="12014"/>
                    <a:pt x="5521" y="12010"/>
                    <a:pt x="5561" y="12010"/>
                  </a:cubicBezTo>
                  <a:cubicBezTo>
                    <a:pt x="5601" y="12010"/>
                    <a:pt x="5638" y="12014"/>
                    <a:pt x="5666" y="12022"/>
                  </a:cubicBezTo>
                  <a:cubicBezTo>
                    <a:pt x="5733" y="12044"/>
                    <a:pt x="5799" y="12098"/>
                    <a:pt x="5859" y="12149"/>
                  </a:cubicBezTo>
                  <a:cubicBezTo>
                    <a:pt x="5909" y="12191"/>
                    <a:pt x="5952" y="12228"/>
                    <a:pt x="5991" y="12240"/>
                  </a:cubicBezTo>
                  <a:cubicBezTo>
                    <a:pt x="6020" y="12249"/>
                    <a:pt x="6052" y="12255"/>
                    <a:pt x="6084" y="12255"/>
                  </a:cubicBezTo>
                  <a:cubicBezTo>
                    <a:pt x="6150" y="12255"/>
                    <a:pt x="6210" y="12234"/>
                    <a:pt x="6261" y="12199"/>
                  </a:cubicBezTo>
                  <a:cubicBezTo>
                    <a:pt x="6293" y="12202"/>
                    <a:pt x="6325" y="12207"/>
                    <a:pt x="6358" y="12215"/>
                  </a:cubicBezTo>
                  <a:cubicBezTo>
                    <a:pt x="6360" y="12215"/>
                    <a:pt x="6361" y="12217"/>
                    <a:pt x="6362" y="12217"/>
                  </a:cubicBezTo>
                  <a:cubicBezTo>
                    <a:pt x="6214" y="12299"/>
                    <a:pt x="6050" y="12342"/>
                    <a:pt x="5880" y="12342"/>
                  </a:cubicBezTo>
                  <a:cubicBezTo>
                    <a:pt x="5562" y="12342"/>
                    <a:pt x="5259" y="12189"/>
                    <a:pt x="5071" y="11932"/>
                  </a:cubicBezTo>
                  <a:cubicBezTo>
                    <a:pt x="5039" y="11888"/>
                    <a:pt x="5012" y="11841"/>
                    <a:pt x="4987" y="11793"/>
                  </a:cubicBezTo>
                  <a:close/>
                  <a:moveTo>
                    <a:pt x="10059" y="11640"/>
                  </a:moveTo>
                  <a:lnTo>
                    <a:pt x="10359" y="12260"/>
                  </a:lnTo>
                  <a:lnTo>
                    <a:pt x="10232" y="12352"/>
                  </a:lnTo>
                  <a:lnTo>
                    <a:pt x="9952" y="11773"/>
                  </a:lnTo>
                  <a:cubicBezTo>
                    <a:pt x="9963" y="11760"/>
                    <a:pt x="9975" y="11746"/>
                    <a:pt x="9986" y="11735"/>
                  </a:cubicBezTo>
                  <a:cubicBezTo>
                    <a:pt x="10017" y="11699"/>
                    <a:pt x="10041" y="11669"/>
                    <a:pt x="10059" y="11640"/>
                  </a:cubicBezTo>
                  <a:close/>
                  <a:moveTo>
                    <a:pt x="9664" y="11843"/>
                  </a:moveTo>
                  <a:lnTo>
                    <a:pt x="9783" y="11914"/>
                  </a:lnTo>
                  <a:cubicBezTo>
                    <a:pt x="9759" y="11960"/>
                    <a:pt x="9739" y="12013"/>
                    <a:pt x="9722" y="12064"/>
                  </a:cubicBezTo>
                  <a:cubicBezTo>
                    <a:pt x="9716" y="12084"/>
                    <a:pt x="9709" y="12103"/>
                    <a:pt x="9701" y="12122"/>
                  </a:cubicBezTo>
                  <a:cubicBezTo>
                    <a:pt x="9669" y="12213"/>
                    <a:pt x="9641" y="12270"/>
                    <a:pt x="9613" y="12295"/>
                  </a:cubicBezTo>
                  <a:cubicBezTo>
                    <a:pt x="9558" y="12345"/>
                    <a:pt x="9490" y="12373"/>
                    <a:pt x="9424" y="12373"/>
                  </a:cubicBezTo>
                  <a:cubicBezTo>
                    <a:pt x="9418" y="12373"/>
                    <a:pt x="9411" y="12373"/>
                    <a:pt x="9403" y="12372"/>
                  </a:cubicBezTo>
                  <a:cubicBezTo>
                    <a:pt x="9342" y="12366"/>
                    <a:pt x="9293" y="12336"/>
                    <a:pt x="9257" y="12289"/>
                  </a:cubicBezTo>
                  <a:cubicBezTo>
                    <a:pt x="9289" y="12267"/>
                    <a:pt x="9321" y="12242"/>
                    <a:pt x="9352" y="12217"/>
                  </a:cubicBezTo>
                  <a:cubicBezTo>
                    <a:pt x="9374" y="12241"/>
                    <a:pt x="9405" y="12253"/>
                    <a:pt x="9440" y="12253"/>
                  </a:cubicBezTo>
                  <a:cubicBezTo>
                    <a:pt x="9475" y="12253"/>
                    <a:pt x="9510" y="12240"/>
                    <a:pt x="9537" y="12214"/>
                  </a:cubicBezTo>
                  <a:cubicBezTo>
                    <a:pt x="9568" y="12185"/>
                    <a:pt x="9585" y="12147"/>
                    <a:pt x="9585" y="12108"/>
                  </a:cubicBezTo>
                  <a:cubicBezTo>
                    <a:pt x="9585" y="12072"/>
                    <a:pt x="9570" y="12040"/>
                    <a:pt x="9546" y="12018"/>
                  </a:cubicBezTo>
                  <a:cubicBezTo>
                    <a:pt x="9589" y="11962"/>
                    <a:pt x="9628" y="11904"/>
                    <a:pt x="9664" y="11843"/>
                  </a:cubicBezTo>
                  <a:close/>
                  <a:moveTo>
                    <a:pt x="6726" y="11922"/>
                  </a:moveTo>
                  <a:cubicBezTo>
                    <a:pt x="6751" y="11923"/>
                    <a:pt x="6779" y="11928"/>
                    <a:pt x="6804" y="11935"/>
                  </a:cubicBezTo>
                  <a:cubicBezTo>
                    <a:pt x="6834" y="11944"/>
                    <a:pt x="6877" y="11980"/>
                    <a:pt x="6920" y="12017"/>
                  </a:cubicBezTo>
                  <a:cubicBezTo>
                    <a:pt x="6977" y="12065"/>
                    <a:pt x="7038" y="12117"/>
                    <a:pt x="7107" y="12145"/>
                  </a:cubicBezTo>
                  <a:lnTo>
                    <a:pt x="7031" y="12394"/>
                  </a:lnTo>
                  <a:cubicBezTo>
                    <a:pt x="7003" y="12388"/>
                    <a:pt x="6972" y="12386"/>
                    <a:pt x="6938" y="12386"/>
                  </a:cubicBezTo>
                  <a:cubicBezTo>
                    <a:pt x="6895" y="12386"/>
                    <a:pt x="6848" y="12390"/>
                    <a:pt x="6805" y="12394"/>
                  </a:cubicBezTo>
                  <a:cubicBezTo>
                    <a:pt x="6769" y="12398"/>
                    <a:pt x="6735" y="12402"/>
                    <a:pt x="6708" y="12402"/>
                  </a:cubicBezTo>
                  <a:cubicBezTo>
                    <a:pt x="6689" y="12402"/>
                    <a:pt x="6674" y="12400"/>
                    <a:pt x="6664" y="12397"/>
                  </a:cubicBezTo>
                  <a:cubicBezTo>
                    <a:pt x="6528" y="12355"/>
                    <a:pt x="6451" y="12218"/>
                    <a:pt x="6489" y="12089"/>
                  </a:cubicBezTo>
                  <a:cubicBezTo>
                    <a:pt x="6519" y="11989"/>
                    <a:pt x="6615" y="11922"/>
                    <a:pt x="6726" y="11922"/>
                  </a:cubicBezTo>
                  <a:close/>
                  <a:moveTo>
                    <a:pt x="10078" y="10891"/>
                  </a:moveTo>
                  <a:lnTo>
                    <a:pt x="10682" y="12137"/>
                  </a:lnTo>
                  <a:cubicBezTo>
                    <a:pt x="10737" y="12252"/>
                    <a:pt x="10736" y="12376"/>
                    <a:pt x="10682" y="12424"/>
                  </a:cubicBezTo>
                  <a:lnTo>
                    <a:pt x="10014" y="11044"/>
                  </a:lnTo>
                  <a:cubicBezTo>
                    <a:pt x="10014" y="11035"/>
                    <a:pt x="10015" y="11028"/>
                    <a:pt x="10015" y="11021"/>
                  </a:cubicBezTo>
                  <a:cubicBezTo>
                    <a:pt x="10027" y="11008"/>
                    <a:pt x="10037" y="10995"/>
                    <a:pt x="10046" y="10980"/>
                  </a:cubicBezTo>
                  <a:cubicBezTo>
                    <a:pt x="10061" y="10953"/>
                    <a:pt x="10070" y="10923"/>
                    <a:pt x="10078" y="10891"/>
                  </a:cubicBezTo>
                  <a:close/>
                  <a:moveTo>
                    <a:pt x="10012" y="11150"/>
                  </a:moveTo>
                  <a:lnTo>
                    <a:pt x="10637" y="12442"/>
                  </a:lnTo>
                  <a:cubicBezTo>
                    <a:pt x="10634" y="12442"/>
                    <a:pt x="10629" y="12445"/>
                    <a:pt x="10624" y="12445"/>
                  </a:cubicBezTo>
                  <a:cubicBezTo>
                    <a:pt x="10552" y="12445"/>
                    <a:pt x="10465" y="12372"/>
                    <a:pt x="10415" y="12267"/>
                  </a:cubicBezTo>
                  <a:lnTo>
                    <a:pt x="10088" y="11592"/>
                  </a:lnTo>
                  <a:cubicBezTo>
                    <a:pt x="10095" y="11577"/>
                    <a:pt x="10100" y="11563"/>
                    <a:pt x="10104" y="11550"/>
                  </a:cubicBezTo>
                  <a:cubicBezTo>
                    <a:pt x="10126" y="11456"/>
                    <a:pt x="10109" y="11357"/>
                    <a:pt x="10058" y="11287"/>
                  </a:cubicBezTo>
                  <a:cubicBezTo>
                    <a:pt x="10048" y="11273"/>
                    <a:pt x="10036" y="11261"/>
                    <a:pt x="10025" y="11249"/>
                  </a:cubicBezTo>
                  <a:cubicBezTo>
                    <a:pt x="10019" y="11217"/>
                    <a:pt x="10015" y="11184"/>
                    <a:pt x="10012" y="11150"/>
                  </a:cubicBezTo>
                  <a:close/>
                  <a:moveTo>
                    <a:pt x="9220" y="12315"/>
                  </a:moveTo>
                  <a:cubicBezTo>
                    <a:pt x="9240" y="12342"/>
                    <a:pt x="9265" y="12366"/>
                    <a:pt x="9294" y="12383"/>
                  </a:cubicBezTo>
                  <a:cubicBezTo>
                    <a:pt x="9272" y="12394"/>
                    <a:pt x="9247" y="12403"/>
                    <a:pt x="9225" y="12415"/>
                  </a:cubicBezTo>
                  <a:cubicBezTo>
                    <a:pt x="9203" y="12429"/>
                    <a:pt x="9183" y="12442"/>
                    <a:pt x="9163" y="12457"/>
                  </a:cubicBezTo>
                  <a:cubicBezTo>
                    <a:pt x="9163" y="12424"/>
                    <a:pt x="9157" y="12393"/>
                    <a:pt x="9144" y="12361"/>
                  </a:cubicBezTo>
                  <a:cubicBezTo>
                    <a:pt x="9170" y="12346"/>
                    <a:pt x="9195" y="12330"/>
                    <a:pt x="9220" y="12315"/>
                  </a:cubicBezTo>
                  <a:close/>
                  <a:moveTo>
                    <a:pt x="8457" y="9799"/>
                  </a:moveTo>
                  <a:cubicBezTo>
                    <a:pt x="8593" y="9801"/>
                    <a:pt x="8727" y="9821"/>
                    <a:pt x="8856" y="9861"/>
                  </a:cubicBezTo>
                  <a:cubicBezTo>
                    <a:pt x="9200" y="9966"/>
                    <a:pt x="9482" y="10199"/>
                    <a:pt x="9650" y="10517"/>
                  </a:cubicBezTo>
                  <a:cubicBezTo>
                    <a:pt x="9819" y="10834"/>
                    <a:pt x="9853" y="11199"/>
                    <a:pt x="9746" y="11542"/>
                  </a:cubicBezTo>
                  <a:cubicBezTo>
                    <a:pt x="9571" y="12110"/>
                    <a:pt x="9054" y="12493"/>
                    <a:pt x="8460" y="12493"/>
                  </a:cubicBezTo>
                  <a:cubicBezTo>
                    <a:pt x="8325" y="12493"/>
                    <a:pt x="8192" y="12473"/>
                    <a:pt x="8062" y="12433"/>
                  </a:cubicBezTo>
                  <a:cubicBezTo>
                    <a:pt x="7353" y="12214"/>
                    <a:pt x="6954" y="11459"/>
                    <a:pt x="7171" y="10750"/>
                  </a:cubicBezTo>
                  <a:cubicBezTo>
                    <a:pt x="7347" y="10181"/>
                    <a:pt x="7864" y="9799"/>
                    <a:pt x="8457" y="9799"/>
                  </a:cubicBezTo>
                  <a:close/>
                  <a:moveTo>
                    <a:pt x="8901" y="12469"/>
                  </a:moveTo>
                  <a:cubicBezTo>
                    <a:pt x="8901" y="12471"/>
                    <a:pt x="8901" y="12472"/>
                    <a:pt x="8899" y="12472"/>
                  </a:cubicBezTo>
                  <a:cubicBezTo>
                    <a:pt x="8894" y="12483"/>
                    <a:pt x="8882" y="12493"/>
                    <a:pt x="8868" y="12498"/>
                  </a:cubicBezTo>
                  <a:cubicBezTo>
                    <a:pt x="8862" y="12499"/>
                    <a:pt x="8857" y="12500"/>
                    <a:pt x="8851" y="12500"/>
                  </a:cubicBezTo>
                  <a:cubicBezTo>
                    <a:pt x="8841" y="12500"/>
                    <a:pt x="8833" y="12497"/>
                    <a:pt x="8824" y="12492"/>
                  </a:cubicBezTo>
                  <a:cubicBezTo>
                    <a:pt x="8851" y="12484"/>
                    <a:pt x="8876" y="12478"/>
                    <a:pt x="8901" y="12469"/>
                  </a:cubicBezTo>
                  <a:close/>
                  <a:moveTo>
                    <a:pt x="16956" y="11500"/>
                  </a:moveTo>
                  <a:lnTo>
                    <a:pt x="17381" y="12082"/>
                  </a:lnTo>
                  <a:lnTo>
                    <a:pt x="16777" y="12523"/>
                  </a:lnTo>
                  <a:lnTo>
                    <a:pt x="16352" y="11941"/>
                  </a:lnTo>
                  <a:lnTo>
                    <a:pt x="16956" y="11500"/>
                  </a:lnTo>
                  <a:close/>
                  <a:moveTo>
                    <a:pt x="8113" y="12493"/>
                  </a:moveTo>
                  <a:cubicBezTo>
                    <a:pt x="8124" y="12495"/>
                    <a:pt x="8137" y="12499"/>
                    <a:pt x="8148" y="12502"/>
                  </a:cubicBezTo>
                  <a:cubicBezTo>
                    <a:pt x="8159" y="12513"/>
                    <a:pt x="8166" y="12526"/>
                    <a:pt x="8166" y="12541"/>
                  </a:cubicBezTo>
                  <a:cubicBezTo>
                    <a:pt x="8165" y="12566"/>
                    <a:pt x="8144" y="12582"/>
                    <a:pt x="8119" y="12582"/>
                  </a:cubicBezTo>
                  <a:lnTo>
                    <a:pt x="8116" y="12582"/>
                  </a:lnTo>
                  <a:cubicBezTo>
                    <a:pt x="8101" y="12581"/>
                    <a:pt x="8087" y="12574"/>
                    <a:pt x="8080" y="12563"/>
                  </a:cubicBezTo>
                  <a:cubicBezTo>
                    <a:pt x="8071" y="12555"/>
                    <a:pt x="8069" y="12545"/>
                    <a:pt x="8070" y="12532"/>
                  </a:cubicBezTo>
                  <a:cubicBezTo>
                    <a:pt x="8074" y="12511"/>
                    <a:pt x="8090" y="12497"/>
                    <a:pt x="8113" y="12493"/>
                  </a:cubicBezTo>
                  <a:close/>
                  <a:moveTo>
                    <a:pt x="7743" y="12357"/>
                  </a:moveTo>
                  <a:lnTo>
                    <a:pt x="7743" y="12357"/>
                  </a:lnTo>
                  <a:cubicBezTo>
                    <a:pt x="7764" y="12365"/>
                    <a:pt x="7784" y="12373"/>
                    <a:pt x="7803" y="12378"/>
                  </a:cubicBezTo>
                  <a:cubicBezTo>
                    <a:pt x="7805" y="12378"/>
                    <a:pt x="7806" y="12378"/>
                    <a:pt x="7807" y="12379"/>
                  </a:cubicBezTo>
                  <a:cubicBezTo>
                    <a:pt x="7823" y="12387"/>
                    <a:pt x="7839" y="12395"/>
                    <a:pt x="7855" y="12403"/>
                  </a:cubicBezTo>
                  <a:cubicBezTo>
                    <a:pt x="7839" y="12429"/>
                    <a:pt x="7826" y="12460"/>
                    <a:pt x="7817" y="12493"/>
                  </a:cubicBezTo>
                  <a:cubicBezTo>
                    <a:pt x="7808" y="12532"/>
                    <a:pt x="7810" y="12573"/>
                    <a:pt x="7820" y="12613"/>
                  </a:cubicBezTo>
                  <a:cubicBezTo>
                    <a:pt x="7797" y="12605"/>
                    <a:pt x="7774" y="12597"/>
                    <a:pt x="7750" y="12592"/>
                  </a:cubicBezTo>
                  <a:cubicBezTo>
                    <a:pt x="7727" y="12587"/>
                    <a:pt x="7702" y="12582"/>
                    <a:pt x="7679" y="12578"/>
                  </a:cubicBezTo>
                  <a:cubicBezTo>
                    <a:pt x="7706" y="12548"/>
                    <a:pt x="7727" y="12513"/>
                    <a:pt x="7737" y="12474"/>
                  </a:cubicBezTo>
                  <a:cubicBezTo>
                    <a:pt x="7748" y="12436"/>
                    <a:pt x="7749" y="12395"/>
                    <a:pt x="7743" y="12357"/>
                  </a:cubicBezTo>
                  <a:close/>
                  <a:moveTo>
                    <a:pt x="17408" y="12117"/>
                  </a:moveTo>
                  <a:lnTo>
                    <a:pt x="17414" y="12126"/>
                  </a:lnTo>
                  <a:cubicBezTo>
                    <a:pt x="17451" y="12176"/>
                    <a:pt x="17440" y="12246"/>
                    <a:pt x="17391" y="12283"/>
                  </a:cubicBezTo>
                  <a:lnTo>
                    <a:pt x="16966" y="12593"/>
                  </a:lnTo>
                  <a:cubicBezTo>
                    <a:pt x="16948" y="12608"/>
                    <a:pt x="16924" y="12614"/>
                    <a:pt x="16900" y="12614"/>
                  </a:cubicBezTo>
                  <a:cubicBezTo>
                    <a:pt x="16864" y="12614"/>
                    <a:pt x="16830" y="12597"/>
                    <a:pt x="16811" y="12568"/>
                  </a:cubicBezTo>
                  <a:lnTo>
                    <a:pt x="16803" y="12558"/>
                  </a:lnTo>
                  <a:lnTo>
                    <a:pt x="17408" y="12117"/>
                  </a:lnTo>
                  <a:close/>
                  <a:moveTo>
                    <a:pt x="5050" y="12038"/>
                  </a:moveTo>
                  <a:lnTo>
                    <a:pt x="5249" y="12434"/>
                  </a:lnTo>
                  <a:cubicBezTo>
                    <a:pt x="5128" y="12488"/>
                    <a:pt x="5011" y="12552"/>
                    <a:pt x="4897" y="12626"/>
                  </a:cubicBezTo>
                  <a:lnTo>
                    <a:pt x="4670" y="12246"/>
                  </a:lnTo>
                  <a:cubicBezTo>
                    <a:pt x="4794" y="12167"/>
                    <a:pt x="4920" y="12098"/>
                    <a:pt x="5050" y="12038"/>
                  </a:cubicBezTo>
                  <a:close/>
                  <a:moveTo>
                    <a:pt x="7470" y="12153"/>
                  </a:moveTo>
                  <a:cubicBezTo>
                    <a:pt x="7480" y="12153"/>
                    <a:pt x="7489" y="12153"/>
                    <a:pt x="7497" y="12154"/>
                  </a:cubicBezTo>
                  <a:cubicBezTo>
                    <a:pt x="7554" y="12208"/>
                    <a:pt x="7616" y="12260"/>
                    <a:pt x="7681" y="12304"/>
                  </a:cubicBezTo>
                  <a:cubicBezTo>
                    <a:pt x="7704" y="12353"/>
                    <a:pt x="7708" y="12408"/>
                    <a:pt x="7694" y="12462"/>
                  </a:cubicBezTo>
                  <a:cubicBezTo>
                    <a:pt x="7678" y="12523"/>
                    <a:pt x="7633" y="12574"/>
                    <a:pt x="7573" y="12604"/>
                  </a:cubicBezTo>
                  <a:cubicBezTo>
                    <a:pt x="7536" y="12621"/>
                    <a:pt x="7496" y="12630"/>
                    <a:pt x="7456" y="12630"/>
                  </a:cubicBezTo>
                  <a:cubicBezTo>
                    <a:pt x="7429" y="12630"/>
                    <a:pt x="7403" y="12626"/>
                    <a:pt x="7378" y="12618"/>
                  </a:cubicBezTo>
                  <a:cubicBezTo>
                    <a:pt x="7347" y="12609"/>
                    <a:pt x="7305" y="12573"/>
                    <a:pt x="7262" y="12536"/>
                  </a:cubicBezTo>
                  <a:cubicBezTo>
                    <a:pt x="7205" y="12489"/>
                    <a:pt x="7142" y="12436"/>
                    <a:pt x="7074" y="12408"/>
                  </a:cubicBezTo>
                  <a:lnTo>
                    <a:pt x="7151" y="12160"/>
                  </a:lnTo>
                  <a:cubicBezTo>
                    <a:pt x="7178" y="12165"/>
                    <a:pt x="7209" y="12167"/>
                    <a:pt x="7243" y="12167"/>
                  </a:cubicBezTo>
                  <a:cubicBezTo>
                    <a:pt x="7286" y="12167"/>
                    <a:pt x="7333" y="12164"/>
                    <a:pt x="7375" y="12160"/>
                  </a:cubicBezTo>
                  <a:cubicBezTo>
                    <a:pt x="7411" y="12156"/>
                    <a:pt x="7444" y="12153"/>
                    <a:pt x="7470" y="12153"/>
                  </a:cubicBezTo>
                  <a:close/>
                  <a:moveTo>
                    <a:pt x="9724" y="12192"/>
                  </a:moveTo>
                  <a:lnTo>
                    <a:pt x="9914" y="12584"/>
                  </a:lnTo>
                  <a:lnTo>
                    <a:pt x="9785" y="12677"/>
                  </a:lnTo>
                  <a:lnTo>
                    <a:pt x="9624" y="12342"/>
                  </a:lnTo>
                  <a:cubicBezTo>
                    <a:pt x="9630" y="12337"/>
                    <a:pt x="9636" y="12334"/>
                    <a:pt x="9643" y="12326"/>
                  </a:cubicBezTo>
                  <a:cubicBezTo>
                    <a:pt x="9669" y="12302"/>
                    <a:pt x="9696" y="12258"/>
                    <a:pt x="9724" y="12192"/>
                  </a:cubicBezTo>
                  <a:close/>
                  <a:moveTo>
                    <a:pt x="9107" y="12383"/>
                  </a:moveTo>
                  <a:cubicBezTo>
                    <a:pt x="9124" y="12436"/>
                    <a:pt x="9123" y="12493"/>
                    <a:pt x="9098" y="12546"/>
                  </a:cubicBezTo>
                  <a:cubicBezTo>
                    <a:pt x="9067" y="12610"/>
                    <a:pt x="9004" y="12662"/>
                    <a:pt x="8930" y="12685"/>
                  </a:cubicBezTo>
                  <a:cubicBezTo>
                    <a:pt x="8915" y="12689"/>
                    <a:pt x="8897" y="12692"/>
                    <a:pt x="8873" y="12692"/>
                  </a:cubicBezTo>
                  <a:cubicBezTo>
                    <a:pt x="8833" y="12692"/>
                    <a:pt x="8785" y="12685"/>
                    <a:pt x="8743" y="12679"/>
                  </a:cubicBezTo>
                  <a:lnTo>
                    <a:pt x="8706" y="12674"/>
                  </a:lnTo>
                  <a:cubicBezTo>
                    <a:pt x="8655" y="12667"/>
                    <a:pt x="8601" y="12658"/>
                    <a:pt x="8550" y="12658"/>
                  </a:cubicBezTo>
                  <a:lnTo>
                    <a:pt x="8529" y="12658"/>
                  </a:lnTo>
                  <a:lnTo>
                    <a:pt x="8520" y="12577"/>
                  </a:lnTo>
                  <a:lnTo>
                    <a:pt x="8516" y="12537"/>
                  </a:lnTo>
                  <a:cubicBezTo>
                    <a:pt x="8590" y="12535"/>
                    <a:pt x="8662" y="12527"/>
                    <a:pt x="8732" y="12513"/>
                  </a:cubicBezTo>
                  <a:cubicBezTo>
                    <a:pt x="8752" y="12557"/>
                    <a:pt x="8798" y="12589"/>
                    <a:pt x="8852" y="12589"/>
                  </a:cubicBezTo>
                  <a:cubicBezTo>
                    <a:pt x="8868" y="12589"/>
                    <a:pt x="8882" y="12586"/>
                    <a:pt x="8898" y="12582"/>
                  </a:cubicBezTo>
                  <a:cubicBezTo>
                    <a:pt x="8938" y="12571"/>
                    <a:pt x="8969" y="12542"/>
                    <a:pt x="8986" y="12507"/>
                  </a:cubicBezTo>
                  <a:cubicBezTo>
                    <a:pt x="8996" y="12483"/>
                    <a:pt x="8999" y="12459"/>
                    <a:pt x="8996" y="12435"/>
                  </a:cubicBezTo>
                  <a:cubicBezTo>
                    <a:pt x="9033" y="12419"/>
                    <a:pt x="9070" y="12403"/>
                    <a:pt x="9107" y="12383"/>
                  </a:cubicBezTo>
                  <a:close/>
                  <a:moveTo>
                    <a:pt x="7386" y="12666"/>
                  </a:moveTo>
                  <a:cubicBezTo>
                    <a:pt x="7407" y="12671"/>
                    <a:pt x="7427" y="12673"/>
                    <a:pt x="7448" y="12673"/>
                  </a:cubicBezTo>
                  <a:lnTo>
                    <a:pt x="7388" y="12720"/>
                  </a:lnTo>
                  <a:cubicBezTo>
                    <a:pt x="7384" y="12710"/>
                    <a:pt x="7379" y="12703"/>
                    <a:pt x="7373" y="12693"/>
                  </a:cubicBezTo>
                  <a:lnTo>
                    <a:pt x="7384" y="12672"/>
                  </a:lnTo>
                  <a:lnTo>
                    <a:pt x="7386" y="12666"/>
                  </a:lnTo>
                  <a:close/>
                  <a:moveTo>
                    <a:pt x="9919" y="11812"/>
                  </a:moveTo>
                  <a:lnTo>
                    <a:pt x="10235" y="12465"/>
                  </a:lnTo>
                  <a:cubicBezTo>
                    <a:pt x="10291" y="12578"/>
                    <a:pt x="10289" y="12703"/>
                    <a:pt x="10235" y="12751"/>
                  </a:cubicBezTo>
                  <a:lnTo>
                    <a:pt x="9833" y="11922"/>
                  </a:lnTo>
                  <a:cubicBezTo>
                    <a:pt x="9833" y="11920"/>
                    <a:pt x="9835" y="11920"/>
                    <a:pt x="9835" y="11919"/>
                  </a:cubicBezTo>
                  <a:cubicBezTo>
                    <a:pt x="9857" y="11882"/>
                    <a:pt x="9887" y="11846"/>
                    <a:pt x="9919" y="11812"/>
                  </a:cubicBezTo>
                  <a:close/>
                  <a:moveTo>
                    <a:pt x="9809" y="11973"/>
                  </a:moveTo>
                  <a:lnTo>
                    <a:pt x="10194" y="12768"/>
                  </a:lnTo>
                  <a:cubicBezTo>
                    <a:pt x="10188" y="12769"/>
                    <a:pt x="10184" y="12772"/>
                    <a:pt x="10178" y="12772"/>
                  </a:cubicBezTo>
                  <a:cubicBezTo>
                    <a:pt x="10106" y="12772"/>
                    <a:pt x="10020" y="12698"/>
                    <a:pt x="9969" y="12594"/>
                  </a:cubicBezTo>
                  <a:lnTo>
                    <a:pt x="9747" y="12135"/>
                  </a:lnTo>
                  <a:lnTo>
                    <a:pt x="9767" y="12080"/>
                  </a:lnTo>
                  <a:cubicBezTo>
                    <a:pt x="9780" y="12044"/>
                    <a:pt x="9794" y="12008"/>
                    <a:pt x="9809" y="11973"/>
                  </a:cubicBezTo>
                  <a:close/>
                  <a:moveTo>
                    <a:pt x="7896" y="12421"/>
                  </a:moveTo>
                  <a:cubicBezTo>
                    <a:pt x="7932" y="12437"/>
                    <a:pt x="7967" y="12451"/>
                    <a:pt x="8004" y="12463"/>
                  </a:cubicBezTo>
                  <a:cubicBezTo>
                    <a:pt x="7991" y="12481"/>
                    <a:pt x="7982" y="12502"/>
                    <a:pt x="7978" y="12524"/>
                  </a:cubicBezTo>
                  <a:cubicBezTo>
                    <a:pt x="7974" y="12556"/>
                    <a:pt x="7984" y="12590"/>
                    <a:pt x="8006" y="12618"/>
                  </a:cubicBezTo>
                  <a:cubicBezTo>
                    <a:pt x="8029" y="12648"/>
                    <a:pt x="8066" y="12667"/>
                    <a:pt x="8107" y="12669"/>
                  </a:cubicBezTo>
                  <a:lnTo>
                    <a:pt x="8119" y="12669"/>
                  </a:lnTo>
                  <a:cubicBezTo>
                    <a:pt x="8196" y="12669"/>
                    <a:pt x="8256" y="12614"/>
                    <a:pt x="8256" y="12542"/>
                  </a:cubicBezTo>
                  <a:cubicBezTo>
                    <a:pt x="8256" y="12536"/>
                    <a:pt x="8255" y="12530"/>
                    <a:pt x="8255" y="12524"/>
                  </a:cubicBezTo>
                  <a:lnTo>
                    <a:pt x="8255" y="12524"/>
                  </a:lnTo>
                  <a:cubicBezTo>
                    <a:pt x="8324" y="12535"/>
                    <a:pt x="8392" y="12540"/>
                    <a:pt x="8461" y="12540"/>
                  </a:cubicBezTo>
                  <a:lnTo>
                    <a:pt x="8468" y="12540"/>
                  </a:lnTo>
                  <a:lnTo>
                    <a:pt x="8482" y="12666"/>
                  </a:lnTo>
                  <a:cubicBezTo>
                    <a:pt x="8418" y="12676"/>
                    <a:pt x="8352" y="12703"/>
                    <a:pt x="8288" y="12727"/>
                  </a:cubicBezTo>
                  <a:cubicBezTo>
                    <a:pt x="8218" y="12755"/>
                    <a:pt x="8152" y="12780"/>
                    <a:pt x="8107" y="12780"/>
                  </a:cubicBezTo>
                  <a:lnTo>
                    <a:pt x="8098" y="12780"/>
                  </a:lnTo>
                  <a:cubicBezTo>
                    <a:pt x="8016" y="12773"/>
                    <a:pt x="7943" y="12735"/>
                    <a:pt x="7897" y="12674"/>
                  </a:cubicBezTo>
                  <a:cubicBezTo>
                    <a:pt x="7861" y="12624"/>
                    <a:pt x="7848" y="12562"/>
                    <a:pt x="7861" y="12504"/>
                  </a:cubicBezTo>
                  <a:cubicBezTo>
                    <a:pt x="7868" y="12474"/>
                    <a:pt x="7881" y="12446"/>
                    <a:pt x="7896" y="12421"/>
                  </a:cubicBezTo>
                  <a:close/>
                  <a:moveTo>
                    <a:pt x="14562" y="11769"/>
                  </a:moveTo>
                  <a:lnTo>
                    <a:pt x="13784" y="12836"/>
                  </a:lnTo>
                  <a:cubicBezTo>
                    <a:pt x="13747" y="12885"/>
                    <a:pt x="13691" y="12915"/>
                    <a:pt x="13631" y="12915"/>
                  </a:cubicBezTo>
                  <a:cubicBezTo>
                    <a:pt x="13579" y="12915"/>
                    <a:pt x="13529" y="12894"/>
                    <a:pt x="13490" y="12856"/>
                  </a:cubicBezTo>
                  <a:cubicBezTo>
                    <a:pt x="13396" y="12767"/>
                    <a:pt x="13380" y="12614"/>
                    <a:pt x="13453" y="12514"/>
                  </a:cubicBezTo>
                  <a:lnTo>
                    <a:pt x="13738" y="12124"/>
                  </a:lnTo>
                  <a:lnTo>
                    <a:pt x="14562" y="11769"/>
                  </a:lnTo>
                  <a:close/>
                  <a:moveTo>
                    <a:pt x="9246" y="12456"/>
                  </a:moveTo>
                  <a:lnTo>
                    <a:pt x="9467" y="12910"/>
                  </a:lnTo>
                  <a:lnTo>
                    <a:pt x="9340" y="13004"/>
                  </a:lnTo>
                  <a:lnTo>
                    <a:pt x="9131" y="12576"/>
                  </a:lnTo>
                  <a:cubicBezTo>
                    <a:pt x="9134" y="12572"/>
                    <a:pt x="9137" y="12569"/>
                    <a:pt x="9139" y="12566"/>
                  </a:cubicBezTo>
                  <a:cubicBezTo>
                    <a:pt x="9146" y="12550"/>
                    <a:pt x="9150" y="12534"/>
                    <a:pt x="9155" y="12518"/>
                  </a:cubicBezTo>
                  <a:cubicBezTo>
                    <a:pt x="9182" y="12495"/>
                    <a:pt x="9213" y="12476"/>
                    <a:pt x="9246" y="12456"/>
                  </a:cubicBezTo>
                  <a:close/>
                  <a:moveTo>
                    <a:pt x="6936" y="12435"/>
                  </a:moveTo>
                  <a:cubicBezTo>
                    <a:pt x="6975" y="12435"/>
                    <a:pt x="7010" y="12438"/>
                    <a:pt x="7037" y="12446"/>
                  </a:cubicBezTo>
                  <a:cubicBezTo>
                    <a:pt x="7078" y="12456"/>
                    <a:pt x="7117" y="12481"/>
                    <a:pt x="7154" y="12509"/>
                  </a:cubicBezTo>
                  <a:cubicBezTo>
                    <a:pt x="7152" y="12514"/>
                    <a:pt x="7148" y="12523"/>
                    <a:pt x="7142" y="12527"/>
                  </a:cubicBezTo>
                  <a:cubicBezTo>
                    <a:pt x="7135" y="12527"/>
                    <a:pt x="7127" y="12529"/>
                    <a:pt x="7119" y="12530"/>
                  </a:cubicBezTo>
                  <a:lnTo>
                    <a:pt x="7107" y="12526"/>
                  </a:lnTo>
                  <a:lnTo>
                    <a:pt x="7104" y="12534"/>
                  </a:lnTo>
                  <a:cubicBezTo>
                    <a:pt x="7098" y="12535"/>
                    <a:pt x="7091" y="12537"/>
                    <a:pt x="7085" y="12540"/>
                  </a:cubicBezTo>
                  <a:lnTo>
                    <a:pt x="7064" y="12551"/>
                  </a:lnTo>
                  <a:lnTo>
                    <a:pt x="7066" y="12555"/>
                  </a:lnTo>
                  <a:cubicBezTo>
                    <a:pt x="7008" y="12598"/>
                    <a:pt x="6985" y="12689"/>
                    <a:pt x="7006" y="12792"/>
                  </a:cubicBezTo>
                  <a:lnTo>
                    <a:pt x="6922" y="13015"/>
                  </a:lnTo>
                  <a:cubicBezTo>
                    <a:pt x="6868" y="12929"/>
                    <a:pt x="6794" y="12871"/>
                    <a:pt x="6724" y="12859"/>
                  </a:cubicBezTo>
                  <a:lnTo>
                    <a:pt x="6806" y="12462"/>
                  </a:lnTo>
                  <a:lnTo>
                    <a:pt x="6809" y="12442"/>
                  </a:lnTo>
                  <a:lnTo>
                    <a:pt x="6808" y="12442"/>
                  </a:lnTo>
                  <a:cubicBezTo>
                    <a:pt x="6850" y="12438"/>
                    <a:pt x="6895" y="12435"/>
                    <a:pt x="6936" y="12435"/>
                  </a:cubicBezTo>
                  <a:close/>
                  <a:moveTo>
                    <a:pt x="7027" y="12862"/>
                  </a:moveTo>
                  <a:cubicBezTo>
                    <a:pt x="7033" y="12875"/>
                    <a:pt x="7037" y="12888"/>
                    <a:pt x="7043" y="12900"/>
                  </a:cubicBezTo>
                  <a:lnTo>
                    <a:pt x="7069" y="12952"/>
                  </a:lnTo>
                  <a:lnTo>
                    <a:pt x="6966" y="13026"/>
                  </a:lnTo>
                  <a:lnTo>
                    <a:pt x="7027" y="12862"/>
                  </a:lnTo>
                  <a:close/>
                  <a:moveTo>
                    <a:pt x="4389" y="12452"/>
                  </a:moveTo>
                  <a:lnTo>
                    <a:pt x="4683" y="12783"/>
                  </a:lnTo>
                  <a:cubicBezTo>
                    <a:pt x="4578" y="12868"/>
                    <a:pt x="4481" y="12961"/>
                    <a:pt x="4393" y="13059"/>
                  </a:cubicBezTo>
                  <a:lnTo>
                    <a:pt x="4075" y="12751"/>
                  </a:lnTo>
                  <a:cubicBezTo>
                    <a:pt x="4172" y="12646"/>
                    <a:pt x="4275" y="12546"/>
                    <a:pt x="4389" y="12452"/>
                  </a:cubicBezTo>
                  <a:close/>
                  <a:moveTo>
                    <a:pt x="17325" y="12386"/>
                  </a:moveTo>
                  <a:lnTo>
                    <a:pt x="17689" y="12882"/>
                  </a:lnTo>
                  <a:lnTo>
                    <a:pt x="17446" y="13059"/>
                  </a:lnTo>
                  <a:lnTo>
                    <a:pt x="17083" y="12563"/>
                  </a:lnTo>
                  <a:lnTo>
                    <a:pt x="17325" y="12386"/>
                  </a:lnTo>
                  <a:close/>
                  <a:moveTo>
                    <a:pt x="9587" y="12371"/>
                  </a:moveTo>
                  <a:lnTo>
                    <a:pt x="9789" y="12789"/>
                  </a:lnTo>
                  <a:cubicBezTo>
                    <a:pt x="9845" y="12905"/>
                    <a:pt x="9843" y="13028"/>
                    <a:pt x="9788" y="13077"/>
                  </a:cubicBezTo>
                  <a:lnTo>
                    <a:pt x="9468" y="12414"/>
                  </a:lnTo>
                  <a:cubicBezTo>
                    <a:pt x="9509" y="12407"/>
                    <a:pt x="9550" y="12393"/>
                    <a:pt x="9587" y="12371"/>
                  </a:cubicBezTo>
                  <a:close/>
                  <a:moveTo>
                    <a:pt x="9351" y="12407"/>
                  </a:moveTo>
                  <a:cubicBezTo>
                    <a:pt x="9366" y="12413"/>
                    <a:pt x="9382" y="12416"/>
                    <a:pt x="9399" y="12418"/>
                  </a:cubicBezTo>
                  <a:cubicBezTo>
                    <a:pt x="9405" y="12418"/>
                    <a:pt x="9413" y="12419"/>
                    <a:pt x="9419" y="12419"/>
                  </a:cubicBezTo>
                  <a:lnTo>
                    <a:pt x="9747" y="13095"/>
                  </a:lnTo>
                  <a:cubicBezTo>
                    <a:pt x="9742" y="13096"/>
                    <a:pt x="9738" y="13099"/>
                    <a:pt x="9732" y="13099"/>
                  </a:cubicBezTo>
                  <a:cubicBezTo>
                    <a:pt x="9661" y="13099"/>
                    <a:pt x="9574" y="13025"/>
                    <a:pt x="9524" y="12921"/>
                  </a:cubicBezTo>
                  <a:lnTo>
                    <a:pt x="9287" y="12435"/>
                  </a:lnTo>
                  <a:cubicBezTo>
                    <a:pt x="9308" y="12424"/>
                    <a:pt x="9330" y="12415"/>
                    <a:pt x="9351" y="12407"/>
                  </a:cubicBezTo>
                  <a:close/>
                  <a:moveTo>
                    <a:pt x="5107" y="12049"/>
                  </a:moveTo>
                  <a:lnTo>
                    <a:pt x="5107" y="12049"/>
                  </a:lnTo>
                  <a:cubicBezTo>
                    <a:pt x="5201" y="12150"/>
                    <a:pt x="5313" y="12230"/>
                    <a:pt x="5435" y="12288"/>
                  </a:cubicBezTo>
                  <a:lnTo>
                    <a:pt x="5490" y="12479"/>
                  </a:lnTo>
                  <a:cubicBezTo>
                    <a:pt x="5491" y="12484"/>
                    <a:pt x="5498" y="12511"/>
                    <a:pt x="5517" y="12527"/>
                  </a:cubicBezTo>
                  <a:cubicBezTo>
                    <a:pt x="5529" y="12537"/>
                    <a:pt x="5540" y="12541"/>
                    <a:pt x="5550" y="12542"/>
                  </a:cubicBezTo>
                  <a:lnTo>
                    <a:pt x="5771" y="13217"/>
                  </a:lnTo>
                  <a:cubicBezTo>
                    <a:pt x="5723" y="13188"/>
                    <a:pt x="5670" y="13169"/>
                    <a:pt x="5617" y="13169"/>
                  </a:cubicBezTo>
                  <a:cubicBezTo>
                    <a:pt x="5609" y="13169"/>
                    <a:pt x="5603" y="13170"/>
                    <a:pt x="5595" y="13170"/>
                  </a:cubicBezTo>
                  <a:lnTo>
                    <a:pt x="5349" y="12621"/>
                  </a:lnTo>
                  <a:cubicBezTo>
                    <a:pt x="5355" y="12614"/>
                    <a:pt x="5361" y="12604"/>
                    <a:pt x="5363" y="12589"/>
                  </a:cubicBezTo>
                  <a:cubicBezTo>
                    <a:pt x="5366" y="12563"/>
                    <a:pt x="5353" y="12537"/>
                    <a:pt x="5351" y="12536"/>
                  </a:cubicBezTo>
                  <a:lnTo>
                    <a:pt x="5107" y="12049"/>
                  </a:lnTo>
                  <a:close/>
                  <a:moveTo>
                    <a:pt x="8591" y="12706"/>
                  </a:moveTo>
                  <a:lnTo>
                    <a:pt x="8591" y="12706"/>
                  </a:lnTo>
                  <a:cubicBezTo>
                    <a:pt x="8627" y="12709"/>
                    <a:pt x="8662" y="12714"/>
                    <a:pt x="8698" y="12720"/>
                  </a:cubicBezTo>
                  <a:lnTo>
                    <a:pt x="8735" y="12725"/>
                  </a:lnTo>
                  <a:cubicBezTo>
                    <a:pt x="8748" y="12726"/>
                    <a:pt x="8761" y="12729"/>
                    <a:pt x="8775" y="12730"/>
                  </a:cubicBezTo>
                  <a:lnTo>
                    <a:pt x="9021" y="13237"/>
                  </a:lnTo>
                  <a:lnTo>
                    <a:pt x="8893" y="13331"/>
                  </a:lnTo>
                  <a:lnTo>
                    <a:pt x="8591" y="12706"/>
                  </a:lnTo>
                  <a:close/>
                  <a:moveTo>
                    <a:pt x="5269" y="12474"/>
                  </a:moveTo>
                  <a:lnTo>
                    <a:pt x="5308" y="12555"/>
                  </a:lnTo>
                  <a:cubicBezTo>
                    <a:pt x="5312" y="12561"/>
                    <a:pt x="5317" y="12573"/>
                    <a:pt x="5316" y="12581"/>
                  </a:cubicBezTo>
                  <a:cubicBezTo>
                    <a:pt x="5314" y="12589"/>
                    <a:pt x="5308" y="12593"/>
                    <a:pt x="5308" y="12593"/>
                  </a:cubicBezTo>
                  <a:lnTo>
                    <a:pt x="5290" y="12603"/>
                  </a:lnTo>
                  <a:lnTo>
                    <a:pt x="5548" y="13177"/>
                  </a:lnTo>
                  <a:cubicBezTo>
                    <a:pt x="5525" y="13184"/>
                    <a:pt x="5504" y="13194"/>
                    <a:pt x="5485" y="13209"/>
                  </a:cubicBezTo>
                  <a:cubicBezTo>
                    <a:pt x="5442" y="13238"/>
                    <a:pt x="5413" y="13284"/>
                    <a:pt x="5400" y="13338"/>
                  </a:cubicBezTo>
                  <a:lnTo>
                    <a:pt x="5031" y="12771"/>
                  </a:lnTo>
                  <a:lnTo>
                    <a:pt x="5018" y="12753"/>
                  </a:lnTo>
                  <a:lnTo>
                    <a:pt x="5001" y="12763"/>
                  </a:lnTo>
                  <a:cubicBezTo>
                    <a:pt x="5001" y="12763"/>
                    <a:pt x="4998" y="12764"/>
                    <a:pt x="4993" y="12764"/>
                  </a:cubicBezTo>
                  <a:cubicBezTo>
                    <a:pt x="4991" y="12764"/>
                    <a:pt x="4988" y="12763"/>
                    <a:pt x="4985" y="12762"/>
                  </a:cubicBezTo>
                  <a:cubicBezTo>
                    <a:pt x="4978" y="12759"/>
                    <a:pt x="4970" y="12748"/>
                    <a:pt x="4966" y="12742"/>
                  </a:cubicBezTo>
                  <a:lnTo>
                    <a:pt x="4921" y="12666"/>
                  </a:lnTo>
                  <a:cubicBezTo>
                    <a:pt x="5033" y="12592"/>
                    <a:pt x="5149" y="12529"/>
                    <a:pt x="5269" y="12474"/>
                  </a:cubicBezTo>
                  <a:close/>
                  <a:moveTo>
                    <a:pt x="9104" y="12620"/>
                  </a:moveTo>
                  <a:lnTo>
                    <a:pt x="9344" y="13116"/>
                  </a:lnTo>
                  <a:cubicBezTo>
                    <a:pt x="9399" y="13232"/>
                    <a:pt x="9397" y="13354"/>
                    <a:pt x="9342" y="13404"/>
                  </a:cubicBezTo>
                  <a:lnTo>
                    <a:pt x="9004" y="12704"/>
                  </a:lnTo>
                  <a:cubicBezTo>
                    <a:pt x="9044" y="12683"/>
                    <a:pt x="9078" y="12653"/>
                    <a:pt x="9104" y="12620"/>
                  </a:cubicBezTo>
                  <a:close/>
                  <a:moveTo>
                    <a:pt x="6574" y="12403"/>
                  </a:moveTo>
                  <a:cubicBezTo>
                    <a:pt x="6597" y="12416"/>
                    <a:pt x="6620" y="12430"/>
                    <a:pt x="6647" y="12437"/>
                  </a:cubicBezTo>
                  <a:cubicBezTo>
                    <a:pt x="6662" y="12442"/>
                    <a:pt x="6682" y="12444"/>
                    <a:pt x="6705" y="12444"/>
                  </a:cubicBezTo>
                  <a:cubicBezTo>
                    <a:pt x="6715" y="12444"/>
                    <a:pt x="6727" y="12442"/>
                    <a:pt x="6741" y="12442"/>
                  </a:cubicBezTo>
                  <a:cubicBezTo>
                    <a:pt x="6746" y="12456"/>
                    <a:pt x="6752" y="12463"/>
                    <a:pt x="6757" y="12468"/>
                  </a:cubicBezTo>
                  <a:lnTo>
                    <a:pt x="6676" y="12856"/>
                  </a:lnTo>
                  <a:cubicBezTo>
                    <a:pt x="6667" y="12857"/>
                    <a:pt x="6657" y="12859"/>
                    <a:pt x="6648" y="12862"/>
                  </a:cubicBezTo>
                  <a:cubicBezTo>
                    <a:pt x="6645" y="12863"/>
                    <a:pt x="6641" y="12864"/>
                    <a:pt x="6637" y="12866"/>
                  </a:cubicBezTo>
                  <a:lnTo>
                    <a:pt x="6618" y="12876"/>
                  </a:lnTo>
                  <a:lnTo>
                    <a:pt x="6619" y="12879"/>
                  </a:lnTo>
                  <a:cubicBezTo>
                    <a:pt x="6540" y="12937"/>
                    <a:pt x="6529" y="13086"/>
                    <a:pt x="6597" y="13226"/>
                  </a:cubicBezTo>
                  <a:lnTo>
                    <a:pt x="6597" y="13227"/>
                  </a:lnTo>
                  <a:lnTo>
                    <a:pt x="6579" y="13306"/>
                  </a:lnTo>
                  <a:lnTo>
                    <a:pt x="6442" y="13406"/>
                  </a:lnTo>
                  <a:lnTo>
                    <a:pt x="6541" y="12432"/>
                  </a:lnTo>
                  <a:cubicBezTo>
                    <a:pt x="6551" y="12429"/>
                    <a:pt x="6561" y="12423"/>
                    <a:pt x="6571" y="12410"/>
                  </a:cubicBezTo>
                  <a:cubicBezTo>
                    <a:pt x="6572" y="12408"/>
                    <a:pt x="6573" y="12405"/>
                    <a:pt x="6574" y="12403"/>
                  </a:cubicBezTo>
                  <a:close/>
                  <a:moveTo>
                    <a:pt x="8962" y="12721"/>
                  </a:moveTo>
                  <a:lnTo>
                    <a:pt x="9300" y="13421"/>
                  </a:lnTo>
                  <a:cubicBezTo>
                    <a:pt x="9295" y="13422"/>
                    <a:pt x="9292" y="13425"/>
                    <a:pt x="9284" y="13425"/>
                  </a:cubicBezTo>
                  <a:cubicBezTo>
                    <a:pt x="9213" y="13425"/>
                    <a:pt x="9126" y="13351"/>
                    <a:pt x="9076" y="13247"/>
                  </a:cubicBezTo>
                  <a:lnTo>
                    <a:pt x="8829" y="12735"/>
                  </a:lnTo>
                  <a:lnTo>
                    <a:pt x="8829" y="12735"/>
                  </a:lnTo>
                  <a:cubicBezTo>
                    <a:pt x="8843" y="12736"/>
                    <a:pt x="8859" y="12737"/>
                    <a:pt x="8872" y="12737"/>
                  </a:cubicBezTo>
                  <a:cubicBezTo>
                    <a:pt x="8901" y="12737"/>
                    <a:pt x="8925" y="12735"/>
                    <a:pt x="8944" y="12729"/>
                  </a:cubicBezTo>
                  <a:cubicBezTo>
                    <a:pt x="8950" y="12727"/>
                    <a:pt x="8955" y="12724"/>
                    <a:pt x="8962" y="12721"/>
                  </a:cubicBezTo>
                  <a:close/>
                  <a:moveTo>
                    <a:pt x="6381" y="12258"/>
                  </a:moveTo>
                  <a:cubicBezTo>
                    <a:pt x="6404" y="12260"/>
                    <a:pt x="6428" y="12260"/>
                    <a:pt x="6453" y="12261"/>
                  </a:cubicBezTo>
                  <a:cubicBezTo>
                    <a:pt x="6472" y="12305"/>
                    <a:pt x="6500" y="12347"/>
                    <a:pt x="6539" y="12379"/>
                  </a:cubicBezTo>
                  <a:cubicBezTo>
                    <a:pt x="6537" y="12381"/>
                    <a:pt x="6537" y="12383"/>
                    <a:pt x="6536" y="12384"/>
                  </a:cubicBezTo>
                  <a:cubicBezTo>
                    <a:pt x="6531" y="12393"/>
                    <a:pt x="6524" y="12393"/>
                    <a:pt x="6524" y="12393"/>
                  </a:cubicBezTo>
                  <a:lnTo>
                    <a:pt x="6502" y="12392"/>
                  </a:lnTo>
                  <a:lnTo>
                    <a:pt x="6395" y="13444"/>
                  </a:lnTo>
                  <a:lnTo>
                    <a:pt x="6363" y="13468"/>
                  </a:lnTo>
                  <a:cubicBezTo>
                    <a:pt x="6340" y="13466"/>
                    <a:pt x="6316" y="13464"/>
                    <a:pt x="6292" y="13464"/>
                  </a:cubicBezTo>
                  <a:cubicBezTo>
                    <a:pt x="6279" y="13464"/>
                    <a:pt x="6266" y="13465"/>
                    <a:pt x="6252" y="13465"/>
                  </a:cubicBezTo>
                  <a:lnTo>
                    <a:pt x="6194" y="12405"/>
                  </a:lnTo>
                  <a:lnTo>
                    <a:pt x="6192" y="12386"/>
                  </a:lnTo>
                  <a:lnTo>
                    <a:pt x="6172" y="12384"/>
                  </a:lnTo>
                  <a:cubicBezTo>
                    <a:pt x="6171" y="12384"/>
                    <a:pt x="6165" y="12383"/>
                    <a:pt x="6160" y="12377"/>
                  </a:cubicBezTo>
                  <a:cubicBezTo>
                    <a:pt x="6155" y="12372"/>
                    <a:pt x="6154" y="12358"/>
                    <a:pt x="6154" y="12350"/>
                  </a:cubicBezTo>
                  <a:cubicBezTo>
                    <a:pt x="6233" y="12329"/>
                    <a:pt x="6309" y="12298"/>
                    <a:pt x="6381" y="12258"/>
                  </a:cubicBezTo>
                  <a:close/>
                  <a:moveTo>
                    <a:pt x="6108" y="12362"/>
                  </a:moveTo>
                  <a:cubicBezTo>
                    <a:pt x="6109" y="12373"/>
                    <a:pt x="6112" y="12388"/>
                    <a:pt x="6121" y="12402"/>
                  </a:cubicBezTo>
                  <a:cubicBezTo>
                    <a:pt x="6129" y="12414"/>
                    <a:pt x="6139" y="12421"/>
                    <a:pt x="6149" y="12425"/>
                  </a:cubicBezTo>
                  <a:lnTo>
                    <a:pt x="6207" y="13468"/>
                  </a:lnTo>
                  <a:cubicBezTo>
                    <a:pt x="6171" y="13470"/>
                    <a:pt x="6135" y="13475"/>
                    <a:pt x="6099" y="13480"/>
                  </a:cubicBezTo>
                  <a:lnTo>
                    <a:pt x="5934" y="12451"/>
                  </a:lnTo>
                  <a:cubicBezTo>
                    <a:pt x="5941" y="12445"/>
                    <a:pt x="5951" y="12436"/>
                    <a:pt x="5956" y="12421"/>
                  </a:cubicBezTo>
                  <a:cubicBezTo>
                    <a:pt x="5961" y="12410"/>
                    <a:pt x="5961" y="12395"/>
                    <a:pt x="5961" y="12384"/>
                  </a:cubicBezTo>
                  <a:cubicBezTo>
                    <a:pt x="6011" y="12381"/>
                    <a:pt x="6060" y="12373"/>
                    <a:pt x="6108" y="12362"/>
                  </a:cubicBezTo>
                  <a:close/>
                  <a:moveTo>
                    <a:pt x="5611" y="12350"/>
                  </a:moveTo>
                  <a:cubicBezTo>
                    <a:pt x="5698" y="12374"/>
                    <a:pt x="5787" y="12386"/>
                    <a:pt x="5878" y="12386"/>
                  </a:cubicBezTo>
                  <a:cubicBezTo>
                    <a:pt x="5891" y="12386"/>
                    <a:pt x="5902" y="12384"/>
                    <a:pt x="5914" y="12384"/>
                  </a:cubicBezTo>
                  <a:cubicBezTo>
                    <a:pt x="5915" y="12393"/>
                    <a:pt x="5915" y="12399"/>
                    <a:pt x="5914" y="12403"/>
                  </a:cubicBezTo>
                  <a:cubicBezTo>
                    <a:pt x="5912" y="12411"/>
                    <a:pt x="5904" y="12414"/>
                    <a:pt x="5904" y="12414"/>
                  </a:cubicBezTo>
                  <a:lnTo>
                    <a:pt x="5882" y="12418"/>
                  </a:lnTo>
                  <a:lnTo>
                    <a:pt x="6055" y="13486"/>
                  </a:lnTo>
                  <a:cubicBezTo>
                    <a:pt x="6039" y="13489"/>
                    <a:pt x="6025" y="13492"/>
                    <a:pt x="6009" y="13496"/>
                  </a:cubicBezTo>
                  <a:lnTo>
                    <a:pt x="5871" y="13307"/>
                  </a:lnTo>
                  <a:cubicBezTo>
                    <a:pt x="5860" y="13294"/>
                    <a:pt x="5848" y="13283"/>
                    <a:pt x="5838" y="13270"/>
                  </a:cubicBezTo>
                  <a:lnTo>
                    <a:pt x="5588" y="12511"/>
                  </a:lnTo>
                  <a:lnTo>
                    <a:pt x="5581" y="12490"/>
                  </a:lnTo>
                  <a:lnTo>
                    <a:pt x="5559" y="12495"/>
                  </a:lnTo>
                  <a:cubicBezTo>
                    <a:pt x="5555" y="12495"/>
                    <a:pt x="5550" y="12494"/>
                    <a:pt x="5546" y="12490"/>
                  </a:cubicBezTo>
                  <a:cubicBezTo>
                    <a:pt x="5540" y="12487"/>
                    <a:pt x="5535" y="12474"/>
                    <a:pt x="5534" y="12466"/>
                  </a:cubicBezTo>
                  <a:lnTo>
                    <a:pt x="5509" y="12379"/>
                  </a:lnTo>
                  <a:cubicBezTo>
                    <a:pt x="5543" y="12368"/>
                    <a:pt x="5576" y="12360"/>
                    <a:pt x="5611" y="12350"/>
                  </a:cubicBezTo>
                  <a:close/>
                  <a:moveTo>
                    <a:pt x="8934" y="13357"/>
                  </a:moveTo>
                  <a:cubicBezTo>
                    <a:pt x="8962" y="13409"/>
                    <a:pt x="8989" y="13463"/>
                    <a:pt x="9013" y="13517"/>
                  </a:cubicBezTo>
                  <a:lnTo>
                    <a:pt x="8976" y="13537"/>
                  </a:lnTo>
                  <a:cubicBezTo>
                    <a:pt x="8970" y="13500"/>
                    <a:pt x="8956" y="13462"/>
                    <a:pt x="8938" y="13423"/>
                  </a:cubicBezTo>
                  <a:lnTo>
                    <a:pt x="8913" y="13372"/>
                  </a:lnTo>
                  <a:lnTo>
                    <a:pt x="8934" y="13357"/>
                  </a:lnTo>
                  <a:close/>
                  <a:moveTo>
                    <a:pt x="3857" y="13022"/>
                  </a:moveTo>
                  <a:lnTo>
                    <a:pt x="4226" y="13267"/>
                  </a:lnTo>
                  <a:cubicBezTo>
                    <a:pt x="4147" y="13376"/>
                    <a:pt x="4079" y="13490"/>
                    <a:pt x="4019" y="13610"/>
                  </a:cubicBezTo>
                  <a:lnTo>
                    <a:pt x="3632" y="13393"/>
                  </a:lnTo>
                  <a:cubicBezTo>
                    <a:pt x="3698" y="13265"/>
                    <a:pt x="3773" y="13141"/>
                    <a:pt x="3857" y="13022"/>
                  </a:cubicBezTo>
                  <a:close/>
                  <a:moveTo>
                    <a:pt x="6292" y="13510"/>
                  </a:moveTo>
                  <a:cubicBezTo>
                    <a:pt x="6297" y="13510"/>
                    <a:pt x="6302" y="13512"/>
                    <a:pt x="6305" y="13512"/>
                  </a:cubicBezTo>
                  <a:lnTo>
                    <a:pt x="6119" y="13647"/>
                  </a:lnTo>
                  <a:lnTo>
                    <a:pt x="6039" y="13537"/>
                  </a:lnTo>
                  <a:cubicBezTo>
                    <a:pt x="6123" y="13520"/>
                    <a:pt x="6207" y="13510"/>
                    <a:pt x="6292" y="13510"/>
                  </a:cubicBezTo>
                  <a:close/>
                  <a:moveTo>
                    <a:pt x="8208" y="12805"/>
                  </a:moveTo>
                  <a:lnTo>
                    <a:pt x="8576" y="13564"/>
                  </a:lnTo>
                  <a:lnTo>
                    <a:pt x="8448" y="13658"/>
                  </a:lnTo>
                  <a:lnTo>
                    <a:pt x="8039" y="12814"/>
                  </a:lnTo>
                  <a:lnTo>
                    <a:pt x="8039" y="12814"/>
                  </a:lnTo>
                  <a:cubicBezTo>
                    <a:pt x="8057" y="12819"/>
                    <a:pt x="8076" y="12824"/>
                    <a:pt x="8096" y="12825"/>
                  </a:cubicBezTo>
                  <a:lnTo>
                    <a:pt x="8108" y="12825"/>
                  </a:lnTo>
                  <a:cubicBezTo>
                    <a:pt x="8138" y="12825"/>
                    <a:pt x="8171" y="12817"/>
                    <a:pt x="8208" y="12805"/>
                  </a:cubicBezTo>
                  <a:close/>
                  <a:moveTo>
                    <a:pt x="8596" y="13605"/>
                  </a:moveTo>
                  <a:cubicBezTo>
                    <a:pt x="8612" y="13639"/>
                    <a:pt x="8634" y="13670"/>
                    <a:pt x="8657" y="13696"/>
                  </a:cubicBezTo>
                  <a:lnTo>
                    <a:pt x="8619" y="13716"/>
                  </a:lnTo>
                  <a:cubicBezTo>
                    <a:pt x="8604" y="13683"/>
                    <a:pt x="8588" y="13653"/>
                    <a:pt x="8574" y="13621"/>
                  </a:cubicBezTo>
                  <a:lnTo>
                    <a:pt x="8596" y="13605"/>
                  </a:lnTo>
                  <a:close/>
                  <a:moveTo>
                    <a:pt x="4631" y="12272"/>
                  </a:moveTo>
                  <a:lnTo>
                    <a:pt x="4927" y="12764"/>
                  </a:lnTo>
                  <a:cubicBezTo>
                    <a:pt x="4929" y="12769"/>
                    <a:pt x="4944" y="12793"/>
                    <a:pt x="4965" y="12803"/>
                  </a:cubicBezTo>
                  <a:cubicBezTo>
                    <a:pt x="4974" y="12807"/>
                    <a:pt x="4985" y="12809"/>
                    <a:pt x="4995" y="12809"/>
                  </a:cubicBezTo>
                  <a:cubicBezTo>
                    <a:pt x="4997" y="12809"/>
                    <a:pt x="4999" y="12809"/>
                    <a:pt x="5001" y="12809"/>
                  </a:cubicBezTo>
                  <a:lnTo>
                    <a:pt x="5393" y="13411"/>
                  </a:lnTo>
                  <a:cubicBezTo>
                    <a:pt x="5395" y="13479"/>
                    <a:pt x="5417" y="13547"/>
                    <a:pt x="5460" y="13606"/>
                  </a:cubicBezTo>
                  <a:lnTo>
                    <a:pt x="5511" y="13675"/>
                  </a:lnTo>
                  <a:cubicBezTo>
                    <a:pt x="5495" y="13691"/>
                    <a:pt x="5479" y="13707"/>
                    <a:pt x="5465" y="13722"/>
                  </a:cubicBezTo>
                  <a:lnTo>
                    <a:pt x="4825" y="12938"/>
                  </a:lnTo>
                  <a:cubicBezTo>
                    <a:pt x="4829" y="12929"/>
                    <a:pt x="4832" y="12917"/>
                    <a:pt x="4831" y="12903"/>
                  </a:cubicBezTo>
                  <a:cubicBezTo>
                    <a:pt x="4828" y="12879"/>
                    <a:pt x="4810" y="12858"/>
                    <a:pt x="4805" y="12853"/>
                  </a:cubicBezTo>
                  <a:lnTo>
                    <a:pt x="4423" y="12424"/>
                  </a:lnTo>
                  <a:cubicBezTo>
                    <a:pt x="4456" y="12398"/>
                    <a:pt x="4490" y="12372"/>
                    <a:pt x="4525" y="12345"/>
                  </a:cubicBezTo>
                  <a:cubicBezTo>
                    <a:pt x="4560" y="12320"/>
                    <a:pt x="4596" y="12296"/>
                    <a:pt x="4631" y="12272"/>
                  </a:cubicBezTo>
                  <a:close/>
                  <a:moveTo>
                    <a:pt x="8540" y="12704"/>
                  </a:moveTo>
                  <a:lnTo>
                    <a:pt x="8897" y="13443"/>
                  </a:lnTo>
                  <a:cubicBezTo>
                    <a:pt x="8952" y="13558"/>
                    <a:pt x="8950" y="13681"/>
                    <a:pt x="8896" y="13729"/>
                  </a:cubicBezTo>
                  <a:lnTo>
                    <a:pt x="8412" y="12729"/>
                  </a:lnTo>
                  <a:cubicBezTo>
                    <a:pt x="8446" y="12719"/>
                    <a:pt x="8480" y="12709"/>
                    <a:pt x="8511" y="12705"/>
                  </a:cubicBezTo>
                  <a:cubicBezTo>
                    <a:pt x="8520" y="12704"/>
                    <a:pt x="8530" y="12704"/>
                    <a:pt x="8540" y="12704"/>
                  </a:cubicBezTo>
                  <a:close/>
                  <a:moveTo>
                    <a:pt x="8369" y="12745"/>
                  </a:moveTo>
                  <a:lnTo>
                    <a:pt x="8854" y="13748"/>
                  </a:lnTo>
                  <a:cubicBezTo>
                    <a:pt x="8849" y="13749"/>
                    <a:pt x="8844" y="13752"/>
                    <a:pt x="8838" y="13752"/>
                  </a:cubicBezTo>
                  <a:cubicBezTo>
                    <a:pt x="8766" y="13752"/>
                    <a:pt x="8680" y="13678"/>
                    <a:pt x="8629" y="13573"/>
                  </a:cubicBezTo>
                  <a:lnTo>
                    <a:pt x="8250" y="12789"/>
                  </a:lnTo>
                  <a:cubicBezTo>
                    <a:pt x="8268" y="12783"/>
                    <a:pt x="8286" y="12777"/>
                    <a:pt x="8306" y="12768"/>
                  </a:cubicBezTo>
                  <a:lnTo>
                    <a:pt x="8369" y="12745"/>
                  </a:lnTo>
                  <a:close/>
                  <a:moveTo>
                    <a:pt x="8535" y="13649"/>
                  </a:moveTo>
                  <a:cubicBezTo>
                    <a:pt x="8550" y="13678"/>
                    <a:pt x="8564" y="13707"/>
                    <a:pt x="8577" y="13736"/>
                  </a:cubicBezTo>
                  <a:lnTo>
                    <a:pt x="8501" y="13774"/>
                  </a:lnTo>
                  <a:cubicBezTo>
                    <a:pt x="8498" y="13766"/>
                    <a:pt x="8495" y="13758"/>
                    <a:pt x="8491" y="13750"/>
                  </a:cubicBezTo>
                  <a:lnTo>
                    <a:pt x="8466" y="13699"/>
                  </a:lnTo>
                  <a:lnTo>
                    <a:pt x="8535" y="13649"/>
                  </a:lnTo>
                  <a:close/>
                  <a:moveTo>
                    <a:pt x="4712" y="12816"/>
                  </a:moveTo>
                  <a:lnTo>
                    <a:pt x="4773" y="12883"/>
                  </a:lnTo>
                  <a:cubicBezTo>
                    <a:pt x="4776" y="12887"/>
                    <a:pt x="4784" y="12899"/>
                    <a:pt x="4785" y="12906"/>
                  </a:cubicBezTo>
                  <a:cubicBezTo>
                    <a:pt x="4786" y="12916"/>
                    <a:pt x="4783" y="12920"/>
                    <a:pt x="4783" y="12921"/>
                  </a:cubicBezTo>
                  <a:lnTo>
                    <a:pt x="4767" y="12936"/>
                  </a:lnTo>
                  <a:lnTo>
                    <a:pt x="5434" y="13755"/>
                  </a:lnTo>
                  <a:cubicBezTo>
                    <a:pt x="5402" y="13791"/>
                    <a:pt x="5372" y="13829"/>
                    <a:pt x="5344" y="13868"/>
                  </a:cubicBezTo>
                  <a:lnTo>
                    <a:pt x="4543" y="13151"/>
                  </a:lnTo>
                  <a:lnTo>
                    <a:pt x="4527" y="13167"/>
                  </a:lnTo>
                  <a:cubicBezTo>
                    <a:pt x="4527" y="13167"/>
                    <a:pt x="4523" y="13169"/>
                    <a:pt x="4512" y="13169"/>
                  </a:cubicBezTo>
                  <a:cubicBezTo>
                    <a:pt x="4506" y="13168"/>
                    <a:pt x="4494" y="13159"/>
                    <a:pt x="4489" y="13154"/>
                  </a:cubicBezTo>
                  <a:lnTo>
                    <a:pt x="4425" y="13091"/>
                  </a:lnTo>
                  <a:cubicBezTo>
                    <a:pt x="4511" y="12994"/>
                    <a:pt x="4607" y="12901"/>
                    <a:pt x="4712" y="12816"/>
                  </a:cubicBezTo>
                  <a:close/>
                  <a:moveTo>
                    <a:pt x="9031" y="13559"/>
                  </a:moveTo>
                  <a:cubicBezTo>
                    <a:pt x="9066" y="13638"/>
                    <a:pt x="9098" y="13718"/>
                    <a:pt x="9125" y="13799"/>
                  </a:cubicBezTo>
                  <a:lnTo>
                    <a:pt x="8571" y="13956"/>
                  </a:lnTo>
                  <a:cubicBezTo>
                    <a:pt x="8567" y="13958"/>
                    <a:pt x="8548" y="13963"/>
                    <a:pt x="8533" y="13976"/>
                  </a:cubicBezTo>
                  <a:cubicBezTo>
                    <a:pt x="8540" y="13928"/>
                    <a:pt x="8534" y="13873"/>
                    <a:pt x="8518" y="13817"/>
                  </a:cubicBezTo>
                  <a:lnTo>
                    <a:pt x="8690" y="13731"/>
                  </a:lnTo>
                  <a:cubicBezTo>
                    <a:pt x="8738" y="13773"/>
                    <a:pt x="8789" y="13796"/>
                    <a:pt x="8838" y="13796"/>
                  </a:cubicBezTo>
                  <a:cubicBezTo>
                    <a:pt x="8851" y="13796"/>
                    <a:pt x="8862" y="13794"/>
                    <a:pt x="8875" y="13791"/>
                  </a:cubicBezTo>
                  <a:lnTo>
                    <a:pt x="8876" y="13794"/>
                  </a:lnTo>
                  <a:lnTo>
                    <a:pt x="8897" y="13784"/>
                  </a:lnTo>
                  <a:cubicBezTo>
                    <a:pt x="8959" y="13753"/>
                    <a:pt x="8988" y="13676"/>
                    <a:pt x="8982" y="13584"/>
                  </a:cubicBezTo>
                  <a:lnTo>
                    <a:pt x="9031" y="13559"/>
                  </a:lnTo>
                  <a:close/>
                  <a:moveTo>
                    <a:pt x="7536" y="12667"/>
                  </a:moveTo>
                  <a:lnTo>
                    <a:pt x="8127" y="13890"/>
                  </a:lnTo>
                  <a:lnTo>
                    <a:pt x="8000" y="13983"/>
                  </a:lnTo>
                  <a:lnTo>
                    <a:pt x="7407" y="12761"/>
                  </a:lnTo>
                  <a:lnTo>
                    <a:pt x="7536" y="12667"/>
                  </a:lnTo>
                  <a:close/>
                  <a:moveTo>
                    <a:pt x="4046" y="12785"/>
                  </a:moveTo>
                  <a:lnTo>
                    <a:pt x="4457" y="13186"/>
                  </a:lnTo>
                  <a:cubicBezTo>
                    <a:pt x="4462" y="13190"/>
                    <a:pt x="4481" y="13209"/>
                    <a:pt x="4505" y="13214"/>
                  </a:cubicBezTo>
                  <a:cubicBezTo>
                    <a:pt x="4509" y="13215"/>
                    <a:pt x="4513" y="13215"/>
                    <a:pt x="4516" y="13215"/>
                  </a:cubicBezTo>
                  <a:cubicBezTo>
                    <a:pt x="4526" y="13215"/>
                    <a:pt x="4535" y="13213"/>
                    <a:pt x="4542" y="13210"/>
                  </a:cubicBezTo>
                  <a:lnTo>
                    <a:pt x="5317" y="13905"/>
                  </a:lnTo>
                  <a:cubicBezTo>
                    <a:pt x="5311" y="13913"/>
                    <a:pt x="5302" y="13923"/>
                    <a:pt x="5297" y="13933"/>
                  </a:cubicBezTo>
                  <a:cubicBezTo>
                    <a:pt x="5281" y="13952"/>
                    <a:pt x="5265" y="13970"/>
                    <a:pt x="5250" y="13990"/>
                  </a:cubicBezTo>
                  <a:lnTo>
                    <a:pt x="4405" y="13380"/>
                  </a:lnTo>
                  <a:cubicBezTo>
                    <a:pt x="4406" y="13370"/>
                    <a:pt x="4406" y="13358"/>
                    <a:pt x="4400" y="13343"/>
                  </a:cubicBezTo>
                  <a:cubicBezTo>
                    <a:pt x="4391" y="13321"/>
                    <a:pt x="4369" y="13305"/>
                    <a:pt x="4365" y="13304"/>
                  </a:cubicBezTo>
                  <a:lnTo>
                    <a:pt x="3884" y="12985"/>
                  </a:lnTo>
                  <a:cubicBezTo>
                    <a:pt x="3934" y="12917"/>
                    <a:pt x="3989" y="12850"/>
                    <a:pt x="4046" y="12785"/>
                  </a:cubicBezTo>
                  <a:close/>
                  <a:moveTo>
                    <a:pt x="7765" y="12643"/>
                  </a:moveTo>
                  <a:cubicBezTo>
                    <a:pt x="7792" y="12651"/>
                    <a:pt x="7818" y="12661"/>
                    <a:pt x="7845" y="12672"/>
                  </a:cubicBezTo>
                  <a:cubicBezTo>
                    <a:pt x="7850" y="12682"/>
                    <a:pt x="7855" y="12692"/>
                    <a:pt x="7863" y="12701"/>
                  </a:cubicBezTo>
                  <a:cubicBezTo>
                    <a:pt x="7891" y="12741"/>
                    <a:pt x="7931" y="12772"/>
                    <a:pt x="7977" y="12793"/>
                  </a:cubicBezTo>
                  <a:lnTo>
                    <a:pt x="8450" y="13770"/>
                  </a:lnTo>
                  <a:cubicBezTo>
                    <a:pt x="8506" y="13885"/>
                    <a:pt x="8504" y="14007"/>
                    <a:pt x="8449" y="14056"/>
                  </a:cubicBezTo>
                  <a:lnTo>
                    <a:pt x="7765" y="12643"/>
                  </a:lnTo>
                  <a:close/>
                  <a:moveTo>
                    <a:pt x="7633" y="12620"/>
                  </a:moveTo>
                  <a:cubicBezTo>
                    <a:pt x="7657" y="12620"/>
                    <a:pt x="7681" y="12625"/>
                    <a:pt x="7708" y="12630"/>
                  </a:cubicBezTo>
                  <a:lnTo>
                    <a:pt x="8408" y="14075"/>
                  </a:lnTo>
                  <a:cubicBezTo>
                    <a:pt x="8403" y="14076"/>
                    <a:pt x="8398" y="14079"/>
                    <a:pt x="8392" y="14079"/>
                  </a:cubicBezTo>
                  <a:cubicBezTo>
                    <a:pt x="8319" y="14079"/>
                    <a:pt x="8234" y="14005"/>
                    <a:pt x="8182" y="13901"/>
                  </a:cubicBezTo>
                  <a:lnTo>
                    <a:pt x="7578" y="12651"/>
                  </a:lnTo>
                  <a:cubicBezTo>
                    <a:pt x="7583" y="12648"/>
                    <a:pt x="7588" y="12648"/>
                    <a:pt x="7592" y="12646"/>
                  </a:cubicBezTo>
                  <a:cubicBezTo>
                    <a:pt x="7606" y="12639"/>
                    <a:pt x="7620" y="12630"/>
                    <a:pt x="7633" y="12620"/>
                  </a:cubicBezTo>
                  <a:close/>
                  <a:moveTo>
                    <a:pt x="4264" y="13291"/>
                  </a:moveTo>
                  <a:lnTo>
                    <a:pt x="4340" y="13342"/>
                  </a:lnTo>
                  <a:cubicBezTo>
                    <a:pt x="4346" y="13344"/>
                    <a:pt x="4356" y="13353"/>
                    <a:pt x="4358" y="13362"/>
                  </a:cubicBezTo>
                  <a:cubicBezTo>
                    <a:pt x="4363" y="13369"/>
                    <a:pt x="4358" y="13376"/>
                    <a:pt x="4358" y="13376"/>
                  </a:cubicBezTo>
                  <a:lnTo>
                    <a:pt x="4347" y="13394"/>
                  </a:lnTo>
                  <a:lnTo>
                    <a:pt x="5226" y="14027"/>
                  </a:lnTo>
                  <a:cubicBezTo>
                    <a:pt x="5200" y="14065"/>
                    <a:pt x="5176" y="14105"/>
                    <a:pt x="5153" y="14145"/>
                  </a:cubicBezTo>
                  <a:lnTo>
                    <a:pt x="4206" y="13668"/>
                  </a:lnTo>
                  <a:lnTo>
                    <a:pt x="4189" y="13659"/>
                  </a:lnTo>
                  <a:lnTo>
                    <a:pt x="4178" y="13676"/>
                  </a:lnTo>
                  <a:cubicBezTo>
                    <a:pt x="4177" y="13678"/>
                    <a:pt x="4174" y="13683"/>
                    <a:pt x="4162" y="13683"/>
                  </a:cubicBezTo>
                  <a:cubicBezTo>
                    <a:pt x="4154" y="13683"/>
                    <a:pt x="4143" y="13678"/>
                    <a:pt x="4137" y="13675"/>
                  </a:cubicBezTo>
                  <a:lnTo>
                    <a:pt x="4059" y="13632"/>
                  </a:lnTo>
                  <a:cubicBezTo>
                    <a:pt x="4119" y="13515"/>
                    <a:pt x="4187" y="13400"/>
                    <a:pt x="4264" y="13291"/>
                  </a:cubicBezTo>
                  <a:close/>
                  <a:moveTo>
                    <a:pt x="8153" y="13940"/>
                  </a:moveTo>
                  <a:cubicBezTo>
                    <a:pt x="8187" y="14006"/>
                    <a:pt x="8235" y="14059"/>
                    <a:pt x="8287" y="14091"/>
                  </a:cubicBezTo>
                  <a:lnTo>
                    <a:pt x="8076" y="14160"/>
                  </a:lnTo>
                  <a:cubicBezTo>
                    <a:pt x="8068" y="14133"/>
                    <a:pt x="8059" y="14104"/>
                    <a:pt x="8045" y="14077"/>
                  </a:cubicBezTo>
                  <a:lnTo>
                    <a:pt x="8021" y="14026"/>
                  </a:lnTo>
                  <a:lnTo>
                    <a:pt x="8117" y="13956"/>
                  </a:lnTo>
                  <a:lnTo>
                    <a:pt x="8153" y="13940"/>
                  </a:lnTo>
                  <a:close/>
                  <a:moveTo>
                    <a:pt x="3491" y="13713"/>
                  </a:moveTo>
                  <a:lnTo>
                    <a:pt x="3911" y="13853"/>
                  </a:lnTo>
                  <a:cubicBezTo>
                    <a:pt x="3864" y="13979"/>
                    <a:pt x="3826" y="14107"/>
                    <a:pt x="3798" y="14238"/>
                  </a:cubicBezTo>
                  <a:lnTo>
                    <a:pt x="3370" y="14130"/>
                  </a:lnTo>
                  <a:cubicBezTo>
                    <a:pt x="3400" y="13989"/>
                    <a:pt x="3441" y="13849"/>
                    <a:pt x="3491" y="13713"/>
                  </a:cubicBezTo>
                  <a:close/>
                  <a:moveTo>
                    <a:pt x="3614" y="13432"/>
                  </a:moveTo>
                  <a:lnTo>
                    <a:pt x="4114" y="13715"/>
                  </a:lnTo>
                  <a:cubicBezTo>
                    <a:pt x="4116" y="13716"/>
                    <a:pt x="4137" y="13729"/>
                    <a:pt x="4164" y="13729"/>
                  </a:cubicBezTo>
                  <a:cubicBezTo>
                    <a:pt x="4180" y="13728"/>
                    <a:pt x="4191" y="13722"/>
                    <a:pt x="4200" y="13716"/>
                  </a:cubicBezTo>
                  <a:lnTo>
                    <a:pt x="5131" y="14186"/>
                  </a:lnTo>
                  <a:cubicBezTo>
                    <a:pt x="5116" y="14218"/>
                    <a:pt x="5102" y="14253"/>
                    <a:pt x="5089" y="14286"/>
                  </a:cubicBezTo>
                  <a:lnTo>
                    <a:pt x="4114" y="13915"/>
                  </a:lnTo>
                  <a:cubicBezTo>
                    <a:pt x="4112" y="13905"/>
                    <a:pt x="4109" y="13892"/>
                    <a:pt x="4100" y="13881"/>
                  </a:cubicBezTo>
                  <a:cubicBezTo>
                    <a:pt x="4085" y="13861"/>
                    <a:pt x="4057" y="13852"/>
                    <a:pt x="4054" y="13850"/>
                  </a:cubicBezTo>
                  <a:lnTo>
                    <a:pt x="3509" y="13669"/>
                  </a:lnTo>
                  <a:cubicBezTo>
                    <a:pt x="3541" y="13589"/>
                    <a:pt x="3576" y="13510"/>
                    <a:pt x="3614" y="13432"/>
                  </a:cubicBezTo>
                  <a:close/>
                  <a:moveTo>
                    <a:pt x="7702" y="14258"/>
                  </a:moveTo>
                  <a:cubicBezTo>
                    <a:pt x="7707" y="14265"/>
                    <a:pt x="7710" y="14271"/>
                    <a:pt x="7713" y="14277"/>
                  </a:cubicBezTo>
                  <a:lnTo>
                    <a:pt x="7646" y="14300"/>
                  </a:lnTo>
                  <a:lnTo>
                    <a:pt x="7702" y="14258"/>
                  </a:lnTo>
                  <a:close/>
                  <a:moveTo>
                    <a:pt x="7090" y="12994"/>
                  </a:moveTo>
                  <a:lnTo>
                    <a:pt x="7681" y="14217"/>
                  </a:lnTo>
                  <a:lnTo>
                    <a:pt x="7554" y="14311"/>
                  </a:lnTo>
                  <a:lnTo>
                    <a:pt x="6962" y="13088"/>
                  </a:lnTo>
                  <a:lnTo>
                    <a:pt x="7090" y="12994"/>
                  </a:lnTo>
                  <a:close/>
                  <a:moveTo>
                    <a:pt x="9140" y="13843"/>
                  </a:moveTo>
                  <a:cubicBezTo>
                    <a:pt x="9184" y="13981"/>
                    <a:pt x="9217" y="14122"/>
                    <a:pt x="9241" y="14263"/>
                  </a:cubicBezTo>
                  <a:lnTo>
                    <a:pt x="8810" y="14353"/>
                  </a:lnTo>
                  <a:cubicBezTo>
                    <a:pt x="8789" y="14221"/>
                    <a:pt x="8757" y="14091"/>
                    <a:pt x="8715" y="13963"/>
                  </a:cubicBezTo>
                  <a:lnTo>
                    <a:pt x="9140" y="13843"/>
                  </a:lnTo>
                  <a:close/>
                  <a:moveTo>
                    <a:pt x="7144" y="12573"/>
                  </a:moveTo>
                  <a:cubicBezTo>
                    <a:pt x="7215" y="12573"/>
                    <a:pt x="7302" y="12647"/>
                    <a:pt x="7353" y="12751"/>
                  </a:cubicBezTo>
                  <a:lnTo>
                    <a:pt x="8005" y="14096"/>
                  </a:lnTo>
                  <a:cubicBezTo>
                    <a:pt x="8060" y="14211"/>
                    <a:pt x="8059" y="14334"/>
                    <a:pt x="8003" y="14382"/>
                  </a:cubicBezTo>
                  <a:lnTo>
                    <a:pt x="7128" y="12574"/>
                  </a:lnTo>
                  <a:cubicBezTo>
                    <a:pt x="7133" y="12573"/>
                    <a:pt x="7138" y="12573"/>
                    <a:pt x="7144" y="12573"/>
                  </a:cubicBezTo>
                  <a:close/>
                  <a:moveTo>
                    <a:pt x="7088" y="12595"/>
                  </a:moveTo>
                  <a:lnTo>
                    <a:pt x="7961" y="14401"/>
                  </a:lnTo>
                  <a:cubicBezTo>
                    <a:pt x="7955" y="14402"/>
                    <a:pt x="7952" y="14404"/>
                    <a:pt x="7947" y="14404"/>
                  </a:cubicBezTo>
                  <a:cubicBezTo>
                    <a:pt x="7874" y="14404"/>
                    <a:pt x="7789" y="14330"/>
                    <a:pt x="7737" y="14225"/>
                  </a:cubicBezTo>
                  <a:lnTo>
                    <a:pt x="7085" y="12882"/>
                  </a:lnTo>
                  <a:cubicBezTo>
                    <a:pt x="7031" y="12767"/>
                    <a:pt x="7033" y="12645"/>
                    <a:pt x="7088" y="12595"/>
                  </a:cubicBezTo>
                  <a:close/>
                  <a:moveTo>
                    <a:pt x="5106" y="14375"/>
                  </a:moveTo>
                  <a:cubicBezTo>
                    <a:pt x="5101" y="14395"/>
                    <a:pt x="5097" y="14414"/>
                    <a:pt x="5092" y="14435"/>
                  </a:cubicBezTo>
                  <a:lnTo>
                    <a:pt x="5085" y="14441"/>
                  </a:lnTo>
                  <a:cubicBezTo>
                    <a:pt x="5090" y="14418"/>
                    <a:pt x="5098" y="14396"/>
                    <a:pt x="5106" y="14375"/>
                  </a:cubicBezTo>
                  <a:close/>
                  <a:moveTo>
                    <a:pt x="3955" y="13867"/>
                  </a:moveTo>
                  <a:lnTo>
                    <a:pt x="4040" y="13895"/>
                  </a:lnTo>
                  <a:cubicBezTo>
                    <a:pt x="4045" y="13896"/>
                    <a:pt x="4058" y="13903"/>
                    <a:pt x="4063" y="13909"/>
                  </a:cubicBezTo>
                  <a:cubicBezTo>
                    <a:pt x="4068" y="13917"/>
                    <a:pt x="4067" y="13923"/>
                    <a:pt x="4067" y="13924"/>
                  </a:cubicBezTo>
                  <a:lnTo>
                    <a:pt x="4061" y="13945"/>
                  </a:lnTo>
                  <a:lnTo>
                    <a:pt x="5071" y="14329"/>
                  </a:lnTo>
                  <a:cubicBezTo>
                    <a:pt x="5055" y="14372"/>
                    <a:pt x="5044" y="14417"/>
                    <a:pt x="5033" y="14464"/>
                  </a:cubicBezTo>
                  <a:lnTo>
                    <a:pt x="3994" y="14246"/>
                  </a:lnTo>
                  <a:lnTo>
                    <a:pt x="3974" y="14243"/>
                  </a:lnTo>
                  <a:lnTo>
                    <a:pt x="3968" y="14263"/>
                  </a:lnTo>
                  <a:cubicBezTo>
                    <a:pt x="3968" y="14265"/>
                    <a:pt x="3966" y="14270"/>
                    <a:pt x="3957" y="14273"/>
                  </a:cubicBezTo>
                  <a:cubicBezTo>
                    <a:pt x="3955" y="14273"/>
                    <a:pt x="3953" y="14274"/>
                    <a:pt x="3951" y="14274"/>
                  </a:cubicBezTo>
                  <a:cubicBezTo>
                    <a:pt x="3943" y="14274"/>
                    <a:pt x="3930" y="14272"/>
                    <a:pt x="3929" y="14272"/>
                  </a:cubicBezTo>
                  <a:lnTo>
                    <a:pt x="3843" y="14250"/>
                  </a:lnTo>
                  <a:cubicBezTo>
                    <a:pt x="3869" y="14120"/>
                    <a:pt x="3908" y="13992"/>
                    <a:pt x="3955" y="13867"/>
                  </a:cubicBezTo>
                  <a:close/>
                  <a:moveTo>
                    <a:pt x="8670" y="13975"/>
                  </a:moveTo>
                  <a:cubicBezTo>
                    <a:pt x="8713" y="14101"/>
                    <a:pt x="8743" y="14230"/>
                    <a:pt x="8764" y="14360"/>
                  </a:cubicBezTo>
                  <a:lnTo>
                    <a:pt x="8675" y="14378"/>
                  </a:lnTo>
                  <a:cubicBezTo>
                    <a:pt x="8675" y="14378"/>
                    <a:pt x="8664" y="14379"/>
                    <a:pt x="8656" y="14379"/>
                  </a:cubicBezTo>
                  <a:cubicBezTo>
                    <a:pt x="8652" y="14379"/>
                    <a:pt x="8649" y="14379"/>
                    <a:pt x="8648" y="14378"/>
                  </a:cubicBezTo>
                  <a:cubicBezTo>
                    <a:pt x="8639" y="14375"/>
                    <a:pt x="8638" y="14369"/>
                    <a:pt x="8638" y="14369"/>
                  </a:cubicBezTo>
                  <a:lnTo>
                    <a:pt x="8634" y="14348"/>
                  </a:lnTo>
                  <a:lnTo>
                    <a:pt x="7634" y="14509"/>
                  </a:lnTo>
                  <a:cubicBezTo>
                    <a:pt x="7626" y="14473"/>
                    <a:pt x="7616" y="14439"/>
                    <a:pt x="7599" y="14403"/>
                  </a:cubicBezTo>
                  <a:lnTo>
                    <a:pt x="7581" y="14368"/>
                  </a:lnTo>
                  <a:lnTo>
                    <a:pt x="7738" y="14317"/>
                  </a:lnTo>
                  <a:cubicBezTo>
                    <a:pt x="7796" y="14398"/>
                    <a:pt x="7874" y="14449"/>
                    <a:pt x="7945" y="14449"/>
                  </a:cubicBezTo>
                  <a:cubicBezTo>
                    <a:pt x="7959" y="14449"/>
                    <a:pt x="7970" y="14446"/>
                    <a:pt x="7982" y="14444"/>
                  </a:cubicBezTo>
                  <a:lnTo>
                    <a:pt x="7984" y="14446"/>
                  </a:lnTo>
                  <a:lnTo>
                    <a:pt x="8005" y="14435"/>
                  </a:lnTo>
                  <a:cubicBezTo>
                    <a:pt x="8075" y="14402"/>
                    <a:pt x="8102" y="14309"/>
                    <a:pt x="8085" y="14202"/>
                  </a:cubicBezTo>
                  <a:lnTo>
                    <a:pt x="8350" y="14115"/>
                  </a:lnTo>
                  <a:cubicBezTo>
                    <a:pt x="8365" y="14119"/>
                    <a:pt x="8379" y="14122"/>
                    <a:pt x="8392" y="14122"/>
                  </a:cubicBezTo>
                  <a:cubicBezTo>
                    <a:pt x="8406" y="14122"/>
                    <a:pt x="8417" y="14119"/>
                    <a:pt x="8429" y="14117"/>
                  </a:cubicBezTo>
                  <a:lnTo>
                    <a:pt x="8430" y="14119"/>
                  </a:lnTo>
                  <a:lnTo>
                    <a:pt x="8451" y="14108"/>
                  </a:lnTo>
                  <a:cubicBezTo>
                    <a:pt x="8471" y="14100"/>
                    <a:pt x="8486" y="14084"/>
                    <a:pt x="8499" y="14066"/>
                  </a:cubicBezTo>
                  <a:lnTo>
                    <a:pt x="8541" y="14054"/>
                  </a:lnTo>
                  <a:lnTo>
                    <a:pt x="8561" y="14045"/>
                  </a:lnTo>
                  <a:lnTo>
                    <a:pt x="8554" y="14027"/>
                  </a:lnTo>
                  <a:cubicBezTo>
                    <a:pt x="8554" y="14026"/>
                    <a:pt x="8553" y="14019"/>
                    <a:pt x="8560" y="14012"/>
                  </a:cubicBezTo>
                  <a:cubicBezTo>
                    <a:pt x="8564" y="14007"/>
                    <a:pt x="8577" y="14002"/>
                    <a:pt x="8583" y="14000"/>
                  </a:cubicBezTo>
                  <a:lnTo>
                    <a:pt x="8670" y="13975"/>
                  </a:lnTo>
                  <a:close/>
                  <a:moveTo>
                    <a:pt x="3361" y="14174"/>
                  </a:moveTo>
                  <a:lnTo>
                    <a:pt x="3919" y="14314"/>
                  </a:lnTo>
                  <a:cubicBezTo>
                    <a:pt x="3920" y="14314"/>
                    <a:pt x="3935" y="14317"/>
                    <a:pt x="3950" y="14317"/>
                  </a:cubicBezTo>
                  <a:cubicBezTo>
                    <a:pt x="3958" y="14317"/>
                    <a:pt x="3966" y="14317"/>
                    <a:pt x="3972" y="14314"/>
                  </a:cubicBezTo>
                  <a:cubicBezTo>
                    <a:pt x="3987" y="14309"/>
                    <a:pt x="3996" y="14301"/>
                    <a:pt x="4003" y="14293"/>
                  </a:cubicBezTo>
                  <a:lnTo>
                    <a:pt x="5002" y="14503"/>
                  </a:lnTo>
                  <a:lnTo>
                    <a:pt x="4928" y="14557"/>
                  </a:lnTo>
                  <a:lnTo>
                    <a:pt x="4966" y="14609"/>
                  </a:lnTo>
                  <a:lnTo>
                    <a:pt x="4966" y="14609"/>
                  </a:lnTo>
                  <a:lnTo>
                    <a:pt x="3968" y="14508"/>
                  </a:lnTo>
                  <a:cubicBezTo>
                    <a:pt x="3964" y="14499"/>
                    <a:pt x="3959" y="14488"/>
                    <a:pt x="3946" y="14480"/>
                  </a:cubicBezTo>
                  <a:cubicBezTo>
                    <a:pt x="3927" y="14465"/>
                    <a:pt x="3900" y="14462"/>
                    <a:pt x="3894" y="14462"/>
                  </a:cubicBezTo>
                  <a:lnTo>
                    <a:pt x="3321" y="14428"/>
                  </a:lnTo>
                  <a:cubicBezTo>
                    <a:pt x="3330" y="14343"/>
                    <a:pt x="3344" y="14258"/>
                    <a:pt x="3361" y="14174"/>
                  </a:cubicBezTo>
                  <a:close/>
                  <a:moveTo>
                    <a:pt x="9249" y="14311"/>
                  </a:moveTo>
                  <a:cubicBezTo>
                    <a:pt x="9262" y="14396"/>
                    <a:pt x="9272" y="14481"/>
                    <a:pt x="9277" y="14566"/>
                  </a:cubicBezTo>
                  <a:lnTo>
                    <a:pt x="8702" y="14572"/>
                  </a:lnTo>
                  <a:cubicBezTo>
                    <a:pt x="8697" y="14572"/>
                    <a:pt x="8669" y="14575"/>
                    <a:pt x="8650" y="14587"/>
                  </a:cubicBezTo>
                  <a:cubicBezTo>
                    <a:pt x="8638" y="14597"/>
                    <a:pt x="8630" y="14607"/>
                    <a:pt x="8627" y="14617"/>
                  </a:cubicBezTo>
                  <a:lnTo>
                    <a:pt x="7632" y="14672"/>
                  </a:lnTo>
                  <a:cubicBezTo>
                    <a:pt x="7642" y="14639"/>
                    <a:pt x="7644" y="14598"/>
                    <a:pt x="7642" y="14556"/>
                  </a:cubicBezTo>
                  <a:lnTo>
                    <a:pt x="8603" y="14401"/>
                  </a:lnTo>
                  <a:cubicBezTo>
                    <a:pt x="8608" y="14408"/>
                    <a:pt x="8618" y="14417"/>
                    <a:pt x="8632" y="14423"/>
                  </a:cubicBezTo>
                  <a:cubicBezTo>
                    <a:pt x="8640" y="14426"/>
                    <a:pt x="8650" y="14427"/>
                    <a:pt x="8660" y="14427"/>
                  </a:cubicBezTo>
                  <a:cubicBezTo>
                    <a:pt x="8673" y="14427"/>
                    <a:pt x="8686" y="14425"/>
                    <a:pt x="8686" y="14425"/>
                  </a:cubicBezTo>
                  <a:lnTo>
                    <a:pt x="9249" y="14311"/>
                  </a:lnTo>
                  <a:close/>
                  <a:moveTo>
                    <a:pt x="6698" y="12900"/>
                  </a:moveTo>
                  <a:cubicBezTo>
                    <a:pt x="6769" y="12900"/>
                    <a:pt x="6855" y="12974"/>
                    <a:pt x="6906" y="13078"/>
                  </a:cubicBezTo>
                  <a:lnTo>
                    <a:pt x="7558" y="14423"/>
                  </a:lnTo>
                  <a:cubicBezTo>
                    <a:pt x="7613" y="14538"/>
                    <a:pt x="7611" y="14661"/>
                    <a:pt x="7556" y="14708"/>
                  </a:cubicBezTo>
                  <a:lnTo>
                    <a:pt x="6682" y="12901"/>
                  </a:lnTo>
                  <a:cubicBezTo>
                    <a:pt x="6687" y="12900"/>
                    <a:pt x="6692" y="12900"/>
                    <a:pt x="6698" y="12900"/>
                  </a:cubicBezTo>
                  <a:close/>
                  <a:moveTo>
                    <a:pt x="6640" y="12921"/>
                  </a:moveTo>
                  <a:lnTo>
                    <a:pt x="7515" y="14725"/>
                  </a:lnTo>
                  <a:cubicBezTo>
                    <a:pt x="7509" y="14727"/>
                    <a:pt x="7505" y="14730"/>
                    <a:pt x="7499" y="14730"/>
                  </a:cubicBezTo>
                  <a:cubicBezTo>
                    <a:pt x="7498" y="14730"/>
                    <a:pt x="7498" y="14730"/>
                    <a:pt x="7497" y="14730"/>
                  </a:cubicBezTo>
                  <a:cubicBezTo>
                    <a:pt x="7426" y="14730"/>
                    <a:pt x="7340" y="14656"/>
                    <a:pt x="7290" y="14551"/>
                  </a:cubicBezTo>
                  <a:lnTo>
                    <a:pt x="6639" y="13207"/>
                  </a:lnTo>
                  <a:cubicBezTo>
                    <a:pt x="6583" y="13093"/>
                    <a:pt x="6587" y="12970"/>
                    <a:pt x="6640" y="12921"/>
                  </a:cubicBezTo>
                  <a:close/>
                  <a:moveTo>
                    <a:pt x="6643" y="13321"/>
                  </a:moveTo>
                  <a:lnTo>
                    <a:pt x="7235" y="14544"/>
                  </a:lnTo>
                  <a:lnTo>
                    <a:pt x="6935" y="14762"/>
                  </a:lnTo>
                  <a:lnTo>
                    <a:pt x="6145" y="13683"/>
                  </a:lnTo>
                  <a:lnTo>
                    <a:pt x="6643" y="13321"/>
                  </a:lnTo>
                  <a:close/>
                  <a:moveTo>
                    <a:pt x="5045" y="14718"/>
                  </a:moveTo>
                  <a:lnTo>
                    <a:pt x="5112" y="14810"/>
                  </a:lnTo>
                  <a:lnTo>
                    <a:pt x="5048" y="14857"/>
                  </a:lnTo>
                  <a:cubicBezTo>
                    <a:pt x="5045" y="14812"/>
                    <a:pt x="5044" y="14765"/>
                    <a:pt x="5045" y="14718"/>
                  </a:cubicBezTo>
                  <a:close/>
                  <a:moveTo>
                    <a:pt x="3804" y="14502"/>
                  </a:moveTo>
                  <a:lnTo>
                    <a:pt x="3893" y="14507"/>
                  </a:lnTo>
                  <a:cubicBezTo>
                    <a:pt x="3900" y="14507"/>
                    <a:pt x="3913" y="14509"/>
                    <a:pt x="3920" y="14514"/>
                  </a:cubicBezTo>
                  <a:cubicBezTo>
                    <a:pt x="3927" y="14520"/>
                    <a:pt x="3927" y="14527"/>
                    <a:pt x="3927" y="14527"/>
                  </a:cubicBezTo>
                  <a:lnTo>
                    <a:pt x="3926" y="14548"/>
                  </a:lnTo>
                  <a:lnTo>
                    <a:pt x="5003" y="14657"/>
                  </a:lnTo>
                  <a:lnTo>
                    <a:pt x="5005" y="14659"/>
                  </a:lnTo>
                  <a:cubicBezTo>
                    <a:pt x="4999" y="14706"/>
                    <a:pt x="4997" y="14752"/>
                    <a:pt x="4999" y="14798"/>
                  </a:cubicBezTo>
                  <a:lnTo>
                    <a:pt x="3919" y="14857"/>
                  </a:lnTo>
                  <a:lnTo>
                    <a:pt x="3919" y="14880"/>
                  </a:lnTo>
                  <a:cubicBezTo>
                    <a:pt x="3919" y="14880"/>
                    <a:pt x="3916" y="14887"/>
                    <a:pt x="3909" y="14892"/>
                  </a:cubicBezTo>
                  <a:cubicBezTo>
                    <a:pt x="3904" y="14896"/>
                    <a:pt x="3890" y="14898"/>
                    <a:pt x="3883" y="14898"/>
                  </a:cubicBezTo>
                  <a:lnTo>
                    <a:pt x="3794" y="14899"/>
                  </a:lnTo>
                  <a:cubicBezTo>
                    <a:pt x="3787" y="14766"/>
                    <a:pt x="3790" y="14634"/>
                    <a:pt x="3804" y="14502"/>
                  </a:cubicBezTo>
                  <a:close/>
                  <a:moveTo>
                    <a:pt x="3319" y="14471"/>
                  </a:moveTo>
                  <a:lnTo>
                    <a:pt x="3758" y="14499"/>
                  </a:lnTo>
                  <a:cubicBezTo>
                    <a:pt x="3746" y="14633"/>
                    <a:pt x="3741" y="14766"/>
                    <a:pt x="3750" y="14899"/>
                  </a:cubicBezTo>
                  <a:lnTo>
                    <a:pt x="3308" y="14905"/>
                  </a:lnTo>
                  <a:cubicBezTo>
                    <a:pt x="3302" y="14760"/>
                    <a:pt x="3304" y="14615"/>
                    <a:pt x="3319" y="14471"/>
                  </a:cubicBezTo>
                  <a:close/>
                  <a:moveTo>
                    <a:pt x="8792" y="14615"/>
                  </a:moveTo>
                  <a:cubicBezTo>
                    <a:pt x="8799" y="14750"/>
                    <a:pt x="8797" y="14882"/>
                    <a:pt x="8782" y="15015"/>
                  </a:cubicBezTo>
                  <a:lnTo>
                    <a:pt x="8692" y="15010"/>
                  </a:lnTo>
                  <a:cubicBezTo>
                    <a:pt x="8685" y="15010"/>
                    <a:pt x="8672" y="15008"/>
                    <a:pt x="8665" y="15003"/>
                  </a:cubicBezTo>
                  <a:cubicBezTo>
                    <a:pt x="8659" y="14997"/>
                    <a:pt x="8657" y="14991"/>
                    <a:pt x="8657" y="14991"/>
                  </a:cubicBezTo>
                  <a:lnTo>
                    <a:pt x="8659" y="14968"/>
                  </a:lnTo>
                  <a:lnTo>
                    <a:pt x="7580" y="14859"/>
                  </a:lnTo>
                  <a:cubicBezTo>
                    <a:pt x="7583" y="14820"/>
                    <a:pt x="7584" y="14782"/>
                    <a:pt x="7584" y="14744"/>
                  </a:cubicBezTo>
                  <a:cubicBezTo>
                    <a:pt x="7592" y="14736"/>
                    <a:pt x="7600" y="14729"/>
                    <a:pt x="7606" y="14718"/>
                  </a:cubicBezTo>
                  <a:lnTo>
                    <a:pt x="8644" y="14660"/>
                  </a:lnTo>
                  <a:lnTo>
                    <a:pt x="8665" y="14657"/>
                  </a:lnTo>
                  <a:lnTo>
                    <a:pt x="8666" y="14636"/>
                  </a:lnTo>
                  <a:cubicBezTo>
                    <a:pt x="8666" y="14635"/>
                    <a:pt x="8667" y="14628"/>
                    <a:pt x="8675" y="14623"/>
                  </a:cubicBezTo>
                  <a:cubicBezTo>
                    <a:pt x="8680" y="14619"/>
                    <a:pt x="8693" y="14616"/>
                    <a:pt x="8701" y="14616"/>
                  </a:cubicBezTo>
                  <a:lnTo>
                    <a:pt x="8792" y="14615"/>
                  </a:lnTo>
                  <a:close/>
                  <a:moveTo>
                    <a:pt x="9278" y="14613"/>
                  </a:moveTo>
                  <a:lnTo>
                    <a:pt x="9278" y="14613"/>
                  </a:lnTo>
                  <a:cubicBezTo>
                    <a:pt x="9284" y="14757"/>
                    <a:pt x="9282" y="14903"/>
                    <a:pt x="9267" y="15046"/>
                  </a:cubicBezTo>
                  <a:lnTo>
                    <a:pt x="8829" y="15019"/>
                  </a:lnTo>
                  <a:cubicBezTo>
                    <a:pt x="8843" y="14884"/>
                    <a:pt x="8846" y="14750"/>
                    <a:pt x="8838" y="14618"/>
                  </a:cubicBezTo>
                  <a:lnTo>
                    <a:pt x="9278" y="14613"/>
                  </a:lnTo>
                  <a:close/>
                  <a:moveTo>
                    <a:pt x="7257" y="14586"/>
                  </a:moveTo>
                  <a:cubicBezTo>
                    <a:pt x="7268" y="14607"/>
                    <a:pt x="7281" y="14627"/>
                    <a:pt x="7294" y="14645"/>
                  </a:cubicBezTo>
                  <a:cubicBezTo>
                    <a:pt x="7312" y="14817"/>
                    <a:pt x="7286" y="14992"/>
                    <a:pt x="7219" y="15152"/>
                  </a:cubicBezTo>
                  <a:cubicBezTo>
                    <a:pt x="7216" y="15149"/>
                    <a:pt x="7214" y="15143"/>
                    <a:pt x="7211" y="15140"/>
                  </a:cubicBezTo>
                  <a:lnTo>
                    <a:pt x="6963" y="14800"/>
                  </a:lnTo>
                  <a:lnTo>
                    <a:pt x="7257" y="14586"/>
                  </a:lnTo>
                  <a:close/>
                  <a:moveTo>
                    <a:pt x="5002" y="14845"/>
                  </a:moveTo>
                  <a:cubicBezTo>
                    <a:pt x="5003" y="14859"/>
                    <a:pt x="5005" y="14875"/>
                    <a:pt x="5006" y="14889"/>
                  </a:cubicBezTo>
                  <a:lnTo>
                    <a:pt x="4975" y="14912"/>
                  </a:lnTo>
                  <a:lnTo>
                    <a:pt x="5006" y="14952"/>
                  </a:lnTo>
                  <a:lnTo>
                    <a:pt x="3984" y="15118"/>
                  </a:lnTo>
                  <a:cubicBezTo>
                    <a:pt x="3979" y="15109"/>
                    <a:pt x="3969" y="15100"/>
                    <a:pt x="3955" y="15094"/>
                  </a:cubicBezTo>
                  <a:cubicBezTo>
                    <a:pt x="3948" y="15091"/>
                    <a:pt x="3937" y="15091"/>
                    <a:pt x="3928" y="15091"/>
                  </a:cubicBezTo>
                  <a:cubicBezTo>
                    <a:pt x="3914" y="15091"/>
                    <a:pt x="3902" y="15092"/>
                    <a:pt x="3901" y="15092"/>
                  </a:cubicBezTo>
                  <a:lnTo>
                    <a:pt x="3339" y="15208"/>
                  </a:lnTo>
                  <a:cubicBezTo>
                    <a:pt x="3325" y="15122"/>
                    <a:pt x="3315" y="15038"/>
                    <a:pt x="3310" y="14952"/>
                  </a:cubicBezTo>
                  <a:lnTo>
                    <a:pt x="3884" y="14945"/>
                  </a:lnTo>
                  <a:cubicBezTo>
                    <a:pt x="3892" y="14945"/>
                    <a:pt x="3916" y="14944"/>
                    <a:pt x="3935" y="14930"/>
                  </a:cubicBezTo>
                  <a:cubicBezTo>
                    <a:pt x="3948" y="14923"/>
                    <a:pt x="3955" y="14912"/>
                    <a:pt x="3959" y="14903"/>
                  </a:cubicBezTo>
                  <a:lnTo>
                    <a:pt x="5002" y="14845"/>
                  </a:lnTo>
                  <a:close/>
                  <a:moveTo>
                    <a:pt x="7576" y="14904"/>
                  </a:moveTo>
                  <a:lnTo>
                    <a:pt x="8617" y="15009"/>
                  </a:lnTo>
                  <a:cubicBezTo>
                    <a:pt x="8620" y="15019"/>
                    <a:pt x="8625" y="15029"/>
                    <a:pt x="8638" y="15039"/>
                  </a:cubicBezTo>
                  <a:cubicBezTo>
                    <a:pt x="8656" y="15054"/>
                    <a:pt x="8685" y="15055"/>
                    <a:pt x="8688" y="15055"/>
                  </a:cubicBezTo>
                  <a:lnTo>
                    <a:pt x="9262" y="15089"/>
                  </a:lnTo>
                  <a:cubicBezTo>
                    <a:pt x="9253" y="15176"/>
                    <a:pt x="9240" y="15260"/>
                    <a:pt x="9223" y="15344"/>
                  </a:cubicBezTo>
                  <a:lnTo>
                    <a:pt x="8667" y="15203"/>
                  </a:lnTo>
                  <a:cubicBezTo>
                    <a:pt x="8666" y="15203"/>
                    <a:pt x="8654" y="15199"/>
                    <a:pt x="8639" y="15199"/>
                  </a:cubicBezTo>
                  <a:cubicBezTo>
                    <a:pt x="8629" y="15199"/>
                    <a:pt x="8620" y="15200"/>
                    <a:pt x="8614" y="15203"/>
                  </a:cubicBezTo>
                  <a:cubicBezTo>
                    <a:pt x="8599" y="15208"/>
                    <a:pt x="8590" y="15216"/>
                    <a:pt x="8583" y="15224"/>
                  </a:cubicBezTo>
                  <a:lnTo>
                    <a:pt x="7560" y="15009"/>
                  </a:lnTo>
                  <a:cubicBezTo>
                    <a:pt x="7567" y="14973"/>
                    <a:pt x="7573" y="14939"/>
                    <a:pt x="7576" y="14904"/>
                  </a:cubicBezTo>
                  <a:close/>
                  <a:moveTo>
                    <a:pt x="5107" y="15091"/>
                  </a:moveTo>
                  <a:lnTo>
                    <a:pt x="5279" y="15325"/>
                  </a:lnTo>
                  <a:lnTo>
                    <a:pt x="5160" y="15413"/>
                  </a:lnTo>
                  <a:lnTo>
                    <a:pt x="4989" y="15178"/>
                  </a:lnTo>
                  <a:lnTo>
                    <a:pt x="5107" y="15091"/>
                  </a:lnTo>
                  <a:close/>
                  <a:moveTo>
                    <a:pt x="5140" y="14847"/>
                  </a:moveTo>
                  <a:lnTo>
                    <a:pt x="5522" y="15368"/>
                  </a:lnTo>
                  <a:lnTo>
                    <a:pt x="5419" y="15441"/>
                  </a:lnTo>
                  <a:lnTo>
                    <a:pt x="5039" y="14920"/>
                  </a:lnTo>
                  <a:lnTo>
                    <a:pt x="5140" y="14847"/>
                  </a:lnTo>
                  <a:close/>
                  <a:moveTo>
                    <a:pt x="4952" y="15204"/>
                  </a:moveTo>
                  <a:lnTo>
                    <a:pt x="5123" y="15439"/>
                  </a:lnTo>
                  <a:lnTo>
                    <a:pt x="5095" y="15458"/>
                  </a:lnTo>
                  <a:lnTo>
                    <a:pt x="4924" y="15224"/>
                  </a:lnTo>
                  <a:lnTo>
                    <a:pt x="4952" y="15204"/>
                  </a:lnTo>
                  <a:close/>
                  <a:moveTo>
                    <a:pt x="5616" y="13212"/>
                  </a:moveTo>
                  <a:cubicBezTo>
                    <a:pt x="5697" y="13214"/>
                    <a:pt x="5780" y="13260"/>
                    <a:pt x="5834" y="13333"/>
                  </a:cubicBezTo>
                  <a:lnTo>
                    <a:pt x="7173" y="15165"/>
                  </a:lnTo>
                  <a:cubicBezTo>
                    <a:pt x="7214" y="15221"/>
                    <a:pt x="7235" y="15287"/>
                    <a:pt x="7232" y="15352"/>
                  </a:cubicBezTo>
                  <a:cubicBezTo>
                    <a:pt x="7230" y="15398"/>
                    <a:pt x="7215" y="15439"/>
                    <a:pt x="7189" y="15469"/>
                  </a:cubicBezTo>
                  <a:lnTo>
                    <a:pt x="5549" y="13227"/>
                  </a:lnTo>
                  <a:cubicBezTo>
                    <a:pt x="5570" y="13218"/>
                    <a:pt x="5592" y="13212"/>
                    <a:pt x="5616" y="13212"/>
                  </a:cubicBezTo>
                  <a:close/>
                  <a:moveTo>
                    <a:pt x="5538" y="13711"/>
                  </a:moveTo>
                  <a:lnTo>
                    <a:pt x="6182" y="14591"/>
                  </a:lnTo>
                  <a:lnTo>
                    <a:pt x="6724" y="15333"/>
                  </a:lnTo>
                  <a:cubicBezTo>
                    <a:pt x="6511" y="15445"/>
                    <a:pt x="6279" y="15505"/>
                    <a:pt x="6059" y="15505"/>
                  </a:cubicBezTo>
                  <a:cubicBezTo>
                    <a:pt x="6006" y="15505"/>
                    <a:pt x="5953" y="15501"/>
                    <a:pt x="5902" y="15494"/>
                  </a:cubicBezTo>
                  <a:lnTo>
                    <a:pt x="5400" y="14808"/>
                  </a:lnTo>
                  <a:lnTo>
                    <a:pt x="5134" y="14446"/>
                  </a:lnTo>
                  <a:cubicBezTo>
                    <a:pt x="5184" y="14180"/>
                    <a:pt x="5326" y="13921"/>
                    <a:pt x="5538" y="13711"/>
                  </a:cubicBezTo>
                  <a:close/>
                  <a:moveTo>
                    <a:pt x="5548" y="15406"/>
                  </a:moveTo>
                  <a:lnTo>
                    <a:pt x="5627" y="15514"/>
                  </a:lnTo>
                  <a:cubicBezTo>
                    <a:pt x="5592" y="15484"/>
                    <a:pt x="5561" y="15452"/>
                    <a:pt x="5532" y="15418"/>
                  </a:cubicBezTo>
                  <a:lnTo>
                    <a:pt x="5548" y="15406"/>
                  </a:lnTo>
                  <a:close/>
                  <a:moveTo>
                    <a:pt x="5508" y="13249"/>
                  </a:moveTo>
                  <a:lnTo>
                    <a:pt x="7154" y="15503"/>
                  </a:lnTo>
                  <a:cubicBezTo>
                    <a:pt x="7126" y="15522"/>
                    <a:pt x="7091" y="15532"/>
                    <a:pt x="7054" y="15532"/>
                  </a:cubicBezTo>
                  <a:cubicBezTo>
                    <a:pt x="6975" y="15532"/>
                    <a:pt x="6891" y="15487"/>
                    <a:pt x="6837" y="15411"/>
                  </a:cubicBezTo>
                  <a:lnTo>
                    <a:pt x="5497" y="13580"/>
                  </a:lnTo>
                  <a:cubicBezTo>
                    <a:pt x="5458" y="13522"/>
                    <a:pt x="5437" y="13457"/>
                    <a:pt x="5439" y="13391"/>
                  </a:cubicBezTo>
                  <a:cubicBezTo>
                    <a:pt x="5442" y="13331"/>
                    <a:pt x="5467" y="13281"/>
                    <a:pt x="5508" y="13249"/>
                  </a:cubicBezTo>
                  <a:close/>
                  <a:moveTo>
                    <a:pt x="5021" y="14996"/>
                  </a:moveTo>
                  <a:cubicBezTo>
                    <a:pt x="5026" y="15025"/>
                    <a:pt x="5032" y="15054"/>
                    <a:pt x="5039" y="15083"/>
                  </a:cubicBezTo>
                  <a:lnTo>
                    <a:pt x="4907" y="15179"/>
                  </a:lnTo>
                  <a:lnTo>
                    <a:pt x="4045" y="15463"/>
                  </a:lnTo>
                  <a:lnTo>
                    <a:pt x="4026" y="15469"/>
                  </a:lnTo>
                  <a:lnTo>
                    <a:pt x="4030" y="15490"/>
                  </a:lnTo>
                  <a:cubicBezTo>
                    <a:pt x="4030" y="15492"/>
                    <a:pt x="4031" y="15498"/>
                    <a:pt x="4025" y="15505"/>
                  </a:cubicBezTo>
                  <a:cubicBezTo>
                    <a:pt x="4021" y="15510"/>
                    <a:pt x="4008" y="15515"/>
                    <a:pt x="4001" y="15516"/>
                  </a:cubicBezTo>
                  <a:lnTo>
                    <a:pt x="3914" y="15542"/>
                  </a:lnTo>
                  <a:cubicBezTo>
                    <a:pt x="3872" y="15415"/>
                    <a:pt x="3842" y="15286"/>
                    <a:pt x="3820" y="15156"/>
                  </a:cubicBezTo>
                  <a:lnTo>
                    <a:pt x="3909" y="15137"/>
                  </a:lnTo>
                  <a:cubicBezTo>
                    <a:pt x="3909" y="15137"/>
                    <a:pt x="3919" y="15136"/>
                    <a:pt x="3927" y="15136"/>
                  </a:cubicBezTo>
                  <a:cubicBezTo>
                    <a:pt x="3931" y="15136"/>
                    <a:pt x="3935" y="15136"/>
                    <a:pt x="3936" y="15137"/>
                  </a:cubicBezTo>
                  <a:cubicBezTo>
                    <a:pt x="3945" y="15141"/>
                    <a:pt x="3947" y="15147"/>
                    <a:pt x="3947" y="15147"/>
                  </a:cubicBezTo>
                  <a:lnTo>
                    <a:pt x="3951" y="15168"/>
                  </a:lnTo>
                  <a:lnTo>
                    <a:pt x="5021" y="14996"/>
                  </a:lnTo>
                  <a:close/>
                  <a:moveTo>
                    <a:pt x="5107" y="14482"/>
                  </a:moveTo>
                  <a:lnTo>
                    <a:pt x="5860" y="15511"/>
                  </a:lnTo>
                  <a:lnTo>
                    <a:pt x="5744" y="15595"/>
                  </a:lnTo>
                  <a:lnTo>
                    <a:pt x="4991" y="14566"/>
                  </a:lnTo>
                  <a:lnTo>
                    <a:pt x="5107" y="14482"/>
                  </a:lnTo>
                  <a:close/>
                  <a:moveTo>
                    <a:pt x="7552" y="15054"/>
                  </a:moveTo>
                  <a:lnTo>
                    <a:pt x="8591" y="15272"/>
                  </a:lnTo>
                  <a:lnTo>
                    <a:pt x="8610" y="15274"/>
                  </a:lnTo>
                  <a:lnTo>
                    <a:pt x="8618" y="15255"/>
                  </a:lnTo>
                  <a:cubicBezTo>
                    <a:pt x="8618" y="15253"/>
                    <a:pt x="8620" y="15247"/>
                    <a:pt x="8629" y="15244"/>
                  </a:cubicBezTo>
                  <a:cubicBezTo>
                    <a:pt x="8630" y="15244"/>
                    <a:pt x="8633" y="15243"/>
                    <a:pt x="8635" y="15243"/>
                  </a:cubicBezTo>
                  <a:cubicBezTo>
                    <a:pt x="8643" y="15243"/>
                    <a:pt x="8656" y="15245"/>
                    <a:pt x="8656" y="15245"/>
                  </a:cubicBezTo>
                  <a:lnTo>
                    <a:pt x="8742" y="15267"/>
                  </a:lnTo>
                  <a:cubicBezTo>
                    <a:pt x="8715" y="15399"/>
                    <a:pt x="8678" y="15526"/>
                    <a:pt x="8630" y="15650"/>
                  </a:cubicBezTo>
                  <a:lnTo>
                    <a:pt x="8545" y="15621"/>
                  </a:lnTo>
                  <a:cubicBezTo>
                    <a:pt x="8540" y="15620"/>
                    <a:pt x="8527" y="15613"/>
                    <a:pt x="8523" y="15608"/>
                  </a:cubicBezTo>
                  <a:cubicBezTo>
                    <a:pt x="8518" y="15600"/>
                    <a:pt x="8519" y="15593"/>
                    <a:pt x="8519" y="15593"/>
                  </a:cubicBezTo>
                  <a:lnTo>
                    <a:pt x="8525" y="15572"/>
                  </a:lnTo>
                  <a:lnTo>
                    <a:pt x="7513" y="15188"/>
                  </a:lnTo>
                  <a:cubicBezTo>
                    <a:pt x="7528" y="15145"/>
                    <a:pt x="7541" y="15099"/>
                    <a:pt x="7552" y="15054"/>
                  </a:cubicBezTo>
                  <a:close/>
                  <a:moveTo>
                    <a:pt x="3777" y="15165"/>
                  </a:moveTo>
                  <a:cubicBezTo>
                    <a:pt x="3798" y="15297"/>
                    <a:pt x="3830" y="15427"/>
                    <a:pt x="3871" y="15555"/>
                  </a:cubicBezTo>
                  <a:lnTo>
                    <a:pt x="3445" y="15674"/>
                  </a:lnTo>
                  <a:cubicBezTo>
                    <a:pt x="3400" y="15536"/>
                    <a:pt x="3367" y="15395"/>
                    <a:pt x="3344" y="15253"/>
                  </a:cubicBezTo>
                  <a:lnTo>
                    <a:pt x="3777" y="15165"/>
                  </a:lnTo>
                  <a:close/>
                  <a:moveTo>
                    <a:pt x="6752" y="15369"/>
                  </a:moveTo>
                  <a:lnTo>
                    <a:pt x="6803" y="15436"/>
                  </a:lnTo>
                  <a:cubicBezTo>
                    <a:pt x="6836" y="15481"/>
                    <a:pt x="6879" y="15516"/>
                    <a:pt x="6925" y="15542"/>
                  </a:cubicBezTo>
                  <a:cubicBezTo>
                    <a:pt x="6914" y="15551"/>
                    <a:pt x="6901" y="15562"/>
                    <a:pt x="6888" y="15572"/>
                  </a:cubicBezTo>
                  <a:cubicBezTo>
                    <a:pt x="6714" y="15699"/>
                    <a:pt x="6509" y="15766"/>
                    <a:pt x="6295" y="15766"/>
                  </a:cubicBezTo>
                  <a:cubicBezTo>
                    <a:pt x="6113" y="15766"/>
                    <a:pt x="5936" y="15715"/>
                    <a:pt x="5783" y="15624"/>
                  </a:cubicBezTo>
                  <a:lnTo>
                    <a:pt x="5900" y="15537"/>
                  </a:lnTo>
                  <a:cubicBezTo>
                    <a:pt x="5952" y="15546"/>
                    <a:pt x="6007" y="15550"/>
                    <a:pt x="6061" y="15550"/>
                  </a:cubicBezTo>
                  <a:cubicBezTo>
                    <a:pt x="6293" y="15550"/>
                    <a:pt x="6531" y="15488"/>
                    <a:pt x="6752" y="15369"/>
                  </a:cubicBezTo>
                  <a:close/>
                  <a:moveTo>
                    <a:pt x="8788" y="15281"/>
                  </a:moveTo>
                  <a:lnTo>
                    <a:pt x="9215" y="15389"/>
                  </a:lnTo>
                  <a:cubicBezTo>
                    <a:pt x="9184" y="15530"/>
                    <a:pt x="9144" y="15668"/>
                    <a:pt x="9093" y="15804"/>
                  </a:cubicBezTo>
                  <a:lnTo>
                    <a:pt x="8676" y="15666"/>
                  </a:lnTo>
                  <a:cubicBezTo>
                    <a:pt x="8723" y="15542"/>
                    <a:pt x="8760" y="15413"/>
                    <a:pt x="8788" y="15281"/>
                  </a:cubicBezTo>
                  <a:close/>
                  <a:moveTo>
                    <a:pt x="4878" y="15239"/>
                  </a:moveTo>
                  <a:lnTo>
                    <a:pt x="4955" y="15344"/>
                  </a:lnTo>
                  <a:lnTo>
                    <a:pt x="4156" y="15704"/>
                  </a:lnTo>
                  <a:cubicBezTo>
                    <a:pt x="4147" y="15697"/>
                    <a:pt x="4137" y="15690"/>
                    <a:pt x="4121" y="15689"/>
                  </a:cubicBezTo>
                  <a:lnTo>
                    <a:pt x="4114" y="15689"/>
                  </a:lnTo>
                  <a:cubicBezTo>
                    <a:pt x="4092" y="15689"/>
                    <a:pt x="4069" y="15700"/>
                    <a:pt x="4068" y="15701"/>
                  </a:cubicBezTo>
                  <a:lnTo>
                    <a:pt x="3555" y="15958"/>
                  </a:lnTo>
                  <a:cubicBezTo>
                    <a:pt x="3520" y="15879"/>
                    <a:pt x="3488" y="15799"/>
                    <a:pt x="3461" y="15718"/>
                  </a:cubicBezTo>
                  <a:lnTo>
                    <a:pt x="4013" y="15562"/>
                  </a:lnTo>
                  <a:cubicBezTo>
                    <a:pt x="4019" y="15561"/>
                    <a:pt x="4045" y="15552"/>
                    <a:pt x="4061" y="15534"/>
                  </a:cubicBezTo>
                  <a:cubicBezTo>
                    <a:pt x="4071" y="15522"/>
                    <a:pt x="4075" y="15510"/>
                    <a:pt x="4077" y="15500"/>
                  </a:cubicBezTo>
                  <a:lnTo>
                    <a:pt x="4878" y="15239"/>
                  </a:lnTo>
                  <a:close/>
                  <a:moveTo>
                    <a:pt x="7343" y="14704"/>
                  </a:moveTo>
                  <a:lnTo>
                    <a:pt x="7343" y="14704"/>
                  </a:lnTo>
                  <a:cubicBezTo>
                    <a:pt x="7391" y="14751"/>
                    <a:pt x="7447" y="14778"/>
                    <a:pt x="7499" y="14778"/>
                  </a:cubicBezTo>
                  <a:cubicBezTo>
                    <a:pt x="7511" y="14778"/>
                    <a:pt x="7523" y="14776"/>
                    <a:pt x="7536" y="14773"/>
                  </a:cubicBezTo>
                  <a:lnTo>
                    <a:pt x="7537" y="14776"/>
                  </a:lnTo>
                  <a:lnTo>
                    <a:pt x="7539" y="14774"/>
                  </a:lnTo>
                  <a:lnTo>
                    <a:pt x="7539" y="14774"/>
                  </a:lnTo>
                  <a:cubicBezTo>
                    <a:pt x="7536" y="15151"/>
                    <a:pt x="7359" y="15526"/>
                    <a:pt x="7030" y="15767"/>
                  </a:cubicBezTo>
                  <a:cubicBezTo>
                    <a:pt x="6814" y="15924"/>
                    <a:pt x="6558" y="16009"/>
                    <a:pt x="6293" y="16009"/>
                  </a:cubicBezTo>
                  <a:cubicBezTo>
                    <a:pt x="5896" y="16009"/>
                    <a:pt x="5518" y="15817"/>
                    <a:pt x="5285" y="15497"/>
                  </a:cubicBezTo>
                  <a:cubicBezTo>
                    <a:pt x="5266" y="15471"/>
                    <a:pt x="5249" y="15445"/>
                    <a:pt x="5233" y="15418"/>
                  </a:cubicBezTo>
                  <a:lnTo>
                    <a:pt x="5305" y="15365"/>
                  </a:lnTo>
                  <a:lnTo>
                    <a:pt x="5409" y="15509"/>
                  </a:lnTo>
                  <a:lnTo>
                    <a:pt x="5495" y="15447"/>
                  </a:lnTo>
                  <a:cubicBezTo>
                    <a:pt x="5561" y="15523"/>
                    <a:pt x="5638" y="15590"/>
                    <a:pt x="5720" y="15644"/>
                  </a:cubicBezTo>
                  <a:lnTo>
                    <a:pt x="5733" y="15662"/>
                  </a:lnTo>
                  <a:lnTo>
                    <a:pt x="5741" y="15657"/>
                  </a:lnTo>
                  <a:cubicBezTo>
                    <a:pt x="5906" y="15758"/>
                    <a:pt x="6096" y="15815"/>
                    <a:pt x="6293" y="15815"/>
                  </a:cubicBezTo>
                  <a:cubicBezTo>
                    <a:pt x="6518" y="15815"/>
                    <a:pt x="6732" y="15745"/>
                    <a:pt x="6915" y="15611"/>
                  </a:cubicBezTo>
                  <a:cubicBezTo>
                    <a:pt x="6935" y="15596"/>
                    <a:pt x="6954" y="15582"/>
                    <a:pt x="6973" y="15564"/>
                  </a:cubicBezTo>
                  <a:cubicBezTo>
                    <a:pt x="7000" y="15573"/>
                    <a:pt x="7027" y="15579"/>
                    <a:pt x="7056" y="15579"/>
                  </a:cubicBezTo>
                  <a:cubicBezTo>
                    <a:pt x="7068" y="15579"/>
                    <a:pt x="7079" y="15577"/>
                    <a:pt x="7091" y="15575"/>
                  </a:cubicBezTo>
                  <a:cubicBezTo>
                    <a:pt x="7127" y="15570"/>
                    <a:pt x="7158" y="15557"/>
                    <a:pt x="7186" y="15537"/>
                  </a:cubicBezTo>
                  <a:cubicBezTo>
                    <a:pt x="7190" y="15535"/>
                    <a:pt x="7193" y="15531"/>
                    <a:pt x="7200" y="15525"/>
                  </a:cubicBezTo>
                  <a:lnTo>
                    <a:pt x="7216" y="15511"/>
                  </a:lnTo>
                  <a:lnTo>
                    <a:pt x="7216" y="15510"/>
                  </a:lnTo>
                  <a:cubicBezTo>
                    <a:pt x="7253" y="15470"/>
                    <a:pt x="7274" y="15417"/>
                    <a:pt x="7278" y="15357"/>
                  </a:cubicBezTo>
                  <a:cubicBezTo>
                    <a:pt x="7281" y="15305"/>
                    <a:pt x="7269" y="15254"/>
                    <a:pt x="7247" y="15205"/>
                  </a:cubicBezTo>
                  <a:cubicBezTo>
                    <a:pt x="7320" y="15048"/>
                    <a:pt x="7352" y="14877"/>
                    <a:pt x="7343" y="14704"/>
                  </a:cubicBezTo>
                  <a:close/>
                  <a:moveTo>
                    <a:pt x="7496" y="15231"/>
                  </a:moveTo>
                  <a:lnTo>
                    <a:pt x="8472" y="15603"/>
                  </a:lnTo>
                  <a:cubicBezTo>
                    <a:pt x="8474" y="15611"/>
                    <a:pt x="8476" y="15625"/>
                    <a:pt x="8486" y="15637"/>
                  </a:cubicBezTo>
                  <a:cubicBezTo>
                    <a:pt x="8501" y="15657"/>
                    <a:pt x="8527" y="15664"/>
                    <a:pt x="8530" y="15666"/>
                  </a:cubicBezTo>
                  <a:lnTo>
                    <a:pt x="9075" y="15847"/>
                  </a:lnTo>
                  <a:cubicBezTo>
                    <a:pt x="9044" y="15928"/>
                    <a:pt x="9009" y="16006"/>
                    <a:pt x="8971" y="16084"/>
                  </a:cubicBezTo>
                  <a:lnTo>
                    <a:pt x="8471" y="15803"/>
                  </a:lnTo>
                  <a:cubicBezTo>
                    <a:pt x="8469" y="15801"/>
                    <a:pt x="8448" y="15788"/>
                    <a:pt x="8419" y="15788"/>
                  </a:cubicBezTo>
                  <a:cubicBezTo>
                    <a:pt x="8404" y="15789"/>
                    <a:pt x="8393" y="15795"/>
                    <a:pt x="8386" y="15801"/>
                  </a:cubicBezTo>
                  <a:lnTo>
                    <a:pt x="7453" y="15330"/>
                  </a:lnTo>
                  <a:cubicBezTo>
                    <a:pt x="7469" y="15298"/>
                    <a:pt x="7484" y="15265"/>
                    <a:pt x="7496" y="15231"/>
                  </a:cubicBezTo>
                  <a:close/>
                  <a:moveTo>
                    <a:pt x="4981" y="15382"/>
                  </a:moveTo>
                  <a:lnTo>
                    <a:pt x="5079" y="15515"/>
                  </a:lnTo>
                  <a:lnTo>
                    <a:pt x="4305" y="16021"/>
                  </a:lnTo>
                  <a:lnTo>
                    <a:pt x="4288" y="16033"/>
                  </a:lnTo>
                  <a:lnTo>
                    <a:pt x="4296" y="16051"/>
                  </a:lnTo>
                  <a:cubicBezTo>
                    <a:pt x="4296" y="16052"/>
                    <a:pt x="4299" y="16057"/>
                    <a:pt x="4295" y="16067"/>
                  </a:cubicBezTo>
                  <a:cubicBezTo>
                    <a:pt x="4293" y="16073"/>
                    <a:pt x="4282" y="16080"/>
                    <a:pt x="4275" y="16085"/>
                  </a:cubicBezTo>
                  <a:lnTo>
                    <a:pt x="4198" y="16131"/>
                  </a:lnTo>
                  <a:cubicBezTo>
                    <a:pt x="4124" y="16019"/>
                    <a:pt x="4061" y="15901"/>
                    <a:pt x="4006" y="15782"/>
                  </a:cubicBezTo>
                  <a:lnTo>
                    <a:pt x="4087" y="15741"/>
                  </a:lnTo>
                  <a:cubicBezTo>
                    <a:pt x="4090" y="15740"/>
                    <a:pt x="4103" y="15735"/>
                    <a:pt x="4114" y="15735"/>
                  </a:cubicBezTo>
                  <a:cubicBezTo>
                    <a:pt x="4122" y="15736"/>
                    <a:pt x="4126" y="15741"/>
                    <a:pt x="4126" y="15742"/>
                  </a:cubicBezTo>
                  <a:lnTo>
                    <a:pt x="4137" y="15762"/>
                  </a:lnTo>
                  <a:lnTo>
                    <a:pt x="4981" y="15382"/>
                  </a:lnTo>
                  <a:close/>
                  <a:moveTo>
                    <a:pt x="7431" y="15369"/>
                  </a:moveTo>
                  <a:lnTo>
                    <a:pt x="8398" y="15858"/>
                  </a:lnTo>
                  <a:lnTo>
                    <a:pt x="8409" y="15838"/>
                  </a:lnTo>
                  <a:cubicBezTo>
                    <a:pt x="8409" y="15838"/>
                    <a:pt x="8413" y="15833"/>
                    <a:pt x="8424" y="15832"/>
                  </a:cubicBezTo>
                  <a:cubicBezTo>
                    <a:pt x="8432" y="15832"/>
                    <a:pt x="8443" y="15837"/>
                    <a:pt x="8449" y="15840"/>
                  </a:cubicBezTo>
                  <a:lnTo>
                    <a:pt x="8528" y="15884"/>
                  </a:lnTo>
                  <a:cubicBezTo>
                    <a:pt x="8469" y="16004"/>
                    <a:pt x="8398" y="16116"/>
                    <a:pt x="8321" y="16224"/>
                  </a:cubicBezTo>
                  <a:lnTo>
                    <a:pt x="8244" y="16174"/>
                  </a:lnTo>
                  <a:cubicBezTo>
                    <a:pt x="8239" y="16171"/>
                    <a:pt x="8229" y="16163"/>
                    <a:pt x="8226" y="16154"/>
                  </a:cubicBezTo>
                  <a:cubicBezTo>
                    <a:pt x="8222" y="16147"/>
                    <a:pt x="8224" y="16141"/>
                    <a:pt x="8226" y="16141"/>
                  </a:cubicBezTo>
                  <a:lnTo>
                    <a:pt x="8238" y="16122"/>
                  </a:lnTo>
                  <a:lnTo>
                    <a:pt x="7359" y="15489"/>
                  </a:lnTo>
                  <a:cubicBezTo>
                    <a:pt x="7385" y="15451"/>
                    <a:pt x="7409" y="15410"/>
                    <a:pt x="7431" y="15369"/>
                  </a:cubicBezTo>
                  <a:close/>
                  <a:moveTo>
                    <a:pt x="3967" y="15803"/>
                  </a:moveTo>
                  <a:cubicBezTo>
                    <a:pt x="4021" y="15922"/>
                    <a:pt x="4085" y="16041"/>
                    <a:pt x="4159" y="16154"/>
                  </a:cubicBezTo>
                  <a:lnTo>
                    <a:pt x="3779" y="16380"/>
                  </a:lnTo>
                  <a:cubicBezTo>
                    <a:pt x="3700" y="16258"/>
                    <a:pt x="3631" y="16130"/>
                    <a:pt x="3572" y="16000"/>
                  </a:cubicBezTo>
                  <a:lnTo>
                    <a:pt x="3967" y="15803"/>
                  </a:lnTo>
                  <a:close/>
                  <a:moveTo>
                    <a:pt x="8567" y="15909"/>
                  </a:moveTo>
                  <a:lnTo>
                    <a:pt x="8951" y="16123"/>
                  </a:lnTo>
                  <a:cubicBezTo>
                    <a:pt x="8886" y="16251"/>
                    <a:pt x="8810" y="16375"/>
                    <a:pt x="8725" y="16494"/>
                  </a:cubicBezTo>
                  <a:lnTo>
                    <a:pt x="8359" y="16251"/>
                  </a:lnTo>
                  <a:cubicBezTo>
                    <a:pt x="8438" y="16143"/>
                    <a:pt x="8507" y="16028"/>
                    <a:pt x="8567" y="15909"/>
                  </a:cubicBezTo>
                  <a:close/>
                  <a:moveTo>
                    <a:pt x="5311" y="15600"/>
                  </a:moveTo>
                  <a:cubicBezTo>
                    <a:pt x="5340" y="15635"/>
                    <a:pt x="5374" y="15668"/>
                    <a:pt x="5407" y="15700"/>
                  </a:cubicBezTo>
                  <a:lnTo>
                    <a:pt x="4683" y="16508"/>
                  </a:lnTo>
                  <a:lnTo>
                    <a:pt x="4700" y="16523"/>
                  </a:lnTo>
                  <a:cubicBezTo>
                    <a:pt x="4700" y="16523"/>
                    <a:pt x="4704" y="16529"/>
                    <a:pt x="4702" y="16538"/>
                  </a:cubicBezTo>
                  <a:cubicBezTo>
                    <a:pt x="4701" y="16545"/>
                    <a:pt x="4694" y="16555"/>
                    <a:pt x="4688" y="16562"/>
                  </a:cubicBezTo>
                  <a:lnTo>
                    <a:pt x="4626" y="16625"/>
                  </a:lnTo>
                  <a:cubicBezTo>
                    <a:pt x="4527" y="16537"/>
                    <a:pt x="4435" y="16442"/>
                    <a:pt x="4351" y="16338"/>
                  </a:cubicBezTo>
                  <a:lnTo>
                    <a:pt x="4417" y="16279"/>
                  </a:lnTo>
                  <a:cubicBezTo>
                    <a:pt x="4422" y="16275"/>
                    <a:pt x="4433" y="16267"/>
                    <a:pt x="4444" y="16265"/>
                  </a:cubicBezTo>
                  <a:cubicBezTo>
                    <a:pt x="4451" y="16265"/>
                    <a:pt x="4454" y="16269"/>
                    <a:pt x="4454" y="16269"/>
                  </a:cubicBezTo>
                  <a:lnTo>
                    <a:pt x="4469" y="16285"/>
                  </a:lnTo>
                  <a:lnTo>
                    <a:pt x="5311" y="15600"/>
                  </a:lnTo>
                  <a:close/>
                  <a:moveTo>
                    <a:pt x="5218" y="15478"/>
                  </a:moveTo>
                  <a:cubicBezTo>
                    <a:pt x="5228" y="15493"/>
                    <a:pt x="5236" y="15509"/>
                    <a:pt x="5247" y="15524"/>
                  </a:cubicBezTo>
                  <a:cubicBezTo>
                    <a:pt x="5258" y="15537"/>
                    <a:pt x="5269" y="15551"/>
                    <a:pt x="5281" y="15564"/>
                  </a:cubicBezTo>
                  <a:lnTo>
                    <a:pt x="4470" y="16225"/>
                  </a:lnTo>
                  <a:cubicBezTo>
                    <a:pt x="4464" y="16222"/>
                    <a:pt x="4454" y="16219"/>
                    <a:pt x="4444" y="16219"/>
                  </a:cubicBezTo>
                  <a:cubicBezTo>
                    <a:pt x="4441" y="16219"/>
                    <a:pt x="4438" y="16219"/>
                    <a:pt x="4435" y="16220"/>
                  </a:cubicBezTo>
                  <a:cubicBezTo>
                    <a:pt x="4411" y="16222"/>
                    <a:pt x="4390" y="16241"/>
                    <a:pt x="4388" y="16244"/>
                  </a:cubicBezTo>
                  <a:lnTo>
                    <a:pt x="3958" y="16626"/>
                  </a:lnTo>
                  <a:cubicBezTo>
                    <a:pt x="3931" y="16592"/>
                    <a:pt x="3904" y="16558"/>
                    <a:pt x="3878" y="16523"/>
                  </a:cubicBezTo>
                  <a:cubicBezTo>
                    <a:pt x="3853" y="16490"/>
                    <a:pt x="3828" y="16454"/>
                    <a:pt x="3805" y="16418"/>
                  </a:cubicBezTo>
                  <a:lnTo>
                    <a:pt x="4299" y="16125"/>
                  </a:lnTo>
                  <a:cubicBezTo>
                    <a:pt x="4305" y="16122"/>
                    <a:pt x="4327" y="16107"/>
                    <a:pt x="4337" y="16086"/>
                  </a:cubicBezTo>
                  <a:cubicBezTo>
                    <a:pt x="4344" y="16073"/>
                    <a:pt x="4346" y="16059"/>
                    <a:pt x="4344" y="16051"/>
                  </a:cubicBezTo>
                  <a:lnTo>
                    <a:pt x="5218" y="15478"/>
                  </a:lnTo>
                  <a:close/>
                  <a:moveTo>
                    <a:pt x="7235" y="15645"/>
                  </a:moveTo>
                  <a:lnTo>
                    <a:pt x="8026" y="16353"/>
                  </a:lnTo>
                  <a:lnTo>
                    <a:pt x="8042" y="16365"/>
                  </a:lnTo>
                  <a:lnTo>
                    <a:pt x="8057" y="16353"/>
                  </a:lnTo>
                  <a:cubicBezTo>
                    <a:pt x="8057" y="16353"/>
                    <a:pt x="8060" y="16349"/>
                    <a:pt x="8069" y="16349"/>
                  </a:cubicBezTo>
                  <a:cubicBezTo>
                    <a:pt x="8070" y="16349"/>
                    <a:pt x="8071" y="16349"/>
                    <a:pt x="8073" y="16349"/>
                  </a:cubicBezTo>
                  <a:cubicBezTo>
                    <a:pt x="8080" y="16352"/>
                    <a:pt x="8090" y="16359"/>
                    <a:pt x="8096" y="16364"/>
                  </a:cubicBezTo>
                  <a:lnTo>
                    <a:pt x="8160" y="16427"/>
                  </a:lnTo>
                  <a:cubicBezTo>
                    <a:pt x="8071" y="16526"/>
                    <a:pt x="7977" y="16617"/>
                    <a:pt x="7872" y="16702"/>
                  </a:cubicBezTo>
                  <a:lnTo>
                    <a:pt x="7812" y="16634"/>
                  </a:lnTo>
                  <a:cubicBezTo>
                    <a:pt x="7808" y="16631"/>
                    <a:pt x="7800" y="16618"/>
                    <a:pt x="7798" y="16611"/>
                  </a:cubicBezTo>
                  <a:cubicBezTo>
                    <a:pt x="7797" y="16601"/>
                    <a:pt x="7803" y="16596"/>
                    <a:pt x="7803" y="16596"/>
                  </a:cubicBezTo>
                  <a:lnTo>
                    <a:pt x="7818" y="16581"/>
                  </a:lnTo>
                  <a:lnTo>
                    <a:pt x="7133" y="15741"/>
                  </a:lnTo>
                  <a:cubicBezTo>
                    <a:pt x="7169" y="15710"/>
                    <a:pt x="7204" y="15679"/>
                    <a:pt x="7235" y="15645"/>
                  </a:cubicBezTo>
                  <a:close/>
                  <a:moveTo>
                    <a:pt x="7333" y="15529"/>
                  </a:moveTo>
                  <a:lnTo>
                    <a:pt x="8180" y="16138"/>
                  </a:lnTo>
                  <a:cubicBezTo>
                    <a:pt x="8178" y="16148"/>
                    <a:pt x="8178" y="16162"/>
                    <a:pt x="8184" y="16174"/>
                  </a:cubicBezTo>
                  <a:cubicBezTo>
                    <a:pt x="8193" y="16196"/>
                    <a:pt x="8215" y="16212"/>
                    <a:pt x="8221" y="16215"/>
                  </a:cubicBezTo>
                  <a:lnTo>
                    <a:pt x="8702" y="16533"/>
                  </a:lnTo>
                  <a:cubicBezTo>
                    <a:pt x="8651" y="16601"/>
                    <a:pt x="8597" y="16669"/>
                    <a:pt x="8540" y="16733"/>
                  </a:cubicBezTo>
                  <a:lnTo>
                    <a:pt x="8127" y="16331"/>
                  </a:lnTo>
                  <a:cubicBezTo>
                    <a:pt x="8124" y="16328"/>
                    <a:pt x="8105" y="16309"/>
                    <a:pt x="8080" y="16305"/>
                  </a:cubicBezTo>
                  <a:cubicBezTo>
                    <a:pt x="8075" y="16304"/>
                    <a:pt x="8070" y="16304"/>
                    <a:pt x="8066" y="16304"/>
                  </a:cubicBezTo>
                  <a:cubicBezTo>
                    <a:pt x="8058" y="16304"/>
                    <a:pt x="8049" y="16305"/>
                    <a:pt x="8043" y="16307"/>
                  </a:cubicBezTo>
                  <a:lnTo>
                    <a:pt x="7265" y="15611"/>
                  </a:lnTo>
                  <a:cubicBezTo>
                    <a:pt x="7289" y="15584"/>
                    <a:pt x="7312" y="15557"/>
                    <a:pt x="7333" y="15529"/>
                  </a:cubicBezTo>
                  <a:close/>
                  <a:moveTo>
                    <a:pt x="4316" y="16368"/>
                  </a:moveTo>
                  <a:cubicBezTo>
                    <a:pt x="4402" y="16473"/>
                    <a:pt x="4494" y="16569"/>
                    <a:pt x="4595" y="16657"/>
                  </a:cubicBezTo>
                  <a:lnTo>
                    <a:pt x="4286" y="16974"/>
                  </a:lnTo>
                  <a:cubicBezTo>
                    <a:pt x="4179" y="16877"/>
                    <a:pt x="4078" y="16773"/>
                    <a:pt x="3985" y="16661"/>
                  </a:cubicBezTo>
                  <a:lnTo>
                    <a:pt x="4316" y="16368"/>
                  </a:lnTo>
                  <a:close/>
                  <a:moveTo>
                    <a:pt x="5561" y="15827"/>
                  </a:moveTo>
                  <a:cubicBezTo>
                    <a:pt x="5598" y="15854"/>
                    <a:pt x="5640" y="15878"/>
                    <a:pt x="5681" y="15900"/>
                  </a:cubicBezTo>
                  <a:lnTo>
                    <a:pt x="5201" y="16848"/>
                  </a:lnTo>
                  <a:lnTo>
                    <a:pt x="5192" y="16866"/>
                  </a:lnTo>
                  <a:lnTo>
                    <a:pt x="5210" y="16876"/>
                  </a:lnTo>
                  <a:cubicBezTo>
                    <a:pt x="5211" y="16876"/>
                    <a:pt x="5217" y="16880"/>
                    <a:pt x="5217" y="16890"/>
                  </a:cubicBezTo>
                  <a:cubicBezTo>
                    <a:pt x="5217" y="16897"/>
                    <a:pt x="5213" y="16910"/>
                    <a:pt x="5208" y="16917"/>
                  </a:cubicBezTo>
                  <a:lnTo>
                    <a:pt x="5165" y="16995"/>
                  </a:lnTo>
                  <a:cubicBezTo>
                    <a:pt x="5047" y="16935"/>
                    <a:pt x="4933" y="16865"/>
                    <a:pt x="4825" y="16787"/>
                  </a:cubicBezTo>
                  <a:lnTo>
                    <a:pt x="4874" y="16713"/>
                  </a:lnTo>
                  <a:cubicBezTo>
                    <a:pt x="4878" y="16707"/>
                    <a:pt x="4887" y="16697"/>
                    <a:pt x="4893" y="16695"/>
                  </a:cubicBezTo>
                  <a:cubicBezTo>
                    <a:pt x="4895" y="16694"/>
                    <a:pt x="4898" y="16694"/>
                    <a:pt x="4900" y="16694"/>
                  </a:cubicBezTo>
                  <a:cubicBezTo>
                    <a:pt x="4904" y="16694"/>
                    <a:pt x="4908" y="16695"/>
                    <a:pt x="4908" y="16695"/>
                  </a:cubicBezTo>
                  <a:lnTo>
                    <a:pt x="4927" y="16707"/>
                  </a:lnTo>
                  <a:lnTo>
                    <a:pt x="5561" y="15827"/>
                  </a:lnTo>
                  <a:close/>
                  <a:moveTo>
                    <a:pt x="6974" y="15858"/>
                  </a:moveTo>
                  <a:lnTo>
                    <a:pt x="7554" y="16745"/>
                  </a:lnTo>
                  <a:lnTo>
                    <a:pt x="7565" y="16761"/>
                  </a:lnTo>
                  <a:lnTo>
                    <a:pt x="7584" y="16751"/>
                  </a:lnTo>
                  <a:cubicBezTo>
                    <a:pt x="7584" y="16751"/>
                    <a:pt x="7586" y="16751"/>
                    <a:pt x="7589" y="16751"/>
                  </a:cubicBezTo>
                  <a:cubicBezTo>
                    <a:pt x="7592" y="16751"/>
                    <a:pt x="7596" y="16751"/>
                    <a:pt x="7600" y="16753"/>
                  </a:cubicBezTo>
                  <a:cubicBezTo>
                    <a:pt x="7606" y="16755"/>
                    <a:pt x="7615" y="16766"/>
                    <a:pt x="7618" y="16773"/>
                  </a:cubicBezTo>
                  <a:lnTo>
                    <a:pt x="7663" y="16849"/>
                  </a:lnTo>
                  <a:cubicBezTo>
                    <a:pt x="7551" y="16923"/>
                    <a:pt x="7435" y="16986"/>
                    <a:pt x="7315" y="17040"/>
                  </a:cubicBezTo>
                  <a:lnTo>
                    <a:pt x="7275" y="16960"/>
                  </a:lnTo>
                  <a:cubicBezTo>
                    <a:pt x="7273" y="16955"/>
                    <a:pt x="7268" y="16941"/>
                    <a:pt x="7269" y="16934"/>
                  </a:cubicBezTo>
                  <a:cubicBezTo>
                    <a:pt x="7270" y="16924"/>
                    <a:pt x="7275" y="16922"/>
                    <a:pt x="7275" y="16920"/>
                  </a:cubicBezTo>
                  <a:lnTo>
                    <a:pt x="7295" y="16911"/>
                  </a:lnTo>
                  <a:lnTo>
                    <a:pt x="6851" y="15925"/>
                  </a:lnTo>
                  <a:cubicBezTo>
                    <a:pt x="6894" y="15905"/>
                    <a:pt x="6935" y="15883"/>
                    <a:pt x="6974" y="15858"/>
                  </a:cubicBezTo>
                  <a:close/>
                  <a:moveTo>
                    <a:pt x="8193" y="16458"/>
                  </a:moveTo>
                  <a:lnTo>
                    <a:pt x="8509" y="16766"/>
                  </a:lnTo>
                  <a:cubicBezTo>
                    <a:pt x="8413" y="16871"/>
                    <a:pt x="8309" y="16972"/>
                    <a:pt x="8196" y="17065"/>
                  </a:cubicBezTo>
                  <a:lnTo>
                    <a:pt x="7903" y="16734"/>
                  </a:lnTo>
                  <a:cubicBezTo>
                    <a:pt x="8007" y="16649"/>
                    <a:pt x="8105" y="16557"/>
                    <a:pt x="8193" y="16458"/>
                  </a:cubicBezTo>
                  <a:close/>
                  <a:moveTo>
                    <a:pt x="5440" y="15731"/>
                  </a:moveTo>
                  <a:cubicBezTo>
                    <a:pt x="5469" y="15756"/>
                    <a:pt x="5496" y="15777"/>
                    <a:pt x="5525" y="15798"/>
                  </a:cubicBezTo>
                  <a:lnTo>
                    <a:pt x="4913" y="16645"/>
                  </a:lnTo>
                  <a:cubicBezTo>
                    <a:pt x="4911" y="16644"/>
                    <a:pt x="4908" y="16644"/>
                    <a:pt x="4905" y="16644"/>
                  </a:cubicBezTo>
                  <a:cubicBezTo>
                    <a:pt x="4896" y="16644"/>
                    <a:pt x="4886" y="16646"/>
                    <a:pt x="4878" y="16649"/>
                  </a:cubicBezTo>
                  <a:cubicBezTo>
                    <a:pt x="4855" y="16658"/>
                    <a:pt x="4840" y="16681"/>
                    <a:pt x="4838" y="16685"/>
                  </a:cubicBezTo>
                  <a:lnTo>
                    <a:pt x="4522" y="17165"/>
                  </a:lnTo>
                  <a:cubicBezTo>
                    <a:pt x="4453" y="17114"/>
                    <a:pt x="4386" y="17060"/>
                    <a:pt x="4321" y="17003"/>
                  </a:cubicBezTo>
                  <a:lnTo>
                    <a:pt x="4721" y="16594"/>
                  </a:lnTo>
                  <a:cubicBezTo>
                    <a:pt x="4725" y="16590"/>
                    <a:pt x="4743" y="16570"/>
                    <a:pt x="4747" y="16547"/>
                  </a:cubicBezTo>
                  <a:cubicBezTo>
                    <a:pt x="4750" y="16532"/>
                    <a:pt x="4747" y="16518"/>
                    <a:pt x="4743" y="16510"/>
                  </a:cubicBezTo>
                  <a:lnTo>
                    <a:pt x="5440" y="15731"/>
                  </a:lnTo>
                  <a:close/>
                  <a:moveTo>
                    <a:pt x="5861" y="15975"/>
                  </a:moveTo>
                  <a:cubicBezTo>
                    <a:pt x="5904" y="15991"/>
                    <a:pt x="5950" y="16005"/>
                    <a:pt x="5996" y="16015"/>
                  </a:cubicBezTo>
                  <a:lnTo>
                    <a:pt x="5778" y="17054"/>
                  </a:lnTo>
                  <a:lnTo>
                    <a:pt x="5776" y="17074"/>
                  </a:lnTo>
                  <a:lnTo>
                    <a:pt x="5796" y="17082"/>
                  </a:lnTo>
                  <a:cubicBezTo>
                    <a:pt x="5797" y="17082"/>
                    <a:pt x="5802" y="17086"/>
                    <a:pt x="5806" y="17095"/>
                  </a:cubicBezTo>
                  <a:cubicBezTo>
                    <a:pt x="5808" y="17101"/>
                    <a:pt x="5807" y="17114"/>
                    <a:pt x="5804" y="17121"/>
                  </a:cubicBezTo>
                  <a:lnTo>
                    <a:pt x="5782" y="17207"/>
                  </a:lnTo>
                  <a:cubicBezTo>
                    <a:pt x="5651" y="17179"/>
                    <a:pt x="5524" y="17142"/>
                    <a:pt x="5400" y="17095"/>
                  </a:cubicBezTo>
                  <a:lnTo>
                    <a:pt x="5428" y="17011"/>
                  </a:lnTo>
                  <a:cubicBezTo>
                    <a:pt x="5429" y="17005"/>
                    <a:pt x="5435" y="16992"/>
                    <a:pt x="5440" y="16986"/>
                  </a:cubicBezTo>
                  <a:cubicBezTo>
                    <a:pt x="5444" y="16985"/>
                    <a:pt x="5448" y="16982"/>
                    <a:pt x="5453" y="16982"/>
                  </a:cubicBezTo>
                  <a:cubicBezTo>
                    <a:pt x="5453" y="16982"/>
                    <a:pt x="5454" y="16982"/>
                    <a:pt x="5455" y="16982"/>
                  </a:cubicBezTo>
                  <a:lnTo>
                    <a:pt x="5476" y="16990"/>
                  </a:lnTo>
                  <a:lnTo>
                    <a:pt x="5861" y="15975"/>
                  </a:lnTo>
                  <a:close/>
                  <a:moveTo>
                    <a:pt x="6666" y="15998"/>
                  </a:moveTo>
                  <a:lnTo>
                    <a:pt x="6996" y="17006"/>
                  </a:lnTo>
                  <a:lnTo>
                    <a:pt x="7004" y="17027"/>
                  </a:lnTo>
                  <a:lnTo>
                    <a:pt x="7025" y="17021"/>
                  </a:lnTo>
                  <a:cubicBezTo>
                    <a:pt x="7030" y="17021"/>
                    <a:pt x="7033" y="17022"/>
                    <a:pt x="7037" y="17026"/>
                  </a:cubicBezTo>
                  <a:cubicBezTo>
                    <a:pt x="7042" y="17030"/>
                    <a:pt x="7047" y="17043"/>
                    <a:pt x="7051" y="17050"/>
                  </a:cubicBezTo>
                  <a:lnTo>
                    <a:pt x="7075" y="17138"/>
                  </a:lnTo>
                  <a:cubicBezTo>
                    <a:pt x="6948" y="17180"/>
                    <a:pt x="6820" y="17211"/>
                    <a:pt x="6689" y="17232"/>
                  </a:cubicBezTo>
                  <a:lnTo>
                    <a:pt x="6671" y="17142"/>
                  </a:lnTo>
                  <a:cubicBezTo>
                    <a:pt x="6669" y="17137"/>
                    <a:pt x="6668" y="17122"/>
                    <a:pt x="6671" y="17116"/>
                  </a:cubicBezTo>
                  <a:cubicBezTo>
                    <a:pt x="6673" y="17108"/>
                    <a:pt x="6679" y="17106"/>
                    <a:pt x="6682" y="17106"/>
                  </a:cubicBezTo>
                  <a:lnTo>
                    <a:pt x="6703" y="17101"/>
                  </a:lnTo>
                  <a:lnTo>
                    <a:pt x="6530" y="16031"/>
                  </a:lnTo>
                  <a:cubicBezTo>
                    <a:pt x="6576" y="16022"/>
                    <a:pt x="6620" y="16011"/>
                    <a:pt x="6666" y="15998"/>
                  </a:cubicBezTo>
                  <a:close/>
                  <a:moveTo>
                    <a:pt x="7099" y="15768"/>
                  </a:moveTo>
                  <a:lnTo>
                    <a:pt x="7759" y="16578"/>
                  </a:lnTo>
                  <a:cubicBezTo>
                    <a:pt x="7755" y="16587"/>
                    <a:pt x="7753" y="16599"/>
                    <a:pt x="7754" y="16613"/>
                  </a:cubicBezTo>
                  <a:cubicBezTo>
                    <a:pt x="7757" y="16637"/>
                    <a:pt x="7775" y="16658"/>
                    <a:pt x="7779" y="16663"/>
                  </a:cubicBezTo>
                  <a:lnTo>
                    <a:pt x="8161" y="17092"/>
                  </a:lnTo>
                  <a:cubicBezTo>
                    <a:pt x="8128" y="17118"/>
                    <a:pt x="8095" y="17145"/>
                    <a:pt x="8059" y="17171"/>
                  </a:cubicBezTo>
                  <a:cubicBezTo>
                    <a:pt x="8024" y="17196"/>
                    <a:pt x="7987" y="17218"/>
                    <a:pt x="7951" y="17243"/>
                  </a:cubicBezTo>
                  <a:lnTo>
                    <a:pt x="7658" y="16752"/>
                  </a:lnTo>
                  <a:cubicBezTo>
                    <a:pt x="7655" y="16747"/>
                    <a:pt x="7641" y="16723"/>
                    <a:pt x="7620" y="16713"/>
                  </a:cubicBezTo>
                  <a:cubicBezTo>
                    <a:pt x="7611" y="16710"/>
                    <a:pt x="7601" y="16707"/>
                    <a:pt x="7591" y="16707"/>
                  </a:cubicBezTo>
                  <a:lnTo>
                    <a:pt x="7583" y="16707"/>
                  </a:lnTo>
                  <a:lnTo>
                    <a:pt x="7012" y="15833"/>
                  </a:lnTo>
                  <a:cubicBezTo>
                    <a:pt x="7026" y="15822"/>
                    <a:pt x="7042" y="15814"/>
                    <a:pt x="7057" y="15803"/>
                  </a:cubicBezTo>
                  <a:cubicBezTo>
                    <a:pt x="7072" y="15793"/>
                    <a:pt x="7084" y="15780"/>
                    <a:pt x="7099" y="15768"/>
                  </a:cubicBezTo>
                  <a:close/>
                  <a:moveTo>
                    <a:pt x="6192" y="16048"/>
                  </a:moveTo>
                  <a:cubicBezTo>
                    <a:pt x="6225" y="16051"/>
                    <a:pt x="6259" y="16054"/>
                    <a:pt x="6292" y="16054"/>
                  </a:cubicBezTo>
                  <a:cubicBezTo>
                    <a:pt x="6307" y="16053"/>
                    <a:pt x="6320" y="16052"/>
                    <a:pt x="6334" y="16052"/>
                  </a:cubicBezTo>
                  <a:lnTo>
                    <a:pt x="6392" y="17112"/>
                  </a:lnTo>
                  <a:lnTo>
                    <a:pt x="6394" y="17132"/>
                  </a:lnTo>
                  <a:lnTo>
                    <a:pt x="6414" y="17133"/>
                  </a:lnTo>
                  <a:cubicBezTo>
                    <a:pt x="6415" y="17133"/>
                    <a:pt x="6421" y="17133"/>
                    <a:pt x="6426" y="17142"/>
                  </a:cubicBezTo>
                  <a:cubicBezTo>
                    <a:pt x="6431" y="17148"/>
                    <a:pt x="6432" y="17160"/>
                    <a:pt x="6432" y="17169"/>
                  </a:cubicBezTo>
                  <a:lnTo>
                    <a:pt x="6434" y="17256"/>
                  </a:lnTo>
                  <a:cubicBezTo>
                    <a:pt x="6387" y="17260"/>
                    <a:pt x="6341" y="17262"/>
                    <a:pt x="6295" y="17262"/>
                  </a:cubicBezTo>
                  <a:cubicBezTo>
                    <a:pt x="6208" y="17262"/>
                    <a:pt x="6122" y="17256"/>
                    <a:pt x="6036" y="17248"/>
                  </a:cubicBezTo>
                  <a:lnTo>
                    <a:pt x="6041" y="17158"/>
                  </a:lnTo>
                  <a:cubicBezTo>
                    <a:pt x="6041" y="17151"/>
                    <a:pt x="6045" y="17138"/>
                    <a:pt x="6048" y="17133"/>
                  </a:cubicBezTo>
                  <a:cubicBezTo>
                    <a:pt x="6053" y="17125"/>
                    <a:pt x="6060" y="17125"/>
                    <a:pt x="6060" y="17125"/>
                  </a:cubicBezTo>
                  <a:lnTo>
                    <a:pt x="6083" y="17127"/>
                  </a:lnTo>
                  <a:lnTo>
                    <a:pt x="6192" y="16048"/>
                  </a:lnTo>
                  <a:close/>
                  <a:moveTo>
                    <a:pt x="4801" y="16824"/>
                  </a:moveTo>
                  <a:cubicBezTo>
                    <a:pt x="4910" y="16902"/>
                    <a:pt x="5024" y="16974"/>
                    <a:pt x="5144" y="17033"/>
                  </a:cubicBezTo>
                  <a:lnTo>
                    <a:pt x="4928" y="17418"/>
                  </a:lnTo>
                  <a:cubicBezTo>
                    <a:pt x="4799" y="17351"/>
                    <a:pt x="4676" y="17275"/>
                    <a:pt x="4559" y="17192"/>
                  </a:cubicBezTo>
                  <a:lnTo>
                    <a:pt x="4801" y="16824"/>
                  </a:lnTo>
                  <a:close/>
                  <a:moveTo>
                    <a:pt x="7687" y="16890"/>
                  </a:moveTo>
                  <a:lnTo>
                    <a:pt x="7912" y="17270"/>
                  </a:lnTo>
                  <a:cubicBezTo>
                    <a:pt x="7790" y="17349"/>
                    <a:pt x="7663" y="17419"/>
                    <a:pt x="7533" y="17478"/>
                  </a:cubicBezTo>
                  <a:lnTo>
                    <a:pt x="7335" y="17084"/>
                  </a:lnTo>
                  <a:cubicBezTo>
                    <a:pt x="7457" y="17030"/>
                    <a:pt x="7574" y="16965"/>
                    <a:pt x="7687" y="16890"/>
                  </a:cubicBezTo>
                  <a:close/>
                  <a:moveTo>
                    <a:pt x="5723" y="15919"/>
                  </a:moveTo>
                  <a:cubicBezTo>
                    <a:pt x="5755" y="15935"/>
                    <a:pt x="5787" y="15949"/>
                    <a:pt x="5822" y="15962"/>
                  </a:cubicBezTo>
                  <a:lnTo>
                    <a:pt x="5450" y="16939"/>
                  </a:lnTo>
                  <a:cubicBezTo>
                    <a:pt x="5440" y="16940"/>
                    <a:pt x="5428" y="16943"/>
                    <a:pt x="5416" y="16953"/>
                  </a:cubicBezTo>
                  <a:cubicBezTo>
                    <a:pt x="5397" y="16966"/>
                    <a:pt x="5388" y="16993"/>
                    <a:pt x="5387" y="16997"/>
                  </a:cubicBezTo>
                  <a:lnTo>
                    <a:pt x="5206" y="17541"/>
                  </a:lnTo>
                  <a:cubicBezTo>
                    <a:pt x="5126" y="17509"/>
                    <a:pt x="5048" y="17476"/>
                    <a:pt x="4971" y="17437"/>
                  </a:cubicBezTo>
                  <a:lnTo>
                    <a:pt x="5249" y="16938"/>
                  </a:lnTo>
                  <a:cubicBezTo>
                    <a:pt x="5253" y="16934"/>
                    <a:pt x="5265" y="16908"/>
                    <a:pt x="5264" y="16885"/>
                  </a:cubicBezTo>
                  <a:cubicBezTo>
                    <a:pt x="5263" y="16869"/>
                    <a:pt x="5258" y="16859"/>
                    <a:pt x="5250" y="16850"/>
                  </a:cubicBezTo>
                  <a:lnTo>
                    <a:pt x="5723" y="15919"/>
                  </a:lnTo>
                  <a:close/>
                  <a:moveTo>
                    <a:pt x="6809" y="15943"/>
                  </a:moveTo>
                  <a:lnTo>
                    <a:pt x="7236" y="16896"/>
                  </a:lnTo>
                  <a:cubicBezTo>
                    <a:pt x="7230" y="16903"/>
                    <a:pt x="7225" y="16914"/>
                    <a:pt x="7221" y="16928"/>
                  </a:cubicBezTo>
                  <a:cubicBezTo>
                    <a:pt x="7217" y="16952"/>
                    <a:pt x="7231" y="16977"/>
                    <a:pt x="7232" y="16981"/>
                  </a:cubicBezTo>
                  <a:lnTo>
                    <a:pt x="7489" y="17495"/>
                  </a:lnTo>
                  <a:cubicBezTo>
                    <a:pt x="7410" y="17529"/>
                    <a:pt x="7331" y="17561"/>
                    <a:pt x="7249" y="17589"/>
                  </a:cubicBezTo>
                  <a:lnTo>
                    <a:pt x="7095" y="17038"/>
                  </a:lnTo>
                  <a:cubicBezTo>
                    <a:pt x="7094" y="17033"/>
                    <a:pt x="7085" y="17006"/>
                    <a:pt x="7068" y="16991"/>
                  </a:cubicBezTo>
                  <a:cubicBezTo>
                    <a:pt x="7056" y="16980"/>
                    <a:pt x="7043" y="16976"/>
                    <a:pt x="7035" y="16975"/>
                  </a:cubicBezTo>
                  <a:lnTo>
                    <a:pt x="6709" y="15983"/>
                  </a:lnTo>
                  <a:cubicBezTo>
                    <a:pt x="6743" y="15971"/>
                    <a:pt x="6776" y="15958"/>
                    <a:pt x="6809" y="15943"/>
                  </a:cubicBezTo>
                  <a:close/>
                  <a:moveTo>
                    <a:pt x="5387" y="17139"/>
                  </a:moveTo>
                  <a:cubicBezTo>
                    <a:pt x="5512" y="17187"/>
                    <a:pt x="5640" y="17225"/>
                    <a:pt x="5771" y="17253"/>
                  </a:cubicBezTo>
                  <a:lnTo>
                    <a:pt x="5664" y="17681"/>
                  </a:lnTo>
                  <a:cubicBezTo>
                    <a:pt x="5522" y="17651"/>
                    <a:pt x="5382" y="17610"/>
                    <a:pt x="5247" y="17560"/>
                  </a:cubicBezTo>
                  <a:lnTo>
                    <a:pt x="5387" y="17139"/>
                  </a:lnTo>
                  <a:close/>
                  <a:moveTo>
                    <a:pt x="7089" y="17181"/>
                  </a:moveTo>
                  <a:lnTo>
                    <a:pt x="7209" y="17608"/>
                  </a:lnTo>
                  <a:cubicBezTo>
                    <a:pt x="7072" y="17652"/>
                    <a:pt x="6930" y="17684"/>
                    <a:pt x="6787" y="17709"/>
                  </a:cubicBezTo>
                  <a:lnTo>
                    <a:pt x="6698" y="17276"/>
                  </a:lnTo>
                  <a:cubicBezTo>
                    <a:pt x="6831" y="17255"/>
                    <a:pt x="6961" y="17224"/>
                    <a:pt x="7089" y="17181"/>
                  </a:cubicBezTo>
                  <a:close/>
                  <a:moveTo>
                    <a:pt x="6041" y="16027"/>
                  </a:moveTo>
                  <a:cubicBezTo>
                    <a:pt x="6077" y="16033"/>
                    <a:pt x="6112" y="16041"/>
                    <a:pt x="6147" y="16046"/>
                  </a:cubicBezTo>
                  <a:lnTo>
                    <a:pt x="6041" y="17084"/>
                  </a:lnTo>
                  <a:cubicBezTo>
                    <a:pt x="6033" y="17088"/>
                    <a:pt x="6022" y="17094"/>
                    <a:pt x="6013" y="17107"/>
                  </a:cubicBezTo>
                  <a:cubicBezTo>
                    <a:pt x="5998" y="17125"/>
                    <a:pt x="5997" y="17153"/>
                    <a:pt x="5996" y="17158"/>
                  </a:cubicBezTo>
                  <a:lnTo>
                    <a:pt x="5961" y="17733"/>
                  </a:lnTo>
                  <a:cubicBezTo>
                    <a:pt x="5876" y="17724"/>
                    <a:pt x="5791" y="17709"/>
                    <a:pt x="5707" y="17692"/>
                  </a:cubicBezTo>
                  <a:lnTo>
                    <a:pt x="5848" y="17134"/>
                  </a:lnTo>
                  <a:cubicBezTo>
                    <a:pt x="5849" y="17129"/>
                    <a:pt x="5856" y="17102"/>
                    <a:pt x="5848" y="17080"/>
                  </a:cubicBezTo>
                  <a:cubicBezTo>
                    <a:pt x="5843" y="17065"/>
                    <a:pt x="5835" y="17056"/>
                    <a:pt x="5827" y="17050"/>
                  </a:cubicBezTo>
                  <a:lnTo>
                    <a:pt x="6041" y="16027"/>
                  </a:lnTo>
                  <a:close/>
                  <a:moveTo>
                    <a:pt x="6483" y="16037"/>
                  </a:moveTo>
                  <a:lnTo>
                    <a:pt x="6650" y="17067"/>
                  </a:lnTo>
                  <a:cubicBezTo>
                    <a:pt x="6641" y="17072"/>
                    <a:pt x="6632" y="17081"/>
                    <a:pt x="6627" y="17096"/>
                  </a:cubicBezTo>
                  <a:cubicBezTo>
                    <a:pt x="6618" y="17118"/>
                    <a:pt x="6624" y="17146"/>
                    <a:pt x="6625" y="17150"/>
                  </a:cubicBezTo>
                  <a:lnTo>
                    <a:pt x="6741" y="17714"/>
                  </a:lnTo>
                  <a:cubicBezTo>
                    <a:pt x="6656" y="17728"/>
                    <a:pt x="6571" y="17735"/>
                    <a:pt x="6484" y="17740"/>
                  </a:cubicBezTo>
                  <a:lnTo>
                    <a:pt x="6478" y="17169"/>
                  </a:lnTo>
                  <a:cubicBezTo>
                    <a:pt x="6478" y="17164"/>
                    <a:pt x="6478" y="17135"/>
                    <a:pt x="6463" y="17116"/>
                  </a:cubicBezTo>
                  <a:cubicBezTo>
                    <a:pt x="6456" y="17103"/>
                    <a:pt x="6445" y="17096"/>
                    <a:pt x="6435" y="17092"/>
                  </a:cubicBezTo>
                  <a:lnTo>
                    <a:pt x="6377" y="16049"/>
                  </a:lnTo>
                  <a:cubicBezTo>
                    <a:pt x="6413" y="16047"/>
                    <a:pt x="6447" y="16043"/>
                    <a:pt x="6483" y="16037"/>
                  </a:cubicBezTo>
                  <a:close/>
                  <a:moveTo>
                    <a:pt x="6034" y="17293"/>
                  </a:moveTo>
                  <a:cubicBezTo>
                    <a:pt x="6121" y="17303"/>
                    <a:pt x="6208" y="17308"/>
                    <a:pt x="6295" y="17308"/>
                  </a:cubicBezTo>
                  <a:cubicBezTo>
                    <a:pt x="6342" y="17308"/>
                    <a:pt x="6388" y="17306"/>
                    <a:pt x="6435" y="17303"/>
                  </a:cubicBezTo>
                  <a:lnTo>
                    <a:pt x="6441" y="17745"/>
                  </a:lnTo>
                  <a:cubicBezTo>
                    <a:pt x="6393" y="17747"/>
                    <a:pt x="6345" y="17750"/>
                    <a:pt x="6297" y="17750"/>
                  </a:cubicBezTo>
                  <a:cubicBezTo>
                    <a:pt x="6200" y="17750"/>
                    <a:pt x="6104" y="17744"/>
                    <a:pt x="6009" y="17734"/>
                  </a:cubicBezTo>
                  <a:lnTo>
                    <a:pt x="6034" y="17293"/>
                  </a:lnTo>
                  <a:close/>
                  <a:moveTo>
                    <a:pt x="4545" y="11773"/>
                  </a:moveTo>
                  <a:cubicBezTo>
                    <a:pt x="4571" y="11793"/>
                    <a:pt x="4597" y="11809"/>
                    <a:pt x="4621" y="11817"/>
                  </a:cubicBezTo>
                  <a:cubicBezTo>
                    <a:pt x="4642" y="11823"/>
                    <a:pt x="4663" y="11827"/>
                    <a:pt x="4685" y="11828"/>
                  </a:cubicBezTo>
                  <a:cubicBezTo>
                    <a:pt x="4644" y="11854"/>
                    <a:pt x="4631" y="11906"/>
                    <a:pt x="4656" y="11949"/>
                  </a:cubicBezTo>
                  <a:cubicBezTo>
                    <a:pt x="4672" y="11976"/>
                    <a:pt x="4702" y="11994"/>
                    <a:pt x="4737" y="11994"/>
                  </a:cubicBezTo>
                  <a:cubicBezTo>
                    <a:pt x="4753" y="11994"/>
                    <a:pt x="4770" y="11991"/>
                    <a:pt x="4782" y="11982"/>
                  </a:cubicBezTo>
                  <a:cubicBezTo>
                    <a:pt x="4828" y="11959"/>
                    <a:pt x="4844" y="11903"/>
                    <a:pt x="4821" y="11859"/>
                  </a:cubicBezTo>
                  <a:cubicBezTo>
                    <a:pt x="4818" y="11855"/>
                    <a:pt x="4817" y="11851"/>
                    <a:pt x="4814" y="11846"/>
                  </a:cubicBezTo>
                  <a:cubicBezTo>
                    <a:pt x="4807" y="11836"/>
                    <a:pt x="4795" y="11828"/>
                    <a:pt x="4782" y="11822"/>
                  </a:cubicBezTo>
                  <a:cubicBezTo>
                    <a:pt x="4801" y="11818"/>
                    <a:pt x="4818" y="11813"/>
                    <a:pt x="4834" y="11806"/>
                  </a:cubicBezTo>
                  <a:cubicBezTo>
                    <a:pt x="4834" y="11819"/>
                    <a:pt x="4835" y="11834"/>
                    <a:pt x="4842" y="11845"/>
                  </a:cubicBezTo>
                  <a:cubicBezTo>
                    <a:pt x="4856" y="11878"/>
                    <a:pt x="4890" y="11899"/>
                    <a:pt x="4925" y="11899"/>
                  </a:cubicBezTo>
                  <a:cubicBezTo>
                    <a:pt x="4938" y="11899"/>
                    <a:pt x="4950" y="11897"/>
                    <a:pt x="4964" y="11892"/>
                  </a:cubicBezTo>
                  <a:lnTo>
                    <a:pt x="4972" y="11888"/>
                  </a:lnTo>
                  <a:cubicBezTo>
                    <a:pt x="4977" y="11885"/>
                    <a:pt x="4982" y="11881"/>
                    <a:pt x="4986" y="11877"/>
                  </a:cubicBezTo>
                  <a:cubicBezTo>
                    <a:pt x="5003" y="11904"/>
                    <a:pt x="5020" y="11933"/>
                    <a:pt x="5040" y="11959"/>
                  </a:cubicBezTo>
                  <a:cubicBezTo>
                    <a:pt x="5046" y="11968"/>
                    <a:pt x="5055" y="11977"/>
                    <a:pt x="5062" y="11987"/>
                  </a:cubicBezTo>
                  <a:cubicBezTo>
                    <a:pt x="4869" y="12073"/>
                    <a:pt x="4681" y="12181"/>
                    <a:pt x="4505" y="12308"/>
                  </a:cubicBezTo>
                  <a:cubicBezTo>
                    <a:pt x="3153" y="13296"/>
                    <a:pt x="2858" y="15200"/>
                    <a:pt x="3847" y="16552"/>
                  </a:cubicBezTo>
                  <a:cubicBezTo>
                    <a:pt x="4416" y="17330"/>
                    <a:pt x="5334" y="17796"/>
                    <a:pt x="6300" y="17796"/>
                  </a:cubicBezTo>
                  <a:cubicBezTo>
                    <a:pt x="6947" y="17796"/>
                    <a:pt x="7565" y="17593"/>
                    <a:pt x="8090" y="17211"/>
                  </a:cubicBezTo>
                  <a:cubicBezTo>
                    <a:pt x="9324" y="16307"/>
                    <a:pt x="9678" y="14643"/>
                    <a:pt x="8977" y="13331"/>
                  </a:cubicBezTo>
                  <a:lnTo>
                    <a:pt x="9047" y="13280"/>
                  </a:lnTo>
                  <a:cubicBezTo>
                    <a:pt x="9079" y="13341"/>
                    <a:pt x="9121" y="13390"/>
                    <a:pt x="9166" y="13425"/>
                  </a:cubicBezTo>
                  <a:cubicBezTo>
                    <a:pt x="9166" y="13426"/>
                    <a:pt x="9166" y="13427"/>
                    <a:pt x="9167" y="13428"/>
                  </a:cubicBezTo>
                  <a:cubicBezTo>
                    <a:pt x="9182" y="13462"/>
                    <a:pt x="9215" y="13483"/>
                    <a:pt x="9250" y="13483"/>
                  </a:cubicBezTo>
                  <a:cubicBezTo>
                    <a:pt x="9263" y="13483"/>
                    <a:pt x="9276" y="13480"/>
                    <a:pt x="9287" y="13475"/>
                  </a:cubicBezTo>
                  <a:cubicBezTo>
                    <a:pt x="9288" y="13474"/>
                    <a:pt x="9289" y="13473"/>
                    <a:pt x="9292" y="13473"/>
                  </a:cubicBezTo>
                  <a:cubicBezTo>
                    <a:pt x="9303" y="13473"/>
                    <a:pt x="9315" y="13469"/>
                    <a:pt x="9326" y="13467"/>
                  </a:cubicBezTo>
                  <a:lnTo>
                    <a:pt x="9329" y="13469"/>
                  </a:lnTo>
                  <a:lnTo>
                    <a:pt x="9350" y="13459"/>
                  </a:lnTo>
                  <a:cubicBezTo>
                    <a:pt x="9403" y="13432"/>
                    <a:pt x="9432" y="13369"/>
                    <a:pt x="9435" y="13293"/>
                  </a:cubicBezTo>
                  <a:cubicBezTo>
                    <a:pt x="9720" y="13908"/>
                    <a:pt x="9820" y="14599"/>
                    <a:pt x="9713" y="15290"/>
                  </a:cubicBezTo>
                  <a:cubicBezTo>
                    <a:pt x="9571" y="16204"/>
                    <a:pt x="9082" y="17007"/>
                    <a:pt x="8335" y="17554"/>
                  </a:cubicBezTo>
                  <a:cubicBezTo>
                    <a:pt x="7738" y="17989"/>
                    <a:pt x="7033" y="18220"/>
                    <a:pt x="6297" y="18220"/>
                  </a:cubicBezTo>
                  <a:cubicBezTo>
                    <a:pt x="5195" y="18220"/>
                    <a:pt x="4148" y="17691"/>
                    <a:pt x="3500" y="16802"/>
                  </a:cubicBezTo>
                  <a:cubicBezTo>
                    <a:pt x="2374" y="15261"/>
                    <a:pt x="2711" y="13091"/>
                    <a:pt x="4250" y="11966"/>
                  </a:cubicBezTo>
                  <a:cubicBezTo>
                    <a:pt x="4345" y="11896"/>
                    <a:pt x="4444" y="11831"/>
                    <a:pt x="4545" y="11773"/>
                  </a:cubicBezTo>
                  <a:close/>
                  <a:moveTo>
                    <a:pt x="4437" y="11686"/>
                  </a:moveTo>
                  <a:cubicBezTo>
                    <a:pt x="4453" y="11698"/>
                    <a:pt x="4470" y="11711"/>
                    <a:pt x="4486" y="11725"/>
                  </a:cubicBezTo>
                  <a:cubicBezTo>
                    <a:pt x="4493" y="11730"/>
                    <a:pt x="4500" y="11736"/>
                    <a:pt x="4506" y="11742"/>
                  </a:cubicBezTo>
                  <a:cubicBezTo>
                    <a:pt x="4410" y="11800"/>
                    <a:pt x="4315" y="11862"/>
                    <a:pt x="4222" y="11930"/>
                  </a:cubicBezTo>
                  <a:cubicBezTo>
                    <a:pt x="2662" y="13072"/>
                    <a:pt x="2321" y="15271"/>
                    <a:pt x="3462" y="16830"/>
                  </a:cubicBezTo>
                  <a:cubicBezTo>
                    <a:pt x="4120" y="17731"/>
                    <a:pt x="5180" y="18268"/>
                    <a:pt x="6295" y="18268"/>
                  </a:cubicBezTo>
                  <a:cubicBezTo>
                    <a:pt x="7042" y="18268"/>
                    <a:pt x="7756" y="18035"/>
                    <a:pt x="8361" y="17592"/>
                  </a:cubicBezTo>
                  <a:cubicBezTo>
                    <a:pt x="9119" y="17038"/>
                    <a:pt x="9614" y="16224"/>
                    <a:pt x="9758" y="15299"/>
                  </a:cubicBezTo>
                  <a:cubicBezTo>
                    <a:pt x="9875" y="14543"/>
                    <a:pt x="9746" y="13787"/>
                    <a:pt x="9394" y="13122"/>
                  </a:cubicBezTo>
                  <a:cubicBezTo>
                    <a:pt x="9391" y="13115"/>
                    <a:pt x="9389" y="13107"/>
                    <a:pt x="9384" y="13099"/>
                  </a:cubicBezTo>
                  <a:lnTo>
                    <a:pt x="9360" y="13048"/>
                  </a:lnTo>
                  <a:lnTo>
                    <a:pt x="9423" y="13001"/>
                  </a:lnTo>
                  <a:cubicBezTo>
                    <a:pt x="9817" y="13700"/>
                    <a:pt x="9967" y="14506"/>
                    <a:pt x="9841" y="15311"/>
                  </a:cubicBezTo>
                  <a:cubicBezTo>
                    <a:pt x="9693" y="16259"/>
                    <a:pt x="9186" y="17093"/>
                    <a:pt x="8412" y="17659"/>
                  </a:cubicBezTo>
                  <a:cubicBezTo>
                    <a:pt x="7792" y="18113"/>
                    <a:pt x="7061" y="18351"/>
                    <a:pt x="6295" y="18351"/>
                  </a:cubicBezTo>
                  <a:cubicBezTo>
                    <a:pt x="5152" y="18351"/>
                    <a:pt x="4067" y="17802"/>
                    <a:pt x="3393" y="16880"/>
                  </a:cubicBezTo>
                  <a:cubicBezTo>
                    <a:pt x="2826" y="16106"/>
                    <a:pt x="2596" y="15157"/>
                    <a:pt x="2744" y="14209"/>
                  </a:cubicBezTo>
                  <a:cubicBezTo>
                    <a:pt x="2891" y="13262"/>
                    <a:pt x="3399" y="12426"/>
                    <a:pt x="4173" y="11861"/>
                  </a:cubicBezTo>
                  <a:cubicBezTo>
                    <a:pt x="4258" y="11798"/>
                    <a:pt x="4347" y="11740"/>
                    <a:pt x="4437" y="11686"/>
                  </a:cubicBezTo>
                  <a:close/>
                  <a:moveTo>
                    <a:pt x="3667" y="11392"/>
                  </a:moveTo>
                  <a:cubicBezTo>
                    <a:pt x="3679" y="11398"/>
                    <a:pt x="3693" y="11405"/>
                    <a:pt x="3706" y="11413"/>
                  </a:cubicBezTo>
                  <a:cubicBezTo>
                    <a:pt x="3711" y="11428"/>
                    <a:pt x="3716" y="11441"/>
                    <a:pt x="3725" y="11455"/>
                  </a:cubicBezTo>
                  <a:cubicBezTo>
                    <a:pt x="3739" y="11480"/>
                    <a:pt x="3757" y="11502"/>
                    <a:pt x="3777" y="11523"/>
                  </a:cubicBezTo>
                  <a:cubicBezTo>
                    <a:pt x="3778" y="11551"/>
                    <a:pt x="3788" y="11581"/>
                    <a:pt x="3805" y="11604"/>
                  </a:cubicBezTo>
                  <a:cubicBezTo>
                    <a:pt x="3832" y="11641"/>
                    <a:pt x="3876" y="11663"/>
                    <a:pt x="3922" y="11663"/>
                  </a:cubicBezTo>
                  <a:cubicBezTo>
                    <a:pt x="3952" y="11663"/>
                    <a:pt x="3983" y="11654"/>
                    <a:pt x="4006" y="11635"/>
                  </a:cubicBezTo>
                  <a:cubicBezTo>
                    <a:pt x="4020" y="11626"/>
                    <a:pt x="4030" y="11613"/>
                    <a:pt x="4039" y="11600"/>
                  </a:cubicBezTo>
                  <a:cubicBezTo>
                    <a:pt x="4047" y="11599"/>
                    <a:pt x="4055" y="11599"/>
                    <a:pt x="4064" y="11598"/>
                  </a:cubicBezTo>
                  <a:cubicBezTo>
                    <a:pt x="4107" y="11593"/>
                    <a:pt x="4151" y="11589"/>
                    <a:pt x="4191" y="11589"/>
                  </a:cubicBezTo>
                  <a:cubicBezTo>
                    <a:pt x="4230" y="11589"/>
                    <a:pt x="4266" y="11592"/>
                    <a:pt x="4294" y="11602"/>
                  </a:cubicBezTo>
                  <a:cubicBezTo>
                    <a:pt x="4329" y="11612"/>
                    <a:pt x="4364" y="11633"/>
                    <a:pt x="4397" y="11657"/>
                  </a:cubicBezTo>
                  <a:cubicBezTo>
                    <a:pt x="4312" y="11709"/>
                    <a:pt x="4228" y="11765"/>
                    <a:pt x="4146" y="11825"/>
                  </a:cubicBezTo>
                  <a:cubicBezTo>
                    <a:pt x="3362" y="12399"/>
                    <a:pt x="2847" y="13244"/>
                    <a:pt x="2698" y="14203"/>
                  </a:cubicBezTo>
                  <a:cubicBezTo>
                    <a:pt x="2550" y="15163"/>
                    <a:pt x="2783" y="16124"/>
                    <a:pt x="3356" y="16908"/>
                  </a:cubicBezTo>
                  <a:cubicBezTo>
                    <a:pt x="4039" y="17842"/>
                    <a:pt x="5138" y="18398"/>
                    <a:pt x="6295" y="18398"/>
                  </a:cubicBezTo>
                  <a:cubicBezTo>
                    <a:pt x="7070" y="18398"/>
                    <a:pt x="7811" y="18156"/>
                    <a:pt x="8438" y="17697"/>
                  </a:cubicBezTo>
                  <a:cubicBezTo>
                    <a:pt x="9222" y="17123"/>
                    <a:pt x="9737" y="16279"/>
                    <a:pt x="9885" y="15319"/>
                  </a:cubicBezTo>
                  <a:cubicBezTo>
                    <a:pt x="10012" y="14502"/>
                    <a:pt x="9860" y="13685"/>
                    <a:pt x="9459" y="12975"/>
                  </a:cubicBezTo>
                  <a:lnTo>
                    <a:pt x="9488" y="12955"/>
                  </a:lnTo>
                  <a:cubicBezTo>
                    <a:pt x="9547" y="13070"/>
                    <a:pt x="9644" y="13147"/>
                    <a:pt x="9731" y="13147"/>
                  </a:cubicBezTo>
                  <a:cubicBezTo>
                    <a:pt x="9744" y="13147"/>
                    <a:pt x="9757" y="13144"/>
                    <a:pt x="9767" y="13141"/>
                  </a:cubicBezTo>
                  <a:lnTo>
                    <a:pt x="9768" y="13144"/>
                  </a:lnTo>
                  <a:lnTo>
                    <a:pt x="9789" y="13133"/>
                  </a:lnTo>
                  <a:cubicBezTo>
                    <a:pt x="9830" y="13113"/>
                    <a:pt x="9857" y="13071"/>
                    <a:pt x="9868" y="13020"/>
                  </a:cubicBezTo>
                  <a:cubicBezTo>
                    <a:pt x="9939" y="13166"/>
                    <a:pt x="10004" y="13315"/>
                    <a:pt x="10057" y="13468"/>
                  </a:cubicBezTo>
                  <a:lnTo>
                    <a:pt x="10064" y="13489"/>
                  </a:lnTo>
                  <a:lnTo>
                    <a:pt x="10085" y="13482"/>
                  </a:lnTo>
                  <a:cubicBezTo>
                    <a:pt x="10087" y="13481"/>
                    <a:pt x="10090" y="13481"/>
                    <a:pt x="10095" y="13479"/>
                  </a:cubicBezTo>
                  <a:cubicBezTo>
                    <a:pt x="10120" y="13472"/>
                    <a:pt x="10144" y="13469"/>
                    <a:pt x="10169" y="13469"/>
                  </a:cubicBezTo>
                  <a:cubicBezTo>
                    <a:pt x="10261" y="13469"/>
                    <a:pt x="10349" y="13513"/>
                    <a:pt x="10403" y="13586"/>
                  </a:cubicBezTo>
                  <a:cubicBezTo>
                    <a:pt x="10424" y="13616"/>
                    <a:pt x="10440" y="13649"/>
                    <a:pt x="10450" y="13683"/>
                  </a:cubicBezTo>
                  <a:lnTo>
                    <a:pt x="10453" y="13693"/>
                  </a:lnTo>
                  <a:cubicBezTo>
                    <a:pt x="10472" y="13769"/>
                    <a:pt x="10460" y="13848"/>
                    <a:pt x="10421" y="13914"/>
                  </a:cubicBezTo>
                  <a:cubicBezTo>
                    <a:pt x="10381" y="13982"/>
                    <a:pt x="10317" y="14029"/>
                    <a:pt x="10238" y="14049"/>
                  </a:cubicBezTo>
                  <a:cubicBezTo>
                    <a:pt x="10234" y="14049"/>
                    <a:pt x="10232" y="14050"/>
                    <a:pt x="10229" y="14050"/>
                  </a:cubicBezTo>
                  <a:lnTo>
                    <a:pt x="10208" y="14056"/>
                  </a:lnTo>
                  <a:lnTo>
                    <a:pt x="10212" y="14077"/>
                  </a:lnTo>
                  <a:cubicBezTo>
                    <a:pt x="10226" y="14150"/>
                    <a:pt x="10236" y="14228"/>
                    <a:pt x="10245" y="14308"/>
                  </a:cubicBezTo>
                  <a:lnTo>
                    <a:pt x="10248" y="14329"/>
                  </a:lnTo>
                  <a:lnTo>
                    <a:pt x="10270" y="14328"/>
                  </a:lnTo>
                  <a:cubicBezTo>
                    <a:pt x="10273" y="14328"/>
                    <a:pt x="10277" y="14326"/>
                    <a:pt x="10284" y="14326"/>
                  </a:cubicBezTo>
                  <a:lnTo>
                    <a:pt x="10295" y="14326"/>
                  </a:lnTo>
                  <a:cubicBezTo>
                    <a:pt x="10387" y="14326"/>
                    <a:pt x="10476" y="14371"/>
                    <a:pt x="10532" y="14445"/>
                  </a:cubicBezTo>
                  <a:cubicBezTo>
                    <a:pt x="10566" y="14491"/>
                    <a:pt x="10585" y="14546"/>
                    <a:pt x="10587" y="14604"/>
                  </a:cubicBezTo>
                  <a:lnTo>
                    <a:pt x="10587" y="14613"/>
                  </a:lnTo>
                  <a:cubicBezTo>
                    <a:pt x="10590" y="14691"/>
                    <a:pt x="10561" y="14765"/>
                    <a:pt x="10509" y="14822"/>
                  </a:cubicBezTo>
                  <a:cubicBezTo>
                    <a:pt x="10456" y="14878"/>
                    <a:pt x="10384" y="14911"/>
                    <a:pt x="10301" y="14914"/>
                  </a:cubicBezTo>
                  <a:lnTo>
                    <a:pt x="10270" y="14914"/>
                  </a:lnTo>
                  <a:lnTo>
                    <a:pt x="10269" y="14936"/>
                  </a:lnTo>
                  <a:cubicBezTo>
                    <a:pt x="10258" y="15221"/>
                    <a:pt x="10212" y="15510"/>
                    <a:pt x="10136" y="15793"/>
                  </a:cubicBezTo>
                  <a:cubicBezTo>
                    <a:pt x="10111" y="15785"/>
                    <a:pt x="10085" y="15783"/>
                    <a:pt x="10058" y="15783"/>
                  </a:cubicBezTo>
                  <a:cubicBezTo>
                    <a:pt x="9915" y="15783"/>
                    <a:pt x="9786" y="15874"/>
                    <a:pt x="9738" y="16009"/>
                  </a:cubicBezTo>
                  <a:cubicBezTo>
                    <a:pt x="9679" y="16171"/>
                    <a:pt x="9754" y="16352"/>
                    <a:pt x="9907" y="16426"/>
                  </a:cubicBezTo>
                  <a:cubicBezTo>
                    <a:pt x="9847" y="16557"/>
                    <a:pt x="9786" y="16675"/>
                    <a:pt x="9721" y="16789"/>
                  </a:cubicBezTo>
                  <a:lnTo>
                    <a:pt x="9709" y="16808"/>
                  </a:lnTo>
                  <a:lnTo>
                    <a:pt x="9738" y="16824"/>
                  </a:lnTo>
                  <a:cubicBezTo>
                    <a:pt x="9764" y="16843"/>
                    <a:pt x="9788" y="16865"/>
                    <a:pt x="9806" y="16891"/>
                  </a:cubicBezTo>
                  <a:cubicBezTo>
                    <a:pt x="9880" y="16992"/>
                    <a:pt x="9881" y="17129"/>
                    <a:pt x="9812" y="17230"/>
                  </a:cubicBezTo>
                  <a:cubicBezTo>
                    <a:pt x="9809" y="17233"/>
                    <a:pt x="9802" y="17243"/>
                    <a:pt x="9801" y="17245"/>
                  </a:cubicBezTo>
                  <a:cubicBezTo>
                    <a:pt x="9746" y="17319"/>
                    <a:pt x="9659" y="17364"/>
                    <a:pt x="9565" y="17364"/>
                  </a:cubicBezTo>
                  <a:cubicBezTo>
                    <a:pt x="9501" y="17364"/>
                    <a:pt x="9442" y="17344"/>
                    <a:pt x="9393" y="17307"/>
                  </a:cubicBezTo>
                  <a:lnTo>
                    <a:pt x="9370" y="17290"/>
                  </a:lnTo>
                  <a:lnTo>
                    <a:pt x="9356" y="17307"/>
                  </a:lnTo>
                  <a:cubicBezTo>
                    <a:pt x="9312" y="17360"/>
                    <a:pt x="9263" y="17415"/>
                    <a:pt x="9205" y="17477"/>
                  </a:cubicBezTo>
                  <a:lnTo>
                    <a:pt x="9189" y="17493"/>
                  </a:lnTo>
                  <a:lnTo>
                    <a:pt x="9211" y="17514"/>
                  </a:lnTo>
                  <a:cubicBezTo>
                    <a:pt x="9220" y="17523"/>
                    <a:pt x="9227" y="17533"/>
                    <a:pt x="9235" y="17541"/>
                  </a:cubicBezTo>
                  <a:cubicBezTo>
                    <a:pt x="9321" y="17660"/>
                    <a:pt x="9305" y="17828"/>
                    <a:pt x="9198" y="17928"/>
                  </a:cubicBezTo>
                  <a:lnTo>
                    <a:pt x="9183" y="17934"/>
                  </a:lnTo>
                  <a:cubicBezTo>
                    <a:pt x="9130" y="17981"/>
                    <a:pt x="9062" y="18007"/>
                    <a:pt x="8991" y="18007"/>
                  </a:cubicBezTo>
                  <a:cubicBezTo>
                    <a:pt x="8907" y="18007"/>
                    <a:pt x="8825" y="17970"/>
                    <a:pt x="8771" y="17907"/>
                  </a:cubicBezTo>
                  <a:lnTo>
                    <a:pt x="8752" y="17884"/>
                  </a:lnTo>
                  <a:lnTo>
                    <a:pt x="8714" y="17914"/>
                  </a:lnTo>
                  <a:cubicBezTo>
                    <a:pt x="8690" y="17932"/>
                    <a:pt x="8666" y="17951"/>
                    <a:pt x="8641" y="17969"/>
                  </a:cubicBezTo>
                  <a:cubicBezTo>
                    <a:pt x="8443" y="18115"/>
                    <a:pt x="8228" y="18242"/>
                    <a:pt x="8001" y="18351"/>
                  </a:cubicBezTo>
                  <a:cubicBezTo>
                    <a:pt x="7943" y="18238"/>
                    <a:pt x="7828" y="18166"/>
                    <a:pt x="7701" y="18166"/>
                  </a:cubicBezTo>
                  <a:cubicBezTo>
                    <a:pt x="7660" y="18166"/>
                    <a:pt x="7620" y="18174"/>
                    <a:pt x="7581" y="18189"/>
                  </a:cubicBezTo>
                  <a:cubicBezTo>
                    <a:pt x="7417" y="18247"/>
                    <a:pt x="7325" y="18422"/>
                    <a:pt x="7367" y="18589"/>
                  </a:cubicBezTo>
                  <a:cubicBezTo>
                    <a:pt x="7232" y="18626"/>
                    <a:pt x="7099" y="18657"/>
                    <a:pt x="6969" y="18679"/>
                  </a:cubicBezTo>
                  <a:lnTo>
                    <a:pt x="6947" y="18683"/>
                  </a:lnTo>
                  <a:lnTo>
                    <a:pt x="6953" y="18715"/>
                  </a:lnTo>
                  <a:cubicBezTo>
                    <a:pt x="6961" y="18792"/>
                    <a:pt x="6938" y="18869"/>
                    <a:pt x="6888" y="18929"/>
                  </a:cubicBezTo>
                  <a:cubicBezTo>
                    <a:pt x="6840" y="18990"/>
                    <a:pt x="6768" y="19027"/>
                    <a:pt x="6686" y="19036"/>
                  </a:cubicBezTo>
                  <a:lnTo>
                    <a:pt x="6675" y="19038"/>
                  </a:lnTo>
                  <a:cubicBezTo>
                    <a:pt x="6668" y="19038"/>
                    <a:pt x="6660" y="19038"/>
                    <a:pt x="6653" y="19038"/>
                  </a:cubicBezTo>
                  <a:cubicBezTo>
                    <a:pt x="6502" y="19038"/>
                    <a:pt x="6373" y="18919"/>
                    <a:pt x="6362" y="18768"/>
                  </a:cubicBezTo>
                  <a:lnTo>
                    <a:pt x="6340" y="18768"/>
                  </a:lnTo>
                  <a:lnTo>
                    <a:pt x="6362" y="18759"/>
                  </a:lnTo>
                  <a:lnTo>
                    <a:pt x="6362" y="18736"/>
                  </a:lnTo>
                  <a:lnTo>
                    <a:pt x="6290" y="18736"/>
                  </a:lnTo>
                  <a:cubicBezTo>
                    <a:pt x="6229" y="18736"/>
                    <a:pt x="6167" y="18734"/>
                    <a:pt x="6106" y="18732"/>
                  </a:cubicBezTo>
                  <a:lnTo>
                    <a:pt x="6084" y="18731"/>
                  </a:lnTo>
                  <a:lnTo>
                    <a:pt x="6083" y="18764"/>
                  </a:lnTo>
                  <a:cubicBezTo>
                    <a:pt x="6065" y="18910"/>
                    <a:pt x="5941" y="19021"/>
                    <a:pt x="5797" y="19021"/>
                  </a:cubicBezTo>
                  <a:cubicBezTo>
                    <a:pt x="5785" y="19021"/>
                    <a:pt x="5772" y="19019"/>
                    <a:pt x="5762" y="19017"/>
                  </a:cubicBezTo>
                  <a:cubicBezTo>
                    <a:pt x="5761" y="19017"/>
                    <a:pt x="5750" y="19016"/>
                    <a:pt x="5749" y="19016"/>
                  </a:cubicBezTo>
                  <a:cubicBezTo>
                    <a:pt x="5671" y="19006"/>
                    <a:pt x="5603" y="18966"/>
                    <a:pt x="5555" y="18905"/>
                  </a:cubicBezTo>
                  <a:cubicBezTo>
                    <a:pt x="5508" y="18842"/>
                    <a:pt x="5488" y="18765"/>
                    <a:pt x="5498" y="18685"/>
                  </a:cubicBezTo>
                  <a:lnTo>
                    <a:pt x="5503" y="18658"/>
                  </a:lnTo>
                  <a:lnTo>
                    <a:pt x="5481" y="18654"/>
                  </a:lnTo>
                  <a:cubicBezTo>
                    <a:pt x="5410" y="18639"/>
                    <a:pt x="5336" y="18621"/>
                    <a:pt x="5255" y="18600"/>
                  </a:cubicBezTo>
                  <a:lnTo>
                    <a:pt x="5233" y="18595"/>
                  </a:lnTo>
                  <a:lnTo>
                    <a:pt x="5225" y="18617"/>
                  </a:lnTo>
                  <a:cubicBezTo>
                    <a:pt x="5224" y="18620"/>
                    <a:pt x="5224" y="18622"/>
                    <a:pt x="5223" y="18628"/>
                  </a:cubicBezTo>
                  <a:cubicBezTo>
                    <a:pt x="5181" y="18746"/>
                    <a:pt x="5071" y="18823"/>
                    <a:pt x="4950" y="18823"/>
                  </a:cubicBezTo>
                  <a:cubicBezTo>
                    <a:pt x="4917" y="18823"/>
                    <a:pt x="4885" y="18818"/>
                    <a:pt x="4853" y="18807"/>
                  </a:cubicBezTo>
                  <a:lnTo>
                    <a:pt x="4847" y="18804"/>
                  </a:lnTo>
                  <a:cubicBezTo>
                    <a:pt x="4695" y="18750"/>
                    <a:pt x="4616" y="18583"/>
                    <a:pt x="4670" y="18427"/>
                  </a:cubicBezTo>
                  <a:lnTo>
                    <a:pt x="4675" y="18420"/>
                  </a:lnTo>
                  <a:lnTo>
                    <a:pt x="4683" y="18399"/>
                  </a:lnTo>
                  <a:lnTo>
                    <a:pt x="4663" y="18390"/>
                  </a:lnTo>
                  <a:cubicBezTo>
                    <a:pt x="4330" y="18241"/>
                    <a:pt x="4019" y="18046"/>
                    <a:pt x="3739" y="17813"/>
                  </a:cubicBezTo>
                  <a:lnTo>
                    <a:pt x="3723" y="17799"/>
                  </a:lnTo>
                  <a:lnTo>
                    <a:pt x="3709" y="17815"/>
                  </a:lnTo>
                  <a:cubicBezTo>
                    <a:pt x="3706" y="17818"/>
                    <a:pt x="3704" y="17821"/>
                    <a:pt x="3700" y="17826"/>
                  </a:cubicBezTo>
                  <a:cubicBezTo>
                    <a:pt x="3643" y="17883"/>
                    <a:pt x="3571" y="17914"/>
                    <a:pt x="3491" y="17914"/>
                  </a:cubicBezTo>
                  <a:cubicBezTo>
                    <a:pt x="3416" y="17914"/>
                    <a:pt x="3345" y="17885"/>
                    <a:pt x="3291" y="17832"/>
                  </a:cubicBezTo>
                  <a:lnTo>
                    <a:pt x="3284" y="17826"/>
                  </a:lnTo>
                  <a:cubicBezTo>
                    <a:pt x="3229" y="17772"/>
                    <a:pt x="3198" y="17698"/>
                    <a:pt x="3197" y="17620"/>
                  </a:cubicBezTo>
                  <a:cubicBezTo>
                    <a:pt x="3197" y="17542"/>
                    <a:pt x="3226" y="17468"/>
                    <a:pt x="3284" y="17410"/>
                  </a:cubicBezTo>
                  <a:cubicBezTo>
                    <a:pt x="3287" y="17409"/>
                    <a:pt x="3289" y="17407"/>
                    <a:pt x="3291" y="17405"/>
                  </a:cubicBezTo>
                  <a:lnTo>
                    <a:pt x="3307" y="17391"/>
                  </a:lnTo>
                  <a:lnTo>
                    <a:pt x="3292" y="17376"/>
                  </a:lnTo>
                  <a:cubicBezTo>
                    <a:pt x="3242" y="17318"/>
                    <a:pt x="3192" y="17256"/>
                    <a:pt x="3145" y="17194"/>
                  </a:cubicBezTo>
                  <a:lnTo>
                    <a:pt x="3131" y="17177"/>
                  </a:lnTo>
                  <a:lnTo>
                    <a:pt x="3113" y="17191"/>
                  </a:lnTo>
                  <a:cubicBezTo>
                    <a:pt x="3110" y="17192"/>
                    <a:pt x="3108" y="17194"/>
                    <a:pt x="3103" y="17198"/>
                  </a:cubicBezTo>
                  <a:cubicBezTo>
                    <a:pt x="3055" y="17230"/>
                    <a:pt x="2998" y="17247"/>
                    <a:pt x="2940" y="17247"/>
                  </a:cubicBezTo>
                  <a:cubicBezTo>
                    <a:pt x="2844" y="17247"/>
                    <a:pt x="2755" y="17199"/>
                    <a:pt x="2703" y="17119"/>
                  </a:cubicBezTo>
                  <a:cubicBezTo>
                    <a:pt x="2702" y="17118"/>
                    <a:pt x="2695" y="17108"/>
                    <a:pt x="2695" y="17108"/>
                  </a:cubicBezTo>
                  <a:cubicBezTo>
                    <a:pt x="2608" y="16972"/>
                    <a:pt x="2648" y="16791"/>
                    <a:pt x="2786" y="16703"/>
                  </a:cubicBezTo>
                  <a:lnTo>
                    <a:pt x="2810" y="16688"/>
                  </a:lnTo>
                  <a:lnTo>
                    <a:pt x="2800" y="16670"/>
                  </a:lnTo>
                  <a:cubicBezTo>
                    <a:pt x="2761" y="16597"/>
                    <a:pt x="2726" y="16529"/>
                    <a:pt x="2694" y="16463"/>
                  </a:cubicBezTo>
                  <a:lnTo>
                    <a:pt x="2686" y="16443"/>
                  </a:lnTo>
                  <a:lnTo>
                    <a:pt x="2666" y="16451"/>
                  </a:lnTo>
                  <a:cubicBezTo>
                    <a:pt x="2664" y="16453"/>
                    <a:pt x="2660" y="16454"/>
                    <a:pt x="2654" y="16456"/>
                  </a:cubicBezTo>
                  <a:cubicBezTo>
                    <a:pt x="2619" y="16470"/>
                    <a:pt x="2585" y="16476"/>
                    <a:pt x="2549" y="16476"/>
                  </a:cubicBezTo>
                  <a:cubicBezTo>
                    <a:pt x="2427" y="16476"/>
                    <a:pt x="2322" y="16403"/>
                    <a:pt x="2280" y="16292"/>
                  </a:cubicBezTo>
                  <a:cubicBezTo>
                    <a:pt x="2280" y="16291"/>
                    <a:pt x="2276" y="16282"/>
                    <a:pt x="2276" y="16282"/>
                  </a:cubicBezTo>
                  <a:cubicBezTo>
                    <a:pt x="2248" y="16210"/>
                    <a:pt x="2250" y="16129"/>
                    <a:pt x="2284" y="16058"/>
                  </a:cubicBezTo>
                  <a:cubicBezTo>
                    <a:pt x="2317" y="15987"/>
                    <a:pt x="2375" y="15933"/>
                    <a:pt x="2450" y="15905"/>
                  </a:cubicBezTo>
                  <a:lnTo>
                    <a:pt x="2477" y="15896"/>
                  </a:lnTo>
                  <a:lnTo>
                    <a:pt x="2471" y="15875"/>
                  </a:lnTo>
                  <a:cubicBezTo>
                    <a:pt x="2392" y="15604"/>
                    <a:pt x="2342" y="15317"/>
                    <a:pt x="2323" y="15025"/>
                  </a:cubicBezTo>
                  <a:cubicBezTo>
                    <a:pt x="2490" y="15006"/>
                    <a:pt x="2619" y="14866"/>
                    <a:pt x="2624" y="14695"/>
                  </a:cubicBezTo>
                  <a:cubicBezTo>
                    <a:pt x="2625" y="14663"/>
                    <a:pt x="2621" y="14634"/>
                    <a:pt x="2613" y="14603"/>
                  </a:cubicBezTo>
                  <a:cubicBezTo>
                    <a:pt x="2579" y="14471"/>
                    <a:pt x="2470" y="14373"/>
                    <a:pt x="2335" y="14354"/>
                  </a:cubicBezTo>
                  <a:cubicBezTo>
                    <a:pt x="2349" y="14210"/>
                    <a:pt x="2370" y="14070"/>
                    <a:pt x="2398" y="13940"/>
                  </a:cubicBezTo>
                  <a:lnTo>
                    <a:pt x="2403" y="13918"/>
                  </a:lnTo>
                  <a:lnTo>
                    <a:pt x="2370" y="13911"/>
                  </a:lnTo>
                  <a:cubicBezTo>
                    <a:pt x="2215" y="13865"/>
                    <a:pt x="2127" y="13708"/>
                    <a:pt x="2171" y="13553"/>
                  </a:cubicBezTo>
                  <a:cubicBezTo>
                    <a:pt x="2171" y="13551"/>
                    <a:pt x="2174" y="13544"/>
                    <a:pt x="2174" y="13542"/>
                  </a:cubicBezTo>
                  <a:cubicBezTo>
                    <a:pt x="2211" y="13419"/>
                    <a:pt x="2326" y="13333"/>
                    <a:pt x="2454" y="13333"/>
                  </a:cubicBezTo>
                  <a:cubicBezTo>
                    <a:pt x="2482" y="13333"/>
                    <a:pt x="2511" y="13338"/>
                    <a:pt x="2542" y="13348"/>
                  </a:cubicBezTo>
                  <a:lnTo>
                    <a:pt x="2570" y="13358"/>
                  </a:lnTo>
                  <a:lnTo>
                    <a:pt x="2577" y="13336"/>
                  </a:lnTo>
                  <a:cubicBezTo>
                    <a:pt x="2679" y="13071"/>
                    <a:pt x="2811" y="12814"/>
                    <a:pt x="2972" y="12572"/>
                  </a:cubicBezTo>
                  <a:cubicBezTo>
                    <a:pt x="3024" y="12604"/>
                    <a:pt x="3083" y="12620"/>
                    <a:pt x="3146" y="12620"/>
                  </a:cubicBezTo>
                  <a:cubicBezTo>
                    <a:pt x="3250" y="12620"/>
                    <a:pt x="3347" y="12574"/>
                    <a:pt x="3413" y="12493"/>
                  </a:cubicBezTo>
                  <a:cubicBezTo>
                    <a:pt x="3481" y="12410"/>
                    <a:pt x="3503" y="12301"/>
                    <a:pt x="3477" y="12198"/>
                  </a:cubicBezTo>
                  <a:cubicBezTo>
                    <a:pt x="3462" y="12140"/>
                    <a:pt x="3431" y="12087"/>
                    <a:pt x="3388" y="12045"/>
                  </a:cubicBezTo>
                  <a:cubicBezTo>
                    <a:pt x="3489" y="11936"/>
                    <a:pt x="3588" y="11840"/>
                    <a:pt x="3690" y="11753"/>
                  </a:cubicBezTo>
                  <a:lnTo>
                    <a:pt x="3708" y="11739"/>
                  </a:lnTo>
                  <a:lnTo>
                    <a:pt x="3694" y="11721"/>
                  </a:lnTo>
                  <a:cubicBezTo>
                    <a:pt x="3693" y="11719"/>
                    <a:pt x="3690" y="11718"/>
                    <a:pt x="3684" y="11710"/>
                  </a:cubicBezTo>
                  <a:cubicBezTo>
                    <a:pt x="3639" y="11647"/>
                    <a:pt x="3619" y="11571"/>
                    <a:pt x="3631" y="11494"/>
                  </a:cubicBezTo>
                  <a:cubicBezTo>
                    <a:pt x="3636" y="11457"/>
                    <a:pt x="3650" y="11423"/>
                    <a:pt x="3667" y="11392"/>
                  </a:cubicBezTo>
                  <a:close/>
                  <a:moveTo>
                    <a:pt x="4407" y="0"/>
                  </a:moveTo>
                  <a:cubicBezTo>
                    <a:pt x="4337" y="0"/>
                    <a:pt x="4264" y="24"/>
                    <a:pt x="4205" y="69"/>
                  </a:cubicBezTo>
                  <a:lnTo>
                    <a:pt x="4048" y="183"/>
                  </a:lnTo>
                  <a:cubicBezTo>
                    <a:pt x="4013" y="208"/>
                    <a:pt x="3985" y="240"/>
                    <a:pt x="3963" y="272"/>
                  </a:cubicBezTo>
                  <a:cubicBezTo>
                    <a:pt x="3903" y="364"/>
                    <a:pt x="3892" y="473"/>
                    <a:pt x="3940" y="560"/>
                  </a:cubicBezTo>
                  <a:cubicBezTo>
                    <a:pt x="3945" y="570"/>
                    <a:pt x="3948" y="578"/>
                    <a:pt x="3955" y="588"/>
                  </a:cubicBezTo>
                  <a:lnTo>
                    <a:pt x="3958" y="592"/>
                  </a:lnTo>
                  <a:lnTo>
                    <a:pt x="4283" y="1036"/>
                  </a:lnTo>
                  <a:lnTo>
                    <a:pt x="4126" y="1151"/>
                  </a:lnTo>
                  <a:lnTo>
                    <a:pt x="4531" y="1705"/>
                  </a:lnTo>
                  <a:lnTo>
                    <a:pt x="4609" y="1648"/>
                  </a:lnTo>
                  <a:lnTo>
                    <a:pt x="4643" y="1694"/>
                  </a:lnTo>
                  <a:lnTo>
                    <a:pt x="4565" y="1751"/>
                  </a:lnTo>
                  <a:lnTo>
                    <a:pt x="6047" y="3778"/>
                  </a:lnTo>
                  <a:lnTo>
                    <a:pt x="6002" y="3811"/>
                  </a:lnTo>
                  <a:cubicBezTo>
                    <a:pt x="5970" y="3776"/>
                    <a:pt x="5924" y="3755"/>
                    <a:pt x="5880" y="3755"/>
                  </a:cubicBezTo>
                  <a:cubicBezTo>
                    <a:pt x="5849" y="3755"/>
                    <a:pt x="5820" y="3763"/>
                    <a:pt x="5798" y="3781"/>
                  </a:cubicBezTo>
                  <a:lnTo>
                    <a:pt x="5780" y="3794"/>
                  </a:lnTo>
                  <a:lnTo>
                    <a:pt x="5781" y="3797"/>
                  </a:lnTo>
                  <a:cubicBezTo>
                    <a:pt x="5759" y="3820"/>
                    <a:pt x="5744" y="3851"/>
                    <a:pt x="5741" y="3884"/>
                  </a:cubicBezTo>
                  <a:cubicBezTo>
                    <a:pt x="5739" y="3919"/>
                    <a:pt x="5746" y="3955"/>
                    <a:pt x="5764" y="3987"/>
                  </a:cubicBezTo>
                  <a:lnTo>
                    <a:pt x="5256" y="4358"/>
                  </a:lnTo>
                  <a:lnTo>
                    <a:pt x="5238" y="4372"/>
                  </a:lnTo>
                  <a:lnTo>
                    <a:pt x="5326" y="4493"/>
                  </a:lnTo>
                  <a:lnTo>
                    <a:pt x="5401" y="4595"/>
                  </a:lnTo>
                  <a:lnTo>
                    <a:pt x="5964" y="5364"/>
                  </a:lnTo>
                  <a:lnTo>
                    <a:pt x="4968" y="6093"/>
                  </a:lnTo>
                  <a:lnTo>
                    <a:pt x="4949" y="6106"/>
                  </a:lnTo>
                  <a:lnTo>
                    <a:pt x="5754" y="7206"/>
                  </a:lnTo>
                  <a:lnTo>
                    <a:pt x="5546" y="8406"/>
                  </a:lnTo>
                  <a:cubicBezTo>
                    <a:pt x="5532" y="8397"/>
                    <a:pt x="5517" y="8389"/>
                    <a:pt x="5504" y="8385"/>
                  </a:cubicBezTo>
                  <a:cubicBezTo>
                    <a:pt x="5474" y="8376"/>
                    <a:pt x="5442" y="8371"/>
                    <a:pt x="5411" y="8371"/>
                  </a:cubicBezTo>
                  <a:cubicBezTo>
                    <a:pt x="5344" y="8371"/>
                    <a:pt x="5284" y="8391"/>
                    <a:pt x="5235" y="8426"/>
                  </a:cubicBezTo>
                  <a:cubicBezTo>
                    <a:pt x="5202" y="8423"/>
                    <a:pt x="5169" y="8418"/>
                    <a:pt x="5138" y="8408"/>
                  </a:cubicBezTo>
                  <a:cubicBezTo>
                    <a:pt x="5105" y="8398"/>
                    <a:pt x="5074" y="8384"/>
                    <a:pt x="5045" y="8368"/>
                  </a:cubicBezTo>
                  <a:cubicBezTo>
                    <a:pt x="5013" y="8284"/>
                    <a:pt x="4943" y="8212"/>
                    <a:pt x="4848" y="8184"/>
                  </a:cubicBezTo>
                  <a:cubicBezTo>
                    <a:pt x="4832" y="8179"/>
                    <a:pt x="4811" y="8177"/>
                    <a:pt x="4786" y="8177"/>
                  </a:cubicBezTo>
                  <a:cubicBezTo>
                    <a:pt x="4757" y="8177"/>
                    <a:pt x="4723" y="8180"/>
                    <a:pt x="4686" y="8184"/>
                  </a:cubicBezTo>
                  <a:cubicBezTo>
                    <a:pt x="4644" y="8188"/>
                    <a:pt x="4600" y="8191"/>
                    <a:pt x="4560" y="8191"/>
                  </a:cubicBezTo>
                  <a:cubicBezTo>
                    <a:pt x="4521" y="8191"/>
                    <a:pt x="4485" y="8188"/>
                    <a:pt x="4457" y="8180"/>
                  </a:cubicBezTo>
                  <a:cubicBezTo>
                    <a:pt x="4390" y="8159"/>
                    <a:pt x="4325" y="8103"/>
                    <a:pt x="4264" y="8053"/>
                  </a:cubicBezTo>
                  <a:cubicBezTo>
                    <a:pt x="4215" y="8011"/>
                    <a:pt x="4172" y="7974"/>
                    <a:pt x="4133" y="7962"/>
                  </a:cubicBezTo>
                  <a:cubicBezTo>
                    <a:pt x="4103" y="7953"/>
                    <a:pt x="4071" y="7948"/>
                    <a:pt x="4040" y="7948"/>
                  </a:cubicBezTo>
                  <a:cubicBezTo>
                    <a:pt x="3973" y="7948"/>
                    <a:pt x="3913" y="7968"/>
                    <a:pt x="3864" y="8002"/>
                  </a:cubicBezTo>
                  <a:cubicBezTo>
                    <a:pt x="3831" y="8000"/>
                    <a:pt x="3798" y="7995"/>
                    <a:pt x="3767" y="7986"/>
                  </a:cubicBezTo>
                  <a:cubicBezTo>
                    <a:pt x="3734" y="7975"/>
                    <a:pt x="3703" y="7960"/>
                    <a:pt x="3674" y="7944"/>
                  </a:cubicBezTo>
                  <a:cubicBezTo>
                    <a:pt x="3642" y="7860"/>
                    <a:pt x="3572" y="7789"/>
                    <a:pt x="3477" y="7760"/>
                  </a:cubicBezTo>
                  <a:cubicBezTo>
                    <a:pt x="3461" y="7755"/>
                    <a:pt x="3441" y="7753"/>
                    <a:pt x="3418" y="7753"/>
                  </a:cubicBezTo>
                  <a:cubicBezTo>
                    <a:pt x="3389" y="7753"/>
                    <a:pt x="3354" y="7756"/>
                    <a:pt x="3317" y="7760"/>
                  </a:cubicBezTo>
                  <a:cubicBezTo>
                    <a:pt x="3275" y="7764"/>
                    <a:pt x="3230" y="7768"/>
                    <a:pt x="3188" y="7768"/>
                  </a:cubicBezTo>
                  <a:cubicBezTo>
                    <a:pt x="3150" y="7768"/>
                    <a:pt x="3114" y="7765"/>
                    <a:pt x="3087" y="7757"/>
                  </a:cubicBezTo>
                  <a:cubicBezTo>
                    <a:pt x="3019" y="7736"/>
                    <a:pt x="2954" y="7680"/>
                    <a:pt x="2894" y="7630"/>
                  </a:cubicBezTo>
                  <a:cubicBezTo>
                    <a:pt x="2844" y="7588"/>
                    <a:pt x="2801" y="7551"/>
                    <a:pt x="2762" y="7538"/>
                  </a:cubicBezTo>
                  <a:cubicBezTo>
                    <a:pt x="2732" y="7529"/>
                    <a:pt x="2700" y="7525"/>
                    <a:pt x="2669" y="7525"/>
                  </a:cubicBezTo>
                  <a:cubicBezTo>
                    <a:pt x="2621" y="7525"/>
                    <a:pt x="2574" y="7535"/>
                    <a:pt x="2533" y="7556"/>
                  </a:cubicBezTo>
                  <a:cubicBezTo>
                    <a:pt x="2518" y="7563"/>
                    <a:pt x="2505" y="7572"/>
                    <a:pt x="2492" y="7581"/>
                  </a:cubicBezTo>
                  <a:cubicBezTo>
                    <a:pt x="2458" y="7579"/>
                    <a:pt x="2422" y="7574"/>
                    <a:pt x="2384" y="7565"/>
                  </a:cubicBezTo>
                  <a:cubicBezTo>
                    <a:pt x="2348" y="7556"/>
                    <a:pt x="2312" y="7544"/>
                    <a:pt x="2280" y="7530"/>
                  </a:cubicBezTo>
                  <a:cubicBezTo>
                    <a:pt x="2274" y="7521"/>
                    <a:pt x="2269" y="7510"/>
                    <a:pt x="2263" y="7500"/>
                  </a:cubicBezTo>
                  <a:cubicBezTo>
                    <a:pt x="2210" y="7430"/>
                    <a:pt x="2126" y="7383"/>
                    <a:pt x="2029" y="7377"/>
                  </a:cubicBezTo>
                  <a:cubicBezTo>
                    <a:pt x="2025" y="7377"/>
                    <a:pt x="2021" y="7377"/>
                    <a:pt x="2017" y="7377"/>
                  </a:cubicBezTo>
                  <a:cubicBezTo>
                    <a:pt x="1965" y="7377"/>
                    <a:pt x="1894" y="7402"/>
                    <a:pt x="1820" y="7432"/>
                  </a:cubicBezTo>
                  <a:cubicBezTo>
                    <a:pt x="1749" y="7458"/>
                    <a:pt x="1679" y="7488"/>
                    <a:pt x="1615" y="7495"/>
                  </a:cubicBezTo>
                  <a:cubicBezTo>
                    <a:pt x="1603" y="7497"/>
                    <a:pt x="1591" y="7497"/>
                    <a:pt x="1578" y="7497"/>
                  </a:cubicBezTo>
                  <a:cubicBezTo>
                    <a:pt x="1530" y="7497"/>
                    <a:pt x="1477" y="7489"/>
                    <a:pt x="1428" y="7483"/>
                  </a:cubicBezTo>
                  <a:lnTo>
                    <a:pt x="1390" y="7477"/>
                  </a:lnTo>
                  <a:cubicBezTo>
                    <a:pt x="1349" y="7470"/>
                    <a:pt x="1296" y="7464"/>
                    <a:pt x="1253" y="7464"/>
                  </a:cubicBezTo>
                  <a:cubicBezTo>
                    <a:pt x="1224" y="7464"/>
                    <a:pt x="1200" y="7467"/>
                    <a:pt x="1182" y="7473"/>
                  </a:cubicBezTo>
                  <a:cubicBezTo>
                    <a:pt x="1094" y="7500"/>
                    <a:pt x="1022" y="7563"/>
                    <a:pt x="987" y="7638"/>
                  </a:cubicBezTo>
                  <a:cubicBezTo>
                    <a:pt x="978" y="7653"/>
                    <a:pt x="974" y="7669"/>
                    <a:pt x="971" y="7685"/>
                  </a:cubicBezTo>
                  <a:cubicBezTo>
                    <a:pt x="942" y="7707"/>
                    <a:pt x="911" y="7728"/>
                    <a:pt x="877" y="7747"/>
                  </a:cubicBezTo>
                  <a:cubicBezTo>
                    <a:pt x="844" y="7765"/>
                    <a:pt x="810" y="7781"/>
                    <a:pt x="774" y="7795"/>
                  </a:cubicBezTo>
                  <a:cubicBezTo>
                    <a:pt x="758" y="7789"/>
                    <a:pt x="742" y="7785"/>
                    <a:pt x="725" y="7784"/>
                  </a:cubicBezTo>
                  <a:cubicBezTo>
                    <a:pt x="717" y="7783"/>
                    <a:pt x="709" y="7783"/>
                    <a:pt x="700" y="7783"/>
                  </a:cubicBezTo>
                  <a:cubicBezTo>
                    <a:pt x="623" y="7783"/>
                    <a:pt x="543" y="7817"/>
                    <a:pt x="481" y="7874"/>
                  </a:cubicBezTo>
                  <a:cubicBezTo>
                    <a:pt x="446" y="7904"/>
                    <a:pt x="415" y="7963"/>
                    <a:pt x="378" y="8064"/>
                  </a:cubicBezTo>
                  <a:cubicBezTo>
                    <a:pt x="372" y="8082"/>
                    <a:pt x="366" y="8102"/>
                    <a:pt x="359" y="8121"/>
                  </a:cubicBezTo>
                  <a:cubicBezTo>
                    <a:pt x="339" y="8176"/>
                    <a:pt x="318" y="8237"/>
                    <a:pt x="291" y="8284"/>
                  </a:cubicBezTo>
                  <a:cubicBezTo>
                    <a:pt x="262" y="8329"/>
                    <a:pt x="223" y="8374"/>
                    <a:pt x="182" y="8419"/>
                  </a:cubicBezTo>
                  <a:cubicBezTo>
                    <a:pt x="167" y="8435"/>
                    <a:pt x="154" y="8451"/>
                    <a:pt x="140" y="8466"/>
                  </a:cubicBezTo>
                  <a:cubicBezTo>
                    <a:pt x="71" y="8545"/>
                    <a:pt x="34" y="8606"/>
                    <a:pt x="23" y="8651"/>
                  </a:cubicBezTo>
                  <a:cubicBezTo>
                    <a:pt x="1" y="8745"/>
                    <a:pt x="18" y="8844"/>
                    <a:pt x="67" y="8914"/>
                  </a:cubicBezTo>
                  <a:cubicBezTo>
                    <a:pt x="78" y="8928"/>
                    <a:pt x="90" y="8940"/>
                    <a:pt x="102" y="8952"/>
                  </a:cubicBezTo>
                  <a:cubicBezTo>
                    <a:pt x="108" y="8988"/>
                    <a:pt x="113" y="9028"/>
                    <a:pt x="115" y="9067"/>
                  </a:cubicBezTo>
                  <a:cubicBezTo>
                    <a:pt x="117" y="9107"/>
                    <a:pt x="115" y="9145"/>
                    <a:pt x="113" y="9181"/>
                  </a:cubicBezTo>
                  <a:cubicBezTo>
                    <a:pt x="102" y="9193"/>
                    <a:pt x="90" y="9207"/>
                    <a:pt x="82" y="9223"/>
                  </a:cubicBezTo>
                  <a:cubicBezTo>
                    <a:pt x="39" y="9296"/>
                    <a:pt x="28" y="9392"/>
                    <a:pt x="57" y="9482"/>
                  </a:cubicBezTo>
                  <a:cubicBezTo>
                    <a:pt x="73" y="9536"/>
                    <a:pt x="129" y="9599"/>
                    <a:pt x="182" y="9653"/>
                  </a:cubicBezTo>
                  <a:lnTo>
                    <a:pt x="210" y="9682"/>
                  </a:lnTo>
                  <a:cubicBezTo>
                    <a:pt x="256" y="9730"/>
                    <a:pt x="303" y="9777"/>
                    <a:pt x="334" y="9827"/>
                  </a:cubicBezTo>
                  <a:cubicBezTo>
                    <a:pt x="366" y="9882"/>
                    <a:pt x="388" y="9953"/>
                    <a:pt x="409" y="10024"/>
                  </a:cubicBezTo>
                  <a:cubicBezTo>
                    <a:pt x="435" y="10109"/>
                    <a:pt x="461" y="10190"/>
                    <a:pt x="500" y="10231"/>
                  </a:cubicBezTo>
                  <a:cubicBezTo>
                    <a:pt x="563" y="10298"/>
                    <a:pt x="645" y="10335"/>
                    <a:pt x="731" y="10335"/>
                  </a:cubicBezTo>
                  <a:cubicBezTo>
                    <a:pt x="746" y="10335"/>
                    <a:pt x="762" y="10332"/>
                    <a:pt x="778" y="10330"/>
                  </a:cubicBezTo>
                  <a:cubicBezTo>
                    <a:pt x="810" y="10347"/>
                    <a:pt x="841" y="10365"/>
                    <a:pt x="872" y="10388"/>
                  </a:cubicBezTo>
                  <a:cubicBezTo>
                    <a:pt x="902" y="10410"/>
                    <a:pt x="930" y="10435"/>
                    <a:pt x="955" y="10462"/>
                  </a:cubicBezTo>
                  <a:cubicBezTo>
                    <a:pt x="956" y="10472"/>
                    <a:pt x="956" y="10483"/>
                    <a:pt x="958" y="10493"/>
                  </a:cubicBezTo>
                  <a:cubicBezTo>
                    <a:pt x="979" y="10580"/>
                    <a:pt x="1041" y="10655"/>
                    <a:pt x="1126" y="10699"/>
                  </a:cubicBezTo>
                  <a:cubicBezTo>
                    <a:pt x="1175" y="10723"/>
                    <a:pt x="1254" y="10726"/>
                    <a:pt x="1338" y="10729"/>
                  </a:cubicBezTo>
                  <a:cubicBezTo>
                    <a:pt x="1414" y="10732"/>
                    <a:pt x="1491" y="10733"/>
                    <a:pt x="1552" y="10752"/>
                  </a:cubicBezTo>
                  <a:cubicBezTo>
                    <a:pt x="1620" y="10773"/>
                    <a:pt x="1685" y="10828"/>
                    <a:pt x="1744" y="10878"/>
                  </a:cubicBezTo>
                  <a:cubicBezTo>
                    <a:pt x="1795" y="10920"/>
                    <a:pt x="1838" y="10957"/>
                    <a:pt x="1876" y="10969"/>
                  </a:cubicBezTo>
                  <a:cubicBezTo>
                    <a:pt x="1906" y="10978"/>
                    <a:pt x="1938" y="10984"/>
                    <a:pt x="1970" y="10984"/>
                  </a:cubicBezTo>
                  <a:cubicBezTo>
                    <a:pt x="2036" y="10984"/>
                    <a:pt x="2096" y="10964"/>
                    <a:pt x="2147" y="10928"/>
                  </a:cubicBezTo>
                  <a:cubicBezTo>
                    <a:pt x="2180" y="10931"/>
                    <a:pt x="2211" y="10936"/>
                    <a:pt x="2244" y="10945"/>
                  </a:cubicBezTo>
                  <a:cubicBezTo>
                    <a:pt x="2277" y="10955"/>
                    <a:pt x="2307" y="10970"/>
                    <a:pt x="2337" y="10986"/>
                  </a:cubicBezTo>
                  <a:cubicBezTo>
                    <a:pt x="2368" y="11070"/>
                    <a:pt x="2439" y="11142"/>
                    <a:pt x="2534" y="11170"/>
                  </a:cubicBezTo>
                  <a:cubicBezTo>
                    <a:pt x="2549" y="11176"/>
                    <a:pt x="2569" y="11177"/>
                    <a:pt x="2592" y="11177"/>
                  </a:cubicBezTo>
                  <a:cubicBezTo>
                    <a:pt x="2622" y="11177"/>
                    <a:pt x="2658" y="11174"/>
                    <a:pt x="2695" y="11169"/>
                  </a:cubicBezTo>
                  <a:cubicBezTo>
                    <a:pt x="2737" y="11165"/>
                    <a:pt x="2781" y="11162"/>
                    <a:pt x="2822" y="11162"/>
                  </a:cubicBezTo>
                  <a:cubicBezTo>
                    <a:pt x="2861" y="11162"/>
                    <a:pt x="2897" y="11165"/>
                    <a:pt x="2925" y="11174"/>
                  </a:cubicBezTo>
                  <a:cubicBezTo>
                    <a:pt x="2993" y="11195"/>
                    <a:pt x="3059" y="11249"/>
                    <a:pt x="3118" y="11300"/>
                  </a:cubicBezTo>
                  <a:cubicBezTo>
                    <a:pt x="3168" y="11342"/>
                    <a:pt x="3212" y="11379"/>
                    <a:pt x="3250" y="11391"/>
                  </a:cubicBezTo>
                  <a:cubicBezTo>
                    <a:pt x="3281" y="11400"/>
                    <a:pt x="3312" y="11406"/>
                    <a:pt x="3344" y="11406"/>
                  </a:cubicBezTo>
                  <a:cubicBezTo>
                    <a:pt x="3409" y="11406"/>
                    <a:pt x="3470" y="11386"/>
                    <a:pt x="3520" y="11350"/>
                  </a:cubicBezTo>
                  <a:cubicBezTo>
                    <a:pt x="3553" y="11353"/>
                    <a:pt x="3584" y="11358"/>
                    <a:pt x="3618" y="11367"/>
                  </a:cubicBezTo>
                  <a:cubicBezTo>
                    <a:pt x="3621" y="11369"/>
                    <a:pt x="3624" y="11370"/>
                    <a:pt x="3629" y="11371"/>
                  </a:cubicBezTo>
                  <a:cubicBezTo>
                    <a:pt x="3609" y="11406"/>
                    <a:pt x="3595" y="11444"/>
                    <a:pt x="3590" y="11483"/>
                  </a:cubicBezTo>
                  <a:cubicBezTo>
                    <a:pt x="3577" y="11569"/>
                    <a:pt x="3598" y="11656"/>
                    <a:pt x="3650" y="11728"/>
                  </a:cubicBezTo>
                  <a:cubicBezTo>
                    <a:pt x="3547" y="11817"/>
                    <a:pt x="3449" y="11914"/>
                    <a:pt x="3346" y="12025"/>
                  </a:cubicBezTo>
                  <a:lnTo>
                    <a:pt x="3330" y="12041"/>
                  </a:lnTo>
                  <a:lnTo>
                    <a:pt x="3347" y="12057"/>
                  </a:lnTo>
                  <a:cubicBezTo>
                    <a:pt x="3392" y="12097"/>
                    <a:pt x="3424" y="12149"/>
                    <a:pt x="3439" y="12204"/>
                  </a:cubicBezTo>
                  <a:cubicBezTo>
                    <a:pt x="3461" y="12294"/>
                    <a:pt x="3441" y="12387"/>
                    <a:pt x="3383" y="12458"/>
                  </a:cubicBezTo>
                  <a:cubicBezTo>
                    <a:pt x="3326" y="12529"/>
                    <a:pt x="3242" y="12569"/>
                    <a:pt x="3151" y="12569"/>
                  </a:cubicBezTo>
                  <a:cubicBezTo>
                    <a:pt x="3091" y="12569"/>
                    <a:pt x="3033" y="12551"/>
                    <a:pt x="2983" y="12516"/>
                  </a:cubicBezTo>
                  <a:lnTo>
                    <a:pt x="2964" y="12503"/>
                  </a:lnTo>
                  <a:lnTo>
                    <a:pt x="2950" y="12523"/>
                  </a:lnTo>
                  <a:cubicBezTo>
                    <a:pt x="2787" y="12768"/>
                    <a:pt x="2651" y="13026"/>
                    <a:pt x="2548" y="13294"/>
                  </a:cubicBezTo>
                  <a:cubicBezTo>
                    <a:pt x="2518" y="13286"/>
                    <a:pt x="2488" y="13283"/>
                    <a:pt x="2459" y="13283"/>
                  </a:cubicBezTo>
                  <a:cubicBezTo>
                    <a:pt x="2311" y="13283"/>
                    <a:pt x="2179" y="13381"/>
                    <a:pt x="2136" y="13522"/>
                  </a:cubicBezTo>
                  <a:cubicBezTo>
                    <a:pt x="2136" y="13523"/>
                    <a:pt x="2132" y="13534"/>
                    <a:pt x="2132" y="13534"/>
                  </a:cubicBezTo>
                  <a:cubicBezTo>
                    <a:pt x="2081" y="13710"/>
                    <a:pt x="2180" y="13889"/>
                    <a:pt x="2355" y="13945"/>
                  </a:cubicBezTo>
                  <a:cubicBezTo>
                    <a:pt x="2327" y="14077"/>
                    <a:pt x="2307" y="14218"/>
                    <a:pt x="2292" y="14365"/>
                  </a:cubicBezTo>
                  <a:lnTo>
                    <a:pt x="2290" y="14388"/>
                  </a:lnTo>
                  <a:lnTo>
                    <a:pt x="2314" y="14390"/>
                  </a:lnTo>
                  <a:cubicBezTo>
                    <a:pt x="2439" y="14398"/>
                    <a:pt x="2543" y="14487"/>
                    <a:pt x="2574" y="14607"/>
                  </a:cubicBezTo>
                  <a:cubicBezTo>
                    <a:pt x="2580" y="14633"/>
                    <a:pt x="2582" y="14660"/>
                    <a:pt x="2582" y="14686"/>
                  </a:cubicBezTo>
                  <a:cubicBezTo>
                    <a:pt x="2579" y="14840"/>
                    <a:pt x="2456" y="14967"/>
                    <a:pt x="2302" y="14973"/>
                  </a:cubicBezTo>
                  <a:lnTo>
                    <a:pt x="2279" y="14975"/>
                  </a:lnTo>
                  <a:lnTo>
                    <a:pt x="2280" y="14999"/>
                  </a:lnTo>
                  <a:cubicBezTo>
                    <a:pt x="2297" y="15295"/>
                    <a:pt x="2345" y="15584"/>
                    <a:pt x="2424" y="15859"/>
                  </a:cubicBezTo>
                  <a:cubicBezTo>
                    <a:pt x="2344" y="15893"/>
                    <a:pt x="2281" y="15953"/>
                    <a:pt x="2244" y="16032"/>
                  </a:cubicBezTo>
                  <a:cubicBezTo>
                    <a:pt x="2207" y="16114"/>
                    <a:pt x="2203" y="16206"/>
                    <a:pt x="2234" y="16290"/>
                  </a:cubicBezTo>
                  <a:lnTo>
                    <a:pt x="2239" y="16300"/>
                  </a:lnTo>
                  <a:cubicBezTo>
                    <a:pt x="2289" y="16431"/>
                    <a:pt x="2412" y="16513"/>
                    <a:pt x="2551" y="16513"/>
                  </a:cubicBezTo>
                  <a:cubicBezTo>
                    <a:pt x="2591" y="16513"/>
                    <a:pt x="2629" y="16507"/>
                    <a:pt x="2666" y="16494"/>
                  </a:cubicBezTo>
                  <a:cubicBezTo>
                    <a:pt x="2692" y="16549"/>
                    <a:pt x="2722" y="16605"/>
                    <a:pt x="2753" y="16664"/>
                  </a:cubicBezTo>
                  <a:cubicBezTo>
                    <a:pt x="2602" y="16766"/>
                    <a:pt x="2560" y="16971"/>
                    <a:pt x="2660" y="17127"/>
                  </a:cubicBezTo>
                  <a:cubicBezTo>
                    <a:pt x="2662" y="17128"/>
                    <a:pt x="2666" y="17134"/>
                    <a:pt x="2667" y="17135"/>
                  </a:cubicBezTo>
                  <a:cubicBezTo>
                    <a:pt x="2729" y="17229"/>
                    <a:pt x="2832" y="17285"/>
                    <a:pt x="2944" y="17285"/>
                  </a:cubicBezTo>
                  <a:cubicBezTo>
                    <a:pt x="3007" y="17285"/>
                    <a:pt x="3071" y="17266"/>
                    <a:pt x="3126" y="17232"/>
                  </a:cubicBezTo>
                  <a:cubicBezTo>
                    <a:pt x="3166" y="17282"/>
                    <a:pt x="3205" y="17330"/>
                    <a:pt x="3247" y="17380"/>
                  </a:cubicBezTo>
                  <a:cubicBezTo>
                    <a:pt x="3188" y="17443"/>
                    <a:pt x="3155" y="17525"/>
                    <a:pt x="3155" y="17614"/>
                  </a:cubicBezTo>
                  <a:cubicBezTo>
                    <a:pt x="3156" y="17703"/>
                    <a:pt x="3192" y="17788"/>
                    <a:pt x="3255" y="17851"/>
                  </a:cubicBezTo>
                  <a:lnTo>
                    <a:pt x="3262" y="17857"/>
                  </a:lnTo>
                  <a:cubicBezTo>
                    <a:pt x="3266" y="17862"/>
                    <a:pt x="3271" y="17866"/>
                    <a:pt x="3276" y="17870"/>
                  </a:cubicBezTo>
                  <a:cubicBezTo>
                    <a:pt x="3317" y="17905"/>
                    <a:pt x="3365" y="17930"/>
                    <a:pt x="3416" y="17942"/>
                  </a:cubicBezTo>
                  <a:cubicBezTo>
                    <a:pt x="3429" y="17945"/>
                    <a:pt x="3444" y="17947"/>
                    <a:pt x="3457" y="17949"/>
                  </a:cubicBezTo>
                  <a:cubicBezTo>
                    <a:pt x="3468" y="17950"/>
                    <a:pt x="3482" y="17952"/>
                    <a:pt x="3494" y="17952"/>
                  </a:cubicBezTo>
                  <a:cubicBezTo>
                    <a:pt x="3536" y="17952"/>
                    <a:pt x="3577" y="17945"/>
                    <a:pt x="3616" y="17929"/>
                  </a:cubicBezTo>
                  <a:cubicBezTo>
                    <a:pt x="3658" y="17913"/>
                    <a:pt x="3697" y="17888"/>
                    <a:pt x="3731" y="17855"/>
                  </a:cubicBezTo>
                  <a:cubicBezTo>
                    <a:pt x="3777" y="17893"/>
                    <a:pt x="3826" y="17930"/>
                    <a:pt x="3874" y="17966"/>
                  </a:cubicBezTo>
                  <a:cubicBezTo>
                    <a:pt x="3899" y="17984"/>
                    <a:pt x="3922" y="18003"/>
                    <a:pt x="3947" y="18021"/>
                  </a:cubicBezTo>
                  <a:cubicBezTo>
                    <a:pt x="4120" y="18145"/>
                    <a:pt x="4301" y="18253"/>
                    <a:pt x="4491" y="18348"/>
                  </a:cubicBezTo>
                  <a:cubicBezTo>
                    <a:pt x="4527" y="18366"/>
                    <a:pt x="4562" y="18384"/>
                    <a:pt x="4599" y="18401"/>
                  </a:cubicBezTo>
                  <a:cubicBezTo>
                    <a:pt x="4609" y="18406"/>
                    <a:pt x="4618" y="18411"/>
                    <a:pt x="4628" y="18416"/>
                  </a:cubicBezTo>
                  <a:cubicBezTo>
                    <a:pt x="4570" y="18590"/>
                    <a:pt x="4663" y="18779"/>
                    <a:pt x="4836" y="18841"/>
                  </a:cubicBezTo>
                  <a:lnTo>
                    <a:pt x="4842" y="18843"/>
                  </a:lnTo>
                  <a:cubicBezTo>
                    <a:pt x="4879" y="18857"/>
                    <a:pt x="4916" y="18864"/>
                    <a:pt x="4954" y="18864"/>
                  </a:cubicBezTo>
                  <a:cubicBezTo>
                    <a:pt x="5092" y="18864"/>
                    <a:pt x="5218" y="18777"/>
                    <a:pt x="5268" y="18645"/>
                  </a:cubicBezTo>
                  <a:cubicBezTo>
                    <a:pt x="5334" y="18662"/>
                    <a:pt x="5395" y="18677"/>
                    <a:pt x="5454" y="18690"/>
                  </a:cubicBezTo>
                  <a:cubicBezTo>
                    <a:pt x="5445" y="18775"/>
                    <a:pt x="5469" y="18859"/>
                    <a:pt x="5522" y="18930"/>
                  </a:cubicBezTo>
                  <a:cubicBezTo>
                    <a:pt x="5576" y="19001"/>
                    <a:pt x="5655" y="19047"/>
                    <a:pt x="5746" y="19060"/>
                  </a:cubicBezTo>
                  <a:cubicBezTo>
                    <a:pt x="5748" y="19060"/>
                    <a:pt x="5755" y="19062"/>
                    <a:pt x="5757" y="19062"/>
                  </a:cubicBezTo>
                  <a:cubicBezTo>
                    <a:pt x="5770" y="19063"/>
                    <a:pt x="5784" y="19064"/>
                    <a:pt x="5797" y="19064"/>
                  </a:cubicBezTo>
                  <a:cubicBezTo>
                    <a:pt x="5963" y="19064"/>
                    <a:pt x="6105" y="18941"/>
                    <a:pt x="6129" y="18775"/>
                  </a:cubicBezTo>
                  <a:cubicBezTo>
                    <a:pt x="6183" y="18778"/>
                    <a:pt x="6239" y="18778"/>
                    <a:pt x="6293" y="18778"/>
                  </a:cubicBezTo>
                  <a:lnTo>
                    <a:pt x="6320" y="18778"/>
                  </a:lnTo>
                  <a:cubicBezTo>
                    <a:pt x="6339" y="18948"/>
                    <a:pt x="6483" y="19079"/>
                    <a:pt x="6656" y="19079"/>
                  </a:cubicBezTo>
                  <a:cubicBezTo>
                    <a:pt x="6664" y="19079"/>
                    <a:pt x="6673" y="19079"/>
                    <a:pt x="6684" y="19078"/>
                  </a:cubicBezTo>
                  <a:lnTo>
                    <a:pt x="6698" y="19075"/>
                  </a:lnTo>
                  <a:cubicBezTo>
                    <a:pt x="6788" y="19067"/>
                    <a:pt x="6869" y="19023"/>
                    <a:pt x="6926" y="18953"/>
                  </a:cubicBezTo>
                  <a:cubicBezTo>
                    <a:pt x="6980" y="18886"/>
                    <a:pt x="7006" y="18803"/>
                    <a:pt x="7001" y="18716"/>
                  </a:cubicBezTo>
                  <a:cubicBezTo>
                    <a:pt x="7133" y="18693"/>
                    <a:pt x="7268" y="18662"/>
                    <a:pt x="7404" y="18622"/>
                  </a:cubicBezTo>
                  <a:lnTo>
                    <a:pt x="7426" y="18616"/>
                  </a:lnTo>
                  <a:lnTo>
                    <a:pt x="7418" y="18594"/>
                  </a:lnTo>
                  <a:cubicBezTo>
                    <a:pt x="7369" y="18445"/>
                    <a:pt x="7449" y="18279"/>
                    <a:pt x="7599" y="18227"/>
                  </a:cubicBezTo>
                  <a:cubicBezTo>
                    <a:pt x="7633" y="18214"/>
                    <a:pt x="7668" y="18208"/>
                    <a:pt x="7702" y="18208"/>
                  </a:cubicBezTo>
                  <a:cubicBezTo>
                    <a:pt x="7818" y="18208"/>
                    <a:pt x="7924" y="18277"/>
                    <a:pt x="7970" y="18385"/>
                  </a:cubicBezTo>
                  <a:lnTo>
                    <a:pt x="7980" y="18406"/>
                  </a:lnTo>
                  <a:lnTo>
                    <a:pt x="8001" y="18395"/>
                  </a:lnTo>
                  <a:cubicBezTo>
                    <a:pt x="8238" y="18285"/>
                    <a:pt x="8464" y="18152"/>
                    <a:pt x="8669" y="18000"/>
                  </a:cubicBezTo>
                  <a:cubicBezTo>
                    <a:pt x="8694" y="17982"/>
                    <a:pt x="8718" y="17963"/>
                    <a:pt x="8743" y="17944"/>
                  </a:cubicBezTo>
                  <a:lnTo>
                    <a:pt x="8746" y="17941"/>
                  </a:lnTo>
                  <a:cubicBezTo>
                    <a:pt x="8810" y="18008"/>
                    <a:pt x="8898" y="18046"/>
                    <a:pt x="8992" y="18046"/>
                  </a:cubicBezTo>
                  <a:cubicBezTo>
                    <a:pt x="9073" y="18046"/>
                    <a:pt x="9152" y="18016"/>
                    <a:pt x="9219" y="17960"/>
                  </a:cubicBezTo>
                  <a:lnTo>
                    <a:pt x="9226" y="17957"/>
                  </a:lnTo>
                  <a:cubicBezTo>
                    <a:pt x="9331" y="17860"/>
                    <a:pt x="9360" y="17710"/>
                    <a:pt x="9310" y="17583"/>
                  </a:cubicBezTo>
                  <a:cubicBezTo>
                    <a:pt x="9304" y="17570"/>
                    <a:pt x="9298" y="17556"/>
                    <a:pt x="9289" y="17543"/>
                  </a:cubicBezTo>
                  <a:cubicBezTo>
                    <a:pt x="9283" y="17531"/>
                    <a:pt x="9278" y="17520"/>
                    <a:pt x="9271" y="17509"/>
                  </a:cubicBezTo>
                  <a:cubicBezTo>
                    <a:pt x="9265" y="17502"/>
                    <a:pt x="9258" y="17494"/>
                    <a:pt x="9252" y="17487"/>
                  </a:cubicBezTo>
                  <a:cubicBezTo>
                    <a:pt x="9298" y="17438"/>
                    <a:pt x="9339" y="17391"/>
                    <a:pt x="9376" y="17348"/>
                  </a:cubicBezTo>
                  <a:cubicBezTo>
                    <a:pt x="9431" y="17386"/>
                    <a:pt x="9495" y="17406"/>
                    <a:pt x="9564" y="17406"/>
                  </a:cubicBezTo>
                  <a:cubicBezTo>
                    <a:pt x="9580" y="17406"/>
                    <a:pt x="9595" y="17402"/>
                    <a:pt x="9611" y="17401"/>
                  </a:cubicBezTo>
                  <a:cubicBezTo>
                    <a:pt x="9682" y="17390"/>
                    <a:pt x="9745" y="17360"/>
                    <a:pt x="9796" y="17312"/>
                  </a:cubicBezTo>
                  <a:cubicBezTo>
                    <a:pt x="9810" y="17299"/>
                    <a:pt x="9825" y="17284"/>
                    <a:pt x="9837" y="17269"/>
                  </a:cubicBezTo>
                  <a:cubicBezTo>
                    <a:pt x="9838" y="17266"/>
                    <a:pt x="9843" y="17258"/>
                    <a:pt x="9846" y="17255"/>
                  </a:cubicBezTo>
                  <a:cubicBezTo>
                    <a:pt x="9909" y="17167"/>
                    <a:pt x="9922" y="17056"/>
                    <a:pt x="9890" y="16958"/>
                  </a:cubicBezTo>
                  <a:cubicBezTo>
                    <a:pt x="9884" y="16943"/>
                    <a:pt x="9879" y="16928"/>
                    <a:pt x="9873" y="16915"/>
                  </a:cubicBezTo>
                  <a:cubicBezTo>
                    <a:pt x="9863" y="16897"/>
                    <a:pt x="9854" y="16880"/>
                    <a:pt x="9841" y="16862"/>
                  </a:cubicBezTo>
                  <a:cubicBezTo>
                    <a:pt x="9821" y="16835"/>
                    <a:pt x="9796" y="16811"/>
                    <a:pt x="9769" y="16790"/>
                  </a:cubicBezTo>
                  <a:cubicBezTo>
                    <a:pt x="9836" y="16676"/>
                    <a:pt x="9898" y="16555"/>
                    <a:pt x="9958" y="16422"/>
                  </a:cubicBezTo>
                  <a:lnTo>
                    <a:pt x="9968" y="16401"/>
                  </a:lnTo>
                  <a:lnTo>
                    <a:pt x="9945" y="16392"/>
                  </a:lnTo>
                  <a:cubicBezTo>
                    <a:pt x="9799" y="16333"/>
                    <a:pt x="9725" y="16170"/>
                    <a:pt x="9779" y="16022"/>
                  </a:cubicBezTo>
                  <a:cubicBezTo>
                    <a:pt x="9821" y="15905"/>
                    <a:pt x="9933" y="15827"/>
                    <a:pt x="10057" y="15827"/>
                  </a:cubicBezTo>
                  <a:cubicBezTo>
                    <a:pt x="10086" y="15827"/>
                    <a:pt x="10115" y="15832"/>
                    <a:pt x="10144" y="15841"/>
                  </a:cubicBezTo>
                  <a:lnTo>
                    <a:pt x="10167" y="15847"/>
                  </a:lnTo>
                  <a:lnTo>
                    <a:pt x="10173" y="15825"/>
                  </a:lnTo>
                  <a:cubicBezTo>
                    <a:pt x="10251" y="15538"/>
                    <a:pt x="10299" y="15247"/>
                    <a:pt x="10312" y="14958"/>
                  </a:cubicBezTo>
                  <a:cubicBezTo>
                    <a:pt x="10400" y="14953"/>
                    <a:pt x="10481" y="14916"/>
                    <a:pt x="10541" y="14852"/>
                  </a:cubicBezTo>
                  <a:cubicBezTo>
                    <a:pt x="10602" y="14787"/>
                    <a:pt x="10634" y="14700"/>
                    <a:pt x="10632" y="14609"/>
                  </a:cubicBezTo>
                  <a:lnTo>
                    <a:pt x="10632" y="14602"/>
                  </a:lnTo>
                  <a:cubicBezTo>
                    <a:pt x="10629" y="14534"/>
                    <a:pt x="10608" y="14471"/>
                    <a:pt x="10569" y="14417"/>
                  </a:cubicBezTo>
                  <a:cubicBezTo>
                    <a:pt x="10505" y="14331"/>
                    <a:pt x="10404" y="14278"/>
                    <a:pt x="10295" y="14278"/>
                  </a:cubicBezTo>
                  <a:lnTo>
                    <a:pt x="10289" y="14278"/>
                  </a:lnTo>
                  <a:cubicBezTo>
                    <a:pt x="10281" y="14213"/>
                    <a:pt x="10272" y="14150"/>
                    <a:pt x="10263" y="14091"/>
                  </a:cubicBezTo>
                  <a:cubicBezTo>
                    <a:pt x="10347" y="14066"/>
                    <a:pt x="10417" y="14012"/>
                    <a:pt x="10462" y="13938"/>
                  </a:cubicBezTo>
                  <a:cubicBezTo>
                    <a:pt x="10508" y="13860"/>
                    <a:pt x="10521" y="13769"/>
                    <a:pt x="10499" y="13681"/>
                  </a:cubicBezTo>
                  <a:cubicBezTo>
                    <a:pt x="10499" y="13680"/>
                    <a:pt x="10496" y="13671"/>
                    <a:pt x="10496" y="13670"/>
                  </a:cubicBezTo>
                  <a:cubicBezTo>
                    <a:pt x="10485" y="13629"/>
                    <a:pt x="10467" y="13592"/>
                    <a:pt x="10443" y="13558"/>
                  </a:cubicBezTo>
                  <a:cubicBezTo>
                    <a:pt x="10380" y="13471"/>
                    <a:pt x="10277" y="13421"/>
                    <a:pt x="10170" y="13421"/>
                  </a:cubicBezTo>
                  <a:cubicBezTo>
                    <a:pt x="10145" y="13421"/>
                    <a:pt x="10119" y="13424"/>
                    <a:pt x="10094" y="13429"/>
                  </a:cubicBezTo>
                  <a:cubicBezTo>
                    <a:pt x="10033" y="13257"/>
                    <a:pt x="9961" y="13089"/>
                    <a:pt x="9875" y="12925"/>
                  </a:cubicBezTo>
                  <a:cubicBezTo>
                    <a:pt x="9872" y="12876"/>
                    <a:pt x="9858" y="12822"/>
                    <a:pt x="9832" y="12770"/>
                  </a:cubicBezTo>
                  <a:lnTo>
                    <a:pt x="9806" y="12720"/>
                  </a:lnTo>
                  <a:lnTo>
                    <a:pt x="9935" y="12626"/>
                  </a:lnTo>
                  <a:cubicBezTo>
                    <a:pt x="9994" y="12741"/>
                    <a:pt x="10090" y="12817"/>
                    <a:pt x="10178" y="12817"/>
                  </a:cubicBezTo>
                  <a:cubicBezTo>
                    <a:pt x="10191" y="12817"/>
                    <a:pt x="10204" y="12814"/>
                    <a:pt x="10215" y="12811"/>
                  </a:cubicBezTo>
                  <a:lnTo>
                    <a:pt x="10216" y="12814"/>
                  </a:lnTo>
                  <a:lnTo>
                    <a:pt x="10238" y="12804"/>
                  </a:lnTo>
                  <a:cubicBezTo>
                    <a:pt x="10334" y="12758"/>
                    <a:pt x="10353" y="12595"/>
                    <a:pt x="10279" y="12444"/>
                  </a:cubicBezTo>
                  <a:lnTo>
                    <a:pt x="10253" y="12393"/>
                  </a:lnTo>
                  <a:lnTo>
                    <a:pt x="10381" y="12299"/>
                  </a:lnTo>
                  <a:cubicBezTo>
                    <a:pt x="10441" y="12414"/>
                    <a:pt x="10537" y="12490"/>
                    <a:pt x="10626" y="12490"/>
                  </a:cubicBezTo>
                  <a:cubicBezTo>
                    <a:pt x="10638" y="12490"/>
                    <a:pt x="10650" y="12488"/>
                    <a:pt x="10663" y="12484"/>
                  </a:cubicBezTo>
                  <a:lnTo>
                    <a:pt x="10664" y="12488"/>
                  </a:lnTo>
                  <a:lnTo>
                    <a:pt x="10685" y="12477"/>
                  </a:lnTo>
                  <a:cubicBezTo>
                    <a:pt x="10781" y="12431"/>
                    <a:pt x="10800" y="12268"/>
                    <a:pt x="10726" y="12117"/>
                  </a:cubicBezTo>
                  <a:lnTo>
                    <a:pt x="10701" y="12066"/>
                  </a:lnTo>
                  <a:lnTo>
                    <a:pt x="10828" y="11972"/>
                  </a:lnTo>
                  <a:cubicBezTo>
                    <a:pt x="10887" y="12087"/>
                    <a:pt x="10984" y="12163"/>
                    <a:pt x="11072" y="12163"/>
                  </a:cubicBezTo>
                  <a:cubicBezTo>
                    <a:pt x="11085" y="12163"/>
                    <a:pt x="11097" y="12161"/>
                    <a:pt x="11108" y="12157"/>
                  </a:cubicBezTo>
                  <a:lnTo>
                    <a:pt x="11109" y="12161"/>
                  </a:lnTo>
                  <a:lnTo>
                    <a:pt x="11129" y="12150"/>
                  </a:lnTo>
                  <a:cubicBezTo>
                    <a:pt x="11186" y="12123"/>
                    <a:pt x="11214" y="12055"/>
                    <a:pt x="11214" y="11975"/>
                  </a:cubicBezTo>
                  <a:lnTo>
                    <a:pt x="11214" y="11959"/>
                  </a:lnTo>
                  <a:cubicBezTo>
                    <a:pt x="11212" y="11906"/>
                    <a:pt x="11197" y="11846"/>
                    <a:pt x="11170" y="11790"/>
                  </a:cubicBezTo>
                  <a:lnTo>
                    <a:pt x="11144" y="11739"/>
                  </a:lnTo>
                  <a:lnTo>
                    <a:pt x="11272" y="11645"/>
                  </a:lnTo>
                  <a:cubicBezTo>
                    <a:pt x="11332" y="11760"/>
                    <a:pt x="11428" y="11836"/>
                    <a:pt x="11517" y="11836"/>
                  </a:cubicBezTo>
                  <a:cubicBezTo>
                    <a:pt x="11529" y="11836"/>
                    <a:pt x="11541" y="11834"/>
                    <a:pt x="11554" y="11831"/>
                  </a:cubicBezTo>
                  <a:lnTo>
                    <a:pt x="11555" y="11834"/>
                  </a:lnTo>
                  <a:lnTo>
                    <a:pt x="11576" y="11823"/>
                  </a:lnTo>
                  <a:cubicBezTo>
                    <a:pt x="11672" y="11777"/>
                    <a:pt x="11691" y="11614"/>
                    <a:pt x="11617" y="11464"/>
                  </a:cubicBezTo>
                  <a:lnTo>
                    <a:pt x="11592" y="11412"/>
                  </a:lnTo>
                  <a:lnTo>
                    <a:pt x="11719" y="11318"/>
                  </a:lnTo>
                  <a:cubicBezTo>
                    <a:pt x="11778" y="11433"/>
                    <a:pt x="11876" y="11509"/>
                    <a:pt x="11963" y="11509"/>
                  </a:cubicBezTo>
                  <a:cubicBezTo>
                    <a:pt x="11977" y="11509"/>
                    <a:pt x="11988" y="11507"/>
                    <a:pt x="11999" y="11504"/>
                  </a:cubicBezTo>
                  <a:lnTo>
                    <a:pt x="12000" y="11507"/>
                  </a:lnTo>
                  <a:lnTo>
                    <a:pt x="12021" y="11496"/>
                  </a:lnTo>
                  <a:cubicBezTo>
                    <a:pt x="12118" y="11450"/>
                    <a:pt x="12136" y="11287"/>
                    <a:pt x="12062" y="11137"/>
                  </a:cubicBezTo>
                  <a:lnTo>
                    <a:pt x="12037" y="11085"/>
                  </a:lnTo>
                  <a:lnTo>
                    <a:pt x="12057" y="11070"/>
                  </a:lnTo>
                  <a:cubicBezTo>
                    <a:pt x="12108" y="11108"/>
                    <a:pt x="12172" y="11131"/>
                    <a:pt x="12236" y="11131"/>
                  </a:cubicBezTo>
                  <a:cubicBezTo>
                    <a:pt x="12273" y="11131"/>
                    <a:pt x="12309" y="11124"/>
                    <a:pt x="12341" y="11110"/>
                  </a:cubicBezTo>
                  <a:lnTo>
                    <a:pt x="12790" y="10917"/>
                  </a:lnTo>
                  <a:lnTo>
                    <a:pt x="12569" y="11218"/>
                  </a:lnTo>
                  <a:lnTo>
                    <a:pt x="12530" y="11235"/>
                  </a:lnTo>
                  <a:cubicBezTo>
                    <a:pt x="12467" y="11263"/>
                    <a:pt x="12419" y="11313"/>
                    <a:pt x="12398" y="11376"/>
                  </a:cubicBezTo>
                  <a:cubicBezTo>
                    <a:pt x="12374" y="11444"/>
                    <a:pt x="12383" y="11519"/>
                    <a:pt x="12418" y="11586"/>
                  </a:cubicBezTo>
                  <a:cubicBezTo>
                    <a:pt x="12471" y="11682"/>
                    <a:pt x="12577" y="11745"/>
                    <a:pt x="12685" y="11745"/>
                  </a:cubicBezTo>
                  <a:cubicBezTo>
                    <a:pt x="12722" y="11745"/>
                    <a:pt x="12758" y="11739"/>
                    <a:pt x="12791" y="11724"/>
                  </a:cubicBezTo>
                  <a:lnTo>
                    <a:pt x="13248" y="11528"/>
                  </a:lnTo>
                  <a:lnTo>
                    <a:pt x="13027" y="11830"/>
                  </a:lnTo>
                  <a:lnTo>
                    <a:pt x="12978" y="11851"/>
                  </a:lnTo>
                  <a:cubicBezTo>
                    <a:pt x="12915" y="11878"/>
                    <a:pt x="12868" y="11929"/>
                    <a:pt x="12847" y="11992"/>
                  </a:cubicBezTo>
                  <a:cubicBezTo>
                    <a:pt x="12822" y="12059"/>
                    <a:pt x="12831" y="12135"/>
                    <a:pt x="12867" y="12202"/>
                  </a:cubicBezTo>
                  <a:cubicBezTo>
                    <a:pt x="12919" y="12298"/>
                    <a:pt x="13023" y="12361"/>
                    <a:pt x="13133" y="12361"/>
                  </a:cubicBezTo>
                  <a:cubicBezTo>
                    <a:pt x="13170" y="12361"/>
                    <a:pt x="13206" y="12355"/>
                    <a:pt x="13241" y="12340"/>
                  </a:cubicBezTo>
                  <a:lnTo>
                    <a:pt x="13653" y="12162"/>
                  </a:lnTo>
                  <a:lnTo>
                    <a:pt x="13413" y="12489"/>
                  </a:lnTo>
                  <a:cubicBezTo>
                    <a:pt x="13327" y="12606"/>
                    <a:pt x="13346" y="12787"/>
                    <a:pt x="13455" y="12889"/>
                  </a:cubicBezTo>
                  <a:cubicBezTo>
                    <a:pt x="13505" y="12936"/>
                    <a:pt x="13565" y="12961"/>
                    <a:pt x="13628" y="12961"/>
                  </a:cubicBezTo>
                  <a:cubicBezTo>
                    <a:pt x="13703" y="12961"/>
                    <a:pt x="13771" y="12925"/>
                    <a:pt x="13818" y="12862"/>
                  </a:cubicBezTo>
                  <a:lnTo>
                    <a:pt x="14497" y="11934"/>
                  </a:lnTo>
                  <a:lnTo>
                    <a:pt x="14613" y="11775"/>
                  </a:lnTo>
                  <a:lnTo>
                    <a:pt x="14641" y="11735"/>
                  </a:lnTo>
                  <a:lnTo>
                    <a:pt x="14645" y="11734"/>
                  </a:lnTo>
                  <a:cubicBezTo>
                    <a:pt x="14708" y="11706"/>
                    <a:pt x="14755" y="11656"/>
                    <a:pt x="14776" y="11591"/>
                  </a:cubicBezTo>
                  <a:cubicBezTo>
                    <a:pt x="14799" y="11527"/>
                    <a:pt x="14792" y="11455"/>
                    <a:pt x="14761" y="11392"/>
                  </a:cubicBezTo>
                  <a:cubicBezTo>
                    <a:pt x="14760" y="11390"/>
                    <a:pt x="14757" y="11386"/>
                    <a:pt x="14756" y="11382"/>
                  </a:cubicBezTo>
                  <a:cubicBezTo>
                    <a:pt x="14749" y="11369"/>
                    <a:pt x="14740" y="11355"/>
                    <a:pt x="14730" y="11342"/>
                  </a:cubicBezTo>
                  <a:cubicBezTo>
                    <a:pt x="14673" y="11270"/>
                    <a:pt x="14583" y="11223"/>
                    <a:pt x="14491" y="11223"/>
                  </a:cubicBezTo>
                  <a:cubicBezTo>
                    <a:pt x="14454" y="11223"/>
                    <a:pt x="14418" y="11229"/>
                    <a:pt x="14385" y="11244"/>
                  </a:cubicBezTo>
                  <a:lnTo>
                    <a:pt x="14019" y="11401"/>
                  </a:lnTo>
                  <a:lnTo>
                    <a:pt x="14250" y="11086"/>
                  </a:lnTo>
                  <a:cubicBezTo>
                    <a:pt x="14286" y="11059"/>
                    <a:pt x="14313" y="11022"/>
                    <a:pt x="14329" y="10976"/>
                  </a:cubicBezTo>
                  <a:cubicBezTo>
                    <a:pt x="14354" y="10910"/>
                    <a:pt x="14345" y="10833"/>
                    <a:pt x="14309" y="10768"/>
                  </a:cubicBezTo>
                  <a:cubicBezTo>
                    <a:pt x="14257" y="10671"/>
                    <a:pt x="14151" y="10607"/>
                    <a:pt x="14042" y="10607"/>
                  </a:cubicBezTo>
                  <a:cubicBezTo>
                    <a:pt x="14006" y="10607"/>
                    <a:pt x="13970" y="10615"/>
                    <a:pt x="13937" y="10628"/>
                  </a:cubicBezTo>
                  <a:lnTo>
                    <a:pt x="13563" y="10790"/>
                  </a:lnTo>
                  <a:lnTo>
                    <a:pt x="13563" y="10790"/>
                  </a:lnTo>
                  <a:lnTo>
                    <a:pt x="13787" y="10481"/>
                  </a:lnTo>
                  <a:cubicBezTo>
                    <a:pt x="13832" y="10452"/>
                    <a:pt x="13864" y="10411"/>
                    <a:pt x="13881" y="10362"/>
                  </a:cubicBezTo>
                  <a:cubicBezTo>
                    <a:pt x="13897" y="10316"/>
                    <a:pt x="13897" y="10269"/>
                    <a:pt x="13886" y="10221"/>
                  </a:cubicBezTo>
                  <a:lnTo>
                    <a:pt x="14245" y="9959"/>
                  </a:lnTo>
                  <a:cubicBezTo>
                    <a:pt x="14302" y="9919"/>
                    <a:pt x="14349" y="9867"/>
                    <a:pt x="14387" y="9810"/>
                  </a:cubicBezTo>
                  <a:cubicBezTo>
                    <a:pt x="14390" y="9819"/>
                    <a:pt x="14394" y="9829"/>
                    <a:pt x="14397" y="9836"/>
                  </a:cubicBezTo>
                  <a:lnTo>
                    <a:pt x="14351" y="9869"/>
                  </a:lnTo>
                  <a:cubicBezTo>
                    <a:pt x="14290" y="9915"/>
                    <a:pt x="14265" y="9989"/>
                    <a:pt x="14290" y="10046"/>
                  </a:cubicBezTo>
                  <a:lnTo>
                    <a:pt x="14287" y="10047"/>
                  </a:lnTo>
                  <a:lnTo>
                    <a:pt x="14301" y="10066"/>
                  </a:lnTo>
                  <a:cubicBezTo>
                    <a:pt x="14322" y="10096"/>
                    <a:pt x="14359" y="10112"/>
                    <a:pt x="14399" y="10112"/>
                  </a:cubicBezTo>
                  <a:lnTo>
                    <a:pt x="14412" y="10112"/>
                  </a:lnTo>
                  <a:cubicBezTo>
                    <a:pt x="14439" y="10109"/>
                    <a:pt x="14466" y="10100"/>
                    <a:pt x="14492" y="10084"/>
                  </a:cubicBezTo>
                  <a:cubicBezTo>
                    <a:pt x="14504" y="10116"/>
                    <a:pt x="14517" y="10147"/>
                    <a:pt x="14531" y="10179"/>
                  </a:cubicBezTo>
                  <a:lnTo>
                    <a:pt x="14497" y="10204"/>
                  </a:lnTo>
                  <a:cubicBezTo>
                    <a:pt x="14435" y="10251"/>
                    <a:pt x="14409" y="10325"/>
                    <a:pt x="14435" y="10381"/>
                  </a:cubicBezTo>
                  <a:lnTo>
                    <a:pt x="14433" y="10383"/>
                  </a:lnTo>
                  <a:lnTo>
                    <a:pt x="14445" y="10401"/>
                  </a:lnTo>
                  <a:cubicBezTo>
                    <a:pt x="14467" y="10431"/>
                    <a:pt x="14503" y="10448"/>
                    <a:pt x="14545" y="10448"/>
                  </a:cubicBezTo>
                  <a:cubicBezTo>
                    <a:pt x="14578" y="10448"/>
                    <a:pt x="14612" y="10436"/>
                    <a:pt x="14640" y="10417"/>
                  </a:cubicBezTo>
                  <a:cubicBezTo>
                    <a:pt x="14655" y="10448"/>
                    <a:pt x="14671" y="10480"/>
                    <a:pt x="14686" y="10510"/>
                  </a:cubicBezTo>
                  <a:lnTo>
                    <a:pt x="14650" y="10537"/>
                  </a:lnTo>
                  <a:cubicBezTo>
                    <a:pt x="14612" y="10564"/>
                    <a:pt x="14587" y="10604"/>
                    <a:pt x="14580" y="10646"/>
                  </a:cubicBezTo>
                  <a:cubicBezTo>
                    <a:pt x="14576" y="10669"/>
                    <a:pt x="14581" y="10692"/>
                    <a:pt x="14591" y="10712"/>
                  </a:cubicBezTo>
                  <a:lnTo>
                    <a:pt x="14587" y="10715"/>
                  </a:lnTo>
                  <a:lnTo>
                    <a:pt x="14599" y="10733"/>
                  </a:lnTo>
                  <a:cubicBezTo>
                    <a:pt x="14622" y="10763"/>
                    <a:pt x="14657" y="10780"/>
                    <a:pt x="14699" y="10780"/>
                  </a:cubicBezTo>
                  <a:cubicBezTo>
                    <a:pt x="14735" y="10780"/>
                    <a:pt x="14772" y="10768"/>
                    <a:pt x="14804" y="10744"/>
                  </a:cubicBezTo>
                  <a:lnTo>
                    <a:pt x="14807" y="10743"/>
                  </a:lnTo>
                  <a:cubicBezTo>
                    <a:pt x="14823" y="10773"/>
                    <a:pt x="14840" y="10802"/>
                    <a:pt x="14856" y="10832"/>
                  </a:cubicBezTo>
                  <a:lnTo>
                    <a:pt x="14845" y="10839"/>
                  </a:lnTo>
                  <a:cubicBezTo>
                    <a:pt x="14783" y="10886"/>
                    <a:pt x="14757" y="10959"/>
                    <a:pt x="14783" y="11016"/>
                  </a:cubicBezTo>
                  <a:lnTo>
                    <a:pt x="14781" y="11017"/>
                  </a:lnTo>
                  <a:lnTo>
                    <a:pt x="14793" y="11036"/>
                  </a:lnTo>
                  <a:cubicBezTo>
                    <a:pt x="14802" y="11048"/>
                    <a:pt x="14813" y="11058"/>
                    <a:pt x="14825" y="11064"/>
                  </a:cubicBezTo>
                  <a:cubicBezTo>
                    <a:pt x="14839" y="11071"/>
                    <a:pt x="14852" y="11077"/>
                    <a:pt x="14867" y="11080"/>
                  </a:cubicBezTo>
                  <a:cubicBezTo>
                    <a:pt x="14876" y="11081"/>
                    <a:pt x="14883" y="11082"/>
                    <a:pt x="14892" y="11082"/>
                  </a:cubicBezTo>
                  <a:cubicBezTo>
                    <a:pt x="14923" y="11082"/>
                    <a:pt x="14951" y="11071"/>
                    <a:pt x="14979" y="11055"/>
                  </a:cubicBezTo>
                  <a:cubicBezTo>
                    <a:pt x="14997" y="11085"/>
                    <a:pt x="15014" y="11116"/>
                    <a:pt x="15032" y="11144"/>
                  </a:cubicBezTo>
                  <a:lnTo>
                    <a:pt x="15021" y="11152"/>
                  </a:lnTo>
                  <a:cubicBezTo>
                    <a:pt x="14983" y="11180"/>
                    <a:pt x="14958" y="11219"/>
                    <a:pt x="14951" y="11261"/>
                  </a:cubicBezTo>
                  <a:cubicBezTo>
                    <a:pt x="14947" y="11285"/>
                    <a:pt x="14953" y="11307"/>
                    <a:pt x="14962" y="11328"/>
                  </a:cubicBezTo>
                  <a:lnTo>
                    <a:pt x="14958" y="11330"/>
                  </a:lnTo>
                  <a:lnTo>
                    <a:pt x="14972" y="11349"/>
                  </a:lnTo>
                  <a:cubicBezTo>
                    <a:pt x="14989" y="11374"/>
                    <a:pt x="15018" y="11388"/>
                    <a:pt x="15051" y="11393"/>
                  </a:cubicBezTo>
                  <a:cubicBezTo>
                    <a:pt x="15057" y="11395"/>
                    <a:pt x="15063" y="11396"/>
                    <a:pt x="15071" y="11396"/>
                  </a:cubicBezTo>
                  <a:cubicBezTo>
                    <a:pt x="15081" y="11396"/>
                    <a:pt x="15090" y="11393"/>
                    <a:pt x="15100" y="11391"/>
                  </a:cubicBezTo>
                  <a:cubicBezTo>
                    <a:pt x="15127" y="11386"/>
                    <a:pt x="15152" y="11377"/>
                    <a:pt x="15174" y="11360"/>
                  </a:cubicBezTo>
                  <a:lnTo>
                    <a:pt x="15192" y="11348"/>
                  </a:lnTo>
                  <a:cubicBezTo>
                    <a:pt x="15475" y="11595"/>
                    <a:pt x="15779" y="11755"/>
                    <a:pt x="16062" y="11801"/>
                  </a:cubicBezTo>
                  <a:lnTo>
                    <a:pt x="16094" y="11844"/>
                  </a:lnTo>
                  <a:lnTo>
                    <a:pt x="16090" y="11846"/>
                  </a:lnTo>
                  <a:cubicBezTo>
                    <a:pt x="16058" y="11871"/>
                    <a:pt x="16033" y="11902"/>
                    <a:pt x="16022" y="11935"/>
                  </a:cubicBezTo>
                  <a:cubicBezTo>
                    <a:pt x="16011" y="11962"/>
                    <a:pt x="16011" y="11988"/>
                    <a:pt x="16020" y="12010"/>
                  </a:cubicBezTo>
                  <a:lnTo>
                    <a:pt x="16017" y="12012"/>
                  </a:lnTo>
                  <a:lnTo>
                    <a:pt x="16030" y="12030"/>
                  </a:lnTo>
                  <a:cubicBezTo>
                    <a:pt x="16047" y="12054"/>
                    <a:pt x="16078" y="12067"/>
                    <a:pt x="16113" y="12067"/>
                  </a:cubicBezTo>
                  <a:cubicBezTo>
                    <a:pt x="16149" y="12067"/>
                    <a:pt x="16190" y="12052"/>
                    <a:pt x="16223" y="12028"/>
                  </a:cubicBezTo>
                  <a:lnTo>
                    <a:pt x="16313" y="11961"/>
                  </a:lnTo>
                  <a:lnTo>
                    <a:pt x="16739" y="12542"/>
                  </a:lnTo>
                  <a:lnTo>
                    <a:pt x="16772" y="12589"/>
                  </a:lnTo>
                  <a:cubicBezTo>
                    <a:pt x="16801" y="12630"/>
                    <a:pt x="16849" y="12653"/>
                    <a:pt x="16898" y="12653"/>
                  </a:cubicBezTo>
                  <a:cubicBezTo>
                    <a:pt x="16932" y="12653"/>
                    <a:pt x="16965" y="12643"/>
                    <a:pt x="16991" y="12624"/>
                  </a:cubicBezTo>
                  <a:lnTo>
                    <a:pt x="17045" y="12584"/>
                  </a:lnTo>
                  <a:lnTo>
                    <a:pt x="17435" y="13116"/>
                  </a:lnTo>
                  <a:lnTo>
                    <a:pt x="17752" y="12884"/>
                  </a:lnTo>
                  <a:lnTo>
                    <a:pt x="17362" y="12352"/>
                  </a:lnTo>
                  <a:lnTo>
                    <a:pt x="17417" y="12313"/>
                  </a:lnTo>
                  <a:cubicBezTo>
                    <a:pt x="17487" y="12261"/>
                    <a:pt x="17502" y="12162"/>
                    <a:pt x="17451" y="12092"/>
                  </a:cubicBezTo>
                  <a:lnTo>
                    <a:pt x="17418" y="12046"/>
                  </a:lnTo>
                  <a:lnTo>
                    <a:pt x="16992" y="11465"/>
                  </a:lnTo>
                  <a:lnTo>
                    <a:pt x="17082" y="11398"/>
                  </a:lnTo>
                  <a:cubicBezTo>
                    <a:pt x="17153" y="11348"/>
                    <a:pt x="17180" y="11266"/>
                    <a:pt x="17143" y="11216"/>
                  </a:cubicBezTo>
                  <a:lnTo>
                    <a:pt x="17129" y="11197"/>
                  </a:lnTo>
                  <a:lnTo>
                    <a:pt x="17124" y="11201"/>
                  </a:lnTo>
                  <a:cubicBezTo>
                    <a:pt x="17106" y="11188"/>
                    <a:pt x="17082" y="11181"/>
                    <a:pt x="17056" y="11181"/>
                  </a:cubicBezTo>
                  <a:cubicBezTo>
                    <a:pt x="17022" y="11181"/>
                    <a:pt x="16984" y="11193"/>
                    <a:pt x="16950" y="11218"/>
                  </a:cubicBezTo>
                  <a:lnTo>
                    <a:pt x="16948" y="11221"/>
                  </a:lnTo>
                  <a:lnTo>
                    <a:pt x="16916" y="11177"/>
                  </a:lnTo>
                  <a:cubicBezTo>
                    <a:pt x="16956" y="10895"/>
                    <a:pt x="16897" y="10555"/>
                    <a:pt x="16747" y="10211"/>
                  </a:cubicBezTo>
                  <a:lnTo>
                    <a:pt x="16764" y="10198"/>
                  </a:lnTo>
                  <a:cubicBezTo>
                    <a:pt x="16797" y="10174"/>
                    <a:pt x="16821" y="10141"/>
                    <a:pt x="16832" y="10104"/>
                  </a:cubicBezTo>
                  <a:cubicBezTo>
                    <a:pt x="16834" y="10095"/>
                    <a:pt x="16835" y="10085"/>
                    <a:pt x="16837" y="10077"/>
                  </a:cubicBezTo>
                  <a:cubicBezTo>
                    <a:pt x="16838" y="10048"/>
                    <a:pt x="16832" y="10022"/>
                    <a:pt x="16816" y="10001"/>
                  </a:cubicBezTo>
                  <a:lnTo>
                    <a:pt x="16802" y="9983"/>
                  </a:lnTo>
                  <a:lnTo>
                    <a:pt x="16797" y="9987"/>
                  </a:lnTo>
                  <a:cubicBezTo>
                    <a:pt x="16774" y="9968"/>
                    <a:pt x="16743" y="9958"/>
                    <a:pt x="16711" y="9958"/>
                  </a:cubicBezTo>
                  <a:cubicBezTo>
                    <a:pt x="16677" y="9958"/>
                    <a:pt x="16642" y="9968"/>
                    <a:pt x="16612" y="9990"/>
                  </a:cubicBezTo>
                  <a:lnTo>
                    <a:pt x="16603" y="9998"/>
                  </a:lnTo>
                  <a:cubicBezTo>
                    <a:pt x="16581" y="9972"/>
                    <a:pt x="16558" y="9947"/>
                    <a:pt x="16534" y="9922"/>
                  </a:cubicBezTo>
                  <a:cubicBezTo>
                    <a:pt x="16565" y="9895"/>
                    <a:pt x="16585" y="9862"/>
                    <a:pt x="16590" y="9825"/>
                  </a:cubicBezTo>
                  <a:cubicBezTo>
                    <a:pt x="16596" y="9793"/>
                    <a:pt x="16587" y="9761"/>
                    <a:pt x="16570" y="9737"/>
                  </a:cubicBezTo>
                  <a:lnTo>
                    <a:pt x="16558" y="9719"/>
                  </a:lnTo>
                  <a:lnTo>
                    <a:pt x="16552" y="9724"/>
                  </a:lnTo>
                  <a:cubicBezTo>
                    <a:pt x="16529" y="9704"/>
                    <a:pt x="16499" y="9694"/>
                    <a:pt x="16466" y="9694"/>
                  </a:cubicBezTo>
                  <a:cubicBezTo>
                    <a:pt x="16433" y="9694"/>
                    <a:pt x="16398" y="9705"/>
                    <a:pt x="16368" y="9727"/>
                  </a:cubicBezTo>
                  <a:lnTo>
                    <a:pt x="16358" y="9734"/>
                  </a:lnTo>
                  <a:cubicBezTo>
                    <a:pt x="16334" y="9709"/>
                    <a:pt x="16311" y="9685"/>
                    <a:pt x="16289" y="9661"/>
                  </a:cubicBezTo>
                  <a:lnTo>
                    <a:pt x="16291" y="9660"/>
                  </a:lnTo>
                  <a:cubicBezTo>
                    <a:pt x="16323" y="9636"/>
                    <a:pt x="16348" y="9603"/>
                    <a:pt x="16358" y="9566"/>
                  </a:cubicBezTo>
                  <a:cubicBezTo>
                    <a:pt x="16369" y="9528"/>
                    <a:pt x="16364" y="9492"/>
                    <a:pt x="16342" y="9462"/>
                  </a:cubicBezTo>
                  <a:lnTo>
                    <a:pt x="16329" y="9444"/>
                  </a:lnTo>
                  <a:lnTo>
                    <a:pt x="16323" y="9447"/>
                  </a:lnTo>
                  <a:cubicBezTo>
                    <a:pt x="16301" y="9429"/>
                    <a:pt x="16271" y="9419"/>
                    <a:pt x="16239" y="9419"/>
                  </a:cubicBezTo>
                  <a:cubicBezTo>
                    <a:pt x="16205" y="9419"/>
                    <a:pt x="16170" y="9429"/>
                    <a:pt x="16139" y="9451"/>
                  </a:cubicBezTo>
                  <a:lnTo>
                    <a:pt x="16104" y="9478"/>
                  </a:lnTo>
                  <a:cubicBezTo>
                    <a:pt x="16079" y="9455"/>
                    <a:pt x="16054" y="9430"/>
                    <a:pt x="16030" y="9407"/>
                  </a:cubicBezTo>
                  <a:cubicBezTo>
                    <a:pt x="16094" y="9355"/>
                    <a:pt x="16113" y="9272"/>
                    <a:pt x="16072" y="9217"/>
                  </a:cubicBezTo>
                  <a:lnTo>
                    <a:pt x="16059" y="9198"/>
                  </a:lnTo>
                  <a:lnTo>
                    <a:pt x="16054" y="9203"/>
                  </a:lnTo>
                  <a:cubicBezTo>
                    <a:pt x="16031" y="9184"/>
                    <a:pt x="16000" y="9174"/>
                    <a:pt x="15967" y="9174"/>
                  </a:cubicBezTo>
                  <a:cubicBezTo>
                    <a:pt x="15934" y="9174"/>
                    <a:pt x="15899" y="9184"/>
                    <a:pt x="15869" y="9207"/>
                  </a:cubicBezTo>
                  <a:lnTo>
                    <a:pt x="15835" y="9231"/>
                  </a:lnTo>
                  <a:cubicBezTo>
                    <a:pt x="15809" y="9209"/>
                    <a:pt x="15782" y="9186"/>
                    <a:pt x="15756" y="9165"/>
                  </a:cubicBezTo>
                  <a:cubicBezTo>
                    <a:pt x="15768" y="9155"/>
                    <a:pt x="15777" y="9145"/>
                    <a:pt x="15785" y="9133"/>
                  </a:cubicBezTo>
                  <a:lnTo>
                    <a:pt x="15788" y="9130"/>
                  </a:lnTo>
                  <a:cubicBezTo>
                    <a:pt x="15798" y="9115"/>
                    <a:pt x="15806" y="9098"/>
                    <a:pt x="15810" y="9082"/>
                  </a:cubicBezTo>
                  <a:cubicBezTo>
                    <a:pt x="15810" y="9081"/>
                    <a:pt x="15811" y="9081"/>
                    <a:pt x="15811" y="9080"/>
                  </a:cubicBezTo>
                  <a:lnTo>
                    <a:pt x="15811" y="9078"/>
                  </a:lnTo>
                  <a:cubicBezTo>
                    <a:pt x="15812" y="9076"/>
                    <a:pt x="15812" y="9072"/>
                    <a:pt x="15812" y="9070"/>
                  </a:cubicBezTo>
                  <a:cubicBezTo>
                    <a:pt x="15817" y="9041"/>
                    <a:pt x="15815" y="9014"/>
                    <a:pt x="15801" y="8992"/>
                  </a:cubicBezTo>
                  <a:cubicBezTo>
                    <a:pt x="15799" y="8986"/>
                    <a:pt x="15798" y="8982"/>
                    <a:pt x="15794" y="8977"/>
                  </a:cubicBezTo>
                  <a:lnTo>
                    <a:pt x="15780" y="8959"/>
                  </a:lnTo>
                  <a:lnTo>
                    <a:pt x="15775" y="8962"/>
                  </a:lnTo>
                  <a:cubicBezTo>
                    <a:pt x="15753" y="8943"/>
                    <a:pt x="15722" y="8933"/>
                    <a:pt x="15690" y="8933"/>
                  </a:cubicBezTo>
                  <a:cubicBezTo>
                    <a:pt x="15674" y="8933"/>
                    <a:pt x="15657" y="8936"/>
                    <a:pt x="15641" y="8941"/>
                  </a:cubicBezTo>
                  <a:cubicBezTo>
                    <a:pt x="15624" y="8946"/>
                    <a:pt x="15608" y="8955"/>
                    <a:pt x="15594" y="8965"/>
                  </a:cubicBezTo>
                  <a:cubicBezTo>
                    <a:pt x="15594" y="8965"/>
                    <a:pt x="15593" y="8965"/>
                    <a:pt x="15593" y="8966"/>
                  </a:cubicBezTo>
                  <a:lnTo>
                    <a:pt x="15548" y="8998"/>
                  </a:lnTo>
                  <a:cubicBezTo>
                    <a:pt x="15520" y="8976"/>
                    <a:pt x="15490" y="8955"/>
                    <a:pt x="15462" y="8934"/>
                  </a:cubicBezTo>
                  <a:cubicBezTo>
                    <a:pt x="15484" y="8908"/>
                    <a:pt x="15500" y="8880"/>
                    <a:pt x="15504" y="8849"/>
                  </a:cubicBezTo>
                  <a:cubicBezTo>
                    <a:pt x="15509" y="8818"/>
                    <a:pt x="15503" y="8786"/>
                    <a:pt x="15484" y="8762"/>
                  </a:cubicBezTo>
                  <a:lnTo>
                    <a:pt x="15471" y="8744"/>
                  </a:lnTo>
                  <a:lnTo>
                    <a:pt x="15466" y="8748"/>
                  </a:lnTo>
                  <a:cubicBezTo>
                    <a:pt x="15444" y="8729"/>
                    <a:pt x="15413" y="8718"/>
                    <a:pt x="15380" y="8718"/>
                  </a:cubicBezTo>
                  <a:cubicBezTo>
                    <a:pt x="15367" y="8718"/>
                    <a:pt x="15353" y="8720"/>
                    <a:pt x="15340" y="8724"/>
                  </a:cubicBezTo>
                  <a:cubicBezTo>
                    <a:pt x="15322" y="8728"/>
                    <a:pt x="15306" y="8735"/>
                    <a:pt x="15292" y="8746"/>
                  </a:cubicBezTo>
                  <a:cubicBezTo>
                    <a:pt x="15288" y="8749"/>
                    <a:pt x="15284" y="8749"/>
                    <a:pt x="15282" y="8751"/>
                  </a:cubicBezTo>
                  <a:lnTo>
                    <a:pt x="15237" y="8783"/>
                  </a:lnTo>
                  <a:cubicBezTo>
                    <a:pt x="15189" y="8753"/>
                    <a:pt x="15141" y="8725"/>
                    <a:pt x="15095" y="8701"/>
                  </a:cubicBezTo>
                  <a:lnTo>
                    <a:pt x="14977" y="8538"/>
                  </a:lnTo>
                  <a:lnTo>
                    <a:pt x="14802" y="8666"/>
                  </a:lnTo>
                  <a:lnTo>
                    <a:pt x="13503" y="6892"/>
                  </a:lnTo>
                  <a:cubicBezTo>
                    <a:pt x="13539" y="6811"/>
                    <a:pt x="13571" y="6732"/>
                    <a:pt x="13594" y="6657"/>
                  </a:cubicBezTo>
                  <a:lnTo>
                    <a:pt x="14313" y="4159"/>
                  </a:lnTo>
                  <a:cubicBezTo>
                    <a:pt x="14392" y="4085"/>
                    <a:pt x="14451" y="3998"/>
                    <a:pt x="14489" y="3903"/>
                  </a:cubicBezTo>
                  <a:cubicBezTo>
                    <a:pt x="14497" y="3882"/>
                    <a:pt x="14504" y="3862"/>
                    <a:pt x="14512" y="3841"/>
                  </a:cubicBezTo>
                  <a:cubicBezTo>
                    <a:pt x="14577" y="3626"/>
                    <a:pt x="14545" y="3386"/>
                    <a:pt x="14403" y="3190"/>
                  </a:cubicBezTo>
                  <a:cubicBezTo>
                    <a:pt x="14315" y="3070"/>
                    <a:pt x="14192" y="2981"/>
                    <a:pt x="14055" y="2932"/>
                  </a:cubicBezTo>
                  <a:cubicBezTo>
                    <a:pt x="14034" y="2924"/>
                    <a:pt x="14013" y="2918"/>
                    <a:pt x="13992" y="2912"/>
                  </a:cubicBezTo>
                  <a:cubicBezTo>
                    <a:pt x="13933" y="2897"/>
                    <a:pt x="13872" y="2888"/>
                    <a:pt x="13810" y="2888"/>
                  </a:cubicBezTo>
                  <a:cubicBezTo>
                    <a:pt x="13690" y="2888"/>
                    <a:pt x="13573" y="2918"/>
                    <a:pt x="13469" y="2974"/>
                  </a:cubicBezTo>
                  <a:lnTo>
                    <a:pt x="10558" y="2774"/>
                  </a:lnTo>
                  <a:cubicBezTo>
                    <a:pt x="10500" y="2770"/>
                    <a:pt x="10437" y="2767"/>
                    <a:pt x="10373" y="2767"/>
                  </a:cubicBezTo>
                  <a:cubicBezTo>
                    <a:pt x="10332" y="2767"/>
                    <a:pt x="10291" y="2769"/>
                    <a:pt x="10251" y="2770"/>
                  </a:cubicBezTo>
                  <a:lnTo>
                    <a:pt x="10513" y="2577"/>
                  </a:lnTo>
                  <a:lnTo>
                    <a:pt x="10599" y="2695"/>
                  </a:lnTo>
                  <a:lnTo>
                    <a:pt x="11842" y="1785"/>
                  </a:lnTo>
                  <a:cubicBezTo>
                    <a:pt x="11982" y="1682"/>
                    <a:pt x="12013" y="1484"/>
                    <a:pt x="11910" y="1345"/>
                  </a:cubicBezTo>
                  <a:lnTo>
                    <a:pt x="11128" y="275"/>
                  </a:lnTo>
                  <a:cubicBezTo>
                    <a:pt x="11069" y="193"/>
                    <a:pt x="10974" y="145"/>
                    <a:pt x="10873" y="145"/>
                  </a:cubicBezTo>
                  <a:cubicBezTo>
                    <a:pt x="10806" y="145"/>
                    <a:pt x="10742" y="166"/>
                    <a:pt x="10687" y="206"/>
                  </a:cubicBezTo>
                  <a:lnTo>
                    <a:pt x="9445" y="1115"/>
                  </a:lnTo>
                  <a:lnTo>
                    <a:pt x="9530" y="1232"/>
                  </a:lnTo>
                  <a:lnTo>
                    <a:pt x="8481" y="2000"/>
                  </a:lnTo>
                  <a:cubicBezTo>
                    <a:pt x="8446" y="1964"/>
                    <a:pt x="8399" y="1945"/>
                    <a:pt x="8354" y="1945"/>
                  </a:cubicBezTo>
                  <a:cubicBezTo>
                    <a:pt x="8326" y="1945"/>
                    <a:pt x="8298" y="1952"/>
                    <a:pt x="8275" y="1969"/>
                  </a:cubicBezTo>
                  <a:lnTo>
                    <a:pt x="8256" y="1983"/>
                  </a:lnTo>
                  <a:lnTo>
                    <a:pt x="8258" y="1985"/>
                  </a:lnTo>
                  <a:cubicBezTo>
                    <a:pt x="8212" y="2033"/>
                    <a:pt x="8205" y="2111"/>
                    <a:pt x="8240" y="2175"/>
                  </a:cubicBezTo>
                  <a:lnTo>
                    <a:pt x="7301" y="2861"/>
                  </a:lnTo>
                  <a:cubicBezTo>
                    <a:pt x="7267" y="2826"/>
                    <a:pt x="7220" y="2806"/>
                    <a:pt x="7175" y="2806"/>
                  </a:cubicBezTo>
                  <a:cubicBezTo>
                    <a:pt x="7146" y="2806"/>
                    <a:pt x="7118" y="2815"/>
                    <a:pt x="7095" y="2832"/>
                  </a:cubicBezTo>
                  <a:lnTo>
                    <a:pt x="7077" y="2845"/>
                  </a:lnTo>
                  <a:lnTo>
                    <a:pt x="7078" y="2848"/>
                  </a:lnTo>
                  <a:cubicBezTo>
                    <a:pt x="7032" y="2895"/>
                    <a:pt x="7025" y="2972"/>
                    <a:pt x="7061" y="3038"/>
                  </a:cubicBezTo>
                  <a:lnTo>
                    <a:pt x="7025" y="3064"/>
                  </a:lnTo>
                  <a:lnTo>
                    <a:pt x="5556" y="1055"/>
                  </a:lnTo>
                  <a:lnTo>
                    <a:pt x="5544" y="1036"/>
                  </a:lnTo>
                  <a:lnTo>
                    <a:pt x="5466" y="1093"/>
                  </a:lnTo>
                  <a:lnTo>
                    <a:pt x="5432" y="1046"/>
                  </a:lnTo>
                  <a:lnTo>
                    <a:pt x="5509" y="990"/>
                  </a:lnTo>
                  <a:lnTo>
                    <a:pt x="5105" y="436"/>
                  </a:lnTo>
                  <a:lnTo>
                    <a:pt x="4948" y="551"/>
                  </a:lnTo>
                  <a:lnTo>
                    <a:pt x="4646" y="137"/>
                  </a:lnTo>
                  <a:lnTo>
                    <a:pt x="4620" y="102"/>
                  </a:lnTo>
                  <a:cubicBezTo>
                    <a:pt x="4572" y="37"/>
                    <a:pt x="4495" y="0"/>
                    <a:pt x="440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3"/>
            <p:cNvSpPr/>
            <p:nvPr/>
          </p:nvSpPr>
          <p:spPr>
            <a:xfrm>
              <a:off x="2876189" y="4684429"/>
              <a:ext cx="8580" cy="8489"/>
            </a:xfrm>
            <a:custGeom>
              <a:avLst/>
              <a:gdLst/>
              <a:ahLst/>
              <a:cxnLst/>
              <a:rect l="l" t="t" r="r" b="b"/>
              <a:pathLst>
                <a:path w="189" h="187" extrusionOk="0">
                  <a:moveTo>
                    <a:pt x="95" y="45"/>
                  </a:moveTo>
                  <a:cubicBezTo>
                    <a:pt x="110" y="45"/>
                    <a:pt x="125" y="51"/>
                    <a:pt x="132" y="64"/>
                  </a:cubicBezTo>
                  <a:cubicBezTo>
                    <a:pt x="137" y="70"/>
                    <a:pt x="140" y="78"/>
                    <a:pt x="140" y="87"/>
                  </a:cubicBezTo>
                  <a:cubicBezTo>
                    <a:pt x="141" y="101"/>
                    <a:pt x="137" y="114"/>
                    <a:pt x="130" y="123"/>
                  </a:cubicBezTo>
                  <a:cubicBezTo>
                    <a:pt x="121" y="133"/>
                    <a:pt x="111" y="139"/>
                    <a:pt x="100" y="140"/>
                  </a:cubicBezTo>
                  <a:cubicBezTo>
                    <a:pt x="98" y="140"/>
                    <a:pt x="95" y="141"/>
                    <a:pt x="93" y="141"/>
                  </a:cubicBezTo>
                  <a:cubicBezTo>
                    <a:pt x="72" y="141"/>
                    <a:pt x="55" y="125"/>
                    <a:pt x="52" y="103"/>
                  </a:cubicBezTo>
                  <a:lnTo>
                    <a:pt x="51" y="96"/>
                  </a:lnTo>
                  <a:cubicBezTo>
                    <a:pt x="48" y="70"/>
                    <a:pt x="67" y="48"/>
                    <a:pt x="95" y="45"/>
                  </a:cubicBezTo>
                  <a:close/>
                  <a:moveTo>
                    <a:pt x="97" y="0"/>
                  </a:moveTo>
                  <a:cubicBezTo>
                    <a:pt x="94" y="0"/>
                    <a:pt x="91" y="0"/>
                    <a:pt x="88" y="1"/>
                  </a:cubicBezTo>
                  <a:cubicBezTo>
                    <a:pt x="37" y="4"/>
                    <a:pt x="0" y="49"/>
                    <a:pt x="4" y="101"/>
                  </a:cubicBezTo>
                  <a:lnTo>
                    <a:pt x="5" y="108"/>
                  </a:lnTo>
                  <a:cubicBezTo>
                    <a:pt x="11" y="154"/>
                    <a:pt x="50" y="186"/>
                    <a:pt x="95" y="186"/>
                  </a:cubicBezTo>
                  <a:lnTo>
                    <a:pt x="108" y="186"/>
                  </a:lnTo>
                  <a:cubicBezTo>
                    <a:pt x="131" y="183"/>
                    <a:pt x="152" y="172"/>
                    <a:pt x="167" y="152"/>
                  </a:cubicBezTo>
                  <a:cubicBezTo>
                    <a:pt x="183" y="133"/>
                    <a:pt x="189" y="107"/>
                    <a:pt x="187" y="83"/>
                  </a:cubicBezTo>
                  <a:cubicBezTo>
                    <a:pt x="185" y="66"/>
                    <a:pt x="179" y="50"/>
                    <a:pt x="169" y="38"/>
                  </a:cubicBezTo>
                  <a:cubicBezTo>
                    <a:pt x="152" y="15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3"/>
            <p:cNvSpPr/>
            <p:nvPr/>
          </p:nvSpPr>
          <p:spPr>
            <a:xfrm>
              <a:off x="2884224" y="4617789"/>
              <a:ext cx="8761" cy="8625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95" y="46"/>
                  </a:moveTo>
                  <a:cubicBezTo>
                    <a:pt x="100" y="46"/>
                    <a:pt x="106" y="47"/>
                    <a:pt x="111" y="48"/>
                  </a:cubicBezTo>
                  <a:cubicBezTo>
                    <a:pt x="119" y="51"/>
                    <a:pt x="127" y="58"/>
                    <a:pt x="132" y="64"/>
                  </a:cubicBezTo>
                  <a:cubicBezTo>
                    <a:pt x="142" y="77"/>
                    <a:pt x="143" y="93"/>
                    <a:pt x="138" y="106"/>
                  </a:cubicBezTo>
                  <a:lnTo>
                    <a:pt x="136" y="114"/>
                  </a:lnTo>
                  <a:cubicBezTo>
                    <a:pt x="130" y="131"/>
                    <a:pt x="112" y="143"/>
                    <a:pt x="93" y="143"/>
                  </a:cubicBezTo>
                  <a:cubicBezTo>
                    <a:pt x="88" y="143"/>
                    <a:pt x="83" y="142"/>
                    <a:pt x="78" y="140"/>
                  </a:cubicBezTo>
                  <a:cubicBezTo>
                    <a:pt x="66" y="136"/>
                    <a:pt x="58" y="127"/>
                    <a:pt x="53" y="116"/>
                  </a:cubicBezTo>
                  <a:cubicBezTo>
                    <a:pt x="48" y="106"/>
                    <a:pt x="47" y="95"/>
                    <a:pt x="50" y="83"/>
                  </a:cubicBezTo>
                  <a:lnTo>
                    <a:pt x="53" y="77"/>
                  </a:lnTo>
                  <a:cubicBezTo>
                    <a:pt x="59" y="58"/>
                    <a:pt x="76" y="46"/>
                    <a:pt x="95" y="46"/>
                  </a:cubicBezTo>
                  <a:close/>
                  <a:moveTo>
                    <a:pt x="97" y="1"/>
                  </a:moveTo>
                  <a:cubicBezTo>
                    <a:pt x="60" y="1"/>
                    <a:pt x="23" y="25"/>
                    <a:pt x="11" y="61"/>
                  </a:cubicBezTo>
                  <a:lnTo>
                    <a:pt x="8" y="67"/>
                  </a:lnTo>
                  <a:cubicBezTo>
                    <a:pt x="0" y="89"/>
                    <a:pt x="0" y="115"/>
                    <a:pt x="11" y="137"/>
                  </a:cubicBezTo>
                  <a:cubicBezTo>
                    <a:pt x="21" y="159"/>
                    <a:pt x="39" y="177"/>
                    <a:pt x="62" y="184"/>
                  </a:cubicBezTo>
                  <a:cubicBezTo>
                    <a:pt x="73" y="189"/>
                    <a:pt x="84" y="190"/>
                    <a:pt x="93" y="190"/>
                  </a:cubicBezTo>
                  <a:cubicBezTo>
                    <a:pt x="132" y="190"/>
                    <a:pt x="166" y="166"/>
                    <a:pt x="180" y="131"/>
                  </a:cubicBezTo>
                  <a:lnTo>
                    <a:pt x="182" y="122"/>
                  </a:lnTo>
                  <a:cubicBezTo>
                    <a:pt x="192" y="94"/>
                    <a:pt x="187" y="62"/>
                    <a:pt x="170" y="38"/>
                  </a:cubicBezTo>
                  <a:cubicBezTo>
                    <a:pt x="159" y="24"/>
                    <a:pt x="145" y="13"/>
                    <a:pt x="127" y="6"/>
                  </a:cubicBezTo>
                  <a:cubicBezTo>
                    <a:pt x="117" y="3"/>
                    <a:pt x="107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3"/>
            <p:cNvSpPr/>
            <p:nvPr/>
          </p:nvSpPr>
          <p:spPr>
            <a:xfrm>
              <a:off x="2875871" y="4655376"/>
              <a:ext cx="8670" cy="8534"/>
            </a:xfrm>
            <a:custGeom>
              <a:avLst/>
              <a:gdLst/>
              <a:ahLst/>
              <a:cxnLst/>
              <a:rect l="l" t="t" r="r" b="b"/>
              <a:pathLst>
                <a:path w="191" h="188" extrusionOk="0">
                  <a:moveTo>
                    <a:pt x="101" y="47"/>
                  </a:moveTo>
                  <a:cubicBezTo>
                    <a:pt x="115" y="48"/>
                    <a:pt x="126" y="55"/>
                    <a:pt x="133" y="66"/>
                  </a:cubicBezTo>
                  <a:cubicBezTo>
                    <a:pt x="139" y="74"/>
                    <a:pt x="142" y="85"/>
                    <a:pt x="141" y="98"/>
                  </a:cubicBezTo>
                  <a:cubicBezTo>
                    <a:pt x="138" y="122"/>
                    <a:pt x="117" y="142"/>
                    <a:pt x="95" y="142"/>
                  </a:cubicBezTo>
                  <a:lnTo>
                    <a:pt x="90" y="142"/>
                  </a:lnTo>
                  <a:cubicBezTo>
                    <a:pt x="64" y="139"/>
                    <a:pt x="47" y="121"/>
                    <a:pt x="49" y="96"/>
                  </a:cubicBezTo>
                  <a:lnTo>
                    <a:pt x="51" y="93"/>
                  </a:lnTo>
                  <a:lnTo>
                    <a:pt x="51" y="89"/>
                  </a:lnTo>
                  <a:cubicBezTo>
                    <a:pt x="53" y="64"/>
                    <a:pt x="72" y="47"/>
                    <a:pt x="101" y="47"/>
                  </a:cubicBezTo>
                  <a:close/>
                  <a:moveTo>
                    <a:pt x="96" y="0"/>
                  </a:moveTo>
                  <a:cubicBezTo>
                    <a:pt x="49" y="0"/>
                    <a:pt x="11" y="36"/>
                    <a:pt x="6" y="83"/>
                  </a:cubicBezTo>
                  <a:cubicBezTo>
                    <a:pt x="6" y="85"/>
                    <a:pt x="5" y="88"/>
                    <a:pt x="5" y="90"/>
                  </a:cubicBezTo>
                  <a:cubicBezTo>
                    <a:pt x="1" y="142"/>
                    <a:pt x="37" y="183"/>
                    <a:pt x="88" y="187"/>
                  </a:cubicBezTo>
                  <a:lnTo>
                    <a:pt x="96" y="187"/>
                  </a:lnTo>
                  <a:cubicBezTo>
                    <a:pt x="142" y="187"/>
                    <a:pt x="183" y="150"/>
                    <a:pt x="188" y="101"/>
                  </a:cubicBezTo>
                  <a:cubicBezTo>
                    <a:pt x="191" y="79"/>
                    <a:pt x="184" y="57"/>
                    <a:pt x="171" y="38"/>
                  </a:cubicBezTo>
                  <a:cubicBezTo>
                    <a:pt x="155" y="16"/>
                    <a:pt x="133" y="4"/>
                    <a:pt x="106" y="1"/>
                  </a:cubicBezTo>
                  <a:cubicBezTo>
                    <a:pt x="103" y="0"/>
                    <a:pt x="100" y="0"/>
                    <a:pt x="96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3"/>
            <p:cNvSpPr/>
            <p:nvPr/>
          </p:nvSpPr>
          <p:spPr>
            <a:xfrm>
              <a:off x="2938289" y="4789382"/>
              <a:ext cx="8852" cy="8398"/>
            </a:xfrm>
            <a:custGeom>
              <a:avLst/>
              <a:gdLst/>
              <a:ahLst/>
              <a:cxnLst/>
              <a:rect l="l" t="t" r="r" b="b"/>
              <a:pathLst>
                <a:path w="195" h="185" extrusionOk="0">
                  <a:moveTo>
                    <a:pt x="95" y="44"/>
                  </a:moveTo>
                  <a:cubicBezTo>
                    <a:pt x="103" y="44"/>
                    <a:pt x="113" y="47"/>
                    <a:pt x="121" y="53"/>
                  </a:cubicBezTo>
                  <a:cubicBezTo>
                    <a:pt x="124" y="56"/>
                    <a:pt x="128" y="59"/>
                    <a:pt x="133" y="65"/>
                  </a:cubicBezTo>
                  <a:cubicBezTo>
                    <a:pt x="144" y="81"/>
                    <a:pt x="145" y="102"/>
                    <a:pt x="135" y="117"/>
                  </a:cubicBezTo>
                  <a:cubicBezTo>
                    <a:pt x="126" y="131"/>
                    <a:pt x="111" y="138"/>
                    <a:pt x="97" y="138"/>
                  </a:cubicBezTo>
                  <a:cubicBezTo>
                    <a:pt x="89" y="138"/>
                    <a:pt x="81" y="136"/>
                    <a:pt x="75" y="131"/>
                  </a:cubicBezTo>
                  <a:lnTo>
                    <a:pt x="68" y="127"/>
                  </a:lnTo>
                  <a:cubicBezTo>
                    <a:pt x="58" y="121"/>
                    <a:pt x="50" y="110"/>
                    <a:pt x="49" y="98"/>
                  </a:cubicBezTo>
                  <a:cubicBezTo>
                    <a:pt x="47" y="86"/>
                    <a:pt x="50" y="74"/>
                    <a:pt x="58" y="64"/>
                  </a:cubicBezTo>
                  <a:cubicBezTo>
                    <a:pt x="65" y="52"/>
                    <a:pt x="80" y="44"/>
                    <a:pt x="95" y="44"/>
                  </a:cubicBezTo>
                  <a:close/>
                  <a:moveTo>
                    <a:pt x="95" y="1"/>
                  </a:moveTo>
                  <a:cubicBezTo>
                    <a:pt x="66" y="1"/>
                    <a:pt x="38" y="13"/>
                    <a:pt x="21" y="37"/>
                  </a:cubicBezTo>
                  <a:cubicBezTo>
                    <a:pt x="6" y="57"/>
                    <a:pt x="1" y="81"/>
                    <a:pt x="5" y="106"/>
                  </a:cubicBezTo>
                  <a:cubicBezTo>
                    <a:pt x="8" y="130"/>
                    <a:pt x="22" y="151"/>
                    <a:pt x="42" y="165"/>
                  </a:cubicBezTo>
                  <a:lnTo>
                    <a:pt x="48" y="169"/>
                  </a:lnTo>
                  <a:cubicBezTo>
                    <a:pt x="63" y="180"/>
                    <a:pt x="80" y="185"/>
                    <a:pt x="98" y="185"/>
                  </a:cubicBezTo>
                  <a:cubicBezTo>
                    <a:pt x="127" y="185"/>
                    <a:pt x="155" y="170"/>
                    <a:pt x="174" y="146"/>
                  </a:cubicBezTo>
                  <a:cubicBezTo>
                    <a:pt x="195" y="112"/>
                    <a:pt x="193" y="69"/>
                    <a:pt x="170" y="37"/>
                  </a:cubicBezTo>
                  <a:cubicBezTo>
                    <a:pt x="163" y="28"/>
                    <a:pt x="156" y="21"/>
                    <a:pt x="147" y="16"/>
                  </a:cubicBezTo>
                  <a:cubicBezTo>
                    <a:pt x="132" y="6"/>
                    <a:pt x="114" y="1"/>
                    <a:pt x="9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3"/>
            <p:cNvSpPr/>
            <p:nvPr/>
          </p:nvSpPr>
          <p:spPr>
            <a:xfrm>
              <a:off x="2877687" y="4693962"/>
              <a:ext cx="8534" cy="8534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93" y="46"/>
                  </a:moveTo>
                  <a:cubicBezTo>
                    <a:pt x="107" y="46"/>
                    <a:pt x="120" y="52"/>
                    <a:pt x="129" y="65"/>
                  </a:cubicBezTo>
                  <a:cubicBezTo>
                    <a:pt x="134" y="69"/>
                    <a:pt x="136" y="77"/>
                    <a:pt x="138" y="84"/>
                  </a:cubicBezTo>
                  <a:cubicBezTo>
                    <a:pt x="140" y="96"/>
                    <a:pt x="138" y="109"/>
                    <a:pt x="129" y="120"/>
                  </a:cubicBezTo>
                  <a:cubicBezTo>
                    <a:pt x="123" y="130"/>
                    <a:pt x="113" y="137"/>
                    <a:pt x="101" y="140"/>
                  </a:cubicBezTo>
                  <a:cubicBezTo>
                    <a:pt x="98" y="141"/>
                    <a:pt x="94" y="141"/>
                    <a:pt x="91" y="141"/>
                  </a:cubicBezTo>
                  <a:cubicBezTo>
                    <a:pt x="70" y="141"/>
                    <a:pt x="53" y="127"/>
                    <a:pt x="49" y="107"/>
                  </a:cubicBezTo>
                  <a:lnTo>
                    <a:pt x="48" y="100"/>
                  </a:lnTo>
                  <a:cubicBezTo>
                    <a:pt x="45" y="88"/>
                    <a:pt x="49" y="77"/>
                    <a:pt x="56" y="66"/>
                  </a:cubicBezTo>
                  <a:cubicBezTo>
                    <a:pt x="62" y="55"/>
                    <a:pt x="73" y="49"/>
                    <a:pt x="85" y="47"/>
                  </a:cubicBezTo>
                  <a:cubicBezTo>
                    <a:pt x="87" y="47"/>
                    <a:pt x="90" y="46"/>
                    <a:pt x="93" y="46"/>
                  </a:cubicBezTo>
                  <a:close/>
                  <a:moveTo>
                    <a:pt x="97" y="1"/>
                  </a:moveTo>
                  <a:cubicBezTo>
                    <a:pt x="91" y="1"/>
                    <a:pt x="86" y="1"/>
                    <a:pt x="80" y="3"/>
                  </a:cubicBezTo>
                  <a:cubicBezTo>
                    <a:pt x="56" y="6"/>
                    <a:pt x="35" y="20"/>
                    <a:pt x="20" y="40"/>
                  </a:cubicBezTo>
                  <a:cubicBezTo>
                    <a:pt x="6" y="59"/>
                    <a:pt x="1" y="83"/>
                    <a:pt x="4" y="108"/>
                  </a:cubicBezTo>
                  <a:lnTo>
                    <a:pt x="6" y="115"/>
                  </a:lnTo>
                  <a:cubicBezTo>
                    <a:pt x="13" y="157"/>
                    <a:pt x="49" y="187"/>
                    <a:pt x="94" y="187"/>
                  </a:cubicBezTo>
                  <a:cubicBezTo>
                    <a:pt x="98" y="187"/>
                    <a:pt x="104" y="186"/>
                    <a:pt x="109" y="184"/>
                  </a:cubicBezTo>
                  <a:cubicBezTo>
                    <a:pt x="134" y="181"/>
                    <a:pt x="155" y="166"/>
                    <a:pt x="170" y="145"/>
                  </a:cubicBezTo>
                  <a:cubicBezTo>
                    <a:pt x="182" y="125"/>
                    <a:pt x="187" y="99"/>
                    <a:pt x="183" y="77"/>
                  </a:cubicBezTo>
                  <a:cubicBezTo>
                    <a:pt x="181" y="62"/>
                    <a:pt x="176" y="48"/>
                    <a:pt x="167" y="39"/>
                  </a:cubicBezTo>
                  <a:cubicBezTo>
                    <a:pt x="152" y="15"/>
                    <a:pt x="124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3"/>
            <p:cNvSpPr/>
            <p:nvPr/>
          </p:nvSpPr>
          <p:spPr>
            <a:xfrm>
              <a:off x="2889217" y="4730732"/>
              <a:ext cx="9034" cy="8489"/>
            </a:xfrm>
            <a:custGeom>
              <a:avLst/>
              <a:gdLst/>
              <a:ahLst/>
              <a:cxnLst/>
              <a:rect l="l" t="t" r="r" b="b"/>
              <a:pathLst>
                <a:path w="199" h="187" extrusionOk="0">
                  <a:moveTo>
                    <a:pt x="96" y="48"/>
                  </a:moveTo>
                  <a:cubicBezTo>
                    <a:pt x="111" y="48"/>
                    <a:pt x="123" y="54"/>
                    <a:pt x="133" y="67"/>
                  </a:cubicBezTo>
                  <a:cubicBezTo>
                    <a:pt x="134" y="69"/>
                    <a:pt x="137" y="72"/>
                    <a:pt x="138" y="74"/>
                  </a:cubicBezTo>
                  <a:cubicBezTo>
                    <a:pt x="148" y="95"/>
                    <a:pt x="138" y="126"/>
                    <a:pt x="116" y="137"/>
                  </a:cubicBezTo>
                  <a:cubicBezTo>
                    <a:pt x="109" y="140"/>
                    <a:pt x="102" y="141"/>
                    <a:pt x="95" y="141"/>
                  </a:cubicBezTo>
                  <a:cubicBezTo>
                    <a:pt x="78" y="141"/>
                    <a:pt x="63" y="133"/>
                    <a:pt x="56" y="118"/>
                  </a:cubicBezTo>
                  <a:lnTo>
                    <a:pt x="54" y="111"/>
                  </a:lnTo>
                  <a:cubicBezTo>
                    <a:pt x="48" y="101"/>
                    <a:pt x="48" y="88"/>
                    <a:pt x="53" y="78"/>
                  </a:cubicBezTo>
                  <a:cubicBezTo>
                    <a:pt x="56" y="65"/>
                    <a:pt x="64" y="56"/>
                    <a:pt x="76" y="52"/>
                  </a:cubicBezTo>
                  <a:cubicBezTo>
                    <a:pt x="82" y="49"/>
                    <a:pt x="90" y="48"/>
                    <a:pt x="96" y="48"/>
                  </a:cubicBezTo>
                  <a:close/>
                  <a:moveTo>
                    <a:pt x="94" y="1"/>
                  </a:moveTo>
                  <a:cubicBezTo>
                    <a:pt x="81" y="1"/>
                    <a:pt x="68" y="3"/>
                    <a:pt x="56" y="9"/>
                  </a:cubicBezTo>
                  <a:cubicBezTo>
                    <a:pt x="34" y="20"/>
                    <a:pt x="17" y="37"/>
                    <a:pt x="8" y="60"/>
                  </a:cubicBezTo>
                  <a:cubicBezTo>
                    <a:pt x="1" y="83"/>
                    <a:pt x="2" y="107"/>
                    <a:pt x="12" y="129"/>
                  </a:cubicBezTo>
                  <a:lnTo>
                    <a:pt x="14" y="137"/>
                  </a:lnTo>
                  <a:cubicBezTo>
                    <a:pt x="28" y="166"/>
                    <a:pt x="59" y="186"/>
                    <a:pt x="93" y="186"/>
                  </a:cubicBezTo>
                  <a:cubicBezTo>
                    <a:pt x="107" y="186"/>
                    <a:pt x="121" y="184"/>
                    <a:pt x="134" y="177"/>
                  </a:cubicBezTo>
                  <a:cubicBezTo>
                    <a:pt x="180" y="157"/>
                    <a:pt x="198" y="100"/>
                    <a:pt x="177" y="52"/>
                  </a:cubicBezTo>
                  <a:cubicBezTo>
                    <a:pt x="175" y="47"/>
                    <a:pt x="172" y="42"/>
                    <a:pt x="169" y="37"/>
                  </a:cubicBezTo>
                  <a:cubicBezTo>
                    <a:pt x="151" y="14"/>
                    <a:pt x="122" y="1"/>
                    <a:pt x="9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3"/>
            <p:cNvSpPr/>
            <p:nvPr/>
          </p:nvSpPr>
          <p:spPr>
            <a:xfrm>
              <a:off x="2875553" y="4665091"/>
              <a:ext cx="8307" cy="8625"/>
            </a:xfrm>
            <a:custGeom>
              <a:avLst/>
              <a:gdLst/>
              <a:ahLst/>
              <a:cxnLst/>
              <a:rect l="l" t="t" r="r" b="b"/>
              <a:pathLst>
                <a:path w="183" h="190" extrusionOk="0">
                  <a:moveTo>
                    <a:pt x="92" y="45"/>
                  </a:moveTo>
                  <a:cubicBezTo>
                    <a:pt x="107" y="45"/>
                    <a:pt x="120" y="52"/>
                    <a:pt x="129" y="64"/>
                  </a:cubicBezTo>
                  <a:cubicBezTo>
                    <a:pt x="134" y="71"/>
                    <a:pt x="139" y="81"/>
                    <a:pt x="139" y="90"/>
                  </a:cubicBezTo>
                  <a:lnTo>
                    <a:pt x="139" y="98"/>
                  </a:lnTo>
                  <a:cubicBezTo>
                    <a:pt x="137" y="122"/>
                    <a:pt x="117" y="142"/>
                    <a:pt x="92" y="142"/>
                  </a:cubicBezTo>
                  <a:lnTo>
                    <a:pt x="92" y="164"/>
                  </a:lnTo>
                  <a:lnTo>
                    <a:pt x="91" y="142"/>
                  </a:lnTo>
                  <a:cubicBezTo>
                    <a:pt x="66" y="140"/>
                    <a:pt x="46" y="119"/>
                    <a:pt x="46" y="89"/>
                  </a:cubicBezTo>
                  <a:cubicBezTo>
                    <a:pt x="46" y="80"/>
                    <a:pt x="51" y="68"/>
                    <a:pt x="59" y="59"/>
                  </a:cubicBezTo>
                  <a:cubicBezTo>
                    <a:pt x="67" y="49"/>
                    <a:pt x="79" y="45"/>
                    <a:pt x="92" y="45"/>
                  </a:cubicBezTo>
                  <a:close/>
                  <a:moveTo>
                    <a:pt x="92" y="1"/>
                  </a:moveTo>
                  <a:cubicBezTo>
                    <a:pt x="68" y="1"/>
                    <a:pt x="45" y="9"/>
                    <a:pt x="28" y="27"/>
                  </a:cubicBezTo>
                  <a:cubicBezTo>
                    <a:pt x="10" y="44"/>
                    <a:pt x="1" y="66"/>
                    <a:pt x="1" y="96"/>
                  </a:cubicBezTo>
                  <a:cubicBezTo>
                    <a:pt x="0" y="145"/>
                    <a:pt x="39" y="187"/>
                    <a:pt x="90" y="189"/>
                  </a:cubicBezTo>
                  <a:lnTo>
                    <a:pt x="92" y="189"/>
                  </a:lnTo>
                  <a:cubicBezTo>
                    <a:pt x="141" y="189"/>
                    <a:pt x="182" y="149"/>
                    <a:pt x="183" y="101"/>
                  </a:cubicBezTo>
                  <a:lnTo>
                    <a:pt x="183" y="91"/>
                  </a:lnTo>
                  <a:cubicBezTo>
                    <a:pt x="183" y="71"/>
                    <a:pt x="178" y="53"/>
                    <a:pt x="166" y="38"/>
                  </a:cubicBezTo>
                  <a:cubicBezTo>
                    <a:pt x="149" y="13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3"/>
            <p:cNvSpPr/>
            <p:nvPr/>
          </p:nvSpPr>
          <p:spPr>
            <a:xfrm>
              <a:off x="2903562" y="4755654"/>
              <a:ext cx="9624" cy="8534"/>
            </a:xfrm>
            <a:custGeom>
              <a:avLst/>
              <a:gdLst/>
              <a:ahLst/>
              <a:cxnLst/>
              <a:rect l="l" t="t" r="r" b="b"/>
              <a:pathLst>
                <a:path w="212" h="188" extrusionOk="0">
                  <a:moveTo>
                    <a:pt x="104" y="46"/>
                  </a:moveTo>
                  <a:cubicBezTo>
                    <a:pt x="118" y="46"/>
                    <a:pt x="132" y="53"/>
                    <a:pt x="141" y="64"/>
                  </a:cubicBezTo>
                  <a:lnTo>
                    <a:pt x="145" y="70"/>
                  </a:lnTo>
                  <a:cubicBezTo>
                    <a:pt x="160" y="90"/>
                    <a:pt x="154" y="119"/>
                    <a:pt x="134" y="133"/>
                  </a:cubicBezTo>
                  <a:cubicBezTo>
                    <a:pt x="126" y="139"/>
                    <a:pt x="116" y="142"/>
                    <a:pt x="107" y="142"/>
                  </a:cubicBezTo>
                  <a:cubicBezTo>
                    <a:pt x="93" y="142"/>
                    <a:pt x="80" y="136"/>
                    <a:pt x="71" y="124"/>
                  </a:cubicBezTo>
                  <a:lnTo>
                    <a:pt x="67" y="119"/>
                  </a:lnTo>
                  <a:cubicBezTo>
                    <a:pt x="52" y="99"/>
                    <a:pt x="56" y="70"/>
                    <a:pt x="77" y="56"/>
                  </a:cubicBezTo>
                  <a:cubicBezTo>
                    <a:pt x="86" y="51"/>
                    <a:pt x="95" y="46"/>
                    <a:pt x="104" y="46"/>
                  </a:cubicBezTo>
                  <a:close/>
                  <a:moveTo>
                    <a:pt x="103" y="0"/>
                  </a:moveTo>
                  <a:cubicBezTo>
                    <a:pt x="84" y="0"/>
                    <a:pt x="66" y="6"/>
                    <a:pt x="50" y="17"/>
                  </a:cubicBezTo>
                  <a:cubicBezTo>
                    <a:pt x="9" y="47"/>
                    <a:pt x="0" y="104"/>
                    <a:pt x="30" y="145"/>
                  </a:cubicBezTo>
                  <a:lnTo>
                    <a:pt x="34" y="151"/>
                  </a:lnTo>
                  <a:cubicBezTo>
                    <a:pt x="51" y="174"/>
                    <a:pt x="79" y="188"/>
                    <a:pt x="108" y="188"/>
                  </a:cubicBezTo>
                  <a:cubicBezTo>
                    <a:pt x="128" y="188"/>
                    <a:pt x="146" y="180"/>
                    <a:pt x="162" y="170"/>
                  </a:cubicBezTo>
                  <a:cubicBezTo>
                    <a:pt x="202" y="140"/>
                    <a:pt x="211" y="83"/>
                    <a:pt x="182" y="42"/>
                  </a:cubicBezTo>
                  <a:lnTo>
                    <a:pt x="177" y="37"/>
                  </a:lnTo>
                  <a:cubicBezTo>
                    <a:pt x="160" y="13"/>
                    <a:pt x="132" y="0"/>
                    <a:pt x="103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3"/>
            <p:cNvSpPr/>
            <p:nvPr/>
          </p:nvSpPr>
          <p:spPr>
            <a:xfrm>
              <a:off x="3170212" y="4681342"/>
              <a:ext cx="8489" cy="8489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8" y="48"/>
                  </a:moveTo>
                  <a:cubicBezTo>
                    <a:pt x="113" y="49"/>
                    <a:pt x="125" y="55"/>
                    <a:pt x="133" y="66"/>
                  </a:cubicBezTo>
                  <a:cubicBezTo>
                    <a:pt x="139" y="74"/>
                    <a:pt x="143" y="85"/>
                    <a:pt x="141" y="93"/>
                  </a:cubicBezTo>
                  <a:lnTo>
                    <a:pt x="139" y="101"/>
                  </a:lnTo>
                  <a:cubicBezTo>
                    <a:pt x="137" y="124"/>
                    <a:pt x="117" y="143"/>
                    <a:pt x="95" y="143"/>
                  </a:cubicBezTo>
                  <a:lnTo>
                    <a:pt x="90" y="143"/>
                  </a:lnTo>
                  <a:cubicBezTo>
                    <a:pt x="77" y="140"/>
                    <a:pt x="67" y="134"/>
                    <a:pt x="59" y="125"/>
                  </a:cubicBezTo>
                  <a:cubicBezTo>
                    <a:pt x="51" y="116"/>
                    <a:pt x="49" y="104"/>
                    <a:pt x="50" y="91"/>
                  </a:cubicBezTo>
                  <a:cubicBezTo>
                    <a:pt x="51" y="67"/>
                    <a:pt x="72" y="48"/>
                    <a:pt x="98" y="48"/>
                  </a:cubicBezTo>
                  <a:close/>
                  <a:moveTo>
                    <a:pt x="93" y="0"/>
                  </a:moveTo>
                  <a:cubicBezTo>
                    <a:pt x="46" y="0"/>
                    <a:pt x="7" y="38"/>
                    <a:pt x="2" y="86"/>
                  </a:cubicBezTo>
                  <a:cubicBezTo>
                    <a:pt x="0" y="109"/>
                    <a:pt x="7" y="133"/>
                    <a:pt x="22" y="153"/>
                  </a:cubicBezTo>
                  <a:cubicBezTo>
                    <a:pt x="38" y="172"/>
                    <a:pt x="59" y="185"/>
                    <a:pt x="82" y="187"/>
                  </a:cubicBezTo>
                  <a:lnTo>
                    <a:pt x="93" y="187"/>
                  </a:lnTo>
                  <a:cubicBezTo>
                    <a:pt x="139" y="187"/>
                    <a:pt x="180" y="153"/>
                    <a:pt x="185" y="107"/>
                  </a:cubicBezTo>
                  <a:lnTo>
                    <a:pt x="186" y="97"/>
                  </a:lnTo>
                  <a:cubicBezTo>
                    <a:pt x="187" y="76"/>
                    <a:pt x="182" y="55"/>
                    <a:pt x="169" y="38"/>
                  </a:cubicBezTo>
                  <a:cubicBezTo>
                    <a:pt x="153" y="16"/>
                    <a:pt x="129" y="2"/>
                    <a:pt x="10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3"/>
            <p:cNvSpPr/>
            <p:nvPr/>
          </p:nvSpPr>
          <p:spPr>
            <a:xfrm>
              <a:off x="3170938" y="4671582"/>
              <a:ext cx="8262" cy="8580"/>
            </a:xfrm>
            <a:custGeom>
              <a:avLst/>
              <a:gdLst/>
              <a:ahLst/>
              <a:cxnLst/>
              <a:rect l="l" t="t" r="r" b="b"/>
              <a:pathLst>
                <a:path w="182" h="189" extrusionOk="0">
                  <a:moveTo>
                    <a:pt x="91" y="46"/>
                  </a:moveTo>
                  <a:cubicBezTo>
                    <a:pt x="106" y="46"/>
                    <a:pt x="118" y="54"/>
                    <a:pt x="127" y="64"/>
                  </a:cubicBezTo>
                  <a:cubicBezTo>
                    <a:pt x="133" y="73"/>
                    <a:pt x="135" y="83"/>
                    <a:pt x="135" y="92"/>
                  </a:cubicBezTo>
                  <a:lnTo>
                    <a:pt x="135" y="97"/>
                  </a:lnTo>
                  <a:cubicBezTo>
                    <a:pt x="135" y="122"/>
                    <a:pt x="114" y="143"/>
                    <a:pt x="90" y="143"/>
                  </a:cubicBezTo>
                  <a:cubicBezTo>
                    <a:pt x="77" y="143"/>
                    <a:pt x="65" y="138"/>
                    <a:pt x="58" y="131"/>
                  </a:cubicBezTo>
                  <a:cubicBezTo>
                    <a:pt x="49" y="121"/>
                    <a:pt x="44" y="111"/>
                    <a:pt x="44" y="99"/>
                  </a:cubicBezTo>
                  <a:lnTo>
                    <a:pt x="44" y="91"/>
                  </a:lnTo>
                  <a:cubicBezTo>
                    <a:pt x="45" y="65"/>
                    <a:pt x="65" y="46"/>
                    <a:pt x="91" y="46"/>
                  </a:cubicBezTo>
                  <a:close/>
                  <a:moveTo>
                    <a:pt x="91" y="0"/>
                  </a:moveTo>
                  <a:cubicBezTo>
                    <a:pt x="40" y="0"/>
                    <a:pt x="1" y="39"/>
                    <a:pt x="0" y="89"/>
                  </a:cubicBezTo>
                  <a:lnTo>
                    <a:pt x="0" y="97"/>
                  </a:lnTo>
                  <a:cubicBezTo>
                    <a:pt x="0" y="122"/>
                    <a:pt x="8" y="145"/>
                    <a:pt x="26" y="162"/>
                  </a:cubicBezTo>
                  <a:cubicBezTo>
                    <a:pt x="43" y="179"/>
                    <a:pt x="65" y="189"/>
                    <a:pt x="91" y="189"/>
                  </a:cubicBezTo>
                  <a:cubicBezTo>
                    <a:pt x="140" y="189"/>
                    <a:pt x="181" y="148"/>
                    <a:pt x="181" y="92"/>
                  </a:cubicBezTo>
                  <a:cubicBezTo>
                    <a:pt x="181" y="73"/>
                    <a:pt x="176" y="53"/>
                    <a:pt x="165" y="36"/>
                  </a:cubicBezTo>
                  <a:cubicBezTo>
                    <a:pt x="148" y="15"/>
                    <a:pt x="121" y="1"/>
                    <a:pt x="9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3"/>
            <p:cNvSpPr/>
            <p:nvPr/>
          </p:nvSpPr>
          <p:spPr>
            <a:xfrm>
              <a:off x="3170757" y="4662004"/>
              <a:ext cx="8398" cy="8489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92" y="48"/>
                  </a:moveTo>
                  <a:cubicBezTo>
                    <a:pt x="106" y="48"/>
                    <a:pt x="121" y="54"/>
                    <a:pt x="129" y="66"/>
                  </a:cubicBezTo>
                  <a:cubicBezTo>
                    <a:pt x="134" y="73"/>
                    <a:pt x="137" y="80"/>
                    <a:pt x="137" y="89"/>
                  </a:cubicBezTo>
                  <a:lnTo>
                    <a:pt x="137" y="97"/>
                  </a:lnTo>
                  <a:cubicBezTo>
                    <a:pt x="138" y="107"/>
                    <a:pt x="134" y="118"/>
                    <a:pt x="125" y="128"/>
                  </a:cubicBezTo>
                  <a:cubicBezTo>
                    <a:pt x="117" y="137"/>
                    <a:pt x="105" y="141"/>
                    <a:pt x="94" y="143"/>
                  </a:cubicBezTo>
                  <a:lnTo>
                    <a:pt x="92" y="165"/>
                  </a:lnTo>
                  <a:lnTo>
                    <a:pt x="92" y="143"/>
                  </a:lnTo>
                  <a:cubicBezTo>
                    <a:pt x="67" y="143"/>
                    <a:pt x="47" y="122"/>
                    <a:pt x="46" y="97"/>
                  </a:cubicBezTo>
                  <a:cubicBezTo>
                    <a:pt x="44" y="85"/>
                    <a:pt x="49" y="73"/>
                    <a:pt x="59" y="62"/>
                  </a:cubicBezTo>
                  <a:cubicBezTo>
                    <a:pt x="67" y="53"/>
                    <a:pt x="78" y="48"/>
                    <a:pt x="92" y="48"/>
                  </a:cubicBezTo>
                  <a:close/>
                  <a:moveTo>
                    <a:pt x="88" y="0"/>
                  </a:moveTo>
                  <a:cubicBezTo>
                    <a:pt x="64" y="1"/>
                    <a:pt x="42" y="12"/>
                    <a:pt x="26" y="31"/>
                  </a:cubicBezTo>
                  <a:cubicBezTo>
                    <a:pt x="9" y="49"/>
                    <a:pt x="1" y="74"/>
                    <a:pt x="2" y="97"/>
                  </a:cubicBezTo>
                  <a:cubicBezTo>
                    <a:pt x="4" y="148"/>
                    <a:pt x="43" y="187"/>
                    <a:pt x="94" y="187"/>
                  </a:cubicBezTo>
                  <a:lnTo>
                    <a:pt x="95" y="187"/>
                  </a:lnTo>
                  <a:cubicBezTo>
                    <a:pt x="118" y="187"/>
                    <a:pt x="142" y="176"/>
                    <a:pt x="158" y="159"/>
                  </a:cubicBezTo>
                  <a:cubicBezTo>
                    <a:pt x="175" y="143"/>
                    <a:pt x="184" y="118"/>
                    <a:pt x="183" y="95"/>
                  </a:cubicBezTo>
                  <a:lnTo>
                    <a:pt x="183" y="86"/>
                  </a:lnTo>
                  <a:cubicBezTo>
                    <a:pt x="181" y="69"/>
                    <a:pt x="176" y="51"/>
                    <a:pt x="165" y="38"/>
                  </a:cubicBezTo>
                  <a:cubicBezTo>
                    <a:pt x="150" y="15"/>
                    <a:pt x="122" y="0"/>
                    <a:pt x="88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3"/>
            <p:cNvSpPr/>
            <p:nvPr/>
          </p:nvSpPr>
          <p:spPr>
            <a:xfrm>
              <a:off x="3170031" y="4652380"/>
              <a:ext cx="8580" cy="8489"/>
            </a:xfrm>
            <a:custGeom>
              <a:avLst/>
              <a:gdLst/>
              <a:ahLst/>
              <a:cxnLst/>
              <a:rect l="l" t="t" r="r" b="b"/>
              <a:pathLst>
                <a:path w="189" h="187" extrusionOk="0">
                  <a:moveTo>
                    <a:pt x="94" y="44"/>
                  </a:moveTo>
                  <a:cubicBezTo>
                    <a:pt x="108" y="46"/>
                    <a:pt x="121" y="53"/>
                    <a:pt x="129" y="63"/>
                  </a:cubicBezTo>
                  <a:cubicBezTo>
                    <a:pt x="133" y="69"/>
                    <a:pt x="136" y="76"/>
                    <a:pt x="137" y="82"/>
                  </a:cubicBezTo>
                  <a:lnTo>
                    <a:pt x="138" y="91"/>
                  </a:lnTo>
                  <a:cubicBezTo>
                    <a:pt x="141" y="116"/>
                    <a:pt x="122" y="138"/>
                    <a:pt x="97" y="139"/>
                  </a:cubicBezTo>
                  <a:lnTo>
                    <a:pt x="94" y="139"/>
                  </a:lnTo>
                  <a:cubicBezTo>
                    <a:pt x="70" y="139"/>
                    <a:pt x="50" y="123"/>
                    <a:pt x="49" y="97"/>
                  </a:cubicBezTo>
                  <a:cubicBezTo>
                    <a:pt x="47" y="85"/>
                    <a:pt x="52" y="71"/>
                    <a:pt x="59" y="61"/>
                  </a:cubicBezTo>
                  <a:cubicBezTo>
                    <a:pt x="68" y="53"/>
                    <a:pt x="78" y="46"/>
                    <a:pt x="89" y="44"/>
                  </a:cubicBezTo>
                  <a:close/>
                  <a:moveTo>
                    <a:pt x="94" y="0"/>
                  </a:moveTo>
                  <a:cubicBezTo>
                    <a:pt x="90" y="0"/>
                    <a:pt x="85" y="1"/>
                    <a:pt x="81" y="1"/>
                  </a:cubicBezTo>
                  <a:cubicBezTo>
                    <a:pt x="58" y="3"/>
                    <a:pt x="37" y="16"/>
                    <a:pt x="22" y="35"/>
                  </a:cubicBezTo>
                  <a:cubicBezTo>
                    <a:pt x="6" y="55"/>
                    <a:pt x="0" y="80"/>
                    <a:pt x="2" y="104"/>
                  </a:cubicBezTo>
                  <a:cubicBezTo>
                    <a:pt x="6" y="151"/>
                    <a:pt x="46" y="187"/>
                    <a:pt x="94" y="187"/>
                  </a:cubicBezTo>
                  <a:lnTo>
                    <a:pt x="101" y="187"/>
                  </a:lnTo>
                  <a:cubicBezTo>
                    <a:pt x="152" y="183"/>
                    <a:pt x="189" y="138"/>
                    <a:pt x="185" y="88"/>
                  </a:cubicBezTo>
                  <a:lnTo>
                    <a:pt x="184" y="79"/>
                  </a:lnTo>
                  <a:cubicBezTo>
                    <a:pt x="181" y="65"/>
                    <a:pt x="175" y="50"/>
                    <a:pt x="168" y="36"/>
                  </a:cubicBezTo>
                  <a:cubicBezTo>
                    <a:pt x="150" y="14"/>
                    <a:pt x="123" y="0"/>
                    <a:pt x="94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3"/>
            <p:cNvSpPr/>
            <p:nvPr/>
          </p:nvSpPr>
          <p:spPr>
            <a:xfrm>
              <a:off x="2963529" y="4803455"/>
              <a:ext cx="8988" cy="8398"/>
            </a:xfrm>
            <a:custGeom>
              <a:avLst/>
              <a:gdLst/>
              <a:ahLst/>
              <a:cxnLst/>
              <a:rect l="l" t="t" r="r" b="b"/>
              <a:pathLst>
                <a:path w="198" h="185" extrusionOk="0">
                  <a:moveTo>
                    <a:pt x="92" y="47"/>
                  </a:moveTo>
                  <a:cubicBezTo>
                    <a:pt x="99" y="47"/>
                    <a:pt x="104" y="48"/>
                    <a:pt x="109" y="50"/>
                  </a:cubicBezTo>
                  <a:lnTo>
                    <a:pt x="117" y="53"/>
                  </a:lnTo>
                  <a:cubicBezTo>
                    <a:pt x="125" y="56"/>
                    <a:pt x="130" y="61"/>
                    <a:pt x="136" y="68"/>
                  </a:cubicBezTo>
                  <a:cubicBezTo>
                    <a:pt x="146" y="81"/>
                    <a:pt x="147" y="97"/>
                    <a:pt x="141" y="113"/>
                  </a:cubicBezTo>
                  <a:cubicBezTo>
                    <a:pt x="133" y="130"/>
                    <a:pt x="116" y="141"/>
                    <a:pt x="99" y="141"/>
                  </a:cubicBezTo>
                  <a:cubicBezTo>
                    <a:pt x="92" y="141"/>
                    <a:pt x="86" y="139"/>
                    <a:pt x="80" y="136"/>
                  </a:cubicBezTo>
                  <a:lnTo>
                    <a:pt x="74" y="133"/>
                  </a:lnTo>
                  <a:cubicBezTo>
                    <a:pt x="64" y="129"/>
                    <a:pt x="55" y="121"/>
                    <a:pt x="50" y="110"/>
                  </a:cubicBezTo>
                  <a:cubicBezTo>
                    <a:pt x="45" y="97"/>
                    <a:pt x="45" y="86"/>
                    <a:pt x="50" y="74"/>
                  </a:cubicBezTo>
                  <a:cubicBezTo>
                    <a:pt x="57" y="57"/>
                    <a:pt x="73" y="47"/>
                    <a:pt x="92" y="47"/>
                  </a:cubicBezTo>
                  <a:close/>
                  <a:moveTo>
                    <a:pt x="96" y="1"/>
                  </a:moveTo>
                  <a:cubicBezTo>
                    <a:pt x="60" y="1"/>
                    <a:pt x="25" y="21"/>
                    <a:pt x="10" y="55"/>
                  </a:cubicBezTo>
                  <a:cubicBezTo>
                    <a:pt x="1" y="78"/>
                    <a:pt x="1" y="103"/>
                    <a:pt x="10" y="126"/>
                  </a:cubicBezTo>
                  <a:cubicBezTo>
                    <a:pt x="20" y="148"/>
                    <a:pt x="37" y="165"/>
                    <a:pt x="63" y="177"/>
                  </a:cubicBezTo>
                  <a:cubicBezTo>
                    <a:pt x="74" y="182"/>
                    <a:pt x="88" y="185"/>
                    <a:pt x="101" y="185"/>
                  </a:cubicBezTo>
                  <a:cubicBezTo>
                    <a:pt x="137" y="185"/>
                    <a:pt x="169" y="164"/>
                    <a:pt x="184" y="131"/>
                  </a:cubicBezTo>
                  <a:cubicBezTo>
                    <a:pt x="198" y="101"/>
                    <a:pt x="194" y="66"/>
                    <a:pt x="175" y="39"/>
                  </a:cubicBezTo>
                  <a:cubicBezTo>
                    <a:pt x="164" y="28"/>
                    <a:pt x="151" y="17"/>
                    <a:pt x="137" y="11"/>
                  </a:cubicBezTo>
                  <a:lnTo>
                    <a:pt x="129" y="7"/>
                  </a:lnTo>
                  <a:cubicBezTo>
                    <a:pt x="119" y="3"/>
                    <a:pt x="107" y="1"/>
                    <a:pt x="96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3"/>
            <p:cNvSpPr/>
            <p:nvPr/>
          </p:nvSpPr>
          <p:spPr>
            <a:xfrm>
              <a:off x="2913594" y="4568626"/>
              <a:ext cx="9397" cy="8443"/>
            </a:xfrm>
            <a:custGeom>
              <a:avLst/>
              <a:gdLst/>
              <a:ahLst/>
              <a:cxnLst/>
              <a:rect l="l" t="t" r="r" b="b"/>
              <a:pathLst>
                <a:path w="207" h="186" extrusionOk="0">
                  <a:moveTo>
                    <a:pt x="105" y="45"/>
                  </a:moveTo>
                  <a:cubicBezTo>
                    <a:pt x="118" y="45"/>
                    <a:pt x="129" y="49"/>
                    <a:pt x="137" y="58"/>
                  </a:cubicBezTo>
                  <a:cubicBezTo>
                    <a:pt x="140" y="60"/>
                    <a:pt x="141" y="61"/>
                    <a:pt x="142" y="64"/>
                  </a:cubicBezTo>
                  <a:cubicBezTo>
                    <a:pt x="156" y="81"/>
                    <a:pt x="155" y="106"/>
                    <a:pt x="139" y="123"/>
                  </a:cubicBezTo>
                  <a:cubicBezTo>
                    <a:pt x="130" y="133"/>
                    <a:pt x="115" y="139"/>
                    <a:pt x="101" y="139"/>
                  </a:cubicBezTo>
                  <a:cubicBezTo>
                    <a:pt x="90" y="139"/>
                    <a:pt x="80" y="135"/>
                    <a:pt x="72" y="128"/>
                  </a:cubicBezTo>
                  <a:cubicBezTo>
                    <a:pt x="53" y="111"/>
                    <a:pt x="51" y="84"/>
                    <a:pt x="67" y="66"/>
                  </a:cubicBezTo>
                  <a:lnTo>
                    <a:pt x="72" y="60"/>
                  </a:lnTo>
                  <a:cubicBezTo>
                    <a:pt x="82" y="50"/>
                    <a:pt x="92" y="45"/>
                    <a:pt x="105" y="45"/>
                  </a:cubicBezTo>
                  <a:close/>
                  <a:moveTo>
                    <a:pt x="106" y="1"/>
                  </a:moveTo>
                  <a:cubicBezTo>
                    <a:pt x="82" y="1"/>
                    <a:pt x="58" y="10"/>
                    <a:pt x="40" y="28"/>
                  </a:cubicBezTo>
                  <a:lnTo>
                    <a:pt x="33" y="34"/>
                  </a:lnTo>
                  <a:cubicBezTo>
                    <a:pt x="1" y="71"/>
                    <a:pt x="4" y="128"/>
                    <a:pt x="41" y="163"/>
                  </a:cubicBezTo>
                  <a:cubicBezTo>
                    <a:pt x="57" y="177"/>
                    <a:pt x="78" y="185"/>
                    <a:pt x="102" y="185"/>
                  </a:cubicBezTo>
                  <a:cubicBezTo>
                    <a:pt x="128" y="185"/>
                    <a:pt x="155" y="174"/>
                    <a:pt x="172" y="155"/>
                  </a:cubicBezTo>
                  <a:cubicBezTo>
                    <a:pt x="202" y="123"/>
                    <a:pt x="206" y="74"/>
                    <a:pt x="180" y="38"/>
                  </a:cubicBezTo>
                  <a:cubicBezTo>
                    <a:pt x="177" y="33"/>
                    <a:pt x="173" y="29"/>
                    <a:pt x="169" y="26"/>
                  </a:cubicBezTo>
                  <a:cubicBezTo>
                    <a:pt x="152" y="9"/>
                    <a:pt x="129" y="1"/>
                    <a:pt x="106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3"/>
            <p:cNvSpPr/>
            <p:nvPr/>
          </p:nvSpPr>
          <p:spPr>
            <a:xfrm>
              <a:off x="2891441" y="4600131"/>
              <a:ext cx="9351" cy="8625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07" y="46"/>
                  </a:moveTo>
                  <a:cubicBezTo>
                    <a:pt x="114" y="46"/>
                    <a:pt x="122" y="47"/>
                    <a:pt x="128" y="51"/>
                  </a:cubicBezTo>
                  <a:cubicBezTo>
                    <a:pt x="135" y="54"/>
                    <a:pt x="141" y="60"/>
                    <a:pt x="144" y="65"/>
                  </a:cubicBezTo>
                  <a:cubicBezTo>
                    <a:pt x="154" y="78"/>
                    <a:pt x="157" y="97"/>
                    <a:pt x="148" y="110"/>
                  </a:cubicBezTo>
                  <a:lnTo>
                    <a:pt x="144" y="118"/>
                  </a:lnTo>
                  <a:cubicBezTo>
                    <a:pt x="136" y="133"/>
                    <a:pt x="120" y="141"/>
                    <a:pt x="103" y="141"/>
                  </a:cubicBezTo>
                  <a:cubicBezTo>
                    <a:pt x="96" y="141"/>
                    <a:pt x="89" y="140"/>
                    <a:pt x="83" y="137"/>
                  </a:cubicBezTo>
                  <a:cubicBezTo>
                    <a:pt x="62" y="126"/>
                    <a:pt x="53" y="99"/>
                    <a:pt x="64" y="77"/>
                  </a:cubicBezTo>
                  <a:lnTo>
                    <a:pt x="67" y="71"/>
                  </a:lnTo>
                  <a:cubicBezTo>
                    <a:pt x="74" y="55"/>
                    <a:pt x="90" y="46"/>
                    <a:pt x="107" y="46"/>
                  </a:cubicBezTo>
                  <a:close/>
                  <a:moveTo>
                    <a:pt x="108" y="1"/>
                  </a:moveTo>
                  <a:cubicBezTo>
                    <a:pt x="75" y="1"/>
                    <a:pt x="41" y="20"/>
                    <a:pt x="23" y="55"/>
                  </a:cubicBezTo>
                  <a:cubicBezTo>
                    <a:pt x="0" y="100"/>
                    <a:pt x="17" y="156"/>
                    <a:pt x="63" y="179"/>
                  </a:cubicBezTo>
                  <a:cubicBezTo>
                    <a:pt x="75" y="186"/>
                    <a:pt x="90" y="189"/>
                    <a:pt x="105" y="189"/>
                  </a:cubicBezTo>
                  <a:cubicBezTo>
                    <a:pt x="139" y="189"/>
                    <a:pt x="169" y="171"/>
                    <a:pt x="185" y="141"/>
                  </a:cubicBezTo>
                  <a:lnTo>
                    <a:pt x="189" y="132"/>
                  </a:lnTo>
                  <a:cubicBezTo>
                    <a:pt x="205" y="103"/>
                    <a:pt x="201" y="66"/>
                    <a:pt x="181" y="38"/>
                  </a:cubicBezTo>
                  <a:cubicBezTo>
                    <a:pt x="172" y="26"/>
                    <a:pt x="162" y="15"/>
                    <a:pt x="148" y="10"/>
                  </a:cubicBezTo>
                  <a:cubicBezTo>
                    <a:pt x="136" y="4"/>
                    <a:pt x="122" y="1"/>
                    <a:pt x="10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3"/>
            <p:cNvSpPr/>
            <p:nvPr/>
          </p:nvSpPr>
          <p:spPr>
            <a:xfrm>
              <a:off x="2943510" y="4543523"/>
              <a:ext cx="9669" cy="8353"/>
            </a:xfrm>
            <a:custGeom>
              <a:avLst/>
              <a:gdLst/>
              <a:ahLst/>
              <a:cxnLst/>
              <a:rect l="l" t="t" r="r" b="b"/>
              <a:pathLst>
                <a:path w="213" h="184" extrusionOk="0">
                  <a:moveTo>
                    <a:pt x="109" y="46"/>
                  </a:moveTo>
                  <a:cubicBezTo>
                    <a:pt x="124" y="46"/>
                    <a:pt x="138" y="53"/>
                    <a:pt x="150" y="69"/>
                  </a:cubicBezTo>
                  <a:cubicBezTo>
                    <a:pt x="162" y="90"/>
                    <a:pt x="156" y="118"/>
                    <a:pt x="134" y="132"/>
                  </a:cubicBezTo>
                  <a:cubicBezTo>
                    <a:pt x="126" y="136"/>
                    <a:pt x="117" y="139"/>
                    <a:pt x="108" y="139"/>
                  </a:cubicBezTo>
                  <a:cubicBezTo>
                    <a:pt x="93" y="139"/>
                    <a:pt x="77" y="132"/>
                    <a:pt x="69" y="120"/>
                  </a:cubicBezTo>
                  <a:cubicBezTo>
                    <a:pt x="54" y="96"/>
                    <a:pt x="57" y="70"/>
                    <a:pt x="78" y="57"/>
                  </a:cubicBezTo>
                  <a:lnTo>
                    <a:pt x="86" y="53"/>
                  </a:lnTo>
                  <a:cubicBezTo>
                    <a:pt x="93" y="49"/>
                    <a:pt x="102" y="46"/>
                    <a:pt x="109" y="46"/>
                  </a:cubicBezTo>
                  <a:close/>
                  <a:moveTo>
                    <a:pt x="108" y="0"/>
                  </a:moveTo>
                  <a:cubicBezTo>
                    <a:pt x="92" y="0"/>
                    <a:pt x="75" y="4"/>
                    <a:pt x="61" y="13"/>
                  </a:cubicBezTo>
                  <a:lnTo>
                    <a:pt x="54" y="18"/>
                  </a:lnTo>
                  <a:cubicBezTo>
                    <a:pt x="11" y="46"/>
                    <a:pt x="1" y="100"/>
                    <a:pt x="28" y="142"/>
                  </a:cubicBezTo>
                  <a:cubicBezTo>
                    <a:pt x="44" y="169"/>
                    <a:pt x="73" y="184"/>
                    <a:pt x="106" y="184"/>
                  </a:cubicBezTo>
                  <a:cubicBezTo>
                    <a:pt x="124" y="184"/>
                    <a:pt x="141" y="178"/>
                    <a:pt x="156" y="169"/>
                  </a:cubicBezTo>
                  <a:cubicBezTo>
                    <a:pt x="199" y="142"/>
                    <a:pt x="213" y="87"/>
                    <a:pt x="185" y="42"/>
                  </a:cubicBezTo>
                  <a:lnTo>
                    <a:pt x="182" y="37"/>
                  </a:lnTo>
                  <a:cubicBezTo>
                    <a:pt x="165" y="13"/>
                    <a:pt x="137" y="0"/>
                    <a:pt x="108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3"/>
            <p:cNvSpPr/>
            <p:nvPr/>
          </p:nvSpPr>
          <p:spPr>
            <a:xfrm>
              <a:off x="3168396" y="4642802"/>
              <a:ext cx="8852" cy="8489"/>
            </a:xfrm>
            <a:custGeom>
              <a:avLst/>
              <a:gdLst/>
              <a:ahLst/>
              <a:cxnLst/>
              <a:rect l="l" t="t" r="r" b="b"/>
              <a:pathLst>
                <a:path w="195" h="187" extrusionOk="0">
                  <a:moveTo>
                    <a:pt x="101" y="46"/>
                  </a:moveTo>
                  <a:cubicBezTo>
                    <a:pt x="115" y="46"/>
                    <a:pt x="127" y="53"/>
                    <a:pt x="136" y="64"/>
                  </a:cubicBezTo>
                  <a:cubicBezTo>
                    <a:pt x="140" y="69"/>
                    <a:pt x="143" y="74"/>
                    <a:pt x="144" y="80"/>
                  </a:cubicBezTo>
                  <a:lnTo>
                    <a:pt x="146" y="88"/>
                  </a:lnTo>
                  <a:cubicBezTo>
                    <a:pt x="147" y="100"/>
                    <a:pt x="144" y="112"/>
                    <a:pt x="137" y="123"/>
                  </a:cubicBezTo>
                  <a:cubicBezTo>
                    <a:pt x="131" y="132"/>
                    <a:pt x="120" y="138"/>
                    <a:pt x="107" y="141"/>
                  </a:cubicBezTo>
                  <a:cubicBezTo>
                    <a:pt x="104" y="141"/>
                    <a:pt x="102" y="141"/>
                    <a:pt x="99" y="141"/>
                  </a:cubicBezTo>
                  <a:cubicBezTo>
                    <a:pt x="78" y="141"/>
                    <a:pt x="59" y="125"/>
                    <a:pt x="56" y="103"/>
                  </a:cubicBezTo>
                  <a:cubicBezTo>
                    <a:pt x="51" y="77"/>
                    <a:pt x="68" y="51"/>
                    <a:pt x="93" y="48"/>
                  </a:cubicBezTo>
                  <a:cubicBezTo>
                    <a:pt x="95" y="48"/>
                    <a:pt x="99" y="46"/>
                    <a:pt x="101" y="46"/>
                  </a:cubicBezTo>
                  <a:close/>
                  <a:moveTo>
                    <a:pt x="98" y="0"/>
                  </a:moveTo>
                  <a:cubicBezTo>
                    <a:pt x="93" y="0"/>
                    <a:pt x="88" y="1"/>
                    <a:pt x="82" y="1"/>
                  </a:cubicBezTo>
                  <a:cubicBezTo>
                    <a:pt x="33" y="11"/>
                    <a:pt x="0" y="59"/>
                    <a:pt x="10" y="109"/>
                  </a:cubicBezTo>
                  <a:cubicBezTo>
                    <a:pt x="16" y="153"/>
                    <a:pt x="54" y="187"/>
                    <a:pt x="99" y="187"/>
                  </a:cubicBezTo>
                  <a:cubicBezTo>
                    <a:pt x="105" y="187"/>
                    <a:pt x="109" y="187"/>
                    <a:pt x="114" y="186"/>
                  </a:cubicBezTo>
                  <a:cubicBezTo>
                    <a:pt x="137" y="182"/>
                    <a:pt x="158" y="170"/>
                    <a:pt x="173" y="150"/>
                  </a:cubicBezTo>
                  <a:cubicBezTo>
                    <a:pt x="188" y="130"/>
                    <a:pt x="194" y="107"/>
                    <a:pt x="190" y="81"/>
                  </a:cubicBezTo>
                  <a:lnTo>
                    <a:pt x="189" y="73"/>
                  </a:lnTo>
                  <a:cubicBezTo>
                    <a:pt x="186" y="60"/>
                    <a:pt x="181" y="49"/>
                    <a:pt x="173" y="36"/>
                  </a:cubicBezTo>
                  <a:cubicBezTo>
                    <a:pt x="155" y="13"/>
                    <a:pt x="127" y="0"/>
                    <a:pt x="98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3"/>
            <p:cNvSpPr/>
            <p:nvPr/>
          </p:nvSpPr>
          <p:spPr>
            <a:xfrm>
              <a:off x="3039021" y="4815167"/>
              <a:ext cx="8716" cy="8262"/>
            </a:xfrm>
            <a:custGeom>
              <a:avLst/>
              <a:gdLst/>
              <a:ahLst/>
              <a:cxnLst/>
              <a:rect l="l" t="t" r="r" b="b"/>
              <a:pathLst>
                <a:path w="192" h="182" extrusionOk="0">
                  <a:moveTo>
                    <a:pt x="99" y="47"/>
                  </a:moveTo>
                  <a:cubicBezTo>
                    <a:pt x="115" y="47"/>
                    <a:pt x="129" y="55"/>
                    <a:pt x="139" y="66"/>
                  </a:cubicBezTo>
                  <a:cubicBezTo>
                    <a:pt x="143" y="74"/>
                    <a:pt x="145" y="80"/>
                    <a:pt x="146" y="86"/>
                  </a:cubicBezTo>
                  <a:cubicBezTo>
                    <a:pt x="145" y="100"/>
                    <a:pt x="141" y="112"/>
                    <a:pt x="135" y="121"/>
                  </a:cubicBezTo>
                  <a:cubicBezTo>
                    <a:pt x="128" y="129"/>
                    <a:pt x="118" y="135"/>
                    <a:pt x="107" y="137"/>
                  </a:cubicBezTo>
                  <a:lnTo>
                    <a:pt x="99" y="138"/>
                  </a:lnTo>
                  <a:lnTo>
                    <a:pt x="96" y="160"/>
                  </a:lnTo>
                  <a:lnTo>
                    <a:pt x="96" y="138"/>
                  </a:lnTo>
                  <a:cubicBezTo>
                    <a:pt x="71" y="138"/>
                    <a:pt x="51" y="119"/>
                    <a:pt x="50" y="96"/>
                  </a:cubicBezTo>
                  <a:cubicBezTo>
                    <a:pt x="49" y="84"/>
                    <a:pt x="53" y="71"/>
                    <a:pt x="61" y="63"/>
                  </a:cubicBezTo>
                  <a:cubicBezTo>
                    <a:pt x="69" y="54"/>
                    <a:pt x="80" y="48"/>
                    <a:pt x="92" y="47"/>
                  </a:cubicBezTo>
                  <a:close/>
                  <a:moveTo>
                    <a:pt x="86" y="1"/>
                  </a:moveTo>
                  <a:cubicBezTo>
                    <a:pt x="61" y="2"/>
                    <a:pt x="40" y="13"/>
                    <a:pt x="24" y="32"/>
                  </a:cubicBezTo>
                  <a:cubicBezTo>
                    <a:pt x="8" y="50"/>
                    <a:pt x="1" y="75"/>
                    <a:pt x="3" y="98"/>
                  </a:cubicBezTo>
                  <a:cubicBezTo>
                    <a:pt x="7" y="145"/>
                    <a:pt x="46" y="181"/>
                    <a:pt x="94" y="181"/>
                  </a:cubicBezTo>
                  <a:lnTo>
                    <a:pt x="110" y="180"/>
                  </a:lnTo>
                  <a:cubicBezTo>
                    <a:pt x="135" y="177"/>
                    <a:pt x="156" y="165"/>
                    <a:pt x="171" y="146"/>
                  </a:cubicBezTo>
                  <a:cubicBezTo>
                    <a:pt x="185" y="128"/>
                    <a:pt x="192" y="103"/>
                    <a:pt x="188" y="78"/>
                  </a:cubicBezTo>
                  <a:cubicBezTo>
                    <a:pt x="187" y="65"/>
                    <a:pt x="182" y="50"/>
                    <a:pt x="173" y="39"/>
                  </a:cubicBezTo>
                  <a:cubicBezTo>
                    <a:pt x="156" y="16"/>
                    <a:pt x="127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3"/>
            <p:cNvSpPr/>
            <p:nvPr/>
          </p:nvSpPr>
          <p:spPr>
            <a:xfrm>
              <a:off x="3153507" y="4736679"/>
              <a:ext cx="9306" cy="8398"/>
            </a:xfrm>
            <a:custGeom>
              <a:avLst/>
              <a:gdLst/>
              <a:ahLst/>
              <a:cxnLst/>
              <a:rect l="l" t="t" r="r" b="b"/>
              <a:pathLst>
                <a:path w="205" h="185" extrusionOk="0">
                  <a:moveTo>
                    <a:pt x="110" y="45"/>
                  </a:moveTo>
                  <a:cubicBezTo>
                    <a:pt x="116" y="45"/>
                    <a:pt x="123" y="47"/>
                    <a:pt x="129" y="50"/>
                  </a:cubicBezTo>
                  <a:cubicBezTo>
                    <a:pt x="136" y="53"/>
                    <a:pt x="142" y="58"/>
                    <a:pt x="147" y="65"/>
                  </a:cubicBezTo>
                  <a:cubicBezTo>
                    <a:pt x="154" y="78"/>
                    <a:pt x="155" y="94"/>
                    <a:pt x="149" y="108"/>
                  </a:cubicBezTo>
                  <a:lnTo>
                    <a:pt x="147" y="115"/>
                  </a:lnTo>
                  <a:cubicBezTo>
                    <a:pt x="138" y="130"/>
                    <a:pt x="122" y="138"/>
                    <a:pt x="106" y="138"/>
                  </a:cubicBezTo>
                  <a:cubicBezTo>
                    <a:pt x="99" y="138"/>
                    <a:pt x="91" y="137"/>
                    <a:pt x="85" y="133"/>
                  </a:cubicBezTo>
                  <a:cubicBezTo>
                    <a:pt x="62" y="122"/>
                    <a:pt x="54" y="94"/>
                    <a:pt x="66" y="71"/>
                  </a:cubicBezTo>
                  <a:cubicBezTo>
                    <a:pt x="74" y="55"/>
                    <a:pt x="92" y="45"/>
                    <a:pt x="110" y="45"/>
                  </a:cubicBezTo>
                  <a:close/>
                  <a:moveTo>
                    <a:pt x="110" y="0"/>
                  </a:moveTo>
                  <a:cubicBezTo>
                    <a:pt x="76" y="0"/>
                    <a:pt x="41" y="19"/>
                    <a:pt x="23" y="50"/>
                  </a:cubicBezTo>
                  <a:cubicBezTo>
                    <a:pt x="0" y="95"/>
                    <a:pt x="17" y="149"/>
                    <a:pt x="62" y="174"/>
                  </a:cubicBezTo>
                  <a:cubicBezTo>
                    <a:pt x="75" y="181"/>
                    <a:pt x="90" y="185"/>
                    <a:pt x="106" y="185"/>
                  </a:cubicBezTo>
                  <a:cubicBezTo>
                    <a:pt x="139" y="185"/>
                    <a:pt x="170" y="166"/>
                    <a:pt x="186" y="135"/>
                  </a:cubicBezTo>
                  <a:lnTo>
                    <a:pt x="189" y="129"/>
                  </a:lnTo>
                  <a:cubicBezTo>
                    <a:pt x="205" y="99"/>
                    <a:pt x="202" y="65"/>
                    <a:pt x="182" y="37"/>
                  </a:cubicBezTo>
                  <a:cubicBezTo>
                    <a:pt x="173" y="26"/>
                    <a:pt x="163" y="16"/>
                    <a:pt x="149" y="10"/>
                  </a:cubicBezTo>
                  <a:cubicBezTo>
                    <a:pt x="137" y="3"/>
                    <a:pt x="123" y="0"/>
                    <a:pt x="110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3"/>
            <p:cNvSpPr/>
            <p:nvPr/>
          </p:nvSpPr>
          <p:spPr>
            <a:xfrm>
              <a:off x="3131536" y="4768183"/>
              <a:ext cx="9261" cy="8353"/>
            </a:xfrm>
            <a:custGeom>
              <a:avLst/>
              <a:gdLst/>
              <a:ahLst/>
              <a:cxnLst/>
              <a:rect l="l" t="t" r="r" b="b"/>
              <a:pathLst>
                <a:path w="204" h="184" extrusionOk="0">
                  <a:moveTo>
                    <a:pt x="106" y="47"/>
                  </a:moveTo>
                  <a:cubicBezTo>
                    <a:pt x="116" y="47"/>
                    <a:pt x="127" y="51"/>
                    <a:pt x="135" y="57"/>
                  </a:cubicBezTo>
                  <a:lnTo>
                    <a:pt x="143" y="66"/>
                  </a:lnTo>
                  <a:cubicBezTo>
                    <a:pt x="154" y="81"/>
                    <a:pt x="153" y="104"/>
                    <a:pt x="140" y="119"/>
                  </a:cubicBezTo>
                  <a:lnTo>
                    <a:pt x="135" y="126"/>
                  </a:lnTo>
                  <a:cubicBezTo>
                    <a:pt x="126" y="135"/>
                    <a:pt x="114" y="140"/>
                    <a:pt x="101" y="140"/>
                  </a:cubicBezTo>
                  <a:cubicBezTo>
                    <a:pt x="90" y="140"/>
                    <a:pt x="79" y="136"/>
                    <a:pt x="70" y="128"/>
                  </a:cubicBezTo>
                  <a:cubicBezTo>
                    <a:pt x="52" y="110"/>
                    <a:pt x="52" y="81"/>
                    <a:pt x="69" y="62"/>
                  </a:cubicBezTo>
                  <a:cubicBezTo>
                    <a:pt x="78" y="52"/>
                    <a:pt x="91" y="47"/>
                    <a:pt x="106" y="47"/>
                  </a:cubicBezTo>
                  <a:close/>
                  <a:moveTo>
                    <a:pt x="105" y="1"/>
                  </a:moveTo>
                  <a:cubicBezTo>
                    <a:pt x="79" y="1"/>
                    <a:pt x="53" y="10"/>
                    <a:pt x="35" y="30"/>
                  </a:cubicBezTo>
                  <a:cubicBezTo>
                    <a:pt x="0" y="66"/>
                    <a:pt x="1" y="124"/>
                    <a:pt x="37" y="159"/>
                  </a:cubicBezTo>
                  <a:cubicBezTo>
                    <a:pt x="54" y="175"/>
                    <a:pt x="77" y="184"/>
                    <a:pt x="100" y="184"/>
                  </a:cubicBezTo>
                  <a:cubicBezTo>
                    <a:pt x="126" y="184"/>
                    <a:pt x="149" y="173"/>
                    <a:pt x="167" y="155"/>
                  </a:cubicBezTo>
                  <a:lnTo>
                    <a:pt x="173" y="148"/>
                  </a:lnTo>
                  <a:cubicBezTo>
                    <a:pt x="201" y="117"/>
                    <a:pt x="204" y="71"/>
                    <a:pt x="178" y="36"/>
                  </a:cubicBezTo>
                  <a:cubicBezTo>
                    <a:pt x="175" y="33"/>
                    <a:pt x="170" y="28"/>
                    <a:pt x="165" y="22"/>
                  </a:cubicBezTo>
                  <a:cubicBezTo>
                    <a:pt x="149" y="8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3"/>
            <p:cNvSpPr/>
            <p:nvPr/>
          </p:nvSpPr>
          <p:spPr>
            <a:xfrm>
              <a:off x="3075972" y="4805952"/>
              <a:ext cx="9306" cy="8398"/>
            </a:xfrm>
            <a:custGeom>
              <a:avLst/>
              <a:gdLst/>
              <a:ahLst/>
              <a:cxnLst/>
              <a:rect l="l" t="t" r="r" b="b"/>
              <a:pathLst>
                <a:path w="205" h="185" extrusionOk="0">
                  <a:moveTo>
                    <a:pt x="112" y="47"/>
                  </a:moveTo>
                  <a:cubicBezTo>
                    <a:pt x="126" y="47"/>
                    <a:pt x="139" y="53"/>
                    <a:pt x="148" y="65"/>
                  </a:cubicBezTo>
                  <a:cubicBezTo>
                    <a:pt x="152" y="68"/>
                    <a:pt x="153" y="72"/>
                    <a:pt x="154" y="75"/>
                  </a:cubicBezTo>
                  <a:cubicBezTo>
                    <a:pt x="159" y="87"/>
                    <a:pt x="158" y="99"/>
                    <a:pt x="154" y="110"/>
                  </a:cubicBezTo>
                  <a:cubicBezTo>
                    <a:pt x="148" y="120"/>
                    <a:pt x="139" y="130"/>
                    <a:pt x="123" y="136"/>
                  </a:cubicBezTo>
                  <a:cubicBezTo>
                    <a:pt x="118" y="138"/>
                    <a:pt x="113" y="139"/>
                    <a:pt x="107" y="139"/>
                  </a:cubicBezTo>
                  <a:cubicBezTo>
                    <a:pt x="89" y="139"/>
                    <a:pt x="71" y="128"/>
                    <a:pt x="64" y="111"/>
                  </a:cubicBezTo>
                  <a:cubicBezTo>
                    <a:pt x="55" y="89"/>
                    <a:pt x="65" y="61"/>
                    <a:pt x="88" y="52"/>
                  </a:cubicBezTo>
                  <a:lnTo>
                    <a:pt x="96" y="50"/>
                  </a:lnTo>
                  <a:cubicBezTo>
                    <a:pt x="101" y="47"/>
                    <a:pt x="106" y="47"/>
                    <a:pt x="112" y="47"/>
                  </a:cubicBezTo>
                  <a:close/>
                  <a:moveTo>
                    <a:pt x="111" y="0"/>
                  </a:moveTo>
                  <a:cubicBezTo>
                    <a:pt x="100" y="0"/>
                    <a:pt x="89" y="2"/>
                    <a:pt x="79" y="6"/>
                  </a:cubicBezTo>
                  <a:lnTo>
                    <a:pt x="69" y="10"/>
                  </a:lnTo>
                  <a:cubicBezTo>
                    <a:pt x="23" y="30"/>
                    <a:pt x="1" y="83"/>
                    <a:pt x="21" y="130"/>
                  </a:cubicBezTo>
                  <a:cubicBezTo>
                    <a:pt x="36" y="164"/>
                    <a:pt x="68" y="185"/>
                    <a:pt x="105" y="185"/>
                  </a:cubicBezTo>
                  <a:cubicBezTo>
                    <a:pt x="117" y="185"/>
                    <a:pt x="128" y="183"/>
                    <a:pt x="143" y="177"/>
                  </a:cubicBezTo>
                  <a:cubicBezTo>
                    <a:pt x="165" y="168"/>
                    <a:pt x="184" y="151"/>
                    <a:pt x="193" y="130"/>
                  </a:cubicBezTo>
                  <a:cubicBezTo>
                    <a:pt x="204" y="107"/>
                    <a:pt x="204" y="83"/>
                    <a:pt x="196" y="60"/>
                  </a:cubicBezTo>
                  <a:cubicBezTo>
                    <a:pt x="195" y="52"/>
                    <a:pt x="191" y="45"/>
                    <a:pt x="185" y="37"/>
                  </a:cubicBezTo>
                  <a:cubicBezTo>
                    <a:pt x="168" y="13"/>
                    <a:pt x="140" y="0"/>
                    <a:pt x="11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3"/>
            <p:cNvSpPr/>
            <p:nvPr/>
          </p:nvSpPr>
          <p:spPr>
            <a:xfrm>
              <a:off x="3101802" y="4792969"/>
              <a:ext cx="9215" cy="8353"/>
            </a:xfrm>
            <a:custGeom>
              <a:avLst/>
              <a:gdLst/>
              <a:ahLst/>
              <a:cxnLst/>
              <a:rect l="l" t="t" r="r" b="b"/>
              <a:pathLst>
                <a:path w="203" h="184" extrusionOk="0">
                  <a:moveTo>
                    <a:pt x="108" y="43"/>
                  </a:moveTo>
                  <a:cubicBezTo>
                    <a:pt x="123" y="43"/>
                    <a:pt x="137" y="49"/>
                    <a:pt x="147" y="63"/>
                  </a:cubicBezTo>
                  <a:cubicBezTo>
                    <a:pt x="154" y="75"/>
                    <a:pt x="157" y="89"/>
                    <a:pt x="154" y="100"/>
                  </a:cubicBezTo>
                  <a:cubicBezTo>
                    <a:pt x="153" y="107"/>
                    <a:pt x="148" y="118"/>
                    <a:pt x="136" y="126"/>
                  </a:cubicBezTo>
                  <a:lnTo>
                    <a:pt x="128" y="129"/>
                  </a:lnTo>
                  <a:cubicBezTo>
                    <a:pt x="121" y="134"/>
                    <a:pt x="113" y="136"/>
                    <a:pt x="105" y="136"/>
                  </a:cubicBezTo>
                  <a:cubicBezTo>
                    <a:pt x="90" y="136"/>
                    <a:pt x="74" y="127"/>
                    <a:pt x="66" y="113"/>
                  </a:cubicBezTo>
                  <a:cubicBezTo>
                    <a:pt x="53" y="92"/>
                    <a:pt x="59" y="64"/>
                    <a:pt x="81" y="50"/>
                  </a:cubicBezTo>
                  <a:cubicBezTo>
                    <a:pt x="90" y="46"/>
                    <a:pt x="99" y="43"/>
                    <a:pt x="108" y="43"/>
                  </a:cubicBezTo>
                  <a:close/>
                  <a:moveTo>
                    <a:pt x="106" y="1"/>
                  </a:moveTo>
                  <a:cubicBezTo>
                    <a:pt x="89" y="1"/>
                    <a:pt x="72" y="5"/>
                    <a:pt x="57" y="14"/>
                  </a:cubicBezTo>
                  <a:cubicBezTo>
                    <a:pt x="15" y="41"/>
                    <a:pt x="0" y="95"/>
                    <a:pt x="27" y="139"/>
                  </a:cubicBezTo>
                  <a:cubicBezTo>
                    <a:pt x="42" y="167"/>
                    <a:pt x="73" y="184"/>
                    <a:pt x="105" y="184"/>
                  </a:cubicBezTo>
                  <a:cubicBezTo>
                    <a:pt x="122" y="184"/>
                    <a:pt x="137" y="179"/>
                    <a:pt x="152" y="170"/>
                  </a:cubicBezTo>
                  <a:lnTo>
                    <a:pt x="160" y="165"/>
                  </a:lnTo>
                  <a:cubicBezTo>
                    <a:pt x="180" y="152"/>
                    <a:pt x="192" y="132"/>
                    <a:pt x="197" y="110"/>
                  </a:cubicBezTo>
                  <a:cubicBezTo>
                    <a:pt x="203" y="86"/>
                    <a:pt x="197" y="61"/>
                    <a:pt x="186" y="43"/>
                  </a:cubicBezTo>
                  <a:lnTo>
                    <a:pt x="182" y="36"/>
                  </a:lnTo>
                  <a:cubicBezTo>
                    <a:pt x="164" y="13"/>
                    <a:pt x="135" y="1"/>
                    <a:pt x="106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3"/>
            <p:cNvSpPr/>
            <p:nvPr/>
          </p:nvSpPr>
          <p:spPr>
            <a:xfrm>
              <a:off x="3000480" y="4814259"/>
              <a:ext cx="8807" cy="8398"/>
            </a:xfrm>
            <a:custGeom>
              <a:avLst/>
              <a:gdLst/>
              <a:ahLst/>
              <a:cxnLst/>
              <a:rect l="l" t="t" r="r" b="b"/>
              <a:pathLst>
                <a:path w="194" h="185" extrusionOk="0">
                  <a:moveTo>
                    <a:pt x="93" y="46"/>
                  </a:moveTo>
                  <a:cubicBezTo>
                    <a:pt x="96" y="46"/>
                    <a:pt x="98" y="46"/>
                    <a:pt x="102" y="47"/>
                  </a:cubicBezTo>
                  <a:cubicBezTo>
                    <a:pt x="115" y="48"/>
                    <a:pt x="127" y="57"/>
                    <a:pt x="135" y="67"/>
                  </a:cubicBezTo>
                  <a:cubicBezTo>
                    <a:pt x="141" y="76"/>
                    <a:pt x="145" y="88"/>
                    <a:pt x="143" y="99"/>
                  </a:cubicBezTo>
                  <a:cubicBezTo>
                    <a:pt x="139" y="122"/>
                    <a:pt x="122" y="138"/>
                    <a:pt x="101" y="138"/>
                  </a:cubicBezTo>
                  <a:lnTo>
                    <a:pt x="94" y="138"/>
                  </a:lnTo>
                  <a:lnTo>
                    <a:pt x="85" y="137"/>
                  </a:lnTo>
                  <a:cubicBezTo>
                    <a:pt x="72" y="135"/>
                    <a:pt x="62" y="128"/>
                    <a:pt x="56" y="118"/>
                  </a:cubicBezTo>
                  <a:cubicBezTo>
                    <a:pt x="49" y="107"/>
                    <a:pt x="46" y="96"/>
                    <a:pt x="48" y="84"/>
                  </a:cubicBezTo>
                  <a:cubicBezTo>
                    <a:pt x="51" y="61"/>
                    <a:pt x="70" y="46"/>
                    <a:pt x="93" y="46"/>
                  </a:cubicBezTo>
                  <a:close/>
                  <a:moveTo>
                    <a:pt x="94" y="1"/>
                  </a:moveTo>
                  <a:cubicBezTo>
                    <a:pt x="50" y="1"/>
                    <a:pt x="12" y="32"/>
                    <a:pt x="4" y="76"/>
                  </a:cubicBezTo>
                  <a:cubicBezTo>
                    <a:pt x="1" y="100"/>
                    <a:pt x="6" y="125"/>
                    <a:pt x="20" y="144"/>
                  </a:cubicBezTo>
                  <a:cubicBezTo>
                    <a:pt x="35" y="164"/>
                    <a:pt x="56" y="178"/>
                    <a:pt x="80" y="181"/>
                  </a:cubicBezTo>
                  <a:lnTo>
                    <a:pt x="88" y="183"/>
                  </a:lnTo>
                  <a:cubicBezTo>
                    <a:pt x="93" y="183"/>
                    <a:pt x="98" y="184"/>
                    <a:pt x="102" y="184"/>
                  </a:cubicBezTo>
                  <a:cubicBezTo>
                    <a:pt x="146" y="184"/>
                    <a:pt x="183" y="152"/>
                    <a:pt x="191" y="105"/>
                  </a:cubicBezTo>
                  <a:cubicBezTo>
                    <a:pt x="194" y="83"/>
                    <a:pt x="187" y="59"/>
                    <a:pt x="173" y="39"/>
                  </a:cubicBezTo>
                  <a:cubicBezTo>
                    <a:pt x="157" y="20"/>
                    <a:pt x="134" y="5"/>
                    <a:pt x="109" y="2"/>
                  </a:cubicBezTo>
                  <a:cubicBezTo>
                    <a:pt x="104" y="1"/>
                    <a:pt x="99" y="1"/>
                    <a:pt x="9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33"/>
            <p:cNvSpPr/>
            <p:nvPr/>
          </p:nvSpPr>
          <p:spPr>
            <a:xfrm>
              <a:off x="2907239" y="4575980"/>
              <a:ext cx="9351" cy="8307"/>
            </a:xfrm>
            <a:custGeom>
              <a:avLst/>
              <a:gdLst/>
              <a:ahLst/>
              <a:cxnLst/>
              <a:rect l="l" t="t" r="r" b="b"/>
              <a:pathLst>
                <a:path w="206" h="183" extrusionOk="0">
                  <a:moveTo>
                    <a:pt x="107" y="45"/>
                  </a:moveTo>
                  <a:cubicBezTo>
                    <a:pt x="118" y="45"/>
                    <a:pt x="127" y="50"/>
                    <a:pt x="137" y="56"/>
                  </a:cubicBezTo>
                  <a:cubicBezTo>
                    <a:pt x="141" y="59"/>
                    <a:pt x="143" y="61"/>
                    <a:pt x="144" y="65"/>
                  </a:cubicBezTo>
                  <a:cubicBezTo>
                    <a:pt x="157" y="81"/>
                    <a:pt x="157" y="104"/>
                    <a:pt x="143" y="120"/>
                  </a:cubicBezTo>
                  <a:cubicBezTo>
                    <a:pt x="133" y="133"/>
                    <a:pt x="120" y="139"/>
                    <a:pt x="104" y="139"/>
                  </a:cubicBezTo>
                  <a:cubicBezTo>
                    <a:pt x="96" y="139"/>
                    <a:pt x="86" y="138"/>
                    <a:pt x="77" y="130"/>
                  </a:cubicBezTo>
                  <a:cubicBezTo>
                    <a:pt x="56" y="113"/>
                    <a:pt x="52" y="87"/>
                    <a:pt x="68" y="68"/>
                  </a:cubicBezTo>
                  <a:lnTo>
                    <a:pt x="72" y="62"/>
                  </a:lnTo>
                  <a:cubicBezTo>
                    <a:pt x="81" y="52"/>
                    <a:pt x="93" y="45"/>
                    <a:pt x="107" y="45"/>
                  </a:cubicBezTo>
                  <a:close/>
                  <a:moveTo>
                    <a:pt x="109" y="0"/>
                  </a:moveTo>
                  <a:cubicBezTo>
                    <a:pt x="82" y="0"/>
                    <a:pt x="54" y="12"/>
                    <a:pt x="36" y="34"/>
                  </a:cubicBezTo>
                  <a:lnTo>
                    <a:pt x="32" y="39"/>
                  </a:lnTo>
                  <a:cubicBezTo>
                    <a:pt x="0" y="77"/>
                    <a:pt x="9" y="133"/>
                    <a:pt x="48" y="165"/>
                  </a:cubicBezTo>
                  <a:cubicBezTo>
                    <a:pt x="64" y="176"/>
                    <a:pt x="83" y="183"/>
                    <a:pt x="104" y="183"/>
                  </a:cubicBezTo>
                  <a:cubicBezTo>
                    <a:pt x="132" y="183"/>
                    <a:pt x="160" y="170"/>
                    <a:pt x="179" y="147"/>
                  </a:cubicBezTo>
                  <a:cubicBezTo>
                    <a:pt x="205" y="115"/>
                    <a:pt x="205" y="70"/>
                    <a:pt x="181" y="36"/>
                  </a:cubicBezTo>
                  <a:cubicBezTo>
                    <a:pt x="176" y="30"/>
                    <a:pt x="170" y="24"/>
                    <a:pt x="164" y="19"/>
                  </a:cubicBezTo>
                  <a:cubicBezTo>
                    <a:pt x="148" y="6"/>
                    <a:pt x="129" y="0"/>
                    <a:pt x="10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33"/>
            <p:cNvSpPr/>
            <p:nvPr/>
          </p:nvSpPr>
          <p:spPr>
            <a:xfrm>
              <a:off x="2881228" y="4627050"/>
              <a:ext cx="8761" cy="8398"/>
            </a:xfrm>
            <a:custGeom>
              <a:avLst/>
              <a:gdLst/>
              <a:ahLst/>
              <a:cxnLst/>
              <a:rect l="l" t="t" r="r" b="b"/>
              <a:pathLst>
                <a:path w="193" h="185" extrusionOk="0">
                  <a:moveTo>
                    <a:pt x="95" y="45"/>
                  </a:moveTo>
                  <a:cubicBezTo>
                    <a:pt x="99" y="45"/>
                    <a:pt x="104" y="45"/>
                    <a:pt x="108" y="48"/>
                  </a:cubicBezTo>
                  <a:cubicBezTo>
                    <a:pt x="118" y="50"/>
                    <a:pt x="125" y="55"/>
                    <a:pt x="132" y="64"/>
                  </a:cubicBezTo>
                  <a:cubicBezTo>
                    <a:pt x="140" y="75"/>
                    <a:pt x="142" y="90"/>
                    <a:pt x="139" y="103"/>
                  </a:cubicBezTo>
                  <a:cubicBezTo>
                    <a:pt x="133" y="123"/>
                    <a:pt x="111" y="139"/>
                    <a:pt x="91" y="139"/>
                  </a:cubicBezTo>
                  <a:cubicBezTo>
                    <a:pt x="88" y="139"/>
                    <a:pt x="85" y="138"/>
                    <a:pt x="82" y="137"/>
                  </a:cubicBezTo>
                  <a:cubicBezTo>
                    <a:pt x="68" y="133"/>
                    <a:pt x="58" y="126"/>
                    <a:pt x="53" y="115"/>
                  </a:cubicBezTo>
                  <a:cubicBezTo>
                    <a:pt x="49" y="106"/>
                    <a:pt x="47" y="95"/>
                    <a:pt x="50" y="85"/>
                  </a:cubicBezTo>
                  <a:lnTo>
                    <a:pt x="51" y="78"/>
                  </a:lnTo>
                  <a:cubicBezTo>
                    <a:pt x="57" y="58"/>
                    <a:pt x="76" y="45"/>
                    <a:pt x="95" y="45"/>
                  </a:cubicBezTo>
                  <a:close/>
                  <a:moveTo>
                    <a:pt x="96" y="1"/>
                  </a:moveTo>
                  <a:cubicBezTo>
                    <a:pt x="58" y="1"/>
                    <a:pt x="21" y="27"/>
                    <a:pt x="9" y="66"/>
                  </a:cubicBezTo>
                  <a:lnTo>
                    <a:pt x="8" y="73"/>
                  </a:lnTo>
                  <a:cubicBezTo>
                    <a:pt x="1" y="95"/>
                    <a:pt x="4" y="118"/>
                    <a:pt x="15" y="138"/>
                  </a:cubicBezTo>
                  <a:cubicBezTo>
                    <a:pt x="25" y="159"/>
                    <a:pt x="45" y="174"/>
                    <a:pt x="70" y="182"/>
                  </a:cubicBezTo>
                  <a:cubicBezTo>
                    <a:pt x="78" y="185"/>
                    <a:pt x="86" y="185"/>
                    <a:pt x="94" y="185"/>
                  </a:cubicBezTo>
                  <a:cubicBezTo>
                    <a:pt x="135" y="185"/>
                    <a:pt x="173" y="155"/>
                    <a:pt x="184" y="116"/>
                  </a:cubicBezTo>
                  <a:cubicBezTo>
                    <a:pt x="193" y="89"/>
                    <a:pt x="188" y="59"/>
                    <a:pt x="171" y="37"/>
                  </a:cubicBezTo>
                  <a:cubicBezTo>
                    <a:pt x="158" y="21"/>
                    <a:pt x="141" y="10"/>
                    <a:pt x="122" y="5"/>
                  </a:cubicBezTo>
                  <a:cubicBezTo>
                    <a:pt x="114" y="2"/>
                    <a:pt x="105" y="1"/>
                    <a:pt x="96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3"/>
            <p:cNvSpPr/>
            <p:nvPr/>
          </p:nvSpPr>
          <p:spPr>
            <a:xfrm>
              <a:off x="2882181" y="4712801"/>
              <a:ext cx="8625" cy="8443"/>
            </a:xfrm>
            <a:custGeom>
              <a:avLst/>
              <a:gdLst/>
              <a:ahLst/>
              <a:cxnLst/>
              <a:rect l="l" t="t" r="r" b="b"/>
              <a:pathLst>
                <a:path w="190" h="186" extrusionOk="0">
                  <a:moveTo>
                    <a:pt x="94" y="45"/>
                  </a:moveTo>
                  <a:cubicBezTo>
                    <a:pt x="109" y="45"/>
                    <a:pt x="121" y="52"/>
                    <a:pt x="131" y="63"/>
                  </a:cubicBezTo>
                  <a:cubicBezTo>
                    <a:pt x="134" y="68"/>
                    <a:pt x="136" y="73"/>
                    <a:pt x="137" y="76"/>
                  </a:cubicBezTo>
                  <a:cubicBezTo>
                    <a:pt x="141" y="89"/>
                    <a:pt x="140" y="102"/>
                    <a:pt x="134" y="115"/>
                  </a:cubicBezTo>
                  <a:cubicBezTo>
                    <a:pt x="129" y="126"/>
                    <a:pt x="119" y="133"/>
                    <a:pt x="109" y="137"/>
                  </a:cubicBezTo>
                  <a:cubicBezTo>
                    <a:pt x="104" y="139"/>
                    <a:pt x="99" y="140"/>
                    <a:pt x="94" y="140"/>
                  </a:cubicBezTo>
                  <a:cubicBezTo>
                    <a:pt x="76" y="140"/>
                    <a:pt x="60" y="128"/>
                    <a:pt x="55" y="111"/>
                  </a:cubicBezTo>
                  <a:lnTo>
                    <a:pt x="52" y="104"/>
                  </a:lnTo>
                  <a:cubicBezTo>
                    <a:pt x="47" y="93"/>
                    <a:pt x="49" y="80"/>
                    <a:pt x="55" y="70"/>
                  </a:cubicBezTo>
                  <a:cubicBezTo>
                    <a:pt x="59" y="59"/>
                    <a:pt x="71" y="52"/>
                    <a:pt x="81" y="48"/>
                  </a:cubicBezTo>
                  <a:cubicBezTo>
                    <a:pt x="84" y="46"/>
                    <a:pt x="90" y="45"/>
                    <a:pt x="94" y="45"/>
                  </a:cubicBezTo>
                  <a:close/>
                  <a:moveTo>
                    <a:pt x="94" y="1"/>
                  </a:moveTo>
                  <a:cubicBezTo>
                    <a:pt x="86" y="1"/>
                    <a:pt x="77" y="2"/>
                    <a:pt x="68" y="4"/>
                  </a:cubicBezTo>
                  <a:cubicBezTo>
                    <a:pt x="45" y="11"/>
                    <a:pt x="26" y="26"/>
                    <a:pt x="15" y="49"/>
                  </a:cubicBezTo>
                  <a:cubicBezTo>
                    <a:pt x="3" y="70"/>
                    <a:pt x="1" y="95"/>
                    <a:pt x="8" y="119"/>
                  </a:cubicBezTo>
                  <a:lnTo>
                    <a:pt x="10" y="126"/>
                  </a:lnTo>
                  <a:cubicBezTo>
                    <a:pt x="22" y="162"/>
                    <a:pt x="56" y="186"/>
                    <a:pt x="95" y="186"/>
                  </a:cubicBezTo>
                  <a:cubicBezTo>
                    <a:pt x="104" y="186"/>
                    <a:pt x="114" y="184"/>
                    <a:pt x="124" y="180"/>
                  </a:cubicBezTo>
                  <a:cubicBezTo>
                    <a:pt x="146" y="174"/>
                    <a:pt x="165" y="158"/>
                    <a:pt x="176" y="136"/>
                  </a:cubicBezTo>
                  <a:cubicBezTo>
                    <a:pt x="188" y="114"/>
                    <a:pt x="190" y="88"/>
                    <a:pt x="182" y="63"/>
                  </a:cubicBezTo>
                  <a:cubicBezTo>
                    <a:pt x="179" y="54"/>
                    <a:pt x="174" y="45"/>
                    <a:pt x="169" y="37"/>
                  </a:cubicBezTo>
                  <a:cubicBezTo>
                    <a:pt x="152" y="14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33"/>
            <p:cNvSpPr/>
            <p:nvPr/>
          </p:nvSpPr>
          <p:spPr>
            <a:xfrm>
              <a:off x="2901428" y="4583698"/>
              <a:ext cx="9351" cy="8534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7" y="45"/>
                  </a:moveTo>
                  <a:cubicBezTo>
                    <a:pt x="117" y="45"/>
                    <a:pt x="126" y="48"/>
                    <a:pt x="134" y="54"/>
                  </a:cubicBezTo>
                  <a:cubicBezTo>
                    <a:pt x="138" y="56"/>
                    <a:pt x="142" y="60"/>
                    <a:pt x="144" y="64"/>
                  </a:cubicBezTo>
                  <a:cubicBezTo>
                    <a:pt x="156" y="80"/>
                    <a:pt x="156" y="101"/>
                    <a:pt x="144" y="117"/>
                  </a:cubicBezTo>
                  <a:lnTo>
                    <a:pt x="140" y="122"/>
                  </a:lnTo>
                  <a:cubicBezTo>
                    <a:pt x="132" y="134"/>
                    <a:pt x="117" y="141"/>
                    <a:pt x="103" y="141"/>
                  </a:cubicBezTo>
                  <a:cubicBezTo>
                    <a:pt x="94" y="141"/>
                    <a:pt x="85" y="138"/>
                    <a:pt x="77" y="133"/>
                  </a:cubicBezTo>
                  <a:cubicBezTo>
                    <a:pt x="58" y="119"/>
                    <a:pt x="53" y="91"/>
                    <a:pt x="66" y="71"/>
                  </a:cubicBezTo>
                  <a:lnTo>
                    <a:pt x="70" y="65"/>
                  </a:lnTo>
                  <a:cubicBezTo>
                    <a:pt x="80" y="54"/>
                    <a:pt x="93" y="45"/>
                    <a:pt x="107" y="45"/>
                  </a:cubicBezTo>
                  <a:close/>
                  <a:moveTo>
                    <a:pt x="108" y="1"/>
                  </a:moveTo>
                  <a:cubicBezTo>
                    <a:pt x="79" y="1"/>
                    <a:pt x="50" y="14"/>
                    <a:pt x="33" y="39"/>
                  </a:cubicBezTo>
                  <a:lnTo>
                    <a:pt x="28" y="44"/>
                  </a:lnTo>
                  <a:cubicBezTo>
                    <a:pt x="1" y="85"/>
                    <a:pt x="10" y="142"/>
                    <a:pt x="50" y="171"/>
                  </a:cubicBezTo>
                  <a:cubicBezTo>
                    <a:pt x="66" y="181"/>
                    <a:pt x="85" y="188"/>
                    <a:pt x="103" y="188"/>
                  </a:cubicBezTo>
                  <a:cubicBezTo>
                    <a:pt x="134" y="188"/>
                    <a:pt x="161" y="174"/>
                    <a:pt x="179" y="150"/>
                  </a:cubicBezTo>
                  <a:lnTo>
                    <a:pt x="182" y="144"/>
                  </a:lnTo>
                  <a:cubicBezTo>
                    <a:pt x="205" y="113"/>
                    <a:pt x="205" y="69"/>
                    <a:pt x="181" y="38"/>
                  </a:cubicBezTo>
                  <a:cubicBezTo>
                    <a:pt x="175" y="29"/>
                    <a:pt x="169" y="22"/>
                    <a:pt x="160" y="17"/>
                  </a:cubicBezTo>
                  <a:cubicBezTo>
                    <a:pt x="145" y="6"/>
                    <a:pt x="127" y="1"/>
                    <a:pt x="10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33"/>
            <p:cNvSpPr/>
            <p:nvPr/>
          </p:nvSpPr>
          <p:spPr>
            <a:xfrm>
              <a:off x="2896163" y="4591823"/>
              <a:ext cx="9351" cy="8398"/>
            </a:xfrm>
            <a:custGeom>
              <a:avLst/>
              <a:gdLst/>
              <a:ahLst/>
              <a:cxnLst/>
              <a:rect l="l" t="t" r="r" b="b"/>
              <a:pathLst>
                <a:path w="206" h="185" extrusionOk="0">
                  <a:moveTo>
                    <a:pt x="107" y="44"/>
                  </a:moveTo>
                  <a:cubicBezTo>
                    <a:pt x="116" y="44"/>
                    <a:pt x="123" y="48"/>
                    <a:pt x="132" y="51"/>
                  </a:cubicBezTo>
                  <a:cubicBezTo>
                    <a:pt x="137" y="54"/>
                    <a:pt x="140" y="59"/>
                    <a:pt x="144" y="63"/>
                  </a:cubicBezTo>
                  <a:cubicBezTo>
                    <a:pt x="155" y="77"/>
                    <a:pt x="156" y="97"/>
                    <a:pt x="147" y="113"/>
                  </a:cubicBezTo>
                  <a:cubicBezTo>
                    <a:pt x="138" y="128"/>
                    <a:pt x="120" y="137"/>
                    <a:pt x="103" y="137"/>
                  </a:cubicBezTo>
                  <a:cubicBezTo>
                    <a:pt x="96" y="137"/>
                    <a:pt x="88" y="135"/>
                    <a:pt x="82" y="131"/>
                  </a:cubicBezTo>
                  <a:cubicBezTo>
                    <a:pt x="60" y="118"/>
                    <a:pt x="54" y="92"/>
                    <a:pt x="65" y="72"/>
                  </a:cubicBezTo>
                  <a:lnTo>
                    <a:pt x="68" y="67"/>
                  </a:lnTo>
                  <a:cubicBezTo>
                    <a:pt x="76" y="54"/>
                    <a:pt x="91" y="44"/>
                    <a:pt x="107" y="44"/>
                  </a:cubicBezTo>
                  <a:close/>
                  <a:moveTo>
                    <a:pt x="108" y="0"/>
                  </a:moveTo>
                  <a:cubicBezTo>
                    <a:pt x="77" y="0"/>
                    <a:pt x="46" y="16"/>
                    <a:pt x="29" y="43"/>
                  </a:cubicBezTo>
                  <a:lnTo>
                    <a:pt x="26" y="49"/>
                  </a:lnTo>
                  <a:cubicBezTo>
                    <a:pt x="1" y="91"/>
                    <a:pt x="16" y="144"/>
                    <a:pt x="59" y="171"/>
                  </a:cubicBezTo>
                  <a:cubicBezTo>
                    <a:pt x="72" y="179"/>
                    <a:pt x="87" y="185"/>
                    <a:pt x="103" y="185"/>
                  </a:cubicBezTo>
                  <a:cubicBezTo>
                    <a:pt x="137" y="185"/>
                    <a:pt x="169" y="167"/>
                    <a:pt x="185" y="138"/>
                  </a:cubicBezTo>
                  <a:cubicBezTo>
                    <a:pt x="205" y="107"/>
                    <a:pt x="202" y="67"/>
                    <a:pt x="181" y="37"/>
                  </a:cubicBezTo>
                  <a:cubicBezTo>
                    <a:pt x="175" y="28"/>
                    <a:pt x="165" y="19"/>
                    <a:pt x="155" y="13"/>
                  </a:cubicBezTo>
                  <a:cubicBezTo>
                    <a:pt x="141" y="4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3"/>
            <p:cNvSpPr/>
            <p:nvPr/>
          </p:nvSpPr>
          <p:spPr>
            <a:xfrm>
              <a:off x="3160407" y="4614793"/>
              <a:ext cx="9124" cy="8580"/>
            </a:xfrm>
            <a:custGeom>
              <a:avLst/>
              <a:gdLst/>
              <a:ahLst/>
              <a:cxnLst/>
              <a:rect l="l" t="t" r="r" b="b"/>
              <a:pathLst>
                <a:path w="201" h="189" extrusionOk="0">
                  <a:moveTo>
                    <a:pt x="105" y="47"/>
                  </a:moveTo>
                  <a:cubicBezTo>
                    <a:pt x="119" y="47"/>
                    <a:pt x="130" y="54"/>
                    <a:pt x="139" y="65"/>
                  </a:cubicBezTo>
                  <a:cubicBezTo>
                    <a:pt x="142" y="67"/>
                    <a:pt x="143" y="71"/>
                    <a:pt x="145" y="75"/>
                  </a:cubicBezTo>
                  <a:lnTo>
                    <a:pt x="148" y="82"/>
                  </a:lnTo>
                  <a:cubicBezTo>
                    <a:pt x="151" y="93"/>
                    <a:pt x="151" y="105"/>
                    <a:pt x="148" y="117"/>
                  </a:cubicBezTo>
                  <a:cubicBezTo>
                    <a:pt x="142" y="128"/>
                    <a:pt x="134" y="137"/>
                    <a:pt x="122" y="141"/>
                  </a:cubicBezTo>
                  <a:cubicBezTo>
                    <a:pt x="117" y="143"/>
                    <a:pt x="111" y="144"/>
                    <a:pt x="106" y="144"/>
                  </a:cubicBezTo>
                  <a:cubicBezTo>
                    <a:pt x="88" y="144"/>
                    <a:pt x="70" y="133"/>
                    <a:pt x="63" y="116"/>
                  </a:cubicBezTo>
                  <a:lnTo>
                    <a:pt x="60" y="109"/>
                  </a:lnTo>
                  <a:cubicBezTo>
                    <a:pt x="51" y="86"/>
                    <a:pt x="63" y="59"/>
                    <a:pt x="87" y="50"/>
                  </a:cubicBezTo>
                  <a:cubicBezTo>
                    <a:pt x="92" y="47"/>
                    <a:pt x="97" y="47"/>
                    <a:pt x="102" y="47"/>
                  </a:cubicBezTo>
                  <a:cubicBezTo>
                    <a:pt x="103" y="47"/>
                    <a:pt x="104" y="47"/>
                    <a:pt x="105" y="47"/>
                  </a:cubicBezTo>
                  <a:close/>
                  <a:moveTo>
                    <a:pt x="102" y="1"/>
                  </a:moveTo>
                  <a:cubicBezTo>
                    <a:pt x="91" y="1"/>
                    <a:pt x="80" y="3"/>
                    <a:pt x="71" y="7"/>
                  </a:cubicBezTo>
                  <a:cubicBezTo>
                    <a:pt x="23" y="24"/>
                    <a:pt x="0" y="77"/>
                    <a:pt x="18" y="124"/>
                  </a:cubicBezTo>
                  <a:lnTo>
                    <a:pt x="21" y="132"/>
                  </a:lnTo>
                  <a:cubicBezTo>
                    <a:pt x="34" y="166"/>
                    <a:pt x="69" y="188"/>
                    <a:pt x="106" y="188"/>
                  </a:cubicBezTo>
                  <a:cubicBezTo>
                    <a:pt x="117" y="188"/>
                    <a:pt x="128" y="186"/>
                    <a:pt x="139" y="182"/>
                  </a:cubicBezTo>
                  <a:cubicBezTo>
                    <a:pt x="161" y="172"/>
                    <a:pt x="180" y="155"/>
                    <a:pt x="190" y="133"/>
                  </a:cubicBezTo>
                  <a:cubicBezTo>
                    <a:pt x="198" y="110"/>
                    <a:pt x="200" y="86"/>
                    <a:pt x="191" y="65"/>
                  </a:cubicBezTo>
                  <a:lnTo>
                    <a:pt x="188" y="57"/>
                  </a:lnTo>
                  <a:cubicBezTo>
                    <a:pt x="186" y="50"/>
                    <a:pt x="181" y="44"/>
                    <a:pt x="176" y="38"/>
                  </a:cubicBezTo>
                  <a:cubicBezTo>
                    <a:pt x="159" y="15"/>
                    <a:pt x="130" y="1"/>
                    <a:pt x="10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33"/>
            <p:cNvSpPr/>
            <p:nvPr/>
          </p:nvSpPr>
          <p:spPr>
            <a:xfrm>
              <a:off x="2879548" y="4703404"/>
              <a:ext cx="8716" cy="8489"/>
            </a:xfrm>
            <a:custGeom>
              <a:avLst/>
              <a:gdLst/>
              <a:ahLst/>
              <a:cxnLst/>
              <a:rect l="l" t="t" r="r" b="b"/>
              <a:pathLst>
                <a:path w="192" h="187" extrusionOk="0">
                  <a:moveTo>
                    <a:pt x="98" y="46"/>
                  </a:moveTo>
                  <a:cubicBezTo>
                    <a:pt x="113" y="46"/>
                    <a:pt x="125" y="53"/>
                    <a:pt x="135" y="65"/>
                  </a:cubicBezTo>
                  <a:cubicBezTo>
                    <a:pt x="139" y="70"/>
                    <a:pt x="141" y="75"/>
                    <a:pt x="142" y="82"/>
                  </a:cubicBezTo>
                  <a:cubicBezTo>
                    <a:pt x="145" y="93"/>
                    <a:pt x="144" y="108"/>
                    <a:pt x="137" y="118"/>
                  </a:cubicBezTo>
                  <a:cubicBezTo>
                    <a:pt x="131" y="129"/>
                    <a:pt x="121" y="135"/>
                    <a:pt x="111" y="140"/>
                  </a:cubicBezTo>
                  <a:cubicBezTo>
                    <a:pt x="106" y="141"/>
                    <a:pt x="101" y="142"/>
                    <a:pt x="96" y="142"/>
                  </a:cubicBezTo>
                  <a:cubicBezTo>
                    <a:pt x="75" y="142"/>
                    <a:pt x="59" y="129"/>
                    <a:pt x="53" y="110"/>
                  </a:cubicBezTo>
                  <a:lnTo>
                    <a:pt x="52" y="102"/>
                  </a:lnTo>
                  <a:cubicBezTo>
                    <a:pt x="49" y="90"/>
                    <a:pt x="52" y="78"/>
                    <a:pt x="58" y="68"/>
                  </a:cubicBezTo>
                  <a:cubicBezTo>
                    <a:pt x="64" y="57"/>
                    <a:pt x="76" y="50"/>
                    <a:pt x="87" y="48"/>
                  </a:cubicBezTo>
                  <a:cubicBezTo>
                    <a:pt x="91" y="46"/>
                    <a:pt x="94" y="46"/>
                    <a:pt x="98" y="46"/>
                  </a:cubicBezTo>
                  <a:close/>
                  <a:moveTo>
                    <a:pt x="94" y="1"/>
                  </a:moveTo>
                  <a:cubicBezTo>
                    <a:pt x="88" y="1"/>
                    <a:pt x="82" y="1"/>
                    <a:pt x="76" y="2"/>
                  </a:cubicBezTo>
                  <a:cubicBezTo>
                    <a:pt x="52" y="8"/>
                    <a:pt x="32" y="23"/>
                    <a:pt x="19" y="43"/>
                  </a:cubicBezTo>
                  <a:cubicBezTo>
                    <a:pt x="5" y="64"/>
                    <a:pt x="1" y="87"/>
                    <a:pt x="7" y="111"/>
                  </a:cubicBezTo>
                  <a:lnTo>
                    <a:pt x="9" y="121"/>
                  </a:lnTo>
                  <a:cubicBezTo>
                    <a:pt x="20" y="160"/>
                    <a:pt x="54" y="186"/>
                    <a:pt x="97" y="186"/>
                  </a:cubicBezTo>
                  <a:cubicBezTo>
                    <a:pt x="99" y="186"/>
                    <a:pt x="101" y="186"/>
                    <a:pt x="103" y="186"/>
                  </a:cubicBezTo>
                  <a:cubicBezTo>
                    <a:pt x="108" y="186"/>
                    <a:pt x="113" y="186"/>
                    <a:pt x="119" y="185"/>
                  </a:cubicBezTo>
                  <a:cubicBezTo>
                    <a:pt x="141" y="180"/>
                    <a:pt x="161" y="164"/>
                    <a:pt x="174" y="144"/>
                  </a:cubicBezTo>
                  <a:cubicBezTo>
                    <a:pt x="188" y="123"/>
                    <a:pt x="192" y="96"/>
                    <a:pt x="184" y="73"/>
                  </a:cubicBezTo>
                  <a:cubicBezTo>
                    <a:pt x="182" y="60"/>
                    <a:pt x="177" y="49"/>
                    <a:pt x="169" y="38"/>
                  </a:cubicBezTo>
                  <a:cubicBezTo>
                    <a:pt x="151" y="15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33"/>
            <p:cNvSpPr/>
            <p:nvPr/>
          </p:nvSpPr>
          <p:spPr>
            <a:xfrm>
              <a:off x="3161406" y="4718839"/>
              <a:ext cx="9170" cy="8580"/>
            </a:xfrm>
            <a:custGeom>
              <a:avLst/>
              <a:gdLst/>
              <a:ahLst/>
              <a:cxnLst/>
              <a:rect l="l" t="t" r="r" b="b"/>
              <a:pathLst>
                <a:path w="202" h="189" extrusionOk="0">
                  <a:moveTo>
                    <a:pt x="105" y="46"/>
                  </a:moveTo>
                  <a:cubicBezTo>
                    <a:pt x="110" y="46"/>
                    <a:pt x="115" y="47"/>
                    <a:pt x="120" y="50"/>
                  </a:cubicBezTo>
                  <a:cubicBezTo>
                    <a:pt x="129" y="52"/>
                    <a:pt x="136" y="58"/>
                    <a:pt x="142" y="65"/>
                  </a:cubicBezTo>
                  <a:cubicBezTo>
                    <a:pt x="150" y="77"/>
                    <a:pt x="153" y="93"/>
                    <a:pt x="148" y="108"/>
                  </a:cubicBezTo>
                  <a:lnTo>
                    <a:pt x="145" y="114"/>
                  </a:lnTo>
                  <a:cubicBezTo>
                    <a:pt x="139" y="131"/>
                    <a:pt x="120" y="144"/>
                    <a:pt x="101" y="144"/>
                  </a:cubicBezTo>
                  <a:cubicBezTo>
                    <a:pt x="96" y="144"/>
                    <a:pt x="91" y="143"/>
                    <a:pt x="87" y="141"/>
                  </a:cubicBezTo>
                  <a:cubicBezTo>
                    <a:pt x="63" y="132"/>
                    <a:pt x="52" y="108"/>
                    <a:pt x="59" y="83"/>
                  </a:cubicBezTo>
                  <a:lnTo>
                    <a:pt x="62" y="77"/>
                  </a:lnTo>
                  <a:cubicBezTo>
                    <a:pt x="69" y="58"/>
                    <a:pt x="86" y="46"/>
                    <a:pt x="105" y="46"/>
                  </a:cubicBezTo>
                  <a:close/>
                  <a:moveTo>
                    <a:pt x="107" y="0"/>
                  </a:moveTo>
                  <a:cubicBezTo>
                    <a:pt x="69" y="0"/>
                    <a:pt x="33" y="24"/>
                    <a:pt x="20" y="60"/>
                  </a:cubicBezTo>
                  <a:lnTo>
                    <a:pt x="17" y="66"/>
                  </a:lnTo>
                  <a:cubicBezTo>
                    <a:pt x="0" y="114"/>
                    <a:pt x="23" y="167"/>
                    <a:pt x="71" y="183"/>
                  </a:cubicBezTo>
                  <a:cubicBezTo>
                    <a:pt x="81" y="188"/>
                    <a:pt x="92" y="189"/>
                    <a:pt x="102" y="189"/>
                  </a:cubicBezTo>
                  <a:cubicBezTo>
                    <a:pt x="142" y="189"/>
                    <a:pt x="175" y="166"/>
                    <a:pt x="189" y="130"/>
                  </a:cubicBezTo>
                  <a:lnTo>
                    <a:pt x="191" y="123"/>
                  </a:lnTo>
                  <a:cubicBezTo>
                    <a:pt x="202" y="94"/>
                    <a:pt x="197" y="62"/>
                    <a:pt x="179" y="37"/>
                  </a:cubicBezTo>
                  <a:cubicBezTo>
                    <a:pt x="168" y="23"/>
                    <a:pt x="153" y="13"/>
                    <a:pt x="136" y="5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3"/>
            <p:cNvSpPr/>
            <p:nvPr/>
          </p:nvSpPr>
          <p:spPr>
            <a:xfrm>
              <a:off x="2887810" y="4608846"/>
              <a:ext cx="8761" cy="8625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96" y="47"/>
                  </a:moveTo>
                  <a:cubicBezTo>
                    <a:pt x="103" y="47"/>
                    <a:pt x="108" y="48"/>
                    <a:pt x="113" y="50"/>
                  </a:cubicBezTo>
                  <a:cubicBezTo>
                    <a:pt x="122" y="53"/>
                    <a:pt x="128" y="59"/>
                    <a:pt x="133" y="66"/>
                  </a:cubicBezTo>
                  <a:cubicBezTo>
                    <a:pt x="143" y="80"/>
                    <a:pt x="145" y="95"/>
                    <a:pt x="138" y="110"/>
                  </a:cubicBezTo>
                  <a:lnTo>
                    <a:pt x="134" y="118"/>
                  </a:lnTo>
                  <a:cubicBezTo>
                    <a:pt x="128" y="135"/>
                    <a:pt x="110" y="145"/>
                    <a:pt x="91" y="145"/>
                  </a:cubicBezTo>
                  <a:cubicBezTo>
                    <a:pt x="86" y="145"/>
                    <a:pt x="80" y="144"/>
                    <a:pt x="75" y="142"/>
                  </a:cubicBezTo>
                  <a:cubicBezTo>
                    <a:pt x="65" y="137"/>
                    <a:pt x="55" y="127"/>
                    <a:pt x="52" y="117"/>
                  </a:cubicBezTo>
                  <a:cubicBezTo>
                    <a:pt x="47" y="103"/>
                    <a:pt x="47" y="91"/>
                    <a:pt x="52" y="80"/>
                  </a:cubicBezTo>
                  <a:lnTo>
                    <a:pt x="54" y="74"/>
                  </a:lnTo>
                  <a:cubicBezTo>
                    <a:pt x="60" y="58"/>
                    <a:pt x="78" y="47"/>
                    <a:pt x="96" y="47"/>
                  </a:cubicBezTo>
                  <a:close/>
                  <a:moveTo>
                    <a:pt x="99" y="1"/>
                  </a:moveTo>
                  <a:cubicBezTo>
                    <a:pt x="62" y="1"/>
                    <a:pt x="27" y="22"/>
                    <a:pt x="11" y="61"/>
                  </a:cubicBezTo>
                  <a:cubicBezTo>
                    <a:pt x="0" y="84"/>
                    <a:pt x="0" y="108"/>
                    <a:pt x="10" y="130"/>
                  </a:cubicBezTo>
                  <a:cubicBezTo>
                    <a:pt x="17" y="153"/>
                    <a:pt x="34" y="171"/>
                    <a:pt x="57" y="181"/>
                  </a:cubicBezTo>
                  <a:cubicBezTo>
                    <a:pt x="69" y="186"/>
                    <a:pt x="80" y="189"/>
                    <a:pt x="94" y="189"/>
                  </a:cubicBezTo>
                  <a:cubicBezTo>
                    <a:pt x="129" y="189"/>
                    <a:pt x="163" y="168"/>
                    <a:pt x="176" y="135"/>
                  </a:cubicBezTo>
                  <a:lnTo>
                    <a:pt x="181" y="125"/>
                  </a:lnTo>
                  <a:cubicBezTo>
                    <a:pt x="192" y="97"/>
                    <a:pt x="189" y="63"/>
                    <a:pt x="170" y="37"/>
                  </a:cubicBezTo>
                  <a:cubicBezTo>
                    <a:pt x="160" y="24"/>
                    <a:pt x="147" y="13"/>
                    <a:pt x="132" y="7"/>
                  </a:cubicBezTo>
                  <a:cubicBezTo>
                    <a:pt x="121" y="3"/>
                    <a:pt x="110" y="1"/>
                    <a:pt x="9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33"/>
            <p:cNvSpPr/>
            <p:nvPr/>
          </p:nvSpPr>
          <p:spPr>
            <a:xfrm>
              <a:off x="2935157" y="4549016"/>
              <a:ext cx="9669" cy="8761"/>
            </a:xfrm>
            <a:custGeom>
              <a:avLst/>
              <a:gdLst/>
              <a:ahLst/>
              <a:cxnLst/>
              <a:rect l="l" t="t" r="r" b="b"/>
              <a:pathLst>
                <a:path w="213" h="193" extrusionOk="0">
                  <a:moveTo>
                    <a:pt x="115" y="45"/>
                  </a:moveTo>
                  <a:cubicBezTo>
                    <a:pt x="130" y="45"/>
                    <a:pt x="144" y="51"/>
                    <a:pt x="153" y="64"/>
                  </a:cubicBezTo>
                  <a:cubicBezTo>
                    <a:pt x="160" y="73"/>
                    <a:pt x="164" y="86"/>
                    <a:pt x="161" y="97"/>
                  </a:cubicBezTo>
                  <a:cubicBezTo>
                    <a:pt x="160" y="110"/>
                    <a:pt x="153" y="121"/>
                    <a:pt x="143" y="128"/>
                  </a:cubicBezTo>
                  <a:lnTo>
                    <a:pt x="137" y="132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32" y="135"/>
                  </a:lnTo>
                  <a:lnTo>
                    <a:pt x="127" y="140"/>
                  </a:lnTo>
                  <a:cubicBezTo>
                    <a:pt x="119" y="145"/>
                    <a:pt x="110" y="148"/>
                    <a:pt x="100" y="148"/>
                  </a:cubicBezTo>
                  <a:cubicBezTo>
                    <a:pt x="86" y="148"/>
                    <a:pt x="72" y="142"/>
                    <a:pt x="64" y="130"/>
                  </a:cubicBezTo>
                  <a:cubicBezTo>
                    <a:pt x="49" y="108"/>
                    <a:pt x="53" y="81"/>
                    <a:pt x="72" y="65"/>
                  </a:cubicBezTo>
                  <a:lnTo>
                    <a:pt x="90" y="53"/>
                  </a:lnTo>
                  <a:cubicBezTo>
                    <a:pt x="97" y="47"/>
                    <a:pt x="106" y="45"/>
                    <a:pt x="115" y="45"/>
                  </a:cubicBezTo>
                  <a:close/>
                  <a:moveTo>
                    <a:pt x="117" y="0"/>
                  </a:moveTo>
                  <a:cubicBezTo>
                    <a:pt x="98" y="0"/>
                    <a:pt x="80" y="6"/>
                    <a:pt x="65" y="17"/>
                  </a:cubicBezTo>
                  <a:lnTo>
                    <a:pt x="59" y="21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54" y="26"/>
                  </a:lnTo>
                  <a:lnTo>
                    <a:pt x="49" y="29"/>
                  </a:lnTo>
                  <a:cubicBezTo>
                    <a:pt x="8" y="59"/>
                    <a:pt x="0" y="116"/>
                    <a:pt x="29" y="157"/>
                  </a:cubicBezTo>
                  <a:cubicBezTo>
                    <a:pt x="44" y="180"/>
                    <a:pt x="71" y="192"/>
                    <a:pt x="100" y="192"/>
                  </a:cubicBezTo>
                  <a:cubicBezTo>
                    <a:pt x="119" y="192"/>
                    <a:pt x="138" y="186"/>
                    <a:pt x="154" y="175"/>
                  </a:cubicBezTo>
                  <a:lnTo>
                    <a:pt x="171" y="164"/>
                  </a:lnTo>
                  <a:cubicBezTo>
                    <a:pt x="191" y="149"/>
                    <a:pt x="204" y="128"/>
                    <a:pt x="208" y="105"/>
                  </a:cubicBezTo>
                  <a:cubicBezTo>
                    <a:pt x="212" y="81"/>
                    <a:pt x="206" y="57"/>
                    <a:pt x="191" y="37"/>
                  </a:cubicBezTo>
                  <a:cubicBezTo>
                    <a:pt x="173" y="13"/>
                    <a:pt x="145" y="0"/>
                    <a:pt x="11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33"/>
            <p:cNvSpPr/>
            <p:nvPr/>
          </p:nvSpPr>
          <p:spPr>
            <a:xfrm>
              <a:off x="3163630" y="4624008"/>
              <a:ext cx="9397" cy="8489"/>
            </a:xfrm>
            <a:custGeom>
              <a:avLst/>
              <a:gdLst/>
              <a:ahLst/>
              <a:cxnLst/>
              <a:rect l="l" t="t" r="r" b="b"/>
              <a:pathLst>
                <a:path w="207" h="187" extrusionOk="0">
                  <a:moveTo>
                    <a:pt x="105" y="46"/>
                  </a:moveTo>
                  <a:cubicBezTo>
                    <a:pt x="119" y="46"/>
                    <a:pt x="132" y="53"/>
                    <a:pt x="140" y="63"/>
                  </a:cubicBezTo>
                  <a:cubicBezTo>
                    <a:pt x="142" y="66"/>
                    <a:pt x="143" y="72"/>
                    <a:pt x="146" y="77"/>
                  </a:cubicBezTo>
                  <a:lnTo>
                    <a:pt x="148" y="83"/>
                  </a:lnTo>
                  <a:cubicBezTo>
                    <a:pt x="157" y="106"/>
                    <a:pt x="142" y="133"/>
                    <a:pt x="119" y="140"/>
                  </a:cubicBezTo>
                  <a:cubicBezTo>
                    <a:pt x="115" y="141"/>
                    <a:pt x="110" y="142"/>
                    <a:pt x="106" y="142"/>
                  </a:cubicBezTo>
                  <a:cubicBezTo>
                    <a:pt x="86" y="142"/>
                    <a:pt x="67" y="129"/>
                    <a:pt x="62" y="110"/>
                  </a:cubicBezTo>
                  <a:cubicBezTo>
                    <a:pt x="53" y="84"/>
                    <a:pt x="67" y="57"/>
                    <a:pt x="89" y="48"/>
                  </a:cubicBezTo>
                  <a:cubicBezTo>
                    <a:pt x="95" y="47"/>
                    <a:pt x="100" y="46"/>
                    <a:pt x="105" y="46"/>
                  </a:cubicBezTo>
                  <a:close/>
                  <a:moveTo>
                    <a:pt x="105" y="1"/>
                  </a:moveTo>
                  <a:cubicBezTo>
                    <a:pt x="95" y="1"/>
                    <a:pt x="85" y="2"/>
                    <a:pt x="75" y="5"/>
                  </a:cubicBezTo>
                  <a:cubicBezTo>
                    <a:pt x="29" y="21"/>
                    <a:pt x="1" y="74"/>
                    <a:pt x="17" y="122"/>
                  </a:cubicBezTo>
                  <a:cubicBezTo>
                    <a:pt x="29" y="160"/>
                    <a:pt x="64" y="186"/>
                    <a:pt x="104" y="186"/>
                  </a:cubicBezTo>
                  <a:cubicBezTo>
                    <a:pt x="114" y="186"/>
                    <a:pt x="122" y="185"/>
                    <a:pt x="132" y="183"/>
                  </a:cubicBezTo>
                  <a:cubicBezTo>
                    <a:pt x="179" y="169"/>
                    <a:pt x="206" y="117"/>
                    <a:pt x="191" y="68"/>
                  </a:cubicBezTo>
                  <a:lnTo>
                    <a:pt x="188" y="62"/>
                  </a:lnTo>
                  <a:cubicBezTo>
                    <a:pt x="184" y="53"/>
                    <a:pt x="180" y="43"/>
                    <a:pt x="175" y="37"/>
                  </a:cubicBezTo>
                  <a:cubicBezTo>
                    <a:pt x="159" y="13"/>
                    <a:pt x="133" y="1"/>
                    <a:pt x="10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3"/>
            <p:cNvSpPr/>
            <p:nvPr/>
          </p:nvSpPr>
          <p:spPr>
            <a:xfrm>
              <a:off x="3166626" y="4633314"/>
              <a:ext cx="8897" cy="8489"/>
            </a:xfrm>
            <a:custGeom>
              <a:avLst/>
              <a:gdLst/>
              <a:ahLst/>
              <a:cxnLst/>
              <a:rect l="l" t="t" r="r" b="b"/>
              <a:pathLst>
                <a:path w="196" h="187" extrusionOk="0">
                  <a:moveTo>
                    <a:pt x="93" y="47"/>
                  </a:moveTo>
                  <a:cubicBezTo>
                    <a:pt x="111" y="47"/>
                    <a:pt x="122" y="52"/>
                    <a:pt x="130" y="64"/>
                  </a:cubicBezTo>
                  <a:cubicBezTo>
                    <a:pt x="133" y="68"/>
                    <a:pt x="135" y="73"/>
                    <a:pt x="137" y="79"/>
                  </a:cubicBezTo>
                  <a:lnTo>
                    <a:pt x="138" y="86"/>
                  </a:lnTo>
                  <a:cubicBezTo>
                    <a:pt x="144" y="111"/>
                    <a:pt x="128" y="135"/>
                    <a:pt x="103" y="141"/>
                  </a:cubicBezTo>
                  <a:cubicBezTo>
                    <a:pt x="100" y="141"/>
                    <a:pt x="97" y="142"/>
                    <a:pt x="94" y="142"/>
                  </a:cubicBezTo>
                  <a:cubicBezTo>
                    <a:pt x="73" y="142"/>
                    <a:pt x="54" y="127"/>
                    <a:pt x="50" y="105"/>
                  </a:cubicBezTo>
                  <a:cubicBezTo>
                    <a:pt x="48" y="93"/>
                    <a:pt x="49" y="79"/>
                    <a:pt x="55" y="68"/>
                  </a:cubicBezTo>
                  <a:cubicBezTo>
                    <a:pt x="61" y="57"/>
                    <a:pt x="71" y="51"/>
                    <a:pt x="81" y="48"/>
                  </a:cubicBezTo>
                  <a:cubicBezTo>
                    <a:pt x="86" y="47"/>
                    <a:pt x="90" y="47"/>
                    <a:pt x="93" y="47"/>
                  </a:cubicBezTo>
                  <a:close/>
                  <a:moveTo>
                    <a:pt x="96" y="1"/>
                  </a:moveTo>
                  <a:cubicBezTo>
                    <a:pt x="88" y="1"/>
                    <a:pt x="80" y="2"/>
                    <a:pt x="72" y="4"/>
                  </a:cubicBezTo>
                  <a:cubicBezTo>
                    <a:pt x="50" y="9"/>
                    <a:pt x="30" y="23"/>
                    <a:pt x="17" y="44"/>
                  </a:cubicBezTo>
                  <a:cubicBezTo>
                    <a:pt x="3" y="65"/>
                    <a:pt x="0" y="91"/>
                    <a:pt x="6" y="115"/>
                  </a:cubicBezTo>
                  <a:cubicBezTo>
                    <a:pt x="16" y="158"/>
                    <a:pt x="53" y="186"/>
                    <a:pt x="95" y="186"/>
                  </a:cubicBezTo>
                  <a:cubicBezTo>
                    <a:pt x="101" y="186"/>
                    <a:pt x="108" y="185"/>
                    <a:pt x="114" y="184"/>
                  </a:cubicBezTo>
                  <a:cubicBezTo>
                    <a:pt x="164" y="173"/>
                    <a:pt x="195" y="123"/>
                    <a:pt x="183" y="74"/>
                  </a:cubicBezTo>
                  <a:lnTo>
                    <a:pt x="180" y="65"/>
                  </a:lnTo>
                  <a:cubicBezTo>
                    <a:pt x="177" y="53"/>
                    <a:pt x="172" y="44"/>
                    <a:pt x="166" y="35"/>
                  </a:cubicBezTo>
                  <a:cubicBezTo>
                    <a:pt x="150" y="13"/>
                    <a:pt x="124" y="1"/>
                    <a:pt x="96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33"/>
            <p:cNvSpPr/>
            <p:nvPr/>
          </p:nvSpPr>
          <p:spPr>
            <a:xfrm>
              <a:off x="3164402" y="4709850"/>
              <a:ext cx="9215" cy="8489"/>
            </a:xfrm>
            <a:custGeom>
              <a:avLst/>
              <a:gdLst/>
              <a:ahLst/>
              <a:cxnLst/>
              <a:rect l="l" t="t" r="r" b="b"/>
              <a:pathLst>
                <a:path w="203" h="187" extrusionOk="0">
                  <a:moveTo>
                    <a:pt x="105" y="45"/>
                  </a:moveTo>
                  <a:cubicBezTo>
                    <a:pt x="109" y="45"/>
                    <a:pt x="113" y="45"/>
                    <a:pt x="117" y="47"/>
                  </a:cubicBezTo>
                  <a:cubicBezTo>
                    <a:pt x="128" y="49"/>
                    <a:pt x="137" y="56"/>
                    <a:pt x="142" y="64"/>
                  </a:cubicBezTo>
                  <a:cubicBezTo>
                    <a:pt x="150" y="75"/>
                    <a:pt x="152" y="86"/>
                    <a:pt x="149" y="100"/>
                  </a:cubicBezTo>
                  <a:lnTo>
                    <a:pt x="146" y="107"/>
                  </a:lnTo>
                  <a:cubicBezTo>
                    <a:pt x="141" y="127"/>
                    <a:pt x="123" y="140"/>
                    <a:pt x="103" y="140"/>
                  </a:cubicBezTo>
                  <a:cubicBezTo>
                    <a:pt x="99" y="140"/>
                    <a:pt x="94" y="139"/>
                    <a:pt x="89" y="138"/>
                  </a:cubicBezTo>
                  <a:cubicBezTo>
                    <a:pt x="66" y="132"/>
                    <a:pt x="51" y="105"/>
                    <a:pt x="60" y="81"/>
                  </a:cubicBezTo>
                  <a:cubicBezTo>
                    <a:pt x="64" y="61"/>
                    <a:pt x="84" y="45"/>
                    <a:pt x="105" y="45"/>
                  </a:cubicBezTo>
                  <a:close/>
                  <a:moveTo>
                    <a:pt x="108" y="0"/>
                  </a:moveTo>
                  <a:cubicBezTo>
                    <a:pt x="68" y="0"/>
                    <a:pt x="27" y="29"/>
                    <a:pt x="15" y="69"/>
                  </a:cubicBezTo>
                  <a:cubicBezTo>
                    <a:pt x="1" y="118"/>
                    <a:pt x="29" y="168"/>
                    <a:pt x="78" y="182"/>
                  </a:cubicBezTo>
                  <a:cubicBezTo>
                    <a:pt x="86" y="185"/>
                    <a:pt x="94" y="186"/>
                    <a:pt x="104" y="186"/>
                  </a:cubicBezTo>
                  <a:cubicBezTo>
                    <a:pt x="143" y="186"/>
                    <a:pt x="181" y="160"/>
                    <a:pt x="192" y="122"/>
                  </a:cubicBezTo>
                  <a:lnTo>
                    <a:pt x="194" y="114"/>
                  </a:lnTo>
                  <a:cubicBezTo>
                    <a:pt x="202" y="87"/>
                    <a:pt x="196" y="60"/>
                    <a:pt x="181" y="39"/>
                  </a:cubicBezTo>
                  <a:cubicBezTo>
                    <a:pt x="167" y="21"/>
                    <a:pt x="149" y="8"/>
                    <a:pt x="129" y="3"/>
                  </a:cubicBezTo>
                  <a:cubicBezTo>
                    <a:pt x="122" y="1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3"/>
            <p:cNvSpPr/>
            <p:nvPr/>
          </p:nvSpPr>
          <p:spPr>
            <a:xfrm>
              <a:off x="2927757" y="4555190"/>
              <a:ext cx="9170" cy="8580"/>
            </a:xfrm>
            <a:custGeom>
              <a:avLst/>
              <a:gdLst/>
              <a:ahLst/>
              <a:cxnLst/>
              <a:rect l="l" t="t" r="r" b="b"/>
              <a:pathLst>
                <a:path w="202" h="189" extrusionOk="0">
                  <a:moveTo>
                    <a:pt x="102" y="49"/>
                  </a:moveTo>
                  <a:cubicBezTo>
                    <a:pt x="116" y="49"/>
                    <a:pt x="127" y="54"/>
                    <a:pt x="139" y="67"/>
                  </a:cubicBezTo>
                  <a:cubicBezTo>
                    <a:pt x="153" y="86"/>
                    <a:pt x="150" y="113"/>
                    <a:pt x="133" y="128"/>
                  </a:cubicBezTo>
                  <a:lnTo>
                    <a:pt x="126" y="133"/>
                  </a:lnTo>
                  <a:cubicBezTo>
                    <a:pt x="118" y="140"/>
                    <a:pt x="108" y="143"/>
                    <a:pt x="97" y="143"/>
                  </a:cubicBezTo>
                  <a:cubicBezTo>
                    <a:pt x="84" y="143"/>
                    <a:pt x="70" y="138"/>
                    <a:pt x="61" y="127"/>
                  </a:cubicBezTo>
                  <a:cubicBezTo>
                    <a:pt x="54" y="117"/>
                    <a:pt x="50" y="107"/>
                    <a:pt x="50" y="95"/>
                  </a:cubicBezTo>
                  <a:cubicBezTo>
                    <a:pt x="53" y="82"/>
                    <a:pt x="58" y="70"/>
                    <a:pt x="66" y="64"/>
                  </a:cubicBezTo>
                  <a:lnTo>
                    <a:pt x="72" y="59"/>
                  </a:lnTo>
                  <a:cubicBezTo>
                    <a:pt x="80" y="53"/>
                    <a:pt x="91" y="49"/>
                    <a:pt x="102" y="49"/>
                  </a:cubicBezTo>
                  <a:close/>
                  <a:moveTo>
                    <a:pt x="100" y="0"/>
                  </a:moveTo>
                  <a:cubicBezTo>
                    <a:pt x="78" y="0"/>
                    <a:pt x="56" y="8"/>
                    <a:pt x="37" y="25"/>
                  </a:cubicBezTo>
                  <a:cubicBezTo>
                    <a:pt x="18" y="40"/>
                    <a:pt x="6" y="64"/>
                    <a:pt x="3" y="88"/>
                  </a:cubicBezTo>
                  <a:cubicBezTo>
                    <a:pt x="1" y="112"/>
                    <a:pt x="8" y="135"/>
                    <a:pt x="24" y="154"/>
                  </a:cubicBezTo>
                  <a:cubicBezTo>
                    <a:pt x="43" y="177"/>
                    <a:pt x="68" y="188"/>
                    <a:pt x="96" y="188"/>
                  </a:cubicBezTo>
                  <a:cubicBezTo>
                    <a:pt x="117" y="188"/>
                    <a:pt x="138" y="181"/>
                    <a:pt x="154" y="167"/>
                  </a:cubicBezTo>
                  <a:lnTo>
                    <a:pt x="160" y="161"/>
                  </a:lnTo>
                  <a:cubicBezTo>
                    <a:pt x="196" y="130"/>
                    <a:pt x="201" y="76"/>
                    <a:pt x="174" y="38"/>
                  </a:cubicBezTo>
                  <a:cubicBezTo>
                    <a:pt x="172" y="37"/>
                    <a:pt x="171" y="34"/>
                    <a:pt x="169" y="32"/>
                  </a:cubicBezTo>
                  <a:cubicBezTo>
                    <a:pt x="151" y="12"/>
                    <a:pt x="126" y="0"/>
                    <a:pt x="100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3"/>
            <p:cNvSpPr/>
            <p:nvPr/>
          </p:nvSpPr>
          <p:spPr>
            <a:xfrm>
              <a:off x="3138163" y="4760920"/>
              <a:ext cx="8897" cy="8398"/>
            </a:xfrm>
            <a:custGeom>
              <a:avLst/>
              <a:gdLst/>
              <a:ahLst/>
              <a:cxnLst/>
              <a:rect l="l" t="t" r="r" b="b"/>
              <a:pathLst>
                <a:path w="196" h="185" extrusionOk="0">
                  <a:moveTo>
                    <a:pt x="98" y="46"/>
                  </a:moveTo>
                  <a:cubicBezTo>
                    <a:pt x="105" y="46"/>
                    <a:pt x="116" y="47"/>
                    <a:pt x="124" y="56"/>
                  </a:cubicBezTo>
                  <a:cubicBezTo>
                    <a:pt x="128" y="58"/>
                    <a:pt x="132" y="61"/>
                    <a:pt x="134" y="64"/>
                  </a:cubicBezTo>
                  <a:cubicBezTo>
                    <a:pt x="147" y="80"/>
                    <a:pt x="147" y="100"/>
                    <a:pt x="134" y="116"/>
                  </a:cubicBezTo>
                  <a:lnTo>
                    <a:pt x="129" y="121"/>
                  </a:lnTo>
                  <a:cubicBezTo>
                    <a:pt x="120" y="132"/>
                    <a:pt x="107" y="138"/>
                    <a:pt x="94" y="138"/>
                  </a:cubicBezTo>
                  <a:cubicBezTo>
                    <a:pt x="84" y="138"/>
                    <a:pt x="74" y="134"/>
                    <a:pt x="65" y="128"/>
                  </a:cubicBezTo>
                  <a:cubicBezTo>
                    <a:pt x="56" y="120"/>
                    <a:pt x="49" y="110"/>
                    <a:pt x="48" y="98"/>
                  </a:cubicBezTo>
                  <a:cubicBezTo>
                    <a:pt x="47" y="85"/>
                    <a:pt x="50" y="74"/>
                    <a:pt x="59" y="64"/>
                  </a:cubicBezTo>
                  <a:cubicBezTo>
                    <a:pt x="68" y="53"/>
                    <a:pt x="82" y="46"/>
                    <a:pt x="98" y="46"/>
                  </a:cubicBezTo>
                  <a:close/>
                  <a:moveTo>
                    <a:pt x="99" y="1"/>
                  </a:moveTo>
                  <a:cubicBezTo>
                    <a:pt x="70" y="1"/>
                    <a:pt x="41" y="13"/>
                    <a:pt x="23" y="36"/>
                  </a:cubicBezTo>
                  <a:cubicBezTo>
                    <a:pt x="7" y="54"/>
                    <a:pt x="1" y="78"/>
                    <a:pt x="3" y="103"/>
                  </a:cubicBezTo>
                  <a:cubicBezTo>
                    <a:pt x="6" y="126"/>
                    <a:pt x="18" y="149"/>
                    <a:pt x="38" y="164"/>
                  </a:cubicBezTo>
                  <a:cubicBezTo>
                    <a:pt x="53" y="178"/>
                    <a:pt x="75" y="184"/>
                    <a:pt x="95" y="184"/>
                  </a:cubicBezTo>
                  <a:cubicBezTo>
                    <a:pt x="122" y="184"/>
                    <a:pt x="148" y="173"/>
                    <a:pt x="165" y="151"/>
                  </a:cubicBezTo>
                  <a:lnTo>
                    <a:pt x="171" y="145"/>
                  </a:lnTo>
                  <a:cubicBezTo>
                    <a:pt x="196" y="114"/>
                    <a:pt x="196" y="72"/>
                    <a:pt x="172" y="38"/>
                  </a:cubicBezTo>
                  <a:cubicBezTo>
                    <a:pt x="165" y="30"/>
                    <a:pt x="160" y="24"/>
                    <a:pt x="154" y="19"/>
                  </a:cubicBezTo>
                  <a:cubicBezTo>
                    <a:pt x="138" y="6"/>
                    <a:pt x="119" y="1"/>
                    <a:pt x="9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3"/>
            <p:cNvSpPr/>
            <p:nvPr/>
          </p:nvSpPr>
          <p:spPr>
            <a:xfrm>
              <a:off x="2920812" y="4561726"/>
              <a:ext cx="8988" cy="8398"/>
            </a:xfrm>
            <a:custGeom>
              <a:avLst/>
              <a:gdLst/>
              <a:ahLst/>
              <a:cxnLst/>
              <a:rect l="l" t="t" r="r" b="b"/>
              <a:pathLst>
                <a:path w="198" h="185" extrusionOk="0">
                  <a:moveTo>
                    <a:pt x="95" y="46"/>
                  </a:moveTo>
                  <a:cubicBezTo>
                    <a:pt x="107" y="46"/>
                    <a:pt x="119" y="52"/>
                    <a:pt x="132" y="64"/>
                  </a:cubicBezTo>
                  <a:cubicBezTo>
                    <a:pt x="144" y="83"/>
                    <a:pt x="142" y="110"/>
                    <a:pt x="124" y="125"/>
                  </a:cubicBezTo>
                  <a:cubicBezTo>
                    <a:pt x="116" y="134"/>
                    <a:pt x="103" y="139"/>
                    <a:pt x="91" y="139"/>
                  </a:cubicBezTo>
                  <a:cubicBezTo>
                    <a:pt x="79" y="139"/>
                    <a:pt x="67" y="135"/>
                    <a:pt x="59" y="126"/>
                  </a:cubicBezTo>
                  <a:cubicBezTo>
                    <a:pt x="49" y="117"/>
                    <a:pt x="44" y="105"/>
                    <a:pt x="44" y="94"/>
                  </a:cubicBezTo>
                  <a:cubicBezTo>
                    <a:pt x="45" y="81"/>
                    <a:pt x="51" y="73"/>
                    <a:pt x="59" y="63"/>
                  </a:cubicBezTo>
                  <a:lnTo>
                    <a:pt x="64" y="58"/>
                  </a:lnTo>
                  <a:cubicBezTo>
                    <a:pt x="72" y="49"/>
                    <a:pt x="84" y="46"/>
                    <a:pt x="95" y="46"/>
                  </a:cubicBezTo>
                  <a:close/>
                  <a:moveTo>
                    <a:pt x="97" y="0"/>
                  </a:moveTo>
                  <a:cubicBezTo>
                    <a:pt x="74" y="0"/>
                    <a:pt x="51" y="8"/>
                    <a:pt x="34" y="25"/>
                  </a:cubicBezTo>
                  <a:lnTo>
                    <a:pt x="27" y="31"/>
                  </a:lnTo>
                  <a:cubicBezTo>
                    <a:pt x="10" y="48"/>
                    <a:pt x="1" y="69"/>
                    <a:pt x="1" y="94"/>
                  </a:cubicBezTo>
                  <a:cubicBezTo>
                    <a:pt x="1" y="117"/>
                    <a:pt x="10" y="141"/>
                    <a:pt x="28" y="158"/>
                  </a:cubicBezTo>
                  <a:cubicBezTo>
                    <a:pt x="44" y="175"/>
                    <a:pt x="66" y="184"/>
                    <a:pt x="92" y="184"/>
                  </a:cubicBezTo>
                  <a:cubicBezTo>
                    <a:pt x="117" y="184"/>
                    <a:pt x="140" y="175"/>
                    <a:pt x="158" y="158"/>
                  </a:cubicBezTo>
                  <a:cubicBezTo>
                    <a:pt x="192" y="126"/>
                    <a:pt x="197" y="75"/>
                    <a:pt x="170" y="37"/>
                  </a:cubicBezTo>
                  <a:cubicBezTo>
                    <a:pt x="167" y="34"/>
                    <a:pt x="165" y="31"/>
                    <a:pt x="163" y="28"/>
                  </a:cubicBezTo>
                  <a:cubicBezTo>
                    <a:pt x="146" y="10"/>
                    <a:pt x="122" y="0"/>
                    <a:pt x="9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3"/>
            <p:cNvSpPr/>
            <p:nvPr/>
          </p:nvSpPr>
          <p:spPr>
            <a:xfrm>
              <a:off x="3167171" y="4700408"/>
              <a:ext cx="8716" cy="8534"/>
            </a:xfrm>
            <a:custGeom>
              <a:avLst/>
              <a:gdLst/>
              <a:ahLst/>
              <a:cxnLst/>
              <a:rect l="l" t="t" r="r" b="b"/>
              <a:pathLst>
                <a:path w="192" h="188" extrusionOk="0">
                  <a:moveTo>
                    <a:pt x="99" y="45"/>
                  </a:moveTo>
                  <a:cubicBezTo>
                    <a:pt x="101" y="45"/>
                    <a:pt x="104" y="45"/>
                    <a:pt x="106" y="46"/>
                  </a:cubicBezTo>
                  <a:cubicBezTo>
                    <a:pt x="118" y="49"/>
                    <a:pt x="128" y="56"/>
                    <a:pt x="136" y="65"/>
                  </a:cubicBezTo>
                  <a:cubicBezTo>
                    <a:pt x="141" y="74"/>
                    <a:pt x="143" y="86"/>
                    <a:pt x="142" y="98"/>
                  </a:cubicBezTo>
                  <a:lnTo>
                    <a:pt x="141" y="105"/>
                  </a:lnTo>
                  <a:cubicBezTo>
                    <a:pt x="135" y="126"/>
                    <a:pt x="118" y="141"/>
                    <a:pt x="97" y="141"/>
                  </a:cubicBezTo>
                  <a:cubicBezTo>
                    <a:pt x="93" y="141"/>
                    <a:pt x="89" y="140"/>
                    <a:pt x="85" y="139"/>
                  </a:cubicBezTo>
                  <a:cubicBezTo>
                    <a:pt x="74" y="136"/>
                    <a:pt x="64" y="129"/>
                    <a:pt x="58" y="119"/>
                  </a:cubicBezTo>
                  <a:cubicBezTo>
                    <a:pt x="51" y="109"/>
                    <a:pt x="49" y="97"/>
                    <a:pt x="52" y="83"/>
                  </a:cubicBezTo>
                  <a:cubicBezTo>
                    <a:pt x="57" y="61"/>
                    <a:pt x="76" y="45"/>
                    <a:pt x="99" y="45"/>
                  </a:cubicBezTo>
                  <a:close/>
                  <a:moveTo>
                    <a:pt x="97" y="0"/>
                  </a:moveTo>
                  <a:cubicBezTo>
                    <a:pt x="56" y="0"/>
                    <a:pt x="15" y="32"/>
                    <a:pt x="6" y="74"/>
                  </a:cubicBezTo>
                  <a:cubicBezTo>
                    <a:pt x="1" y="98"/>
                    <a:pt x="5" y="123"/>
                    <a:pt x="17" y="144"/>
                  </a:cubicBezTo>
                  <a:cubicBezTo>
                    <a:pt x="30" y="165"/>
                    <a:pt x="49" y="179"/>
                    <a:pt x="74" y="184"/>
                  </a:cubicBezTo>
                  <a:cubicBezTo>
                    <a:pt x="80" y="187"/>
                    <a:pt x="88" y="188"/>
                    <a:pt x="96" y="188"/>
                  </a:cubicBezTo>
                  <a:cubicBezTo>
                    <a:pt x="138" y="188"/>
                    <a:pt x="174" y="158"/>
                    <a:pt x="184" y="118"/>
                  </a:cubicBezTo>
                  <a:lnTo>
                    <a:pt x="186" y="109"/>
                  </a:lnTo>
                  <a:cubicBezTo>
                    <a:pt x="192" y="83"/>
                    <a:pt x="186" y="58"/>
                    <a:pt x="173" y="39"/>
                  </a:cubicBezTo>
                  <a:cubicBezTo>
                    <a:pt x="158" y="19"/>
                    <a:pt x="138" y="7"/>
                    <a:pt x="115" y="2"/>
                  </a:cubicBezTo>
                  <a:cubicBezTo>
                    <a:pt x="109" y="1"/>
                    <a:pt x="103" y="0"/>
                    <a:pt x="9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3"/>
            <p:cNvSpPr/>
            <p:nvPr/>
          </p:nvSpPr>
          <p:spPr>
            <a:xfrm>
              <a:off x="3125090" y="4775128"/>
              <a:ext cx="9079" cy="8353"/>
            </a:xfrm>
            <a:custGeom>
              <a:avLst/>
              <a:gdLst/>
              <a:ahLst/>
              <a:cxnLst/>
              <a:rect l="l" t="t" r="r" b="b"/>
              <a:pathLst>
                <a:path w="200" h="184" extrusionOk="0">
                  <a:moveTo>
                    <a:pt x="99" y="44"/>
                  </a:moveTo>
                  <a:cubicBezTo>
                    <a:pt x="111" y="44"/>
                    <a:pt x="122" y="48"/>
                    <a:pt x="131" y="56"/>
                  </a:cubicBezTo>
                  <a:cubicBezTo>
                    <a:pt x="132" y="59"/>
                    <a:pt x="135" y="60"/>
                    <a:pt x="136" y="62"/>
                  </a:cubicBezTo>
                  <a:cubicBezTo>
                    <a:pt x="147" y="81"/>
                    <a:pt x="146" y="105"/>
                    <a:pt x="132" y="119"/>
                  </a:cubicBezTo>
                  <a:lnTo>
                    <a:pt x="125" y="126"/>
                  </a:lnTo>
                  <a:cubicBezTo>
                    <a:pt x="117" y="133"/>
                    <a:pt x="106" y="137"/>
                    <a:pt x="94" y="137"/>
                  </a:cubicBezTo>
                  <a:cubicBezTo>
                    <a:pt x="82" y="137"/>
                    <a:pt x="70" y="133"/>
                    <a:pt x="61" y="124"/>
                  </a:cubicBezTo>
                  <a:cubicBezTo>
                    <a:pt x="53" y="114"/>
                    <a:pt x="47" y="103"/>
                    <a:pt x="48" y="92"/>
                  </a:cubicBezTo>
                  <a:cubicBezTo>
                    <a:pt x="48" y="80"/>
                    <a:pt x="54" y="68"/>
                    <a:pt x="64" y="59"/>
                  </a:cubicBezTo>
                  <a:cubicBezTo>
                    <a:pt x="74" y="50"/>
                    <a:pt x="85" y="44"/>
                    <a:pt x="99" y="44"/>
                  </a:cubicBezTo>
                  <a:close/>
                  <a:moveTo>
                    <a:pt x="97" y="1"/>
                  </a:moveTo>
                  <a:cubicBezTo>
                    <a:pt x="73" y="1"/>
                    <a:pt x="49" y="9"/>
                    <a:pt x="31" y="25"/>
                  </a:cubicBezTo>
                  <a:cubicBezTo>
                    <a:pt x="13" y="43"/>
                    <a:pt x="3" y="66"/>
                    <a:pt x="3" y="91"/>
                  </a:cubicBezTo>
                  <a:cubicBezTo>
                    <a:pt x="1" y="114"/>
                    <a:pt x="10" y="138"/>
                    <a:pt x="27" y="155"/>
                  </a:cubicBezTo>
                  <a:cubicBezTo>
                    <a:pt x="45" y="173"/>
                    <a:pt x="68" y="184"/>
                    <a:pt x="95" y="184"/>
                  </a:cubicBezTo>
                  <a:cubicBezTo>
                    <a:pt x="119" y="184"/>
                    <a:pt x="140" y="175"/>
                    <a:pt x="157" y="160"/>
                  </a:cubicBezTo>
                  <a:lnTo>
                    <a:pt x="163" y="154"/>
                  </a:lnTo>
                  <a:cubicBezTo>
                    <a:pt x="195" y="122"/>
                    <a:pt x="199" y="73"/>
                    <a:pt x="173" y="38"/>
                  </a:cubicBezTo>
                  <a:cubicBezTo>
                    <a:pt x="169" y="33"/>
                    <a:pt x="166" y="30"/>
                    <a:pt x="162" y="25"/>
                  </a:cubicBezTo>
                  <a:cubicBezTo>
                    <a:pt x="145" y="9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3"/>
            <p:cNvSpPr/>
            <p:nvPr/>
          </p:nvSpPr>
          <p:spPr>
            <a:xfrm>
              <a:off x="3010059" y="4815394"/>
              <a:ext cx="8761" cy="8262"/>
            </a:xfrm>
            <a:custGeom>
              <a:avLst/>
              <a:gdLst/>
              <a:ahLst/>
              <a:cxnLst/>
              <a:rect l="l" t="t" r="r" b="b"/>
              <a:pathLst>
                <a:path w="193" h="182" extrusionOk="0">
                  <a:moveTo>
                    <a:pt x="99" y="45"/>
                  </a:moveTo>
                  <a:lnTo>
                    <a:pt x="107" y="47"/>
                  </a:lnTo>
                  <a:cubicBezTo>
                    <a:pt x="120" y="49"/>
                    <a:pt x="131" y="55"/>
                    <a:pt x="140" y="65"/>
                  </a:cubicBezTo>
                  <a:cubicBezTo>
                    <a:pt x="146" y="75"/>
                    <a:pt x="149" y="85"/>
                    <a:pt x="149" y="97"/>
                  </a:cubicBezTo>
                  <a:cubicBezTo>
                    <a:pt x="144" y="121"/>
                    <a:pt x="124" y="138"/>
                    <a:pt x="102" y="138"/>
                  </a:cubicBezTo>
                  <a:lnTo>
                    <a:pt x="91" y="137"/>
                  </a:lnTo>
                  <a:cubicBezTo>
                    <a:pt x="80" y="135"/>
                    <a:pt x="69" y="130"/>
                    <a:pt x="61" y="121"/>
                  </a:cubicBezTo>
                  <a:cubicBezTo>
                    <a:pt x="52" y="112"/>
                    <a:pt x="49" y="100"/>
                    <a:pt x="50" y="88"/>
                  </a:cubicBezTo>
                  <a:cubicBezTo>
                    <a:pt x="51" y="64"/>
                    <a:pt x="71" y="45"/>
                    <a:pt x="99" y="45"/>
                  </a:cubicBezTo>
                  <a:close/>
                  <a:moveTo>
                    <a:pt x="94" y="1"/>
                  </a:moveTo>
                  <a:cubicBezTo>
                    <a:pt x="47" y="1"/>
                    <a:pt x="7" y="37"/>
                    <a:pt x="3" y="83"/>
                  </a:cubicBezTo>
                  <a:cubicBezTo>
                    <a:pt x="1" y="108"/>
                    <a:pt x="8" y="132"/>
                    <a:pt x="24" y="150"/>
                  </a:cubicBezTo>
                  <a:cubicBezTo>
                    <a:pt x="40" y="168"/>
                    <a:pt x="62" y="180"/>
                    <a:pt x="86" y="181"/>
                  </a:cubicBezTo>
                  <a:lnTo>
                    <a:pt x="101" y="181"/>
                  </a:lnTo>
                  <a:cubicBezTo>
                    <a:pt x="146" y="181"/>
                    <a:pt x="186" y="144"/>
                    <a:pt x="192" y="98"/>
                  </a:cubicBezTo>
                  <a:cubicBezTo>
                    <a:pt x="193" y="76"/>
                    <a:pt x="187" y="54"/>
                    <a:pt x="174" y="36"/>
                  </a:cubicBezTo>
                  <a:cubicBezTo>
                    <a:pt x="160" y="18"/>
                    <a:pt x="136" y="5"/>
                    <a:pt x="109" y="2"/>
                  </a:cubicBezTo>
                  <a:lnTo>
                    <a:pt x="102" y="1"/>
                  </a:lnTo>
                  <a:cubicBezTo>
                    <a:pt x="99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3"/>
            <p:cNvSpPr/>
            <p:nvPr/>
          </p:nvSpPr>
          <p:spPr>
            <a:xfrm>
              <a:off x="3048417" y="4813759"/>
              <a:ext cx="9170" cy="8398"/>
            </a:xfrm>
            <a:custGeom>
              <a:avLst/>
              <a:gdLst/>
              <a:ahLst/>
              <a:cxnLst/>
              <a:rect l="l" t="t" r="r" b="b"/>
              <a:pathLst>
                <a:path w="202" h="185" extrusionOk="0">
                  <a:moveTo>
                    <a:pt x="101" y="48"/>
                  </a:moveTo>
                  <a:cubicBezTo>
                    <a:pt x="116" y="48"/>
                    <a:pt x="131" y="55"/>
                    <a:pt x="140" y="68"/>
                  </a:cubicBezTo>
                  <a:cubicBezTo>
                    <a:pt x="144" y="73"/>
                    <a:pt x="147" y="78"/>
                    <a:pt x="148" y="85"/>
                  </a:cubicBezTo>
                  <a:cubicBezTo>
                    <a:pt x="152" y="110"/>
                    <a:pt x="138" y="132"/>
                    <a:pt x="112" y="137"/>
                  </a:cubicBezTo>
                  <a:lnTo>
                    <a:pt x="105" y="138"/>
                  </a:lnTo>
                  <a:cubicBezTo>
                    <a:pt x="102" y="139"/>
                    <a:pt x="100" y="139"/>
                    <a:pt x="98" y="139"/>
                  </a:cubicBezTo>
                  <a:cubicBezTo>
                    <a:pt x="75" y="139"/>
                    <a:pt x="55" y="121"/>
                    <a:pt x="53" y="100"/>
                  </a:cubicBezTo>
                  <a:cubicBezTo>
                    <a:pt x="49" y="75"/>
                    <a:pt x="66" y="53"/>
                    <a:pt x="92" y="49"/>
                  </a:cubicBezTo>
                  <a:cubicBezTo>
                    <a:pt x="95" y="49"/>
                    <a:pt x="97" y="48"/>
                    <a:pt x="101" y="48"/>
                  </a:cubicBezTo>
                  <a:close/>
                  <a:moveTo>
                    <a:pt x="99" y="1"/>
                  </a:moveTo>
                  <a:cubicBezTo>
                    <a:pt x="94" y="1"/>
                    <a:pt x="89" y="1"/>
                    <a:pt x="85" y="2"/>
                  </a:cubicBezTo>
                  <a:cubicBezTo>
                    <a:pt x="34" y="11"/>
                    <a:pt x="0" y="57"/>
                    <a:pt x="8" y="107"/>
                  </a:cubicBezTo>
                  <a:cubicBezTo>
                    <a:pt x="15" y="152"/>
                    <a:pt x="54" y="185"/>
                    <a:pt x="97" y="185"/>
                  </a:cubicBezTo>
                  <a:cubicBezTo>
                    <a:pt x="102" y="185"/>
                    <a:pt x="107" y="185"/>
                    <a:pt x="112" y="184"/>
                  </a:cubicBezTo>
                  <a:lnTo>
                    <a:pt x="122" y="182"/>
                  </a:lnTo>
                  <a:cubicBezTo>
                    <a:pt x="170" y="172"/>
                    <a:pt x="202" y="127"/>
                    <a:pt x="192" y="76"/>
                  </a:cubicBezTo>
                  <a:cubicBezTo>
                    <a:pt x="189" y="62"/>
                    <a:pt x="185" y="50"/>
                    <a:pt x="177" y="39"/>
                  </a:cubicBezTo>
                  <a:cubicBezTo>
                    <a:pt x="159" y="16"/>
                    <a:pt x="128" y="1"/>
                    <a:pt x="9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3"/>
            <p:cNvSpPr/>
            <p:nvPr/>
          </p:nvSpPr>
          <p:spPr>
            <a:xfrm>
              <a:off x="2972381" y="4807086"/>
              <a:ext cx="8897" cy="8398"/>
            </a:xfrm>
            <a:custGeom>
              <a:avLst/>
              <a:gdLst/>
              <a:ahLst/>
              <a:cxnLst/>
              <a:rect l="l" t="t" r="r" b="b"/>
              <a:pathLst>
                <a:path w="196" h="185" extrusionOk="0">
                  <a:moveTo>
                    <a:pt x="96" y="45"/>
                  </a:moveTo>
                  <a:cubicBezTo>
                    <a:pt x="101" y="45"/>
                    <a:pt x="106" y="47"/>
                    <a:pt x="111" y="48"/>
                  </a:cubicBezTo>
                  <a:cubicBezTo>
                    <a:pt x="121" y="52"/>
                    <a:pt x="129" y="58"/>
                    <a:pt x="135" y="65"/>
                  </a:cubicBezTo>
                  <a:cubicBezTo>
                    <a:pt x="143" y="79"/>
                    <a:pt x="146" y="94"/>
                    <a:pt x="142" y="107"/>
                  </a:cubicBezTo>
                  <a:cubicBezTo>
                    <a:pt x="136" y="126"/>
                    <a:pt x="120" y="138"/>
                    <a:pt x="101" y="138"/>
                  </a:cubicBezTo>
                  <a:cubicBezTo>
                    <a:pt x="96" y="138"/>
                    <a:pt x="93" y="137"/>
                    <a:pt x="85" y="135"/>
                  </a:cubicBezTo>
                  <a:lnTo>
                    <a:pt x="80" y="132"/>
                  </a:lnTo>
                  <a:cubicBezTo>
                    <a:pt x="68" y="128"/>
                    <a:pt x="61" y="119"/>
                    <a:pt x="56" y="108"/>
                  </a:cubicBezTo>
                  <a:cubicBezTo>
                    <a:pt x="50" y="99"/>
                    <a:pt x="50" y="85"/>
                    <a:pt x="53" y="74"/>
                  </a:cubicBezTo>
                  <a:cubicBezTo>
                    <a:pt x="61" y="58"/>
                    <a:pt x="78" y="45"/>
                    <a:pt x="96" y="45"/>
                  </a:cubicBezTo>
                  <a:close/>
                  <a:moveTo>
                    <a:pt x="98" y="1"/>
                  </a:moveTo>
                  <a:cubicBezTo>
                    <a:pt x="60" y="1"/>
                    <a:pt x="24" y="24"/>
                    <a:pt x="10" y="59"/>
                  </a:cubicBezTo>
                  <a:cubicBezTo>
                    <a:pt x="1" y="81"/>
                    <a:pt x="3" y="106"/>
                    <a:pt x="13" y="128"/>
                  </a:cubicBezTo>
                  <a:cubicBezTo>
                    <a:pt x="24" y="151"/>
                    <a:pt x="41" y="168"/>
                    <a:pt x="64" y="176"/>
                  </a:cubicBezTo>
                  <a:cubicBezTo>
                    <a:pt x="67" y="177"/>
                    <a:pt x="72" y="179"/>
                    <a:pt x="73" y="179"/>
                  </a:cubicBezTo>
                  <a:cubicBezTo>
                    <a:pt x="73" y="179"/>
                    <a:pt x="73" y="179"/>
                    <a:pt x="72" y="179"/>
                  </a:cubicBezTo>
                  <a:lnTo>
                    <a:pt x="72" y="179"/>
                  </a:lnTo>
                  <a:cubicBezTo>
                    <a:pt x="82" y="183"/>
                    <a:pt x="93" y="184"/>
                    <a:pt x="103" y="184"/>
                  </a:cubicBezTo>
                  <a:cubicBezTo>
                    <a:pt x="140" y="184"/>
                    <a:pt x="173" y="160"/>
                    <a:pt x="185" y="123"/>
                  </a:cubicBezTo>
                  <a:cubicBezTo>
                    <a:pt x="196" y="95"/>
                    <a:pt x="191" y="64"/>
                    <a:pt x="173" y="39"/>
                  </a:cubicBezTo>
                  <a:cubicBezTo>
                    <a:pt x="161" y="25"/>
                    <a:pt x="145" y="12"/>
                    <a:pt x="127" y="6"/>
                  </a:cubicBezTo>
                  <a:cubicBezTo>
                    <a:pt x="118" y="2"/>
                    <a:pt x="108" y="1"/>
                    <a:pt x="9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3"/>
            <p:cNvSpPr/>
            <p:nvPr/>
          </p:nvSpPr>
          <p:spPr>
            <a:xfrm>
              <a:off x="2877097" y="4645753"/>
              <a:ext cx="8625" cy="8716"/>
            </a:xfrm>
            <a:custGeom>
              <a:avLst/>
              <a:gdLst/>
              <a:ahLst/>
              <a:cxnLst/>
              <a:rect l="l" t="t" r="r" b="b"/>
              <a:pathLst>
                <a:path w="190" h="192" extrusionOk="0">
                  <a:moveTo>
                    <a:pt x="101" y="48"/>
                  </a:moveTo>
                  <a:cubicBezTo>
                    <a:pt x="114" y="49"/>
                    <a:pt x="125" y="57"/>
                    <a:pt x="132" y="67"/>
                  </a:cubicBezTo>
                  <a:cubicBezTo>
                    <a:pt x="138" y="76"/>
                    <a:pt x="142" y="88"/>
                    <a:pt x="140" y="100"/>
                  </a:cubicBezTo>
                  <a:lnTo>
                    <a:pt x="138" y="107"/>
                  </a:lnTo>
                  <a:cubicBezTo>
                    <a:pt x="135" y="130"/>
                    <a:pt x="117" y="147"/>
                    <a:pt x="94" y="147"/>
                  </a:cubicBezTo>
                  <a:cubicBezTo>
                    <a:pt x="92" y="147"/>
                    <a:pt x="90" y="146"/>
                    <a:pt x="88" y="146"/>
                  </a:cubicBezTo>
                  <a:cubicBezTo>
                    <a:pt x="75" y="144"/>
                    <a:pt x="64" y="138"/>
                    <a:pt x="57" y="127"/>
                  </a:cubicBezTo>
                  <a:cubicBezTo>
                    <a:pt x="51" y="118"/>
                    <a:pt x="48" y="105"/>
                    <a:pt x="49" y="93"/>
                  </a:cubicBezTo>
                  <a:lnTo>
                    <a:pt x="51" y="86"/>
                  </a:lnTo>
                  <a:cubicBezTo>
                    <a:pt x="53" y="64"/>
                    <a:pt x="73" y="48"/>
                    <a:pt x="95" y="48"/>
                  </a:cubicBezTo>
                  <a:close/>
                  <a:moveTo>
                    <a:pt x="95" y="1"/>
                  </a:moveTo>
                  <a:cubicBezTo>
                    <a:pt x="50" y="1"/>
                    <a:pt x="11" y="34"/>
                    <a:pt x="5" y="79"/>
                  </a:cubicBezTo>
                  <a:lnTo>
                    <a:pt x="4" y="85"/>
                  </a:lnTo>
                  <a:cubicBezTo>
                    <a:pt x="0" y="109"/>
                    <a:pt x="6" y="134"/>
                    <a:pt x="20" y="153"/>
                  </a:cubicBezTo>
                  <a:cubicBezTo>
                    <a:pt x="35" y="174"/>
                    <a:pt x="56" y="186"/>
                    <a:pt x="80" y="190"/>
                  </a:cubicBezTo>
                  <a:cubicBezTo>
                    <a:pt x="86" y="192"/>
                    <a:pt x="90" y="192"/>
                    <a:pt x="95" y="192"/>
                  </a:cubicBezTo>
                  <a:cubicBezTo>
                    <a:pt x="140" y="192"/>
                    <a:pt x="178" y="159"/>
                    <a:pt x="185" y="115"/>
                  </a:cubicBezTo>
                  <a:lnTo>
                    <a:pt x="186" y="106"/>
                  </a:lnTo>
                  <a:cubicBezTo>
                    <a:pt x="190" y="83"/>
                    <a:pt x="184" y="59"/>
                    <a:pt x="169" y="39"/>
                  </a:cubicBezTo>
                  <a:cubicBezTo>
                    <a:pt x="154" y="20"/>
                    <a:pt x="133" y="6"/>
                    <a:pt x="109" y="2"/>
                  </a:cubicBezTo>
                  <a:cubicBezTo>
                    <a:pt x="104" y="1"/>
                    <a:pt x="100" y="1"/>
                    <a:pt x="9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3"/>
            <p:cNvSpPr/>
            <p:nvPr/>
          </p:nvSpPr>
          <p:spPr>
            <a:xfrm>
              <a:off x="3093994" y="4797871"/>
              <a:ext cx="9215" cy="8353"/>
            </a:xfrm>
            <a:custGeom>
              <a:avLst/>
              <a:gdLst/>
              <a:ahLst/>
              <a:cxnLst/>
              <a:rect l="l" t="t" r="r" b="b"/>
              <a:pathLst>
                <a:path w="203" h="184" extrusionOk="0">
                  <a:moveTo>
                    <a:pt x="97" y="45"/>
                  </a:moveTo>
                  <a:cubicBezTo>
                    <a:pt x="113" y="45"/>
                    <a:pt x="126" y="52"/>
                    <a:pt x="136" y="68"/>
                  </a:cubicBezTo>
                  <a:cubicBezTo>
                    <a:pt x="150" y="91"/>
                    <a:pt x="143" y="117"/>
                    <a:pt x="124" y="129"/>
                  </a:cubicBezTo>
                  <a:lnTo>
                    <a:pt x="115" y="133"/>
                  </a:lnTo>
                  <a:cubicBezTo>
                    <a:pt x="109" y="136"/>
                    <a:pt x="102" y="138"/>
                    <a:pt x="95" y="138"/>
                  </a:cubicBezTo>
                  <a:cubicBezTo>
                    <a:pt x="78" y="138"/>
                    <a:pt x="62" y="129"/>
                    <a:pt x="53" y="114"/>
                  </a:cubicBezTo>
                  <a:cubicBezTo>
                    <a:pt x="48" y="103"/>
                    <a:pt x="47" y="91"/>
                    <a:pt x="51" y="80"/>
                  </a:cubicBezTo>
                  <a:cubicBezTo>
                    <a:pt x="55" y="68"/>
                    <a:pt x="63" y="59"/>
                    <a:pt x="73" y="52"/>
                  </a:cubicBezTo>
                  <a:cubicBezTo>
                    <a:pt x="79" y="49"/>
                    <a:pt x="89" y="45"/>
                    <a:pt x="97" y="45"/>
                  </a:cubicBezTo>
                  <a:close/>
                  <a:moveTo>
                    <a:pt x="96" y="1"/>
                  </a:moveTo>
                  <a:cubicBezTo>
                    <a:pt x="80" y="1"/>
                    <a:pt x="65" y="4"/>
                    <a:pt x="52" y="12"/>
                  </a:cubicBezTo>
                  <a:cubicBezTo>
                    <a:pt x="31" y="23"/>
                    <a:pt x="15" y="41"/>
                    <a:pt x="8" y="65"/>
                  </a:cubicBezTo>
                  <a:cubicBezTo>
                    <a:pt x="0" y="89"/>
                    <a:pt x="2" y="113"/>
                    <a:pt x="14" y="135"/>
                  </a:cubicBezTo>
                  <a:cubicBezTo>
                    <a:pt x="30" y="166"/>
                    <a:pt x="60" y="184"/>
                    <a:pt x="94" y="184"/>
                  </a:cubicBezTo>
                  <a:cubicBezTo>
                    <a:pt x="109" y="184"/>
                    <a:pt x="124" y="180"/>
                    <a:pt x="137" y="173"/>
                  </a:cubicBezTo>
                  <a:lnTo>
                    <a:pt x="146" y="170"/>
                  </a:lnTo>
                  <a:cubicBezTo>
                    <a:pt x="189" y="145"/>
                    <a:pt x="203" y="91"/>
                    <a:pt x="179" y="46"/>
                  </a:cubicBezTo>
                  <a:cubicBezTo>
                    <a:pt x="176" y="43"/>
                    <a:pt x="173" y="39"/>
                    <a:pt x="172" y="36"/>
                  </a:cubicBezTo>
                  <a:cubicBezTo>
                    <a:pt x="155" y="13"/>
                    <a:pt x="125" y="1"/>
                    <a:pt x="96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3"/>
            <p:cNvSpPr/>
            <p:nvPr/>
          </p:nvSpPr>
          <p:spPr>
            <a:xfrm>
              <a:off x="3117917" y="4781438"/>
              <a:ext cx="9079" cy="8489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99" y="47"/>
                  </a:moveTo>
                  <a:cubicBezTo>
                    <a:pt x="111" y="47"/>
                    <a:pt x="125" y="53"/>
                    <a:pt x="136" y="65"/>
                  </a:cubicBezTo>
                  <a:cubicBezTo>
                    <a:pt x="150" y="84"/>
                    <a:pt x="146" y="110"/>
                    <a:pt x="127" y="126"/>
                  </a:cubicBezTo>
                  <a:lnTo>
                    <a:pt x="122" y="129"/>
                  </a:lnTo>
                  <a:cubicBezTo>
                    <a:pt x="114" y="136"/>
                    <a:pt x="103" y="140"/>
                    <a:pt x="92" y="140"/>
                  </a:cubicBezTo>
                  <a:cubicBezTo>
                    <a:pt x="79" y="140"/>
                    <a:pt x="67" y="135"/>
                    <a:pt x="58" y="126"/>
                  </a:cubicBezTo>
                  <a:cubicBezTo>
                    <a:pt x="50" y="117"/>
                    <a:pt x="46" y="106"/>
                    <a:pt x="47" y="94"/>
                  </a:cubicBezTo>
                  <a:cubicBezTo>
                    <a:pt x="48" y="80"/>
                    <a:pt x="53" y="70"/>
                    <a:pt x="62" y="63"/>
                  </a:cubicBezTo>
                  <a:lnTo>
                    <a:pt x="69" y="57"/>
                  </a:lnTo>
                  <a:cubicBezTo>
                    <a:pt x="78" y="50"/>
                    <a:pt x="88" y="47"/>
                    <a:pt x="99" y="47"/>
                  </a:cubicBezTo>
                  <a:close/>
                  <a:moveTo>
                    <a:pt x="97" y="1"/>
                  </a:moveTo>
                  <a:cubicBezTo>
                    <a:pt x="77" y="1"/>
                    <a:pt x="57" y="7"/>
                    <a:pt x="41" y="20"/>
                  </a:cubicBezTo>
                  <a:lnTo>
                    <a:pt x="32" y="27"/>
                  </a:lnTo>
                  <a:cubicBezTo>
                    <a:pt x="14" y="43"/>
                    <a:pt x="4" y="66"/>
                    <a:pt x="3" y="91"/>
                  </a:cubicBezTo>
                  <a:cubicBezTo>
                    <a:pt x="1" y="115"/>
                    <a:pt x="9" y="138"/>
                    <a:pt x="25" y="155"/>
                  </a:cubicBezTo>
                  <a:cubicBezTo>
                    <a:pt x="42" y="175"/>
                    <a:pt x="67" y="187"/>
                    <a:pt x="93" y="187"/>
                  </a:cubicBezTo>
                  <a:cubicBezTo>
                    <a:pt x="116" y="187"/>
                    <a:pt x="137" y="180"/>
                    <a:pt x="157" y="163"/>
                  </a:cubicBezTo>
                  <a:cubicBezTo>
                    <a:pt x="194" y="132"/>
                    <a:pt x="200" y="76"/>
                    <a:pt x="173" y="38"/>
                  </a:cubicBezTo>
                  <a:lnTo>
                    <a:pt x="168" y="33"/>
                  </a:lnTo>
                  <a:cubicBezTo>
                    <a:pt x="151" y="12"/>
                    <a:pt x="124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3"/>
            <p:cNvSpPr/>
            <p:nvPr/>
          </p:nvSpPr>
          <p:spPr>
            <a:xfrm>
              <a:off x="3084870" y="4802093"/>
              <a:ext cx="9306" cy="8489"/>
            </a:xfrm>
            <a:custGeom>
              <a:avLst/>
              <a:gdLst/>
              <a:ahLst/>
              <a:cxnLst/>
              <a:rect l="l" t="t" r="r" b="b"/>
              <a:pathLst>
                <a:path w="205" h="187" extrusionOk="0">
                  <a:moveTo>
                    <a:pt x="112" y="46"/>
                  </a:moveTo>
                  <a:cubicBezTo>
                    <a:pt x="126" y="46"/>
                    <a:pt x="141" y="53"/>
                    <a:pt x="149" y="64"/>
                  </a:cubicBezTo>
                  <a:cubicBezTo>
                    <a:pt x="151" y="67"/>
                    <a:pt x="153" y="69"/>
                    <a:pt x="154" y="73"/>
                  </a:cubicBezTo>
                  <a:cubicBezTo>
                    <a:pt x="158" y="84"/>
                    <a:pt x="158" y="98"/>
                    <a:pt x="154" y="108"/>
                  </a:cubicBezTo>
                  <a:cubicBezTo>
                    <a:pt x="151" y="120"/>
                    <a:pt x="141" y="127"/>
                    <a:pt x="125" y="136"/>
                  </a:cubicBezTo>
                  <a:cubicBezTo>
                    <a:pt x="119" y="139"/>
                    <a:pt x="113" y="140"/>
                    <a:pt x="106" y="140"/>
                  </a:cubicBezTo>
                  <a:cubicBezTo>
                    <a:pt x="89" y="140"/>
                    <a:pt x="72" y="131"/>
                    <a:pt x="64" y="115"/>
                  </a:cubicBezTo>
                  <a:cubicBezTo>
                    <a:pt x="54" y="93"/>
                    <a:pt x="63" y="64"/>
                    <a:pt x="85" y="54"/>
                  </a:cubicBezTo>
                  <a:lnTo>
                    <a:pt x="94" y="50"/>
                  </a:lnTo>
                  <a:cubicBezTo>
                    <a:pt x="99" y="47"/>
                    <a:pt x="105" y="46"/>
                    <a:pt x="112" y="46"/>
                  </a:cubicBezTo>
                  <a:close/>
                  <a:moveTo>
                    <a:pt x="111" y="1"/>
                  </a:moveTo>
                  <a:cubicBezTo>
                    <a:pt x="99" y="1"/>
                    <a:pt x="85" y="3"/>
                    <a:pt x="73" y="9"/>
                  </a:cubicBezTo>
                  <a:lnTo>
                    <a:pt x="64" y="12"/>
                  </a:lnTo>
                  <a:cubicBezTo>
                    <a:pt x="20" y="36"/>
                    <a:pt x="1" y="89"/>
                    <a:pt x="22" y="136"/>
                  </a:cubicBezTo>
                  <a:cubicBezTo>
                    <a:pt x="38" y="168"/>
                    <a:pt x="70" y="187"/>
                    <a:pt x="104" y="187"/>
                  </a:cubicBezTo>
                  <a:cubicBezTo>
                    <a:pt x="119" y="187"/>
                    <a:pt x="132" y="184"/>
                    <a:pt x="148" y="176"/>
                  </a:cubicBezTo>
                  <a:cubicBezTo>
                    <a:pt x="170" y="165"/>
                    <a:pt x="188" y="149"/>
                    <a:pt x="195" y="125"/>
                  </a:cubicBezTo>
                  <a:cubicBezTo>
                    <a:pt x="205" y="102"/>
                    <a:pt x="203" y="78"/>
                    <a:pt x="193" y="56"/>
                  </a:cubicBezTo>
                  <a:cubicBezTo>
                    <a:pt x="191" y="48"/>
                    <a:pt x="189" y="43"/>
                    <a:pt x="184" y="38"/>
                  </a:cubicBezTo>
                  <a:cubicBezTo>
                    <a:pt x="167" y="14"/>
                    <a:pt x="140" y="1"/>
                    <a:pt x="11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3"/>
            <p:cNvSpPr/>
            <p:nvPr/>
          </p:nvSpPr>
          <p:spPr>
            <a:xfrm>
              <a:off x="3143928" y="4753021"/>
              <a:ext cx="8897" cy="8580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99" y="44"/>
                  </a:moveTo>
                  <a:cubicBezTo>
                    <a:pt x="108" y="44"/>
                    <a:pt x="117" y="47"/>
                    <a:pt x="126" y="54"/>
                  </a:cubicBezTo>
                  <a:cubicBezTo>
                    <a:pt x="129" y="57"/>
                    <a:pt x="132" y="59"/>
                    <a:pt x="136" y="64"/>
                  </a:cubicBezTo>
                  <a:cubicBezTo>
                    <a:pt x="148" y="80"/>
                    <a:pt x="148" y="101"/>
                    <a:pt x="136" y="117"/>
                  </a:cubicBezTo>
                  <a:lnTo>
                    <a:pt x="132" y="122"/>
                  </a:lnTo>
                  <a:cubicBezTo>
                    <a:pt x="123" y="134"/>
                    <a:pt x="109" y="141"/>
                    <a:pt x="95" y="141"/>
                  </a:cubicBezTo>
                  <a:cubicBezTo>
                    <a:pt x="86" y="141"/>
                    <a:pt x="77" y="139"/>
                    <a:pt x="69" y="133"/>
                  </a:cubicBezTo>
                  <a:cubicBezTo>
                    <a:pt x="58" y="126"/>
                    <a:pt x="52" y="116"/>
                    <a:pt x="50" y="104"/>
                  </a:cubicBezTo>
                  <a:cubicBezTo>
                    <a:pt x="48" y="92"/>
                    <a:pt x="50" y="80"/>
                    <a:pt x="58" y="70"/>
                  </a:cubicBezTo>
                  <a:lnTo>
                    <a:pt x="63" y="64"/>
                  </a:lnTo>
                  <a:cubicBezTo>
                    <a:pt x="70" y="53"/>
                    <a:pt x="85" y="44"/>
                    <a:pt x="99" y="44"/>
                  </a:cubicBezTo>
                  <a:close/>
                  <a:moveTo>
                    <a:pt x="101" y="0"/>
                  </a:moveTo>
                  <a:cubicBezTo>
                    <a:pt x="72" y="0"/>
                    <a:pt x="42" y="14"/>
                    <a:pt x="23" y="38"/>
                  </a:cubicBezTo>
                  <a:lnTo>
                    <a:pt x="20" y="43"/>
                  </a:lnTo>
                  <a:cubicBezTo>
                    <a:pt x="6" y="63"/>
                    <a:pt x="0" y="88"/>
                    <a:pt x="5" y="112"/>
                  </a:cubicBezTo>
                  <a:cubicBezTo>
                    <a:pt x="8" y="136"/>
                    <a:pt x="21" y="157"/>
                    <a:pt x="41" y="172"/>
                  </a:cubicBezTo>
                  <a:cubicBezTo>
                    <a:pt x="57" y="182"/>
                    <a:pt x="74" y="189"/>
                    <a:pt x="94" y="189"/>
                  </a:cubicBezTo>
                  <a:cubicBezTo>
                    <a:pt x="123" y="189"/>
                    <a:pt x="152" y="174"/>
                    <a:pt x="169" y="151"/>
                  </a:cubicBezTo>
                  <a:lnTo>
                    <a:pt x="173" y="145"/>
                  </a:lnTo>
                  <a:cubicBezTo>
                    <a:pt x="195" y="114"/>
                    <a:pt x="195" y="70"/>
                    <a:pt x="171" y="38"/>
                  </a:cubicBezTo>
                  <a:cubicBezTo>
                    <a:pt x="166" y="27"/>
                    <a:pt x="160" y="21"/>
                    <a:pt x="152" y="16"/>
                  </a:cubicBezTo>
                  <a:cubicBezTo>
                    <a:pt x="137" y="5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3"/>
            <p:cNvSpPr/>
            <p:nvPr/>
          </p:nvSpPr>
          <p:spPr>
            <a:xfrm>
              <a:off x="2878549" y="4636356"/>
              <a:ext cx="8988" cy="8489"/>
            </a:xfrm>
            <a:custGeom>
              <a:avLst/>
              <a:gdLst/>
              <a:ahLst/>
              <a:cxnLst/>
              <a:rect l="l" t="t" r="r" b="b"/>
              <a:pathLst>
                <a:path w="198" h="187" extrusionOk="0">
                  <a:moveTo>
                    <a:pt x="101" y="45"/>
                  </a:moveTo>
                  <a:cubicBezTo>
                    <a:pt x="105" y="45"/>
                    <a:pt x="109" y="45"/>
                    <a:pt x="112" y="46"/>
                  </a:cubicBezTo>
                  <a:cubicBezTo>
                    <a:pt x="122" y="49"/>
                    <a:pt x="132" y="55"/>
                    <a:pt x="138" y="64"/>
                  </a:cubicBezTo>
                  <a:cubicBezTo>
                    <a:pt x="146" y="75"/>
                    <a:pt x="148" y="87"/>
                    <a:pt x="146" y="102"/>
                  </a:cubicBezTo>
                  <a:cubicBezTo>
                    <a:pt x="142" y="125"/>
                    <a:pt x="120" y="141"/>
                    <a:pt x="100" y="141"/>
                  </a:cubicBezTo>
                  <a:cubicBezTo>
                    <a:pt x="97" y="141"/>
                    <a:pt x="95" y="141"/>
                    <a:pt x="93" y="140"/>
                  </a:cubicBezTo>
                  <a:cubicBezTo>
                    <a:pt x="67" y="135"/>
                    <a:pt x="51" y="113"/>
                    <a:pt x="57" y="90"/>
                  </a:cubicBezTo>
                  <a:lnTo>
                    <a:pt x="58" y="80"/>
                  </a:lnTo>
                  <a:cubicBezTo>
                    <a:pt x="63" y="59"/>
                    <a:pt x="80" y="45"/>
                    <a:pt x="101" y="45"/>
                  </a:cubicBezTo>
                  <a:close/>
                  <a:moveTo>
                    <a:pt x="104" y="1"/>
                  </a:moveTo>
                  <a:cubicBezTo>
                    <a:pt x="63" y="1"/>
                    <a:pt x="24" y="29"/>
                    <a:pt x="15" y="71"/>
                  </a:cubicBezTo>
                  <a:lnTo>
                    <a:pt x="11" y="80"/>
                  </a:lnTo>
                  <a:cubicBezTo>
                    <a:pt x="1" y="129"/>
                    <a:pt x="32" y="175"/>
                    <a:pt x="83" y="186"/>
                  </a:cubicBezTo>
                  <a:cubicBezTo>
                    <a:pt x="88" y="187"/>
                    <a:pt x="95" y="187"/>
                    <a:pt x="100" y="187"/>
                  </a:cubicBezTo>
                  <a:cubicBezTo>
                    <a:pt x="143" y="187"/>
                    <a:pt x="182" y="155"/>
                    <a:pt x="191" y="113"/>
                  </a:cubicBezTo>
                  <a:cubicBezTo>
                    <a:pt x="198" y="86"/>
                    <a:pt x="193" y="59"/>
                    <a:pt x="177" y="38"/>
                  </a:cubicBezTo>
                  <a:cubicBezTo>
                    <a:pt x="163" y="21"/>
                    <a:pt x="145" y="7"/>
                    <a:pt x="125" y="3"/>
                  </a:cubicBezTo>
                  <a:cubicBezTo>
                    <a:pt x="118" y="1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3"/>
            <p:cNvSpPr/>
            <p:nvPr/>
          </p:nvSpPr>
          <p:spPr>
            <a:xfrm>
              <a:off x="2916499" y="4770407"/>
              <a:ext cx="8988" cy="8534"/>
            </a:xfrm>
            <a:custGeom>
              <a:avLst/>
              <a:gdLst/>
              <a:ahLst/>
              <a:cxnLst/>
              <a:rect l="l" t="t" r="r" b="b"/>
              <a:pathLst>
                <a:path w="198" h="188" extrusionOk="0">
                  <a:moveTo>
                    <a:pt x="91" y="47"/>
                  </a:moveTo>
                  <a:cubicBezTo>
                    <a:pt x="102" y="47"/>
                    <a:pt x="114" y="52"/>
                    <a:pt x="123" y="61"/>
                  </a:cubicBezTo>
                  <a:lnTo>
                    <a:pt x="129" y="66"/>
                  </a:lnTo>
                  <a:lnTo>
                    <a:pt x="133" y="70"/>
                  </a:lnTo>
                  <a:cubicBezTo>
                    <a:pt x="146" y="89"/>
                    <a:pt x="144" y="114"/>
                    <a:pt x="128" y="129"/>
                  </a:cubicBezTo>
                  <a:cubicBezTo>
                    <a:pt x="119" y="138"/>
                    <a:pt x="108" y="143"/>
                    <a:pt x="96" y="143"/>
                  </a:cubicBezTo>
                  <a:cubicBezTo>
                    <a:pt x="84" y="143"/>
                    <a:pt x="72" y="138"/>
                    <a:pt x="63" y="128"/>
                  </a:cubicBezTo>
                  <a:lnTo>
                    <a:pt x="58" y="123"/>
                  </a:lnTo>
                  <a:cubicBezTo>
                    <a:pt x="50" y="114"/>
                    <a:pt x="44" y="103"/>
                    <a:pt x="44" y="91"/>
                  </a:cubicBezTo>
                  <a:cubicBezTo>
                    <a:pt x="44" y="80"/>
                    <a:pt x="50" y="68"/>
                    <a:pt x="59" y="60"/>
                  </a:cubicBezTo>
                  <a:cubicBezTo>
                    <a:pt x="66" y="52"/>
                    <a:pt x="79" y="47"/>
                    <a:pt x="91" y="47"/>
                  </a:cubicBezTo>
                  <a:close/>
                  <a:moveTo>
                    <a:pt x="91" y="0"/>
                  </a:moveTo>
                  <a:cubicBezTo>
                    <a:pt x="68" y="0"/>
                    <a:pt x="45" y="9"/>
                    <a:pt x="27" y="25"/>
                  </a:cubicBezTo>
                  <a:cubicBezTo>
                    <a:pt x="11" y="43"/>
                    <a:pt x="0" y="65"/>
                    <a:pt x="0" y="90"/>
                  </a:cubicBezTo>
                  <a:cubicBezTo>
                    <a:pt x="0" y="114"/>
                    <a:pt x="7" y="138"/>
                    <a:pt x="24" y="155"/>
                  </a:cubicBezTo>
                  <a:lnTo>
                    <a:pt x="30" y="160"/>
                  </a:lnTo>
                  <a:cubicBezTo>
                    <a:pt x="46" y="178"/>
                    <a:pt x="71" y="187"/>
                    <a:pt x="96" y="187"/>
                  </a:cubicBezTo>
                  <a:cubicBezTo>
                    <a:pt x="119" y="187"/>
                    <a:pt x="141" y="178"/>
                    <a:pt x="159" y="162"/>
                  </a:cubicBezTo>
                  <a:cubicBezTo>
                    <a:pt x="192" y="132"/>
                    <a:pt x="197" y="80"/>
                    <a:pt x="170" y="43"/>
                  </a:cubicBezTo>
                  <a:cubicBezTo>
                    <a:pt x="167" y="40"/>
                    <a:pt x="165" y="38"/>
                    <a:pt x="161" y="33"/>
                  </a:cubicBezTo>
                  <a:lnTo>
                    <a:pt x="156" y="28"/>
                  </a:lnTo>
                  <a:cubicBezTo>
                    <a:pt x="139" y="10"/>
                    <a:pt x="115" y="0"/>
                    <a:pt x="9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3"/>
            <p:cNvSpPr/>
            <p:nvPr/>
          </p:nvSpPr>
          <p:spPr>
            <a:xfrm>
              <a:off x="3158228" y="4727918"/>
              <a:ext cx="8761" cy="8489"/>
            </a:xfrm>
            <a:custGeom>
              <a:avLst/>
              <a:gdLst/>
              <a:ahLst/>
              <a:cxnLst/>
              <a:rect l="l" t="t" r="r" b="b"/>
              <a:pathLst>
                <a:path w="193" h="187" extrusionOk="0">
                  <a:moveTo>
                    <a:pt x="97" y="47"/>
                  </a:moveTo>
                  <a:cubicBezTo>
                    <a:pt x="102" y="47"/>
                    <a:pt x="108" y="48"/>
                    <a:pt x="112" y="50"/>
                  </a:cubicBezTo>
                  <a:cubicBezTo>
                    <a:pt x="120" y="53"/>
                    <a:pt x="128" y="58"/>
                    <a:pt x="132" y="66"/>
                  </a:cubicBezTo>
                  <a:cubicBezTo>
                    <a:pt x="143" y="78"/>
                    <a:pt x="144" y="93"/>
                    <a:pt x="138" y="108"/>
                  </a:cubicBezTo>
                  <a:lnTo>
                    <a:pt x="135" y="114"/>
                  </a:lnTo>
                  <a:cubicBezTo>
                    <a:pt x="127" y="130"/>
                    <a:pt x="111" y="140"/>
                    <a:pt x="93" y="140"/>
                  </a:cubicBezTo>
                  <a:cubicBezTo>
                    <a:pt x="87" y="140"/>
                    <a:pt x="81" y="139"/>
                    <a:pt x="74" y="136"/>
                  </a:cubicBezTo>
                  <a:cubicBezTo>
                    <a:pt x="62" y="131"/>
                    <a:pt x="54" y="122"/>
                    <a:pt x="50" y="111"/>
                  </a:cubicBezTo>
                  <a:cubicBezTo>
                    <a:pt x="46" y="100"/>
                    <a:pt x="46" y="88"/>
                    <a:pt x="51" y="77"/>
                  </a:cubicBezTo>
                  <a:cubicBezTo>
                    <a:pt x="60" y="60"/>
                    <a:pt x="78" y="47"/>
                    <a:pt x="97" y="47"/>
                  </a:cubicBezTo>
                  <a:close/>
                  <a:moveTo>
                    <a:pt x="99" y="1"/>
                  </a:moveTo>
                  <a:cubicBezTo>
                    <a:pt x="62" y="1"/>
                    <a:pt x="26" y="23"/>
                    <a:pt x="11" y="57"/>
                  </a:cubicBezTo>
                  <a:cubicBezTo>
                    <a:pt x="1" y="79"/>
                    <a:pt x="1" y="104"/>
                    <a:pt x="8" y="127"/>
                  </a:cubicBezTo>
                  <a:cubicBezTo>
                    <a:pt x="17" y="150"/>
                    <a:pt x="33" y="168"/>
                    <a:pt x="55" y="179"/>
                  </a:cubicBezTo>
                  <a:cubicBezTo>
                    <a:pt x="67" y="184"/>
                    <a:pt x="81" y="187"/>
                    <a:pt x="93" y="187"/>
                  </a:cubicBezTo>
                  <a:cubicBezTo>
                    <a:pt x="129" y="187"/>
                    <a:pt x="162" y="165"/>
                    <a:pt x="177" y="132"/>
                  </a:cubicBezTo>
                  <a:lnTo>
                    <a:pt x="180" y="126"/>
                  </a:lnTo>
                  <a:cubicBezTo>
                    <a:pt x="193" y="96"/>
                    <a:pt x="188" y="64"/>
                    <a:pt x="170" y="38"/>
                  </a:cubicBezTo>
                  <a:cubicBezTo>
                    <a:pt x="161" y="26"/>
                    <a:pt x="148" y="15"/>
                    <a:pt x="132" y="8"/>
                  </a:cubicBezTo>
                  <a:cubicBezTo>
                    <a:pt x="122" y="3"/>
                    <a:pt x="110" y="1"/>
                    <a:pt x="9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3"/>
            <p:cNvSpPr/>
            <p:nvPr/>
          </p:nvSpPr>
          <p:spPr>
            <a:xfrm>
              <a:off x="2898069" y="4747664"/>
              <a:ext cx="9488" cy="8489"/>
            </a:xfrm>
            <a:custGeom>
              <a:avLst/>
              <a:gdLst/>
              <a:ahLst/>
              <a:cxnLst/>
              <a:rect l="l" t="t" r="r" b="b"/>
              <a:pathLst>
                <a:path w="209" h="187" extrusionOk="0">
                  <a:moveTo>
                    <a:pt x="103" y="45"/>
                  </a:moveTo>
                  <a:cubicBezTo>
                    <a:pt x="118" y="45"/>
                    <a:pt x="132" y="53"/>
                    <a:pt x="142" y="66"/>
                  </a:cubicBezTo>
                  <a:cubicBezTo>
                    <a:pt x="156" y="89"/>
                    <a:pt x="151" y="119"/>
                    <a:pt x="132" y="133"/>
                  </a:cubicBezTo>
                  <a:cubicBezTo>
                    <a:pt x="123" y="138"/>
                    <a:pt x="114" y="140"/>
                    <a:pt x="105" y="140"/>
                  </a:cubicBezTo>
                  <a:cubicBezTo>
                    <a:pt x="91" y="140"/>
                    <a:pt x="77" y="134"/>
                    <a:pt x="70" y="122"/>
                  </a:cubicBezTo>
                  <a:lnTo>
                    <a:pt x="65" y="116"/>
                  </a:lnTo>
                  <a:cubicBezTo>
                    <a:pt x="53" y="95"/>
                    <a:pt x="59" y="66"/>
                    <a:pt x="80" y="53"/>
                  </a:cubicBezTo>
                  <a:cubicBezTo>
                    <a:pt x="86" y="48"/>
                    <a:pt x="96" y="45"/>
                    <a:pt x="103" y="45"/>
                  </a:cubicBezTo>
                  <a:close/>
                  <a:moveTo>
                    <a:pt x="101" y="1"/>
                  </a:moveTo>
                  <a:cubicBezTo>
                    <a:pt x="85" y="1"/>
                    <a:pt x="69" y="5"/>
                    <a:pt x="55" y="14"/>
                  </a:cubicBezTo>
                  <a:cubicBezTo>
                    <a:pt x="13" y="40"/>
                    <a:pt x="0" y="97"/>
                    <a:pt x="26" y="139"/>
                  </a:cubicBezTo>
                  <a:lnTo>
                    <a:pt x="30" y="145"/>
                  </a:lnTo>
                  <a:cubicBezTo>
                    <a:pt x="45" y="171"/>
                    <a:pt x="74" y="186"/>
                    <a:pt x="102" y="186"/>
                  </a:cubicBezTo>
                  <a:cubicBezTo>
                    <a:pt x="121" y="186"/>
                    <a:pt x="138" y="181"/>
                    <a:pt x="154" y="171"/>
                  </a:cubicBezTo>
                  <a:cubicBezTo>
                    <a:pt x="197" y="144"/>
                    <a:pt x="209" y="85"/>
                    <a:pt x="181" y="43"/>
                  </a:cubicBezTo>
                  <a:lnTo>
                    <a:pt x="177" y="38"/>
                  </a:lnTo>
                  <a:cubicBezTo>
                    <a:pt x="160" y="14"/>
                    <a:pt x="131" y="1"/>
                    <a:pt x="10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3"/>
            <p:cNvSpPr/>
            <p:nvPr/>
          </p:nvSpPr>
          <p:spPr>
            <a:xfrm>
              <a:off x="2893530" y="4739357"/>
              <a:ext cx="8761" cy="8625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96" y="47"/>
                  </a:moveTo>
                  <a:cubicBezTo>
                    <a:pt x="111" y="47"/>
                    <a:pt x="123" y="53"/>
                    <a:pt x="133" y="65"/>
                  </a:cubicBezTo>
                  <a:lnTo>
                    <a:pt x="139" y="77"/>
                  </a:lnTo>
                  <a:cubicBezTo>
                    <a:pt x="144" y="88"/>
                    <a:pt x="145" y="99"/>
                    <a:pt x="143" y="111"/>
                  </a:cubicBezTo>
                  <a:cubicBezTo>
                    <a:pt x="139" y="122"/>
                    <a:pt x="132" y="131"/>
                    <a:pt x="121" y="137"/>
                  </a:cubicBezTo>
                  <a:cubicBezTo>
                    <a:pt x="114" y="141"/>
                    <a:pt x="107" y="143"/>
                    <a:pt x="100" y="143"/>
                  </a:cubicBezTo>
                  <a:cubicBezTo>
                    <a:pt x="83" y="143"/>
                    <a:pt x="67" y="134"/>
                    <a:pt x="59" y="120"/>
                  </a:cubicBezTo>
                  <a:lnTo>
                    <a:pt x="56" y="114"/>
                  </a:lnTo>
                  <a:cubicBezTo>
                    <a:pt x="49" y="104"/>
                    <a:pt x="48" y="91"/>
                    <a:pt x="53" y="79"/>
                  </a:cubicBezTo>
                  <a:cubicBezTo>
                    <a:pt x="55" y="68"/>
                    <a:pt x="63" y="58"/>
                    <a:pt x="74" y="52"/>
                  </a:cubicBezTo>
                  <a:cubicBezTo>
                    <a:pt x="80" y="48"/>
                    <a:pt x="87" y="47"/>
                    <a:pt x="96" y="47"/>
                  </a:cubicBezTo>
                  <a:close/>
                  <a:moveTo>
                    <a:pt x="95" y="1"/>
                  </a:moveTo>
                  <a:cubicBezTo>
                    <a:pt x="80" y="1"/>
                    <a:pt x="64" y="4"/>
                    <a:pt x="50" y="12"/>
                  </a:cubicBezTo>
                  <a:cubicBezTo>
                    <a:pt x="29" y="25"/>
                    <a:pt x="14" y="44"/>
                    <a:pt x="7" y="68"/>
                  </a:cubicBezTo>
                  <a:cubicBezTo>
                    <a:pt x="1" y="91"/>
                    <a:pt x="3" y="115"/>
                    <a:pt x="16" y="136"/>
                  </a:cubicBezTo>
                  <a:lnTo>
                    <a:pt x="18" y="142"/>
                  </a:lnTo>
                  <a:cubicBezTo>
                    <a:pt x="34" y="170"/>
                    <a:pt x="64" y="189"/>
                    <a:pt x="98" y="189"/>
                  </a:cubicBezTo>
                  <a:cubicBezTo>
                    <a:pt x="113" y="189"/>
                    <a:pt x="128" y="185"/>
                    <a:pt x="142" y="179"/>
                  </a:cubicBezTo>
                  <a:cubicBezTo>
                    <a:pt x="164" y="165"/>
                    <a:pt x="180" y="147"/>
                    <a:pt x="186" y="123"/>
                  </a:cubicBezTo>
                  <a:cubicBezTo>
                    <a:pt x="193" y="99"/>
                    <a:pt x="191" y="75"/>
                    <a:pt x="178" y="53"/>
                  </a:cubicBezTo>
                  <a:lnTo>
                    <a:pt x="170" y="37"/>
                  </a:lnTo>
                  <a:cubicBezTo>
                    <a:pt x="152" y="14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3"/>
            <p:cNvSpPr/>
            <p:nvPr/>
          </p:nvSpPr>
          <p:spPr>
            <a:xfrm>
              <a:off x="3148740" y="4745122"/>
              <a:ext cx="9306" cy="8353"/>
            </a:xfrm>
            <a:custGeom>
              <a:avLst/>
              <a:gdLst/>
              <a:ahLst/>
              <a:cxnLst/>
              <a:rect l="l" t="t" r="r" b="b"/>
              <a:pathLst>
                <a:path w="205" h="184" extrusionOk="0">
                  <a:moveTo>
                    <a:pt x="110" y="43"/>
                  </a:moveTo>
                  <a:cubicBezTo>
                    <a:pt x="118" y="43"/>
                    <a:pt x="126" y="45"/>
                    <a:pt x="133" y="51"/>
                  </a:cubicBezTo>
                  <a:cubicBezTo>
                    <a:pt x="138" y="54"/>
                    <a:pt x="143" y="58"/>
                    <a:pt x="147" y="63"/>
                  </a:cubicBezTo>
                  <a:cubicBezTo>
                    <a:pt x="157" y="78"/>
                    <a:pt x="158" y="95"/>
                    <a:pt x="148" y="111"/>
                  </a:cubicBezTo>
                  <a:lnTo>
                    <a:pt x="144" y="116"/>
                  </a:lnTo>
                  <a:cubicBezTo>
                    <a:pt x="137" y="130"/>
                    <a:pt x="121" y="137"/>
                    <a:pt x="106" y="137"/>
                  </a:cubicBezTo>
                  <a:cubicBezTo>
                    <a:pt x="98" y="137"/>
                    <a:pt x="90" y="135"/>
                    <a:pt x="83" y="131"/>
                  </a:cubicBezTo>
                  <a:cubicBezTo>
                    <a:pt x="62" y="117"/>
                    <a:pt x="55" y="90"/>
                    <a:pt x="67" y="67"/>
                  </a:cubicBezTo>
                  <a:cubicBezTo>
                    <a:pt x="76" y="53"/>
                    <a:pt x="94" y="43"/>
                    <a:pt x="110" y="43"/>
                  </a:cubicBezTo>
                  <a:close/>
                  <a:moveTo>
                    <a:pt x="112" y="0"/>
                  </a:moveTo>
                  <a:cubicBezTo>
                    <a:pt x="79" y="0"/>
                    <a:pt x="45" y="17"/>
                    <a:pt x="27" y="45"/>
                  </a:cubicBezTo>
                  <a:cubicBezTo>
                    <a:pt x="1" y="88"/>
                    <a:pt x="16" y="143"/>
                    <a:pt x="58" y="170"/>
                  </a:cubicBezTo>
                  <a:cubicBezTo>
                    <a:pt x="73" y="179"/>
                    <a:pt x="88" y="183"/>
                    <a:pt x="105" y="183"/>
                  </a:cubicBezTo>
                  <a:cubicBezTo>
                    <a:pt x="137" y="183"/>
                    <a:pt x="167" y="168"/>
                    <a:pt x="183" y="140"/>
                  </a:cubicBezTo>
                  <a:lnTo>
                    <a:pt x="185" y="135"/>
                  </a:lnTo>
                  <a:cubicBezTo>
                    <a:pt x="204" y="104"/>
                    <a:pt x="202" y="67"/>
                    <a:pt x="181" y="38"/>
                  </a:cubicBezTo>
                  <a:cubicBezTo>
                    <a:pt x="176" y="26"/>
                    <a:pt x="165" y="19"/>
                    <a:pt x="155" y="12"/>
                  </a:cubicBezTo>
                  <a:cubicBezTo>
                    <a:pt x="142" y="4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3"/>
            <p:cNvSpPr/>
            <p:nvPr/>
          </p:nvSpPr>
          <p:spPr>
            <a:xfrm>
              <a:off x="2885359" y="4721835"/>
              <a:ext cx="9034" cy="8625"/>
            </a:xfrm>
            <a:custGeom>
              <a:avLst/>
              <a:gdLst/>
              <a:ahLst/>
              <a:cxnLst/>
              <a:rect l="l" t="t" r="r" b="b"/>
              <a:pathLst>
                <a:path w="199" h="190" extrusionOk="0">
                  <a:moveTo>
                    <a:pt x="95" y="48"/>
                  </a:moveTo>
                  <a:cubicBezTo>
                    <a:pt x="109" y="48"/>
                    <a:pt x="123" y="54"/>
                    <a:pt x="132" y="66"/>
                  </a:cubicBezTo>
                  <a:cubicBezTo>
                    <a:pt x="134" y="69"/>
                    <a:pt x="136" y="73"/>
                    <a:pt x="138" y="76"/>
                  </a:cubicBezTo>
                  <a:cubicBezTo>
                    <a:pt x="146" y="101"/>
                    <a:pt x="136" y="129"/>
                    <a:pt x="113" y="139"/>
                  </a:cubicBezTo>
                  <a:cubicBezTo>
                    <a:pt x="108" y="141"/>
                    <a:pt x="102" y="142"/>
                    <a:pt x="96" y="142"/>
                  </a:cubicBezTo>
                  <a:cubicBezTo>
                    <a:pt x="79" y="142"/>
                    <a:pt x="62" y="132"/>
                    <a:pt x="55" y="115"/>
                  </a:cubicBezTo>
                  <a:lnTo>
                    <a:pt x="53" y="108"/>
                  </a:lnTo>
                  <a:cubicBezTo>
                    <a:pt x="49" y="96"/>
                    <a:pt x="49" y="85"/>
                    <a:pt x="54" y="74"/>
                  </a:cubicBezTo>
                  <a:cubicBezTo>
                    <a:pt x="60" y="64"/>
                    <a:pt x="69" y="54"/>
                    <a:pt x="80" y="50"/>
                  </a:cubicBezTo>
                  <a:cubicBezTo>
                    <a:pt x="85" y="48"/>
                    <a:pt x="90" y="48"/>
                    <a:pt x="95" y="48"/>
                  </a:cubicBezTo>
                  <a:close/>
                  <a:moveTo>
                    <a:pt x="94" y="1"/>
                  </a:moveTo>
                  <a:cubicBezTo>
                    <a:pt x="83" y="1"/>
                    <a:pt x="72" y="3"/>
                    <a:pt x="62" y="7"/>
                  </a:cubicBezTo>
                  <a:cubicBezTo>
                    <a:pt x="40" y="16"/>
                    <a:pt x="22" y="33"/>
                    <a:pt x="11" y="55"/>
                  </a:cubicBezTo>
                  <a:cubicBezTo>
                    <a:pt x="2" y="78"/>
                    <a:pt x="1" y="103"/>
                    <a:pt x="9" y="126"/>
                  </a:cubicBezTo>
                  <a:lnTo>
                    <a:pt x="12" y="133"/>
                  </a:lnTo>
                  <a:cubicBezTo>
                    <a:pt x="25" y="166"/>
                    <a:pt x="56" y="189"/>
                    <a:pt x="93" y="189"/>
                  </a:cubicBezTo>
                  <a:cubicBezTo>
                    <a:pt x="108" y="187"/>
                    <a:pt x="120" y="185"/>
                    <a:pt x="130" y="181"/>
                  </a:cubicBezTo>
                  <a:cubicBezTo>
                    <a:pt x="177" y="163"/>
                    <a:pt x="199" y="107"/>
                    <a:pt x="181" y="59"/>
                  </a:cubicBezTo>
                  <a:cubicBezTo>
                    <a:pt x="178" y="52"/>
                    <a:pt x="175" y="45"/>
                    <a:pt x="169" y="38"/>
                  </a:cubicBezTo>
                  <a:cubicBezTo>
                    <a:pt x="152" y="15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3"/>
            <p:cNvSpPr/>
            <p:nvPr/>
          </p:nvSpPr>
          <p:spPr>
            <a:xfrm>
              <a:off x="2910053" y="4763280"/>
              <a:ext cx="8897" cy="8443"/>
            </a:xfrm>
            <a:custGeom>
              <a:avLst/>
              <a:gdLst/>
              <a:ahLst/>
              <a:cxnLst/>
              <a:rect l="l" t="t" r="r" b="b"/>
              <a:pathLst>
                <a:path w="196" h="186" extrusionOk="0">
                  <a:moveTo>
                    <a:pt x="92" y="46"/>
                  </a:moveTo>
                  <a:cubicBezTo>
                    <a:pt x="106" y="46"/>
                    <a:pt x="119" y="52"/>
                    <a:pt x="129" y="65"/>
                  </a:cubicBezTo>
                  <a:cubicBezTo>
                    <a:pt x="144" y="85"/>
                    <a:pt x="142" y="112"/>
                    <a:pt x="124" y="128"/>
                  </a:cubicBezTo>
                  <a:cubicBezTo>
                    <a:pt x="116" y="136"/>
                    <a:pt x="104" y="139"/>
                    <a:pt x="94" y="139"/>
                  </a:cubicBezTo>
                  <a:cubicBezTo>
                    <a:pt x="82" y="139"/>
                    <a:pt x="70" y="135"/>
                    <a:pt x="63" y="126"/>
                  </a:cubicBezTo>
                  <a:lnTo>
                    <a:pt x="58" y="120"/>
                  </a:lnTo>
                  <a:cubicBezTo>
                    <a:pt x="49" y="110"/>
                    <a:pt x="47" y="98"/>
                    <a:pt x="48" y="86"/>
                  </a:cubicBezTo>
                  <a:cubicBezTo>
                    <a:pt x="49" y="74"/>
                    <a:pt x="54" y="64"/>
                    <a:pt x="64" y="57"/>
                  </a:cubicBezTo>
                  <a:cubicBezTo>
                    <a:pt x="71" y="49"/>
                    <a:pt x="82" y="46"/>
                    <a:pt x="92" y="46"/>
                  </a:cubicBezTo>
                  <a:close/>
                  <a:moveTo>
                    <a:pt x="92" y="0"/>
                  </a:moveTo>
                  <a:cubicBezTo>
                    <a:pt x="71" y="0"/>
                    <a:pt x="51" y="7"/>
                    <a:pt x="34" y="21"/>
                  </a:cubicBezTo>
                  <a:cubicBezTo>
                    <a:pt x="17" y="35"/>
                    <a:pt x="5" y="58"/>
                    <a:pt x="3" y="81"/>
                  </a:cubicBezTo>
                  <a:cubicBezTo>
                    <a:pt x="1" y="106"/>
                    <a:pt x="8" y="130"/>
                    <a:pt x="23" y="148"/>
                  </a:cubicBezTo>
                  <a:lnTo>
                    <a:pt x="28" y="155"/>
                  </a:lnTo>
                  <a:cubicBezTo>
                    <a:pt x="45" y="175"/>
                    <a:pt x="69" y="185"/>
                    <a:pt x="95" y="185"/>
                  </a:cubicBezTo>
                  <a:cubicBezTo>
                    <a:pt x="117" y="185"/>
                    <a:pt x="138" y="178"/>
                    <a:pt x="155" y="163"/>
                  </a:cubicBezTo>
                  <a:cubicBezTo>
                    <a:pt x="189" y="132"/>
                    <a:pt x="196" y="78"/>
                    <a:pt x="166" y="38"/>
                  </a:cubicBezTo>
                  <a:lnTo>
                    <a:pt x="163" y="32"/>
                  </a:lnTo>
                  <a:cubicBezTo>
                    <a:pt x="146" y="11"/>
                    <a:pt x="119" y="0"/>
                    <a:pt x="9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3"/>
            <p:cNvSpPr/>
            <p:nvPr/>
          </p:nvSpPr>
          <p:spPr>
            <a:xfrm>
              <a:off x="2946006" y="4794557"/>
              <a:ext cx="9351" cy="8398"/>
            </a:xfrm>
            <a:custGeom>
              <a:avLst/>
              <a:gdLst/>
              <a:ahLst/>
              <a:cxnLst/>
              <a:rect l="l" t="t" r="r" b="b"/>
              <a:pathLst>
                <a:path w="206" h="185" extrusionOk="0">
                  <a:moveTo>
                    <a:pt x="104" y="46"/>
                  </a:moveTo>
                  <a:cubicBezTo>
                    <a:pt x="112" y="46"/>
                    <a:pt x="119" y="48"/>
                    <a:pt x="126" y="53"/>
                  </a:cubicBezTo>
                  <a:lnTo>
                    <a:pt x="131" y="55"/>
                  </a:lnTo>
                  <a:cubicBezTo>
                    <a:pt x="137" y="59"/>
                    <a:pt x="142" y="64"/>
                    <a:pt x="144" y="67"/>
                  </a:cubicBezTo>
                  <a:cubicBezTo>
                    <a:pt x="157" y="83"/>
                    <a:pt x="157" y="103"/>
                    <a:pt x="147" y="118"/>
                  </a:cubicBezTo>
                  <a:cubicBezTo>
                    <a:pt x="138" y="132"/>
                    <a:pt x="123" y="140"/>
                    <a:pt x="108" y="140"/>
                  </a:cubicBezTo>
                  <a:cubicBezTo>
                    <a:pt x="100" y="140"/>
                    <a:pt x="92" y="138"/>
                    <a:pt x="85" y="134"/>
                  </a:cubicBezTo>
                  <a:lnTo>
                    <a:pt x="81" y="132"/>
                  </a:lnTo>
                  <a:cubicBezTo>
                    <a:pt x="60" y="118"/>
                    <a:pt x="52" y="90"/>
                    <a:pt x="65" y="69"/>
                  </a:cubicBezTo>
                  <a:cubicBezTo>
                    <a:pt x="74" y="55"/>
                    <a:pt x="89" y="46"/>
                    <a:pt x="104" y="46"/>
                  </a:cubicBezTo>
                  <a:close/>
                  <a:moveTo>
                    <a:pt x="105" y="1"/>
                  </a:moveTo>
                  <a:cubicBezTo>
                    <a:pt x="75" y="1"/>
                    <a:pt x="44" y="16"/>
                    <a:pt x="26" y="45"/>
                  </a:cubicBezTo>
                  <a:cubicBezTo>
                    <a:pt x="1" y="88"/>
                    <a:pt x="15" y="144"/>
                    <a:pt x="53" y="167"/>
                  </a:cubicBezTo>
                  <a:lnTo>
                    <a:pt x="63" y="175"/>
                  </a:lnTo>
                  <a:lnTo>
                    <a:pt x="67" y="175"/>
                  </a:lnTo>
                  <a:cubicBezTo>
                    <a:pt x="80" y="182"/>
                    <a:pt x="93" y="185"/>
                    <a:pt x="107" y="185"/>
                  </a:cubicBezTo>
                  <a:cubicBezTo>
                    <a:pt x="139" y="185"/>
                    <a:pt x="169" y="167"/>
                    <a:pt x="185" y="139"/>
                  </a:cubicBezTo>
                  <a:cubicBezTo>
                    <a:pt x="205" y="111"/>
                    <a:pt x="204" y="71"/>
                    <a:pt x="183" y="40"/>
                  </a:cubicBezTo>
                  <a:cubicBezTo>
                    <a:pt x="176" y="32"/>
                    <a:pt x="167" y="23"/>
                    <a:pt x="157" y="17"/>
                  </a:cubicBezTo>
                  <a:lnTo>
                    <a:pt x="149" y="13"/>
                  </a:lnTo>
                  <a:cubicBezTo>
                    <a:pt x="136" y="4"/>
                    <a:pt x="121" y="1"/>
                    <a:pt x="10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3"/>
            <p:cNvSpPr/>
            <p:nvPr/>
          </p:nvSpPr>
          <p:spPr>
            <a:xfrm>
              <a:off x="2930663" y="4783572"/>
              <a:ext cx="8761" cy="8443"/>
            </a:xfrm>
            <a:custGeom>
              <a:avLst/>
              <a:gdLst/>
              <a:ahLst/>
              <a:cxnLst/>
              <a:rect l="l" t="t" r="r" b="b"/>
              <a:pathLst>
                <a:path w="193" h="186" extrusionOk="0">
                  <a:moveTo>
                    <a:pt x="94" y="44"/>
                  </a:moveTo>
                  <a:cubicBezTo>
                    <a:pt x="105" y="44"/>
                    <a:pt x="115" y="48"/>
                    <a:pt x="122" y="55"/>
                  </a:cubicBezTo>
                  <a:cubicBezTo>
                    <a:pt x="127" y="58"/>
                    <a:pt x="129" y="60"/>
                    <a:pt x="132" y="64"/>
                  </a:cubicBezTo>
                  <a:cubicBezTo>
                    <a:pt x="144" y="81"/>
                    <a:pt x="144" y="105"/>
                    <a:pt x="132" y="121"/>
                  </a:cubicBezTo>
                  <a:cubicBezTo>
                    <a:pt x="123" y="132"/>
                    <a:pt x="109" y="138"/>
                    <a:pt x="96" y="138"/>
                  </a:cubicBezTo>
                  <a:cubicBezTo>
                    <a:pt x="87" y="138"/>
                    <a:pt x="77" y="135"/>
                    <a:pt x="70" y="129"/>
                  </a:cubicBezTo>
                  <a:lnTo>
                    <a:pt x="64" y="124"/>
                  </a:lnTo>
                  <a:cubicBezTo>
                    <a:pt x="55" y="117"/>
                    <a:pt x="49" y="106"/>
                    <a:pt x="49" y="95"/>
                  </a:cubicBezTo>
                  <a:cubicBezTo>
                    <a:pt x="48" y="82"/>
                    <a:pt x="52" y="70"/>
                    <a:pt x="59" y="61"/>
                  </a:cubicBezTo>
                  <a:cubicBezTo>
                    <a:pt x="69" y="50"/>
                    <a:pt x="80" y="44"/>
                    <a:pt x="94" y="44"/>
                  </a:cubicBezTo>
                  <a:close/>
                  <a:moveTo>
                    <a:pt x="93" y="0"/>
                  </a:moveTo>
                  <a:cubicBezTo>
                    <a:pt x="66" y="0"/>
                    <a:pt x="40" y="12"/>
                    <a:pt x="22" y="32"/>
                  </a:cubicBezTo>
                  <a:cubicBezTo>
                    <a:pt x="6" y="50"/>
                    <a:pt x="0" y="75"/>
                    <a:pt x="2" y="98"/>
                  </a:cubicBezTo>
                  <a:cubicBezTo>
                    <a:pt x="5" y="122"/>
                    <a:pt x="17" y="144"/>
                    <a:pt x="36" y="160"/>
                  </a:cubicBezTo>
                  <a:lnTo>
                    <a:pt x="42" y="165"/>
                  </a:lnTo>
                  <a:cubicBezTo>
                    <a:pt x="58" y="179"/>
                    <a:pt x="76" y="185"/>
                    <a:pt x="96" y="185"/>
                  </a:cubicBezTo>
                  <a:cubicBezTo>
                    <a:pt x="124" y="185"/>
                    <a:pt x="150" y="172"/>
                    <a:pt x="168" y="149"/>
                  </a:cubicBezTo>
                  <a:cubicBezTo>
                    <a:pt x="192" y="118"/>
                    <a:pt x="192" y="71"/>
                    <a:pt x="168" y="38"/>
                  </a:cubicBezTo>
                  <a:cubicBezTo>
                    <a:pt x="163" y="31"/>
                    <a:pt x="157" y="24"/>
                    <a:pt x="150" y="21"/>
                  </a:cubicBezTo>
                  <a:cubicBezTo>
                    <a:pt x="134" y="7"/>
                    <a:pt x="113" y="0"/>
                    <a:pt x="93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3"/>
            <p:cNvSpPr/>
            <p:nvPr/>
          </p:nvSpPr>
          <p:spPr>
            <a:xfrm>
              <a:off x="2922991" y="4777216"/>
              <a:ext cx="9124" cy="8489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101" y="46"/>
                  </a:moveTo>
                  <a:cubicBezTo>
                    <a:pt x="112" y="46"/>
                    <a:pt x="123" y="49"/>
                    <a:pt x="131" y="56"/>
                  </a:cubicBezTo>
                  <a:cubicBezTo>
                    <a:pt x="133" y="59"/>
                    <a:pt x="135" y="62"/>
                    <a:pt x="138" y="64"/>
                  </a:cubicBezTo>
                  <a:cubicBezTo>
                    <a:pt x="150" y="83"/>
                    <a:pt x="150" y="109"/>
                    <a:pt x="136" y="124"/>
                  </a:cubicBezTo>
                  <a:cubicBezTo>
                    <a:pt x="126" y="134"/>
                    <a:pt x="113" y="139"/>
                    <a:pt x="101" y="139"/>
                  </a:cubicBezTo>
                  <a:cubicBezTo>
                    <a:pt x="91" y="139"/>
                    <a:pt x="82" y="136"/>
                    <a:pt x="75" y="130"/>
                  </a:cubicBezTo>
                  <a:lnTo>
                    <a:pt x="68" y="122"/>
                  </a:lnTo>
                  <a:cubicBezTo>
                    <a:pt x="52" y="105"/>
                    <a:pt x="52" y="78"/>
                    <a:pt x="68" y="60"/>
                  </a:cubicBezTo>
                  <a:cubicBezTo>
                    <a:pt x="77" y="50"/>
                    <a:pt x="89" y="46"/>
                    <a:pt x="101" y="46"/>
                  </a:cubicBezTo>
                  <a:close/>
                  <a:moveTo>
                    <a:pt x="103" y="1"/>
                  </a:moveTo>
                  <a:cubicBezTo>
                    <a:pt x="78" y="1"/>
                    <a:pt x="52" y="11"/>
                    <a:pt x="34" y="30"/>
                  </a:cubicBezTo>
                  <a:cubicBezTo>
                    <a:pt x="0" y="67"/>
                    <a:pt x="3" y="125"/>
                    <a:pt x="39" y="159"/>
                  </a:cubicBezTo>
                  <a:lnTo>
                    <a:pt x="47" y="165"/>
                  </a:lnTo>
                  <a:cubicBezTo>
                    <a:pt x="63" y="179"/>
                    <a:pt x="82" y="186"/>
                    <a:pt x="102" y="186"/>
                  </a:cubicBezTo>
                  <a:cubicBezTo>
                    <a:pt x="127" y="186"/>
                    <a:pt x="152" y="175"/>
                    <a:pt x="170" y="156"/>
                  </a:cubicBezTo>
                  <a:cubicBezTo>
                    <a:pt x="200" y="124"/>
                    <a:pt x="201" y="73"/>
                    <a:pt x="174" y="37"/>
                  </a:cubicBezTo>
                  <a:cubicBezTo>
                    <a:pt x="170" y="32"/>
                    <a:pt x="168" y="28"/>
                    <a:pt x="163" y="24"/>
                  </a:cubicBezTo>
                  <a:cubicBezTo>
                    <a:pt x="146" y="8"/>
                    <a:pt x="125" y="1"/>
                    <a:pt x="10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3"/>
            <p:cNvSpPr/>
            <p:nvPr/>
          </p:nvSpPr>
          <p:spPr>
            <a:xfrm>
              <a:off x="3057996" y="4811807"/>
              <a:ext cx="8988" cy="8307"/>
            </a:xfrm>
            <a:custGeom>
              <a:avLst/>
              <a:gdLst/>
              <a:ahLst/>
              <a:cxnLst/>
              <a:rect l="l" t="t" r="r" b="b"/>
              <a:pathLst>
                <a:path w="198" h="183" extrusionOk="0">
                  <a:moveTo>
                    <a:pt x="96" y="47"/>
                  </a:moveTo>
                  <a:cubicBezTo>
                    <a:pt x="112" y="47"/>
                    <a:pt x="128" y="55"/>
                    <a:pt x="136" y="66"/>
                  </a:cubicBezTo>
                  <a:cubicBezTo>
                    <a:pt x="138" y="71"/>
                    <a:pt x="141" y="76"/>
                    <a:pt x="143" y="81"/>
                  </a:cubicBezTo>
                  <a:cubicBezTo>
                    <a:pt x="149" y="106"/>
                    <a:pt x="136" y="129"/>
                    <a:pt x="113" y="135"/>
                  </a:cubicBezTo>
                  <a:lnTo>
                    <a:pt x="107" y="137"/>
                  </a:lnTo>
                  <a:cubicBezTo>
                    <a:pt x="103" y="138"/>
                    <a:pt x="100" y="138"/>
                    <a:pt x="96" y="138"/>
                  </a:cubicBezTo>
                  <a:cubicBezTo>
                    <a:pt x="76" y="138"/>
                    <a:pt x="57" y="124"/>
                    <a:pt x="52" y="103"/>
                  </a:cubicBezTo>
                  <a:cubicBezTo>
                    <a:pt x="49" y="92"/>
                    <a:pt x="50" y="80"/>
                    <a:pt x="57" y="70"/>
                  </a:cubicBezTo>
                  <a:cubicBezTo>
                    <a:pt x="64" y="59"/>
                    <a:pt x="73" y="51"/>
                    <a:pt x="85" y="48"/>
                  </a:cubicBezTo>
                  <a:cubicBezTo>
                    <a:pt x="89" y="47"/>
                    <a:pt x="92" y="47"/>
                    <a:pt x="96" y="47"/>
                  </a:cubicBezTo>
                  <a:close/>
                  <a:moveTo>
                    <a:pt x="93" y="1"/>
                  </a:moveTo>
                  <a:cubicBezTo>
                    <a:pt x="87" y="1"/>
                    <a:pt x="80" y="2"/>
                    <a:pt x="73" y="3"/>
                  </a:cubicBezTo>
                  <a:cubicBezTo>
                    <a:pt x="49" y="8"/>
                    <a:pt x="29" y="24"/>
                    <a:pt x="16" y="44"/>
                  </a:cubicBezTo>
                  <a:cubicBezTo>
                    <a:pt x="2" y="65"/>
                    <a:pt x="0" y="90"/>
                    <a:pt x="6" y="113"/>
                  </a:cubicBezTo>
                  <a:cubicBezTo>
                    <a:pt x="14" y="154"/>
                    <a:pt x="51" y="182"/>
                    <a:pt x="93" y="182"/>
                  </a:cubicBezTo>
                  <a:cubicBezTo>
                    <a:pt x="102" y="182"/>
                    <a:pt x="108" y="181"/>
                    <a:pt x="116" y="180"/>
                  </a:cubicBezTo>
                  <a:lnTo>
                    <a:pt x="123" y="179"/>
                  </a:lnTo>
                  <a:cubicBezTo>
                    <a:pt x="170" y="167"/>
                    <a:pt x="198" y="118"/>
                    <a:pt x="186" y="70"/>
                  </a:cubicBezTo>
                  <a:cubicBezTo>
                    <a:pt x="185" y="59"/>
                    <a:pt x="180" y="49"/>
                    <a:pt x="173" y="39"/>
                  </a:cubicBezTo>
                  <a:cubicBezTo>
                    <a:pt x="154" y="16"/>
                    <a:pt x="124" y="1"/>
                    <a:pt x="9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3"/>
            <p:cNvSpPr/>
            <p:nvPr/>
          </p:nvSpPr>
          <p:spPr>
            <a:xfrm>
              <a:off x="3066939" y="4809175"/>
              <a:ext cx="9306" cy="8443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10" y="45"/>
                  </a:moveTo>
                  <a:cubicBezTo>
                    <a:pt x="125" y="45"/>
                    <a:pt x="138" y="53"/>
                    <a:pt x="147" y="64"/>
                  </a:cubicBezTo>
                  <a:cubicBezTo>
                    <a:pt x="150" y="67"/>
                    <a:pt x="152" y="72"/>
                    <a:pt x="153" y="77"/>
                  </a:cubicBezTo>
                  <a:cubicBezTo>
                    <a:pt x="158" y="90"/>
                    <a:pt x="157" y="102"/>
                    <a:pt x="151" y="113"/>
                  </a:cubicBezTo>
                  <a:cubicBezTo>
                    <a:pt x="146" y="123"/>
                    <a:pt x="137" y="132"/>
                    <a:pt x="125" y="135"/>
                  </a:cubicBezTo>
                  <a:lnTo>
                    <a:pt x="119" y="138"/>
                  </a:lnTo>
                  <a:cubicBezTo>
                    <a:pt x="114" y="139"/>
                    <a:pt x="110" y="140"/>
                    <a:pt x="105" y="140"/>
                  </a:cubicBezTo>
                  <a:cubicBezTo>
                    <a:pt x="85" y="140"/>
                    <a:pt x="67" y="127"/>
                    <a:pt x="61" y="109"/>
                  </a:cubicBezTo>
                  <a:cubicBezTo>
                    <a:pt x="52" y="85"/>
                    <a:pt x="66" y="59"/>
                    <a:pt x="90" y="51"/>
                  </a:cubicBezTo>
                  <a:lnTo>
                    <a:pt x="98" y="48"/>
                  </a:lnTo>
                  <a:cubicBezTo>
                    <a:pt x="101" y="47"/>
                    <a:pt x="106" y="45"/>
                    <a:pt x="110" y="45"/>
                  </a:cubicBezTo>
                  <a:close/>
                  <a:moveTo>
                    <a:pt x="112" y="0"/>
                  </a:moveTo>
                  <a:cubicBezTo>
                    <a:pt x="103" y="0"/>
                    <a:pt x="93" y="2"/>
                    <a:pt x="83" y="5"/>
                  </a:cubicBezTo>
                  <a:lnTo>
                    <a:pt x="76" y="7"/>
                  </a:lnTo>
                  <a:cubicBezTo>
                    <a:pt x="29" y="23"/>
                    <a:pt x="1" y="74"/>
                    <a:pt x="16" y="122"/>
                  </a:cubicBezTo>
                  <a:cubicBezTo>
                    <a:pt x="29" y="160"/>
                    <a:pt x="64" y="186"/>
                    <a:pt x="104" y="186"/>
                  </a:cubicBezTo>
                  <a:cubicBezTo>
                    <a:pt x="113" y="186"/>
                    <a:pt x="122" y="184"/>
                    <a:pt x="131" y="181"/>
                  </a:cubicBezTo>
                  <a:lnTo>
                    <a:pt x="138" y="179"/>
                  </a:lnTo>
                  <a:cubicBezTo>
                    <a:pt x="162" y="171"/>
                    <a:pt x="180" y="155"/>
                    <a:pt x="190" y="134"/>
                  </a:cubicBezTo>
                  <a:cubicBezTo>
                    <a:pt x="203" y="113"/>
                    <a:pt x="204" y="87"/>
                    <a:pt x="198" y="64"/>
                  </a:cubicBezTo>
                  <a:cubicBezTo>
                    <a:pt x="195" y="55"/>
                    <a:pt x="189" y="45"/>
                    <a:pt x="184" y="38"/>
                  </a:cubicBezTo>
                  <a:cubicBezTo>
                    <a:pt x="168" y="14"/>
                    <a:pt x="141" y="0"/>
                    <a:pt x="11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3"/>
            <p:cNvSpPr/>
            <p:nvPr/>
          </p:nvSpPr>
          <p:spPr>
            <a:xfrm>
              <a:off x="3019728" y="4815938"/>
              <a:ext cx="8580" cy="8353"/>
            </a:xfrm>
            <a:custGeom>
              <a:avLst/>
              <a:gdLst/>
              <a:ahLst/>
              <a:cxnLst/>
              <a:rect l="l" t="t" r="r" b="b"/>
              <a:pathLst>
                <a:path w="189" h="184" extrusionOk="0">
                  <a:moveTo>
                    <a:pt x="96" y="48"/>
                  </a:moveTo>
                  <a:cubicBezTo>
                    <a:pt x="111" y="48"/>
                    <a:pt x="126" y="57"/>
                    <a:pt x="136" y="69"/>
                  </a:cubicBezTo>
                  <a:cubicBezTo>
                    <a:pt x="141" y="78"/>
                    <a:pt x="143" y="85"/>
                    <a:pt x="143" y="96"/>
                  </a:cubicBezTo>
                  <a:cubicBezTo>
                    <a:pt x="142" y="120"/>
                    <a:pt x="125" y="138"/>
                    <a:pt x="101" y="138"/>
                  </a:cubicBezTo>
                  <a:lnTo>
                    <a:pt x="94" y="138"/>
                  </a:lnTo>
                  <a:cubicBezTo>
                    <a:pt x="68" y="137"/>
                    <a:pt x="48" y="117"/>
                    <a:pt x="48" y="91"/>
                  </a:cubicBezTo>
                  <a:cubicBezTo>
                    <a:pt x="49" y="68"/>
                    <a:pt x="69" y="48"/>
                    <a:pt x="96" y="48"/>
                  </a:cubicBezTo>
                  <a:close/>
                  <a:moveTo>
                    <a:pt x="94" y="1"/>
                  </a:moveTo>
                  <a:cubicBezTo>
                    <a:pt x="44" y="1"/>
                    <a:pt x="4" y="41"/>
                    <a:pt x="2" y="89"/>
                  </a:cubicBezTo>
                  <a:cubicBezTo>
                    <a:pt x="1" y="139"/>
                    <a:pt x="41" y="181"/>
                    <a:pt x="90" y="183"/>
                  </a:cubicBezTo>
                  <a:lnTo>
                    <a:pt x="100" y="183"/>
                  </a:lnTo>
                  <a:cubicBezTo>
                    <a:pt x="148" y="183"/>
                    <a:pt x="186" y="143"/>
                    <a:pt x="188" y="93"/>
                  </a:cubicBezTo>
                  <a:cubicBezTo>
                    <a:pt x="188" y="73"/>
                    <a:pt x="183" y="54"/>
                    <a:pt x="171" y="39"/>
                  </a:cubicBezTo>
                  <a:cubicBezTo>
                    <a:pt x="154" y="16"/>
                    <a:pt x="126" y="2"/>
                    <a:pt x="9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3"/>
            <p:cNvSpPr/>
            <p:nvPr/>
          </p:nvSpPr>
          <p:spPr>
            <a:xfrm>
              <a:off x="3029351" y="4815893"/>
              <a:ext cx="8807" cy="8262"/>
            </a:xfrm>
            <a:custGeom>
              <a:avLst/>
              <a:gdLst/>
              <a:ahLst/>
              <a:cxnLst/>
              <a:rect l="l" t="t" r="r" b="b"/>
              <a:pathLst>
                <a:path w="194" h="182" extrusionOk="0">
                  <a:moveTo>
                    <a:pt x="103" y="45"/>
                  </a:moveTo>
                  <a:cubicBezTo>
                    <a:pt x="117" y="45"/>
                    <a:pt x="131" y="52"/>
                    <a:pt x="140" y="64"/>
                  </a:cubicBezTo>
                  <a:cubicBezTo>
                    <a:pt x="145" y="71"/>
                    <a:pt x="147" y="80"/>
                    <a:pt x="148" y="89"/>
                  </a:cubicBezTo>
                  <a:cubicBezTo>
                    <a:pt x="147" y="102"/>
                    <a:pt x="143" y="112"/>
                    <a:pt x="136" y="122"/>
                  </a:cubicBezTo>
                  <a:cubicBezTo>
                    <a:pt x="127" y="131"/>
                    <a:pt x="116" y="137"/>
                    <a:pt x="104" y="137"/>
                  </a:cubicBezTo>
                  <a:lnTo>
                    <a:pt x="98" y="137"/>
                  </a:lnTo>
                  <a:lnTo>
                    <a:pt x="95" y="159"/>
                  </a:lnTo>
                  <a:lnTo>
                    <a:pt x="95" y="137"/>
                  </a:lnTo>
                  <a:cubicBezTo>
                    <a:pt x="71" y="137"/>
                    <a:pt x="50" y="117"/>
                    <a:pt x="50" y="92"/>
                  </a:cubicBezTo>
                  <a:cubicBezTo>
                    <a:pt x="48" y="68"/>
                    <a:pt x="68" y="47"/>
                    <a:pt x="95" y="45"/>
                  </a:cubicBezTo>
                  <a:close/>
                  <a:moveTo>
                    <a:pt x="90" y="1"/>
                  </a:moveTo>
                  <a:cubicBezTo>
                    <a:pt x="41" y="3"/>
                    <a:pt x="1" y="45"/>
                    <a:pt x="4" y="96"/>
                  </a:cubicBezTo>
                  <a:cubicBezTo>
                    <a:pt x="6" y="144"/>
                    <a:pt x="46" y="182"/>
                    <a:pt x="95" y="182"/>
                  </a:cubicBezTo>
                  <a:lnTo>
                    <a:pt x="105" y="182"/>
                  </a:lnTo>
                  <a:cubicBezTo>
                    <a:pt x="130" y="181"/>
                    <a:pt x="153" y="170"/>
                    <a:pt x="168" y="154"/>
                  </a:cubicBezTo>
                  <a:cubicBezTo>
                    <a:pt x="184" y="135"/>
                    <a:pt x="194" y="112"/>
                    <a:pt x="193" y="87"/>
                  </a:cubicBezTo>
                  <a:cubicBezTo>
                    <a:pt x="191" y="69"/>
                    <a:pt x="185" y="52"/>
                    <a:pt x="175" y="38"/>
                  </a:cubicBezTo>
                  <a:cubicBezTo>
                    <a:pt x="158" y="13"/>
                    <a:pt x="130" y="1"/>
                    <a:pt x="9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3"/>
            <p:cNvSpPr/>
            <p:nvPr/>
          </p:nvSpPr>
          <p:spPr>
            <a:xfrm>
              <a:off x="3168850" y="4690784"/>
              <a:ext cx="8716" cy="8625"/>
            </a:xfrm>
            <a:custGeom>
              <a:avLst/>
              <a:gdLst/>
              <a:ahLst/>
              <a:cxnLst/>
              <a:rect l="l" t="t" r="r" b="b"/>
              <a:pathLst>
                <a:path w="192" h="190" extrusionOk="0">
                  <a:moveTo>
                    <a:pt x="106" y="45"/>
                  </a:moveTo>
                  <a:cubicBezTo>
                    <a:pt x="118" y="47"/>
                    <a:pt x="128" y="53"/>
                    <a:pt x="137" y="63"/>
                  </a:cubicBezTo>
                  <a:cubicBezTo>
                    <a:pt x="143" y="74"/>
                    <a:pt x="146" y="87"/>
                    <a:pt x="144" y="98"/>
                  </a:cubicBezTo>
                  <a:lnTo>
                    <a:pt x="143" y="104"/>
                  </a:lnTo>
                  <a:cubicBezTo>
                    <a:pt x="139" y="127"/>
                    <a:pt x="121" y="143"/>
                    <a:pt x="99" y="143"/>
                  </a:cubicBezTo>
                  <a:cubicBezTo>
                    <a:pt x="97" y="143"/>
                    <a:pt x="94" y="143"/>
                    <a:pt x="91" y="142"/>
                  </a:cubicBezTo>
                  <a:cubicBezTo>
                    <a:pt x="67" y="138"/>
                    <a:pt x="49" y="116"/>
                    <a:pt x="53" y="91"/>
                  </a:cubicBezTo>
                  <a:lnTo>
                    <a:pt x="54" y="83"/>
                  </a:lnTo>
                  <a:cubicBezTo>
                    <a:pt x="59" y="60"/>
                    <a:pt x="78" y="45"/>
                    <a:pt x="100" y="45"/>
                  </a:cubicBezTo>
                  <a:close/>
                  <a:moveTo>
                    <a:pt x="99" y="0"/>
                  </a:moveTo>
                  <a:cubicBezTo>
                    <a:pt x="55" y="0"/>
                    <a:pt x="16" y="34"/>
                    <a:pt x="9" y="78"/>
                  </a:cubicBezTo>
                  <a:lnTo>
                    <a:pt x="7" y="85"/>
                  </a:lnTo>
                  <a:cubicBezTo>
                    <a:pt x="1" y="136"/>
                    <a:pt x="36" y="182"/>
                    <a:pt x="84" y="189"/>
                  </a:cubicBezTo>
                  <a:cubicBezTo>
                    <a:pt x="88" y="189"/>
                    <a:pt x="94" y="190"/>
                    <a:pt x="97" y="190"/>
                  </a:cubicBezTo>
                  <a:cubicBezTo>
                    <a:pt x="142" y="190"/>
                    <a:pt x="180" y="156"/>
                    <a:pt x="186" y="112"/>
                  </a:cubicBezTo>
                  <a:lnTo>
                    <a:pt x="188" y="105"/>
                  </a:lnTo>
                  <a:cubicBezTo>
                    <a:pt x="192" y="82"/>
                    <a:pt x="185" y="58"/>
                    <a:pt x="171" y="38"/>
                  </a:cubicBezTo>
                  <a:cubicBezTo>
                    <a:pt x="158" y="19"/>
                    <a:pt x="137" y="5"/>
                    <a:pt x="112" y="1"/>
                  </a:cubicBezTo>
                  <a:cubicBezTo>
                    <a:pt x="108" y="0"/>
                    <a:pt x="104" y="0"/>
                    <a:pt x="9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3"/>
            <p:cNvSpPr/>
            <p:nvPr/>
          </p:nvSpPr>
          <p:spPr>
            <a:xfrm>
              <a:off x="2875644" y="4674851"/>
              <a:ext cx="8443" cy="8443"/>
            </a:xfrm>
            <a:custGeom>
              <a:avLst/>
              <a:gdLst/>
              <a:ahLst/>
              <a:cxnLst/>
              <a:rect l="l" t="t" r="r" b="b"/>
              <a:pathLst>
                <a:path w="186" h="186" extrusionOk="0">
                  <a:moveTo>
                    <a:pt x="91" y="44"/>
                  </a:moveTo>
                  <a:cubicBezTo>
                    <a:pt x="106" y="44"/>
                    <a:pt x="120" y="50"/>
                    <a:pt x="128" y="62"/>
                  </a:cubicBezTo>
                  <a:cubicBezTo>
                    <a:pt x="133" y="70"/>
                    <a:pt x="137" y="78"/>
                    <a:pt x="138" y="87"/>
                  </a:cubicBezTo>
                  <a:cubicBezTo>
                    <a:pt x="139" y="114"/>
                    <a:pt x="120" y="137"/>
                    <a:pt x="94" y="139"/>
                  </a:cubicBezTo>
                  <a:lnTo>
                    <a:pt x="91" y="161"/>
                  </a:lnTo>
                  <a:lnTo>
                    <a:pt x="91" y="139"/>
                  </a:lnTo>
                  <a:cubicBezTo>
                    <a:pt x="67" y="139"/>
                    <a:pt x="48" y="121"/>
                    <a:pt x="47" y="99"/>
                  </a:cubicBezTo>
                  <a:lnTo>
                    <a:pt x="47" y="92"/>
                  </a:lnTo>
                  <a:cubicBezTo>
                    <a:pt x="46" y="78"/>
                    <a:pt x="51" y="67"/>
                    <a:pt x="58" y="59"/>
                  </a:cubicBezTo>
                  <a:cubicBezTo>
                    <a:pt x="67" y="49"/>
                    <a:pt x="79" y="44"/>
                    <a:pt x="91" y="44"/>
                  </a:cubicBezTo>
                  <a:close/>
                  <a:moveTo>
                    <a:pt x="89" y="1"/>
                  </a:moveTo>
                  <a:cubicBezTo>
                    <a:pt x="64" y="2"/>
                    <a:pt x="42" y="11"/>
                    <a:pt x="26" y="29"/>
                  </a:cubicBezTo>
                  <a:cubicBezTo>
                    <a:pt x="8" y="48"/>
                    <a:pt x="0" y="70"/>
                    <a:pt x="0" y="96"/>
                  </a:cubicBezTo>
                  <a:lnTo>
                    <a:pt x="0" y="103"/>
                  </a:lnTo>
                  <a:cubicBezTo>
                    <a:pt x="4" y="148"/>
                    <a:pt x="43" y="185"/>
                    <a:pt x="91" y="185"/>
                  </a:cubicBezTo>
                  <a:lnTo>
                    <a:pt x="96" y="185"/>
                  </a:lnTo>
                  <a:cubicBezTo>
                    <a:pt x="146" y="182"/>
                    <a:pt x="185" y="138"/>
                    <a:pt x="183" y="87"/>
                  </a:cubicBezTo>
                  <a:cubicBezTo>
                    <a:pt x="183" y="69"/>
                    <a:pt x="176" y="51"/>
                    <a:pt x="165" y="38"/>
                  </a:cubicBezTo>
                  <a:cubicBezTo>
                    <a:pt x="148" y="13"/>
                    <a:pt x="121" y="1"/>
                    <a:pt x="8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3"/>
            <p:cNvSpPr/>
            <p:nvPr/>
          </p:nvSpPr>
          <p:spPr>
            <a:xfrm>
              <a:off x="2981233" y="4810037"/>
              <a:ext cx="9261" cy="8398"/>
            </a:xfrm>
            <a:custGeom>
              <a:avLst/>
              <a:gdLst/>
              <a:ahLst/>
              <a:cxnLst/>
              <a:rect l="l" t="t" r="r" b="b"/>
              <a:pathLst>
                <a:path w="204" h="185" extrusionOk="0">
                  <a:moveTo>
                    <a:pt x="104" y="46"/>
                  </a:moveTo>
                  <a:cubicBezTo>
                    <a:pt x="108" y="46"/>
                    <a:pt x="112" y="46"/>
                    <a:pt x="116" y="47"/>
                  </a:cubicBezTo>
                  <a:cubicBezTo>
                    <a:pt x="126" y="51"/>
                    <a:pt x="136" y="57"/>
                    <a:pt x="142" y="66"/>
                  </a:cubicBezTo>
                  <a:cubicBezTo>
                    <a:pt x="151" y="79"/>
                    <a:pt x="154" y="94"/>
                    <a:pt x="151" y="105"/>
                  </a:cubicBezTo>
                  <a:cubicBezTo>
                    <a:pt x="145" y="125"/>
                    <a:pt x="128" y="139"/>
                    <a:pt x="110" y="139"/>
                  </a:cubicBezTo>
                  <a:cubicBezTo>
                    <a:pt x="106" y="139"/>
                    <a:pt x="102" y="138"/>
                    <a:pt x="98" y="137"/>
                  </a:cubicBezTo>
                  <a:cubicBezTo>
                    <a:pt x="94" y="136"/>
                    <a:pt x="90" y="135"/>
                    <a:pt x="89" y="135"/>
                  </a:cubicBezTo>
                  <a:cubicBezTo>
                    <a:pt x="65" y="126"/>
                    <a:pt x="51" y="101"/>
                    <a:pt x="59" y="78"/>
                  </a:cubicBezTo>
                  <a:cubicBezTo>
                    <a:pt x="64" y="59"/>
                    <a:pt x="83" y="46"/>
                    <a:pt x="104" y="46"/>
                  </a:cubicBezTo>
                  <a:close/>
                  <a:moveTo>
                    <a:pt x="104" y="0"/>
                  </a:moveTo>
                  <a:cubicBezTo>
                    <a:pt x="65" y="0"/>
                    <a:pt x="28" y="27"/>
                    <a:pt x="16" y="66"/>
                  </a:cubicBezTo>
                  <a:cubicBezTo>
                    <a:pt x="1" y="114"/>
                    <a:pt x="29" y="165"/>
                    <a:pt x="78" y="179"/>
                  </a:cubicBezTo>
                  <a:lnTo>
                    <a:pt x="79" y="178"/>
                  </a:lnTo>
                  <a:lnTo>
                    <a:pt x="85" y="181"/>
                  </a:lnTo>
                  <a:cubicBezTo>
                    <a:pt x="94" y="183"/>
                    <a:pt x="101" y="184"/>
                    <a:pt x="109" y="184"/>
                  </a:cubicBezTo>
                  <a:cubicBezTo>
                    <a:pt x="148" y="184"/>
                    <a:pt x="183" y="158"/>
                    <a:pt x="195" y="118"/>
                  </a:cubicBezTo>
                  <a:cubicBezTo>
                    <a:pt x="203" y="92"/>
                    <a:pt x="198" y="62"/>
                    <a:pt x="180" y="40"/>
                  </a:cubicBezTo>
                  <a:cubicBezTo>
                    <a:pt x="166" y="24"/>
                    <a:pt x="148" y="10"/>
                    <a:pt x="130" y="4"/>
                  </a:cubicBezTo>
                  <a:cubicBezTo>
                    <a:pt x="121" y="2"/>
                    <a:pt x="113" y="0"/>
                    <a:pt x="104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3"/>
            <p:cNvSpPr/>
            <p:nvPr/>
          </p:nvSpPr>
          <p:spPr>
            <a:xfrm>
              <a:off x="2954359" y="4799324"/>
              <a:ext cx="9351" cy="8443"/>
            </a:xfrm>
            <a:custGeom>
              <a:avLst/>
              <a:gdLst/>
              <a:ahLst/>
              <a:cxnLst/>
              <a:rect l="l" t="t" r="r" b="b"/>
              <a:pathLst>
                <a:path w="206" h="186" extrusionOk="0">
                  <a:moveTo>
                    <a:pt x="102" y="45"/>
                  </a:moveTo>
                  <a:cubicBezTo>
                    <a:pt x="110" y="45"/>
                    <a:pt x="117" y="46"/>
                    <a:pt x="123" y="49"/>
                  </a:cubicBezTo>
                  <a:lnTo>
                    <a:pt x="131" y="52"/>
                  </a:lnTo>
                  <a:cubicBezTo>
                    <a:pt x="136" y="56"/>
                    <a:pt x="143" y="61"/>
                    <a:pt x="147" y="66"/>
                  </a:cubicBezTo>
                  <a:cubicBezTo>
                    <a:pt x="157" y="82"/>
                    <a:pt x="158" y="101"/>
                    <a:pt x="150" y="115"/>
                  </a:cubicBezTo>
                  <a:cubicBezTo>
                    <a:pt x="143" y="129"/>
                    <a:pt x="127" y="139"/>
                    <a:pt x="110" y="139"/>
                  </a:cubicBezTo>
                  <a:cubicBezTo>
                    <a:pt x="101" y="139"/>
                    <a:pt x="95" y="138"/>
                    <a:pt x="83" y="130"/>
                  </a:cubicBezTo>
                  <a:cubicBezTo>
                    <a:pt x="60" y="120"/>
                    <a:pt x="52" y="92"/>
                    <a:pt x="62" y="70"/>
                  </a:cubicBezTo>
                  <a:cubicBezTo>
                    <a:pt x="70" y="55"/>
                    <a:pt x="86" y="45"/>
                    <a:pt x="102" y="45"/>
                  </a:cubicBezTo>
                  <a:close/>
                  <a:moveTo>
                    <a:pt x="106" y="0"/>
                  </a:moveTo>
                  <a:cubicBezTo>
                    <a:pt x="72" y="0"/>
                    <a:pt x="38" y="19"/>
                    <a:pt x="22" y="50"/>
                  </a:cubicBezTo>
                  <a:cubicBezTo>
                    <a:pt x="0" y="96"/>
                    <a:pt x="18" y="150"/>
                    <a:pt x="67" y="175"/>
                  </a:cubicBezTo>
                  <a:cubicBezTo>
                    <a:pt x="80" y="181"/>
                    <a:pt x="95" y="185"/>
                    <a:pt x="109" y="185"/>
                  </a:cubicBezTo>
                  <a:cubicBezTo>
                    <a:pt x="144" y="185"/>
                    <a:pt x="174" y="166"/>
                    <a:pt x="190" y="136"/>
                  </a:cubicBezTo>
                  <a:cubicBezTo>
                    <a:pt x="206" y="104"/>
                    <a:pt x="203" y="67"/>
                    <a:pt x="183" y="40"/>
                  </a:cubicBezTo>
                  <a:cubicBezTo>
                    <a:pt x="175" y="29"/>
                    <a:pt x="165" y="20"/>
                    <a:pt x="153" y="13"/>
                  </a:cubicBezTo>
                  <a:lnTo>
                    <a:pt x="145" y="9"/>
                  </a:lnTo>
                  <a:cubicBezTo>
                    <a:pt x="132" y="3"/>
                    <a:pt x="119" y="0"/>
                    <a:pt x="106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3"/>
            <p:cNvSpPr/>
            <p:nvPr/>
          </p:nvSpPr>
          <p:spPr>
            <a:xfrm>
              <a:off x="2990947" y="4812488"/>
              <a:ext cx="8988" cy="8443"/>
            </a:xfrm>
            <a:custGeom>
              <a:avLst/>
              <a:gdLst/>
              <a:ahLst/>
              <a:cxnLst/>
              <a:rect l="l" t="t" r="r" b="b"/>
              <a:pathLst>
                <a:path w="198" h="186" extrusionOk="0">
                  <a:moveTo>
                    <a:pt x="93" y="45"/>
                  </a:moveTo>
                  <a:cubicBezTo>
                    <a:pt x="96" y="45"/>
                    <a:pt x="100" y="45"/>
                    <a:pt x="102" y="46"/>
                  </a:cubicBezTo>
                  <a:lnTo>
                    <a:pt x="111" y="48"/>
                  </a:lnTo>
                  <a:cubicBezTo>
                    <a:pt x="121" y="50"/>
                    <a:pt x="130" y="57"/>
                    <a:pt x="137" y="65"/>
                  </a:cubicBezTo>
                  <a:cubicBezTo>
                    <a:pt x="145" y="77"/>
                    <a:pt x="149" y="90"/>
                    <a:pt x="145" y="103"/>
                  </a:cubicBezTo>
                  <a:cubicBezTo>
                    <a:pt x="140" y="124"/>
                    <a:pt x="123" y="139"/>
                    <a:pt x="101" y="139"/>
                  </a:cubicBezTo>
                  <a:cubicBezTo>
                    <a:pt x="97" y="139"/>
                    <a:pt x="95" y="139"/>
                    <a:pt x="85" y="136"/>
                  </a:cubicBezTo>
                  <a:cubicBezTo>
                    <a:pt x="74" y="134"/>
                    <a:pt x="63" y="127"/>
                    <a:pt x="56" y="117"/>
                  </a:cubicBezTo>
                  <a:cubicBezTo>
                    <a:pt x="49" y="106"/>
                    <a:pt x="47" y="94"/>
                    <a:pt x="49" y="82"/>
                  </a:cubicBezTo>
                  <a:cubicBezTo>
                    <a:pt x="54" y="61"/>
                    <a:pt x="72" y="45"/>
                    <a:pt x="93" y="45"/>
                  </a:cubicBezTo>
                  <a:close/>
                  <a:moveTo>
                    <a:pt x="95" y="1"/>
                  </a:moveTo>
                  <a:cubicBezTo>
                    <a:pt x="52" y="1"/>
                    <a:pt x="15" y="33"/>
                    <a:pt x="6" y="75"/>
                  </a:cubicBezTo>
                  <a:cubicBezTo>
                    <a:pt x="1" y="98"/>
                    <a:pt x="6" y="123"/>
                    <a:pt x="19" y="143"/>
                  </a:cubicBezTo>
                  <a:cubicBezTo>
                    <a:pt x="33" y="162"/>
                    <a:pt x="54" y="177"/>
                    <a:pt x="81" y="182"/>
                  </a:cubicBezTo>
                  <a:cubicBezTo>
                    <a:pt x="87" y="183"/>
                    <a:pt x="95" y="185"/>
                    <a:pt x="102" y="185"/>
                  </a:cubicBezTo>
                  <a:cubicBezTo>
                    <a:pt x="144" y="185"/>
                    <a:pt x="181" y="156"/>
                    <a:pt x="191" y="114"/>
                  </a:cubicBezTo>
                  <a:cubicBezTo>
                    <a:pt x="197" y="87"/>
                    <a:pt x="191" y="61"/>
                    <a:pt x="175" y="40"/>
                  </a:cubicBezTo>
                  <a:cubicBezTo>
                    <a:pt x="161" y="22"/>
                    <a:pt x="143" y="8"/>
                    <a:pt x="122" y="4"/>
                  </a:cubicBezTo>
                  <a:lnTo>
                    <a:pt x="113" y="3"/>
                  </a:lnTo>
                  <a:cubicBezTo>
                    <a:pt x="107" y="2"/>
                    <a:pt x="101" y="1"/>
                    <a:pt x="9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3"/>
            <p:cNvSpPr/>
            <p:nvPr/>
          </p:nvSpPr>
          <p:spPr>
            <a:xfrm>
              <a:off x="3110245" y="4787158"/>
              <a:ext cx="8807" cy="8489"/>
            </a:xfrm>
            <a:custGeom>
              <a:avLst/>
              <a:gdLst/>
              <a:ahLst/>
              <a:cxnLst/>
              <a:rect l="l" t="t" r="r" b="b"/>
              <a:pathLst>
                <a:path w="194" h="187" extrusionOk="0">
                  <a:moveTo>
                    <a:pt x="96" y="44"/>
                  </a:moveTo>
                  <a:cubicBezTo>
                    <a:pt x="112" y="44"/>
                    <a:pt x="125" y="50"/>
                    <a:pt x="135" y="64"/>
                  </a:cubicBezTo>
                  <a:cubicBezTo>
                    <a:pt x="142" y="75"/>
                    <a:pt x="146" y="87"/>
                    <a:pt x="143" y="100"/>
                  </a:cubicBezTo>
                  <a:cubicBezTo>
                    <a:pt x="142" y="113"/>
                    <a:pt x="135" y="123"/>
                    <a:pt x="125" y="132"/>
                  </a:cubicBezTo>
                  <a:cubicBezTo>
                    <a:pt x="117" y="137"/>
                    <a:pt x="107" y="140"/>
                    <a:pt x="97" y="140"/>
                  </a:cubicBezTo>
                  <a:cubicBezTo>
                    <a:pt x="82" y="140"/>
                    <a:pt x="68" y="134"/>
                    <a:pt x="59" y="121"/>
                  </a:cubicBezTo>
                  <a:cubicBezTo>
                    <a:pt x="52" y="111"/>
                    <a:pt x="48" y="98"/>
                    <a:pt x="50" y="85"/>
                  </a:cubicBezTo>
                  <a:cubicBezTo>
                    <a:pt x="52" y="72"/>
                    <a:pt x="59" y="61"/>
                    <a:pt x="68" y="54"/>
                  </a:cubicBezTo>
                  <a:cubicBezTo>
                    <a:pt x="77" y="47"/>
                    <a:pt x="87" y="44"/>
                    <a:pt x="96" y="44"/>
                  </a:cubicBezTo>
                  <a:close/>
                  <a:moveTo>
                    <a:pt x="96" y="0"/>
                  </a:moveTo>
                  <a:cubicBezTo>
                    <a:pt x="77" y="0"/>
                    <a:pt x="58" y="6"/>
                    <a:pt x="42" y="18"/>
                  </a:cubicBezTo>
                  <a:cubicBezTo>
                    <a:pt x="22" y="33"/>
                    <a:pt x="9" y="55"/>
                    <a:pt x="5" y="79"/>
                  </a:cubicBezTo>
                  <a:cubicBezTo>
                    <a:pt x="1" y="103"/>
                    <a:pt x="8" y="127"/>
                    <a:pt x="22" y="149"/>
                  </a:cubicBezTo>
                  <a:cubicBezTo>
                    <a:pt x="40" y="172"/>
                    <a:pt x="68" y="186"/>
                    <a:pt x="98" y="186"/>
                  </a:cubicBezTo>
                  <a:cubicBezTo>
                    <a:pt x="117" y="186"/>
                    <a:pt x="137" y="180"/>
                    <a:pt x="153" y="169"/>
                  </a:cubicBezTo>
                  <a:cubicBezTo>
                    <a:pt x="173" y="154"/>
                    <a:pt x="185" y="132"/>
                    <a:pt x="190" y="107"/>
                  </a:cubicBezTo>
                  <a:cubicBezTo>
                    <a:pt x="194" y="82"/>
                    <a:pt x="188" y="59"/>
                    <a:pt x="173" y="38"/>
                  </a:cubicBezTo>
                  <a:cubicBezTo>
                    <a:pt x="154" y="13"/>
                    <a:pt x="125" y="0"/>
                    <a:pt x="96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3"/>
            <p:cNvSpPr/>
            <p:nvPr/>
          </p:nvSpPr>
          <p:spPr>
            <a:xfrm>
              <a:off x="2958762" y="4837728"/>
              <a:ext cx="14844" cy="13119"/>
            </a:xfrm>
            <a:custGeom>
              <a:avLst/>
              <a:gdLst/>
              <a:ahLst/>
              <a:cxnLst/>
              <a:rect l="l" t="t" r="r" b="b"/>
              <a:pathLst>
                <a:path w="327" h="289" extrusionOk="0">
                  <a:moveTo>
                    <a:pt x="163" y="47"/>
                  </a:moveTo>
                  <a:cubicBezTo>
                    <a:pt x="194" y="47"/>
                    <a:pt x="224" y="62"/>
                    <a:pt x="242" y="88"/>
                  </a:cubicBezTo>
                  <a:cubicBezTo>
                    <a:pt x="274" y="130"/>
                    <a:pt x="266" y="191"/>
                    <a:pt x="222" y="223"/>
                  </a:cubicBezTo>
                  <a:cubicBezTo>
                    <a:pt x="205" y="235"/>
                    <a:pt x="184" y="241"/>
                    <a:pt x="164" y="241"/>
                  </a:cubicBezTo>
                  <a:cubicBezTo>
                    <a:pt x="133" y="241"/>
                    <a:pt x="103" y="227"/>
                    <a:pt x="84" y="202"/>
                  </a:cubicBezTo>
                  <a:cubicBezTo>
                    <a:pt x="52" y="159"/>
                    <a:pt x="61" y="96"/>
                    <a:pt x="105" y="65"/>
                  </a:cubicBezTo>
                  <a:cubicBezTo>
                    <a:pt x="121" y="53"/>
                    <a:pt x="142" y="47"/>
                    <a:pt x="163" y="47"/>
                  </a:cubicBezTo>
                  <a:close/>
                  <a:moveTo>
                    <a:pt x="162" y="1"/>
                  </a:moveTo>
                  <a:cubicBezTo>
                    <a:pt x="132" y="1"/>
                    <a:pt x="103" y="9"/>
                    <a:pt x="78" y="27"/>
                  </a:cubicBezTo>
                  <a:cubicBezTo>
                    <a:pt x="14" y="74"/>
                    <a:pt x="0" y="164"/>
                    <a:pt x="47" y="228"/>
                  </a:cubicBezTo>
                  <a:cubicBezTo>
                    <a:pt x="74" y="265"/>
                    <a:pt x="118" y="288"/>
                    <a:pt x="163" y="288"/>
                  </a:cubicBezTo>
                  <a:cubicBezTo>
                    <a:pt x="193" y="288"/>
                    <a:pt x="224" y="279"/>
                    <a:pt x="248" y="260"/>
                  </a:cubicBezTo>
                  <a:cubicBezTo>
                    <a:pt x="313" y="212"/>
                    <a:pt x="326" y="123"/>
                    <a:pt x="280" y="59"/>
                  </a:cubicBezTo>
                  <a:cubicBezTo>
                    <a:pt x="253" y="21"/>
                    <a:pt x="207" y="1"/>
                    <a:pt x="16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3"/>
            <p:cNvSpPr/>
            <p:nvPr/>
          </p:nvSpPr>
          <p:spPr>
            <a:xfrm>
              <a:off x="2891941" y="4795874"/>
              <a:ext cx="14844" cy="13074"/>
            </a:xfrm>
            <a:custGeom>
              <a:avLst/>
              <a:gdLst/>
              <a:ahLst/>
              <a:cxnLst/>
              <a:rect l="l" t="t" r="r" b="b"/>
              <a:pathLst>
                <a:path w="327" h="288" extrusionOk="0">
                  <a:moveTo>
                    <a:pt x="162" y="45"/>
                  </a:moveTo>
                  <a:cubicBezTo>
                    <a:pt x="194" y="45"/>
                    <a:pt x="223" y="59"/>
                    <a:pt x="242" y="85"/>
                  </a:cubicBezTo>
                  <a:cubicBezTo>
                    <a:pt x="274" y="129"/>
                    <a:pt x="265" y="190"/>
                    <a:pt x="221" y="222"/>
                  </a:cubicBezTo>
                  <a:cubicBezTo>
                    <a:pt x="205" y="235"/>
                    <a:pt x="185" y="241"/>
                    <a:pt x="165" y="241"/>
                  </a:cubicBezTo>
                  <a:cubicBezTo>
                    <a:pt x="134" y="241"/>
                    <a:pt x="102" y="227"/>
                    <a:pt x="83" y="201"/>
                  </a:cubicBezTo>
                  <a:cubicBezTo>
                    <a:pt x="52" y="158"/>
                    <a:pt x="61" y="96"/>
                    <a:pt x="104" y="63"/>
                  </a:cubicBezTo>
                  <a:cubicBezTo>
                    <a:pt x="121" y="51"/>
                    <a:pt x="141" y="45"/>
                    <a:pt x="162" y="45"/>
                  </a:cubicBezTo>
                  <a:close/>
                  <a:moveTo>
                    <a:pt x="162" y="0"/>
                  </a:moveTo>
                  <a:cubicBezTo>
                    <a:pt x="132" y="0"/>
                    <a:pt x="103" y="9"/>
                    <a:pt x="78" y="26"/>
                  </a:cubicBezTo>
                  <a:cubicBezTo>
                    <a:pt x="14" y="74"/>
                    <a:pt x="0" y="163"/>
                    <a:pt x="46" y="228"/>
                  </a:cubicBezTo>
                  <a:cubicBezTo>
                    <a:pt x="74" y="264"/>
                    <a:pt x="117" y="288"/>
                    <a:pt x="163" y="288"/>
                  </a:cubicBezTo>
                  <a:cubicBezTo>
                    <a:pt x="194" y="288"/>
                    <a:pt x="225" y="278"/>
                    <a:pt x="249" y="259"/>
                  </a:cubicBezTo>
                  <a:cubicBezTo>
                    <a:pt x="314" y="212"/>
                    <a:pt x="327" y="122"/>
                    <a:pt x="281" y="58"/>
                  </a:cubicBezTo>
                  <a:cubicBezTo>
                    <a:pt x="253" y="20"/>
                    <a:pt x="207" y="0"/>
                    <a:pt x="16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3"/>
            <p:cNvSpPr/>
            <p:nvPr/>
          </p:nvSpPr>
          <p:spPr>
            <a:xfrm>
              <a:off x="2867155" y="4765959"/>
              <a:ext cx="14163" cy="13119"/>
            </a:xfrm>
            <a:custGeom>
              <a:avLst/>
              <a:gdLst/>
              <a:ahLst/>
              <a:cxnLst/>
              <a:rect l="l" t="t" r="r" b="b"/>
              <a:pathLst>
                <a:path w="312" h="289" extrusionOk="0">
                  <a:moveTo>
                    <a:pt x="162" y="46"/>
                  </a:moveTo>
                  <a:cubicBezTo>
                    <a:pt x="194" y="46"/>
                    <a:pt x="223" y="61"/>
                    <a:pt x="241" y="87"/>
                  </a:cubicBezTo>
                  <a:cubicBezTo>
                    <a:pt x="259" y="106"/>
                    <a:pt x="264" y="133"/>
                    <a:pt x="260" y="158"/>
                  </a:cubicBezTo>
                  <a:cubicBezTo>
                    <a:pt x="256" y="184"/>
                    <a:pt x="241" y="206"/>
                    <a:pt x="220" y="222"/>
                  </a:cubicBezTo>
                  <a:cubicBezTo>
                    <a:pt x="204" y="235"/>
                    <a:pt x="183" y="241"/>
                    <a:pt x="163" y="241"/>
                  </a:cubicBezTo>
                  <a:cubicBezTo>
                    <a:pt x="132" y="241"/>
                    <a:pt x="102" y="227"/>
                    <a:pt x="83" y="201"/>
                  </a:cubicBezTo>
                  <a:cubicBezTo>
                    <a:pt x="51" y="158"/>
                    <a:pt x="61" y="96"/>
                    <a:pt x="104" y="64"/>
                  </a:cubicBezTo>
                  <a:cubicBezTo>
                    <a:pt x="122" y="52"/>
                    <a:pt x="141" y="46"/>
                    <a:pt x="162" y="46"/>
                  </a:cubicBezTo>
                  <a:close/>
                  <a:moveTo>
                    <a:pt x="162" y="0"/>
                  </a:moveTo>
                  <a:cubicBezTo>
                    <a:pt x="132" y="0"/>
                    <a:pt x="102" y="9"/>
                    <a:pt x="78" y="27"/>
                  </a:cubicBezTo>
                  <a:cubicBezTo>
                    <a:pt x="13" y="75"/>
                    <a:pt x="1" y="164"/>
                    <a:pt x="46" y="230"/>
                  </a:cubicBezTo>
                  <a:cubicBezTo>
                    <a:pt x="75" y="266"/>
                    <a:pt x="118" y="289"/>
                    <a:pt x="162" y="289"/>
                  </a:cubicBezTo>
                  <a:cubicBezTo>
                    <a:pt x="193" y="289"/>
                    <a:pt x="223" y="279"/>
                    <a:pt x="247" y="261"/>
                  </a:cubicBezTo>
                  <a:cubicBezTo>
                    <a:pt x="278" y="238"/>
                    <a:pt x="298" y="204"/>
                    <a:pt x="305" y="166"/>
                  </a:cubicBezTo>
                  <a:cubicBezTo>
                    <a:pt x="312" y="127"/>
                    <a:pt x="301" y="89"/>
                    <a:pt x="278" y="59"/>
                  </a:cubicBezTo>
                  <a:cubicBezTo>
                    <a:pt x="251" y="21"/>
                    <a:pt x="207" y="0"/>
                    <a:pt x="16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3"/>
            <p:cNvSpPr/>
            <p:nvPr/>
          </p:nvSpPr>
          <p:spPr>
            <a:xfrm>
              <a:off x="2849996" y="4730868"/>
              <a:ext cx="14254" cy="13074"/>
            </a:xfrm>
            <a:custGeom>
              <a:avLst/>
              <a:gdLst/>
              <a:ahLst/>
              <a:cxnLst/>
              <a:rect l="l" t="t" r="r" b="b"/>
              <a:pathLst>
                <a:path w="314" h="288" extrusionOk="0">
                  <a:moveTo>
                    <a:pt x="148" y="45"/>
                  </a:moveTo>
                  <a:cubicBezTo>
                    <a:pt x="179" y="45"/>
                    <a:pt x="208" y="60"/>
                    <a:pt x="227" y="86"/>
                  </a:cubicBezTo>
                  <a:cubicBezTo>
                    <a:pt x="261" y="128"/>
                    <a:pt x="252" y="191"/>
                    <a:pt x="207" y="223"/>
                  </a:cubicBezTo>
                  <a:cubicBezTo>
                    <a:pt x="190" y="236"/>
                    <a:pt x="170" y="242"/>
                    <a:pt x="150" y="242"/>
                  </a:cubicBezTo>
                  <a:cubicBezTo>
                    <a:pt x="119" y="242"/>
                    <a:pt x="88" y="228"/>
                    <a:pt x="69" y="202"/>
                  </a:cubicBezTo>
                  <a:cubicBezTo>
                    <a:pt x="53" y="181"/>
                    <a:pt x="47" y="155"/>
                    <a:pt x="50" y="128"/>
                  </a:cubicBezTo>
                  <a:cubicBezTo>
                    <a:pt x="54" y="102"/>
                    <a:pt x="69" y="79"/>
                    <a:pt x="90" y="64"/>
                  </a:cubicBezTo>
                  <a:cubicBezTo>
                    <a:pt x="107" y="51"/>
                    <a:pt x="127" y="45"/>
                    <a:pt x="148" y="45"/>
                  </a:cubicBezTo>
                  <a:close/>
                  <a:moveTo>
                    <a:pt x="148" y="0"/>
                  </a:moveTo>
                  <a:cubicBezTo>
                    <a:pt x="118" y="0"/>
                    <a:pt x="89" y="9"/>
                    <a:pt x="65" y="27"/>
                  </a:cubicBezTo>
                  <a:cubicBezTo>
                    <a:pt x="33" y="49"/>
                    <a:pt x="13" y="83"/>
                    <a:pt x="7" y="122"/>
                  </a:cubicBezTo>
                  <a:cubicBezTo>
                    <a:pt x="0" y="160"/>
                    <a:pt x="11" y="198"/>
                    <a:pt x="33" y="228"/>
                  </a:cubicBezTo>
                  <a:cubicBezTo>
                    <a:pt x="60" y="265"/>
                    <a:pt x="105" y="288"/>
                    <a:pt x="150" y="288"/>
                  </a:cubicBezTo>
                  <a:cubicBezTo>
                    <a:pt x="181" y="288"/>
                    <a:pt x="211" y="278"/>
                    <a:pt x="236" y="260"/>
                  </a:cubicBezTo>
                  <a:cubicBezTo>
                    <a:pt x="301" y="213"/>
                    <a:pt x="313" y="123"/>
                    <a:pt x="267" y="59"/>
                  </a:cubicBezTo>
                  <a:cubicBezTo>
                    <a:pt x="239" y="21"/>
                    <a:pt x="193" y="0"/>
                    <a:pt x="148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3"/>
            <p:cNvSpPr/>
            <p:nvPr/>
          </p:nvSpPr>
          <p:spPr>
            <a:xfrm>
              <a:off x="2845547" y="4614521"/>
              <a:ext cx="14163" cy="13074"/>
            </a:xfrm>
            <a:custGeom>
              <a:avLst/>
              <a:gdLst/>
              <a:ahLst/>
              <a:cxnLst/>
              <a:rect l="l" t="t" r="r" b="b"/>
              <a:pathLst>
                <a:path w="312" h="288" extrusionOk="0">
                  <a:moveTo>
                    <a:pt x="150" y="44"/>
                  </a:moveTo>
                  <a:cubicBezTo>
                    <a:pt x="182" y="44"/>
                    <a:pt x="210" y="59"/>
                    <a:pt x="230" y="85"/>
                  </a:cubicBezTo>
                  <a:cubicBezTo>
                    <a:pt x="261" y="129"/>
                    <a:pt x="251" y="191"/>
                    <a:pt x="208" y="223"/>
                  </a:cubicBezTo>
                  <a:cubicBezTo>
                    <a:pt x="191" y="234"/>
                    <a:pt x="171" y="240"/>
                    <a:pt x="150" y="240"/>
                  </a:cubicBezTo>
                  <a:cubicBezTo>
                    <a:pt x="119" y="240"/>
                    <a:pt x="89" y="227"/>
                    <a:pt x="71" y="201"/>
                  </a:cubicBezTo>
                  <a:cubicBezTo>
                    <a:pt x="55" y="180"/>
                    <a:pt x="48" y="154"/>
                    <a:pt x="52" y="128"/>
                  </a:cubicBezTo>
                  <a:cubicBezTo>
                    <a:pt x="56" y="101"/>
                    <a:pt x="71" y="78"/>
                    <a:pt x="92" y="62"/>
                  </a:cubicBezTo>
                  <a:cubicBezTo>
                    <a:pt x="109" y="51"/>
                    <a:pt x="129" y="44"/>
                    <a:pt x="150" y="44"/>
                  </a:cubicBezTo>
                  <a:close/>
                  <a:moveTo>
                    <a:pt x="147" y="1"/>
                  </a:moveTo>
                  <a:cubicBezTo>
                    <a:pt x="117" y="1"/>
                    <a:pt x="88" y="9"/>
                    <a:pt x="63" y="27"/>
                  </a:cubicBezTo>
                  <a:cubicBezTo>
                    <a:pt x="32" y="50"/>
                    <a:pt x="13" y="83"/>
                    <a:pt x="8" y="120"/>
                  </a:cubicBezTo>
                  <a:cubicBezTo>
                    <a:pt x="0" y="159"/>
                    <a:pt x="11" y="197"/>
                    <a:pt x="34" y="229"/>
                  </a:cubicBezTo>
                  <a:cubicBezTo>
                    <a:pt x="61" y="266"/>
                    <a:pt x="105" y="288"/>
                    <a:pt x="150" y="288"/>
                  </a:cubicBezTo>
                  <a:cubicBezTo>
                    <a:pt x="179" y="288"/>
                    <a:pt x="210" y="278"/>
                    <a:pt x="233" y="261"/>
                  </a:cubicBezTo>
                  <a:cubicBezTo>
                    <a:pt x="299" y="213"/>
                    <a:pt x="311" y="123"/>
                    <a:pt x="265" y="59"/>
                  </a:cubicBezTo>
                  <a:cubicBezTo>
                    <a:pt x="238" y="21"/>
                    <a:pt x="192" y="1"/>
                    <a:pt x="14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3"/>
            <p:cNvSpPr/>
            <p:nvPr/>
          </p:nvSpPr>
          <p:spPr>
            <a:xfrm>
              <a:off x="2947459" y="4498809"/>
              <a:ext cx="14163" cy="13119"/>
            </a:xfrm>
            <a:custGeom>
              <a:avLst/>
              <a:gdLst/>
              <a:ahLst/>
              <a:cxnLst/>
              <a:rect l="l" t="t" r="r" b="b"/>
              <a:pathLst>
                <a:path w="312" h="289" extrusionOk="0">
                  <a:moveTo>
                    <a:pt x="149" y="45"/>
                  </a:moveTo>
                  <a:cubicBezTo>
                    <a:pt x="181" y="45"/>
                    <a:pt x="210" y="61"/>
                    <a:pt x="228" y="86"/>
                  </a:cubicBezTo>
                  <a:cubicBezTo>
                    <a:pt x="260" y="130"/>
                    <a:pt x="251" y="191"/>
                    <a:pt x="207" y="225"/>
                  </a:cubicBezTo>
                  <a:cubicBezTo>
                    <a:pt x="190" y="237"/>
                    <a:pt x="170" y="243"/>
                    <a:pt x="150" y="243"/>
                  </a:cubicBezTo>
                  <a:cubicBezTo>
                    <a:pt x="119" y="243"/>
                    <a:pt x="88" y="229"/>
                    <a:pt x="70" y="204"/>
                  </a:cubicBezTo>
                  <a:cubicBezTo>
                    <a:pt x="54" y="180"/>
                    <a:pt x="48" y="154"/>
                    <a:pt x="52" y="128"/>
                  </a:cubicBezTo>
                  <a:cubicBezTo>
                    <a:pt x="56" y="101"/>
                    <a:pt x="70" y="79"/>
                    <a:pt x="91" y="63"/>
                  </a:cubicBezTo>
                  <a:cubicBezTo>
                    <a:pt x="109" y="52"/>
                    <a:pt x="128" y="45"/>
                    <a:pt x="149" y="45"/>
                  </a:cubicBezTo>
                  <a:close/>
                  <a:moveTo>
                    <a:pt x="147" y="1"/>
                  </a:moveTo>
                  <a:cubicBezTo>
                    <a:pt x="118" y="1"/>
                    <a:pt x="88" y="9"/>
                    <a:pt x="64" y="26"/>
                  </a:cubicBezTo>
                  <a:cubicBezTo>
                    <a:pt x="32" y="49"/>
                    <a:pt x="12" y="83"/>
                    <a:pt x="6" y="121"/>
                  </a:cubicBezTo>
                  <a:cubicBezTo>
                    <a:pt x="0" y="159"/>
                    <a:pt x="10" y="198"/>
                    <a:pt x="32" y="228"/>
                  </a:cubicBezTo>
                  <a:cubicBezTo>
                    <a:pt x="59" y="265"/>
                    <a:pt x="104" y="288"/>
                    <a:pt x="149" y="288"/>
                  </a:cubicBezTo>
                  <a:cubicBezTo>
                    <a:pt x="180" y="288"/>
                    <a:pt x="210" y="279"/>
                    <a:pt x="233" y="260"/>
                  </a:cubicBezTo>
                  <a:cubicBezTo>
                    <a:pt x="298" y="212"/>
                    <a:pt x="311" y="122"/>
                    <a:pt x="265" y="58"/>
                  </a:cubicBezTo>
                  <a:cubicBezTo>
                    <a:pt x="238" y="20"/>
                    <a:pt x="193" y="1"/>
                    <a:pt x="14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3"/>
            <p:cNvSpPr/>
            <p:nvPr/>
          </p:nvSpPr>
          <p:spPr>
            <a:xfrm>
              <a:off x="3196269" y="4619877"/>
              <a:ext cx="14254" cy="13028"/>
            </a:xfrm>
            <a:custGeom>
              <a:avLst/>
              <a:gdLst/>
              <a:ahLst/>
              <a:cxnLst/>
              <a:rect l="l" t="t" r="r" b="b"/>
              <a:pathLst>
                <a:path w="314" h="287" extrusionOk="0">
                  <a:moveTo>
                    <a:pt x="164" y="44"/>
                  </a:moveTo>
                  <a:cubicBezTo>
                    <a:pt x="195" y="44"/>
                    <a:pt x="225" y="59"/>
                    <a:pt x="244" y="86"/>
                  </a:cubicBezTo>
                  <a:cubicBezTo>
                    <a:pt x="258" y="107"/>
                    <a:pt x="266" y="133"/>
                    <a:pt x="261" y="159"/>
                  </a:cubicBezTo>
                  <a:cubicBezTo>
                    <a:pt x="257" y="186"/>
                    <a:pt x="244" y="208"/>
                    <a:pt x="221" y="224"/>
                  </a:cubicBezTo>
                  <a:cubicBezTo>
                    <a:pt x="205" y="236"/>
                    <a:pt x="185" y="242"/>
                    <a:pt x="165" y="242"/>
                  </a:cubicBezTo>
                  <a:cubicBezTo>
                    <a:pt x="134" y="242"/>
                    <a:pt x="102" y="228"/>
                    <a:pt x="83" y="203"/>
                  </a:cubicBezTo>
                  <a:cubicBezTo>
                    <a:pt x="54" y="157"/>
                    <a:pt x="62" y="96"/>
                    <a:pt x="106" y="63"/>
                  </a:cubicBezTo>
                  <a:cubicBezTo>
                    <a:pt x="123" y="52"/>
                    <a:pt x="143" y="44"/>
                    <a:pt x="164" y="44"/>
                  </a:cubicBezTo>
                  <a:close/>
                  <a:moveTo>
                    <a:pt x="162" y="0"/>
                  </a:moveTo>
                  <a:cubicBezTo>
                    <a:pt x="132" y="0"/>
                    <a:pt x="102" y="9"/>
                    <a:pt x="78" y="27"/>
                  </a:cubicBezTo>
                  <a:cubicBezTo>
                    <a:pt x="14" y="74"/>
                    <a:pt x="1" y="164"/>
                    <a:pt x="46" y="228"/>
                  </a:cubicBezTo>
                  <a:cubicBezTo>
                    <a:pt x="75" y="265"/>
                    <a:pt x="119" y="287"/>
                    <a:pt x="164" y="287"/>
                  </a:cubicBezTo>
                  <a:cubicBezTo>
                    <a:pt x="194" y="287"/>
                    <a:pt x="225" y="277"/>
                    <a:pt x="249" y="260"/>
                  </a:cubicBezTo>
                  <a:cubicBezTo>
                    <a:pt x="280" y="237"/>
                    <a:pt x="299" y="203"/>
                    <a:pt x="307" y="166"/>
                  </a:cubicBezTo>
                  <a:cubicBezTo>
                    <a:pt x="313" y="128"/>
                    <a:pt x="303" y="90"/>
                    <a:pt x="280" y="58"/>
                  </a:cubicBezTo>
                  <a:cubicBezTo>
                    <a:pt x="253" y="20"/>
                    <a:pt x="207" y="0"/>
                    <a:pt x="16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3"/>
            <p:cNvSpPr/>
            <p:nvPr/>
          </p:nvSpPr>
          <p:spPr>
            <a:xfrm>
              <a:off x="3202851" y="4659643"/>
              <a:ext cx="13528" cy="13119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8" y="46"/>
                  </a:moveTo>
                  <a:cubicBezTo>
                    <a:pt x="180" y="46"/>
                    <a:pt x="209" y="60"/>
                    <a:pt x="228" y="86"/>
                  </a:cubicBezTo>
                  <a:cubicBezTo>
                    <a:pt x="244" y="107"/>
                    <a:pt x="251" y="133"/>
                    <a:pt x="247" y="160"/>
                  </a:cubicBezTo>
                  <a:cubicBezTo>
                    <a:pt x="243" y="186"/>
                    <a:pt x="228" y="209"/>
                    <a:pt x="207" y="225"/>
                  </a:cubicBezTo>
                  <a:cubicBezTo>
                    <a:pt x="191" y="238"/>
                    <a:pt x="170" y="244"/>
                    <a:pt x="150" y="244"/>
                  </a:cubicBezTo>
                  <a:cubicBezTo>
                    <a:pt x="119" y="244"/>
                    <a:pt x="88" y="230"/>
                    <a:pt x="69" y="204"/>
                  </a:cubicBezTo>
                  <a:cubicBezTo>
                    <a:pt x="53" y="181"/>
                    <a:pt x="47" y="154"/>
                    <a:pt x="51" y="128"/>
                  </a:cubicBezTo>
                  <a:cubicBezTo>
                    <a:pt x="54" y="102"/>
                    <a:pt x="69" y="80"/>
                    <a:pt x="90" y="64"/>
                  </a:cubicBezTo>
                  <a:cubicBezTo>
                    <a:pt x="107" y="52"/>
                    <a:pt x="127" y="46"/>
                    <a:pt x="148" y="46"/>
                  </a:cubicBezTo>
                  <a:close/>
                  <a:moveTo>
                    <a:pt x="149" y="1"/>
                  </a:moveTo>
                  <a:cubicBezTo>
                    <a:pt x="119" y="1"/>
                    <a:pt x="89" y="9"/>
                    <a:pt x="65" y="27"/>
                  </a:cubicBezTo>
                  <a:cubicBezTo>
                    <a:pt x="32" y="51"/>
                    <a:pt x="11" y="84"/>
                    <a:pt x="6" y="122"/>
                  </a:cubicBezTo>
                  <a:cubicBezTo>
                    <a:pt x="0" y="160"/>
                    <a:pt x="10" y="199"/>
                    <a:pt x="32" y="228"/>
                  </a:cubicBezTo>
                  <a:cubicBezTo>
                    <a:pt x="60" y="265"/>
                    <a:pt x="104" y="288"/>
                    <a:pt x="149" y="288"/>
                  </a:cubicBezTo>
                  <a:cubicBezTo>
                    <a:pt x="180" y="288"/>
                    <a:pt x="210" y="279"/>
                    <a:pt x="236" y="260"/>
                  </a:cubicBezTo>
                  <a:cubicBezTo>
                    <a:pt x="267" y="238"/>
                    <a:pt x="286" y="204"/>
                    <a:pt x="294" y="167"/>
                  </a:cubicBezTo>
                  <a:cubicBezTo>
                    <a:pt x="298" y="128"/>
                    <a:pt x="289" y="90"/>
                    <a:pt x="267" y="58"/>
                  </a:cubicBezTo>
                  <a:cubicBezTo>
                    <a:pt x="240" y="21"/>
                    <a:pt x="194" y="1"/>
                    <a:pt x="14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3"/>
            <p:cNvSpPr/>
            <p:nvPr/>
          </p:nvSpPr>
          <p:spPr>
            <a:xfrm>
              <a:off x="3169804" y="4771134"/>
              <a:ext cx="13528" cy="13074"/>
            </a:xfrm>
            <a:custGeom>
              <a:avLst/>
              <a:gdLst/>
              <a:ahLst/>
              <a:cxnLst/>
              <a:rect l="l" t="t" r="r" b="b"/>
              <a:pathLst>
                <a:path w="298" h="288" extrusionOk="0">
                  <a:moveTo>
                    <a:pt x="148" y="47"/>
                  </a:moveTo>
                  <a:cubicBezTo>
                    <a:pt x="180" y="47"/>
                    <a:pt x="210" y="61"/>
                    <a:pt x="228" y="87"/>
                  </a:cubicBezTo>
                  <a:cubicBezTo>
                    <a:pt x="243" y="108"/>
                    <a:pt x="250" y="135"/>
                    <a:pt x="247" y="161"/>
                  </a:cubicBezTo>
                  <a:cubicBezTo>
                    <a:pt x="242" y="187"/>
                    <a:pt x="228" y="210"/>
                    <a:pt x="206" y="226"/>
                  </a:cubicBezTo>
                  <a:cubicBezTo>
                    <a:pt x="190" y="238"/>
                    <a:pt x="169" y="244"/>
                    <a:pt x="149" y="244"/>
                  </a:cubicBezTo>
                  <a:cubicBezTo>
                    <a:pt x="118" y="244"/>
                    <a:pt x="87" y="231"/>
                    <a:pt x="68" y="205"/>
                  </a:cubicBezTo>
                  <a:cubicBezTo>
                    <a:pt x="52" y="181"/>
                    <a:pt x="47" y="155"/>
                    <a:pt x="51" y="129"/>
                  </a:cubicBezTo>
                  <a:cubicBezTo>
                    <a:pt x="55" y="103"/>
                    <a:pt x="69" y="81"/>
                    <a:pt x="90" y="65"/>
                  </a:cubicBezTo>
                  <a:cubicBezTo>
                    <a:pt x="107" y="53"/>
                    <a:pt x="127" y="47"/>
                    <a:pt x="148" y="47"/>
                  </a:cubicBezTo>
                  <a:close/>
                  <a:moveTo>
                    <a:pt x="148" y="1"/>
                  </a:moveTo>
                  <a:cubicBezTo>
                    <a:pt x="118" y="1"/>
                    <a:pt x="89" y="9"/>
                    <a:pt x="64" y="27"/>
                  </a:cubicBezTo>
                  <a:cubicBezTo>
                    <a:pt x="32" y="49"/>
                    <a:pt x="12" y="83"/>
                    <a:pt x="6" y="122"/>
                  </a:cubicBezTo>
                  <a:cubicBezTo>
                    <a:pt x="1" y="160"/>
                    <a:pt x="10" y="198"/>
                    <a:pt x="32" y="228"/>
                  </a:cubicBezTo>
                  <a:cubicBezTo>
                    <a:pt x="59" y="266"/>
                    <a:pt x="102" y="287"/>
                    <a:pt x="148" y="287"/>
                  </a:cubicBezTo>
                  <a:cubicBezTo>
                    <a:pt x="179" y="287"/>
                    <a:pt x="210" y="279"/>
                    <a:pt x="234" y="260"/>
                  </a:cubicBezTo>
                  <a:cubicBezTo>
                    <a:pt x="266" y="238"/>
                    <a:pt x="286" y="203"/>
                    <a:pt x="292" y="165"/>
                  </a:cubicBezTo>
                  <a:cubicBezTo>
                    <a:pt x="297" y="127"/>
                    <a:pt x="288" y="89"/>
                    <a:pt x="266" y="59"/>
                  </a:cubicBezTo>
                  <a:cubicBezTo>
                    <a:pt x="239" y="21"/>
                    <a:pt x="193" y="1"/>
                    <a:pt x="14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3"/>
            <p:cNvSpPr/>
            <p:nvPr/>
          </p:nvSpPr>
          <p:spPr>
            <a:xfrm>
              <a:off x="3143248" y="4800731"/>
              <a:ext cx="14163" cy="13119"/>
            </a:xfrm>
            <a:custGeom>
              <a:avLst/>
              <a:gdLst/>
              <a:ahLst/>
              <a:cxnLst/>
              <a:rect l="l" t="t" r="r" b="b"/>
              <a:pathLst>
                <a:path w="312" h="289" extrusionOk="0">
                  <a:moveTo>
                    <a:pt x="162" y="46"/>
                  </a:moveTo>
                  <a:cubicBezTo>
                    <a:pt x="194" y="46"/>
                    <a:pt x="223" y="60"/>
                    <a:pt x="242" y="87"/>
                  </a:cubicBezTo>
                  <a:cubicBezTo>
                    <a:pt x="258" y="107"/>
                    <a:pt x="264" y="133"/>
                    <a:pt x="260" y="160"/>
                  </a:cubicBezTo>
                  <a:cubicBezTo>
                    <a:pt x="257" y="186"/>
                    <a:pt x="242" y="208"/>
                    <a:pt x="221" y="224"/>
                  </a:cubicBezTo>
                  <a:cubicBezTo>
                    <a:pt x="204" y="236"/>
                    <a:pt x="184" y="242"/>
                    <a:pt x="164" y="242"/>
                  </a:cubicBezTo>
                  <a:cubicBezTo>
                    <a:pt x="133" y="242"/>
                    <a:pt x="102" y="228"/>
                    <a:pt x="83" y="203"/>
                  </a:cubicBezTo>
                  <a:cubicBezTo>
                    <a:pt x="51" y="160"/>
                    <a:pt x="60" y="97"/>
                    <a:pt x="104" y="64"/>
                  </a:cubicBezTo>
                  <a:cubicBezTo>
                    <a:pt x="121" y="52"/>
                    <a:pt x="141" y="46"/>
                    <a:pt x="162" y="46"/>
                  </a:cubicBezTo>
                  <a:close/>
                  <a:moveTo>
                    <a:pt x="162" y="1"/>
                  </a:moveTo>
                  <a:cubicBezTo>
                    <a:pt x="132" y="1"/>
                    <a:pt x="103" y="9"/>
                    <a:pt x="79" y="28"/>
                  </a:cubicBezTo>
                  <a:cubicBezTo>
                    <a:pt x="14" y="75"/>
                    <a:pt x="1" y="165"/>
                    <a:pt x="47" y="229"/>
                  </a:cubicBezTo>
                  <a:cubicBezTo>
                    <a:pt x="74" y="266"/>
                    <a:pt x="118" y="288"/>
                    <a:pt x="163" y="288"/>
                  </a:cubicBezTo>
                  <a:cubicBezTo>
                    <a:pt x="194" y="288"/>
                    <a:pt x="223" y="279"/>
                    <a:pt x="248" y="261"/>
                  </a:cubicBezTo>
                  <a:cubicBezTo>
                    <a:pt x="280" y="238"/>
                    <a:pt x="300" y="204"/>
                    <a:pt x="306" y="166"/>
                  </a:cubicBezTo>
                  <a:cubicBezTo>
                    <a:pt x="312" y="127"/>
                    <a:pt x="302" y="89"/>
                    <a:pt x="280" y="58"/>
                  </a:cubicBezTo>
                  <a:cubicBezTo>
                    <a:pt x="252" y="21"/>
                    <a:pt x="207" y="1"/>
                    <a:pt x="16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3"/>
            <p:cNvSpPr/>
            <p:nvPr/>
          </p:nvSpPr>
          <p:spPr>
            <a:xfrm>
              <a:off x="3037205" y="4847851"/>
              <a:ext cx="14209" cy="13074"/>
            </a:xfrm>
            <a:custGeom>
              <a:avLst/>
              <a:gdLst/>
              <a:ahLst/>
              <a:cxnLst/>
              <a:rect l="l" t="t" r="r" b="b"/>
              <a:pathLst>
                <a:path w="313" h="288" extrusionOk="0">
                  <a:moveTo>
                    <a:pt x="150" y="46"/>
                  </a:moveTo>
                  <a:cubicBezTo>
                    <a:pt x="182" y="46"/>
                    <a:pt x="212" y="61"/>
                    <a:pt x="229" y="88"/>
                  </a:cubicBezTo>
                  <a:cubicBezTo>
                    <a:pt x="263" y="129"/>
                    <a:pt x="253" y="190"/>
                    <a:pt x="209" y="224"/>
                  </a:cubicBezTo>
                  <a:cubicBezTo>
                    <a:pt x="193" y="236"/>
                    <a:pt x="173" y="242"/>
                    <a:pt x="152" y="242"/>
                  </a:cubicBezTo>
                  <a:cubicBezTo>
                    <a:pt x="121" y="242"/>
                    <a:pt x="89" y="228"/>
                    <a:pt x="70" y="202"/>
                  </a:cubicBezTo>
                  <a:cubicBezTo>
                    <a:pt x="54" y="181"/>
                    <a:pt x="48" y="155"/>
                    <a:pt x="53" y="130"/>
                  </a:cubicBezTo>
                  <a:cubicBezTo>
                    <a:pt x="58" y="103"/>
                    <a:pt x="71" y="80"/>
                    <a:pt x="93" y="65"/>
                  </a:cubicBezTo>
                  <a:cubicBezTo>
                    <a:pt x="110" y="53"/>
                    <a:pt x="130" y="46"/>
                    <a:pt x="150" y="46"/>
                  </a:cubicBezTo>
                  <a:close/>
                  <a:moveTo>
                    <a:pt x="148" y="1"/>
                  </a:moveTo>
                  <a:cubicBezTo>
                    <a:pt x="119" y="1"/>
                    <a:pt x="89" y="9"/>
                    <a:pt x="65" y="26"/>
                  </a:cubicBezTo>
                  <a:cubicBezTo>
                    <a:pt x="33" y="50"/>
                    <a:pt x="14" y="83"/>
                    <a:pt x="7" y="121"/>
                  </a:cubicBezTo>
                  <a:cubicBezTo>
                    <a:pt x="1" y="160"/>
                    <a:pt x="10" y="198"/>
                    <a:pt x="33" y="229"/>
                  </a:cubicBezTo>
                  <a:cubicBezTo>
                    <a:pt x="62" y="266"/>
                    <a:pt x="105" y="288"/>
                    <a:pt x="149" y="288"/>
                  </a:cubicBezTo>
                  <a:cubicBezTo>
                    <a:pt x="180" y="288"/>
                    <a:pt x="211" y="278"/>
                    <a:pt x="236" y="260"/>
                  </a:cubicBezTo>
                  <a:cubicBezTo>
                    <a:pt x="300" y="213"/>
                    <a:pt x="313" y="123"/>
                    <a:pt x="267" y="58"/>
                  </a:cubicBezTo>
                  <a:cubicBezTo>
                    <a:pt x="240" y="21"/>
                    <a:pt x="194" y="1"/>
                    <a:pt x="14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3"/>
            <p:cNvSpPr/>
            <p:nvPr/>
          </p:nvSpPr>
          <p:spPr>
            <a:xfrm>
              <a:off x="2998256" y="4847034"/>
              <a:ext cx="14163" cy="13165"/>
            </a:xfrm>
            <a:custGeom>
              <a:avLst/>
              <a:gdLst/>
              <a:ahLst/>
              <a:cxnLst/>
              <a:rect l="l" t="t" r="r" b="b"/>
              <a:pathLst>
                <a:path w="312" h="290" extrusionOk="0">
                  <a:moveTo>
                    <a:pt x="147" y="44"/>
                  </a:moveTo>
                  <a:cubicBezTo>
                    <a:pt x="178" y="44"/>
                    <a:pt x="208" y="59"/>
                    <a:pt x="226" y="86"/>
                  </a:cubicBezTo>
                  <a:cubicBezTo>
                    <a:pt x="259" y="129"/>
                    <a:pt x="250" y="191"/>
                    <a:pt x="205" y="223"/>
                  </a:cubicBezTo>
                  <a:cubicBezTo>
                    <a:pt x="188" y="235"/>
                    <a:pt x="168" y="241"/>
                    <a:pt x="148" y="241"/>
                  </a:cubicBezTo>
                  <a:cubicBezTo>
                    <a:pt x="117" y="241"/>
                    <a:pt x="86" y="227"/>
                    <a:pt x="68" y="202"/>
                  </a:cubicBezTo>
                  <a:cubicBezTo>
                    <a:pt x="52" y="180"/>
                    <a:pt x="46" y="154"/>
                    <a:pt x="50" y="128"/>
                  </a:cubicBezTo>
                  <a:cubicBezTo>
                    <a:pt x="53" y="101"/>
                    <a:pt x="68" y="79"/>
                    <a:pt x="89" y="63"/>
                  </a:cubicBezTo>
                  <a:cubicBezTo>
                    <a:pt x="106" y="52"/>
                    <a:pt x="126" y="44"/>
                    <a:pt x="147" y="44"/>
                  </a:cubicBezTo>
                  <a:close/>
                  <a:moveTo>
                    <a:pt x="146" y="0"/>
                  </a:moveTo>
                  <a:cubicBezTo>
                    <a:pt x="117" y="0"/>
                    <a:pt x="87" y="9"/>
                    <a:pt x="62" y="28"/>
                  </a:cubicBezTo>
                  <a:cubicBezTo>
                    <a:pt x="31" y="50"/>
                    <a:pt x="11" y="84"/>
                    <a:pt x="5" y="122"/>
                  </a:cubicBezTo>
                  <a:cubicBezTo>
                    <a:pt x="0" y="160"/>
                    <a:pt x="10" y="199"/>
                    <a:pt x="32" y="229"/>
                  </a:cubicBezTo>
                  <a:cubicBezTo>
                    <a:pt x="60" y="266"/>
                    <a:pt x="104" y="289"/>
                    <a:pt x="148" y="289"/>
                  </a:cubicBezTo>
                  <a:cubicBezTo>
                    <a:pt x="178" y="289"/>
                    <a:pt x="209" y="280"/>
                    <a:pt x="234" y="261"/>
                  </a:cubicBezTo>
                  <a:cubicBezTo>
                    <a:pt x="299" y="213"/>
                    <a:pt x="311" y="123"/>
                    <a:pt x="266" y="59"/>
                  </a:cubicBezTo>
                  <a:cubicBezTo>
                    <a:pt x="237" y="21"/>
                    <a:pt x="192" y="0"/>
                    <a:pt x="146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3"/>
            <p:cNvSpPr/>
            <p:nvPr/>
          </p:nvSpPr>
          <p:spPr>
            <a:xfrm>
              <a:off x="2895073" y="4798643"/>
              <a:ext cx="8126" cy="7490"/>
            </a:xfrm>
            <a:custGeom>
              <a:avLst/>
              <a:gdLst/>
              <a:ahLst/>
              <a:cxnLst/>
              <a:rect l="l" t="t" r="r" b="b"/>
              <a:pathLst>
                <a:path w="179" h="165" extrusionOk="0">
                  <a:moveTo>
                    <a:pt x="94" y="47"/>
                  </a:moveTo>
                  <a:cubicBezTo>
                    <a:pt x="106" y="47"/>
                    <a:pt x="117" y="53"/>
                    <a:pt x="124" y="61"/>
                  </a:cubicBezTo>
                  <a:cubicBezTo>
                    <a:pt x="129" y="68"/>
                    <a:pt x="131" y="77"/>
                    <a:pt x="130" y="87"/>
                  </a:cubicBezTo>
                  <a:cubicBezTo>
                    <a:pt x="129" y="97"/>
                    <a:pt x="124" y="106"/>
                    <a:pt x="116" y="112"/>
                  </a:cubicBezTo>
                  <a:cubicBezTo>
                    <a:pt x="109" y="116"/>
                    <a:pt x="102" y="118"/>
                    <a:pt x="95" y="118"/>
                  </a:cubicBezTo>
                  <a:cubicBezTo>
                    <a:pt x="84" y="118"/>
                    <a:pt x="72" y="113"/>
                    <a:pt x="65" y="103"/>
                  </a:cubicBezTo>
                  <a:cubicBezTo>
                    <a:pt x="53" y="87"/>
                    <a:pt x="58" y="65"/>
                    <a:pt x="73" y="54"/>
                  </a:cubicBezTo>
                  <a:cubicBezTo>
                    <a:pt x="80" y="48"/>
                    <a:pt x="87" y="47"/>
                    <a:pt x="94" y="47"/>
                  </a:cubicBezTo>
                  <a:close/>
                  <a:moveTo>
                    <a:pt x="94" y="1"/>
                  </a:moveTo>
                  <a:cubicBezTo>
                    <a:pt x="77" y="1"/>
                    <a:pt x="60" y="6"/>
                    <a:pt x="46" y="16"/>
                  </a:cubicBezTo>
                  <a:cubicBezTo>
                    <a:pt x="9" y="42"/>
                    <a:pt x="1" y="93"/>
                    <a:pt x="27" y="130"/>
                  </a:cubicBezTo>
                  <a:cubicBezTo>
                    <a:pt x="43" y="151"/>
                    <a:pt x="68" y="164"/>
                    <a:pt x="93" y="164"/>
                  </a:cubicBezTo>
                  <a:cubicBezTo>
                    <a:pt x="110" y="164"/>
                    <a:pt x="127" y="159"/>
                    <a:pt x="142" y="149"/>
                  </a:cubicBezTo>
                  <a:cubicBezTo>
                    <a:pt x="159" y="135"/>
                    <a:pt x="171" y="117"/>
                    <a:pt x="175" y="95"/>
                  </a:cubicBezTo>
                  <a:cubicBezTo>
                    <a:pt x="179" y="74"/>
                    <a:pt x="174" y="51"/>
                    <a:pt x="161" y="34"/>
                  </a:cubicBezTo>
                  <a:cubicBezTo>
                    <a:pt x="145" y="12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3"/>
            <p:cNvSpPr/>
            <p:nvPr/>
          </p:nvSpPr>
          <p:spPr>
            <a:xfrm>
              <a:off x="2870333" y="4768773"/>
              <a:ext cx="8534" cy="7490"/>
            </a:xfrm>
            <a:custGeom>
              <a:avLst/>
              <a:gdLst/>
              <a:ahLst/>
              <a:cxnLst/>
              <a:rect l="l" t="t" r="r" b="b"/>
              <a:pathLst>
                <a:path w="188" h="165" extrusionOk="0">
                  <a:moveTo>
                    <a:pt x="94" y="46"/>
                  </a:moveTo>
                  <a:cubicBezTo>
                    <a:pt x="106" y="46"/>
                    <a:pt x="116" y="52"/>
                    <a:pt x="123" y="60"/>
                  </a:cubicBezTo>
                  <a:cubicBezTo>
                    <a:pt x="134" y="76"/>
                    <a:pt x="131" y="99"/>
                    <a:pt x="115" y="111"/>
                  </a:cubicBezTo>
                  <a:cubicBezTo>
                    <a:pt x="109" y="115"/>
                    <a:pt x="102" y="117"/>
                    <a:pt x="95" y="117"/>
                  </a:cubicBezTo>
                  <a:cubicBezTo>
                    <a:pt x="83" y="117"/>
                    <a:pt x="71" y="112"/>
                    <a:pt x="65" y="102"/>
                  </a:cubicBezTo>
                  <a:cubicBezTo>
                    <a:pt x="53" y="86"/>
                    <a:pt x="56" y="64"/>
                    <a:pt x="73" y="53"/>
                  </a:cubicBezTo>
                  <a:cubicBezTo>
                    <a:pt x="79" y="48"/>
                    <a:pt x="86" y="46"/>
                    <a:pt x="94" y="46"/>
                  </a:cubicBezTo>
                  <a:close/>
                  <a:moveTo>
                    <a:pt x="91" y="1"/>
                  </a:moveTo>
                  <a:cubicBezTo>
                    <a:pt x="75" y="1"/>
                    <a:pt x="58" y="5"/>
                    <a:pt x="45" y="16"/>
                  </a:cubicBezTo>
                  <a:cubicBezTo>
                    <a:pt x="8" y="42"/>
                    <a:pt x="0" y="94"/>
                    <a:pt x="28" y="131"/>
                  </a:cubicBezTo>
                  <a:cubicBezTo>
                    <a:pt x="44" y="152"/>
                    <a:pt x="68" y="164"/>
                    <a:pt x="94" y="164"/>
                  </a:cubicBezTo>
                  <a:cubicBezTo>
                    <a:pt x="111" y="164"/>
                    <a:pt x="128" y="159"/>
                    <a:pt x="143" y="149"/>
                  </a:cubicBezTo>
                  <a:cubicBezTo>
                    <a:pt x="180" y="122"/>
                    <a:pt x="187" y="71"/>
                    <a:pt x="161" y="34"/>
                  </a:cubicBezTo>
                  <a:cubicBezTo>
                    <a:pt x="144" y="12"/>
                    <a:pt x="117" y="1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3"/>
            <p:cNvSpPr/>
            <p:nvPr/>
          </p:nvSpPr>
          <p:spPr>
            <a:xfrm>
              <a:off x="2852493" y="4733637"/>
              <a:ext cx="8534" cy="7490"/>
            </a:xfrm>
            <a:custGeom>
              <a:avLst/>
              <a:gdLst/>
              <a:ahLst/>
              <a:cxnLst/>
              <a:rect l="l" t="t" r="r" b="b"/>
              <a:pathLst>
                <a:path w="188" h="165" extrusionOk="0">
                  <a:moveTo>
                    <a:pt x="94" y="46"/>
                  </a:moveTo>
                  <a:cubicBezTo>
                    <a:pt x="106" y="46"/>
                    <a:pt x="116" y="51"/>
                    <a:pt x="123" y="61"/>
                  </a:cubicBezTo>
                  <a:cubicBezTo>
                    <a:pt x="130" y="68"/>
                    <a:pt x="131" y="78"/>
                    <a:pt x="130" y="87"/>
                  </a:cubicBezTo>
                  <a:cubicBezTo>
                    <a:pt x="129" y="96"/>
                    <a:pt x="123" y="105"/>
                    <a:pt x="115" y="111"/>
                  </a:cubicBezTo>
                  <a:cubicBezTo>
                    <a:pt x="109" y="115"/>
                    <a:pt x="101" y="118"/>
                    <a:pt x="94" y="118"/>
                  </a:cubicBezTo>
                  <a:cubicBezTo>
                    <a:pt x="82" y="118"/>
                    <a:pt x="72" y="113"/>
                    <a:pt x="65" y="103"/>
                  </a:cubicBezTo>
                  <a:cubicBezTo>
                    <a:pt x="53" y="87"/>
                    <a:pt x="57" y="64"/>
                    <a:pt x="73" y="53"/>
                  </a:cubicBezTo>
                  <a:cubicBezTo>
                    <a:pt x="79" y="48"/>
                    <a:pt x="87" y="46"/>
                    <a:pt x="94" y="46"/>
                  </a:cubicBezTo>
                  <a:close/>
                  <a:moveTo>
                    <a:pt x="92" y="1"/>
                  </a:moveTo>
                  <a:cubicBezTo>
                    <a:pt x="76" y="1"/>
                    <a:pt x="59" y="5"/>
                    <a:pt x="45" y="16"/>
                  </a:cubicBezTo>
                  <a:cubicBezTo>
                    <a:pt x="8" y="42"/>
                    <a:pt x="0" y="94"/>
                    <a:pt x="29" y="131"/>
                  </a:cubicBezTo>
                  <a:cubicBezTo>
                    <a:pt x="44" y="152"/>
                    <a:pt x="68" y="164"/>
                    <a:pt x="94" y="164"/>
                  </a:cubicBezTo>
                  <a:cubicBezTo>
                    <a:pt x="111" y="164"/>
                    <a:pt x="129" y="159"/>
                    <a:pt x="142" y="148"/>
                  </a:cubicBezTo>
                  <a:cubicBezTo>
                    <a:pt x="179" y="122"/>
                    <a:pt x="188" y="72"/>
                    <a:pt x="160" y="35"/>
                  </a:cubicBezTo>
                  <a:cubicBezTo>
                    <a:pt x="145" y="13"/>
                    <a:pt x="119" y="1"/>
                    <a:pt x="9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3"/>
            <p:cNvSpPr/>
            <p:nvPr/>
          </p:nvSpPr>
          <p:spPr>
            <a:xfrm>
              <a:off x="2962303" y="4840543"/>
              <a:ext cx="7763" cy="7445"/>
            </a:xfrm>
            <a:custGeom>
              <a:avLst/>
              <a:gdLst/>
              <a:ahLst/>
              <a:cxnLst/>
              <a:rect l="l" t="t" r="r" b="b"/>
              <a:pathLst>
                <a:path w="171" h="164" extrusionOk="0">
                  <a:moveTo>
                    <a:pt x="86" y="47"/>
                  </a:moveTo>
                  <a:cubicBezTo>
                    <a:pt x="98" y="47"/>
                    <a:pt x="109" y="52"/>
                    <a:pt x="115" y="61"/>
                  </a:cubicBezTo>
                  <a:cubicBezTo>
                    <a:pt x="120" y="68"/>
                    <a:pt x="123" y="77"/>
                    <a:pt x="122" y="87"/>
                  </a:cubicBezTo>
                  <a:cubicBezTo>
                    <a:pt x="120" y="97"/>
                    <a:pt x="115" y="106"/>
                    <a:pt x="107" y="111"/>
                  </a:cubicBezTo>
                  <a:cubicBezTo>
                    <a:pt x="101" y="116"/>
                    <a:pt x="93" y="118"/>
                    <a:pt x="86" y="118"/>
                  </a:cubicBezTo>
                  <a:cubicBezTo>
                    <a:pt x="75" y="118"/>
                    <a:pt x="64" y="113"/>
                    <a:pt x="57" y="103"/>
                  </a:cubicBezTo>
                  <a:cubicBezTo>
                    <a:pt x="52" y="96"/>
                    <a:pt x="49" y="86"/>
                    <a:pt x="50" y="77"/>
                  </a:cubicBezTo>
                  <a:cubicBezTo>
                    <a:pt x="52" y="67"/>
                    <a:pt x="57" y="59"/>
                    <a:pt x="65" y="53"/>
                  </a:cubicBezTo>
                  <a:cubicBezTo>
                    <a:pt x="72" y="49"/>
                    <a:pt x="78" y="47"/>
                    <a:pt x="86" y="47"/>
                  </a:cubicBezTo>
                  <a:close/>
                  <a:moveTo>
                    <a:pt x="86" y="0"/>
                  </a:moveTo>
                  <a:cubicBezTo>
                    <a:pt x="69" y="0"/>
                    <a:pt x="51" y="5"/>
                    <a:pt x="37" y="15"/>
                  </a:cubicBezTo>
                  <a:cubicBezTo>
                    <a:pt x="20" y="28"/>
                    <a:pt x="9" y="47"/>
                    <a:pt x="4" y="69"/>
                  </a:cubicBezTo>
                  <a:cubicBezTo>
                    <a:pt x="0" y="90"/>
                    <a:pt x="6" y="113"/>
                    <a:pt x="19" y="129"/>
                  </a:cubicBezTo>
                  <a:cubicBezTo>
                    <a:pt x="35" y="150"/>
                    <a:pt x="58" y="163"/>
                    <a:pt x="85" y="163"/>
                  </a:cubicBezTo>
                  <a:cubicBezTo>
                    <a:pt x="101" y="163"/>
                    <a:pt x="119" y="158"/>
                    <a:pt x="133" y="147"/>
                  </a:cubicBezTo>
                  <a:cubicBezTo>
                    <a:pt x="151" y="134"/>
                    <a:pt x="163" y="116"/>
                    <a:pt x="167" y="92"/>
                  </a:cubicBezTo>
                  <a:cubicBezTo>
                    <a:pt x="170" y="71"/>
                    <a:pt x="165" y="49"/>
                    <a:pt x="152" y="32"/>
                  </a:cubicBezTo>
                  <a:cubicBezTo>
                    <a:pt x="136" y="11"/>
                    <a:pt x="111" y="0"/>
                    <a:pt x="86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3"/>
            <p:cNvSpPr/>
            <p:nvPr/>
          </p:nvSpPr>
          <p:spPr>
            <a:xfrm>
              <a:off x="2848407" y="4617290"/>
              <a:ext cx="8126" cy="7490"/>
            </a:xfrm>
            <a:custGeom>
              <a:avLst/>
              <a:gdLst/>
              <a:ahLst/>
              <a:cxnLst/>
              <a:rect l="l" t="t" r="r" b="b"/>
              <a:pathLst>
                <a:path w="179" h="165" extrusionOk="0">
                  <a:moveTo>
                    <a:pt x="87" y="47"/>
                  </a:moveTo>
                  <a:cubicBezTo>
                    <a:pt x="98" y="47"/>
                    <a:pt x="109" y="52"/>
                    <a:pt x="115" y="61"/>
                  </a:cubicBezTo>
                  <a:cubicBezTo>
                    <a:pt x="127" y="77"/>
                    <a:pt x="124" y="99"/>
                    <a:pt x="108" y="111"/>
                  </a:cubicBezTo>
                  <a:cubicBezTo>
                    <a:pt x="102" y="116"/>
                    <a:pt x="94" y="118"/>
                    <a:pt x="86" y="118"/>
                  </a:cubicBezTo>
                  <a:cubicBezTo>
                    <a:pt x="75" y="118"/>
                    <a:pt x="64" y="113"/>
                    <a:pt x="57" y="104"/>
                  </a:cubicBezTo>
                  <a:cubicBezTo>
                    <a:pt x="52" y="95"/>
                    <a:pt x="50" y="86"/>
                    <a:pt x="51" y="77"/>
                  </a:cubicBezTo>
                  <a:cubicBezTo>
                    <a:pt x="52" y="68"/>
                    <a:pt x="57" y="58"/>
                    <a:pt x="66" y="53"/>
                  </a:cubicBezTo>
                  <a:cubicBezTo>
                    <a:pt x="72" y="49"/>
                    <a:pt x="78" y="47"/>
                    <a:pt x="87" y="47"/>
                  </a:cubicBezTo>
                  <a:close/>
                  <a:moveTo>
                    <a:pt x="84" y="1"/>
                  </a:moveTo>
                  <a:cubicBezTo>
                    <a:pt x="68" y="1"/>
                    <a:pt x="51" y="6"/>
                    <a:pt x="37" y="16"/>
                  </a:cubicBezTo>
                  <a:cubicBezTo>
                    <a:pt x="20" y="30"/>
                    <a:pt x="9" y="48"/>
                    <a:pt x="5" y="70"/>
                  </a:cubicBezTo>
                  <a:cubicBezTo>
                    <a:pt x="0" y="91"/>
                    <a:pt x="6" y="114"/>
                    <a:pt x="19" y="131"/>
                  </a:cubicBezTo>
                  <a:cubicBezTo>
                    <a:pt x="35" y="152"/>
                    <a:pt x="61" y="165"/>
                    <a:pt x="85" y="165"/>
                  </a:cubicBezTo>
                  <a:cubicBezTo>
                    <a:pt x="103" y="165"/>
                    <a:pt x="120" y="159"/>
                    <a:pt x="134" y="149"/>
                  </a:cubicBezTo>
                  <a:cubicBezTo>
                    <a:pt x="171" y="123"/>
                    <a:pt x="179" y="72"/>
                    <a:pt x="151" y="35"/>
                  </a:cubicBezTo>
                  <a:cubicBezTo>
                    <a:pt x="136" y="13"/>
                    <a:pt x="110" y="1"/>
                    <a:pt x="8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3"/>
            <p:cNvSpPr/>
            <p:nvPr/>
          </p:nvSpPr>
          <p:spPr>
            <a:xfrm>
              <a:off x="2950046" y="4501623"/>
              <a:ext cx="8443" cy="7445"/>
            </a:xfrm>
            <a:custGeom>
              <a:avLst/>
              <a:gdLst/>
              <a:ahLst/>
              <a:cxnLst/>
              <a:rect l="l" t="t" r="r" b="b"/>
              <a:pathLst>
                <a:path w="186" h="164" extrusionOk="0">
                  <a:moveTo>
                    <a:pt x="92" y="45"/>
                  </a:moveTo>
                  <a:cubicBezTo>
                    <a:pt x="105" y="45"/>
                    <a:pt x="115" y="50"/>
                    <a:pt x="122" y="59"/>
                  </a:cubicBezTo>
                  <a:cubicBezTo>
                    <a:pt x="133" y="75"/>
                    <a:pt x="129" y="97"/>
                    <a:pt x="113" y="110"/>
                  </a:cubicBezTo>
                  <a:cubicBezTo>
                    <a:pt x="107" y="115"/>
                    <a:pt x="100" y="117"/>
                    <a:pt x="93" y="117"/>
                  </a:cubicBezTo>
                  <a:cubicBezTo>
                    <a:pt x="81" y="117"/>
                    <a:pt x="70" y="111"/>
                    <a:pt x="64" y="102"/>
                  </a:cubicBezTo>
                  <a:cubicBezTo>
                    <a:pt x="52" y="86"/>
                    <a:pt x="55" y="64"/>
                    <a:pt x="71" y="52"/>
                  </a:cubicBezTo>
                  <a:cubicBezTo>
                    <a:pt x="78" y="47"/>
                    <a:pt x="85" y="45"/>
                    <a:pt x="92" y="45"/>
                  </a:cubicBezTo>
                  <a:close/>
                  <a:moveTo>
                    <a:pt x="94" y="0"/>
                  </a:moveTo>
                  <a:cubicBezTo>
                    <a:pt x="76" y="0"/>
                    <a:pt x="59" y="6"/>
                    <a:pt x="45" y="16"/>
                  </a:cubicBezTo>
                  <a:cubicBezTo>
                    <a:pt x="8" y="43"/>
                    <a:pt x="0" y="93"/>
                    <a:pt x="28" y="131"/>
                  </a:cubicBezTo>
                  <a:cubicBezTo>
                    <a:pt x="42" y="150"/>
                    <a:pt x="66" y="164"/>
                    <a:pt x="92" y="164"/>
                  </a:cubicBezTo>
                  <a:cubicBezTo>
                    <a:pt x="110" y="164"/>
                    <a:pt x="127" y="159"/>
                    <a:pt x="142" y="148"/>
                  </a:cubicBezTo>
                  <a:cubicBezTo>
                    <a:pt x="178" y="122"/>
                    <a:pt x="186" y="70"/>
                    <a:pt x="160" y="33"/>
                  </a:cubicBezTo>
                  <a:cubicBezTo>
                    <a:pt x="144" y="12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3"/>
            <p:cNvSpPr/>
            <p:nvPr/>
          </p:nvSpPr>
          <p:spPr>
            <a:xfrm>
              <a:off x="3199492" y="4622692"/>
              <a:ext cx="8126" cy="7445"/>
            </a:xfrm>
            <a:custGeom>
              <a:avLst/>
              <a:gdLst/>
              <a:ahLst/>
              <a:cxnLst/>
              <a:rect l="l" t="t" r="r" b="b"/>
              <a:pathLst>
                <a:path w="179" h="164" extrusionOk="0">
                  <a:moveTo>
                    <a:pt x="93" y="45"/>
                  </a:moveTo>
                  <a:cubicBezTo>
                    <a:pt x="105" y="45"/>
                    <a:pt x="116" y="50"/>
                    <a:pt x="122" y="59"/>
                  </a:cubicBezTo>
                  <a:cubicBezTo>
                    <a:pt x="127" y="67"/>
                    <a:pt x="130" y="76"/>
                    <a:pt x="128" y="86"/>
                  </a:cubicBezTo>
                  <a:cubicBezTo>
                    <a:pt x="127" y="95"/>
                    <a:pt x="122" y="104"/>
                    <a:pt x="115" y="109"/>
                  </a:cubicBezTo>
                  <a:cubicBezTo>
                    <a:pt x="108" y="114"/>
                    <a:pt x="101" y="116"/>
                    <a:pt x="93" y="116"/>
                  </a:cubicBezTo>
                  <a:cubicBezTo>
                    <a:pt x="82" y="116"/>
                    <a:pt x="70" y="111"/>
                    <a:pt x="64" y="102"/>
                  </a:cubicBezTo>
                  <a:cubicBezTo>
                    <a:pt x="52" y="87"/>
                    <a:pt x="57" y="64"/>
                    <a:pt x="72" y="51"/>
                  </a:cubicBezTo>
                  <a:cubicBezTo>
                    <a:pt x="79" y="48"/>
                    <a:pt x="85" y="45"/>
                    <a:pt x="93" y="45"/>
                  </a:cubicBezTo>
                  <a:close/>
                  <a:moveTo>
                    <a:pt x="95" y="0"/>
                  </a:moveTo>
                  <a:cubicBezTo>
                    <a:pt x="77" y="0"/>
                    <a:pt x="60" y="6"/>
                    <a:pt x="46" y="16"/>
                  </a:cubicBezTo>
                  <a:cubicBezTo>
                    <a:pt x="9" y="43"/>
                    <a:pt x="1" y="93"/>
                    <a:pt x="27" y="130"/>
                  </a:cubicBezTo>
                  <a:cubicBezTo>
                    <a:pt x="43" y="150"/>
                    <a:pt x="68" y="164"/>
                    <a:pt x="93" y="164"/>
                  </a:cubicBezTo>
                  <a:cubicBezTo>
                    <a:pt x="110" y="164"/>
                    <a:pt x="127" y="159"/>
                    <a:pt x="142" y="148"/>
                  </a:cubicBezTo>
                  <a:cubicBezTo>
                    <a:pt x="159" y="134"/>
                    <a:pt x="170" y="116"/>
                    <a:pt x="175" y="93"/>
                  </a:cubicBezTo>
                  <a:cubicBezTo>
                    <a:pt x="179" y="72"/>
                    <a:pt x="174" y="50"/>
                    <a:pt x="160" y="33"/>
                  </a:cubicBezTo>
                  <a:cubicBezTo>
                    <a:pt x="145" y="12"/>
                    <a:pt x="120" y="0"/>
                    <a:pt x="9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3"/>
            <p:cNvSpPr/>
            <p:nvPr/>
          </p:nvSpPr>
          <p:spPr>
            <a:xfrm>
              <a:off x="3205393" y="4662503"/>
              <a:ext cx="8080" cy="7445"/>
            </a:xfrm>
            <a:custGeom>
              <a:avLst/>
              <a:gdLst/>
              <a:ahLst/>
              <a:cxnLst/>
              <a:rect l="l" t="t" r="r" b="b"/>
              <a:pathLst>
                <a:path w="178" h="164" extrusionOk="0">
                  <a:moveTo>
                    <a:pt x="92" y="46"/>
                  </a:moveTo>
                  <a:cubicBezTo>
                    <a:pt x="104" y="46"/>
                    <a:pt x="114" y="51"/>
                    <a:pt x="122" y="60"/>
                  </a:cubicBezTo>
                  <a:cubicBezTo>
                    <a:pt x="127" y="68"/>
                    <a:pt x="129" y="78"/>
                    <a:pt x="128" y="88"/>
                  </a:cubicBezTo>
                  <a:cubicBezTo>
                    <a:pt x="127" y="97"/>
                    <a:pt x="122" y="106"/>
                    <a:pt x="113" y="111"/>
                  </a:cubicBezTo>
                  <a:cubicBezTo>
                    <a:pt x="107" y="116"/>
                    <a:pt x="99" y="118"/>
                    <a:pt x="92" y="118"/>
                  </a:cubicBezTo>
                  <a:cubicBezTo>
                    <a:pt x="81" y="118"/>
                    <a:pt x="70" y="114"/>
                    <a:pt x="64" y="104"/>
                  </a:cubicBezTo>
                  <a:cubicBezTo>
                    <a:pt x="51" y="86"/>
                    <a:pt x="55" y="64"/>
                    <a:pt x="71" y="52"/>
                  </a:cubicBezTo>
                  <a:cubicBezTo>
                    <a:pt x="77" y="48"/>
                    <a:pt x="85" y="46"/>
                    <a:pt x="92" y="46"/>
                  </a:cubicBezTo>
                  <a:close/>
                  <a:moveTo>
                    <a:pt x="93" y="0"/>
                  </a:moveTo>
                  <a:cubicBezTo>
                    <a:pt x="76" y="0"/>
                    <a:pt x="59" y="5"/>
                    <a:pt x="45" y="16"/>
                  </a:cubicBezTo>
                  <a:cubicBezTo>
                    <a:pt x="8" y="42"/>
                    <a:pt x="0" y="94"/>
                    <a:pt x="27" y="130"/>
                  </a:cubicBezTo>
                  <a:cubicBezTo>
                    <a:pt x="43" y="152"/>
                    <a:pt x="66" y="163"/>
                    <a:pt x="92" y="163"/>
                  </a:cubicBezTo>
                  <a:cubicBezTo>
                    <a:pt x="109" y="163"/>
                    <a:pt x="127" y="158"/>
                    <a:pt x="141" y="147"/>
                  </a:cubicBezTo>
                  <a:cubicBezTo>
                    <a:pt x="159" y="134"/>
                    <a:pt x="170" y="116"/>
                    <a:pt x="174" y="94"/>
                  </a:cubicBezTo>
                  <a:cubicBezTo>
                    <a:pt x="178" y="72"/>
                    <a:pt x="172" y="49"/>
                    <a:pt x="160" y="32"/>
                  </a:cubicBezTo>
                  <a:cubicBezTo>
                    <a:pt x="144" y="11"/>
                    <a:pt x="119" y="0"/>
                    <a:pt x="93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3"/>
            <p:cNvSpPr/>
            <p:nvPr/>
          </p:nvSpPr>
          <p:spPr>
            <a:xfrm>
              <a:off x="3172255" y="4773948"/>
              <a:ext cx="8580" cy="7490"/>
            </a:xfrm>
            <a:custGeom>
              <a:avLst/>
              <a:gdLst/>
              <a:ahLst/>
              <a:cxnLst/>
              <a:rect l="l" t="t" r="r" b="b"/>
              <a:pathLst>
                <a:path w="189" h="165" extrusionOk="0">
                  <a:moveTo>
                    <a:pt x="93" y="46"/>
                  </a:moveTo>
                  <a:cubicBezTo>
                    <a:pt x="105" y="46"/>
                    <a:pt x="116" y="51"/>
                    <a:pt x="122" y="61"/>
                  </a:cubicBezTo>
                  <a:cubicBezTo>
                    <a:pt x="135" y="77"/>
                    <a:pt x="130" y="101"/>
                    <a:pt x="114" y="112"/>
                  </a:cubicBezTo>
                  <a:cubicBezTo>
                    <a:pt x="108" y="116"/>
                    <a:pt x="101" y="118"/>
                    <a:pt x="94" y="118"/>
                  </a:cubicBezTo>
                  <a:cubicBezTo>
                    <a:pt x="82" y="118"/>
                    <a:pt x="70" y="113"/>
                    <a:pt x="64" y="103"/>
                  </a:cubicBezTo>
                  <a:cubicBezTo>
                    <a:pt x="53" y="87"/>
                    <a:pt x="56" y="65"/>
                    <a:pt x="72" y="54"/>
                  </a:cubicBezTo>
                  <a:cubicBezTo>
                    <a:pt x="79" y="49"/>
                    <a:pt x="85" y="46"/>
                    <a:pt x="93" y="46"/>
                  </a:cubicBezTo>
                  <a:close/>
                  <a:moveTo>
                    <a:pt x="95" y="1"/>
                  </a:moveTo>
                  <a:cubicBezTo>
                    <a:pt x="78" y="1"/>
                    <a:pt x="60" y="6"/>
                    <a:pt x="46" y="17"/>
                  </a:cubicBezTo>
                  <a:cubicBezTo>
                    <a:pt x="9" y="43"/>
                    <a:pt x="1" y="94"/>
                    <a:pt x="29" y="131"/>
                  </a:cubicBezTo>
                  <a:cubicBezTo>
                    <a:pt x="43" y="152"/>
                    <a:pt x="68" y="164"/>
                    <a:pt x="94" y="164"/>
                  </a:cubicBezTo>
                  <a:cubicBezTo>
                    <a:pt x="111" y="164"/>
                    <a:pt x="129" y="159"/>
                    <a:pt x="143" y="148"/>
                  </a:cubicBezTo>
                  <a:cubicBezTo>
                    <a:pt x="180" y="122"/>
                    <a:pt x="188" y="70"/>
                    <a:pt x="161" y="33"/>
                  </a:cubicBezTo>
                  <a:cubicBezTo>
                    <a:pt x="145" y="12"/>
                    <a:pt x="120" y="1"/>
                    <a:pt x="9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3"/>
            <p:cNvSpPr/>
            <p:nvPr/>
          </p:nvSpPr>
          <p:spPr>
            <a:xfrm>
              <a:off x="3146425" y="4803546"/>
              <a:ext cx="8126" cy="7445"/>
            </a:xfrm>
            <a:custGeom>
              <a:avLst/>
              <a:gdLst/>
              <a:ahLst/>
              <a:cxnLst/>
              <a:rect l="l" t="t" r="r" b="b"/>
              <a:pathLst>
                <a:path w="179" h="164" extrusionOk="0">
                  <a:moveTo>
                    <a:pt x="93" y="46"/>
                  </a:moveTo>
                  <a:cubicBezTo>
                    <a:pt x="105" y="46"/>
                    <a:pt x="115" y="51"/>
                    <a:pt x="121" y="61"/>
                  </a:cubicBezTo>
                  <a:cubicBezTo>
                    <a:pt x="129" y="68"/>
                    <a:pt x="130" y="78"/>
                    <a:pt x="129" y="87"/>
                  </a:cubicBezTo>
                  <a:cubicBezTo>
                    <a:pt x="127" y="95"/>
                    <a:pt x="121" y="105"/>
                    <a:pt x="114" y="110"/>
                  </a:cubicBezTo>
                  <a:cubicBezTo>
                    <a:pt x="108" y="115"/>
                    <a:pt x="100" y="117"/>
                    <a:pt x="92" y="117"/>
                  </a:cubicBezTo>
                  <a:cubicBezTo>
                    <a:pt x="81" y="117"/>
                    <a:pt x="70" y="112"/>
                    <a:pt x="63" y="103"/>
                  </a:cubicBezTo>
                  <a:cubicBezTo>
                    <a:pt x="52" y="86"/>
                    <a:pt x="56" y="63"/>
                    <a:pt x="72" y="52"/>
                  </a:cubicBezTo>
                  <a:cubicBezTo>
                    <a:pt x="78" y="48"/>
                    <a:pt x="84" y="46"/>
                    <a:pt x="93" y="46"/>
                  </a:cubicBezTo>
                  <a:close/>
                  <a:moveTo>
                    <a:pt x="91" y="0"/>
                  </a:moveTo>
                  <a:cubicBezTo>
                    <a:pt x="75" y="0"/>
                    <a:pt x="59" y="5"/>
                    <a:pt x="45" y="15"/>
                  </a:cubicBezTo>
                  <a:cubicBezTo>
                    <a:pt x="9" y="42"/>
                    <a:pt x="0" y="93"/>
                    <a:pt x="26" y="130"/>
                  </a:cubicBezTo>
                  <a:cubicBezTo>
                    <a:pt x="42" y="151"/>
                    <a:pt x="67" y="164"/>
                    <a:pt x="93" y="164"/>
                  </a:cubicBezTo>
                  <a:cubicBezTo>
                    <a:pt x="110" y="164"/>
                    <a:pt x="127" y="159"/>
                    <a:pt x="141" y="148"/>
                  </a:cubicBezTo>
                  <a:cubicBezTo>
                    <a:pt x="158" y="136"/>
                    <a:pt x="171" y="117"/>
                    <a:pt x="174" y="94"/>
                  </a:cubicBezTo>
                  <a:cubicBezTo>
                    <a:pt x="178" y="73"/>
                    <a:pt x="173" y="51"/>
                    <a:pt x="160" y="34"/>
                  </a:cubicBezTo>
                  <a:cubicBezTo>
                    <a:pt x="144" y="12"/>
                    <a:pt x="117" y="0"/>
                    <a:pt x="9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3"/>
            <p:cNvSpPr/>
            <p:nvPr/>
          </p:nvSpPr>
          <p:spPr>
            <a:xfrm>
              <a:off x="3040110" y="4850666"/>
              <a:ext cx="8171" cy="7399"/>
            </a:xfrm>
            <a:custGeom>
              <a:avLst/>
              <a:gdLst/>
              <a:ahLst/>
              <a:cxnLst/>
              <a:rect l="l" t="t" r="r" b="b"/>
              <a:pathLst>
                <a:path w="180" h="163" extrusionOk="0">
                  <a:moveTo>
                    <a:pt x="85" y="46"/>
                  </a:moveTo>
                  <a:cubicBezTo>
                    <a:pt x="98" y="46"/>
                    <a:pt x="109" y="51"/>
                    <a:pt x="115" y="59"/>
                  </a:cubicBezTo>
                  <a:cubicBezTo>
                    <a:pt x="128" y="75"/>
                    <a:pt x="124" y="98"/>
                    <a:pt x="109" y="110"/>
                  </a:cubicBezTo>
                  <a:cubicBezTo>
                    <a:pt x="102" y="114"/>
                    <a:pt x="95" y="117"/>
                    <a:pt x="88" y="117"/>
                  </a:cubicBezTo>
                  <a:cubicBezTo>
                    <a:pt x="76" y="117"/>
                    <a:pt x="64" y="111"/>
                    <a:pt x="57" y="101"/>
                  </a:cubicBezTo>
                  <a:cubicBezTo>
                    <a:pt x="52" y="94"/>
                    <a:pt x="48" y="85"/>
                    <a:pt x="51" y="75"/>
                  </a:cubicBezTo>
                  <a:cubicBezTo>
                    <a:pt x="52" y="67"/>
                    <a:pt x="57" y="57"/>
                    <a:pt x="64" y="52"/>
                  </a:cubicBezTo>
                  <a:cubicBezTo>
                    <a:pt x="72" y="48"/>
                    <a:pt x="78" y="46"/>
                    <a:pt x="85" y="46"/>
                  </a:cubicBezTo>
                  <a:close/>
                  <a:moveTo>
                    <a:pt x="86" y="0"/>
                  </a:moveTo>
                  <a:cubicBezTo>
                    <a:pt x="69" y="0"/>
                    <a:pt x="52" y="5"/>
                    <a:pt x="38" y="15"/>
                  </a:cubicBezTo>
                  <a:cubicBezTo>
                    <a:pt x="20" y="28"/>
                    <a:pt x="9" y="47"/>
                    <a:pt x="5" y="69"/>
                  </a:cubicBezTo>
                  <a:cubicBezTo>
                    <a:pt x="1" y="90"/>
                    <a:pt x="6" y="112"/>
                    <a:pt x="20" y="130"/>
                  </a:cubicBezTo>
                  <a:cubicBezTo>
                    <a:pt x="36" y="151"/>
                    <a:pt x="59" y="163"/>
                    <a:pt x="85" y="163"/>
                  </a:cubicBezTo>
                  <a:cubicBezTo>
                    <a:pt x="103" y="163"/>
                    <a:pt x="120" y="157"/>
                    <a:pt x="135" y="147"/>
                  </a:cubicBezTo>
                  <a:cubicBezTo>
                    <a:pt x="172" y="120"/>
                    <a:pt x="179" y="69"/>
                    <a:pt x="152" y="32"/>
                  </a:cubicBezTo>
                  <a:cubicBezTo>
                    <a:pt x="137" y="11"/>
                    <a:pt x="112" y="0"/>
                    <a:pt x="86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3"/>
            <p:cNvSpPr/>
            <p:nvPr/>
          </p:nvSpPr>
          <p:spPr>
            <a:xfrm>
              <a:off x="3001070" y="4849848"/>
              <a:ext cx="7763" cy="7490"/>
            </a:xfrm>
            <a:custGeom>
              <a:avLst/>
              <a:gdLst/>
              <a:ahLst/>
              <a:cxnLst/>
              <a:rect l="l" t="t" r="r" b="b"/>
              <a:pathLst>
                <a:path w="171" h="165" extrusionOk="0">
                  <a:moveTo>
                    <a:pt x="85" y="46"/>
                  </a:moveTo>
                  <a:cubicBezTo>
                    <a:pt x="96" y="46"/>
                    <a:pt x="107" y="51"/>
                    <a:pt x="114" y="60"/>
                  </a:cubicBezTo>
                  <a:cubicBezTo>
                    <a:pt x="121" y="69"/>
                    <a:pt x="123" y="77"/>
                    <a:pt x="121" y="87"/>
                  </a:cubicBezTo>
                  <a:cubicBezTo>
                    <a:pt x="120" y="96"/>
                    <a:pt x="114" y="106"/>
                    <a:pt x="106" y="111"/>
                  </a:cubicBezTo>
                  <a:cubicBezTo>
                    <a:pt x="100" y="116"/>
                    <a:pt x="93" y="118"/>
                    <a:pt x="85" y="118"/>
                  </a:cubicBezTo>
                  <a:cubicBezTo>
                    <a:pt x="74" y="118"/>
                    <a:pt x="63" y="112"/>
                    <a:pt x="56" y="103"/>
                  </a:cubicBezTo>
                  <a:cubicBezTo>
                    <a:pt x="51" y="94"/>
                    <a:pt x="48" y="86"/>
                    <a:pt x="49" y="76"/>
                  </a:cubicBezTo>
                  <a:cubicBezTo>
                    <a:pt x="51" y="67"/>
                    <a:pt x="56" y="58"/>
                    <a:pt x="64" y="53"/>
                  </a:cubicBezTo>
                  <a:cubicBezTo>
                    <a:pt x="70" y="48"/>
                    <a:pt x="77" y="46"/>
                    <a:pt x="85" y="46"/>
                  </a:cubicBezTo>
                  <a:close/>
                  <a:moveTo>
                    <a:pt x="85" y="0"/>
                  </a:moveTo>
                  <a:cubicBezTo>
                    <a:pt x="68" y="0"/>
                    <a:pt x="51" y="6"/>
                    <a:pt x="37" y="16"/>
                  </a:cubicBezTo>
                  <a:cubicBezTo>
                    <a:pt x="20" y="29"/>
                    <a:pt x="9" y="48"/>
                    <a:pt x="5" y="70"/>
                  </a:cubicBezTo>
                  <a:cubicBezTo>
                    <a:pt x="0" y="91"/>
                    <a:pt x="6" y="113"/>
                    <a:pt x="19" y="130"/>
                  </a:cubicBezTo>
                  <a:cubicBezTo>
                    <a:pt x="35" y="151"/>
                    <a:pt x="58" y="165"/>
                    <a:pt x="85" y="165"/>
                  </a:cubicBezTo>
                  <a:cubicBezTo>
                    <a:pt x="102" y="165"/>
                    <a:pt x="120" y="160"/>
                    <a:pt x="133" y="149"/>
                  </a:cubicBezTo>
                  <a:cubicBezTo>
                    <a:pt x="151" y="135"/>
                    <a:pt x="163" y="117"/>
                    <a:pt x="167" y="95"/>
                  </a:cubicBezTo>
                  <a:cubicBezTo>
                    <a:pt x="170" y="74"/>
                    <a:pt x="165" y="51"/>
                    <a:pt x="152" y="34"/>
                  </a:cubicBezTo>
                  <a:cubicBezTo>
                    <a:pt x="137" y="12"/>
                    <a:pt x="111" y="0"/>
                    <a:pt x="8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33"/>
            <p:cNvSpPr/>
            <p:nvPr/>
          </p:nvSpPr>
          <p:spPr>
            <a:xfrm>
              <a:off x="3074247" y="4150175"/>
              <a:ext cx="26057" cy="24241"/>
            </a:xfrm>
            <a:custGeom>
              <a:avLst/>
              <a:gdLst/>
              <a:ahLst/>
              <a:cxnLst/>
              <a:rect l="l" t="t" r="r" b="b"/>
              <a:pathLst>
                <a:path w="574" h="534" extrusionOk="0">
                  <a:moveTo>
                    <a:pt x="272" y="48"/>
                  </a:moveTo>
                  <a:cubicBezTo>
                    <a:pt x="343" y="48"/>
                    <a:pt x="409" y="82"/>
                    <a:pt x="450" y="137"/>
                  </a:cubicBezTo>
                  <a:cubicBezTo>
                    <a:pt x="522" y="235"/>
                    <a:pt x="501" y="373"/>
                    <a:pt x="403" y="445"/>
                  </a:cubicBezTo>
                  <a:cubicBezTo>
                    <a:pt x="365" y="472"/>
                    <a:pt x="319" y="487"/>
                    <a:pt x="274" y="487"/>
                  </a:cubicBezTo>
                  <a:cubicBezTo>
                    <a:pt x="203" y="487"/>
                    <a:pt x="137" y="452"/>
                    <a:pt x="96" y="395"/>
                  </a:cubicBezTo>
                  <a:cubicBezTo>
                    <a:pt x="61" y="350"/>
                    <a:pt x="47" y="292"/>
                    <a:pt x="56" y="234"/>
                  </a:cubicBezTo>
                  <a:cubicBezTo>
                    <a:pt x="65" y="176"/>
                    <a:pt x="96" y="124"/>
                    <a:pt x="143" y="90"/>
                  </a:cubicBezTo>
                  <a:cubicBezTo>
                    <a:pt x="181" y="62"/>
                    <a:pt x="227" y="48"/>
                    <a:pt x="272" y="48"/>
                  </a:cubicBezTo>
                  <a:close/>
                  <a:moveTo>
                    <a:pt x="273" y="1"/>
                  </a:moveTo>
                  <a:cubicBezTo>
                    <a:pt x="217" y="1"/>
                    <a:pt x="163" y="18"/>
                    <a:pt x="117" y="51"/>
                  </a:cubicBezTo>
                  <a:cubicBezTo>
                    <a:pt x="60" y="94"/>
                    <a:pt x="22" y="156"/>
                    <a:pt x="11" y="225"/>
                  </a:cubicBezTo>
                  <a:cubicBezTo>
                    <a:pt x="1" y="296"/>
                    <a:pt x="18" y="366"/>
                    <a:pt x="60" y="424"/>
                  </a:cubicBezTo>
                  <a:cubicBezTo>
                    <a:pt x="108" y="492"/>
                    <a:pt x="190" y="533"/>
                    <a:pt x="274" y="533"/>
                  </a:cubicBezTo>
                  <a:cubicBezTo>
                    <a:pt x="330" y="533"/>
                    <a:pt x="385" y="515"/>
                    <a:pt x="430" y="482"/>
                  </a:cubicBezTo>
                  <a:cubicBezTo>
                    <a:pt x="549" y="394"/>
                    <a:pt x="574" y="229"/>
                    <a:pt x="488" y="109"/>
                  </a:cubicBezTo>
                  <a:cubicBezTo>
                    <a:pt x="439" y="41"/>
                    <a:pt x="358" y="1"/>
                    <a:pt x="27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33"/>
            <p:cNvSpPr/>
            <p:nvPr/>
          </p:nvSpPr>
          <p:spPr>
            <a:xfrm>
              <a:off x="3073294" y="4558730"/>
              <a:ext cx="13074" cy="12120"/>
            </a:xfrm>
            <a:custGeom>
              <a:avLst/>
              <a:gdLst/>
              <a:ahLst/>
              <a:cxnLst/>
              <a:rect l="l" t="t" r="r" b="b"/>
              <a:pathLst>
                <a:path w="288" h="267" extrusionOk="0">
                  <a:moveTo>
                    <a:pt x="143" y="88"/>
                  </a:moveTo>
                  <a:cubicBezTo>
                    <a:pt x="148" y="88"/>
                    <a:pt x="154" y="89"/>
                    <a:pt x="159" y="91"/>
                  </a:cubicBezTo>
                  <a:cubicBezTo>
                    <a:pt x="172" y="94"/>
                    <a:pt x="182" y="104"/>
                    <a:pt x="190" y="115"/>
                  </a:cubicBezTo>
                  <a:cubicBezTo>
                    <a:pt x="193" y="125"/>
                    <a:pt x="195" y="136"/>
                    <a:pt x="191" y="147"/>
                  </a:cubicBezTo>
                  <a:cubicBezTo>
                    <a:pt x="186" y="167"/>
                    <a:pt x="166" y="179"/>
                    <a:pt x="146" y="179"/>
                  </a:cubicBezTo>
                  <a:cubicBezTo>
                    <a:pt x="141" y="179"/>
                    <a:pt x="136" y="178"/>
                    <a:pt x="132" y="177"/>
                  </a:cubicBezTo>
                  <a:cubicBezTo>
                    <a:pt x="118" y="172"/>
                    <a:pt x="107" y="165"/>
                    <a:pt x="102" y="152"/>
                  </a:cubicBezTo>
                  <a:cubicBezTo>
                    <a:pt x="96" y="142"/>
                    <a:pt x="95" y="130"/>
                    <a:pt x="98" y="119"/>
                  </a:cubicBezTo>
                  <a:cubicBezTo>
                    <a:pt x="103" y="100"/>
                    <a:pt x="122" y="88"/>
                    <a:pt x="143" y="88"/>
                  </a:cubicBezTo>
                  <a:close/>
                  <a:moveTo>
                    <a:pt x="142" y="0"/>
                  </a:moveTo>
                  <a:cubicBezTo>
                    <a:pt x="83" y="0"/>
                    <a:pt x="28" y="37"/>
                    <a:pt x="11" y="92"/>
                  </a:cubicBezTo>
                  <a:cubicBezTo>
                    <a:pt x="1" y="126"/>
                    <a:pt x="5" y="162"/>
                    <a:pt x="23" y="193"/>
                  </a:cubicBezTo>
                  <a:cubicBezTo>
                    <a:pt x="40" y="225"/>
                    <a:pt x="70" y="247"/>
                    <a:pt x="105" y="260"/>
                  </a:cubicBezTo>
                  <a:cubicBezTo>
                    <a:pt x="119" y="263"/>
                    <a:pt x="134" y="266"/>
                    <a:pt x="148" y="266"/>
                  </a:cubicBezTo>
                  <a:cubicBezTo>
                    <a:pt x="209" y="266"/>
                    <a:pt x="260" y="229"/>
                    <a:pt x="277" y="173"/>
                  </a:cubicBezTo>
                  <a:cubicBezTo>
                    <a:pt x="288" y="140"/>
                    <a:pt x="284" y="104"/>
                    <a:pt x="265" y="72"/>
                  </a:cubicBezTo>
                  <a:cubicBezTo>
                    <a:pt x="249" y="41"/>
                    <a:pt x="218" y="18"/>
                    <a:pt x="184" y="7"/>
                  </a:cubicBezTo>
                  <a:cubicBezTo>
                    <a:pt x="170" y="2"/>
                    <a:pt x="156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3"/>
            <p:cNvSpPr/>
            <p:nvPr/>
          </p:nvSpPr>
          <p:spPr>
            <a:xfrm>
              <a:off x="3040382" y="4548698"/>
              <a:ext cx="14027" cy="12120"/>
            </a:xfrm>
            <a:custGeom>
              <a:avLst/>
              <a:gdLst/>
              <a:ahLst/>
              <a:cxnLst/>
              <a:rect l="l" t="t" r="r" b="b"/>
              <a:pathLst>
                <a:path w="309" h="267" extrusionOk="0">
                  <a:moveTo>
                    <a:pt x="152" y="89"/>
                  </a:moveTo>
                  <a:cubicBezTo>
                    <a:pt x="157" y="89"/>
                    <a:pt x="163" y="91"/>
                    <a:pt x="168" y="92"/>
                  </a:cubicBezTo>
                  <a:cubicBezTo>
                    <a:pt x="180" y="96"/>
                    <a:pt x="190" y="103"/>
                    <a:pt x="197" y="115"/>
                  </a:cubicBezTo>
                  <a:cubicBezTo>
                    <a:pt x="204" y="125"/>
                    <a:pt x="205" y="138"/>
                    <a:pt x="201" y="150"/>
                  </a:cubicBezTo>
                  <a:cubicBezTo>
                    <a:pt x="195" y="168"/>
                    <a:pt x="177" y="180"/>
                    <a:pt x="156" y="180"/>
                  </a:cubicBezTo>
                  <a:cubicBezTo>
                    <a:pt x="151" y="180"/>
                    <a:pt x="146" y="178"/>
                    <a:pt x="141" y="177"/>
                  </a:cubicBezTo>
                  <a:cubicBezTo>
                    <a:pt x="114" y="169"/>
                    <a:pt x="99" y="142"/>
                    <a:pt x="108" y="119"/>
                  </a:cubicBezTo>
                  <a:cubicBezTo>
                    <a:pt x="113" y="101"/>
                    <a:pt x="131" y="89"/>
                    <a:pt x="152" y="89"/>
                  </a:cubicBezTo>
                  <a:close/>
                  <a:moveTo>
                    <a:pt x="151" y="1"/>
                  </a:moveTo>
                  <a:cubicBezTo>
                    <a:pt x="92" y="1"/>
                    <a:pt x="38" y="38"/>
                    <a:pt x="21" y="93"/>
                  </a:cubicBezTo>
                  <a:cubicBezTo>
                    <a:pt x="0" y="162"/>
                    <a:pt x="42" y="238"/>
                    <a:pt x="115" y="260"/>
                  </a:cubicBezTo>
                  <a:cubicBezTo>
                    <a:pt x="130" y="264"/>
                    <a:pt x="145" y="267"/>
                    <a:pt x="157" y="267"/>
                  </a:cubicBezTo>
                  <a:cubicBezTo>
                    <a:pt x="219" y="267"/>
                    <a:pt x="269" y="230"/>
                    <a:pt x="287" y="175"/>
                  </a:cubicBezTo>
                  <a:cubicBezTo>
                    <a:pt x="308" y="104"/>
                    <a:pt x="265" y="30"/>
                    <a:pt x="193" y="7"/>
                  </a:cubicBezTo>
                  <a:cubicBezTo>
                    <a:pt x="179" y="3"/>
                    <a:pt x="165" y="1"/>
                    <a:pt x="15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3"/>
            <p:cNvSpPr/>
            <p:nvPr/>
          </p:nvSpPr>
          <p:spPr>
            <a:xfrm>
              <a:off x="3010513" y="4539574"/>
              <a:ext cx="13528" cy="12120"/>
            </a:xfrm>
            <a:custGeom>
              <a:avLst/>
              <a:gdLst/>
              <a:ahLst/>
              <a:cxnLst/>
              <a:rect l="l" t="t" r="r" b="b"/>
              <a:pathLst>
                <a:path w="298" h="267" extrusionOk="0">
                  <a:moveTo>
                    <a:pt x="152" y="88"/>
                  </a:moveTo>
                  <a:cubicBezTo>
                    <a:pt x="157" y="88"/>
                    <a:pt x="163" y="89"/>
                    <a:pt x="168" y="91"/>
                  </a:cubicBezTo>
                  <a:cubicBezTo>
                    <a:pt x="194" y="99"/>
                    <a:pt x="209" y="125"/>
                    <a:pt x="203" y="147"/>
                  </a:cubicBezTo>
                  <a:cubicBezTo>
                    <a:pt x="198" y="167"/>
                    <a:pt x="178" y="179"/>
                    <a:pt x="157" y="179"/>
                  </a:cubicBezTo>
                  <a:cubicBezTo>
                    <a:pt x="152" y="179"/>
                    <a:pt x="147" y="178"/>
                    <a:pt x="142" y="177"/>
                  </a:cubicBezTo>
                  <a:cubicBezTo>
                    <a:pt x="115" y="167"/>
                    <a:pt x="101" y="142"/>
                    <a:pt x="108" y="119"/>
                  </a:cubicBezTo>
                  <a:cubicBezTo>
                    <a:pt x="113" y="100"/>
                    <a:pt x="131" y="88"/>
                    <a:pt x="152" y="88"/>
                  </a:cubicBezTo>
                  <a:close/>
                  <a:moveTo>
                    <a:pt x="151" y="0"/>
                  </a:moveTo>
                  <a:cubicBezTo>
                    <a:pt x="93" y="0"/>
                    <a:pt x="39" y="37"/>
                    <a:pt x="22" y="92"/>
                  </a:cubicBezTo>
                  <a:cubicBezTo>
                    <a:pt x="0" y="162"/>
                    <a:pt x="43" y="237"/>
                    <a:pt x="115" y="260"/>
                  </a:cubicBezTo>
                  <a:cubicBezTo>
                    <a:pt x="130" y="263"/>
                    <a:pt x="145" y="266"/>
                    <a:pt x="157" y="266"/>
                  </a:cubicBezTo>
                  <a:cubicBezTo>
                    <a:pt x="218" y="266"/>
                    <a:pt x="270" y="229"/>
                    <a:pt x="287" y="174"/>
                  </a:cubicBezTo>
                  <a:cubicBezTo>
                    <a:pt x="298" y="140"/>
                    <a:pt x="293" y="104"/>
                    <a:pt x="275" y="72"/>
                  </a:cubicBezTo>
                  <a:cubicBezTo>
                    <a:pt x="258" y="41"/>
                    <a:pt x="229" y="17"/>
                    <a:pt x="193" y="7"/>
                  </a:cubicBezTo>
                  <a:cubicBezTo>
                    <a:pt x="179" y="2"/>
                    <a:pt x="165" y="0"/>
                    <a:pt x="15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3"/>
            <p:cNvSpPr/>
            <p:nvPr/>
          </p:nvSpPr>
          <p:spPr>
            <a:xfrm>
              <a:off x="2978600" y="4529541"/>
              <a:ext cx="13074" cy="12120"/>
            </a:xfrm>
            <a:custGeom>
              <a:avLst/>
              <a:gdLst/>
              <a:ahLst/>
              <a:cxnLst/>
              <a:rect l="l" t="t" r="r" b="b"/>
              <a:pathLst>
                <a:path w="288" h="267" extrusionOk="0">
                  <a:moveTo>
                    <a:pt x="141" y="89"/>
                  </a:moveTo>
                  <a:cubicBezTo>
                    <a:pt x="146" y="89"/>
                    <a:pt x="152" y="91"/>
                    <a:pt x="157" y="92"/>
                  </a:cubicBezTo>
                  <a:cubicBezTo>
                    <a:pt x="182" y="98"/>
                    <a:pt x="196" y="125"/>
                    <a:pt x="190" y="149"/>
                  </a:cubicBezTo>
                  <a:cubicBezTo>
                    <a:pt x="185" y="168"/>
                    <a:pt x="166" y="179"/>
                    <a:pt x="145" y="179"/>
                  </a:cubicBezTo>
                  <a:cubicBezTo>
                    <a:pt x="140" y="179"/>
                    <a:pt x="135" y="179"/>
                    <a:pt x="130" y="177"/>
                  </a:cubicBezTo>
                  <a:cubicBezTo>
                    <a:pt x="103" y="170"/>
                    <a:pt x="88" y="144"/>
                    <a:pt x="96" y="119"/>
                  </a:cubicBezTo>
                  <a:cubicBezTo>
                    <a:pt x="101" y="101"/>
                    <a:pt x="120" y="89"/>
                    <a:pt x="141" y="89"/>
                  </a:cubicBezTo>
                  <a:close/>
                  <a:moveTo>
                    <a:pt x="141" y="1"/>
                  </a:moveTo>
                  <a:cubicBezTo>
                    <a:pt x="82" y="1"/>
                    <a:pt x="28" y="38"/>
                    <a:pt x="11" y="93"/>
                  </a:cubicBezTo>
                  <a:cubicBezTo>
                    <a:pt x="1" y="128"/>
                    <a:pt x="5" y="163"/>
                    <a:pt x="24" y="194"/>
                  </a:cubicBezTo>
                  <a:cubicBezTo>
                    <a:pt x="40" y="226"/>
                    <a:pt x="68" y="250"/>
                    <a:pt x="104" y="261"/>
                  </a:cubicBezTo>
                  <a:cubicBezTo>
                    <a:pt x="119" y="264"/>
                    <a:pt x="133" y="267"/>
                    <a:pt x="147" y="267"/>
                  </a:cubicBezTo>
                  <a:cubicBezTo>
                    <a:pt x="209" y="267"/>
                    <a:pt x="259" y="230"/>
                    <a:pt x="277" y="175"/>
                  </a:cubicBezTo>
                  <a:cubicBezTo>
                    <a:pt x="288" y="140"/>
                    <a:pt x="283" y="105"/>
                    <a:pt x="264" y="73"/>
                  </a:cubicBezTo>
                  <a:cubicBezTo>
                    <a:pt x="247" y="41"/>
                    <a:pt x="217" y="19"/>
                    <a:pt x="183" y="8"/>
                  </a:cubicBezTo>
                  <a:cubicBezTo>
                    <a:pt x="169" y="3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3"/>
            <p:cNvSpPr/>
            <p:nvPr/>
          </p:nvSpPr>
          <p:spPr>
            <a:xfrm>
              <a:off x="2948685" y="4520326"/>
              <a:ext cx="13074" cy="12166"/>
            </a:xfrm>
            <a:custGeom>
              <a:avLst/>
              <a:gdLst/>
              <a:ahLst/>
              <a:cxnLst/>
              <a:rect l="l" t="t" r="r" b="b"/>
              <a:pathLst>
                <a:path w="288" h="268" extrusionOk="0">
                  <a:moveTo>
                    <a:pt x="141" y="88"/>
                  </a:moveTo>
                  <a:cubicBezTo>
                    <a:pt x="146" y="88"/>
                    <a:pt x="152" y="89"/>
                    <a:pt x="157" y="90"/>
                  </a:cubicBezTo>
                  <a:cubicBezTo>
                    <a:pt x="183" y="100"/>
                    <a:pt x="198" y="125"/>
                    <a:pt x="191" y="148"/>
                  </a:cubicBezTo>
                  <a:cubicBezTo>
                    <a:pt x="185" y="167"/>
                    <a:pt x="167" y="179"/>
                    <a:pt x="146" y="179"/>
                  </a:cubicBezTo>
                  <a:cubicBezTo>
                    <a:pt x="141" y="179"/>
                    <a:pt x="136" y="177"/>
                    <a:pt x="130" y="176"/>
                  </a:cubicBezTo>
                  <a:cubicBezTo>
                    <a:pt x="104" y="168"/>
                    <a:pt x="89" y="142"/>
                    <a:pt x="96" y="118"/>
                  </a:cubicBezTo>
                  <a:cubicBezTo>
                    <a:pt x="101" y="100"/>
                    <a:pt x="120" y="88"/>
                    <a:pt x="141" y="88"/>
                  </a:cubicBezTo>
                  <a:close/>
                  <a:moveTo>
                    <a:pt x="142" y="1"/>
                  </a:moveTo>
                  <a:cubicBezTo>
                    <a:pt x="83" y="1"/>
                    <a:pt x="28" y="37"/>
                    <a:pt x="11" y="93"/>
                  </a:cubicBezTo>
                  <a:cubicBezTo>
                    <a:pt x="1" y="127"/>
                    <a:pt x="5" y="163"/>
                    <a:pt x="24" y="195"/>
                  </a:cubicBezTo>
                  <a:cubicBezTo>
                    <a:pt x="41" y="226"/>
                    <a:pt x="69" y="250"/>
                    <a:pt x="105" y="260"/>
                  </a:cubicBezTo>
                  <a:cubicBezTo>
                    <a:pt x="120" y="264"/>
                    <a:pt x="133" y="267"/>
                    <a:pt x="147" y="267"/>
                  </a:cubicBezTo>
                  <a:cubicBezTo>
                    <a:pt x="208" y="267"/>
                    <a:pt x="259" y="231"/>
                    <a:pt x="277" y="175"/>
                  </a:cubicBezTo>
                  <a:cubicBezTo>
                    <a:pt x="288" y="141"/>
                    <a:pt x="283" y="105"/>
                    <a:pt x="264" y="73"/>
                  </a:cubicBezTo>
                  <a:cubicBezTo>
                    <a:pt x="246" y="42"/>
                    <a:pt x="217" y="19"/>
                    <a:pt x="183" y="7"/>
                  </a:cubicBezTo>
                  <a:cubicBezTo>
                    <a:pt x="169" y="3"/>
                    <a:pt x="155" y="1"/>
                    <a:pt x="14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3"/>
            <p:cNvSpPr/>
            <p:nvPr/>
          </p:nvSpPr>
          <p:spPr>
            <a:xfrm>
              <a:off x="2915819" y="4510385"/>
              <a:ext cx="13982" cy="12120"/>
            </a:xfrm>
            <a:custGeom>
              <a:avLst/>
              <a:gdLst/>
              <a:ahLst/>
              <a:cxnLst/>
              <a:rect l="l" t="t" r="r" b="b"/>
              <a:pathLst>
                <a:path w="308" h="267" extrusionOk="0">
                  <a:moveTo>
                    <a:pt x="152" y="88"/>
                  </a:moveTo>
                  <a:cubicBezTo>
                    <a:pt x="157" y="88"/>
                    <a:pt x="163" y="89"/>
                    <a:pt x="168" y="91"/>
                  </a:cubicBezTo>
                  <a:cubicBezTo>
                    <a:pt x="181" y="94"/>
                    <a:pt x="191" y="103"/>
                    <a:pt x="196" y="114"/>
                  </a:cubicBezTo>
                  <a:cubicBezTo>
                    <a:pt x="203" y="125"/>
                    <a:pt x="205" y="136"/>
                    <a:pt x="201" y="149"/>
                  </a:cubicBezTo>
                  <a:cubicBezTo>
                    <a:pt x="195" y="168"/>
                    <a:pt x="175" y="179"/>
                    <a:pt x="154" y="179"/>
                  </a:cubicBezTo>
                  <a:cubicBezTo>
                    <a:pt x="149" y="179"/>
                    <a:pt x="144" y="179"/>
                    <a:pt x="139" y="177"/>
                  </a:cubicBezTo>
                  <a:cubicBezTo>
                    <a:pt x="115" y="168"/>
                    <a:pt x="99" y="142"/>
                    <a:pt x="107" y="118"/>
                  </a:cubicBezTo>
                  <a:cubicBezTo>
                    <a:pt x="112" y="99"/>
                    <a:pt x="131" y="88"/>
                    <a:pt x="152" y="88"/>
                  </a:cubicBezTo>
                  <a:close/>
                  <a:moveTo>
                    <a:pt x="150" y="0"/>
                  </a:moveTo>
                  <a:cubicBezTo>
                    <a:pt x="92" y="0"/>
                    <a:pt x="38" y="37"/>
                    <a:pt x="21" y="92"/>
                  </a:cubicBezTo>
                  <a:cubicBezTo>
                    <a:pt x="0" y="162"/>
                    <a:pt x="42" y="237"/>
                    <a:pt x="115" y="260"/>
                  </a:cubicBezTo>
                  <a:cubicBezTo>
                    <a:pt x="129" y="263"/>
                    <a:pt x="144" y="266"/>
                    <a:pt x="158" y="266"/>
                  </a:cubicBezTo>
                  <a:cubicBezTo>
                    <a:pt x="217" y="266"/>
                    <a:pt x="269" y="229"/>
                    <a:pt x="286" y="173"/>
                  </a:cubicBezTo>
                  <a:cubicBezTo>
                    <a:pt x="307" y="104"/>
                    <a:pt x="265" y="29"/>
                    <a:pt x="192" y="7"/>
                  </a:cubicBezTo>
                  <a:cubicBezTo>
                    <a:pt x="178" y="2"/>
                    <a:pt x="164" y="0"/>
                    <a:pt x="150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3"/>
            <p:cNvSpPr/>
            <p:nvPr/>
          </p:nvSpPr>
          <p:spPr>
            <a:xfrm>
              <a:off x="2885949" y="4501215"/>
              <a:ext cx="13482" cy="12120"/>
            </a:xfrm>
            <a:custGeom>
              <a:avLst/>
              <a:gdLst/>
              <a:ahLst/>
              <a:cxnLst/>
              <a:rect l="l" t="t" r="r" b="b"/>
              <a:pathLst>
                <a:path w="297" h="267" extrusionOk="0">
                  <a:moveTo>
                    <a:pt x="152" y="88"/>
                  </a:moveTo>
                  <a:cubicBezTo>
                    <a:pt x="157" y="88"/>
                    <a:pt x="163" y="89"/>
                    <a:pt x="168" y="91"/>
                  </a:cubicBezTo>
                  <a:cubicBezTo>
                    <a:pt x="181" y="95"/>
                    <a:pt x="191" y="103"/>
                    <a:pt x="196" y="115"/>
                  </a:cubicBezTo>
                  <a:cubicBezTo>
                    <a:pt x="203" y="125"/>
                    <a:pt x="205" y="137"/>
                    <a:pt x="201" y="149"/>
                  </a:cubicBezTo>
                  <a:cubicBezTo>
                    <a:pt x="195" y="168"/>
                    <a:pt x="176" y="180"/>
                    <a:pt x="155" y="180"/>
                  </a:cubicBezTo>
                  <a:cubicBezTo>
                    <a:pt x="150" y="180"/>
                    <a:pt x="144" y="179"/>
                    <a:pt x="139" y="178"/>
                  </a:cubicBezTo>
                  <a:cubicBezTo>
                    <a:pt x="115" y="168"/>
                    <a:pt x="99" y="142"/>
                    <a:pt x="107" y="119"/>
                  </a:cubicBezTo>
                  <a:cubicBezTo>
                    <a:pt x="112" y="100"/>
                    <a:pt x="131" y="88"/>
                    <a:pt x="152" y="88"/>
                  </a:cubicBezTo>
                  <a:close/>
                  <a:moveTo>
                    <a:pt x="152" y="0"/>
                  </a:moveTo>
                  <a:cubicBezTo>
                    <a:pt x="93" y="0"/>
                    <a:pt x="38" y="37"/>
                    <a:pt x="21" y="93"/>
                  </a:cubicBezTo>
                  <a:cubicBezTo>
                    <a:pt x="0" y="162"/>
                    <a:pt x="42" y="237"/>
                    <a:pt x="115" y="259"/>
                  </a:cubicBezTo>
                  <a:cubicBezTo>
                    <a:pt x="130" y="263"/>
                    <a:pt x="144" y="267"/>
                    <a:pt x="157" y="267"/>
                  </a:cubicBezTo>
                  <a:cubicBezTo>
                    <a:pt x="217" y="267"/>
                    <a:pt x="269" y="230"/>
                    <a:pt x="286" y="174"/>
                  </a:cubicBezTo>
                  <a:cubicBezTo>
                    <a:pt x="297" y="140"/>
                    <a:pt x="293" y="104"/>
                    <a:pt x="274" y="73"/>
                  </a:cubicBezTo>
                  <a:cubicBezTo>
                    <a:pt x="258" y="40"/>
                    <a:pt x="228" y="17"/>
                    <a:pt x="193" y="6"/>
                  </a:cubicBezTo>
                  <a:cubicBezTo>
                    <a:pt x="180" y="2"/>
                    <a:pt x="166" y="0"/>
                    <a:pt x="15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3"/>
            <p:cNvSpPr/>
            <p:nvPr/>
          </p:nvSpPr>
          <p:spPr>
            <a:xfrm>
              <a:off x="2853991" y="4491228"/>
              <a:ext cx="13074" cy="12120"/>
            </a:xfrm>
            <a:custGeom>
              <a:avLst/>
              <a:gdLst/>
              <a:ahLst/>
              <a:cxnLst/>
              <a:rect l="l" t="t" r="r" b="b"/>
              <a:pathLst>
                <a:path w="288" h="267" extrusionOk="0">
                  <a:moveTo>
                    <a:pt x="141" y="88"/>
                  </a:moveTo>
                  <a:cubicBezTo>
                    <a:pt x="146" y="88"/>
                    <a:pt x="152" y="89"/>
                    <a:pt x="157" y="91"/>
                  </a:cubicBezTo>
                  <a:cubicBezTo>
                    <a:pt x="171" y="94"/>
                    <a:pt x="181" y="103"/>
                    <a:pt x="186" y="114"/>
                  </a:cubicBezTo>
                  <a:cubicBezTo>
                    <a:pt x="193" y="125"/>
                    <a:pt x="194" y="137"/>
                    <a:pt x="191" y="149"/>
                  </a:cubicBezTo>
                  <a:cubicBezTo>
                    <a:pt x="185" y="168"/>
                    <a:pt x="165" y="179"/>
                    <a:pt x="144" y="179"/>
                  </a:cubicBezTo>
                  <a:cubicBezTo>
                    <a:pt x="139" y="179"/>
                    <a:pt x="134" y="179"/>
                    <a:pt x="129" y="178"/>
                  </a:cubicBezTo>
                  <a:cubicBezTo>
                    <a:pt x="104" y="167"/>
                    <a:pt x="88" y="142"/>
                    <a:pt x="97" y="119"/>
                  </a:cubicBezTo>
                  <a:cubicBezTo>
                    <a:pt x="102" y="100"/>
                    <a:pt x="120" y="88"/>
                    <a:pt x="141" y="88"/>
                  </a:cubicBezTo>
                  <a:close/>
                  <a:moveTo>
                    <a:pt x="140" y="0"/>
                  </a:moveTo>
                  <a:cubicBezTo>
                    <a:pt x="82" y="0"/>
                    <a:pt x="28" y="37"/>
                    <a:pt x="11" y="92"/>
                  </a:cubicBezTo>
                  <a:cubicBezTo>
                    <a:pt x="1" y="126"/>
                    <a:pt x="4" y="162"/>
                    <a:pt x="23" y="193"/>
                  </a:cubicBezTo>
                  <a:cubicBezTo>
                    <a:pt x="40" y="225"/>
                    <a:pt x="70" y="247"/>
                    <a:pt x="104" y="260"/>
                  </a:cubicBezTo>
                  <a:cubicBezTo>
                    <a:pt x="119" y="263"/>
                    <a:pt x="134" y="266"/>
                    <a:pt x="148" y="266"/>
                  </a:cubicBezTo>
                  <a:cubicBezTo>
                    <a:pt x="209" y="266"/>
                    <a:pt x="260" y="229"/>
                    <a:pt x="277" y="173"/>
                  </a:cubicBezTo>
                  <a:cubicBezTo>
                    <a:pt x="288" y="140"/>
                    <a:pt x="283" y="104"/>
                    <a:pt x="265" y="72"/>
                  </a:cubicBezTo>
                  <a:cubicBezTo>
                    <a:pt x="247" y="41"/>
                    <a:pt x="217" y="17"/>
                    <a:pt x="182" y="7"/>
                  </a:cubicBezTo>
                  <a:cubicBezTo>
                    <a:pt x="168" y="2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3"/>
            <p:cNvSpPr/>
            <p:nvPr/>
          </p:nvSpPr>
          <p:spPr>
            <a:xfrm>
              <a:off x="2823667" y="4482013"/>
              <a:ext cx="13982" cy="12075"/>
            </a:xfrm>
            <a:custGeom>
              <a:avLst/>
              <a:gdLst/>
              <a:ahLst/>
              <a:cxnLst/>
              <a:rect l="l" t="t" r="r" b="b"/>
              <a:pathLst>
                <a:path w="308" h="266" extrusionOk="0">
                  <a:moveTo>
                    <a:pt x="152" y="89"/>
                  </a:moveTo>
                  <a:cubicBezTo>
                    <a:pt x="157" y="89"/>
                    <a:pt x="163" y="90"/>
                    <a:pt x="168" y="91"/>
                  </a:cubicBezTo>
                  <a:cubicBezTo>
                    <a:pt x="194" y="99"/>
                    <a:pt x="208" y="123"/>
                    <a:pt x="202" y="148"/>
                  </a:cubicBezTo>
                  <a:cubicBezTo>
                    <a:pt x="197" y="166"/>
                    <a:pt x="178" y="179"/>
                    <a:pt x="157" y="179"/>
                  </a:cubicBezTo>
                  <a:cubicBezTo>
                    <a:pt x="152" y="179"/>
                    <a:pt x="147" y="178"/>
                    <a:pt x="142" y="176"/>
                  </a:cubicBezTo>
                  <a:cubicBezTo>
                    <a:pt x="115" y="169"/>
                    <a:pt x="99" y="142"/>
                    <a:pt x="107" y="118"/>
                  </a:cubicBezTo>
                  <a:cubicBezTo>
                    <a:pt x="112" y="100"/>
                    <a:pt x="131" y="89"/>
                    <a:pt x="152" y="89"/>
                  </a:cubicBezTo>
                  <a:close/>
                  <a:moveTo>
                    <a:pt x="151" y="0"/>
                  </a:moveTo>
                  <a:cubicBezTo>
                    <a:pt x="93" y="0"/>
                    <a:pt x="38" y="36"/>
                    <a:pt x="21" y="92"/>
                  </a:cubicBezTo>
                  <a:cubicBezTo>
                    <a:pt x="0" y="162"/>
                    <a:pt x="42" y="237"/>
                    <a:pt x="115" y="259"/>
                  </a:cubicBezTo>
                  <a:cubicBezTo>
                    <a:pt x="129" y="264"/>
                    <a:pt x="144" y="266"/>
                    <a:pt x="158" y="266"/>
                  </a:cubicBezTo>
                  <a:cubicBezTo>
                    <a:pt x="218" y="266"/>
                    <a:pt x="270" y="229"/>
                    <a:pt x="287" y="174"/>
                  </a:cubicBezTo>
                  <a:cubicBezTo>
                    <a:pt x="307" y="104"/>
                    <a:pt x="265" y="28"/>
                    <a:pt x="192" y="6"/>
                  </a:cubicBezTo>
                  <a:cubicBezTo>
                    <a:pt x="178" y="2"/>
                    <a:pt x="165" y="0"/>
                    <a:pt x="15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3"/>
            <p:cNvSpPr/>
            <p:nvPr/>
          </p:nvSpPr>
          <p:spPr>
            <a:xfrm>
              <a:off x="2856215" y="4351321"/>
              <a:ext cx="13482" cy="12075"/>
            </a:xfrm>
            <a:custGeom>
              <a:avLst/>
              <a:gdLst/>
              <a:ahLst/>
              <a:cxnLst/>
              <a:rect l="l" t="t" r="r" b="b"/>
              <a:pathLst>
                <a:path w="297" h="266" extrusionOk="0">
                  <a:moveTo>
                    <a:pt x="150" y="89"/>
                  </a:moveTo>
                  <a:cubicBezTo>
                    <a:pt x="155" y="89"/>
                    <a:pt x="161" y="90"/>
                    <a:pt x="166" y="91"/>
                  </a:cubicBezTo>
                  <a:cubicBezTo>
                    <a:pt x="181" y="94"/>
                    <a:pt x="191" y="101"/>
                    <a:pt x="196" y="113"/>
                  </a:cubicBezTo>
                  <a:cubicBezTo>
                    <a:pt x="203" y="123"/>
                    <a:pt x="205" y="136"/>
                    <a:pt x="201" y="148"/>
                  </a:cubicBezTo>
                  <a:cubicBezTo>
                    <a:pt x="195" y="166"/>
                    <a:pt x="176" y="178"/>
                    <a:pt x="155" y="178"/>
                  </a:cubicBezTo>
                  <a:cubicBezTo>
                    <a:pt x="150" y="178"/>
                    <a:pt x="145" y="176"/>
                    <a:pt x="140" y="175"/>
                  </a:cubicBezTo>
                  <a:cubicBezTo>
                    <a:pt x="113" y="167"/>
                    <a:pt x="99" y="142"/>
                    <a:pt x="106" y="118"/>
                  </a:cubicBezTo>
                  <a:cubicBezTo>
                    <a:pt x="111" y="100"/>
                    <a:pt x="129" y="89"/>
                    <a:pt x="150" y="89"/>
                  </a:cubicBezTo>
                  <a:close/>
                  <a:moveTo>
                    <a:pt x="151" y="0"/>
                  </a:moveTo>
                  <a:cubicBezTo>
                    <a:pt x="93" y="0"/>
                    <a:pt x="38" y="36"/>
                    <a:pt x="21" y="92"/>
                  </a:cubicBezTo>
                  <a:cubicBezTo>
                    <a:pt x="0" y="160"/>
                    <a:pt x="42" y="236"/>
                    <a:pt x="115" y="259"/>
                  </a:cubicBezTo>
                  <a:cubicBezTo>
                    <a:pt x="129" y="264"/>
                    <a:pt x="143" y="266"/>
                    <a:pt x="157" y="266"/>
                  </a:cubicBezTo>
                  <a:cubicBezTo>
                    <a:pt x="218" y="266"/>
                    <a:pt x="269" y="229"/>
                    <a:pt x="286" y="174"/>
                  </a:cubicBezTo>
                  <a:cubicBezTo>
                    <a:pt x="297" y="139"/>
                    <a:pt x="292" y="104"/>
                    <a:pt x="274" y="73"/>
                  </a:cubicBezTo>
                  <a:cubicBezTo>
                    <a:pt x="258" y="41"/>
                    <a:pt x="227" y="18"/>
                    <a:pt x="192" y="6"/>
                  </a:cubicBezTo>
                  <a:cubicBezTo>
                    <a:pt x="179" y="2"/>
                    <a:pt x="165" y="0"/>
                    <a:pt x="15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33"/>
            <p:cNvSpPr/>
            <p:nvPr/>
          </p:nvSpPr>
          <p:spPr>
            <a:xfrm>
              <a:off x="2888627" y="4361262"/>
              <a:ext cx="13528" cy="12120"/>
            </a:xfrm>
            <a:custGeom>
              <a:avLst/>
              <a:gdLst/>
              <a:ahLst/>
              <a:cxnLst/>
              <a:rect l="l" t="t" r="r" b="b"/>
              <a:pathLst>
                <a:path w="298" h="267" extrusionOk="0">
                  <a:moveTo>
                    <a:pt x="154" y="88"/>
                  </a:moveTo>
                  <a:cubicBezTo>
                    <a:pt x="159" y="88"/>
                    <a:pt x="166" y="89"/>
                    <a:pt x="170" y="91"/>
                  </a:cubicBezTo>
                  <a:cubicBezTo>
                    <a:pt x="194" y="98"/>
                    <a:pt x="209" y="124"/>
                    <a:pt x="203" y="147"/>
                  </a:cubicBezTo>
                  <a:cubicBezTo>
                    <a:pt x="197" y="166"/>
                    <a:pt x="178" y="177"/>
                    <a:pt x="157" y="177"/>
                  </a:cubicBezTo>
                  <a:cubicBezTo>
                    <a:pt x="152" y="177"/>
                    <a:pt x="148" y="177"/>
                    <a:pt x="143" y="175"/>
                  </a:cubicBezTo>
                  <a:cubicBezTo>
                    <a:pt x="116" y="167"/>
                    <a:pt x="101" y="142"/>
                    <a:pt x="110" y="118"/>
                  </a:cubicBezTo>
                  <a:cubicBezTo>
                    <a:pt x="115" y="99"/>
                    <a:pt x="134" y="88"/>
                    <a:pt x="154" y="88"/>
                  </a:cubicBezTo>
                  <a:close/>
                  <a:moveTo>
                    <a:pt x="151" y="0"/>
                  </a:moveTo>
                  <a:cubicBezTo>
                    <a:pt x="92" y="0"/>
                    <a:pt x="38" y="37"/>
                    <a:pt x="21" y="92"/>
                  </a:cubicBezTo>
                  <a:cubicBezTo>
                    <a:pt x="0" y="162"/>
                    <a:pt x="42" y="237"/>
                    <a:pt x="115" y="260"/>
                  </a:cubicBezTo>
                  <a:cubicBezTo>
                    <a:pt x="130" y="263"/>
                    <a:pt x="143" y="266"/>
                    <a:pt x="157" y="266"/>
                  </a:cubicBezTo>
                  <a:cubicBezTo>
                    <a:pt x="219" y="266"/>
                    <a:pt x="269" y="229"/>
                    <a:pt x="287" y="173"/>
                  </a:cubicBezTo>
                  <a:cubicBezTo>
                    <a:pt x="298" y="140"/>
                    <a:pt x="293" y="104"/>
                    <a:pt x="274" y="72"/>
                  </a:cubicBezTo>
                  <a:cubicBezTo>
                    <a:pt x="258" y="40"/>
                    <a:pt x="227" y="18"/>
                    <a:pt x="193" y="7"/>
                  </a:cubicBezTo>
                  <a:cubicBezTo>
                    <a:pt x="179" y="2"/>
                    <a:pt x="165" y="0"/>
                    <a:pt x="15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3"/>
            <p:cNvSpPr/>
            <p:nvPr/>
          </p:nvSpPr>
          <p:spPr>
            <a:xfrm>
              <a:off x="2918996" y="4370432"/>
              <a:ext cx="13074" cy="12120"/>
            </a:xfrm>
            <a:custGeom>
              <a:avLst/>
              <a:gdLst/>
              <a:ahLst/>
              <a:cxnLst/>
              <a:rect l="l" t="t" r="r" b="b"/>
              <a:pathLst>
                <a:path w="288" h="267" extrusionOk="0">
                  <a:moveTo>
                    <a:pt x="141" y="89"/>
                  </a:moveTo>
                  <a:cubicBezTo>
                    <a:pt x="146" y="89"/>
                    <a:pt x="152" y="90"/>
                    <a:pt x="157" y="92"/>
                  </a:cubicBezTo>
                  <a:cubicBezTo>
                    <a:pt x="183" y="100"/>
                    <a:pt x="198" y="124"/>
                    <a:pt x="191" y="148"/>
                  </a:cubicBezTo>
                  <a:cubicBezTo>
                    <a:pt x="185" y="166"/>
                    <a:pt x="168" y="179"/>
                    <a:pt x="146" y="179"/>
                  </a:cubicBezTo>
                  <a:cubicBezTo>
                    <a:pt x="141" y="179"/>
                    <a:pt x="136" y="177"/>
                    <a:pt x="131" y="176"/>
                  </a:cubicBezTo>
                  <a:cubicBezTo>
                    <a:pt x="104" y="167"/>
                    <a:pt x="89" y="143"/>
                    <a:pt x="96" y="119"/>
                  </a:cubicBezTo>
                  <a:cubicBezTo>
                    <a:pt x="101" y="101"/>
                    <a:pt x="120" y="89"/>
                    <a:pt x="141" y="89"/>
                  </a:cubicBezTo>
                  <a:close/>
                  <a:moveTo>
                    <a:pt x="142" y="1"/>
                  </a:moveTo>
                  <a:cubicBezTo>
                    <a:pt x="83" y="1"/>
                    <a:pt x="29" y="37"/>
                    <a:pt x="11" y="93"/>
                  </a:cubicBezTo>
                  <a:cubicBezTo>
                    <a:pt x="1" y="127"/>
                    <a:pt x="5" y="162"/>
                    <a:pt x="24" y="195"/>
                  </a:cubicBezTo>
                  <a:cubicBezTo>
                    <a:pt x="41" y="226"/>
                    <a:pt x="69" y="250"/>
                    <a:pt x="105" y="260"/>
                  </a:cubicBezTo>
                  <a:cubicBezTo>
                    <a:pt x="120" y="264"/>
                    <a:pt x="133" y="267"/>
                    <a:pt x="147" y="267"/>
                  </a:cubicBezTo>
                  <a:cubicBezTo>
                    <a:pt x="209" y="267"/>
                    <a:pt x="259" y="230"/>
                    <a:pt x="277" y="175"/>
                  </a:cubicBezTo>
                  <a:cubicBezTo>
                    <a:pt x="288" y="140"/>
                    <a:pt x="284" y="105"/>
                    <a:pt x="265" y="74"/>
                  </a:cubicBezTo>
                  <a:cubicBezTo>
                    <a:pt x="248" y="42"/>
                    <a:pt x="217" y="19"/>
                    <a:pt x="183" y="7"/>
                  </a:cubicBezTo>
                  <a:cubicBezTo>
                    <a:pt x="169" y="3"/>
                    <a:pt x="155" y="1"/>
                    <a:pt x="14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3"/>
            <p:cNvSpPr/>
            <p:nvPr/>
          </p:nvSpPr>
          <p:spPr>
            <a:xfrm>
              <a:off x="2950954" y="4380464"/>
              <a:ext cx="13528" cy="12075"/>
            </a:xfrm>
            <a:custGeom>
              <a:avLst/>
              <a:gdLst/>
              <a:ahLst/>
              <a:cxnLst/>
              <a:rect l="l" t="t" r="r" b="b"/>
              <a:pathLst>
                <a:path w="298" h="266" extrusionOk="0">
                  <a:moveTo>
                    <a:pt x="152" y="88"/>
                  </a:moveTo>
                  <a:cubicBezTo>
                    <a:pt x="157" y="88"/>
                    <a:pt x="164" y="90"/>
                    <a:pt x="168" y="91"/>
                  </a:cubicBezTo>
                  <a:cubicBezTo>
                    <a:pt x="182" y="95"/>
                    <a:pt x="192" y="103"/>
                    <a:pt x="198" y="114"/>
                  </a:cubicBezTo>
                  <a:cubicBezTo>
                    <a:pt x="204" y="125"/>
                    <a:pt x="205" y="137"/>
                    <a:pt x="202" y="149"/>
                  </a:cubicBezTo>
                  <a:cubicBezTo>
                    <a:pt x="196" y="167"/>
                    <a:pt x="176" y="179"/>
                    <a:pt x="156" y="179"/>
                  </a:cubicBezTo>
                  <a:cubicBezTo>
                    <a:pt x="151" y="179"/>
                    <a:pt x="146" y="179"/>
                    <a:pt x="142" y="177"/>
                  </a:cubicBezTo>
                  <a:cubicBezTo>
                    <a:pt x="116" y="167"/>
                    <a:pt x="100" y="143"/>
                    <a:pt x="108" y="118"/>
                  </a:cubicBezTo>
                  <a:cubicBezTo>
                    <a:pt x="113" y="100"/>
                    <a:pt x="132" y="88"/>
                    <a:pt x="152" y="88"/>
                  </a:cubicBezTo>
                  <a:close/>
                  <a:moveTo>
                    <a:pt x="152" y="0"/>
                  </a:moveTo>
                  <a:cubicBezTo>
                    <a:pt x="94" y="0"/>
                    <a:pt x="40" y="36"/>
                    <a:pt x="22" y="92"/>
                  </a:cubicBezTo>
                  <a:cubicBezTo>
                    <a:pt x="0" y="162"/>
                    <a:pt x="42" y="237"/>
                    <a:pt x="116" y="260"/>
                  </a:cubicBezTo>
                  <a:cubicBezTo>
                    <a:pt x="130" y="264"/>
                    <a:pt x="144" y="266"/>
                    <a:pt x="158" y="266"/>
                  </a:cubicBezTo>
                  <a:cubicBezTo>
                    <a:pt x="219" y="266"/>
                    <a:pt x="270" y="229"/>
                    <a:pt x="287" y="174"/>
                  </a:cubicBezTo>
                  <a:cubicBezTo>
                    <a:pt x="298" y="139"/>
                    <a:pt x="293" y="104"/>
                    <a:pt x="276" y="72"/>
                  </a:cubicBezTo>
                  <a:cubicBezTo>
                    <a:pt x="259" y="40"/>
                    <a:pt x="228" y="18"/>
                    <a:pt x="193" y="7"/>
                  </a:cubicBezTo>
                  <a:cubicBezTo>
                    <a:pt x="180" y="2"/>
                    <a:pt x="166" y="0"/>
                    <a:pt x="15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3"/>
            <p:cNvSpPr/>
            <p:nvPr/>
          </p:nvSpPr>
          <p:spPr>
            <a:xfrm>
              <a:off x="2980779" y="4389634"/>
              <a:ext cx="14072" cy="12166"/>
            </a:xfrm>
            <a:custGeom>
              <a:avLst/>
              <a:gdLst/>
              <a:ahLst/>
              <a:cxnLst/>
              <a:rect l="l" t="t" r="r" b="b"/>
              <a:pathLst>
                <a:path w="310" h="268" extrusionOk="0">
                  <a:moveTo>
                    <a:pt x="153" y="89"/>
                  </a:moveTo>
                  <a:cubicBezTo>
                    <a:pt x="158" y="89"/>
                    <a:pt x="164" y="90"/>
                    <a:pt x="169" y="91"/>
                  </a:cubicBezTo>
                  <a:cubicBezTo>
                    <a:pt x="194" y="99"/>
                    <a:pt x="209" y="125"/>
                    <a:pt x="203" y="148"/>
                  </a:cubicBezTo>
                  <a:cubicBezTo>
                    <a:pt x="197" y="167"/>
                    <a:pt x="177" y="180"/>
                    <a:pt x="156" y="180"/>
                  </a:cubicBezTo>
                  <a:cubicBezTo>
                    <a:pt x="152" y="180"/>
                    <a:pt x="147" y="179"/>
                    <a:pt x="143" y="178"/>
                  </a:cubicBezTo>
                  <a:cubicBezTo>
                    <a:pt x="116" y="169"/>
                    <a:pt x="102" y="144"/>
                    <a:pt x="109" y="121"/>
                  </a:cubicBezTo>
                  <a:cubicBezTo>
                    <a:pt x="114" y="102"/>
                    <a:pt x="132" y="89"/>
                    <a:pt x="153" y="89"/>
                  </a:cubicBezTo>
                  <a:close/>
                  <a:moveTo>
                    <a:pt x="153" y="1"/>
                  </a:moveTo>
                  <a:cubicBezTo>
                    <a:pt x="94" y="1"/>
                    <a:pt x="40" y="37"/>
                    <a:pt x="22" y="93"/>
                  </a:cubicBezTo>
                  <a:cubicBezTo>
                    <a:pt x="0" y="163"/>
                    <a:pt x="42" y="237"/>
                    <a:pt x="116" y="260"/>
                  </a:cubicBezTo>
                  <a:cubicBezTo>
                    <a:pt x="131" y="264"/>
                    <a:pt x="145" y="268"/>
                    <a:pt x="158" y="268"/>
                  </a:cubicBezTo>
                  <a:cubicBezTo>
                    <a:pt x="220" y="268"/>
                    <a:pt x="271" y="231"/>
                    <a:pt x="288" y="175"/>
                  </a:cubicBezTo>
                  <a:cubicBezTo>
                    <a:pt x="309" y="105"/>
                    <a:pt x="267" y="30"/>
                    <a:pt x="194" y="7"/>
                  </a:cubicBezTo>
                  <a:cubicBezTo>
                    <a:pt x="181" y="3"/>
                    <a:pt x="167" y="1"/>
                    <a:pt x="15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3"/>
            <p:cNvSpPr/>
            <p:nvPr/>
          </p:nvSpPr>
          <p:spPr>
            <a:xfrm>
              <a:off x="3013236" y="4399621"/>
              <a:ext cx="14027" cy="12075"/>
            </a:xfrm>
            <a:custGeom>
              <a:avLst/>
              <a:gdLst/>
              <a:ahLst/>
              <a:cxnLst/>
              <a:rect l="l" t="t" r="r" b="b"/>
              <a:pathLst>
                <a:path w="309" h="266" extrusionOk="0">
                  <a:moveTo>
                    <a:pt x="152" y="88"/>
                  </a:moveTo>
                  <a:cubicBezTo>
                    <a:pt x="157" y="88"/>
                    <a:pt x="163" y="90"/>
                    <a:pt x="168" y="91"/>
                  </a:cubicBezTo>
                  <a:cubicBezTo>
                    <a:pt x="181" y="95"/>
                    <a:pt x="191" y="102"/>
                    <a:pt x="198" y="114"/>
                  </a:cubicBezTo>
                  <a:cubicBezTo>
                    <a:pt x="205" y="124"/>
                    <a:pt x="206" y="137"/>
                    <a:pt x="202" y="149"/>
                  </a:cubicBezTo>
                  <a:cubicBezTo>
                    <a:pt x="196" y="167"/>
                    <a:pt x="179" y="179"/>
                    <a:pt x="157" y="179"/>
                  </a:cubicBezTo>
                  <a:cubicBezTo>
                    <a:pt x="152" y="179"/>
                    <a:pt x="147" y="177"/>
                    <a:pt x="142" y="176"/>
                  </a:cubicBezTo>
                  <a:cubicBezTo>
                    <a:pt x="128" y="172"/>
                    <a:pt x="117" y="165"/>
                    <a:pt x="111" y="153"/>
                  </a:cubicBezTo>
                  <a:cubicBezTo>
                    <a:pt x="105" y="142"/>
                    <a:pt x="103" y="130"/>
                    <a:pt x="107" y="118"/>
                  </a:cubicBezTo>
                  <a:cubicBezTo>
                    <a:pt x="112" y="100"/>
                    <a:pt x="131" y="88"/>
                    <a:pt x="152" y="88"/>
                  </a:cubicBezTo>
                  <a:close/>
                  <a:moveTo>
                    <a:pt x="153" y="0"/>
                  </a:moveTo>
                  <a:cubicBezTo>
                    <a:pt x="94" y="0"/>
                    <a:pt x="40" y="36"/>
                    <a:pt x="22" y="92"/>
                  </a:cubicBezTo>
                  <a:cubicBezTo>
                    <a:pt x="0" y="161"/>
                    <a:pt x="42" y="237"/>
                    <a:pt x="116" y="259"/>
                  </a:cubicBezTo>
                  <a:cubicBezTo>
                    <a:pt x="131" y="264"/>
                    <a:pt x="144" y="266"/>
                    <a:pt x="158" y="266"/>
                  </a:cubicBezTo>
                  <a:cubicBezTo>
                    <a:pt x="219" y="266"/>
                    <a:pt x="270" y="229"/>
                    <a:pt x="287" y="174"/>
                  </a:cubicBezTo>
                  <a:cubicBezTo>
                    <a:pt x="308" y="103"/>
                    <a:pt x="266" y="29"/>
                    <a:pt x="194" y="6"/>
                  </a:cubicBezTo>
                  <a:cubicBezTo>
                    <a:pt x="180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3"/>
            <p:cNvSpPr/>
            <p:nvPr/>
          </p:nvSpPr>
          <p:spPr>
            <a:xfrm>
              <a:off x="3043605" y="4408791"/>
              <a:ext cx="13528" cy="12166"/>
            </a:xfrm>
            <a:custGeom>
              <a:avLst/>
              <a:gdLst/>
              <a:ahLst/>
              <a:cxnLst/>
              <a:rect l="l" t="t" r="r" b="b"/>
              <a:pathLst>
                <a:path w="298" h="268" extrusionOk="0">
                  <a:moveTo>
                    <a:pt x="140" y="89"/>
                  </a:moveTo>
                  <a:cubicBezTo>
                    <a:pt x="145" y="89"/>
                    <a:pt x="151" y="90"/>
                    <a:pt x="156" y="91"/>
                  </a:cubicBezTo>
                  <a:cubicBezTo>
                    <a:pt x="182" y="100"/>
                    <a:pt x="197" y="126"/>
                    <a:pt x="190" y="149"/>
                  </a:cubicBezTo>
                  <a:cubicBezTo>
                    <a:pt x="184" y="168"/>
                    <a:pt x="165" y="180"/>
                    <a:pt x="144" y="180"/>
                  </a:cubicBezTo>
                  <a:cubicBezTo>
                    <a:pt x="139" y="180"/>
                    <a:pt x="134" y="179"/>
                    <a:pt x="129" y="178"/>
                  </a:cubicBezTo>
                  <a:cubicBezTo>
                    <a:pt x="117" y="172"/>
                    <a:pt x="106" y="164"/>
                    <a:pt x="100" y="152"/>
                  </a:cubicBezTo>
                  <a:cubicBezTo>
                    <a:pt x="95" y="142"/>
                    <a:pt x="93" y="129"/>
                    <a:pt x="96" y="120"/>
                  </a:cubicBezTo>
                  <a:cubicBezTo>
                    <a:pt x="101" y="101"/>
                    <a:pt x="119" y="89"/>
                    <a:pt x="140" y="89"/>
                  </a:cubicBezTo>
                  <a:close/>
                  <a:moveTo>
                    <a:pt x="141" y="1"/>
                  </a:moveTo>
                  <a:cubicBezTo>
                    <a:pt x="83" y="1"/>
                    <a:pt x="29" y="37"/>
                    <a:pt x="12" y="93"/>
                  </a:cubicBezTo>
                  <a:cubicBezTo>
                    <a:pt x="1" y="127"/>
                    <a:pt x="5" y="163"/>
                    <a:pt x="23" y="195"/>
                  </a:cubicBezTo>
                  <a:cubicBezTo>
                    <a:pt x="41" y="226"/>
                    <a:pt x="71" y="248"/>
                    <a:pt x="104" y="260"/>
                  </a:cubicBezTo>
                  <a:cubicBezTo>
                    <a:pt x="119" y="264"/>
                    <a:pt x="133" y="267"/>
                    <a:pt x="146" y="267"/>
                  </a:cubicBezTo>
                  <a:cubicBezTo>
                    <a:pt x="208" y="267"/>
                    <a:pt x="259" y="230"/>
                    <a:pt x="276" y="175"/>
                  </a:cubicBezTo>
                  <a:cubicBezTo>
                    <a:pt x="297" y="105"/>
                    <a:pt x="255" y="30"/>
                    <a:pt x="182" y="7"/>
                  </a:cubicBezTo>
                  <a:cubicBezTo>
                    <a:pt x="169" y="3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3"/>
            <p:cNvSpPr/>
            <p:nvPr/>
          </p:nvSpPr>
          <p:spPr>
            <a:xfrm>
              <a:off x="3075518" y="4418823"/>
              <a:ext cx="13573" cy="12075"/>
            </a:xfrm>
            <a:custGeom>
              <a:avLst/>
              <a:gdLst/>
              <a:ahLst/>
              <a:cxnLst/>
              <a:rect l="l" t="t" r="r" b="b"/>
              <a:pathLst>
                <a:path w="299" h="266" extrusionOk="0">
                  <a:moveTo>
                    <a:pt x="152" y="89"/>
                  </a:moveTo>
                  <a:cubicBezTo>
                    <a:pt x="157" y="89"/>
                    <a:pt x="163" y="90"/>
                    <a:pt x="168" y="91"/>
                  </a:cubicBezTo>
                  <a:cubicBezTo>
                    <a:pt x="183" y="95"/>
                    <a:pt x="193" y="102"/>
                    <a:pt x="199" y="115"/>
                  </a:cubicBezTo>
                  <a:cubicBezTo>
                    <a:pt x="203" y="125"/>
                    <a:pt x="205" y="137"/>
                    <a:pt x="202" y="148"/>
                  </a:cubicBezTo>
                  <a:cubicBezTo>
                    <a:pt x="196" y="165"/>
                    <a:pt x="179" y="178"/>
                    <a:pt x="157" y="178"/>
                  </a:cubicBezTo>
                  <a:cubicBezTo>
                    <a:pt x="152" y="178"/>
                    <a:pt x="147" y="176"/>
                    <a:pt x="142" y="175"/>
                  </a:cubicBezTo>
                  <a:cubicBezTo>
                    <a:pt x="115" y="168"/>
                    <a:pt x="100" y="141"/>
                    <a:pt x="107" y="118"/>
                  </a:cubicBezTo>
                  <a:cubicBezTo>
                    <a:pt x="112" y="100"/>
                    <a:pt x="131" y="89"/>
                    <a:pt x="152" y="89"/>
                  </a:cubicBezTo>
                  <a:close/>
                  <a:moveTo>
                    <a:pt x="153" y="0"/>
                  </a:moveTo>
                  <a:cubicBezTo>
                    <a:pt x="94" y="0"/>
                    <a:pt x="40" y="36"/>
                    <a:pt x="22" y="92"/>
                  </a:cubicBezTo>
                  <a:cubicBezTo>
                    <a:pt x="0" y="162"/>
                    <a:pt x="42" y="237"/>
                    <a:pt x="116" y="259"/>
                  </a:cubicBezTo>
                  <a:cubicBezTo>
                    <a:pt x="131" y="264"/>
                    <a:pt x="144" y="266"/>
                    <a:pt x="158" y="266"/>
                  </a:cubicBezTo>
                  <a:cubicBezTo>
                    <a:pt x="220" y="266"/>
                    <a:pt x="270" y="229"/>
                    <a:pt x="288" y="174"/>
                  </a:cubicBezTo>
                  <a:cubicBezTo>
                    <a:pt x="299" y="139"/>
                    <a:pt x="295" y="104"/>
                    <a:pt x="276" y="73"/>
                  </a:cubicBezTo>
                  <a:cubicBezTo>
                    <a:pt x="259" y="41"/>
                    <a:pt x="228" y="18"/>
                    <a:pt x="194" y="6"/>
                  </a:cubicBezTo>
                  <a:cubicBezTo>
                    <a:pt x="180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3"/>
            <p:cNvSpPr/>
            <p:nvPr/>
          </p:nvSpPr>
          <p:spPr>
            <a:xfrm>
              <a:off x="3105887" y="4428038"/>
              <a:ext cx="13028" cy="12120"/>
            </a:xfrm>
            <a:custGeom>
              <a:avLst/>
              <a:gdLst/>
              <a:ahLst/>
              <a:cxnLst/>
              <a:rect l="l" t="t" r="r" b="b"/>
              <a:pathLst>
                <a:path w="287" h="267" extrusionOk="0">
                  <a:moveTo>
                    <a:pt x="142" y="87"/>
                  </a:moveTo>
                  <a:cubicBezTo>
                    <a:pt x="148" y="87"/>
                    <a:pt x="153" y="88"/>
                    <a:pt x="158" y="89"/>
                  </a:cubicBezTo>
                  <a:cubicBezTo>
                    <a:pt x="171" y="93"/>
                    <a:pt x="181" y="102"/>
                    <a:pt x="187" y="113"/>
                  </a:cubicBezTo>
                  <a:cubicBezTo>
                    <a:pt x="193" y="124"/>
                    <a:pt x="195" y="135"/>
                    <a:pt x="191" y="147"/>
                  </a:cubicBezTo>
                  <a:cubicBezTo>
                    <a:pt x="186" y="166"/>
                    <a:pt x="165" y="178"/>
                    <a:pt x="145" y="178"/>
                  </a:cubicBezTo>
                  <a:cubicBezTo>
                    <a:pt x="140" y="178"/>
                    <a:pt x="136" y="178"/>
                    <a:pt x="132" y="177"/>
                  </a:cubicBezTo>
                  <a:cubicBezTo>
                    <a:pt x="118" y="171"/>
                    <a:pt x="106" y="162"/>
                    <a:pt x="101" y="150"/>
                  </a:cubicBezTo>
                  <a:cubicBezTo>
                    <a:pt x="96" y="140"/>
                    <a:pt x="95" y="127"/>
                    <a:pt x="97" y="118"/>
                  </a:cubicBezTo>
                  <a:cubicBezTo>
                    <a:pt x="102" y="99"/>
                    <a:pt x="121" y="87"/>
                    <a:pt x="142" y="87"/>
                  </a:cubicBezTo>
                  <a:close/>
                  <a:moveTo>
                    <a:pt x="141" y="0"/>
                  </a:moveTo>
                  <a:cubicBezTo>
                    <a:pt x="83" y="0"/>
                    <a:pt x="29" y="37"/>
                    <a:pt x="11" y="92"/>
                  </a:cubicBezTo>
                  <a:cubicBezTo>
                    <a:pt x="1" y="126"/>
                    <a:pt x="5" y="162"/>
                    <a:pt x="23" y="193"/>
                  </a:cubicBezTo>
                  <a:cubicBezTo>
                    <a:pt x="41" y="225"/>
                    <a:pt x="71" y="247"/>
                    <a:pt x="105" y="260"/>
                  </a:cubicBezTo>
                  <a:cubicBezTo>
                    <a:pt x="120" y="263"/>
                    <a:pt x="133" y="266"/>
                    <a:pt x="148" y="266"/>
                  </a:cubicBezTo>
                  <a:cubicBezTo>
                    <a:pt x="208" y="266"/>
                    <a:pt x="259" y="229"/>
                    <a:pt x="276" y="173"/>
                  </a:cubicBezTo>
                  <a:cubicBezTo>
                    <a:pt x="287" y="140"/>
                    <a:pt x="284" y="104"/>
                    <a:pt x="265" y="72"/>
                  </a:cubicBezTo>
                  <a:cubicBezTo>
                    <a:pt x="248" y="41"/>
                    <a:pt x="218" y="17"/>
                    <a:pt x="183" y="7"/>
                  </a:cubicBezTo>
                  <a:cubicBezTo>
                    <a:pt x="169" y="2"/>
                    <a:pt x="155" y="0"/>
                    <a:pt x="14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3"/>
            <p:cNvSpPr/>
            <p:nvPr/>
          </p:nvSpPr>
          <p:spPr>
            <a:xfrm>
              <a:off x="2757799" y="4356178"/>
              <a:ext cx="112625" cy="112534"/>
            </a:xfrm>
            <a:custGeom>
              <a:avLst/>
              <a:gdLst/>
              <a:ahLst/>
              <a:cxnLst/>
              <a:rect l="l" t="t" r="r" b="b"/>
              <a:pathLst>
                <a:path w="2481" h="2479" extrusionOk="0">
                  <a:moveTo>
                    <a:pt x="1292" y="52"/>
                  </a:moveTo>
                  <a:cubicBezTo>
                    <a:pt x="1303" y="52"/>
                    <a:pt x="1311" y="61"/>
                    <a:pt x="1319" y="73"/>
                  </a:cubicBezTo>
                  <a:cubicBezTo>
                    <a:pt x="1329" y="89"/>
                    <a:pt x="1334" y="110"/>
                    <a:pt x="1334" y="132"/>
                  </a:cubicBezTo>
                  <a:lnTo>
                    <a:pt x="1329" y="250"/>
                  </a:lnTo>
                  <a:lnTo>
                    <a:pt x="1350" y="253"/>
                  </a:lnTo>
                  <a:cubicBezTo>
                    <a:pt x="1388" y="257"/>
                    <a:pt x="1430" y="264"/>
                    <a:pt x="1478" y="275"/>
                  </a:cubicBezTo>
                  <a:lnTo>
                    <a:pt x="1499" y="280"/>
                  </a:lnTo>
                  <a:lnTo>
                    <a:pt x="1532" y="167"/>
                  </a:lnTo>
                  <a:cubicBezTo>
                    <a:pt x="1545" y="127"/>
                    <a:pt x="1572" y="104"/>
                    <a:pt x="1592" y="104"/>
                  </a:cubicBezTo>
                  <a:cubicBezTo>
                    <a:pt x="1594" y="104"/>
                    <a:pt x="1597" y="104"/>
                    <a:pt x="1599" y="105"/>
                  </a:cubicBezTo>
                  <a:cubicBezTo>
                    <a:pt x="1611" y="109"/>
                    <a:pt x="1619" y="124"/>
                    <a:pt x="1621" y="132"/>
                  </a:cubicBezTo>
                  <a:cubicBezTo>
                    <a:pt x="1626" y="150"/>
                    <a:pt x="1625" y="172"/>
                    <a:pt x="1620" y="194"/>
                  </a:cubicBezTo>
                  <a:lnTo>
                    <a:pt x="1585" y="306"/>
                  </a:lnTo>
                  <a:lnTo>
                    <a:pt x="1605" y="315"/>
                  </a:lnTo>
                  <a:cubicBezTo>
                    <a:pt x="1651" y="332"/>
                    <a:pt x="1688" y="349"/>
                    <a:pt x="1722" y="368"/>
                  </a:cubicBezTo>
                  <a:lnTo>
                    <a:pt x="1741" y="378"/>
                  </a:lnTo>
                  <a:lnTo>
                    <a:pt x="1803" y="279"/>
                  </a:lnTo>
                  <a:cubicBezTo>
                    <a:pt x="1824" y="246"/>
                    <a:pt x="1851" y="232"/>
                    <a:pt x="1870" y="232"/>
                  </a:cubicBezTo>
                  <a:cubicBezTo>
                    <a:pt x="1875" y="232"/>
                    <a:pt x="1880" y="234"/>
                    <a:pt x="1884" y="236"/>
                  </a:cubicBezTo>
                  <a:cubicBezTo>
                    <a:pt x="1902" y="247"/>
                    <a:pt x="1905" y="287"/>
                    <a:pt x="1879" y="326"/>
                  </a:cubicBezTo>
                  <a:lnTo>
                    <a:pt x="1817" y="426"/>
                  </a:lnTo>
                  <a:lnTo>
                    <a:pt x="1835" y="438"/>
                  </a:lnTo>
                  <a:cubicBezTo>
                    <a:pt x="1868" y="462"/>
                    <a:pt x="1900" y="490"/>
                    <a:pt x="1933" y="522"/>
                  </a:cubicBezTo>
                  <a:lnTo>
                    <a:pt x="1949" y="536"/>
                  </a:lnTo>
                  <a:lnTo>
                    <a:pt x="2035" y="456"/>
                  </a:lnTo>
                  <a:cubicBezTo>
                    <a:pt x="2054" y="437"/>
                    <a:pt x="2079" y="427"/>
                    <a:pt x="2100" y="427"/>
                  </a:cubicBezTo>
                  <a:cubicBezTo>
                    <a:pt x="2107" y="427"/>
                    <a:pt x="2117" y="428"/>
                    <a:pt x="2123" y="436"/>
                  </a:cubicBezTo>
                  <a:cubicBezTo>
                    <a:pt x="2130" y="442"/>
                    <a:pt x="2130" y="452"/>
                    <a:pt x="2130" y="458"/>
                  </a:cubicBezTo>
                  <a:cubicBezTo>
                    <a:pt x="2128" y="479"/>
                    <a:pt x="2117" y="504"/>
                    <a:pt x="2096" y="523"/>
                  </a:cubicBezTo>
                  <a:lnTo>
                    <a:pt x="2010" y="602"/>
                  </a:lnTo>
                  <a:lnTo>
                    <a:pt x="2023" y="620"/>
                  </a:lnTo>
                  <a:cubicBezTo>
                    <a:pt x="2053" y="654"/>
                    <a:pt x="2079" y="694"/>
                    <a:pt x="2097" y="725"/>
                  </a:cubicBezTo>
                  <a:lnTo>
                    <a:pt x="2109" y="743"/>
                  </a:lnTo>
                  <a:lnTo>
                    <a:pt x="2213" y="687"/>
                  </a:lnTo>
                  <a:cubicBezTo>
                    <a:pt x="2230" y="679"/>
                    <a:pt x="2249" y="674"/>
                    <a:pt x="2265" y="674"/>
                  </a:cubicBezTo>
                  <a:cubicBezTo>
                    <a:pt x="2284" y="674"/>
                    <a:pt x="2299" y="680"/>
                    <a:pt x="2304" y="690"/>
                  </a:cubicBezTo>
                  <a:cubicBezTo>
                    <a:pt x="2308" y="699"/>
                    <a:pt x="2306" y="707"/>
                    <a:pt x="2305" y="713"/>
                  </a:cubicBezTo>
                  <a:cubicBezTo>
                    <a:pt x="2299" y="733"/>
                    <a:pt x="2280" y="754"/>
                    <a:pt x="2255" y="766"/>
                  </a:cubicBezTo>
                  <a:lnTo>
                    <a:pt x="2151" y="822"/>
                  </a:lnTo>
                  <a:lnTo>
                    <a:pt x="2160" y="842"/>
                  </a:lnTo>
                  <a:cubicBezTo>
                    <a:pt x="2180" y="885"/>
                    <a:pt x="2195" y="924"/>
                    <a:pt x="2206" y="962"/>
                  </a:cubicBezTo>
                  <a:lnTo>
                    <a:pt x="2213" y="983"/>
                  </a:lnTo>
                  <a:lnTo>
                    <a:pt x="2328" y="957"/>
                  </a:lnTo>
                  <a:cubicBezTo>
                    <a:pt x="2337" y="955"/>
                    <a:pt x="2346" y="954"/>
                    <a:pt x="2355" y="954"/>
                  </a:cubicBezTo>
                  <a:cubicBezTo>
                    <a:pt x="2385" y="954"/>
                    <a:pt x="2411" y="965"/>
                    <a:pt x="2415" y="983"/>
                  </a:cubicBezTo>
                  <a:cubicBezTo>
                    <a:pt x="2417" y="996"/>
                    <a:pt x="2408" y="1010"/>
                    <a:pt x="2401" y="1016"/>
                  </a:cubicBezTo>
                  <a:cubicBezTo>
                    <a:pt x="2389" y="1029"/>
                    <a:pt x="2369" y="1039"/>
                    <a:pt x="2348" y="1045"/>
                  </a:cubicBezTo>
                  <a:lnTo>
                    <a:pt x="2233" y="1071"/>
                  </a:lnTo>
                  <a:lnTo>
                    <a:pt x="2237" y="1092"/>
                  </a:lnTo>
                  <a:cubicBezTo>
                    <a:pt x="2243" y="1136"/>
                    <a:pt x="2247" y="1180"/>
                    <a:pt x="2248" y="1222"/>
                  </a:cubicBezTo>
                  <a:lnTo>
                    <a:pt x="2248" y="1243"/>
                  </a:lnTo>
                  <a:lnTo>
                    <a:pt x="2366" y="1247"/>
                  </a:lnTo>
                  <a:cubicBezTo>
                    <a:pt x="2389" y="1248"/>
                    <a:pt x="2410" y="1254"/>
                    <a:pt x="2424" y="1265"/>
                  </a:cubicBezTo>
                  <a:cubicBezTo>
                    <a:pt x="2436" y="1274"/>
                    <a:pt x="2442" y="1285"/>
                    <a:pt x="2442" y="1295"/>
                  </a:cubicBezTo>
                  <a:cubicBezTo>
                    <a:pt x="2441" y="1313"/>
                    <a:pt x="2411" y="1337"/>
                    <a:pt x="2362" y="1337"/>
                  </a:cubicBezTo>
                  <a:lnTo>
                    <a:pt x="2246" y="1332"/>
                  </a:lnTo>
                  <a:lnTo>
                    <a:pt x="2243" y="1354"/>
                  </a:lnTo>
                  <a:cubicBezTo>
                    <a:pt x="2239" y="1392"/>
                    <a:pt x="2232" y="1434"/>
                    <a:pt x="2221" y="1481"/>
                  </a:cubicBezTo>
                  <a:lnTo>
                    <a:pt x="2216" y="1502"/>
                  </a:lnTo>
                  <a:lnTo>
                    <a:pt x="2329" y="1537"/>
                  </a:lnTo>
                  <a:cubicBezTo>
                    <a:pt x="2374" y="1550"/>
                    <a:pt x="2397" y="1582"/>
                    <a:pt x="2391" y="1602"/>
                  </a:cubicBezTo>
                  <a:cubicBezTo>
                    <a:pt x="2386" y="1618"/>
                    <a:pt x="2363" y="1627"/>
                    <a:pt x="2336" y="1627"/>
                  </a:cubicBezTo>
                  <a:cubicBezTo>
                    <a:pt x="2325" y="1627"/>
                    <a:pt x="2314" y="1626"/>
                    <a:pt x="2302" y="1622"/>
                  </a:cubicBezTo>
                  <a:lnTo>
                    <a:pt x="2189" y="1588"/>
                  </a:lnTo>
                  <a:lnTo>
                    <a:pt x="2181" y="1608"/>
                  </a:lnTo>
                  <a:cubicBezTo>
                    <a:pt x="2164" y="1653"/>
                    <a:pt x="2147" y="1692"/>
                    <a:pt x="2128" y="1725"/>
                  </a:cubicBezTo>
                  <a:lnTo>
                    <a:pt x="2118" y="1744"/>
                  </a:lnTo>
                  <a:lnTo>
                    <a:pt x="2217" y="1806"/>
                  </a:lnTo>
                  <a:cubicBezTo>
                    <a:pt x="2236" y="1818"/>
                    <a:pt x="2252" y="1833"/>
                    <a:pt x="2258" y="1850"/>
                  </a:cubicBezTo>
                  <a:cubicBezTo>
                    <a:pt x="2262" y="1859"/>
                    <a:pt x="2267" y="1875"/>
                    <a:pt x="2259" y="1886"/>
                  </a:cubicBezTo>
                  <a:cubicBezTo>
                    <a:pt x="2254" y="1895"/>
                    <a:pt x="2241" y="1899"/>
                    <a:pt x="2225" y="1899"/>
                  </a:cubicBezTo>
                  <a:cubicBezTo>
                    <a:pt x="2208" y="1899"/>
                    <a:pt x="2188" y="1894"/>
                    <a:pt x="2169" y="1882"/>
                  </a:cubicBezTo>
                  <a:lnTo>
                    <a:pt x="2069" y="1820"/>
                  </a:lnTo>
                  <a:lnTo>
                    <a:pt x="2058" y="1838"/>
                  </a:lnTo>
                  <a:cubicBezTo>
                    <a:pt x="2033" y="1870"/>
                    <a:pt x="2006" y="1903"/>
                    <a:pt x="1974" y="1936"/>
                  </a:cubicBezTo>
                  <a:lnTo>
                    <a:pt x="1960" y="1952"/>
                  </a:lnTo>
                  <a:lnTo>
                    <a:pt x="2041" y="2039"/>
                  </a:lnTo>
                  <a:cubicBezTo>
                    <a:pt x="2059" y="2059"/>
                    <a:pt x="2070" y="2083"/>
                    <a:pt x="2069" y="2104"/>
                  </a:cubicBezTo>
                  <a:cubicBezTo>
                    <a:pt x="2069" y="2112"/>
                    <a:pt x="2068" y="2120"/>
                    <a:pt x="2062" y="2128"/>
                  </a:cubicBezTo>
                  <a:cubicBezTo>
                    <a:pt x="2057" y="2132"/>
                    <a:pt x="2050" y="2134"/>
                    <a:pt x="2042" y="2134"/>
                  </a:cubicBezTo>
                  <a:cubicBezTo>
                    <a:pt x="2022" y="2134"/>
                    <a:pt x="1996" y="2121"/>
                    <a:pt x="1975" y="2099"/>
                  </a:cubicBezTo>
                  <a:lnTo>
                    <a:pt x="1896" y="2014"/>
                  </a:lnTo>
                  <a:lnTo>
                    <a:pt x="1879" y="2027"/>
                  </a:lnTo>
                  <a:cubicBezTo>
                    <a:pt x="1848" y="2052"/>
                    <a:pt x="1814" y="2077"/>
                    <a:pt x="1774" y="2101"/>
                  </a:cubicBezTo>
                  <a:lnTo>
                    <a:pt x="1756" y="2112"/>
                  </a:lnTo>
                  <a:lnTo>
                    <a:pt x="1811" y="2215"/>
                  </a:lnTo>
                  <a:cubicBezTo>
                    <a:pt x="1821" y="2235"/>
                    <a:pt x="1827" y="2257"/>
                    <a:pt x="1825" y="2275"/>
                  </a:cubicBezTo>
                  <a:cubicBezTo>
                    <a:pt x="1822" y="2284"/>
                    <a:pt x="1820" y="2300"/>
                    <a:pt x="1807" y="2305"/>
                  </a:cubicBezTo>
                  <a:cubicBezTo>
                    <a:pt x="1803" y="2307"/>
                    <a:pt x="1799" y="2307"/>
                    <a:pt x="1795" y="2307"/>
                  </a:cubicBezTo>
                  <a:cubicBezTo>
                    <a:pt x="1776" y="2307"/>
                    <a:pt x="1749" y="2291"/>
                    <a:pt x="1731" y="2256"/>
                  </a:cubicBezTo>
                  <a:lnTo>
                    <a:pt x="1675" y="2152"/>
                  </a:lnTo>
                  <a:lnTo>
                    <a:pt x="1656" y="2161"/>
                  </a:lnTo>
                  <a:cubicBezTo>
                    <a:pt x="1611" y="2181"/>
                    <a:pt x="1572" y="2196"/>
                    <a:pt x="1535" y="2208"/>
                  </a:cubicBezTo>
                  <a:lnTo>
                    <a:pt x="1513" y="2214"/>
                  </a:lnTo>
                  <a:lnTo>
                    <a:pt x="1540" y="2328"/>
                  </a:lnTo>
                  <a:cubicBezTo>
                    <a:pt x="1550" y="2372"/>
                    <a:pt x="1535" y="2409"/>
                    <a:pt x="1508" y="2414"/>
                  </a:cubicBezTo>
                  <a:cubicBezTo>
                    <a:pt x="1488" y="2414"/>
                    <a:pt x="1462" y="2388"/>
                    <a:pt x="1451" y="2347"/>
                  </a:cubicBezTo>
                  <a:lnTo>
                    <a:pt x="1425" y="2233"/>
                  </a:lnTo>
                  <a:lnTo>
                    <a:pt x="1404" y="2236"/>
                  </a:lnTo>
                  <a:cubicBezTo>
                    <a:pt x="1358" y="2244"/>
                    <a:pt x="1316" y="2249"/>
                    <a:pt x="1274" y="2249"/>
                  </a:cubicBezTo>
                  <a:lnTo>
                    <a:pt x="1253" y="2249"/>
                  </a:lnTo>
                  <a:lnTo>
                    <a:pt x="1246" y="2361"/>
                  </a:lnTo>
                  <a:cubicBezTo>
                    <a:pt x="1243" y="2405"/>
                    <a:pt x="1219" y="2437"/>
                    <a:pt x="1199" y="2437"/>
                  </a:cubicBezTo>
                  <a:lnTo>
                    <a:pt x="1199" y="2460"/>
                  </a:lnTo>
                  <a:lnTo>
                    <a:pt x="1198" y="2437"/>
                  </a:lnTo>
                  <a:cubicBezTo>
                    <a:pt x="1177" y="2436"/>
                    <a:pt x="1154" y="2403"/>
                    <a:pt x="1156" y="2356"/>
                  </a:cubicBezTo>
                  <a:lnTo>
                    <a:pt x="1160" y="2239"/>
                  </a:lnTo>
                  <a:lnTo>
                    <a:pt x="1138" y="2236"/>
                  </a:lnTo>
                  <a:cubicBezTo>
                    <a:pt x="1100" y="2233"/>
                    <a:pt x="1058" y="2225"/>
                    <a:pt x="1011" y="2214"/>
                  </a:cubicBezTo>
                  <a:lnTo>
                    <a:pt x="990" y="2209"/>
                  </a:lnTo>
                  <a:lnTo>
                    <a:pt x="957" y="2321"/>
                  </a:lnTo>
                  <a:cubicBezTo>
                    <a:pt x="944" y="2361"/>
                    <a:pt x="917" y="2384"/>
                    <a:pt x="897" y="2384"/>
                  </a:cubicBezTo>
                  <a:cubicBezTo>
                    <a:pt x="895" y="2384"/>
                    <a:pt x="892" y="2384"/>
                    <a:pt x="890" y="2383"/>
                  </a:cubicBezTo>
                  <a:cubicBezTo>
                    <a:pt x="871" y="2377"/>
                    <a:pt x="857" y="2340"/>
                    <a:pt x="871" y="2294"/>
                  </a:cubicBezTo>
                  <a:lnTo>
                    <a:pt x="905" y="2182"/>
                  </a:lnTo>
                  <a:lnTo>
                    <a:pt x="885" y="2174"/>
                  </a:lnTo>
                  <a:cubicBezTo>
                    <a:pt x="841" y="2157"/>
                    <a:pt x="801" y="2140"/>
                    <a:pt x="768" y="2121"/>
                  </a:cubicBezTo>
                  <a:lnTo>
                    <a:pt x="750" y="2111"/>
                  </a:lnTo>
                  <a:lnTo>
                    <a:pt x="688" y="2210"/>
                  </a:lnTo>
                  <a:cubicBezTo>
                    <a:pt x="668" y="2242"/>
                    <a:pt x="641" y="2256"/>
                    <a:pt x="622" y="2256"/>
                  </a:cubicBezTo>
                  <a:cubicBezTo>
                    <a:pt x="617" y="2256"/>
                    <a:pt x="612" y="2255"/>
                    <a:pt x="608" y="2252"/>
                  </a:cubicBezTo>
                  <a:cubicBezTo>
                    <a:pt x="599" y="2247"/>
                    <a:pt x="597" y="2239"/>
                    <a:pt x="596" y="2233"/>
                  </a:cubicBezTo>
                  <a:cubicBezTo>
                    <a:pt x="592" y="2213"/>
                    <a:pt x="597" y="2185"/>
                    <a:pt x="611" y="2162"/>
                  </a:cubicBezTo>
                  <a:lnTo>
                    <a:pt x="673" y="2064"/>
                  </a:lnTo>
                  <a:lnTo>
                    <a:pt x="656" y="2051"/>
                  </a:lnTo>
                  <a:cubicBezTo>
                    <a:pt x="621" y="2027"/>
                    <a:pt x="589" y="1998"/>
                    <a:pt x="557" y="1967"/>
                  </a:cubicBezTo>
                  <a:lnTo>
                    <a:pt x="541" y="1954"/>
                  </a:lnTo>
                  <a:lnTo>
                    <a:pt x="456" y="2034"/>
                  </a:lnTo>
                  <a:cubicBezTo>
                    <a:pt x="436" y="2052"/>
                    <a:pt x="412" y="2062"/>
                    <a:pt x="391" y="2062"/>
                  </a:cubicBezTo>
                  <a:cubicBezTo>
                    <a:pt x="385" y="2062"/>
                    <a:pt x="373" y="2061"/>
                    <a:pt x="367" y="2054"/>
                  </a:cubicBezTo>
                  <a:cubicBezTo>
                    <a:pt x="361" y="2046"/>
                    <a:pt x="361" y="2038"/>
                    <a:pt x="361" y="2031"/>
                  </a:cubicBezTo>
                  <a:cubicBezTo>
                    <a:pt x="362" y="2010"/>
                    <a:pt x="373" y="1986"/>
                    <a:pt x="396" y="1967"/>
                  </a:cubicBezTo>
                  <a:lnTo>
                    <a:pt x="481" y="1888"/>
                  </a:lnTo>
                  <a:lnTo>
                    <a:pt x="467" y="1871"/>
                  </a:lnTo>
                  <a:cubicBezTo>
                    <a:pt x="443" y="1840"/>
                    <a:pt x="419" y="1806"/>
                    <a:pt x="393" y="1766"/>
                  </a:cubicBezTo>
                  <a:lnTo>
                    <a:pt x="382" y="1748"/>
                  </a:lnTo>
                  <a:lnTo>
                    <a:pt x="277" y="1803"/>
                  </a:lnTo>
                  <a:cubicBezTo>
                    <a:pt x="261" y="1812"/>
                    <a:pt x="242" y="1816"/>
                    <a:pt x="226" y="1816"/>
                  </a:cubicBezTo>
                  <a:cubicBezTo>
                    <a:pt x="208" y="1816"/>
                    <a:pt x="192" y="1811"/>
                    <a:pt x="187" y="1801"/>
                  </a:cubicBezTo>
                  <a:cubicBezTo>
                    <a:pt x="183" y="1792"/>
                    <a:pt x="185" y="1783"/>
                    <a:pt x="186" y="1776"/>
                  </a:cubicBezTo>
                  <a:cubicBezTo>
                    <a:pt x="192" y="1756"/>
                    <a:pt x="211" y="1737"/>
                    <a:pt x="235" y="1724"/>
                  </a:cubicBezTo>
                  <a:lnTo>
                    <a:pt x="340" y="1669"/>
                  </a:lnTo>
                  <a:lnTo>
                    <a:pt x="330" y="1649"/>
                  </a:lnTo>
                  <a:cubicBezTo>
                    <a:pt x="309" y="1602"/>
                    <a:pt x="295" y="1564"/>
                    <a:pt x="285" y="1528"/>
                  </a:cubicBezTo>
                  <a:lnTo>
                    <a:pt x="277" y="1506"/>
                  </a:lnTo>
                  <a:lnTo>
                    <a:pt x="165" y="1533"/>
                  </a:lnTo>
                  <a:cubicBezTo>
                    <a:pt x="156" y="1535"/>
                    <a:pt x="147" y="1536"/>
                    <a:pt x="138" y="1536"/>
                  </a:cubicBezTo>
                  <a:cubicBezTo>
                    <a:pt x="108" y="1536"/>
                    <a:pt x="81" y="1524"/>
                    <a:pt x="77" y="1506"/>
                  </a:cubicBezTo>
                  <a:cubicBezTo>
                    <a:pt x="75" y="1497"/>
                    <a:pt x="79" y="1490"/>
                    <a:pt x="82" y="1484"/>
                  </a:cubicBezTo>
                  <a:cubicBezTo>
                    <a:pt x="93" y="1466"/>
                    <a:pt x="117" y="1453"/>
                    <a:pt x="145" y="1445"/>
                  </a:cubicBezTo>
                  <a:lnTo>
                    <a:pt x="260" y="1419"/>
                  </a:lnTo>
                  <a:lnTo>
                    <a:pt x="255" y="1398"/>
                  </a:lnTo>
                  <a:cubicBezTo>
                    <a:pt x="247" y="1353"/>
                    <a:pt x="244" y="1310"/>
                    <a:pt x="244" y="1269"/>
                  </a:cubicBezTo>
                  <a:lnTo>
                    <a:pt x="244" y="1248"/>
                  </a:lnTo>
                  <a:lnTo>
                    <a:pt x="126" y="1244"/>
                  </a:lnTo>
                  <a:cubicBezTo>
                    <a:pt x="80" y="1243"/>
                    <a:pt x="49" y="1218"/>
                    <a:pt x="50" y="1196"/>
                  </a:cubicBezTo>
                  <a:cubicBezTo>
                    <a:pt x="51" y="1176"/>
                    <a:pt x="80" y="1154"/>
                    <a:pt x="130" y="1154"/>
                  </a:cubicBezTo>
                  <a:lnTo>
                    <a:pt x="246" y="1158"/>
                  </a:lnTo>
                  <a:lnTo>
                    <a:pt x="249" y="1137"/>
                  </a:lnTo>
                  <a:cubicBezTo>
                    <a:pt x="253" y="1097"/>
                    <a:pt x="261" y="1055"/>
                    <a:pt x="271" y="1009"/>
                  </a:cubicBezTo>
                  <a:lnTo>
                    <a:pt x="276" y="988"/>
                  </a:lnTo>
                  <a:lnTo>
                    <a:pt x="165" y="954"/>
                  </a:lnTo>
                  <a:cubicBezTo>
                    <a:pt x="144" y="948"/>
                    <a:pt x="125" y="935"/>
                    <a:pt x="113" y="921"/>
                  </a:cubicBezTo>
                  <a:cubicBezTo>
                    <a:pt x="108" y="914"/>
                    <a:pt x="98" y="901"/>
                    <a:pt x="102" y="887"/>
                  </a:cubicBezTo>
                  <a:cubicBezTo>
                    <a:pt x="107" y="873"/>
                    <a:pt x="129" y="863"/>
                    <a:pt x="156" y="863"/>
                  </a:cubicBezTo>
                  <a:cubicBezTo>
                    <a:pt x="167" y="863"/>
                    <a:pt x="179" y="865"/>
                    <a:pt x="191" y="868"/>
                  </a:cubicBezTo>
                  <a:lnTo>
                    <a:pt x="303" y="902"/>
                  </a:lnTo>
                  <a:lnTo>
                    <a:pt x="310" y="882"/>
                  </a:lnTo>
                  <a:cubicBezTo>
                    <a:pt x="328" y="839"/>
                    <a:pt x="345" y="800"/>
                    <a:pt x="363" y="764"/>
                  </a:cubicBezTo>
                  <a:lnTo>
                    <a:pt x="373" y="745"/>
                  </a:lnTo>
                  <a:lnTo>
                    <a:pt x="275" y="684"/>
                  </a:lnTo>
                  <a:cubicBezTo>
                    <a:pt x="235" y="659"/>
                    <a:pt x="221" y="622"/>
                    <a:pt x="233" y="605"/>
                  </a:cubicBezTo>
                  <a:cubicBezTo>
                    <a:pt x="239" y="596"/>
                    <a:pt x="252" y="591"/>
                    <a:pt x="268" y="591"/>
                  </a:cubicBezTo>
                  <a:cubicBezTo>
                    <a:pt x="286" y="591"/>
                    <a:pt x="306" y="596"/>
                    <a:pt x="324" y="608"/>
                  </a:cubicBezTo>
                  <a:lnTo>
                    <a:pt x="424" y="670"/>
                  </a:lnTo>
                  <a:lnTo>
                    <a:pt x="436" y="653"/>
                  </a:lnTo>
                  <a:cubicBezTo>
                    <a:pt x="460" y="621"/>
                    <a:pt x="486" y="587"/>
                    <a:pt x="519" y="554"/>
                  </a:cubicBezTo>
                  <a:lnTo>
                    <a:pt x="534" y="538"/>
                  </a:lnTo>
                  <a:lnTo>
                    <a:pt x="453" y="453"/>
                  </a:lnTo>
                  <a:cubicBezTo>
                    <a:pt x="435" y="433"/>
                    <a:pt x="423" y="407"/>
                    <a:pt x="424" y="387"/>
                  </a:cubicBezTo>
                  <a:cubicBezTo>
                    <a:pt x="424" y="380"/>
                    <a:pt x="425" y="371"/>
                    <a:pt x="432" y="365"/>
                  </a:cubicBezTo>
                  <a:cubicBezTo>
                    <a:pt x="437" y="361"/>
                    <a:pt x="444" y="359"/>
                    <a:pt x="452" y="359"/>
                  </a:cubicBezTo>
                  <a:cubicBezTo>
                    <a:pt x="472" y="359"/>
                    <a:pt x="499" y="372"/>
                    <a:pt x="519" y="394"/>
                  </a:cubicBezTo>
                  <a:lnTo>
                    <a:pt x="598" y="479"/>
                  </a:lnTo>
                  <a:lnTo>
                    <a:pt x="615" y="466"/>
                  </a:lnTo>
                  <a:cubicBezTo>
                    <a:pt x="646" y="442"/>
                    <a:pt x="680" y="417"/>
                    <a:pt x="720" y="392"/>
                  </a:cubicBezTo>
                  <a:lnTo>
                    <a:pt x="739" y="381"/>
                  </a:lnTo>
                  <a:lnTo>
                    <a:pt x="683" y="278"/>
                  </a:lnTo>
                  <a:cubicBezTo>
                    <a:pt x="671" y="253"/>
                    <a:pt x="667" y="226"/>
                    <a:pt x="673" y="206"/>
                  </a:cubicBezTo>
                  <a:cubicBezTo>
                    <a:pt x="675" y="200"/>
                    <a:pt x="678" y="191"/>
                    <a:pt x="688" y="188"/>
                  </a:cubicBezTo>
                  <a:cubicBezTo>
                    <a:pt x="691" y="186"/>
                    <a:pt x="695" y="186"/>
                    <a:pt x="700" y="186"/>
                  </a:cubicBezTo>
                  <a:cubicBezTo>
                    <a:pt x="719" y="186"/>
                    <a:pt x="746" y="202"/>
                    <a:pt x="765" y="237"/>
                  </a:cubicBezTo>
                  <a:lnTo>
                    <a:pt x="820" y="341"/>
                  </a:lnTo>
                  <a:lnTo>
                    <a:pt x="840" y="332"/>
                  </a:lnTo>
                  <a:cubicBezTo>
                    <a:pt x="884" y="312"/>
                    <a:pt x="924" y="296"/>
                    <a:pt x="961" y="285"/>
                  </a:cubicBezTo>
                  <a:lnTo>
                    <a:pt x="982" y="279"/>
                  </a:lnTo>
                  <a:lnTo>
                    <a:pt x="956" y="165"/>
                  </a:lnTo>
                  <a:cubicBezTo>
                    <a:pt x="949" y="138"/>
                    <a:pt x="952" y="110"/>
                    <a:pt x="963" y="93"/>
                  </a:cubicBezTo>
                  <a:cubicBezTo>
                    <a:pt x="967" y="88"/>
                    <a:pt x="972" y="81"/>
                    <a:pt x="987" y="79"/>
                  </a:cubicBezTo>
                  <a:cubicBezTo>
                    <a:pt x="1007" y="79"/>
                    <a:pt x="1034" y="104"/>
                    <a:pt x="1042" y="146"/>
                  </a:cubicBezTo>
                  <a:lnTo>
                    <a:pt x="1068" y="260"/>
                  </a:lnTo>
                  <a:lnTo>
                    <a:pt x="1089" y="258"/>
                  </a:lnTo>
                  <a:cubicBezTo>
                    <a:pt x="1136" y="249"/>
                    <a:pt x="1178" y="246"/>
                    <a:pt x="1219" y="246"/>
                  </a:cubicBezTo>
                  <a:lnTo>
                    <a:pt x="1240" y="246"/>
                  </a:lnTo>
                  <a:lnTo>
                    <a:pt x="1245" y="128"/>
                  </a:lnTo>
                  <a:cubicBezTo>
                    <a:pt x="1246" y="84"/>
                    <a:pt x="1271" y="52"/>
                    <a:pt x="1292" y="52"/>
                  </a:cubicBezTo>
                  <a:close/>
                  <a:moveTo>
                    <a:pt x="1282" y="1"/>
                  </a:moveTo>
                  <a:cubicBezTo>
                    <a:pt x="1234" y="1"/>
                    <a:pt x="1193" y="53"/>
                    <a:pt x="1190" y="122"/>
                  </a:cubicBezTo>
                  <a:lnTo>
                    <a:pt x="1188" y="198"/>
                  </a:lnTo>
                  <a:cubicBezTo>
                    <a:pt x="1158" y="199"/>
                    <a:pt x="1129" y="201"/>
                    <a:pt x="1095" y="206"/>
                  </a:cubicBezTo>
                  <a:lnTo>
                    <a:pt x="1078" y="132"/>
                  </a:lnTo>
                  <a:cubicBezTo>
                    <a:pt x="1065" y="73"/>
                    <a:pt x="1023" y="30"/>
                    <a:pt x="978" y="30"/>
                  </a:cubicBezTo>
                  <a:cubicBezTo>
                    <a:pt x="972" y="30"/>
                    <a:pt x="967" y="30"/>
                    <a:pt x="962" y="31"/>
                  </a:cubicBezTo>
                  <a:cubicBezTo>
                    <a:pt x="944" y="35"/>
                    <a:pt x="928" y="47"/>
                    <a:pt x="915" y="66"/>
                  </a:cubicBezTo>
                  <a:cubicBezTo>
                    <a:pt x="899" y="93"/>
                    <a:pt x="893" y="132"/>
                    <a:pt x="902" y="172"/>
                  </a:cubicBezTo>
                  <a:lnTo>
                    <a:pt x="919" y="245"/>
                  </a:lnTo>
                  <a:cubicBezTo>
                    <a:pt x="891" y="254"/>
                    <a:pt x="863" y="264"/>
                    <a:pt x="831" y="278"/>
                  </a:cubicBezTo>
                  <a:lnTo>
                    <a:pt x="797" y="211"/>
                  </a:lnTo>
                  <a:cubicBezTo>
                    <a:pt x="773" y="166"/>
                    <a:pt x="730" y="137"/>
                    <a:pt x="691" y="137"/>
                  </a:cubicBezTo>
                  <a:cubicBezTo>
                    <a:pt x="680" y="137"/>
                    <a:pt x="669" y="140"/>
                    <a:pt x="659" y="145"/>
                  </a:cubicBezTo>
                  <a:cubicBezTo>
                    <a:pt x="641" y="153"/>
                    <a:pt x="629" y="169"/>
                    <a:pt x="623" y="190"/>
                  </a:cubicBezTo>
                  <a:cubicBezTo>
                    <a:pt x="614" y="222"/>
                    <a:pt x="619" y="262"/>
                    <a:pt x="638" y="298"/>
                  </a:cubicBezTo>
                  <a:lnTo>
                    <a:pt x="673" y="363"/>
                  </a:lnTo>
                  <a:cubicBezTo>
                    <a:pt x="646" y="382"/>
                    <a:pt x="620" y="399"/>
                    <a:pt x="597" y="416"/>
                  </a:cubicBezTo>
                  <a:lnTo>
                    <a:pt x="546" y="362"/>
                  </a:lnTo>
                  <a:cubicBezTo>
                    <a:pt x="518" y="331"/>
                    <a:pt x="480" y="314"/>
                    <a:pt x="446" y="314"/>
                  </a:cubicBezTo>
                  <a:cubicBezTo>
                    <a:pt x="427" y="314"/>
                    <a:pt x="410" y="320"/>
                    <a:pt x="397" y="332"/>
                  </a:cubicBezTo>
                  <a:cubicBezTo>
                    <a:pt x="382" y="345"/>
                    <a:pt x="374" y="363"/>
                    <a:pt x="372" y="384"/>
                  </a:cubicBezTo>
                  <a:cubicBezTo>
                    <a:pt x="371" y="417"/>
                    <a:pt x="387" y="454"/>
                    <a:pt x="414" y="484"/>
                  </a:cubicBezTo>
                  <a:lnTo>
                    <a:pt x="465" y="538"/>
                  </a:lnTo>
                  <a:cubicBezTo>
                    <a:pt x="443" y="563"/>
                    <a:pt x="424" y="586"/>
                    <a:pt x="406" y="610"/>
                  </a:cubicBezTo>
                  <a:lnTo>
                    <a:pt x="343" y="570"/>
                  </a:lnTo>
                  <a:cubicBezTo>
                    <a:pt x="318" y="554"/>
                    <a:pt x="289" y="547"/>
                    <a:pt x="264" y="547"/>
                  </a:cubicBezTo>
                  <a:cubicBezTo>
                    <a:pt x="232" y="547"/>
                    <a:pt x="203" y="558"/>
                    <a:pt x="190" y="581"/>
                  </a:cubicBezTo>
                  <a:cubicBezTo>
                    <a:pt x="164" y="625"/>
                    <a:pt x="188" y="686"/>
                    <a:pt x="246" y="723"/>
                  </a:cubicBezTo>
                  <a:lnTo>
                    <a:pt x="309" y="763"/>
                  </a:lnTo>
                  <a:cubicBezTo>
                    <a:pt x="296" y="789"/>
                    <a:pt x="285" y="817"/>
                    <a:pt x="271" y="847"/>
                  </a:cubicBezTo>
                  <a:lnTo>
                    <a:pt x="200" y="825"/>
                  </a:lnTo>
                  <a:cubicBezTo>
                    <a:pt x="184" y="820"/>
                    <a:pt x="168" y="818"/>
                    <a:pt x="152" y="818"/>
                  </a:cubicBezTo>
                  <a:cubicBezTo>
                    <a:pt x="106" y="818"/>
                    <a:pt x="66" y="839"/>
                    <a:pt x="55" y="875"/>
                  </a:cubicBezTo>
                  <a:cubicBezTo>
                    <a:pt x="48" y="900"/>
                    <a:pt x="54" y="926"/>
                    <a:pt x="74" y="950"/>
                  </a:cubicBezTo>
                  <a:cubicBezTo>
                    <a:pt x="91" y="971"/>
                    <a:pt x="117" y="989"/>
                    <a:pt x="148" y="997"/>
                  </a:cubicBezTo>
                  <a:lnTo>
                    <a:pt x="218" y="1020"/>
                  </a:lnTo>
                  <a:cubicBezTo>
                    <a:pt x="212" y="1052"/>
                    <a:pt x="206" y="1081"/>
                    <a:pt x="203" y="1111"/>
                  </a:cubicBezTo>
                  <a:lnTo>
                    <a:pt x="121" y="1108"/>
                  </a:lnTo>
                  <a:cubicBezTo>
                    <a:pt x="55" y="1108"/>
                    <a:pt x="2" y="1147"/>
                    <a:pt x="1" y="1194"/>
                  </a:cubicBezTo>
                  <a:cubicBezTo>
                    <a:pt x="0" y="1245"/>
                    <a:pt x="53" y="1286"/>
                    <a:pt x="122" y="1289"/>
                  </a:cubicBezTo>
                  <a:lnTo>
                    <a:pt x="197" y="1291"/>
                  </a:lnTo>
                  <a:cubicBezTo>
                    <a:pt x="198" y="1321"/>
                    <a:pt x="202" y="1350"/>
                    <a:pt x="207" y="1384"/>
                  </a:cubicBezTo>
                  <a:lnTo>
                    <a:pt x="134" y="1401"/>
                  </a:lnTo>
                  <a:cubicBezTo>
                    <a:pt x="95" y="1411"/>
                    <a:pt x="61" y="1432"/>
                    <a:pt x="44" y="1459"/>
                  </a:cubicBezTo>
                  <a:cubicBezTo>
                    <a:pt x="33" y="1477"/>
                    <a:pt x="29" y="1497"/>
                    <a:pt x="34" y="1517"/>
                  </a:cubicBezTo>
                  <a:cubicBezTo>
                    <a:pt x="42" y="1556"/>
                    <a:pt x="87" y="1581"/>
                    <a:pt x="139" y="1581"/>
                  </a:cubicBezTo>
                  <a:cubicBezTo>
                    <a:pt x="151" y="1581"/>
                    <a:pt x="163" y="1580"/>
                    <a:pt x="175" y="1577"/>
                  </a:cubicBezTo>
                  <a:lnTo>
                    <a:pt x="248" y="1560"/>
                  </a:lnTo>
                  <a:cubicBezTo>
                    <a:pt x="256" y="1588"/>
                    <a:pt x="267" y="1616"/>
                    <a:pt x="281" y="1648"/>
                  </a:cubicBezTo>
                  <a:lnTo>
                    <a:pt x="214" y="1683"/>
                  </a:lnTo>
                  <a:cubicBezTo>
                    <a:pt x="179" y="1702"/>
                    <a:pt x="153" y="1732"/>
                    <a:pt x="142" y="1764"/>
                  </a:cubicBezTo>
                  <a:cubicBezTo>
                    <a:pt x="135" y="1785"/>
                    <a:pt x="137" y="1804"/>
                    <a:pt x="146" y="1822"/>
                  </a:cubicBezTo>
                  <a:cubicBezTo>
                    <a:pt x="160" y="1848"/>
                    <a:pt x="191" y="1862"/>
                    <a:pt x="227" y="1862"/>
                  </a:cubicBezTo>
                  <a:cubicBezTo>
                    <a:pt x="250" y="1862"/>
                    <a:pt x="275" y="1856"/>
                    <a:pt x="297" y="1844"/>
                  </a:cubicBezTo>
                  <a:lnTo>
                    <a:pt x="364" y="1808"/>
                  </a:lnTo>
                  <a:cubicBezTo>
                    <a:pt x="381" y="1836"/>
                    <a:pt x="399" y="1861"/>
                    <a:pt x="417" y="1885"/>
                  </a:cubicBezTo>
                  <a:lnTo>
                    <a:pt x="362" y="1935"/>
                  </a:lnTo>
                  <a:cubicBezTo>
                    <a:pt x="333" y="1962"/>
                    <a:pt x="314" y="1998"/>
                    <a:pt x="313" y="2030"/>
                  </a:cubicBezTo>
                  <a:cubicBezTo>
                    <a:pt x="312" y="2052"/>
                    <a:pt x="319" y="2071"/>
                    <a:pt x="332" y="2085"/>
                  </a:cubicBezTo>
                  <a:cubicBezTo>
                    <a:pt x="346" y="2100"/>
                    <a:pt x="366" y="2107"/>
                    <a:pt x="389" y="2107"/>
                  </a:cubicBezTo>
                  <a:cubicBezTo>
                    <a:pt x="421" y="2107"/>
                    <a:pt x="456" y="2093"/>
                    <a:pt x="485" y="2066"/>
                  </a:cubicBezTo>
                  <a:lnTo>
                    <a:pt x="540" y="2015"/>
                  </a:lnTo>
                  <a:cubicBezTo>
                    <a:pt x="564" y="2036"/>
                    <a:pt x="588" y="2056"/>
                    <a:pt x="612" y="2075"/>
                  </a:cubicBezTo>
                  <a:lnTo>
                    <a:pt x="572" y="2138"/>
                  </a:lnTo>
                  <a:cubicBezTo>
                    <a:pt x="551" y="2171"/>
                    <a:pt x="543" y="2210"/>
                    <a:pt x="550" y="2242"/>
                  </a:cubicBezTo>
                  <a:cubicBezTo>
                    <a:pt x="555" y="2263"/>
                    <a:pt x="565" y="2281"/>
                    <a:pt x="582" y="2291"/>
                  </a:cubicBezTo>
                  <a:cubicBezTo>
                    <a:pt x="593" y="2298"/>
                    <a:pt x="606" y="2301"/>
                    <a:pt x="619" y="2301"/>
                  </a:cubicBezTo>
                  <a:cubicBezTo>
                    <a:pt x="656" y="2301"/>
                    <a:pt x="698" y="2276"/>
                    <a:pt x="725" y="2234"/>
                  </a:cubicBezTo>
                  <a:lnTo>
                    <a:pt x="765" y="2171"/>
                  </a:lnTo>
                  <a:cubicBezTo>
                    <a:pt x="789" y="2184"/>
                    <a:pt x="817" y="2196"/>
                    <a:pt x="849" y="2208"/>
                  </a:cubicBezTo>
                  <a:lnTo>
                    <a:pt x="826" y="2278"/>
                  </a:lnTo>
                  <a:cubicBezTo>
                    <a:pt x="805" y="2346"/>
                    <a:pt x="828" y="2409"/>
                    <a:pt x="876" y="2424"/>
                  </a:cubicBezTo>
                  <a:cubicBezTo>
                    <a:pt x="883" y="2426"/>
                    <a:pt x="890" y="2427"/>
                    <a:pt x="896" y="2427"/>
                  </a:cubicBezTo>
                  <a:cubicBezTo>
                    <a:pt x="938" y="2427"/>
                    <a:pt x="982" y="2388"/>
                    <a:pt x="999" y="2331"/>
                  </a:cubicBezTo>
                  <a:lnTo>
                    <a:pt x="1021" y="2260"/>
                  </a:lnTo>
                  <a:cubicBezTo>
                    <a:pt x="1055" y="2267"/>
                    <a:pt x="1083" y="2273"/>
                    <a:pt x="1113" y="2276"/>
                  </a:cubicBezTo>
                  <a:lnTo>
                    <a:pt x="1110" y="2350"/>
                  </a:lnTo>
                  <a:cubicBezTo>
                    <a:pt x="1107" y="2420"/>
                    <a:pt x="1145" y="2476"/>
                    <a:pt x="1195" y="2478"/>
                  </a:cubicBezTo>
                  <a:lnTo>
                    <a:pt x="1198" y="2478"/>
                  </a:lnTo>
                  <a:cubicBezTo>
                    <a:pt x="1200" y="2478"/>
                    <a:pt x="1203" y="2478"/>
                    <a:pt x="1205" y="2478"/>
                  </a:cubicBezTo>
                  <a:cubicBezTo>
                    <a:pt x="1251" y="2478"/>
                    <a:pt x="1289" y="2427"/>
                    <a:pt x="1290" y="2362"/>
                  </a:cubicBezTo>
                  <a:lnTo>
                    <a:pt x="1293" y="2287"/>
                  </a:lnTo>
                  <a:cubicBezTo>
                    <a:pt x="1324" y="2286"/>
                    <a:pt x="1353" y="2283"/>
                    <a:pt x="1385" y="2277"/>
                  </a:cubicBezTo>
                  <a:lnTo>
                    <a:pt x="1403" y="2350"/>
                  </a:lnTo>
                  <a:cubicBezTo>
                    <a:pt x="1415" y="2409"/>
                    <a:pt x="1461" y="2453"/>
                    <a:pt x="1505" y="2453"/>
                  </a:cubicBezTo>
                  <a:cubicBezTo>
                    <a:pt x="1510" y="2453"/>
                    <a:pt x="1514" y="2452"/>
                    <a:pt x="1519" y="2451"/>
                  </a:cubicBezTo>
                  <a:cubicBezTo>
                    <a:pt x="1568" y="2440"/>
                    <a:pt x="1595" y="2378"/>
                    <a:pt x="1579" y="2310"/>
                  </a:cubicBezTo>
                  <a:lnTo>
                    <a:pt x="1562" y="2237"/>
                  </a:lnTo>
                  <a:cubicBezTo>
                    <a:pt x="1589" y="2229"/>
                    <a:pt x="1619" y="2218"/>
                    <a:pt x="1648" y="2205"/>
                  </a:cubicBezTo>
                  <a:lnTo>
                    <a:pt x="1683" y="2271"/>
                  </a:lnTo>
                  <a:cubicBezTo>
                    <a:pt x="1708" y="2317"/>
                    <a:pt x="1751" y="2346"/>
                    <a:pt x="1790" y="2346"/>
                  </a:cubicBezTo>
                  <a:cubicBezTo>
                    <a:pt x="1801" y="2346"/>
                    <a:pt x="1812" y="2344"/>
                    <a:pt x="1821" y="2339"/>
                  </a:cubicBezTo>
                  <a:cubicBezTo>
                    <a:pt x="1843" y="2326"/>
                    <a:pt x="1858" y="2302"/>
                    <a:pt x="1862" y="2271"/>
                  </a:cubicBezTo>
                  <a:cubicBezTo>
                    <a:pt x="1865" y="2243"/>
                    <a:pt x="1858" y="2213"/>
                    <a:pt x="1843" y="2185"/>
                  </a:cubicBezTo>
                  <a:lnTo>
                    <a:pt x="1809" y="2119"/>
                  </a:lnTo>
                  <a:cubicBezTo>
                    <a:pt x="1836" y="2102"/>
                    <a:pt x="1861" y="2083"/>
                    <a:pt x="1885" y="2066"/>
                  </a:cubicBezTo>
                  <a:lnTo>
                    <a:pt x="1935" y="2120"/>
                  </a:lnTo>
                  <a:cubicBezTo>
                    <a:pt x="1963" y="2151"/>
                    <a:pt x="2001" y="2168"/>
                    <a:pt x="2034" y="2168"/>
                  </a:cubicBezTo>
                  <a:cubicBezTo>
                    <a:pt x="2054" y="2168"/>
                    <a:pt x="2072" y="2162"/>
                    <a:pt x="2085" y="2150"/>
                  </a:cubicBezTo>
                  <a:cubicBezTo>
                    <a:pt x="2100" y="2136"/>
                    <a:pt x="2107" y="2118"/>
                    <a:pt x="2109" y="2096"/>
                  </a:cubicBezTo>
                  <a:cubicBezTo>
                    <a:pt x="2110" y="2062"/>
                    <a:pt x="2094" y="2025"/>
                    <a:pt x="2068" y="1997"/>
                  </a:cubicBezTo>
                  <a:lnTo>
                    <a:pt x="2016" y="1941"/>
                  </a:lnTo>
                  <a:cubicBezTo>
                    <a:pt x="2038" y="1918"/>
                    <a:pt x="2058" y="1894"/>
                    <a:pt x="2076" y="1870"/>
                  </a:cubicBezTo>
                  <a:lnTo>
                    <a:pt x="2139" y="1909"/>
                  </a:lnTo>
                  <a:cubicBezTo>
                    <a:pt x="2164" y="1925"/>
                    <a:pt x="2193" y="1933"/>
                    <a:pt x="2219" y="1933"/>
                  </a:cubicBezTo>
                  <a:cubicBezTo>
                    <a:pt x="2251" y="1933"/>
                    <a:pt x="2278" y="1921"/>
                    <a:pt x="2292" y="1899"/>
                  </a:cubicBezTo>
                  <a:cubicBezTo>
                    <a:pt x="2305" y="1878"/>
                    <a:pt x="2306" y="1849"/>
                    <a:pt x="2294" y="1822"/>
                  </a:cubicBezTo>
                  <a:cubicBezTo>
                    <a:pt x="2281" y="1796"/>
                    <a:pt x="2262" y="1772"/>
                    <a:pt x="2234" y="1756"/>
                  </a:cubicBezTo>
                  <a:lnTo>
                    <a:pt x="2170" y="1717"/>
                  </a:lnTo>
                  <a:cubicBezTo>
                    <a:pt x="2184" y="1692"/>
                    <a:pt x="2196" y="1665"/>
                    <a:pt x="2209" y="1633"/>
                  </a:cubicBezTo>
                  <a:lnTo>
                    <a:pt x="2281" y="1655"/>
                  </a:lnTo>
                  <a:cubicBezTo>
                    <a:pt x="2297" y="1660"/>
                    <a:pt x="2313" y="1662"/>
                    <a:pt x="2328" y="1662"/>
                  </a:cubicBezTo>
                  <a:cubicBezTo>
                    <a:pt x="2375" y="1662"/>
                    <a:pt x="2415" y="1640"/>
                    <a:pt x="2427" y="1606"/>
                  </a:cubicBezTo>
                  <a:cubicBezTo>
                    <a:pt x="2441" y="1556"/>
                    <a:pt x="2401" y="1502"/>
                    <a:pt x="2334" y="1482"/>
                  </a:cubicBezTo>
                  <a:lnTo>
                    <a:pt x="2262" y="1460"/>
                  </a:lnTo>
                  <a:cubicBezTo>
                    <a:pt x="2268" y="1427"/>
                    <a:pt x="2275" y="1398"/>
                    <a:pt x="2278" y="1369"/>
                  </a:cubicBezTo>
                  <a:lnTo>
                    <a:pt x="2358" y="1371"/>
                  </a:lnTo>
                  <a:cubicBezTo>
                    <a:pt x="2426" y="1371"/>
                    <a:pt x="2476" y="1335"/>
                    <a:pt x="2479" y="1286"/>
                  </a:cubicBezTo>
                  <a:cubicBezTo>
                    <a:pt x="2480" y="1261"/>
                    <a:pt x="2466" y="1237"/>
                    <a:pt x="2442" y="1218"/>
                  </a:cubicBezTo>
                  <a:cubicBezTo>
                    <a:pt x="2420" y="1202"/>
                    <a:pt x="2391" y="1192"/>
                    <a:pt x="2359" y="1191"/>
                  </a:cubicBezTo>
                  <a:lnTo>
                    <a:pt x="2284" y="1189"/>
                  </a:lnTo>
                  <a:cubicBezTo>
                    <a:pt x="2283" y="1158"/>
                    <a:pt x="2280" y="1128"/>
                    <a:pt x="2275" y="1096"/>
                  </a:cubicBezTo>
                  <a:lnTo>
                    <a:pt x="2348" y="1079"/>
                  </a:lnTo>
                  <a:cubicBezTo>
                    <a:pt x="2378" y="1073"/>
                    <a:pt x="2406" y="1057"/>
                    <a:pt x="2424" y="1037"/>
                  </a:cubicBezTo>
                  <a:cubicBezTo>
                    <a:pt x="2445" y="1015"/>
                    <a:pt x="2454" y="989"/>
                    <a:pt x="2448" y="963"/>
                  </a:cubicBezTo>
                  <a:cubicBezTo>
                    <a:pt x="2439" y="924"/>
                    <a:pt x="2392" y="899"/>
                    <a:pt x="2340" y="899"/>
                  </a:cubicBezTo>
                  <a:cubicBezTo>
                    <a:pt x="2329" y="899"/>
                    <a:pt x="2318" y="900"/>
                    <a:pt x="2306" y="902"/>
                  </a:cubicBezTo>
                  <a:lnTo>
                    <a:pt x="2234" y="918"/>
                  </a:lnTo>
                  <a:cubicBezTo>
                    <a:pt x="2225" y="891"/>
                    <a:pt x="2215" y="862"/>
                    <a:pt x="2201" y="833"/>
                  </a:cubicBezTo>
                  <a:lnTo>
                    <a:pt x="2267" y="797"/>
                  </a:lnTo>
                  <a:cubicBezTo>
                    <a:pt x="2302" y="779"/>
                    <a:pt x="2329" y="748"/>
                    <a:pt x="2339" y="717"/>
                  </a:cubicBezTo>
                  <a:cubicBezTo>
                    <a:pt x="2347" y="696"/>
                    <a:pt x="2344" y="675"/>
                    <a:pt x="2336" y="659"/>
                  </a:cubicBezTo>
                  <a:cubicBezTo>
                    <a:pt x="2322" y="632"/>
                    <a:pt x="2290" y="619"/>
                    <a:pt x="2255" y="619"/>
                  </a:cubicBezTo>
                  <a:cubicBezTo>
                    <a:pt x="2231" y="619"/>
                    <a:pt x="2206" y="624"/>
                    <a:pt x="2183" y="636"/>
                  </a:cubicBezTo>
                  <a:lnTo>
                    <a:pt x="2117" y="672"/>
                  </a:lnTo>
                  <a:cubicBezTo>
                    <a:pt x="2102" y="648"/>
                    <a:pt x="2084" y="622"/>
                    <a:pt x="2064" y="595"/>
                  </a:cubicBezTo>
                  <a:lnTo>
                    <a:pt x="2118" y="546"/>
                  </a:lnTo>
                  <a:cubicBezTo>
                    <a:pt x="2147" y="517"/>
                    <a:pt x="2165" y="482"/>
                    <a:pt x="2167" y="449"/>
                  </a:cubicBezTo>
                  <a:cubicBezTo>
                    <a:pt x="2168" y="427"/>
                    <a:pt x="2162" y="409"/>
                    <a:pt x="2148" y="394"/>
                  </a:cubicBezTo>
                  <a:cubicBezTo>
                    <a:pt x="2135" y="379"/>
                    <a:pt x="2114" y="372"/>
                    <a:pt x="2091" y="372"/>
                  </a:cubicBezTo>
                  <a:cubicBezTo>
                    <a:pt x="2060" y="372"/>
                    <a:pt x="2024" y="386"/>
                    <a:pt x="1995" y="412"/>
                  </a:cubicBezTo>
                  <a:lnTo>
                    <a:pt x="1941" y="464"/>
                  </a:lnTo>
                  <a:cubicBezTo>
                    <a:pt x="1916" y="442"/>
                    <a:pt x="1893" y="422"/>
                    <a:pt x="1869" y="404"/>
                  </a:cubicBezTo>
                  <a:lnTo>
                    <a:pt x="1909" y="341"/>
                  </a:lnTo>
                  <a:cubicBezTo>
                    <a:pt x="1946" y="282"/>
                    <a:pt x="1942" y="215"/>
                    <a:pt x="1898" y="188"/>
                  </a:cubicBezTo>
                  <a:cubicBezTo>
                    <a:pt x="1887" y="181"/>
                    <a:pt x="1875" y="178"/>
                    <a:pt x="1862" y="178"/>
                  </a:cubicBezTo>
                  <a:cubicBezTo>
                    <a:pt x="1824" y="178"/>
                    <a:pt x="1782" y="204"/>
                    <a:pt x="1756" y="246"/>
                  </a:cubicBezTo>
                  <a:lnTo>
                    <a:pt x="1716" y="310"/>
                  </a:lnTo>
                  <a:cubicBezTo>
                    <a:pt x="1690" y="296"/>
                    <a:pt x="1662" y="284"/>
                    <a:pt x="1632" y="272"/>
                  </a:cubicBezTo>
                  <a:lnTo>
                    <a:pt x="1654" y="199"/>
                  </a:lnTo>
                  <a:cubicBezTo>
                    <a:pt x="1663" y="168"/>
                    <a:pt x="1664" y="138"/>
                    <a:pt x="1657" y="111"/>
                  </a:cubicBezTo>
                  <a:cubicBezTo>
                    <a:pt x="1647" y="83"/>
                    <a:pt x="1629" y="62"/>
                    <a:pt x="1604" y="53"/>
                  </a:cubicBezTo>
                  <a:cubicBezTo>
                    <a:pt x="1598" y="52"/>
                    <a:pt x="1592" y="51"/>
                    <a:pt x="1586" y="51"/>
                  </a:cubicBezTo>
                  <a:cubicBezTo>
                    <a:pt x="1543" y="51"/>
                    <a:pt x="1498" y="90"/>
                    <a:pt x="1482" y="146"/>
                  </a:cubicBezTo>
                  <a:lnTo>
                    <a:pt x="1459" y="219"/>
                  </a:lnTo>
                  <a:cubicBezTo>
                    <a:pt x="1426" y="211"/>
                    <a:pt x="1397" y="205"/>
                    <a:pt x="1368" y="203"/>
                  </a:cubicBezTo>
                  <a:lnTo>
                    <a:pt x="1371" y="129"/>
                  </a:lnTo>
                  <a:cubicBezTo>
                    <a:pt x="1372" y="98"/>
                    <a:pt x="1364" y="67"/>
                    <a:pt x="1350" y="43"/>
                  </a:cubicBezTo>
                  <a:cubicBezTo>
                    <a:pt x="1334" y="16"/>
                    <a:pt x="1310" y="3"/>
                    <a:pt x="128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3"/>
            <p:cNvSpPr/>
            <p:nvPr/>
          </p:nvSpPr>
          <p:spPr>
            <a:xfrm>
              <a:off x="2766424" y="4369796"/>
              <a:ext cx="91970" cy="85524"/>
            </a:xfrm>
            <a:custGeom>
              <a:avLst/>
              <a:gdLst/>
              <a:ahLst/>
              <a:cxnLst/>
              <a:rect l="l" t="t" r="r" b="b"/>
              <a:pathLst>
                <a:path w="2026" h="1884" extrusionOk="0">
                  <a:moveTo>
                    <a:pt x="1050" y="46"/>
                  </a:moveTo>
                  <a:cubicBezTo>
                    <a:pt x="1140" y="46"/>
                    <a:pt x="1229" y="59"/>
                    <a:pt x="1314" y="85"/>
                  </a:cubicBezTo>
                  <a:cubicBezTo>
                    <a:pt x="1542" y="156"/>
                    <a:pt x="1730" y="311"/>
                    <a:pt x="1842" y="523"/>
                  </a:cubicBezTo>
                  <a:cubicBezTo>
                    <a:pt x="1954" y="734"/>
                    <a:pt x="1977" y="977"/>
                    <a:pt x="1907" y="1206"/>
                  </a:cubicBezTo>
                  <a:cubicBezTo>
                    <a:pt x="1791" y="1585"/>
                    <a:pt x="1447" y="1839"/>
                    <a:pt x="1051" y="1839"/>
                  </a:cubicBezTo>
                  <a:cubicBezTo>
                    <a:pt x="962" y="1839"/>
                    <a:pt x="873" y="1826"/>
                    <a:pt x="788" y="1799"/>
                  </a:cubicBezTo>
                  <a:cubicBezTo>
                    <a:pt x="316" y="1655"/>
                    <a:pt x="49" y="1153"/>
                    <a:pt x="195" y="679"/>
                  </a:cubicBezTo>
                  <a:cubicBezTo>
                    <a:pt x="311" y="301"/>
                    <a:pt x="655" y="46"/>
                    <a:pt x="1050" y="46"/>
                  </a:cubicBezTo>
                  <a:close/>
                  <a:moveTo>
                    <a:pt x="1052" y="0"/>
                  </a:moveTo>
                  <a:cubicBezTo>
                    <a:pt x="637" y="0"/>
                    <a:pt x="275" y="268"/>
                    <a:pt x="154" y="664"/>
                  </a:cubicBezTo>
                  <a:cubicBezTo>
                    <a:pt x="1" y="1160"/>
                    <a:pt x="280" y="1688"/>
                    <a:pt x="776" y="1841"/>
                  </a:cubicBezTo>
                  <a:cubicBezTo>
                    <a:pt x="867" y="1870"/>
                    <a:pt x="959" y="1884"/>
                    <a:pt x="1052" y="1884"/>
                  </a:cubicBezTo>
                  <a:cubicBezTo>
                    <a:pt x="1054" y="1884"/>
                    <a:pt x="1056" y="1884"/>
                    <a:pt x="1057" y="1884"/>
                  </a:cubicBezTo>
                  <a:cubicBezTo>
                    <a:pt x="1471" y="1884"/>
                    <a:pt x="1830" y="1616"/>
                    <a:pt x="1952" y="1219"/>
                  </a:cubicBezTo>
                  <a:cubicBezTo>
                    <a:pt x="2026" y="980"/>
                    <a:pt x="2002" y="726"/>
                    <a:pt x="1884" y="502"/>
                  </a:cubicBezTo>
                  <a:cubicBezTo>
                    <a:pt x="1767" y="280"/>
                    <a:pt x="1569" y="117"/>
                    <a:pt x="1330" y="42"/>
                  </a:cubicBezTo>
                  <a:cubicBezTo>
                    <a:pt x="1238" y="15"/>
                    <a:pt x="1146" y="0"/>
                    <a:pt x="105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33"/>
            <p:cNvSpPr/>
            <p:nvPr/>
          </p:nvSpPr>
          <p:spPr>
            <a:xfrm>
              <a:off x="2780360" y="4382416"/>
              <a:ext cx="67548" cy="60421"/>
            </a:xfrm>
            <a:custGeom>
              <a:avLst/>
              <a:gdLst/>
              <a:ahLst/>
              <a:cxnLst/>
              <a:rect l="l" t="t" r="r" b="b"/>
              <a:pathLst>
                <a:path w="1488" h="1331" extrusionOk="0">
                  <a:moveTo>
                    <a:pt x="744" y="45"/>
                  </a:moveTo>
                  <a:cubicBezTo>
                    <a:pt x="807" y="45"/>
                    <a:pt x="867" y="54"/>
                    <a:pt x="928" y="73"/>
                  </a:cubicBezTo>
                  <a:cubicBezTo>
                    <a:pt x="1254" y="173"/>
                    <a:pt x="1438" y="521"/>
                    <a:pt x="1336" y="848"/>
                  </a:cubicBezTo>
                  <a:cubicBezTo>
                    <a:pt x="1256" y="1110"/>
                    <a:pt x="1017" y="1286"/>
                    <a:pt x="744" y="1286"/>
                  </a:cubicBezTo>
                  <a:cubicBezTo>
                    <a:pt x="682" y="1286"/>
                    <a:pt x="622" y="1276"/>
                    <a:pt x="563" y="1258"/>
                  </a:cubicBezTo>
                  <a:cubicBezTo>
                    <a:pt x="236" y="1157"/>
                    <a:pt x="53" y="809"/>
                    <a:pt x="153" y="482"/>
                  </a:cubicBezTo>
                  <a:cubicBezTo>
                    <a:pt x="233" y="222"/>
                    <a:pt x="471" y="45"/>
                    <a:pt x="744" y="45"/>
                  </a:cubicBezTo>
                  <a:close/>
                  <a:moveTo>
                    <a:pt x="744" y="0"/>
                  </a:moveTo>
                  <a:cubicBezTo>
                    <a:pt x="450" y="0"/>
                    <a:pt x="195" y="188"/>
                    <a:pt x="109" y="470"/>
                  </a:cubicBezTo>
                  <a:cubicBezTo>
                    <a:pt x="1" y="820"/>
                    <a:pt x="199" y="1193"/>
                    <a:pt x="549" y="1302"/>
                  </a:cubicBezTo>
                  <a:cubicBezTo>
                    <a:pt x="613" y="1321"/>
                    <a:pt x="679" y="1330"/>
                    <a:pt x="745" y="1330"/>
                  </a:cubicBezTo>
                  <a:cubicBezTo>
                    <a:pt x="1040" y="1330"/>
                    <a:pt x="1296" y="1142"/>
                    <a:pt x="1381" y="861"/>
                  </a:cubicBezTo>
                  <a:cubicBezTo>
                    <a:pt x="1488" y="511"/>
                    <a:pt x="1292" y="138"/>
                    <a:pt x="940" y="29"/>
                  </a:cubicBezTo>
                  <a:cubicBezTo>
                    <a:pt x="877" y="10"/>
                    <a:pt x="811" y="0"/>
                    <a:pt x="744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33"/>
            <p:cNvSpPr/>
            <p:nvPr/>
          </p:nvSpPr>
          <p:spPr>
            <a:xfrm>
              <a:off x="2789847" y="4389180"/>
              <a:ext cx="50570" cy="46893"/>
            </a:xfrm>
            <a:custGeom>
              <a:avLst/>
              <a:gdLst/>
              <a:ahLst/>
              <a:cxnLst/>
              <a:rect l="l" t="t" r="r" b="b"/>
              <a:pathLst>
                <a:path w="1114" h="1033" extrusionOk="0">
                  <a:moveTo>
                    <a:pt x="534" y="45"/>
                  </a:moveTo>
                  <a:cubicBezTo>
                    <a:pt x="580" y="45"/>
                    <a:pt x="628" y="52"/>
                    <a:pt x="672" y="67"/>
                  </a:cubicBezTo>
                  <a:cubicBezTo>
                    <a:pt x="921" y="143"/>
                    <a:pt x="1062" y="406"/>
                    <a:pt x="985" y="654"/>
                  </a:cubicBezTo>
                  <a:cubicBezTo>
                    <a:pt x="924" y="853"/>
                    <a:pt x="742" y="986"/>
                    <a:pt x="535" y="986"/>
                  </a:cubicBezTo>
                  <a:cubicBezTo>
                    <a:pt x="488" y="986"/>
                    <a:pt x="441" y="980"/>
                    <a:pt x="397" y="965"/>
                  </a:cubicBezTo>
                  <a:cubicBezTo>
                    <a:pt x="277" y="928"/>
                    <a:pt x="178" y="847"/>
                    <a:pt x="119" y="736"/>
                  </a:cubicBezTo>
                  <a:cubicBezTo>
                    <a:pt x="60" y="626"/>
                    <a:pt x="48" y="497"/>
                    <a:pt x="84" y="378"/>
                  </a:cubicBezTo>
                  <a:cubicBezTo>
                    <a:pt x="145" y="178"/>
                    <a:pt x="325" y="45"/>
                    <a:pt x="534" y="45"/>
                  </a:cubicBezTo>
                  <a:close/>
                  <a:moveTo>
                    <a:pt x="535" y="0"/>
                  </a:moveTo>
                  <a:cubicBezTo>
                    <a:pt x="507" y="0"/>
                    <a:pt x="478" y="3"/>
                    <a:pt x="451" y="6"/>
                  </a:cubicBezTo>
                  <a:cubicBezTo>
                    <a:pt x="260" y="38"/>
                    <a:pt x="101" y="174"/>
                    <a:pt x="41" y="364"/>
                  </a:cubicBezTo>
                  <a:cubicBezTo>
                    <a:pt x="1" y="496"/>
                    <a:pt x="13" y="636"/>
                    <a:pt x="78" y="758"/>
                  </a:cubicBezTo>
                  <a:cubicBezTo>
                    <a:pt x="143" y="881"/>
                    <a:pt x="251" y="969"/>
                    <a:pt x="382" y="1010"/>
                  </a:cubicBezTo>
                  <a:cubicBezTo>
                    <a:pt x="433" y="1026"/>
                    <a:pt x="483" y="1033"/>
                    <a:pt x="534" y="1033"/>
                  </a:cubicBezTo>
                  <a:cubicBezTo>
                    <a:pt x="762" y="1033"/>
                    <a:pt x="960" y="886"/>
                    <a:pt x="1027" y="668"/>
                  </a:cubicBezTo>
                  <a:cubicBezTo>
                    <a:pt x="1113" y="396"/>
                    <a:pt x="960" y="107"/>
                    <a:pt x="687" y="22"/>
                  </a:cubicBezTo>
                  <a:cubicBezTo>
                    <a:pt x="637" y="6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33"/>
            <p:cNvSpPr/>
            <p:nvPr/>
          </p:nvSpPr>
          <p:spPr>
            <a:xfrm>
              <a:off x="2801242" y="4400166"/>
              <a:ext cx="25830" cy="25013"/>
            </a:xfrm>
            <a:custGeom>
              <a:avLst/>
              <a:gdLst/>
              <a:ahLst/>
              <a:cxnLst/>
              <a:rect l="l" t="t" r="r" b="b"/>
              <a:pathLst>
                <a:path w="569" h="551" extrusionOk="0">
                  <a:moveTo>
                    <a:pt x="285" y="44"/>
                  </a:moveTo>
                  <a:cubicBezTo>
                    <a:pt x="309" y="44"/>
                    <a:pt x="331" y="48"/>
                    <a:pt x="353" y="54"/>
                  </a:cubicBezTo>
                  <a:cubicBezTo>
                    <a:pt x="411" y="73"/>
                    <a:pt x="459" y="112"/>
                    <a:pt x="488" y="167"/>
                  </a:cubicBezTo>
                  <a:cubicBezTo>
                    <a:pt x="515" y="221"/>
                    <a:pt x="521" y="283"/>
                    <a:pt x="504" y="341"/>
                  </a:cubicBezTo>
                  <a:cubicBezTo>
                    <a:pt x="473" y="437"/>
                    <a:pt x="386" y="502"/>
                    <a:pt x="284" y="502"/>
                  </a:cubicBezTo>
                  <a:cubicBezTo>
                    <a:pt x="262" y="502"/>
                    <a:pt x="240" y="497"/>
                    <a:pt x="217" y="491"/>
                  </a:cubicBezTo>
                  <a:cubicBezTo>
                    <a:pt x="159" y="473"/>
                    <a:pt x="110" y="433"/>
                    <a:pt x="83" y="379"/>
                  </a:cubicBezTo>
                  <a:cubicBezTo>
                    <a:pt x="53" y="326"/>
                    <a:pt x="48" y="263"/>
                    <a:pt x="67" y="205"/>
                  </a:cubicBezTo>
                  <a:cubicBezTo>
                    <a:pt x="98" y="109"/>
                    <a:pt x="184" y="44"/>
                    <a:pt x="285" y="44"/>
                  </a:cubicBezTo>
                  <a:close/>
                  <a:moveTo>
                    <a:pt x="284" y="1"/>
                  </a:moveTo>
                  <a:cubicBezTo>
                    <a:pt x="163" y="1"/>
                    <a:pt x="58" y="79"/>
                    <a:pt x="22" y="195"/>
                  </a:cubicBezTo>
                  <a:cubicBezTo>
                    <a:pt x="1" y="264"/>
                    <a:pt x="8" y="338"/>
                    <a:pt x="42" y="405"/>
                  </a:cubicBezTo>
                  <a:cubicBezTo>
                    <a:pt x="77" y="469"/>
                    <a:pt x="135" y="516"/>
                    <a:pt x="204" y="539"/>
                  </a:cubicBezTo>
                  <a:cubicBezTo>
                    <a:pt x="231" y="547"/>
                    <a:pt x="258" y="550"/>
                    <a:pt x="284" y="550"/>
                  </a:cubicBezTo>
                  <a:cubicBezTo>
                    <a:pt x="406" y="550"/>
                    <a:pt x="511" y="473"/>
                    <a:pt x="547" y="357"/>
                  </a:cubicBezTo>
                  <a:cubicBezTo>
                    <a:pt x="568" y="286"/>
                    <a:pt x="562" y="213"/>
                    <a:pt x="527" y="147"/>
                  </a:cubicBezTo>
                  <a:cubicBezTo>
                    <a:pt x="493" y="81"/>
                    <a:pt x="436" y="33"/>
                    <a:pt x="364" y="12"/>
                  </a:cubicBezTo>
                  <a:cubicBezTo>
                    <a:pt x="338" y="5"/>
                    <a:pt x="311" y="1"/>
                    <a:pt x="28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33"/>
            <p:cNvSpPr/>
            <p:nvPr/>
          </p:nvSpPr>
          <p:spPr>
            <a:xfrm>
              <a:off x="3069344" y="4452007"/>
              <a:ext cx="112670" cy="112807"/>
            </a:xfrm>
            <a:custGeom>
              <a:avLst/>
              <a:gdLst/>
              <a:ahLst/>
              <a:cxnLst/>
              <a:rect l="l" t="t" r="r" b="b"/>
              <a:pathLst>
                <a:path w="2482" h="2485" extrusionOk="0">
                  <a:moveTo>
                    <a:pt x="1287" y="51"/>
                  </a:moveTo>
                  <a:cubicBezTo>
                    <a:pt x="1296" y="51"/>
                    <a:pt x="1303" y="59"/>
                    <a:pt x="1308" y="62"/>
                  </a:cubicBezTo>
                  <a:cubicBezTo>
                    <a:pt x="1323" y="78"/>
                    <a:pt x="1331" y="104"/>
                    <a:pt x="1329" y="131"/>
                  </a:cubicBezTo>
                  <a:lnTo>
                    <a:pt x="1324" y="249"/>
                  </a:lnTo>
                  <a:lnTo>
                    <a:pt x="1345" y="251"/>
                  </a:lnTo>
                  <a:cubicBezTo>
                    <a:pt x="1384" y="255"/>
                    <a:pt x="1426" y="262"/>
                    <a:pt x="1473" y="273"/>
                  </a:cubicBezTo>
                  <a:lnTo>
                    <a:pt x="1495" y="278"/>
                  </a:lnTo>
                  <a:lnTo>
                    <a:pt x="1528" y="165"/>
                  </a:lnTo>
                  <a:cubicBezTo>
                    <a:pt x="1541" y="127"/>
                    <a:pt x="1567" y="102"/>
                    <a:pt x="1588" y="102"/>
                  </a:cubicBezTo>
                  <a:cubicBezTo>
                    <a:pt x="1590" y="102"/>
                    <a:pt x="1593" y="102"/>
                    <a:pt x="1595" y="103"/>
                  </a:cubicBezTo>
                  <a:cubicBezTo>
                    <a:pt x="1607" y="107"/>
                    <a:pt x="1614" y="122"/>
                    <a:pt x="1617" y="131"/>
                  </a:cubicBezTo>
                  <a:cubicBezTo>
                    <a:pt x="1622" y="148"/>
                    <a:pt x="1621" y="171"/>
                    <a:pt x="1616" y="192"/>
                  </a:cubicBezTo>
                  <a:lnTo>
                    <a:pt x="1581" y="305"/>
                  </a:lnTo>
                  <a:lnTo>
                    <a:pt x="1601" y="313"/>
                  </a:lnTo>
                  <a:cubicBezTo>
                    <a:pt x="1645" y="330"/>
                    <a:pt x="1684" y="347"/>
                    <a:pt x="1718" y="366"/>
                  </a:cubicBezTo>
                  <a:lnTo>
                    <a:pt x="1737" y="376"/>
                  </a:lnTo>
                  <a:lnTo>
                    <a:pt x="1798" y="277"/>
                  </a:lnTo>
                  <a:cubicBezTo>
                    <a:pt x="1819" y="244"/>
                    <a:pt x="1846" y="231"/>
                    <a:pt x="1865" y="231"/>
                  </a:cubicBezTo>
                  <a:cubicBezTo>
                    <a:pt x="1871" y="231"/>
                    <a:pt x="1876" y="232"/>
                    <a:pt x="1880" y="234"/>
                  </a:cubicBezTo>
                  <a:cubicBezTo>
                    <a:pt x="1897" y="245"/>
                    <a:pt x="1901" y="286"/>
                    <a:pt x="1875" y="325"/>
                  </a:cubicBezTo>
                  <a:lnTo>
                    <a:pt x="1813" y="424"/>
                  </a:lnTo>
                  <a:lnTo>
                    <a:pt x="1830" y="436"/>
                  </a:lnTo>
                  <a:cubicBezTo>
                    <a:pt x="1865" y="461"/>
                    <a:pt x="1896" y="488"/>
                    <a:pt x="1929" y="520"/>
                  </a:cubicBezTo>
                  <a:lnTo>
                    <a:pt x="1945" y="534"/>
                  </a:lnTo>
                  <a:lnTo>
                    <a:pt x="2030" y="454"/>
                  </a:lnTo>
                  <a:cubicBezTo>
                    <a:pt x="2050" y="435"/>
                    <a:pt x="2075" y="425"/>
                    <a:pt x="2096" y="425"/>
                  </a:cubicBezTo>
                  <a:cubicBezTo>
                    <a:pt x="2103" y="425"/>
                    <a:pt x="2113" y="426"/>
                    <a:pt x="2119" y="434"/>
                  </a:cubicBezTo>
                  <a:cubicBezTo>
                    <a:pt x="2125" y="441"/>
                    <a:pt x="2125" y="450"/>
                    <a:pt x="2125" y="456"/>
                  </a:cubicBezTo>
                  <a:cubicBezTo>
                    <a:pt x="2124" y="477"/>
                    <a:pt x="2113" y="502"/>
                    <a:pt x="2091" y="521"/>
                  </a:cubicBezTo>
                  <a:lnTo>
                    <a:pt x="2006" y="600"/>
                  </a:lnTo>
                  <a:lnTo>
                    <a:pt x="2019" y="618"/>
                  </a:lnTo>
                  <a:cubicBezTo>
                    <a:pt x="2049" y="653"/>
                    <a:pt x="2075" y="693"/>
                    <a:pt x="2093" y="723"/>
                  </a:cubicBezTo>
                  <a:lnTo>
                    <a:pt x="2104" y="741"/>
                  </a:lnTo>
                  <a:lnTo>
                    <a:pt x="2209" y="686"/>
                  </a:lnTo>
                  <a:cubicBezTo>
                    <a:pt x="2226" y="677"/>
                    <a:pt x="2245" y="673"/>
                    <a:pt x="2261" y="673"/>
                  </a:cubicBezTo>
                  <a:cubicBezTo>
                    <a:pt x="2279" y="673"/>
                    <a:pt x="2294" y="678"/>
                    <a:pt x="2299" y="688"/>
                  </a:cubicBezTo>
                  <a:cubicBezTo>
                    <a:pt x="2303" y="697"/>
                    <a:pt x="2302" y="705"/>
                    <a:pt x="2301" y="713"/>
                  </a:cubicBezTo>
                  <a:cubicBezTo>
                    <a:pt x="2294" y="732"/>
                    <a:pt x="2276" y="752"/>
                    <a:pt x="2251" y="765"/>
                  </a:cubicBezTo>
                  <a:lnTo>
                    <a:pt x="2146" y="820"/>
                  </a:lnTo>
                  <a:lnTo>
                    <a:pt x="2156" y="840"/>
                  </a:lnTo>
                  <a:cubicBezTo>
                    <a:pt x="2176" y="883"/>
                    <a:pt x="2191" y="924"/>
                    <a:pt x="2202" y="960"/>
                  </a:cubicBezTo>
                  <a:lnTo>
                    <a:pt x="2209" y="979"/>
                  </a:lnTo>
                  <a:lnTo>
                    <a:pt x="2322" y="955"/>
                  </a:lnTo>
                  <a:cubicBezTo>
                    <a:pt x="2331" y="953"/>
                    <a:pt x="2340" y="952"/>
                    <a:pt x="2349" y="952"/>
                  </a:cubicBezTo>
                  <a:cubicBezTo>
                    <a:pt x="2379" y="952"/>
                    <a:pt x="2405" y="964"/>
                    <a:pt x="2409" y="982"/>
                  </a:cubicBezTo>
                  <a:cubicBezTo>
                    <a:pt x="2414" y="1003"/>
                    <a:pt x="2388" y="1032"/>
                    <a:pt x="2341" y="1043"/>
                  </a:cubicBezTo>
                  <a:lnTo>
                    <a:pt x="2228" y="1069"/>
                  </a:lnTo>
                  <a:lnTo>
                    <a:pt x="2231" y="1090"/>
                  </a:lnTo>
                  <a:cubicBezTo>
                    <a:pt x="2238" y="1134"/>
                    <a:pt x="2241" y="1178"/>
                    <a:pt x="2243" y="1220"/>
                  </a:cubicBezTo>
                  <a:lnTo>
                    <a:pt x="2243" y="1241"/>
                  </a:lnTo>
                  <a:lnTo>
                    <a:pt x="2360" y="1245"/>
                  </a:lnTo>
                  <a:cubicBezTo>
                    <a:pt x="2407" y="1246"/>
                    <a:pt x="2438" y="1272"/>
                    <a:pt x="2436" y="1293"/>
                  </a:cubicBezTo>
                  <a:cubicBezTo>
                    <a:pt x="2435" y="1312"/>
                    <a:pt x="2405" y="1335"/>
                    <a:pt x="2356" y="1335"/>
                  </a:cubicBezTo>
                  <a:lnTo>
                    <a:pt x="2240" y="1331"/>
                  </a:lnTo>
                  <a:lnTo>
                    <a:pt x="2238" y="1352"/>
                  </a:lnTo>
                  <a:cubicBezTo>
                    <a:pt x="2234" y="1390"/>
                    <a:pt x="2225" y="1432"/>
                    <a:pt x="2215" y="1479"/>
                  </a:cubicBezTo>
                  <a:lnTo>
                    <a:pt x="2210" y="1500"/>
                  </a:lnTo>
                  <a:lnTo>
                    <a:pt x="2322" y="1535"/>
                  </a:lnTo>
                  <a:cubicBezTo>
                    <a:pt x="2367" y="1548"/>
                    <a:pt x="2391" y="1581"/>
                    <a:pt x="2384" y="1601"/>
                  </a:cubicBezTo>
                  <a:cubicBezTo>
                    <a:pt x="2379" y="1616"/>
                    <a:pt x="2357" y="1626"/>
                    <a:pt x="2330" y="1626"/>
                  </a:cubicBezTo>
                  <a:cubicBezTo>
                    <a:pt x="2319" y="1626"/>
                    <a:pt x="2307" y="1624"/>
                    <a:pt x="2296" y="1621"/>
                  </a:cubicBezTo>
                  <a:lnTo>
                    <a:pt x="2182" y="1586"/>
                  </a:lnTo>
                  <a:lnTo>
                    <a:pt x="2175" y="1606"/>
                  </a:lnTo>
                  <a:cubicBezTo>
                    <a:pt x="2157" y="1651"/>
                    <a:pt x="2140" y="1689"/>
                    <a:pt x="2122" y="1723"/>
                  </a:cubicBezTo>
                  <a:lnTo>
                    <a:pt x="2112" y="1742"/>
                  </a:lnTo>
                  <a:lnTo>
                    <a:pt x="2210" y="1804"/>
                  </a:lnTo>
                  <a:cubicBezTo>
                    <a:pt x="2250" y="1828"/>
                    <a:pt x="2264" y="1865"/>
                    <a:pt x="2252" y="1884"/>
                  </a:cubicBezTo>
                  <a:cubicBezTo>
                    <a:pt x="2246" y="1893"/>
                    <a:pt x="2234" y="1897"/>
                    <a:pt x="2218" y="1897"/>
                  </a:cubicBezTo>
                  <a:cubicBezTo>
                    <a:pt x="2201" y="1897"/>
                    <a:pt x="2180" y="1892"/>
                    <a:pt x="2162" y="1880"/>
                  </a:cubicBezTo>
                  <a:lnTo>
                    <a:pt x="2062" y="1818"/>
                  </a:lnTo>
                  <a:lnTo>
                    <a:pt x="2050" y="1836"/>
                  </a:lnTo>
                  <a:cubicBezTo>
                    <a:pt x="2026" y="1868"/>
                    <a:pt x="2000" y="1900"/>
                    <a:pt x="1967" y="1934"/>
                  </a:cubicBezTo>
                  <a:lnTo>
                    <a:pt x="1952" y="1950"/>
                  </a:lnTo>
                  <a:lnTo>
                    <a:pt x="2033" y="2036"/>
                  </a:lnTo>
                  <a:cubicBezTo>
                    <a:pt x="2051" y="2055"/>
                    <a:pt x="2064" y="2080"/>
                    <a:pt x="2062" y="2102"/>
                  </a:cubicBezTo>
                  <a:cubicBezTo>
                    <a:pt x="2062" y="2108"/>
                    <a:pt x="2061" y="2117"/>
                    <a:pt x="2052" y="2124"/>
                  </a:cubicBezTo>
                  <a:cubicBezTo>
                    <a:pt x="2048" y="2128"/>
                    <a:pt x="2041" y="2130"/>
                    <a:pt x="2032" y="2130"/>
                  </a:cubicBezTo>
                  <a:cubicBezTo>
                    <a:pt x="2013" y="2130"/>
                    <a:pt x="1987" y="2118"/>
                    <a:pt x="1967" y="2096"/>
                  </a:cubicBezTo>
                  <a:lnTo>
                    <a:pt x="1888" y="2011"/>
                  </a:lnTo>
                  <a:lnTo>
                    <a:pt x="1871" y="2023"/>
                  </a:lnTo>
                  <a:cubicBezTo>
                    <a:pt x="1840" y="2049"/>
                    <a:pt x="1807" y="2073"/>
                    <a:pt x="1766" y="2097"/>
                  </a:cubicBezTo>
                  <a:lnTo>
                    <a:pt x="1748" y="2110"/>
                  </a:lnTo>
                  <a:lnTo>
                    <a:pt x="1803" y="2213"/>
                  </a:lnTo>
                  <a:cubicBezTo>
                    <a:pt x="1824" y="2254"/>
                    <a:pt x="1818" y="2294"/>
                    <a:pt x="1800" y="2305"/>
                  </a:cubicBezTo>
                  <a:cubicBezTo>
                    <a:pt x="1797" y="2307"/>
                    <a:pt x="1793" y="2307"/>
                    <a:pt x="1789" y="2307"/>
                  </a:cubicBezTo>
                  <a:cubicBezTo>
                    <a:pt x="1769" y="2307"/>
                    <a:pt x="1742" y="2290"/>
                    <a:pt x="1723" y="2255"/>
                  </a:cubicBezTo>
                  <a:lnTo>
                    <a:pt x="1669" y="2152"/>
                  </a:lnTo>
                  <a:lnTo>
                    <a:pt x="1649" y="2161"/>
                  </a:lnTo>
                  <a:cubicBezTo>
                    <a:pt x="1604" y="2181"/>
                    <a:pt x="1565" y="2195"/>
                    <a:pt x="1527" y="2207"/>
                  </a:cubicBezTo>
                  <a:lnTo>
                    <a:pt x="1506" y="2213"/>
                  </a:lnTo>
                  <a:lnTo>
                    <a:pt x="1533" y="2327"/>
                  </a:lnTo>
                  <a:cubicBezTo>
                    <a:pt x="1543" y="2371"/>
                    <a:pt x="1527" y="2408"/>
                    <a:pt x="1501" y="2414"/>
                  </a:cubicBezTo>
                  <a:cubicBezTo>
                    <a:pt x="1481" y="2414"/>
                    <a:pt x="1455" y="2387"/>
                    <a:pt x="1444" y="2347"/>
                  </a:cubicBezTo>
                  <a:lnTo>
                    <a:pt x="1418" y="2232"/>
                  </a:lnTo>
                  <a:lnTo>
                    <a:pt x="1397" y="2236"/>
                  </a:lnTo>
                  <a:cubicBezTo>
                    <a:pt x="1353" y="2243"/>
                    <a:pt x="1309" y="2248"/>
                    <a:pt x="1267" y="2248"/>
                  </a:cubicBezTo>
                  <a:lnTo>
                    <a:pt x="1246" y="2248"/>
                  </a:lnTo>
                  <a:lnTo>
                    <a:pt x="1243" y="2365"/>
                  </a:lnTo>
                  <a:cubicBezTo>
                    <a:pt x="1240" y="2411"/>
                    <a:pt x="1216" y="2442"/>
                    <a:pt x="1196" y="2442"/>
                  </a:cubicBezTo>
                  <a:cubicBezTo>
                    <a:pt x="1175" y="2440"/>
                    <a:pt x="1153" y="2407"/>
                    <a:pt x="1154" y="2361"/>
                  </a:cubicBezTo>
                  <a:lnTo>
                    <a:pt x="1158" y="2244"/>
                  </a:lnTo>
                  <a:lnTo>
                    <a:pt x="1137" y="2242"/>
                  </a:lnTo>
                  <a:cubicBezTo>
                    <a:pt x="1098" y="2238"/>
                    <a:pt x="1056" y="2229"/>
                    <a:pt x="1011" y="2219"/>
                  </a:cubicBezTo>
                  <a:lnTo>
                    <a:pt x="989" y="2213"/>
                  </a:lnTo>
                  <a:lnTo>
                    <a:pt x="955" y="2326"/>
                  </a:lnTo>
                  <a:cubicBezTo>
                    <a:pt x="944" y="2365"/>
                    <a:pt x="916" y="2389"/>
                    <a:pt x="897" y="2389"/>
                  </a:cubicBezTo>
                  <a:cubicBezTo>
                    <a:pt x="894" y="2389"/>
                    <a:pt x="892" y="2388"/>
                    <a:pt x="889" y="2387"/>
                  </a:cubicBezTo>
                  <a:cubicBezTo>
                    <a:pt x="876" y="2384"/>
                    <a:pt x="869" y="2369"/>
                    <a:pt x="868" y="2360"/>
                  </a:cubicBezTo>
                  <a:cubicBezTo>
                    <a:pt x="863" y="2343"/>
                    <a:pt x="864" y="2321"/>
                    <a:pt x="870" y="2300"/>
                  </a:cubicBezTo>
                  <a:lnTo>
                    <a:pt x="905" y="2187"/>
                  </a:lnTo>
                  <a:lnTo>
                    <a:pt x="885" y="2180"/>
                  </a:lnTo>
                  <a:cubicBezTo>
                    <a:pt x="839" y="2163"/>
                    <a:pt x="801" y="2145"/>
                    <a:pt x="768" y="2127"/>
                  </a:cubicBezTo>
                  <a:lnTo>
                    <a:pt x="749" y="2116"/>
                  </a:lnTo>
                  <a:lnTo>
                    <a:pt x="687" y="2215"/>
                  </a:lnTo>
                  <a:cubicBezTo>
                    <a:pt x="667" y="2248"/>
                    <a:pt x="640" y="2261"/>
                    <a:pt x="622" y="2261"/>
                  </a:cubicBezTo>
                  <a:cubicBezTo>
                    <a:pt x="616" y="2261"/>
                    <a:pt x="611" y="2260"/>
                    <a:pt x="607" y="2258"/>
                  </a:cubicBezTo>
                  <a:cubicBezTo>
                    <a:pt x="599" y="2252"/>
                    <a:pt x="596" y="2244"/>
                    <a:pt x="595" y="2238"/>
                  </a:cubicBezTo>
                  <a:cubicBezTo>
                    <a:pt x="591" y="2218"/>
                    <a:pt x="596" y="2190"/>
                    <a:pt x="611" y="2168"/>
                  </a:cubicBezTo>
                  <a:lnTo>
                    <a:pt x="673" y="2069"/>
                  </a:lnTo>
                  <a:lnTo>
                    <a:pt x="655" y="2055"/>
                  </a:lnTo>
                  <a:cubicBezTo>
                    <a:pt x="621" y="2031"/>
                    <a:pt x="589" y="2002"/>
                    <a:pt x="557" y="1973"/>
                  </a:cubicBezTo>
                  <a:lnTo>
                    <a:pt x="541" y="1958"/>
                  </a:lnTo>
                  <a:lnTo>
                    <a:pt x="455" y="2038"/>
                  </a:lnTo>
                  <a:cubicBezTo>
                    <a:pt x="436" y="2057"/>
                    <a:pt x="412" y="2068"/>
                    <a:pt x="390" y="2068"/>
                  </a:cubicBezTo>
                  <a:cubicBezTo>
                    <a:pt x="384" y="2068"/>
                    <a:pt x="374" y="2066"/>
                    <a:pt x="367" y="2058"/>
                  </a:cubicBezTo>
                  <a:cubicBezTo>
                    <a:pt x="360" y="2052"/>
                    <a:pt x="360" y="2042"/>
                    <a:pt x="360" y="2036"/>
                  </a:cubicBezTo>
                  <a:cubicBezTo>
                    <a:pt x="362" y="2015"/>
                    <a:pt x="374" y="1991"/>
                    <a:pt x="395" y="1973"/>
                  </a:cubicBezTo>
                  <a:lnTo>
                    <a:pt x="480" y="1894"/>
                  </a:lnTo>
                  <a:lnTo>
                    <a:pt x="467" y="1876"/>
                  </a:lnTo>
                  <a:cubicBezTo>
                    <a:pt x="442" y="1846"/>
                    <a:pt x="418" y="1810"/>
                    <a:pt x="394" y="1770"/>
                  </a:cubicBezTo>
                  <a:lnTo>
                    <a:pt x="381" y="1752"/>
                  </a:lnTo>
                  <a:lnTo>
                    <a:pt x="278" y="1807"/>
                  </a:lnTo>
                  <a:cubicBezTo>
                    <a:pt x="260" y="1816"/>
                    <a:pt x="241" y="1821"/>
                    <a:pt x="224" y="1821"/>
                  </a:cubicBezTo>
                  <a:cubicBezTo>
                    <a:pt x="206" y="1821"/>
                    <a:pt x="191" y="1816"/>
                    <a:pt x="186" y="1805"/>
                  </a:cubicBezTo>
                  <a:cubicBezTo>
                    <a:pt x="183" y="1797"/>
                    <a:pt x="184" y="1788"/>
                    <a:pt x="185" y="1781"/>
                  </a:cubicBezTo>
                  <a:cubicBezTo>
                    <a:pt x="191" y="1762"/>
                    <a:pt x="210" y="1742"/>
                    <a:pt x="235" y="1728"/>
                  </a:cubicBezTo>
                  <a:lnTo>
                    <a:pt x="339" y="1673"/>
                  </a:lnTo>
                  <a:lnTo>
                    <a:pt x="330" y="1653"/>
                  </a:lnTo>
                  <a:cubicBezTo>
                    <a:pt x="310" y="1609"/>
                    <a:pt x="296" y="1570"/>
                    <a:pt x="284" y="1532"/>
                  </a:cubicBezTo>
                  <a:lnTo>
                    <a:pt x="278" y="1511"/>
                  </a:lnTo>
                  <a:lnTo>
                    <a:pt x="164" y="1537"/>
                  </a:lnTo>
                  <a:cubicBezTo>
                    <a:pt x="155" y="1539"/>
                    <a:pt x="146" y="1540"/>
                    <a:pt x="138" y="1540"/>
                  </a:cubicBezTo>
                  <a:cubicBezTo>
                    <a:pt x="108" y="1540"/>
                    <a:pt x="81" y="1528"/>
                    <a:pt x="77" y="1511"/>
                  </a:cubicBezTo>
                  <a:cubicBezTo>
                    <a:pt x="74" y="1501"/>
                    <a:pt x="78" y="1494"/>
                    <a:pt x="83" y="1489"/>
                  </a:cubicBezTo>
                  <a:cubicBezTo>
                    <a:pt x="93" y="1472"/>
                    <a:pt x="116" y="1457"/>
                    <a:pt x="144" y="1451"/>
                  </a:cubicBezTo>
                  <a:lnTo>
                    <a:pt x="259" y="1424"/>
                  </a:lnTo>
                  <a:lnTo>
                    <a:pt x="254" y="1403"/>
                  </a:lnTo>
                  <a:cubicBezTo>
                    <a:pt x="247" y="1358"/>
                    <a:pt x="243" y="1316"/>
                    <a:pt x="243" y="1274"/>
                  </a:cubicBezTo>
                  <a:lnTo>
                    <a:pt x="243" y="1253"/>
                  </a:lnTo>
                  <a:lnTo>
                    <a:pt x="126" y="1248"/>
                  </a:lnTo>
                  <a:cubicBezTo>
                    <a:pt x="79" y="1247"/>
                    <a:pt x="48" y="1222"/>
                    <a:pt x="49" y="1201"/>
                  </a:cubicBezTo>
                  <a:cubicBezTo>
                    <a:pt x="51" y="1182"/>
                    <a:pt x="80" y="1159"/>
                    <a:pt x="130" y="1159"/>
                  </a:cubicBezTo>
                  <a:lnTo>
                    <a:pt x="246" y="1163"/>
                  </a:lnTo>
                  <a:lnTo>
                    <a:pt x="248" y="1142"/>
                  </a:lnTo>
                  <a:cubicBezTo>
                    <a:pt x="252" y="1103"/>
                    <a:pt x="260" y="1062"/>
                    <a:pt x="270" y="1014"/>
                  </a:cubicBezTo>
                  <a:lnTo>
                    <a:pt x="276" y="993"/>
                  </a:lnTo>
                  <a:lnTo>
                    <a:pt x="164" y="958"/>
                  </a:lnTo>
                  <a:cubicBezTo>
                    <a:pt x="143" y="952"/>
                    <a:pt x="125" y="940"/>
                    <a:pt x="112" y="926"/>
                  </a:cubicBezTo>
                  <a:cubicBezTo>
                    <a:pt x="107" y="919"/>
                    <a:pt x="98" y="906"/>
                    <a:pt x="102" y="893"/>
                  </a:cubicBezTo>
                  <a:cubicBezTo>
                    <a:pt x="107" y="878"/>
                    <a:pt x="130" y="868"/>
                    <a:pt x="157" y="868"/>
                  </a:cubicBezTo>
                  <a:cubicBezTo>
                    <a:pt x="168" y="868"/>
                    <a:pt x="179" y="870"/>
                    <a:pt x="190" y="873"/>
                  </a:cubicBezTo>
                  <a:lnTo>
                    <a:pt x="302" y="908"/>
                  </a:lnTo>
                  <a:lnTo>
                    <a:pt x="310" y="888"/>
                  </a:lnTo>
                  <a:cubicBezTo>
                    <a:pt x="327" y="842"/>
                    <a:pt x="344" y="804"/>
                    <a:pt x="363" y="769"/>
                  </a:cubicBezTo>
                  <a:lnTo>
                    <a:pt x="374" y="751"/>
                  </a:lnTo>
                  <a:lnTo>
                    <a:pt x="274" y="688"/>
                  </a:lnTo>
                  <a:cubicBezTo>
                    <a:pt x="235" y="663"/>
                    <a:pt x="221" y="626"/>
                    <a:pt x="231" y="609"/>
                  </a:cubicBezTo>
                  <a:cubicBezTo>
                    <a:pt x="237" y="601"/>
                    <a:pt x="250" y="596"/>
                    <a:pt x="266" y="596"/>
                  </a:cubicBezTo>
                  <a:cubicBezTo>
                    <a:pt x="283" y="596"/>
                    <a:pt x="304" y="602"/>
                    <a:pt x="322" y="614"/>
                  </a:cubicBezTo>
                  <a:lnTo>
                    <a:pt x="421" y="676"/>
                  </a:lnTo>
                  <a:lnTo>
                    <a:pt x="434" y="658"/>
                  </a:lnTo>
                  <a:cubicBezTo>
                    <a:pt x="458" y="625"/>
                    <a:pt x="485" y="592"/>
                    <a:pt x="517" y="560"/>
                  </a:cubicBezTo>
                  <a:lnTo>
                    <a:pt x="532" y="544"/>
                  </a:lnTo>
                  <a:lnTo>
                    <a:pt x="452" y="457"/>
                  </a:lnTo>
                  <a:cubicBezTo>
                    <a:pt x="433" y="438"/>
                    <a:pt x="421" y="412"/>
                    <a:pt x="422" y="392"/>
                  </a:cubicBezTo>
                  <a:cubicBezTo>
                    <a:pt x="422" y="386"/>
                    <a:pt x="423" y="376"/>
                    <a:pt x="431" y="371"/>
                  </a:cubicBezTo>
                  <a:cubicBezTo>
                    <a:pt x="435" y="366"/>
                    <a:pt x="443" y="364"/>
                    <a:pt x="451" y="364"/>
                  </a:cubicBezTo>
                  <a:cubicBezTo>
                    <a:pt x="471" y="364"/>
                    <a:pt x="498" y="377"/>
                    <a:pt x="517" y="398"/>
                  </a:cubicBezTo>
                  <a:lnTo>
                    <a:pt x="596" y="484"/>
                  </a:lnTo>
                  <a:lnTo>
                    <a:pt x="613" y="471"/>
                  </a:lnTo>
                  <a:cubicBezTo>
                    <a:pt x="644" y="446"/>
                    <a:pt x="678" y="423"/>
                    <a:pt x="718" y="397"/>
                  </a:cubicBezTo>
                  <a:lnTo>
                    <a:pt x="737" y="387"/>
                  </a:lnTo>
                  <a:lnTo>
                    <a:pt x="682" y="282"/>
                  </a:lnTo>
                  <a:cubicBezTo>
                    <a:pt x="669" y="259"/>
                    <a:pt x="665" y="231"/>
                    <a:pt x="671" y="212"/>
                  </a:cubicBezTo>
                  <a:cubicBezTo>
                    <a:pt x="673" y="204"/>
                    <a:pt x="678" y="197"/>
                    <a:pt x="686" y="193"/>
                  </a:cubicBezTo>
                  <a:cubicBezTo>
                    <a:pt x="689" y="191"/>
                    <a:pt x="693" y="190"/>
                    <a:pt x="697" y="190"/>
                  </a:cubicBezTo>
                  <a:cubicBezTo>
                    <a:pt x="716" y="190"/>
                    <a:pt x="743" y="206"/>
                    <a:pt x="763" y="241"/>
                  </a:cubicBezTo>
                  <a:lnTo>
                    <a:pt x="818" y="346"/>
                  </a:lnTo>
                  <a:lnTo>
                    <a:pt x="838" y="336"/>
                  </a:lnTo>
                  <a:cubicBezTo>
                    <a:pt x="882" y="317"/>
                    <a:pt x="922" y="301"/>
                    <a:pt x="959" y="291"/>
                  </a:cubicBezTo>
                  <a:lnTo>
                    <a:pt x="980" y="283"/>
                  </a:lnTo>
                  <a:lnTo>
                    <a:pt x="954" y="171"/>
                  </a:lnTo>
                  <a:cubicBezTo>
                    <a:pt x="947" y="143"/>
                    <a:pt x="950" y="115"/>
                    <a:pt x="961" y="98"/>
                  </a:cubicBezTo>
                  <a:cubicBezTo>
                    <a:pt x="965" y="93"/>
                    <a:pt x="970" y="86"/>
                    <a:pt x="985" y="83"/>
                  </a:cubicBezTo>
                  <a:cubicBezTo>
                    <a:pt x="1005" y="83"/>
                    <a:pt x="1032" y="108"/>
                    <a:pt x="1042" y="151"/>
                  </a:cubicBezTo>
                  <a:lnTo>
                    <a:pt x="1069" y="266"/>
                  </a:lnTo>
                  <a:lnTo>
                    <a:pt x="1090" y="262"/>
                  </a:lnTo>
                  <a:cubicBezTo>
                    <a:pt x="1136" y="256"/>
                    <a:pt x="1178" y="251"/>
                    <a:pt x="1218" y="251"/>
                  </a:cubicBezTo>
                  <a:lnTo>
                    <a:pt x="1239" y="251"/>
                  </a:lnTo>
                  <a:lnTo>
                    <a:pt x="1239" y="128"/>
                  </a:lnTo>
                  <a:cubicBezTo>
                    <a:pt x="1241" y="83"/>
                    <a:pt x="1266" y="51"/>
                    <a:pt x="1287" y="51"/>
                  </a:cubicBezTo>
                  <a:close/>
                  <a:moveTo>
                    <a:pt x="1284" y="1"/>
                  </a:moveTo>
                  <a:cubicBezTo>
                    <a:pt x="1237" y="6"/>
                    <a:pt x="1196" y="59"/>
                    <a:pt x="1194" y="127"/>
                  </a:cubicBezTo>
                  <a:lnTo>
                    <a:pt x="1191" y="202"/>
                  </a:lnTo>
                  <a:cubicBezTo>
                    <a:pt x="1160" y="203"/>
                    <a:pt x="1131" y="206"/>
                    <a:pt x="1099" y="212"/>
                  </a:cubicBezTo>
                  <a:lnTo>
                    <a:pt x="1081" y="138"/>
                  </a:lnTo>
                  <a:cubicBezTo>
                    <a:pt x="1069" y="78"/>
                    <a:pt x="1025" y="35"/>
                    <a:pt x="981" y="35"/>
                  </a:cubicBezTo>
                  <a:cubicBezTo>
                    <a:pt x="976" y="35"/>
                    <a:pt x="970" y="35"/>
                    <a:pt x="965" y="36"/>
                  </a:cubicBezTo>
                  <a:cubicBezTo>
                    <a:pt x="947" y="40"/>
                    <a:pt x="931" y="51"/>
                    <a:pt x="920" y="70"/>
                  </a:cubicBezTo>
                  <a:cubicBezTo>
                    <a:pt x="902" y="98"/>
                    <a:pt x="897" y="138"/>
                    <a:pt x="905" y="177"/>
                  </a:cubicBezTo>
                  <a:lnTo>
                    <a:pt x="922" y="250"/>
                  </a:lnTo>
                  <a:cubicBezTo>
                    <a:pt x="895" y="259"/>
                    <a:pt x="867" y="270"/>
                    <a:pt x="835" y="282"/>
                  </a:cubicBezTo>
                  <a:lnTo>
                    <a:pt x="801" y="217"/>
                  </a:lnTo>
                  <a:cubicBezTo>
                    <a:pt x="776" y="171"/>
                    <a:pt x="733" y="141"/>
                    <a:pt x="695" y="141"/>
                  </a:cubicBezTo>
                  <a:cubicBezTo>
                    <a:pt x="683" y="141"/>
                    <a:pt x="672" y="144"/>
                    <a:pt x="663" y="149"/>
                  </a:cubicBezTo>
                  <a:cubicBezTo>
                    <a:pt x="645" y="159"/>
                    <a:pt x="632" y="175"/>
                    <a:pt x="626" y="196"/>
                  </a:cubicBezTo>
                  <a:cubicBezTo>
                    <a:pt x="616" y="228"/>
                    <a:pt x="621" y="267"/>
                    <a:pt x="640" y="302"/>
                  </a:cubicBezTo>
                  <a:lnTo>
                    <a:pt x="675" y="368"/>
                  </a:lnTo>
                  <a:cubicBezTo>
                    <a:pt x="648" y="386"/>
                    <a:pt x="622" y="404"/>
                    <a:pt x="599" y="421"/>
                  </a:cubicBezTo>
                  <a:lnTo>
                    <a:pt x="549" y="367"/>
                  </a:lnTo>
                  <a:cubicBezTo>
                    <a:pt x="520" y="336"/>
                    <a:pt x="481" y="319"/>
                    <a:pt x="447" y="319"/>
                  </a:cubicBezTo>
                  <a:cubicBezTo>
                    <a:pt x="428" y="319"/>
                    <a:pt x="410" y="324"/>
                    <a:pt x="397" y="336"/>
                  </a:cubicBezTo>
                  <a:cubicBezTo>
                    <a:pt x="383" y="350"/>
                    <a:pt x="375" y="368"/>
                    <a:pt x="374" y="391"/>
                  </a:cubicBezTo>
                  <a:cubicBezTo>
                    <a:pt x="373" y="424"/>
                    <a:pt x="388" y="461"/>
                    <a:pt x="415" y="489"/>
                  </a:cubicBezTo>
                  <a:lnTo>
                    <a:pt x="465" y="545"/>
                  </a:lnTo>
                  <a:cubicBezTo>
                    <a:pt x="444" y="568"/>
                    <a:pt x="425" y="592"/>
                    <a:pt x="406" y="616"/>
                  </a:cubicBezTo>
                  <a:lnTo>
                    <a:pt x="343" y="577"/>
                  </a:lnTo>
                  <a:cubicBezTo>
                    <a:pt x="317" y="561"/>
                    <a:pt x="289" y="553"/>
                    <a:pt x="263" y="553"/>
                  </a:cubicBezTo>
                  <a:cubicBezTo>
                    <a:pt x="232" y="553"/>
                    <a:pt x="204" y="564"/>
                    <a:pt x="189" y="587"/>
                  </a:cubicBezTo>
                  <a:cubicBezTo>
                    <a:pt x="163" y="630"/>
                    <a:pt x="188" y="693"/>
                    <a:pt x="246" y="730"/>
                  </a:cubicBezTo>
                  <a:lnTo>
                    <a:pt x="309" y="769"/>
                  </a:lnTo>
                  <a:cubicBezTo>
                    <a:pt x="296" y="795"/>
                    <a:pt x="284" y="823"/>
                    <a:pt x="271" y="853"/>
                  </a:cubicBezTo>
                  <a:lnTo>
                    <a:pt x="200" y="831"/>
                  </a:lnTo>
                  <a:cubicBezTo>
                    <a:pt x="184" y="826"/>
                    <a:pt x="168" y="824"/>
                    <a:pt x="153" y="824"/>
                  </a:cubicBezTo>
                  <a:cubicBezTo>
                    <a:pt x="106" y="824"/>
                    <a:pt x="65" y="846"/>
                    <a:pt x="55" y="881"/>
                  </a:cubicBezTo>
                  <a:cubicBezTo>
                    <a:pt x="47" y="906"/>
                    <a:pt x="53" y="932"/>
                    <a:pt x="73" y="956"/>
                  </a:cubicBezTo>
                  <a:cubicBezTo>
                    <a:pt x="90" y="977"/>
                    <a:pt x="116" y="994"/>
                    <a:pt x="147" y="1004"/>
                  </a:cubicBezTo>
                  <a:lnTo>
                    <a:pt x="220" y="1026"/>
                  </a:lnTo>
                  <a:cubicBezTo>
                    <a:pt x="213" y="1057"/>
                    <a:pt x="206" y="1088"/>
                    <a:pt x="204" y="1117"/>
                  </a:cubicBezTo>
                  <a:lnTo>
                    <a:pt x="122" y="1114"/>
                  </a:lnTo>
                  <a:cubicBezTo>
                    <a:pt x="56" y="1114"/>
                    <a:pt x="3" y="1152"/>
                    <a:pt x="2" y="1200"/>
                  </a:cubicBezTo>
                  <a:cubicBezTo>
                    <a:pt x="0" y="1252"/>
                    <a:pt x="53" y="1293"/>
                    <a:pt x="124" y="1295"/>
                  </a:cubicBezTo>
                  <a:lnTo>
                    <a:pt x="199" y="1298"/>
                  </a:lnTo>
                  <a:cubicBezTo>
                    <a:pt x="200" y="1327"/>
                    <a:pt x="203" y="1358"/>
                    <a:pt x="207" y="1390"/>
                  </a:cubicBezTo>
                  <a:lnTo>
                    <a:pt x="135" y="1407"/>
                  </a:lnTo>
                  <a:cubicBezTo>
                    <a:pt x="97" y="1416"/>
                    <a:pt x="62" y="1437"/>
                    <a:pt x="46" y="1465"/>
                  </a:cubicBezTo>
                  <a:cubicBezTo>
                    <a:pt x="34" y="1484"/>
                    <a:pt x="30" y="1504"/>
                    <a:pt x="35" y="1523"/>
                  </a:cubicBezTo>
                  <a:cubicBezTo>
                    <a:pt x="44" y="1561"/>
                    <a:pt x="89" y="1588"/>
                    <a:pt x="140" y="1588"/>
                  </a:cubicBezTo>
                  <a:cubicBezTo>
                    <a:pt x="152" y="1588"/>
                    <a:pt x="164" y="1586"/>
                    <a:pt x="175" y="1584"/>
                  </a:cubicBezTo>
                  <a:lnTo>
                    <a:pt x="248" y="1567"/>
                  </a:lnTo>
                  <a:cubicBezTo>
                    <a:pt x="258" y="1594"/>
                    <a:pt x="268" y="1622"/>
                    <a:pt x="281" y="1653"/>
                  </a:cubicBezTo>
                  <a:lnTo>
                    <a:pt x="215" y="1689"/>
                  </a:lnTo>
                  <a:cubicBezTo>
                    <a:pt x="180" y="1707"/>
                    <a:pt x="153" y="1738"/>
                    <a:pt x="143" y="1769"/>
                  </a:cubicBezTo>
                  <a:cubicBezTo>
                    <a:pt x="136" y="1790"/>
                    <a:pt x="137" y="1810"/>
                    <a:pt x="147" y="1827"/>
                  </a:cubicBezTo>
                  <a:cubicBezTo>
                    <a:pt x="160" y="1854"/>
                    <a:pt x="192" y="1867"/>
                    <a:pt x="228" y="1867"/>
                  </a:cubicBezTo>
                  <a:cubicBezTo>
                    <a:pt x="251" y="1867"/>
                    <a:pt x="276" y="1862"/>
                    <a:pt x="299" y="1849"/>
                  </a:cubicBezTo>
                  <a:lnTo>
                    <a:pt x="364" y="1815"/>
                  </a:lnTo>
                  <a:cubicBezTo>
                    <a:pt x="381" y="1842"/>
                    <a:pt x="400" y="1867"/>
                    <a:pt x="417" y="1891"/>
                  </a:cubicBezTo>
                  <a:lnTo>
                    <a:pt x="363" y="1941"/>
                  </a:lnTo>
                  <a:cubicBezTo>
                    <a:pt x="334" y="1969"/>
                    <a:pt x="316" y="2004"/>
                    <a:pt x="315" y="2036"/>
                  </a:cubicBezTo>
                  <a:cubicBezTo>
                    <a:pt x="312" y="2058"/>
                    <a:pt x="320" y="2076"/>
                    <a:pt x="332" y="2091"/>
                  </a:cubicBezTo>
                  <a:cubicBezTo>
                    <a:pt x="346" y="2106"/>
                    <a:pt x="367" y="2113"/>
                    <a:pt x="390" y="2113"/>
                  </a:cubicBezTo>
                  <a:cubicBezTo>
                    <a:pt x="421" y="2113"/>
                    <a:pt x="457" y="2099"/>
                    <a:pt x="485" y="2073"/>
                  </a:cubicBezTo>
                  <a:lnTo>
                    <a:pt x="541" y="2021"/>
                  </a:lnTo>
                  <a:cubicBezTo>
                    <a:pt x="564" y="2042"/>
                    <a:pt x="589" y="2062"/>
                    <a:pt x="612" y="2080"/>
                  </a:cubicBezTo>
                  <a:lnTo>
                    <a:pt x="573" y="2144"/>
                  </a:lnTo>
                  <a:cubicBezTo>
                    <a:pt x="552" y="2176"/>
                    <a:pt x="543" y="2216"/>
                    <a:pt x="550" y="2248"/>
                  </a:cubicBezTo>
                  <a:cubicBezTo>
                    <a:pt x="555" y="2269"/>
                    <a:pt x="566" y="2286"/>
                    <a:pt x="583" y="2297"/>
                  </a:cubicBezTo>
                  <a:cubicBezTo>
                    <a:pt x="595" y="2304"/>
                    <a:pt x="607" y="2307"/>
                    <a:pt x="621" y="2307"/>
                  </a:cubicBezTo>
                  <a:cubicBezTo>
                    <a:pt x="658" y="2307"/>
                    <a:pt x="699" y="2282"/>
                    <a:pt x="726" y="2240"/>
                  </a:cubicBezTo>
                  <a:lnTo>
                    <a:pt x="765" y="2176"/>
                  </a:lnTo>
                  <a:cubicBezTo>
                    <a:pt x="790" y="2190"/>
                    <a:pt x="818" y="2202"/>
                    <a:pt x="849" y="2213"/>
                  </a:cubicBezTo>
                  <a:lnTo>
                    <a:pt x="827" y="2285"/>
                  </a:lnTo>
                  <a:cubicBezTo>
                    <a:pt x="818" y="2316"/>
                    <a:pt x="816" y="2345"/>
                    <a:pt x="824" y="2371"/>
                  </a:cubicBezTo>
                  <a:cubicBezTo>
                    <a:pt x="833" y="2401"/>
                    <a:pt x="852" y="2422"/>
                    <a:pt x="876" y="2429"/>
                  </a:cubicBezTo>
                  <a:cubicBezTo>
                    <a:pt x="882" y="2431"/>
                    <a:pt x="889" y="2432"/>
                    <a:pt x="895" y="2432"/>
                  </a:cubicBezTo>
                  <a:cubicBezTo>
                    <a:pt x="937" y="2432"/>
                    <a:pt x="981" y="2393"/>
                    <a:pt x="998" y="2338"/>
                  </a:cubicBezTo>
                  <a:lnTo>
                    <a:pt x="1021" y="2266"/>
                  </a:lnTo>
                  <a:cubicBezTo>
                    <a:pt x="1054" y="2274"/>
                    <a:pt x="1084" y="2280"/>
                    <a:pt x="1112" y="2282"/>
                  </a:cubicBezTo>
                  <a:lnTo>
                    <a:pt x="1109" y="2356"/>
                  </a:lnTo>
                  <a:cubicBezTo>
                    <a:pt x="1107" y="2426"/>
                    <a:pt x="1144" y="2481"/>
                    <a:pt x="1195" y="2484"/>
                  </a:cubicBezTo>
                  <a:lnTo>
                    <a:pt x="1197" y="2484"/>
                  </a:lnTo>
                  <a:cubicBezTo>
                    <a:pt x="1248" y="2484"/>
                    <a:pt x="1287" y="2432"/>
                    <a:pt x="1290" y="2363"/>
                  </a:cubicBezTo>
                  <a:lnTo>
                    <a:pt x="1292" y="2287"/>
                  </a:lnTo>
                  <a:cubicBezTo>
                    <a:pt x="1323" y="2286"/>
                    <a:pt x="1353" y="2284"/>
                    <a:pt x="1385" y="2279"/>
                  </a:cubicBezTo>
                  <a:lnTo>
                    <a:pt x="1402" y="2350"/>
                  </a:lnTo>
                  <a:cubicBezTo>
                    <a:pt x="1416" y="2410"/>
                    <a:pt x="1460" y="2454"/>
                    <a:pt x="1504" y="2454"/>
                  </a:cubicBezTo>
                  <a:cubicBezTo>
                    <a:pt x="1508" y="2454"/>
                    <a:pt x="1513" y="2454"/>
                    <a:pt x="1518" y="2453"/>
                  </a:cubicBezTo>
                  <a:cubicBezTo>
                    <a:pt x="1566" y="2440"/>
                    <a:pt x="1594" y="2379"/>
                    <a:pt x="1578" y="2311"/>
                  </a:cubicBezTo>
                  <a:lnTo>
                    <a:pt x="1561" y="2239"/>
                  </a:lnTo>
                  <a:cubicBezTo>
                    <a:pt x="1588" y="2229"/>
                    <a:pt x="1618" y="2219"/>
                    <a:pt x="1649" y="2206"/>
                  </a:cubicBezTo>
                  <a:lnTo>
                    <a:pt x="1683" y="2271"/>
                  </a:lnTo>
                  <a:cubicBezTo>
                    <a:pt x="1708" y="2318"/>
                    <a:pt x="1751" y="2347"/>
                    <a:pt x="1790" y="2347"/>
                  </a:cubicBezTo>
                  <a:cubicBezTo>
                    <a:pt x="1801" y="2347"/>
                    <a:pt x="1812" y="2344"/>
                    <a:pt x="1823" y="2339"/>
                  </a:cubicBezTo>
                  <a:cubicBezTo>
                    <a:pt x="1867" y="2316"/>
                    <a:pt x="1876" y="2248"/>
                    <a:pt x="1845" y="2186"/>
                  </a:cubicBezTo>
                  <a:lnTo>
                    <a:pt x="1809" y="2120"/>
                  </a:lnTo>
                  <a:cubicBezTo>
                    <a:pt x="1836" y="2103"/>
                    <a:pt x="1862" y="2085"/>
                    <a:pt x="1886" y="2068"/>
                  </a:cubicBezTo>
                  <a:lnTo>
                    <a:pt x="1935" y="2122"/>
                  </a:lnTo>
                  <a:cubicBezTo>
                    <a:pt x="1964" y="2152"/>
                    <a:pt x="2002" y="2169"/>
                    <a:pt x="2035" y="2169"/>
                  </a:cubicBezTo>
                  <a:cubicBezTo>
                    <a:pt x="2055" y="2169"/>
                    <a:pt x="2073" y="2163"/>
                    <a:pt x="2086" y="2150"/>
                  </a:cubicBezTo>
                  <a:cubicBezTo>
                    <a:pt x="2100" y="2137"/>
                    <a:pt x="2108" y="2118"/>
                    <a:pt x="2109" y="2096"/>
                  </a:cubicBezTo>
                  <a:cubicBezTo>
                    <a:pt x="2110" y="2064"/>
                    <a:pt x="2095" y="2027"/>
                    <a:pt x="2068" y="1997"/>
                  </a:cubicBezTo>
                  <a:lnTo>
                    <a:pt x="2018" y="1942"/>
                  </a:lnTo>
                  <a:cubicBezTo>
                    <a:pt x="2040" y="1918"/>
                    <a:pt x="2060" y="1895"/>
                    <a:pt x="2077" y="1871"/>
                  </a:cubicBezTo>
                  <a:lnTo>
                    <a:pt x="2140" y="1911"/>
                  </a:lnTo>
                  <a:cubicBezTo>
                    <a:pt x="2166" y="1927"/>
                    <a:pt x="2194" y="1935"/>
                    <a:pt x="2219" y="1935"/>
                  </a:cubicBezTo>
                  <a:cubicBezTo>
                    <a:pt x="2251" y="1935"/>
                    <a:pt x="2278" y="1923"/>
                    <a:pt x="2293" y="1900"/>
                  </a:cubicBezTo>
                  <a:cubicBezTo>
                    <a:pt x="2319" y="1857"/>
                    <a:pt x="2294" y="1795"/>
                    <a:pt x="2236" y="1758"/>
                  </a:cubicBezTo>
                  <a:lnTo>
                    <a:pt x="2173" y="1718"/>
                  </a:lnTo>
                  <a:cubicBezTo>
                    <a:pt x="2186" y="1693"/>
                    <a:pt x="2198" y="1664"/>
                    <a:pt x="2210" y="1633"/>
                  </a:cubicBezTo>
                  <a:lnTo>
                    <a:pt x="2282" y="1656"/>
                  </a:lnTo>
                  <a:cubicBezTo>
                    <a:pt x="2298" y="1661"/>
                    <a:pt x="2314" y="1663"/>
                    <a:pt x="2329" y="1663"/>
                  </a:cubicBezTo>
                  <a:cubicBezTo>
                    <a:pt x="2376" y="1663"/>
                    <a:pt x="2416" y="1642"/>
                    <a:pt x="2427" y="1606"/>
                  </a:cubicBezTo>
                  <a:cubicBezTo>
                    <a:pt x="2442" y="1557"/>
                    <a:pt x="2403" y="1504"/>
                    <a:pt x="2335" y="1484"/>
                  </a:cubicBezTo>
                  <a:lnTo>
                    <a:pt x="2262" y="1461"/>
                  </a:lnTo>
                  <a:cubicBezTo>
                    <a:pt x="2269" y="1428"/>
                    <a:pt x="2276" y="1398"/>
                    <a:pt x="2278" y="1370"/>
                  </a:cubicBezTo>
                  <a:lnTo>
                    <a:pt x="2358" y="1373"/>
                  </a:lnTo>
                  <a:cubicBezTo>
                    <a:pt x="2426" y="1373"/>
                    <a:pt x="2477" y="1336"/>
                    <a:pt x="2480" y="1287"/>
                  </a:cubicBezTo>
                  <a:cubicBezTo>
                    <a:pt x="2482" y="1237"/>
                    <a:pt x="2429" y="1195"/>
                    <a:pt x="2358" y="1192"/>
                  </a:cubicBezTo>
                  <a:lnTo>
                    <a:pt x="2283" y="1189"/>
                  </a:lnTo>
                  <a:cubicBezTo>
                    <a:pt x="2282" y="1159"/>
                    <a:pt x="2279" y="1129"/>
                    <a:pt x="2275" y="1098"/>
                  </a:cubicBezTo>
                  <a:lnTo>
                    <a:pt x="2347" y="1080"/>
                  </a:lnTo>
                  <a:cubicBezTo>
                    <a:pt x="2415" y="1064"/>
                    <a:pt x="2460" y="1013"/>
                    <a:pt x="2448" y="964"/>
                  </a:cubicBezTo>
                  <a:cubicBezTo>
                    <a:pt x="2439" y="926"/>
                    <a:pt x="2398" y="899"/>
                    <a:pt x="2346" y="899"/>
                  </a:cubicBezTo>
                  <a:cubicBezTo>
                    <a:pt x="2332" y="899"/>
                    <a:pt x="2320" y="900"/>
                    <a:pt x="2308" y="904"/>
                  </a:cubicBezTo>
                  <a:lnTo>
                    <a:pt x="2235" y="919"/>
                  </a:lnTo>
                  <a:cubicBezTo>
                    <a:pt x="2225" y="892"/>
                    <a:pt x="2215" y="862"/>
                    <a:pt x="2202" y="834"/>
                  </a:cubicBezTo>
                  <a:lnTo>
                    <a:pt x="2268" y="798"/>
                  </a:lnTo>
                  <a:cubicBezTo>
                    <a:pt x="2303" y="779"/>
                    <a:pt x="2330" y="750"/>
                    <a:pt x="2340" y="718"/>
                  </a:cubicBezTo>
                  <a:cubicBezTo>
                    <a:pt x="2347" y="697"/>
                    <a:pt x="2346" y="677"/>
                    <a:pt x="2336" y="660"/>
                  </a:cubicBezTo>
                  <a:cubicBezTo>
                    <a:pt x="2323" y="633"/>
                    <a:pt x="2292" y="619"/>
                    <a:pt x="2256" y="619"/>
                  </a:cubicBezTo>
                  <a:cubicBezTo>
                    <a:pt x="2233" y="619"/>
                    <a:pt x="2207" y="625"/>
                    <a:pt x="2183" y="637"/>
                  </a:cubicBezTo>
                  <a:lnTo>
                    <a:pt x="2118" y="673"/>
                  </a:lnTo>
                  <a:cubicBezTo>
                    <a:pt x="2103" y="649"/>
                    <a:pt x="2084" y="623"/>
                    <a:pt x="2065" y="597"/>
                  </a:cubicBezTo>
                  <a:lnTo>
                    <a:pt x="2119" y="546"/>
                  </a:lnTo>
                  <a:cubicBezTo>
                    <a:pt x="2147" y="519"/>
                    <a:pt x="2166" y="483"/>
                    <a:pt x="2167" y="450"/>
                  </a:cubicBezTo>
                  <a:cubicBezTo>
                    <a:pt x="2170" y="428"/>
                    <a:pt x="2162" y="409"/>
                    <a:pt x="2149" y="394"/>
                  </a:cubicBezTo>
                  <a:cubicBezTo>
                    <a:pt x="2136" y="380"/>
                    <a:pt x="2115" y="372"/>
                    <a:pt x="2092" y="372"/>
                  </a:cubicBezTo>
                  <a:cubicBezTo>
                    <a:pt x="2061" y="372"/>
                    <a:pt x="2025" y="386"/>
                    <a:pt x="1997" y="413"/>
                  </a:cubicBezTo>
                  <a:lnTo>
                    <a:pt x="1941" y="465"/>
                  </a:lnTo>
                  <a:cubicBezTo>
                    <a:pt x="1917" y="444"/>
                    <a:pt x="1893" y="424"/>
                    <a:pt x="1870" y="405"/>
                  </a:cubicBezTo>
                  <a:lnTo>
                    <a:pt x="1909" y="341"/>
                  </a:lnTo>
                  <a:cubicBezTo>
                    <a:pt x="1946" y="282"/>
                    <a:pt x="1943" y="215"/>
                    <a:pt x="1898" y="189"/>
                  </a:cubicBezTo>
                  <a:cubicBezTo>
                    <a:pt x="1887" y="182"/>
                    <a:pt x="1875" y="178"/>
                    <a:pt x="1861" y="178"/>
                  </a:cubicBezTo>
                  <a:cubicBezTo>
                    <a:pt x="1824" y="178"/>
                    <a:pt x="1782" y="204"/>
                    <a:pt x="1756" y="245"/>
                  </a:cubicBezTo>
                  <a:lnTo>
                    <a:pt x="1717" y="309"/>
                  </a:lnTo>
                  <a:cubicBezTo>
                    <a:pt x="1691" y="296"/>
                    <a:pt x="1662" y="283"/>
                    <a:pt x="1633" y="271"/>
                  </a:cubicBezTo>
                  <a:lnTo>
                    <a:pt x="1655" y="198"/>
                  </a:lnTo>
                  <a:cubicBezTo>
                    <a:pt x="1664" y="167"/>
                    <a:pt x="1665" y="138"/>
                    <a:pt x="1657" y="112"/>
                  </a:cubicBezTo>
                  <a:cubicBezTo>
                    <a:pt x="1649" y="82"/>
                    <a:pt x="1630" y="61"/>
                    <a:pt x="1604" y="54"/>
                  </a:cubicBezTo>
                  <a:cubicBezTo>
                    <a:pt x="1598" y="52"/>
                    <a:pt x="1591" y="51"/>
                    <a:pt x="1585" y="51"/>
                  </a:cubicBezTo>
                  <a:cubicBezTo>
                    <a:pt x="1543" y="51"/>
                    <a:pt x="1499" y="90"/>
                    <a:pt x="1482" y="145"/>
                  </a:cubicBezTo>
                  <a:lnTo>
                    <a:pt x="1460" y="218"/>
                  </a:lnTo>
                  <a:cubicBezTo>
                    <a:pt x="1427" y="212"/>
                    <a:pt x="1398" y="204"/>
                    <a:pt x="1369" y="202"/>
                  </a:cubicBezTo>
                  <a:lnTo>
                    <a:pt x="1371" y="128"/>
                  </a:lnTo>
                  <a:cubicBezTo>
                    <a:pt x="1373" y="88"/>
                    <a:pt x="1361" y="50"/>
                    <a:pt x="1339" y="27"/>
                  </a:cubicBezTo>
                  <a:cubicBezTo>
                    <a:pt x="1324" y="11"/>
                    <a:pt x="1306" y="2"/>
                    <a:pt x="128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3"/>
            <p:cNvSpPr/>
            <p:nvPr/>
          </p:nvSpPr>
          <p:spPr>
            <a:xfrm>
              <a:off x="3077970" y="4465761"/>
              <a:ext cx="95647" cy="85524"/>
            </a:xfrm>
            <a:custGeom>
              <a:avLst/>
              <a:gdLst/>
              <a:ahLst/>
              <a:cxnLst/>
              <a:rect l="l" t="t" r="r" b="b"/>
              <a:pathLst>
                <a:path w="2107" h="1884" extrusionOk="0">
                  <a:moveTo>
                    <a:pt x="1053" y="47"/>
                  </a:moveTo>
                  <a:cubicBezTo>
                    <a:pt x="1142" y="47"/>
                    <a:pt x="1231" y="60"/>
                    <a:pt x="1316" y="86"/>
                  </a:cubicBezTo>
                  <a:cubicBezTo>
                    <a:pt x="1788" y="231"/>
                    <a:pt x="2054" y="733"/>
                    <a:pt x="1908" y="1206"/>
                  </a:cubicBezTo>
                  <a:cubicBezTo>
                    <a:pt x="1792" y="1583"/>
                    <a:pt x="1448" y="1839"/>
                    <a:pt x="1053" y="1839"/>
                  </a:cubicBezTo>
                  <a:cubicBezTo>
                    <a:pt x="963" y="1839"/>
                    <a:pt x="874" y="1825"/>
                    <a:pt x="789" y="1799"/>
                  </a:cubicBezTo>
                  <a:cubicBezTo>
                    <a:pt x="316" y="1654"/>
                    <a:pt x="51" y="1151"/>
                    <a:pt x="195" y="679"/>
                  </a:cubicBezTo>
                  <a:cubicBezTo>
                    <a:pt x="313" y="300"/>
                    <a:pt x="657" y="47"/>
                    <a:pt x="1053" y="47"/>
                  </a:cubicBezTo>
                  <a:close/>
                  <a:moveTo>
                    <a:pt x="1054" y="0"/>
                  </a:moveTo>
                  <a:cubicBezTo>
                    <a:pt x="637" y="0"/>
                    <a:pt x="274" y="268"/>
                    <a:pt x="153" y="665"/>
                  </a:cubicBezTo>
                  <a:cubicBezTo>
                    <a:pt x="0" y="1160"/>
                    <a:pt x="280" y="1689"/>
                    <a:pt x="777" y="1842"/>
                  </a:cubicBezTo>
                  <a:cubicBezTo>
                    <a:pt x="868" y="1870"/>
                    <a:pt x="960" y="1884"/>
                    <a:pt x="1054" y="1884"/>
                  </a:cubicBezTo>
                  <a:cubicBezTo>
                    <a:pt x="1469" y="1884"/>
                    <a:pt x="1832" y="1617"/>
                    <a:pt x="1953" y="1220"/>
                  </a:cubicBezTo>
                  <a:cubicBezTo>
                    <a:pt x="2106" y="724"/>
                    <a:pt x="1827" y="196"/>
                    <a:pt x="1331" y="43"/>
                  </a:cubicBezTo>
                  <a:cubicBezTo>
                    <a:pt x="1239" y="15"/>
                    <a:pt x="1147" y="0"/>
                    <a:pt x="1054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3"/>
            <p:cNvSpPr/>
            <p:nvPr/>
          </p:nvSpPr>
          <p:spPr>
            <a:xfrm>
              <a:off x="3091997" y="4478245"/>
              <a:ext cx="65096" cy="60512"/>
            </a:xfrm>
            <a:custGeom>
              <a:avLst/>
              <a:gdLst/>
              <a:ahLst/>
              <a:cxnLst/>
              <a:rect l="l" t="t" r="r" b="b"/>
              <a:pathLst>
                <a:path w="1434" h="1333" extrusionOk="0">
                  <a:moveTo>
                    <a:pt x="744" y="47"/>
                  </a:moveTo>
                  <a:cubicBezTo>
                    <a:pt x="805" y="47"/>
                    <a:pt x="866" y="57"/>
                    <a:pt x="926" y="75"/>
                  </a:cubicBezTo>
                  <a:cubicBezTo>
                    <a:pt x="1084" y="124"/>
                    <a:pt x="1214" y="231"/>
                    <a:pt x="1292" y="377"/>
                  </a:cubicBezTo>
                  <a:cubicBezTo>
                    <a:pt x="1369" y="523"/>
                    <a:pt x="1385" y="690"/>
                    <a:pt x="1336" y="849"/>
                  </a:cubicBezTo>
                  <a:cubicBezTo>
                    <a:pt x="1256" y="1111"/>
                    <a:pt x="1018" y="1286"/>
                    <a:pt x="745" y="1286"/>
                  </a:cubicBezTo>
                  <a:cubicBezTo>
                    <a:pt x="682" y="1286"/>
                    <a:pt x="622" y="1277"/>
                    <a:pt x="562" y="1259"/>
                  </a:cubicBezTo>
                  <a:cubicBezTo>
                    <a:pt x="234" y="1159"/>
                    <a:pt x="52" y="812"/>
                    <a:pt x="152" y="485"/>
                  </a:cubicBezTo>
                  <a:cubicBezTo>
                    <a:pt x="232" y="224"/>
                    <a:pt x="470" y="47"/>
                    <a:pt x="744" y="47"/>
                  </a:cubicBezTo>
                  <a:close/>
                  <a:moveTo>
                    <a:pt x="745" y="1"/>
                  </a:moveTo>
                  <a:cubicBezTo>
                    <a:pt x="450" y="1"/>
                    <a:pt x="196" y="189"/>
                    <a:pt x="110" y="470"/>
                  </a:cubicBezTo>
                  <a:cubicBezTo>
                    <a:pt x="0" y="822"/>
                    <a:pt x="197" y="1196"/>
                    <a:pt x="548" y="1303"/>
                  </a:cubicBezTo>
                  <a:cubicBezTo>
                    <a:pt x="612" y="1323"/>
                    <a:pt x="677" y="1333"/>
                    <a:pt x="745" y="1333"/>
                  </a:cubicBezTo>
                  <a:cubicBezTo>
                    <a:pt x="1039" y="1333"/>
                    <a:pt x="1294" y="1144"/>
                    <a:pt x="1381" y="862"/>
                  </a:cubicBezTo>
                  <a:cubicBezTo>
                    <a:pt x="1433" y="691"/>
                    <a:pt x="1415" y="512"/>
                    <a:pt x="1332" y="356"/>
                  </a:cubicBezTo>
                  <a:cubicBezTo>
                    <a:pt x="1250" y="199"/>
                    <a:pt x="1109" y="83"/>
                    <a:pt x="941" y="31"/>
                  </a:cubicBezTo>
                  <a:cubicBezTo>
                    <a:pt x="877" y="11"/>
                    <a:pt x="811" y="1"/>
                    <a:pt x="74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3"/>
            <p:cNvSpPr/>
            <p:nvPr/>
          </p:nvSpPr>
          <p:spPr>
            <a:xfrm>
              <a:off x="3101393" y="4485100"/>
              <a:ext cx="48618" cy="46893"/>
            </a:xfrm>
            <a:custGeom>
              <a:avLst/>
              <a:gdLst/>
              <a:ahLst/>
              <a:cxnLst/>
              <a:rect l="l" t="t" r="r" b="b"/>
              <a:pathLst>
                <a:path w="1071" h="1033" extrusionOk="0">
                  <a:moveTo>
                    <a:pt x="537" y="45"/>
                  </a:moveTo>
                  <a:cubicBezTo>
                    <a:pt x="584" y="45"/>
                    <a:pt x="630" y="52"/>
                    <a:pt x="675" y="66"/>
                  </a:cubicBezTo>
                  <a:cubicBezTo>
                    <a:pt x="795" y="103"/>
                    <a:pt x="894" y="185"/>
                    <a:pt x="952" y="296"/>
                  </a:cubicBezTo>
                  <a:cubicBezTo>
                    <a:pt x="1011" y="407"/>
                    <a:pt x="1023" y="534"/>
                    <a:pt x="986" y="654"/>
                  </a:cubicBezTo>
                  <a:cubicBezTo>
                    <a:pt x="926" y="854"/>
                    <a:pt x="743" y="987"/>
                    <a:pt x="537" y="987"/>
                  </a:cubicBezTo>
                  <a:cubicBezTo>
                    <a:pt x="489" y="987"/>
                    <a:pt x="443" y="980"/>
                    <a:pt x="398" y="965"/>
                  </a:cubicBezTo>
                  <a:cubicBezTo>
                    <a:pt x="278" y="929"/>
                    <a:pt x="179" y="846"/>
                    <a:pt x="120" y="736"/>
                  </a:cubicBezTo>
                  <a:cubicBezTo>
                    <a:pt x="62" y="625"/>
                    <a:pt x="50" y="497"/>
                    <a:pt x="87" y="377"/>
                  </a:cubicBezTo>
                  <a:cubicBezTo>
                    <a:pt x="147" y="179"/>
                    <a:pt x="330" y="45"/>
                    <a:pt x="537" y="45"/>
                  </a:cubicBezTo>
                  <a:close/>
                  <a:moveTo>
                    <a:pt x="534" y="1"/>
                  </a:moveTo>
                  <a:cubicBezTo>
                    <a:pt x="307" y="1"/>
                    <a:pt x="109" y="147"/>
                    <a:pt x="42" y="364"/>
                  </a:cubicBezTo>
                  <a:cubicBezTo>
                    <a:pt x="1" y="496"/>
                    <a:pt x="15" y="635"/>
                    <a:pt x="79" y="759"/>
                  </a:cubicBezTo>
                  <a:cubicBezTo>
                    <a:pt x="129" y="849"/>
                    <a:pt x="201" y="923"/>
                    <a:pt x="291" y="971"/>
                  </a:cubicBezTo>
                  <a:cubicBezTo>
                    <a:pt x="321" y="987"/>
                    <a:pt x="352" y="999"/>
                    <a:pt x="385" y="1010"/>
                  </a:cubicBezTo>
                  <a:cubicBezTo>
                    <a:pt x="435" y="1026"/>
                    <a:pt x="485" y="1033"/>
                    <a:pt x="537" y="1033"/>
                  </a:cubicBezTo>
                  <a:cubicBezTo>
                    <a:pt x="764" y="1033"/>
                    <a:pt x="963" y="886"/>
                    <a:pt x="1029" y="667"/>
                  </a:cubicBezTo>
                  <a:cubicBezTo>
                    <a:pt x="1070" y="535"/>
                    <a:pt x="1058" y="396"/>
                    <a:pt x="992" y="275"/>
                  </a:cubicBezTo>
                  <a:cubicBezTo>
                    <a:pt x="928" y="153"/>
                    <a:pt x="819" y="64"/>
                    <a:pt x="687" y="23"/>
                  </a:cubicBezTo>
                  <a:cubicBezTo>
                    <a:pt x="638" y="7"/>
                    <a:pt x="586" y="1"/>
                    <a:pt x="53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3"/>
            <p:cNvSpPr/>
            <p:nvPr/>
          </p:nvSpPr>
          <p:spPr>
            <a:xfrm>
              <a:off x="3112833" y="4495994"/>
              <a:ext cx="26874" cy="25013"/>
            </a:xfrm>
            <a:custGeom>
              <a:avLst/>
              <a:gdLst/>
              <a:ahLst/>
              <a:cxnLst/>
              <a:rect l="l" t="t" r="r" b="b"/>
              <a:pathLst>
                <a:path w="592" h="551" extrusionOk="0">
                  <a:moveTo>
                    <a:pt x="286" y="47"/>
                  </a:moveTo>
                  <a:cubicBezTo>
                    <a:pt x="308" y="47"/>
                    <a:pt x="331" y="52"/>
                    <a:pt x="353" y="58"/>
                  </a:cubicBezTo>
                  <a:cubicBezTo>
                    <a:pt x="473" y="95"/>
                    <a:pt x="542" y="222"/>
                    <a:pt x="505" y="344"/>
                  </a:cubicBezTo>
                  <a:cubicBezTo>
                    <a:pt x="474" y="441"/>
                    <a:pt x="387" y="505"/>
                    <a:pt x="286" y="505"/>
                  </a:cubicBezTo>
                  <a:cubicBezTo>
                    <a:pt x="263" y="505"/>
                    <a:pt x="241" y="501"/>
                    <a:pt x="218" y="494"/>
                  </a:cubicBezTo>
                  <a:cubicBezTo>
                    <a:pt x="160" y="477"/>
                    <a:pt x="112" y="436"/>
                    <a:pt x="84" y="383"/>
                  </a:cubicBezTo>
                  <a:cubicBezTo>
                    <a:pt x="54" y="330"/>
                    <a:pt x="48" y="268"/>
                    <a:pt x="67" y="209"/>
                  </a:cubicBezTo>
                  <a:cubicBezTo>
                    <a:pt x="97" y="113"/>
                    <a:pt x="184" y="47"/>
                    <a:pt x="286" y="47"/>
                  </a:cubicBezTo>
                  <a:close/>
                  <a:moveTo>
                    <a:pt x="285" y="1"/>
                  </a:moveTo>
                  <a:cubicBezTo>
                    <a:pt x="163" y="1"/>
                    <a:pt x="58" y="79"/>
                    <a:pt x="22" y="195"/>
                  </a:cubicBezTo>
                  <a:cubicBezTo>
                    <a:pt x="1" y="265"/>
                    <a:pt x="7" y="339"/>
                    <a:pt x="42" y="405"/>
                  </a:cubicBezTo>
                  <a:cubicBezTo>
                    <a:pt x="76" y="469"/>
                    <a:pt x="134" y="517"/>
                    <a:pt x="204" y="538"/>
                  </a:cubicBezTo>
                  <a:cubicBezTo>
                    <a:pt x="231" y="546"/>
                    <a:pt x="258" y="550"/>
                    <a:pt x="285" y="550"/>
                  </a:cubicBezTo>
                  <a:cubicBezTo>
                    <a:pt x="406" y="550"/>
                    <a:pt x="511" y="472"/>
                    <a:pt x="547" y="356"/>
                  </a:cubicBezTo>
                  <a:cubicBezTo>
                    <a:pt x="591" y="211"/>
                    <a:pt x="510" y="58"/>
                    <a:pt x="365" y="14"/>
                  </a:cubicBezTo>
                  <a:cubicBezTo>
                    <a:pt x="338" y="5"/>
                    <a:pt x="311" y="1"/>
                    <a:pt x="28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DF8-23BB-46B7-99F2-F62C01D4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55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25DF8-23BB-46B7-99F2-F62C01D4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051900" y="2240975"/>
            <a:ext cx="537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962900" y="882335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rot="216">
            <a:off x="3348750" y="3283725"/>
            <a:ext cx="47784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 rot="-5400000" flipH="1">
            <a:off x="7494147" y="3125454"/>
            <a:ext cx="545706" cy="2956078"/>
            <a:chOff x="6900955" y="-275746"/>
            <a:chExt cx="121568" cy="658545"/>
          </a:xfrm>
        </p:grpSpPr>
        <p:sp>
          <p:nvSpPr>
            <p:cNvPr id="19" name="Google Shape;19;p3"/>
            <p:cNvSpPr/>
            <p:nvPr/>
          </p:nvSpPr>
          <p:spPr>
            <a:xfrm>
              <a:off x="6952342" y="-275746"/>
              <a:ext cx="18884" cy="35817"/>
            </a:xfrm>
            <a:custGeom>
              <a:avLst/>
              <a:gdLst/>
              <a:ahLst/>
              <a:cxnLst/>
              <a:rect l="l" t="t" r="r" b="b"/>
              <a:pathLst>
                <a:path w="416" h="789" extrusionOk="0">
                  <a:moveTo>
                    <a:pt x="1" y="0"/>
                  </a:moveTo>
                  <a:lnTo>
                    <a:pt x="1" y="788"/>
                  </a:lnTo>
                  <a:lnTo>
                    <a:pt x="415" y="788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940176" y="-230805"/>
              <a:ext cx="43125" cy="41627"/>
            </a:xfrm>
            <a:custGeom>
              <a:avLst/>
              <a:gdLst/>
              <a:ahLst/>
              <a:cxnLst/>
              <a:rect l="l" t="t" r="r" b="b"/>
              <a:pathLst>
                <a:path w="950" h="917" extrusionOk="0">
                  <a:moveTo>
                    <a:pt x="1" y="1"/>
                  </a:moveTo>
                  <a:lnTo>
                    <a:pt x="1" y="917"/>
                  </a:lnTo>
                  <a:lnTo>
                    <a:pt x="950" y="91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6940085" y="-239930"/>
              <a:ext cx="43216" cy="9170"/>
            </a:xfrm>
            <a:custGeom>
              <a:avLst/>
              <a:gdLst/>
              <a:ahLst/>
              <a:cxnLst/>
              <a:rect l="l" t="t" r="r" b="b"/>
              <a:pathLst>
                <a:path w="952" h="202" extrusionOk="0">
                  <a:moveTo>
                    <a:pt x="162" y="0"/>
                  </a:moveTo>
                  <a:cubicBezTo>
                    <a:pt x="73" y="0"/>
                    <a:pt x="1" y="72"/>
                    <a:pt x="1" y="160"/>
                  </a:cubicBezTo>
                  <a:lnTo>
                    <a:pt x="1" y="202"/>
                  </a:lnTo>
                  <a:lnTo>
                    <a:pt x="950" y="202"/>
                  </a:lnTo>
                  <a:lnTo>
                    <a:pt x="950" y="160"/>
                  </a:lnTo>
                  <a:lnTo>
                    <a:pt x="952" y="160"/>
                  </a:lnTo>
                  <a:cubicBezTo>
                    <a:pt x="952" y="72"/>
                    <a:pt x="879" y="0"/>
                    <a:pt x="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6925604" y="-189223"/>
              <a:ext cx="72269" cy="4903"/>
            </a:xfrm>
            <a:custGeom>
              <a:avLst/>
              <a:gdLst/>
              <a:ahLst/>
              <a:cxnLst/>
              <a:rect l="l" t="t" r="r" b="b"/>
              <a:pathLst>
                <a:path w="1592" h="108" extrusionOk="0">
                  <a:moveTo>
                    <a:pt x="160" y="1"/>
                  </a:moveTo>
                  <a:cubicBezTo>
                    <a:pt x="72" y="1"/>
                    <a:pt x="0" y="48"/>
                    <a:pt x="0" y="107"/>
                  </a:cubicBezTo>
                  <a:lnTo>
                    <a:pt x="1590" y="107"/>
                  </a:lnTo>
                  <a:cubicBezTo>
                    <a:pt x="1591" y="48"/>
                    <a:pt x="1520" y="1"/>
                    <a:pt x="14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934275" y="-179554"/>
              <a:ext cx="54837" cy="4766"/>
            </a:xfrm>
            <a:custGeom>
              <a:avLst/>
              <a:gdLst/>
              <a:ahLst/>
              <a:cxnLst/>
              <a:rect l="l" t="t" r="r" b="b"/>
              <a:pathLst>
                <a:path w="1208" h="105" extrusionOk="0">
                  <a:moveTo>
                    <a:pt x="0" y="1"/>
                  </a:moveTo>
                  <a:lnTo>
                    <a:pt x="0" y="104"/>
                  </a:lnTo>
                  <a:lnTo>
                    <a:pt x="3" y="101"/>
                  </a:lnTo>
                  <a:lnTo>
                    <a:pt x="1206" y="101"/>
                  </a:lnTo>
                  <a:lnTo>
                    <a:pt x="1207" y="102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6932595" y="354926"/>
              <a:ext cx="58333" cy="27873"/>
            </a:xfrm>
            <a:custGeom>
              <a:avLst/>
              <a:gdLst/>
              <a:ahLst/>
              <a:cxnLst/>
              <a:rect l="l" t="t" r="r" b="b"/>
              <a:pathLst>
                <a:path w="1285" h="614" extrusionOk="0">
                  <a:moveTo>
                    <a:pt x="0" y="0"/>
                  </a:moveTo>
                  <a:lnTo>
                    <a:pt x="0" y="614"/>
                  </a:lnTo>
                  <a:lnTo>
                    <a:pt x="1285" y="614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14851" y="347300"/>
              <a:ext cx="1271" cy="1907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5"/>
                    <a:pt x="11" y="28"/>
                    <a:pt x="1" y="42"/>
                  </a:cubicBezTo>
                  <a:cubicBezTo>
                    <a:pt x="10" y="30"/>
                    <a:pt x="19" y="16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013126" y="349524"/>
              <a:ext cx="1407" cy="1543"/>
            </a:xfrm>
            <a:custGeom>
              <a:avLst/>
              <a:gdLst/>
              <a:ahLst/>
              <a:cxnLst/>
              <a:rect l="l" t="t" r="r" b="b"/>
              <a:pathLst>
                <a:path w="31" h="34" extrusionOk="0">
                  <a:moveTo>
                    <a:pt x="30" y="0"/>
                  </a:moveTo>
                  <a:cubicBezTo>
                    <a:pt x="22" y="13"/>
                    <a:pt x="11" y="23"/>
                    <a:pt x="1" y="34"/>
                  </a:cubicBezTo>
                  <a:cubicBezTo>
                    <a:pt x="13" y="24"/>
                    <a:pt x="22" y="13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6907265" y="347209"/>
              <a:ext cx="1362" cy="2043"/>
            </a:xfrm>
            <a:custGeom>
              <a:avLst/>
              <a:gdLst/>
              <a:ahLst/>
              <a:cxnLst/>
              <a:rect l="l" t="t" r="r" b="b"/>
              <a:pathLst>
                <a:path w="30" h="4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6"/>
                    <a:pt x="19" y="30"/>
                    <a:pt x="30" y="45"/>
                  </a:cubicBezTo>
                  <a:cubicBezTo>
                    <a:pt x="19" y="30"/>
                    <a:pt x="10" y="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017211" y="342170"/>
              <a:ext cx="590" cy="2542"/>
            </a:xfrm>
            <a:custGeom>
              <a:avLst/>
              <a:gdLst/>
              <a:ahLst/>
              <a:cxnLst/>
              <a:rect l="l" t="t" r="r" b="b"/>
              <a:pathLst>
                <a:path w="13" h="56" extrusionOk="0">
                  <a:moveTo>
                    <a:pt x="12" y="1"/>
                  </a:moveTo>
                  <a:cubicBezTo>
                    <a:pt x="9" y="19"/>
                    <a:pt x="6" y="38"/>
                    <a:pt x="1" y="56"/>
                  </a:cubicBezTo>
                  <a:cubicBezTo>
                    <a:pt x="6" y="39"/>
                    <a:pt x="9" y="20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06226" y="354291"/>
              <a:ext cx="1089" cy="363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23" y="1"/>
                  </a:moveTo>
                  <a:cubicBezTo>
                    <a:pt x="16" y="4"/>
                    <a:pt x="7" y="6"/>
                    <a:pt x="0" y="8"/>
                  </a:cubicBezTo>
                  <a:cubicBezTo>
                    <a:pt x="7" y="6"/>
                    <a:pt x="16" y="4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016167" y="344758"/>
              <a:ext cx="999" cy="2315"/>
            </a:xfrm>
            <a:custGeom>
              <a:avLst/>
              <a:gdLst/>
              <a:ahLst/>
              <a:cxnLst/>
              <a:rect l="l" t="t" r="r" b="b"/>
              <a:pathLst>
                <a:path w="22" h="51" extrusionOk="0">
                  <a:moveTo>
                    <a:pt x="21" y="1"/>
                  </a:moveTo>
                  <a:cubicBezTo>
                    <a:pt x="16" y="19"/>
                    <a:pt x="9" y="34"/>
                    <a:pt x="0" y="50"/>
                  </a:cubicBezTo>
                  <a:cubicBezTo>
                    <a:pt x="10" y="35"/>
                    <a:pt x="16" y="19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908854" y="349434"/>
              <a:ext cx="1498" cy="1634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0" y="1"/>
                  </a:moveTo>
                  <a:cubicBezTo>
                    <a:pt x="10" y="15"/>
                    <a:pt x="21" y="26"/>
                    <a:pt x="33" y="36"/>
                  </a:cubicBezTo>
                  <a:cubicBezTo>
                    <a:pt x="21" y="25"/>
                    <a:pt x="11" y="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911305" y="254240"/>
              <a:ext cx="100822" cy="13800"/>
            </a:xfrm>
            <a:custGeom>
              <a:avLst/>
              <a:gdLst/>
              <a:ahLst/>
              <a:cxnLst/>
              <a:rect l="l" t="t" r="r" b="b"/>
              <a:pathLst>
                <a:path w="2221" h="304" extrusionOk="0">
                  <a:moveTo>
                    <a:pt x="95" y="0"/>
                  </a:moveTo>
                  <a:cubicBezTo>
                    <a:pt x="59" y="95"/>
                    <a:pt x="27" y="198"/>
                    <a:pt x="1" y="303"/>
                  </a:cubicBezTo>
                  <a:lnTo>
                    <a:pt x="2221" y="303"/>
                  </a:lnTo>
                  <a:cubicBezTo>
                    <a:pt x="2194" y="198"/>
                    <a:pt x="2163" y="95"/>
                    <a:pt x="2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920656" y="229001"/>
              <a:ext cx="82165" cy="13755"/>
            </a:xfrm>
            <a:custGeom>
              <a:avLst/>
              <a:gdLst/>
              <a:ahLst/>
              <a:cxnLst/>
              <a:rect l="l" t="t" r="r" b="b"/>
              <a:pathLst>
                <a:path w="1810" h="303" extrusionOk="0">
                  <a:moveTo>
                    <a:pt x="192" y="1"/>
                  </a:moveTo>
                  <a:cubicBezTo>
                    <a:pt x="122" y="89"/>
                    <a:pt x="57" y="191"/>
                    <a:pt x="1" y="302"/>
                  </a:cubicBezTo>
                  <a:lnTo>
                    <a:pt x="1809" y="302"/>
                  </a:lnTo>
                  <a:cubicBezTo>
                    <a:pt x="1751" y="191"/>
                    <a:pt x="1688" y="89"/>
                    <a:pt x="16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01182" y="273760"/>
              <a:ext cx="121159" cy="73404"/>
            </a:xfrm>
            <a:custGeom>
              <a:avLst/>
              <a:gdLst/>
              <a:ahLst/>
              <a:cxnLst/>
              <a:rect l="l" t="t" r="r" b="b"/>
              <a:pathLst>
                <a:path w="2669" h="1617" extrusionOk="0">
                  <a:moveTo>
                    <a:pt x="0" y="1"/>
                  </a:moveTo>
                  <a:cubicBezTo>
                    <a:pt x="0" y="50"/>
                    <a:pt x="39" y="96"/>
                    <a:pt x="95" y="116"/>
                  </a:cubicBezTo>
                  <a:lnTo>
                    <a:pt x="95" y="1467"/>
                  </a:lnTo>
                  <a:cubicBezTo>
                    <a:pt x="95" y="1520"/>
                    <a:pt x="110" y="1572"/>
                    <a:pt x="134" y="1616"/>
                  </a:cubicBezTo>
                  <a:cubicBezTo>
                    <a:pt x="117" y="1584"/>
                    <a:pt x="105" y="1547"/>
                    <a:pt x="100" y="1507"/>
                  </a:cubicBezTo>
                  <a:lnTo>
                    <a:pt x="2569" y="1507"/>
                  </a:lnTo>
                  <a:cubicBezTo>
                    <a:pt x="2570" y="1494"/>
                    <a:pt x="2573" y="1480"/>
                    <a:pt x="2573" y="1468"/>
                  </a:cubicBezTo>
                  <a:lnTo>
                    <a:pt x="2573" y="117"/>
                  </a:lnTo>
                  <a:cubicBezTo>
                    <a:pt x="2628" y="97"/>
                    <a:pt x="2668" y="51"/>
                    <a:pt x="2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6905494" y="248475"/>
              <a:ext cx="112534" cy="5811"/>
            </a:xfrm>
            <a:custGeom>
              <a:avLst/>
              <a:gdLst/>
              <a:ahLst/>
              <a:cxnLst/>
              <a:rect l="l" t="t" r="r" b="b"/>
              <a:pathLst>
                <a:path w="2479" h="128" extrusionOk="0">
                  <a:moveTo>
                    <a:pt x="0" y="1"/>
                  </a:moveTo>
                  <a:cubicBezTo>
                    <a:pt x="0" y="69"/>
                    <a:pt x="73" y="127"/>
                    <a:pt x="161" y="127"/>
                  </a:cubicBezTo>
                  <a:lnTo>
                    <a:pt x="2317" y="127"/>
                  </a:lnTo>
                  <a:cubicBezTo>
                    <a:pt x="2406" y="127"/>
                    <a:pt x="2478" y="72"/>
                    <a:pt x="2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998554" y="217606"/>
              <a:ext cx="5447" cy="5266"/>
            </a:xfrm>
            <a:custGeom>
              <a:avLst/>
              <a:gdLst/>
              <a:ahLst/>
              <a:cxnLst/>
              <a:rect l="l" t="t" r="r" b="b"/>
              <a:pathLst>
                <a:path w="120" h="116" extrusionOk="0">
                  <a:moveTo>
                    <a:pt x="1" y="1"/>
                  </a:moveTo>
                  <a:cubicBezTo>
                    <a:pt x="66" y="15"/>
                    <a:pt x="114" y="61"/>
                    <a:pt x="119" y="116"/>
                  </a:cubicBezTo>
                  <a:cubicBezTo>
                    <a:pt x="116" y="61"/>
                    <a:pt x="66" y="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919567" y="217697"/>
              <a:ext cx="5175" cy="5084"/>
            </a:xfrm>
            <a:custGeom>
              <a:avLst/>
              <a:gdLst/>
              <a:ahLst/>
              <a:cxnLst/>
              <a:rect l="l" t="t" r="r" b="b"/>
              <a:pathLst>
                <a:path w="114" h="112" extrusionOk="0">
                  <a:moveTo>
                    <a:pt x="113" y="1"/>
                  </a:moveTo>
                  <a:cubicBezTo>
                    <a:pt x="50" y="15"/>
                    <a:pt x="3" y="59"/>
                    <a:pt x="0" y="112"/>
                  </a:cubicBezTo>
                  <a:cubicBezTo>
                    <a:pt x="4" y="59"/>
                    <a:pt x="51" y="15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6919431" y="223235"/>
              <a:ext cx="84662" cy="5765"/>
            </a:xfrm>
            <a:custGeom>
              <a:avLst/>
              <a:gdLst/>
              <a:ahLst/>
              <a:cxnLst/>
              <a:rect l="l" t="t" r="r" b="b"/>
              <a:pathLst>
                <a:path w="1865" h="127" extrusionOk="0">
                  <a:moveTo>
                    <a:pt x="0" y="0"/>
                  </a:moveTo>
                  <a:cubicBezTo>
                    <a:pt x="0" y="70"/>
                    <a:pt x="73" y="127"/>
                    <a:pt x="161" y="127"/>
                  </a:cubicBezTo>
                  <a:lnTo>
                    <a:pt x="1703" y="127"/>
                  </a:lnTo>
                  <a:cubicBezTo>
                    <a:pt x="1792" y="127"/>
                    <a:pt x="1865" y="70"/>
                    <a:pt x="1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6905676" y="342170"/>
              <a:ext cx="112171" cy="12801"/>
            </a:xfrm>
            <a:custGeom>
              <a:avLst/>
              <a:gdLst/>
              <a:ahLst/>
              <a:cxnLst/>
              <a:rect l="l" t="t" r="r" b="b"/>
              <a:pathLst>
                <a:path w="2471" h="282" extrusionOk="0">
                  <a:moveTo>
                    <a:pt x="0" y="1"/>
                  </a:moveTo>
                  <a:cubicBezTo>
                    <a:pt x="6" y="39"/>
                    <a:pt x="17" y="76"/>
                    <a:pt x="35" y="109"/>
                  </a:cubicBezTo>
                  <a:cubicBezTo>
                    <a:pt x="35" y="109"/>
                    <a:pt x="35" y="111"/>
                    <a:pt x="37" y="111"/>
                  </a:cubicBezTo>
                  <a:cubicBezTo>
                    <a:pt x="45" y="127"/>
                    <a:pt x="55" y="141"/>
                    <a:pt x="66" y="156"/>
                  </a:cubicBezTo>
                  <a:cubicBezTo>
                    <a:pt x="67" y="159"/>
                    <a:pt x="69" y="160"/>
                    <a:pt x="71" y="161"/>
                  </a:cubicBezTo>
                  <a:cubicBezTo>
                    <a:pt x="82" y="173"/>
                    <a:pt x="92" y="185"/>
                    <a:pt x="104" y="196"/>
                  </a:cubicBezTo>
                  <a:cubicBezTo>
                    <a:pt x="108" y="199"/>
                    <a:pt x="112" y="202"/>
                    <a:pt x="116" y="204"/>
                  </a:cubicBezTo>
                  <a:cubicBezTo>
                    <a:pt x="127" y="214"/>
                    <a:pt x="138" y="222"/>
                    <a:pt x="149" y="230"/>
                  </a:cubicBezTo>
                  <a:cubicBezTo>
                    <a:pt x="155" y="234"/>
                    <a:pt x="162" y="238"/>
                    <a:pt x="170" y="241"/>
                  </a:cubicBezTo>
                  <a:cubicBezTo>
                    <a:pt x="181" y="246"/>
                    <a:pt x="190" y="252"/>
                    <a:pt x="201" y="257"/>
                  </a:cubicBezTo>
                  <a:cubicBezTo>
                    <a:pt x="211" y="261"/>
                    <a:pt x="223" y="263"/>
                    <a:pt x="233" y="268"/>
                  </a:cubicBezTo>
                  <a:cubicBezTo>
                    <a:pt x="241" y="271"/>
                    <a:pt x="249" y="273"/>
                    <a:pt x="257" y="274"/>
                  </a:cubicBezTo>
                  <a:cubicBezTo>
                    <a:pt x="277" y="278"/>
                    <a:pt x="298" y="281"/>
                    <a:pt x="319" y="281"/>
                  </a:cubicBezTo>
                  <a:lnTo>
                    <a:pt x="2155" y="281"/>
                  </a:lnTo>
                  <a:cubicBezTo>
                    <a:pt x="2176" y="281"/>
                    <a:pt x="2197" y="278"/>
                    <a:pt x="2217" y="274"/>
                  </a:cubicBezTo>
                  <a:cubicBezTo>
                    <a:pt x="2226" y="273"/>
                    <a:pt x="2233" y="269"/>
                    <a:pt x="2241" y="268"/>
                  </a:cubicBezTo>
                  <a:cubicBezTo>
                    <a:pt x="2253" y="265"/>
                    <a:pt x="2264" y="261"/>
                    <a:pt x="2274" y="257"/>
                  </a:cubicBezTo>
                  <a:cubicBezTo>
                    <a:pt x="2285" y="253"/>
                    <a:pt x="2294" y="247"/>
                    <a:pt x="2303" y="242"/>
                  </a:cubicBezTo>
                  <a:cubicBezTo>
                    <a:pt x="2311" y="239"/>
                    <a:pt x="2317" y="235"/>
                    <a:pt x="2326" y="231"/>
                  </a:cubicBezTo>
                  <a:cubicBezTo>
                    <a:pt x="2336" y="224"/>
                    <a:pt x="2347" y="216"/>
                    <a:pt x="2357" y="207"/>
                  </a:cubicBezTo>
                  <a:cubicBezTo>
                    <a:pt x="2361" y="203"/>
                    <a:pt x="2366" y="200"/>
                    <a:pt x="2370" y="195"/>
                  </a:cubicBezTo>
                  <a:cubicBezTo>
                    <a:pt x="2381" y="184"/>
                    <a:pt x="2391" y="174"/>
                    <a:pt x="2401" y="162"/>
                  </a:cubicBezTo>
                  <a:cubicBezTo>
                    <a:pt x="2403" y="160"/>
                    <a:pt x="2406" y="157"/>
                    <a:pt x="2407" y="153"/>
                  </a:cubicBezTo>
                  <a:cubicBezTo>
                    <a:pt x="2418" y="140"/>
                    <a:pt x="2426" y="126"/>
                    <a:pt x="2433" y="112"/>
                  </a:cubicBezTo>
                  <a:cubicBezTo>
                    <a:pt x="2434" y="110"/>
                    <a:pt x="2436" y="108"/>
                    <a:pt x="2436" y="107"/>
                  </a:cubicBezTo>
                  <a:cubicBezTo>
                    <a:pt x="2444" y="91"/>
                    <a:pt x="2452" y="76"/>
                    <a:pt x="2458" y="58"/>
                  </a:cubicBezTo>
                  <a:cubicBezTo>
                    <a:pt x="2458" y="57"/>
                    <a:pt x="2458" y="57"/>
                    <a:pt x="2459" y="56"/>
                  </a:cubicBezTo>
                  <a:cubicBezTo>
                    <a:pt x="2464" y="38"/>
                    <a:pt x="2468" y="20"/>
                    <a:pt x="247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6919476" y="217470"/>
              <a:ext cx="84616" cy="5811"/>
            </a:xfrm>
            <a:custGeom>
              <a:avLst/>
              <a:gdLst/>
              <a:ahLst/>
              <a:cxnLst/>
              <a:rect l="l" t="t" r="r" b="b"/>
              <a:pathLst>
                <a:path w="1864" h="128" extrusionOk="0">
                  <a:moveTo>
                    <a:pt x="160" y="1"/>
                  </a:moveTo>
                  <a:cubicBezTo>
                    <a:pt x="145" y="1"/>
                    <a:pt x="130" y="3"/>
                    <a:pt x="115" y="6"/>
                  </a:cubicBezTo>
                  <a:cubicBezTo>
                    <a:pt x="53" y="20"/>
                    <a:pt x="8" y="64"/>
                    <a:pt x="2" y="117"/>
                  </a:cubicBezTo>
                  <a:cubicBezTo>
                    <a:pt x="2" y="120"/>
                    <a:pt x="0" y="123"/>
                    <a:pt x="0" y="127"/>
                  </a:cubicBezTo>
                  <a:lnTo>
                    <a:pt x="1864" y="127"/>
                  </a:lnTo>
                  <a:cubicBezTo>
                    <a:pt x="1864" y="124"/>
                    <a:pt x="1861" y="122"/>
                    <a:pt x="1861" y="119"/>
                  </a:cubicBezTo>
                  <a:cubicBezTo>
                    <a:pt x="1858" y="64"/>
                    <a:pt x="1808" y="17"/>
                    <a:pt x="1742" y="4"/>
                  </a:cubicBezTo>
                  <a:cubicBezTo>
                    <a:pt x="1729" y="2"/>
                    <a:pt x="1717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905494" y="242710"/>
              <a:ext cx="112534" cy="5765"/>
            </a:xfrm>
            <a:custGeom>
              <a:avLst/>
              <a:gdLst/>
              <a:ahLst/>
              <a:cxnLst/>
              <a:rect l="l" t="t" r="r" b="b"/>
              <a:pathLst>
                <a:path w="2479" h="127" extrusionOk="0">
                  <a:moveTo>
                    <a:pt x="161" y="0"/>
                  </a:moveTo>
                  <a:cubicBezTo>
                    <a:pt x="73" y="0"/>
                    <a:pt x="0" y="57"/>
                    <a:pt x="0" y="127"/>
                  </a:cubicBezTo>
                  <a:lnTo>
                    <a:pt x="2478" y="127"/>
                  </a:lnTo>
                  <a:cubicBezTo>
                    <a:pt x="2478" y="57"/>
                    <a:pt x="2406" y="0"/>
                    <a:pt x="2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01136" y="267995"/>
              <a:ext cx="121159" cy="5765"/>
            </a:xfrm>
            <a:custGeom>
              <a:avLst/>
              <a:gdLst/>
              <a:ahLst/>
              <a:cxnLst/>
              <a:rect l="l" t="t" r="r" b="b"/>
              <a:pathLst>
                <a:path w="2669" h="127" extrusionOk="0">
                  <a:moveTo>
                    <a:pt x="161" y="0"/>
                  </a:moveTo>
                  <a:cubicBezTo>
                    <a:pt x="72" y="0"/>
                    <a:pt x="0" y="56"/>
                    <a:pt x="0" y="127"/>
                  </a:cubicBezTo>
                  <a:lnTo>
                    <a:pt x="2668" y="127"/>
                  </a:lnTo>
                  <a:cubicBezTo>
                    <a:pt x="2668" y="56"/>
                    <a:pt x="2596" y="0"/>
                    <a:pt x="2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910442" y="-174969"/>
              <a:ext cx="102502" cy="48618"/>
            </a:xfrm>
            <a:custGeom>
              <a:avLst/>
              <a:gdLst/>
              <a:ahLst/>
              <a:cxnLst/>
              <a:rect l="l" t="t" r="r" b="b"/>
              <a:pathLst>
                <a:path w="2258" h="1071" extrusionOk="0">
                  <a:moveTo>
                    <a:pt x="528" y="0"/>
                  </a:moveTo>
                  <a:lnTo>
                    <a:pt x="525" y="3"/>
                  </a:lnTo>
                  <a:cubicBezTo>
                    <a:pt x="285" y="243"/>
                    <a:pt x="99" y="618"/>
                    <a:pt x="1" y="1071"/>
                  </a:cubicBezTo>
                  <a:lnTo>
                    <a:pt x="2258" y="1071"/>
                  </a:lnTo>
                  <a:cubicBezTo>
                    <a:pt x="2160" y="618"/>
                    <a:pt x="1973" y="242"/>
                    <a:pt x="1732" y="1"/>
                  </a:cubicBezTo>
                  <a:lnTo>
                    <a:pt x="17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5650" y="-184366"/>
              <a:ext cx="72269" cy="4857"/>
            </a:xfrm>
            <a:custGeom>
              <a:avLst/>
              <a:gdLst/>
              <a:ahLst/>
              <a:cxnLst/>
              <a:rect l="l" t="t" r="r" b="b"/>
              <a:pathLst>
                <a:path w="1592" h="107" extrusionOk="0">
                  <a:moveTo>
                    <a:pt x="0" y="0"/>
                  </a:moveTo>
                  <a:cubicBezTo>
                    <a:pt x="0" y="16"/>
                    <a:pt x="5" y="30"/>
                    <a:pt x="15" y="44"/>
                  </a:cubicBezTo>
                  <a:cubicBezTo>
                    <a:pt x="40" y="81"/>
                    <a:pt x="95" y="107"/>
                    <a:pt x="162" y="107"/>
                  </a:cubicBezTo>
                  <a:lnTo>
                    <a:pt x="1430" y="107"/>
                  </a:lnTo>
                  <a:cubicBezTo>
                    <a:pt x="1496" y="107"/>
                    <a:pt x="1551" y="81"/>
                    <a:pt x="1577" y="44"/>
                  </a:cubicBezTo>
                  <a:cubicBezTo>
                    <a:pt x="1586" y="30"/>
                    <a:pt x="1592" y="1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12213" y="-95483"/>
              <a:ext cx="98916" cy="7944"/>
            </a:xfrm>
            <a:custGeom>
              <a:avLst/>
              <a:gdLst/>
              <a:ahLst/>
              <a:cxnLst/>
              <a:rect l="l" t="t" r="r" b="b"/>
              <a:pathLst>
                <a:path w="2179" h="175" extrusionOk="0">
                  <a:moveTo>
                    <a:pt x="1" y="1"/>
                  </a:moveTo>
                  <a:cubicBezTo>
                    <a:pt x="10" y="59"/>
                    <a:pt x="18" y="117"/>
                    <a:pt x="26" y="175"/>
                  </a:cubicBezTo>
                  <a:lnTo>
                    <a:pt x="2155" y="175"/>
                  </a:lnTo>
                  <a:cubicBezTo>
                    <a:pt x="2163" y="119"/>
                    <a:pt x="2172" y="61"/>
                    <a:pt x="2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0079" y="-114912"/>
              <a:ext cx="103319" cy="7944"/>
            </a:xfrm>
            <a:custGeom>
              <a:avLst/>
              <a:gdLst/>
              <a:ahLst/>
              <a:cxnLst/>
              <a:rect l="l" t="t" r="r" b="b"/>
              <a:pathLst>
                <a:path w="2276" h="175" extrusionOk="0">
                  <a:moveTo>
                    <a:pt x="0" y="1"/>
                  </a:moveTo>
                  <a:cubicBezTo>
                    <a:pt x="6" y="60"/>
                    <a:pt x="12" y="117"/>
                    <a:pt x="19" y="175"/>
                  </a:cubicBezTo>
                  <a:lnTo>
                    <a:pt x="2257" y="175"/>
                  </a:lnTo>
                  <a:cubicBezTo>
                    <a:pt x="2264" y="117"/>
                    <a:pt x="2269" y="60"/>
                    <a:pt x="2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930416" y="-17767"/>
              <a:ext cx="62509" cy="9124"/>
            </a:xfrm>
            <a:custGeom>
              <a:avLst/>
              <a:gdLst/>
              <a:ahLst/>
              <a:cxnLst/>
              <a:rect l="l" t="t" r="r" b="b"/>
              <a:pathLst>
                <a:path w="1377" h="201" extrusionOk="0">
                  <a:moveTo>
                    <a:pt x="1" y="0"/>
                  </a:moveTo>
                  <a:cubicBezTo>
                    <a:pt x="30" y="71"/>
                    <a:pt x="59" y="139"/>
                    <a:pt x="88" y="201"/>
                  </a:cubicBezTo>
                  <a:lnTo>
                    <a:pt x="1291" y="201"/>
                  </a:lnTo>
                  <a:cubicBezTo>
                    <a:pt x="1320" y="139"/>
                    <a:pt x="1349" y="71"/>
                    <a:pt x="1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915254" y="-76099"/>
              <a:ext cx="93014" cy="7944"/>
            </a:xfrm>
            <a:custGeom>
              <a:avLst/>
              <a:gdLst/>
              <a:ahLst/>
              <a:cxnLst/>
              <a:rect l="l" t="t" r="r" b="b"/>
              <a:pathLst>
                <a:path w="2049" h="175" extrusionOk="0">
                  <a:moveTo>
                    <a:pt x="0" y="1"/>
                  </a:moveTo>
                  <a:cubicBezTo>
                    <a:pt x="11" y="61"/>
                    <a:pt x="21" y="119"/>
                    <a:pt x="32" y="175"/>
                  </a:cubicBezTo>
                  <a:lnTo>
                    <a:pt x="2017" y="175"/>
                  </a:lnTo>
                  <a:cubicBezTo>
                    <a:pt x="2027" y="119"/>
                    <a:pt x="2038" y="61"/>
                    <a:pt x="20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919067" y="-56579"/>
              <a:ext cx="85388" cy="7944"/>
            </a:xfrm>
            <a:custGeom>
              <a:avLst/>
              <a:gdLst/>
              <a:ahLst/>
              <a:cxnLst/>
              <a:rect l="l" t="t" r="r" b="b"/>
              <a:pathLst>
                <a:path w="1881" h="175" extrusionOk="0">
                  <a:moveTo>
                    <a:pt x="1" y="0"/>
                  </a:moveTo>
                  <a:cubicBezTo>
                    <a:pt x="12" y="59"/>
                    <a:pt x="25" y="117"/>
                    <a:pt x="40" y="174"/>
                  </a:cubicBezTo>
                  <a:lnTo>
                    <a:pt x="1841" y="174"/>
                  </a:lnTo>
                  <a:cubicBezTo>
                    <a:pt x="1855" y="117"/>
                    <a:pt x="1868" y="59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923925" y="-37150"/>
              <a:ext cx="75628" cy="7944"/>
            </a:xfrm>
            <a:custGeom>
              <a:avLst/>
              <a:gdLst/>
              <a:ahLst/>
              <a:cxnLst/>
              <a:rect l="l" t="t" r="r" b="b"/>
              <a:pathLst>
                <a:path w="1666" h="175" extrusionOk="0">
                  <a:moveTo>
                    <a:pt x="0" y="0"/>
                  </a:moveTo>
                  <a:cubicBezTo>
                    <a:pt x="18" y="59"/>
                    <a:pt x="36" y="117"/>
                    <a:pt x="54" y="174"/>
                  </a:cubicBezTo>
                  <a:lnTo>
                    <a:pt x="1613" y="174"/>
                  </a:lnTo>
                  <a:cubicBezTo>
                    <a:pt x="1631" y="117"/>
                    <a:pt x="1647" y="59"/>
                    <a:pt x="16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901000" y="-120632"/>
              <a:ext cx="121522" cy="5765"/>
            </a:xfrm>
            <a:custGeom>
              <a:avLst/>
              <a:gdLst/>
              <a:ahLst/>
              <a:cxnLst/>
              <a:rect l="l" t="t" r="r" b="b"/>
              <a:pathLst>
                <a:path w="2677" h="127" extrusionOk="0">
                  <a:moveTo>
                    <a:pt x="1" y="0"/>
                  </a:moveTo>
                  <a:cubicBezTo>
                    <a:pt x="0" y="70"/>
                    <a:pt x="73" y="127"/>
                    <a:pt x="161" y="127"/>
                  </a:cubicBezTo>
                  <a:lnTo>
                    <a:pt x="2515" y="127"/>
                  </a:lnTo>
                  <a:cubicBezTo>
                    <a:pt x="2604" y="127"/>
                    <a:pt x="2677" y="70"/>
                    <a:pt x="2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903270" y="-101203"/>
              <a:ext cx="116938" cy="5765"/>
            </a:xfrm>
            <a:custGeom>
              <a:avLst/>
              <a:gdLst/>
              <a:ahLst/>
              <a:cxnLst/>
              <a:rect l="l" t="t" r="r" b="b"/>
              <a:pathLst>
                <a:path w="2576" h="127" extrusionOk="0">
                  <a:moveTo>
                    <a:pt x="1" y="0"/>
                  </a:moveTo>
                  <a:cubicBezTo>
                    <a:pt x="1" y="69"/>
                    <a:pt x="72" y="127"/>
                    <a:pt x="161" y="127"/>
                  </a:cubicBezTo>
                  <a:lnTo>
                    <a:pt x="2416" y="127"/>
                  </a:lnTo>
                  <a:cubicBezTo>
                    <a:pt x="2503" y="127"/>
                    <a:pt x="2576" y="70"/>
                    <a:pt x="2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904541" y="-81819"/>
              <a:ext cx="114441" cy="5765"/>
            </a:xfrm>
            <a:custGeom>
              <a:avLst/>
              <a:gdLst/>
              <a:ahLst/>
              <a:cxnLst/>
              <a:rect l="l" t="t" r="r" b="b"/>
              <a:pathLst>
                <a:path w="2521" h="127" extrusionOk="0">
                  <a:moveTo>
                    <a:pt x="0" y="0"/>
                  </a:moveTo>
                  <a:cubicBezTo>
                    <a:pt x="0" y="71"/>
                    <a:pt x="73" y="127"/>
                    <a:pt x="160" y="127"/>
                  </a:cubicBezTo>
                  <a:lnTo>
                    <a:pt x="2359" y="127"/>
                  </a:lnTo>
                  <a:cubicBezTo>
                    <a:pt x="2448" y="127"/>
                    <a:pt x="2521" y="71"/>
                    <a:pt x="2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908400" y="-62344"/>
              <a:ext cx="106587" cy="5811"/>
            </a:xfrm>
            <a:custGeom>
              <a:avLst/>
              <a:gdLst/>
              <a:ahLst/>
              <a:cxnLst/>
              <a:rect l="l" t="t" r="r" b="b"/>
              <a:pathLst>
                <a:path w="2348" h="128" extrusionOk="0">
                  <a:moveTo>
                    <a:pt x="1" y="1"/>
                  </a:moveTo>
                  <a:cubicBezTo>
                    <a:pt x="1" y="70"/>
                    <a:pt x="73" y="127"/>
                    <a:pt x="162" y="127"/>
                  </a:cubicBezTo>
                  <a:lnTo>
                    <a:pt x="2188" y="127"/>
                  </a:lnTo>
                  <a:cubicBezTo>
                    <a:pt x="2276" y="127"/>
                    <a:pt x="2348" y="70"/>
                    <a:pt x="2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009403" y="-46138"/>
              <a:ext cx="182" cy="227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0"/>
                  </a:moveTo>
                  <a:cubicBezTo>
                    <a:pt x="2" y="2"/>
                    <a:pt x="2" y="3"/>
                    <a:pt x="4" y="4"/>
                  </a:cubicBezTo>
                  <a:cubicBezTo>
                    <a:pt x="4" y="3"/>
                    <a:pt x="2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912848" y="-48635"/>
              <a:ext cx="6355" cy="5311"/>
            </a:xfrm>
            <a:custGeom>
              <a:avLst/>
              <a:gdLst/>
              <a:ahLst/>
              <a:cxnLst/>
              <a:rect l="l" t="t" r="r" b="b"/>
              <a:pathLst>
                <a:path w="140" h="117" extrusionOk="0">
                  <a:moveTo>
                    <a:pt x="140" y="0"/>
                  </a:moveTo>
                  <a:cubicBezTo>
                    <a:pt x="65" y="6"/>
                    <a:pt x="6" y="55"/>
                    <a:pt x="1" y="116"/>
                  </a:cubicBezTo>
                  <a:cubicBezTo>
                    <a:pt x="7" y="55"/>
                    <a:pt x="65" y="8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919385" y="-48681"/>
              <a:ext cx="726" cy="45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0" y="0"/>
                  </a:move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007452" y="-47727"/>
              <a:ext cx="999" cy="590"/>
            </a:xfrm>
            <a:custGeom>
              <a:avLst/>
              <a:gdLst/>
              <a:ahLst/>
              <a:cxnLst/>
              <a:rect l="l" t="t" r="r" b="b"/>
              <a:pathLst>
                <a:path w="22" h="13" extrusionOk="0">
                  <a:moveTo>
                    <a:pt x="0" y="0"/>
                  </a:moveTo>
                  <a:cubicBezTo>
                    <a:pt x="8" y="3"/>
                    <a:pt x="15" y="9"/>
                    <a:pt x="22" y="13"/>
                  </a:cubicBezTo>
                  <a:cubicBezTo>
                    <a:pt x="15" y="9"/>
                    <a:pt x="8" y="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912758" y="-42961"/>
              <a:ext cx="98053" cy="5811"/>
            </a:xfrm>
            <a:custGeom>
              <a:avLst/>
              <a:gdLst/>
              <a:ahLst/>
              <a:cxnLst/>
              <a:rect l="l" t="t" r="r" b="b"/>
              <a:pathLst>
                <a:path w="2160" h="128" extrusionOk="0">
                  <a:moveTo>
                    <a:pt x="1" y="1"/>
                  </a:moveTo>
                  <a:cubicBezTo>
                    <a:pt x="1" y="70"/>
                    <a:pt x="73" y="127"/>
                    <a:pt x="162" y="127"/>
                  </a:cubicBezTo>
                  <a:lnTo>
                    <a:pt x="1998" y="127"/>
                  </a:lnTo>
                  <a:cubicBezTo>
                    <a:pt x="2086" y="127"/>
                    <a:pt x="2159" y="70"/>
                    <a:pt x="2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919431" y="-23532"/>
              <a:ext cx="84662" cy="5811"/>
            </a:xfrm>
            <a:custGeom>
              <a:avLst/>
              <a:gdLst/>
              <a:ahLst/>
              <a:cxnLst/>
              <a:rect l="l" t="t" r="r" b="b"/>
              <a:pathLst>
                <a:path w="1865" h="128" extrusionOk="0">
                  <a:moveTo>
                    <a:pt x="0" y="1"/>
                  </a:moveTo>
                  <a:cubicBezTo>
                    <a:pt x="0" y="70"/>
                    <a:pt x="73" y="127"/>
                    <a:pt x="161" y="127"/>
                  </a:cubicBezTo>
                  <a:lnTo>
                    <a:pt x="1703" y="127"/>
                  </a:lnTo>
                  <a:cubicBezTo>
                    <a:pt x="1792" y="127"/>
                    <a:pt x="1865" y="70"/>
                    <a:pt x="1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934456" y="-8688"/>
              <a:ext cx="54610" cy="226203"/>
            </a:xfrm>
            <a:custGeom>
              <a:avLst/>
              <a:gdLst/>
              <a:ahLst/>
              <a:cxnLst/>
              <a:rect l="l" t="t" r="r" b="b"/>
              <a:pathLst>
                <a:path w="1203" h="4983" extrusionOk="0">
                  <a:moveTo>
                    <a:pt x="0" y="1"/>
                  </a:moveTo>
                  <a:lnTo>
                    <a:pt x="0" y="222"/>
                  </a:lnTo>
                  <a:lnTo>
                    <a:pt x="260" y="222"/>
                  </a:lnTo>
                  <a:lnTo>
                    <a:pt x="260" y="4983"/>
                  </a:lnTo>
                  <a:lnTo>
                    <a:pt x="943" y="4983"/>
                  </a:lnTo>
                  <a:lnTo>
                    <a:pt x="943" y="222"/>
                  </a:lnTo>
                  <a:lnTo>
                    <a:pt x="1202" y="222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903270" y="-107013"/>
              <a:ext cx="116892" cy="5811"/>
            </a:xfrm>
            <a:custGeom>
              <a:avLst/>
              <a:gdLst/>
              <a:ahLst/>
              <a:cxnLst/>
              <a:rect l="l" t="t" r="r" b="b"/>
              <a:pathLst>
                <a:path w="2575" h="128" extrusionOk="0">
                  <a:moveTo>
                    <a:pt x="161" y="1"/>
                  </a:moveTo>
                  <a:cubicBezTo>
                    <a:pt x="72" y="1"/>
                    <a:pt x="1" y="58"/>
                    <a:pt x="1" y="127"/>
                  </a:cubicBezTo>
                  <a:lnTo>
                    <a:pt x="2575" y="127"/>
                  </a:lnTo>
                  <a:cubicBezTo>
                    <a:pt x="2575" y="58"/>
                    <a:pt x="2502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900955" y="-126397"/>
              <a:ext cx="121477" cy="5811"/>
            </a:xfrm>
            <a:custGeom>
              <a:avLst/>
              <a:gdLst/>
              <a:ahLst/>
              <a:cxnLst/>
              <a:rect l="l" t="t" r="r" b="b"/>
              <a:pathLst>
                <a:path w="2676" h="128" extrusionOk="0">
                  <a:moveTo>
                    <a:pt x="160" y="1"/>
                  </a:moveTo>
                  <a:cubicBezTo>
                    <a:pt x="72" y="1"/>
                    <a:pt x="0" y="57"/>
                    <a:pt x="0" y="127"/>
                  </a:cubicBezTo>
                  <a:lnTo>
                    <a:pt x="2674" y="127"/>
                  </a:lnTo>
                  <a:cubicBezTo>
                    <a:pt x="2675" y="57"/>
                    <a:pt x="2604" y="1"/>
                    <a:pt x="2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904541" y="-87584"/>
              <a:ext cx="114441" cy="5811"/>
            </a:xfrm>
            <a:custGeom>
              <a:avLst/>
              <a:gdLst/>
              <a:ahLst/>
              <a:cxnLst/>
              <a:rect l="l" t="t" r="r" b="b"/>
              <a:pathLst>
                <a:path w="2521" h="128" extrusionOk="0">
                  <a:moveTo>
                    <a:pt x="160" y="1"/>
                  </a:moveTo>
                  <a:cubicBezTo>
                    <a:pt x="72" y="1"/>
                    <a:pt x="0" y="58"/>
                    <a:pt x="0" y="127"/>
                  </a:cubicBezTo>
                  <a:lnTo>
                    <a:pt x="2521" y="127"/>
                  </a:lnTo>
                  <a:cubicBezTo>
                    <a:pt x="2521" y="58"/>
                    <a:pt x="2448" y="1"/>
                    <a:pt x="2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908400" y="-68200"/>
              <a:ext cx="106587" cy="5811"/>
            </a:xfrm>
            <a:custGeom>
              <a:avLst/>
              <a:gdLst/>
              <a:ahLst/>
              <a:cxnLst/>
              <a:rect l="l" t="t" r="r" b="b"/>
              <a:pathLst>
                <a:path w="2348" h="128" extrusionOk="0">
                  <a:moveTo>
                    <a:pt x="162" y="1"/>
                  </a:moveTo>
                  <a:cubicBezTo>
                    <a:pt x="73" y="1"/>
                    <a:pt x="1" y="58"/>
                    <a:pt x="1" y="127"/>
                  </a:cubicBezTo>
                  <a:lnTo>
                    <a:pt x="2348" y="127"/>
                  </a:lnTo>
                  <a:cubicBezTo>
                    <a:pt x="2348" y="58"/>
                    <a:pt x="2276" y="1"/>
                    <a:pt x="2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912712" y="-48681"/>
              <a:ext cx="97962" cy="5674"/>
            </a:xfrm>
            <a:custGeom>
              <a:avLst/>
              <a:gdLst/>
              <a:ahLst/>
              <a:cxnLst/>
              <a:rect l="l" t="t" r="r" b="b"/>
              <a:pathLst>
                <a:path w="2158" h="125" extrusionOk="0">
                  <a:moveTo>
                    <a:pt x="142" y="0"/>
                  </a:moveTo>
                  <a:cubicBezTo>
                    <a:pt x="67" y="7"/>
                    <a:pt x="9" y="56"/>
                    <a:pt x="2" y="116"/>
                  </a:cubicBezTo>
                  <a:cubicBezTo>
                    <a:pt x="2" y="118"/>
                    <a:pt x="0" y="122"/>
                    <a:pt x="0" y="125"/>
                  </a:cubicBezTo>
                  <a:lnTo>
                    <a:pt x="2157" y="125"/>
                  </a:lnTo>
                  <a:cubicBezTo>
                    <a:pt x="2157" y="119"/>
                    <a:pt x="2156" y="114"/>
                    <a:pt x="2155" y="109"/>
                  </a:cubicBezTo>
                  <a:cubicBezTo>
                    <a:pt x="2155" y="107"/>
                    <a:pt x="2155" y="102"/>
                    <a:pt x="2153" y="100"/>
                  </a:cubicBezTo>
                  <a:cubicBezTo>
                    <a:pt x="2152" y="95"/>
                    <a:pt x="2150" y="91"/>
                    <a:pt x="2148" y="86"/>
                  </a:cubicBezTo>
                  <a:cubicBezTo>
                    <a:pt x="2146" y="82"/>
                    <a:pt x="2145" y="79"/>
                    <a:pt x="2144" y="76"/>
                  </a:cubicBezTo>
                  <a:cubicBezTo>
                    <a:pt x="2142" y="74"/>
                    <a:pt x="2140" y="71"/>
                    <a:pt x="2139" y="69"/>
                  </a:cubicBezTo>
                  <a:cubicBezTo>
                    <a:pt x="2137" y="65"/>
                    <a:pt x="2135" y="63"/>
                    <a:pt x="2132" y="59"/>
                  </a:cubicBezTo>
                  <a:cubicBezTo>
                    <a:pt x="2131" y="58"/>
                    <a:pt x="2131" y="56"/>
                    <a:pt x="2130" y="55"/>
                  </a:cubicBezTo>
                  <a:cubicBezTo>
                    <a:pt x="2124" y="49"/>
                    <a:pt x="2118" y="40"/>
                    <a:pt x="2110" y="35"/>
                  </a:cubicBezTo>
                  <a:cubicBezTo>
                    <a:pt x="2109" y="34"/>
                    <a:pt x="2109" y="34"/>
                    <a:pt x="2106" y="34"/>
                  </a:cubicBezTo>
                  <a:cubicBezTo>
                    <a:pt x="2100" y="29"/>
                    <a:pt x="2094" y="24"/>
                    <a:pt x="2085" y="21"/>
                  </a:cubicBezTo>
                  <a:cubicBezTo>
                    <a:pt x="2083" y="19"/>
                    <a:pt x="2082" y="19"/>
                    <a:pt x="2079" y="18"/>
                  </a:cubicBezTo>
                  <a:cubicBezTo>
                    <a:pt x="2056" y="6"/>
                    <a:pt x="2026" y="0"/>
                    <a:pt x="1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919431" y="-29297"/>
              <a:ext cx="84571" cy="5765"/>
            </a:xfrm>
            <a:custGeom>
              <a:avLst/>
              <a:gdLst/>
              <a:ahLst/>
              <a:cxnLst/>
              <a:rect l="l" t="t" r="r" b="b"/>
              <a:pathLst>
                <a:path w="1863" h="127" extrusionOk="0">
                  <a:moveTo>
                    <a:pt x="153" y="0"/>
                  </a:moveTo>
                  <a:cubicBezTo>
                    <a:pt x="69" y="3"/>
                    <a:pt x="0" y="58"/>
                    <a:pt x="0" y="127"/>
                  </a:cubicBezTo>
                  <a:lnTo>
                    <a:pt x="1862" y="127"/>
                  </a:lnTo>
                  <a:cubicBezTo>
                    <a:pt x="1862" y="59"/>
                    <a:pt x="1794" y="3"/>
                    <a:pt x="1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1909800" y="1949263"/>
            <a:ext cx="53244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2092950" y="3137463"/>
            <a:ext cx="49581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60" name="Google Shape;460;p9"/>
          <p:cNvGrpSpPr/>
          <p:nvPr/>
        </p:nvGrpSpPr>
        <p:grpSpPr>
          <a:xfrm rot="1182645">
            <a:off x="406120" y="-926997"/>
            <a:ext cx="5336284" cy="6554435"/>
            <a:chOff x="3911694" y="4619106"/>
            <a:chExt cx="1012989" cy="1244232"/>
          </a:xfrm>
        </p:grpSpPr>
        <p:sp>
          <p:nvSpPr>
            <p:cNvPr id="461" name="Google Shape;461;p9"/>
            <p:cNvSpPr/>
            <p:nvPr/>
          </p:nvSpPr>
          <p:spPr>
            <a:xfrm>
              <a:off x="4093592" y="5082634"/>
              <a:ext cx="16478" cy="16478"/>
            </a:xfrm>
            <a:custGeom>
              <a:avLst/>
              <a:gdLst/>
              <a:ahLst/>
              <a:cxnLst/>
              <a:rect l="l" t="t" r="r" b="b"/>
              <a:pathLst>
                <a:path w="363" h="363" extrusionOk="0">
                  <a:moveTo>
                    <a:pt x="182" y="47"/>
                  </a:moveTo>
                  <a:cubicBezTo>
                    <a:pt x="256" y="47"/>
                    <a:pt x="316" y="107"/>
                    <a:pt x="316" y="181"/>
                  </a:cubicBezTo>
                  <a:cubicBezTo>
                    <a:pt x="316" y="257"/>
                    <a:pt x="256" y="316"/>
                    <a:pt x="182" y="316"/>
                  </a:cubicBezTo>
                  <a:cubicBezTo>
                    <a:pt x="108" y="316"/>
                    <a:pt x="47" y="256"/>
                    <a:pt x="47" y="181"/>
                  </a:cubicBezTo>
                  <a:cubicBezTo>
                    <a:pt x="47" y="107"/>
                    <a:pt x="108" y="47"/>
                    <a:pt x="182" y="47"/>
                  </a:cubicBezTo>
                  <a:close/>
                  <a:moveTo>
                    <a:pt x="182" y="1"/>
                  </a:moveTo>
                  <a:cubicBezTo>
                    <a:pt x="82" y="1"/>
                    <a:pt x="1" y="82"/>
                    <a:pt x="1" y="182"/>
                  </a:cubicBezTo>
                  <a:cubicBezTo>
                    <a:pt x="1" y="280"/>
                    <a:pt x="82" y="362"/>
                    <a:pt x="182" y="362"/>
                  </a:cubicBezTo>
                  <a:cubicBezTo>
                    <a:pt x="281" y="362"/>
                    <a:pt x="363" y="282"/>
                    <a:pt x="363" y="182"/>
                  </a:cubicBezTo>
                  <a:cubicBezTo>
                    <a:pt x="363" y="83"/>
                    <a:pt x="282" y="1"/>
                    <a:pt x="18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115472" y="5028069"/>
              <a:ext cx="18022" cy="16433"/>
            </a:xfrm>
            <a:custGeom>
              <a:avLst/>
              <a:gdLst/>
              <a:ahLst/>
              <a:cxnLst/>
              <a:rect l="l" t="t" r="r" b="b"/>
              <a:pathLst>
                <a:path w="397" h="362" extrusionOk="0">
                  <a:moveTo>
                    <a:pt x="198" y="46"/>
                  </a:moveTo>
                  <a:cubicBezTo>
                    <a:pt x="234" y="46"/>
                    <a:pt x="269" y="61"/>
                    <a:pt x="293" y="85"/>
                  </a:cubicBezTo>
                  <a:cubicBezTo>
                    <a:pt x="346" y="138"/>
                    <a:pt x="346" y="224"/>
                    <a:pt x="293" y="277"/>
                  </a:cubicBezTo>
                  <a:cubicBezTo>
                    <a:pt x="268" y="302"/>
                    <a:pt x="233" y="314"/>
                    <a:pt x="198" y="314"/>
                  </a:cubicBezTo>
                  <a:cubicBezTo>
                    <a:pt x="163" y="314"/>
                    <a:pt x="128" y="302"/>
                    <a:pt x="102" y="277"/>
                  </a:cubicBezTo>
                  <a:cubicBezTo>
                    <a:pt x="50" y="224"/>
                    <a:pt x="50" y="138"/>
                    <a:pt x="103" y="85"/>
                  </a:cubicBezTo>
                  <a:cubicBezTo>
                    <a:pt x="128" y="61"/>
                    <a:pt x="163" y="46"/>
                    <a:pt x="198" y="46"/>
                  </a:cubicBezTo>
                  <a:close/>
                  <a:moveTo>
                    <a:pt x="198" y="1"/>
                  </a:moveTo>
                  <a:cubicBezTo>
                    <a:pt x="151" y="1"/>
                    <a:pt x="105" y="18"/>
                    <a:pt x="70" y="52"/>
                  </a:cubicBezTo>
                  <a:cubicBezTo>
                    <a:pt x="1" y="122"/>
                    <a:pt x="1" y="237"/>
                    <a:pt x="70" y="308"/>
                  </a:cubicBezTo>
                  <a:cubicBezTo>
                    <a:pt x="105" y="342"/>
                    <a:pt x="151" y="361"/>
                    <a:pt x="198" y="361"/>
                  </a:cubicBezTo>
                  <a:cubicBezTo>
                    <a:pt x="248" y="361"/>
                    <a:pt x="292" y="342"/>
                    <a:pt x="327" y="308"/>
                  </a:cubicBezTo>
                  <a:cubicBezTo>
                    <a:pt x="396" y="238"/>
                    <a:pt x="396" y="124"/>
                    <a:pt x="327" y="52"/>
                  </a:cubicBezTo>
                  <a:cubicBezTo>
                    <a:pt x="292" y="18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115472" y="5137426"/>
              <a:ext cx="18022" cy="16297"/>
            </a:xfrm>
            <a:custGeom>
              <a:avLst/>
              <a:gdLst/>
              <a:ahLst/>
              <a:cxnLst/>
              <a:rect l="l" t="t" r="r" b="b"/>
              <a:pathLst>
                <a:path w="397" h="359" extrusionOk="0">
                  <a:moveTo>
                    <a:pt x="198" y="43"/>
                  </a:moveTo>
                  <a:cubicBezTo>
                    <a:pt x="234" y="43"/>
                    <a:pt x="268" y="58"/>
                    <a:pt x="293" y="83"/>
                  </a:cubicBezTo>
                  <a:cubicBezTo>
                    <a:pt x="346" y="136"/>
                    <a:pt x="346" y="222"/>
                    <a:pt x="293" y="273"/>
                  </a:cubicBezTo>
                  <a:cubicBezTo>
                    <a:pt x="268" y="299"/>
                    <a:pt x="233" y="312"/>
                    <a:pt x="198" y="312"/>
                  </a:cubicBezTo>
                  <a:cubicBezTo>
                    <a:pt x="163" y="312"/>
                    <a:pt x="128" y="299"/>
                    <a:pt x="102" y="273"/>
                  </a:cubicBezTo>
                  <a:cubicBezTo>
                    <a:pt x="49" y="221"/>
                    <a:pt x="49" y="135"/>
                    <a:pt x="102" y="83"/>
                  </a:cubicBezTo>
                  <a:cubicBezTo>
                    <a:pt x="128" y="58"/>
                    <a:pt x="163" y="43"/>
                    <a:pt x="198" y="43"/>
                  </a:cubicBezTo>
                  <a:close/>
                  <a:moveTo>
                    <a:pt x="199" y="0"/>
                  </a:moveTo>
                  <a:cubicBezTo>
                    <a:pt x="152" y="0"/>
                    <a:pt x="105" y="18"/>
                    <a:pt x="70" y="52"/>
                  </a:cubicBezTo>
                  <a:cubicBezTo>
                    <a:pt x="1" y="121"/>
                    <a:pt x="1" y="236"/>
                    <a:pt x="70" y="306"/>
                  </a:cubicBezTo>
                  <a:cubicBezTo>
                    <a:pt x="105" y="341"/>
                    <a:pt x="149" y="359"/>
                    <a:pt x="198" y="359"/>
                  </a:cubicBezTo>
                  <a:cubicBezTo>
                    <a:pt x="248" y="359"/>
                    <a:pt x="292" y="341"/>
                    <a:pt x="327" y="306"/>
                  </a:cubicBezTo>
                  <a:cubicBezTo>
                    <a:pt x="396" y="236"/>
                    <a:pt x="396" y="121"/>
                    <a:pt x="327" y="52"/>
                  </a:cubicBezTo>
                  <a:cubicBezTo>
                    <a:pt x="292" y="18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145251" y="5087037"/>
              <a:ext cx="7717" cy="7717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85" y="46"/>
                  </a:moveTo>
                  <a:cubicBezTo>
                    <a:pt x="106" y="46"/>
                    <a:pt x="124" y="64"/>
                    <a:pt x="124" y="85"/>
                  </a:cubicBezTo>
                  <a:cubicBezTo>
                    <a:pt x="124" y="106"/>
                    <a:pt x="106" y="123"/>
                    <a:pt x="85" y="123"/>
                  </a:cubicBezTo>
                  <a:cubicBezTo>
                    <a:pt x="64" y="123"/>
                    <a:pt x="47" y="106"/>
                    <a:pt x="47" y="85"/>
                  </a:cubicBezTo>
                  <a:cubicBezTo>
                    <a:pt x="47" y="64"/>
                    <a:pt x="64" y="46"/>
                    <a:pt x="85" y="46"/>
                  </a:cubicBezTo>
                  <a:close/>
                  <a:moveTo>
                    <a:pt x="85" y="1"/>
                  </a:moveTo>
                  <a:cubicBezTo>
                    <a:pt x="40" y="1"/>
                    <a:pt x="1" y="39"/>
                    <a:pt x="1" y="85"/>
                  </a:cubicBezTo>
                  <a:cubicBezTo>
                    <a:pt x="1" y="130"/>
                    <a:pt x="40" y="169"/>
                    <a:pt x="85" y="169"/>
                  </a:cubicBezTo>
                  <a:cubicBezTo>
                    <a:pt x="132" y="169"/>
                    <a:pt x="169" y="130"/>
                    <a:pt x="169" y="85"/>
                  </a:cubicBezTo>
                  <a:cubicBezTo>
                    <a:pt x="169" y="39"/>
                    <a:pt x="132" y="1"/>
                    <a:pt x="8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4153740" y="5065929"/>
              <a:ext cx="8035" cy="7626"/>
            </a:xfrm>
            <a:custGeom>
              <a:avLst/>
              <a:gdLst/>
              <a:ahLst/>
              <a:cxnLst/>
              <a:rect l="l" t="t" r="r" b="b"/>
              <a:pathLst>
                <a:path w="177" h="168" extrusionOk="0">
                  <a:moveTo>
                    <a:pt x="92" y="44"/>
                  </a:moveTo>
                  <a:cubicBezTo>
                    <a:pt x="103" y="44"/>
                    <a:pt x="112" y="47"/>
                    <a:pt x="119" y="54"/>
                  </a:cubicBezTo>
                  <a:cubicBezTo>
                    <a:pt x="127" y="62"/>
                    <a:pt x="130" y="71"/>
                    <a:pt x="130" y="82"/>
                  </a:cubicBezTo>
                  <a:cubicBezTo>
                    <a:pt x="130" y="92"/>
                    <a:pt x="127" y="102"/>
                    <a:pt x="119" y="109"/>
                  </a:cubicBezTo>
                  <a:cubicBezTo>
                    <a:pt x="111" y="117"/>
                    <a:pt x="101" y="120"/>
                    <a:pt x="92" y="120"/>
                  </a:cubicBezTo>
                  <a:cubicBezTo>
                    <a:pt x="82" y="120"/>
                    <a:pt x="72" y="117"/>
                    <a:pt x="65" y="109"/>
                  </a:cubicBezTo>
                  <a:cubicBezTo>
                    <a:pt x="58" y="103"/>
                    <a:pt x="53" y="92"/>
                    <a:pt x="53" y="82"/>
                  </a:cubicBezTo>
                  <a:cubicBezTo>
                    <a:pt x="53" y="71"/>
                    <a:pt x="58" y="63"/>
                    <a:pt x="65" y="55"/>
                  </a:cubicBezTo>
                  <a:cubicBezTo>
                    <a:pt x="72" y="49"/>
                    <a:pt x="82" y="44"/>
                    <a:pt x="92" y="44"/>
                  </a:cubicBezTo>
                  <a:close/>
                  <a:moveTo>
                    <a:pt x="92" y="0"/>
                  </a:moveTo>
                  <a:cubicBezTo>
                    <a:pt x="71" y="0"/>
                    <a:pt x="49" y="8"/>
                    <a:pt x="33" y="24"/>
                  </a:cubicBezTo>
                  <a:cubicBezTo>
                    <a:pt x="0" y="57"/>
                    <a:pt x="0" y="109"/>
                    <a:pt x="33" y="142"/>
                  </a:cubicBezTo>
                  <a:cubicBezTo>
                    <a:pt x="49" y="158"/>
                    <a:pt x="70" y="167"/>
                    <a:pt x="92" y="167"/>
                  </a:cubicBezTo>
                  <a:cubicBezTo>
                    <a:pt x="114" y="167"/>
                    <a:pt x="135" y="158"/>
                    <a:pt x="151" y="142"/>
                  </a:cubicBezTo>
                  <a:cubicBezTo>
                    <a:pt x="167" y="126"/>
                    <a:pt x="177" y="105"/>
                    <a:pt x="177" y="83"/>
                  </a:cubicBezTo>
                  <a:cubicBezTo>
                    <a:pt x="177" y="61"/>
                    <a:pt x="167" y="40"/>
                    <a:pt x="151" y="24"/>
                  </a:cubicBezTo>
                  <a:cubicBezTo>
                    <a:pt x="135" y="8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154058" y="5108328"/>
              <a:ext cx="7717" cy="7626"/>
            </a:xfrm>
            <a:custGeom>
              <a:avLst/>
              <a:gdLst/>
              <a:ahLst/>
              <a:cxnLst/>
              <a:rect l="l" t="t" r="r" b="b"/>
              <a:pathLst>
                <a:path w="170" h="168" extrusionOk="0">
                  <a:moveTo>
                    <a:pt x="85" y="45"/>
                  </a:moveTo>
                  <a:cubicBezTo>
                    <a:pt x="96" y="45"/>
                    <a:pt x="105" y="50"/>
                    <a:pt x="112" y="56"/>
                  </a:cubicBezTo>
                  <a:cubicBezTo>
                    <a:pt x="120" y="64"/>
                    <a:pt x="123" y="73"/>
                    <a:pt x="123" y="83"/>
                  </a:cubicBezTo>
                  <a:cubicBezTo>
                    <a:pt x="123" y="93"/>
                    <a:pt x="119" y="103"/>
                    <a:pt x="112" y="110"/>
                  </a:cubicBezTo>
                  <a:cubicBezTo>
                    <a:pt x="104" y="117"/>
                    <a:pt x="94" y="121"/>
                    <a:pt x="85" y="121"/>
                  </a:cubicBezTo>
                  <a:cubicBezTo>
                    <a:pt x="75" y="121"/>
                    <a:pt x="65" y="117"/>
                    <a:pt x="58" y="110"/>
                  </a:cubicBezTo>
                  <a:cubicBezTo>
                    <a:pt x="51" y="103"/>
                    <a:pt x="47" y="93"/>
                    <a:pt x="47" y="83"/>
                  </a:cubicBezTo>
                  <a:cubicBezTo>
                    <a:pt x="47" y="73"/>
                    <a:pt x="51" y="64"/>
                    <a:pt x="58" y="56"/>
                  </a:cubicBezTo>
                  <a:cubicBezTo>
                    <a:pt x="64" y="50"/>
                    <a:pt x="75" y="45"/>
                    <a:pt x="85" y="45"/>
                  </a:cubicBezTo>
                  <a:close/>
                  <a:moveTo>
                    <a:pt x="85" y="0"/>
                  </a:moveTo>
                  <a:cubicBezTo>
                    <a:pt x="63" y="0"/>
                    <a:pt x="42" y="8"/>
                    <a:pt x="26" y="24"/>
                  </a:cubicBezTo>
                  <a:cubicBezTo>
                    <a:pt x="10" y="40"/>
                    <a:pt x="1" y="61"/>
                    <a:pt x="1" y="83"/>
                  </a:cubicBezTo>
                  <a:cubicBezTo>
                    <a:pt x="1" y="106"/>
                    <a:pt x="10" y="128"/>
                    <a:pt x="26" y="143"/>
                  </a:cubicBezTo>
                  <a:cubicBezTo>
                    <a:pt x="42" y="159"/>
                    <a:pt x="63" y="168"/>
                    <a:pt x="85" y="168"/>
                  </a:cubicBezTo>
                  <a:cubicBezTo>
                    <a:pt x="107" y="168"/>
                    <a:pt x="128" y="159"/>
                    <a:pt x="144" y="143"/>
                  </a:cubicBezTo>
                  <a:cubicBezTo>
                    <a:pt x="160" y="128"/>
                    <a:pt x="170" y="106"/>
                    <a:pt x="170" y="83"/>
                  </a:cubicBezTo>
                  <a:cubicBezTo>
                    <a:pt x="170" y="61"/>
                    <a:pt x="160" y="40"/>
                    <a:pt x="144" y="24"/>
                  </a:cubicBezTo>
                  <a:cubicBezTo>
                    <a:pt x="128" y="8"/>
                    <a:pt x="106" y="0"/>
                    <a:pt x="8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147521" y="5098568"/>
              <a:ext cx="8216" cy="7581"/>
            </a:xfrm>
            <a:custGeom>
              <a:avLst/>
              <a:gdLst/>
              <a:ahLst/>
              <a:cxnLst/>
              <a:rect l="l" t="t" r="r" b="b"/>
              <a:pathLst>
                <a:path w="181" h="167" extrusionOk="0">
                  <a:moveTo>
                    <a:pt x="86" y="45"/>
                  </a:moveTo>
                  <a:cubicBezTo>
                    <a:pt x="102" y="45"/>
                    <a:pt x="116" y="55"/>
                    <a:pt x="122" y="69"/>
                  </a:cubicBezTo>
                  <a:cubicBezTo>
                    <a:pt x="129" y="89"/>
                    <a:pt x="119" y="112"/>
                    <a:pt x="100" y="119"/>
                  </a:cubicBezTo>
                  <a:cubicBezTo>
                    <a:pt x="96" y="121"/>
                    <a:pt x="90" y="122"/>
                    <a:pt x="85" y="122"/>
                  </a:cubicBezTo>
                  <a:cubicBezTo>
                    <a:pt x="70" y="122"/>
                    <a:pt x="55" y="113"/>
                    <a:pt x="50" y="98"/>
                  </a:cubicBezTo>
                  <a:cubicBezTo>
                    <a:pt x="46" y="89"/>
                    <a:pt x="46" y="79"/>
                    <a:pt x="50" y="69"/>
                  </a:cubicBezTo>
                  <a:cubicBezTo>
                    <a:pt x="54" y="60"/>
                    <a:pt x="60" y="53"/>
                    <a:pt x="71" y="48"/>
                  </a:cubicBezTo>
                  <a:cubicBezTo>
                    <a:pt x="76" y="46"/>
                    <a:pt x="80" y="45"/>
                    <a:pt x="86" y="45"/>
                  </a:cubicBezTo>
                  <a:close/>
                  <a:moveTo>
                    <a:pt x="84" y="0"/>
                  </a:moveTo>
                  <a:cubicBezTo>
                    <a:pt x="74" y="0"/>
                    <a:pt x="64" y="2"/>
                    <a:pt x="54" y="6"/>
                  </a:cubicBezTo>
                  <a:cubicBezTo>
                    <a:pt x="33" y="16"/>
                    <a:pt x="17" y="31"/>
                    <a:pt x="9" y="50"/>
                  </a:cubicBezTo>
                  <a:cubicBezTo>
                    <a:pt x="0" y="72"/>
                    <a:pt x="0" y="94"/>
                    <a:pt x="9" y="116"/>
                  </a:cubicBezTo>
                  <a:cubicBezTo>
                    <a:pt x="22" y="146"/>
                    <a:pt x="53" y="166"/>
                    <a:pt x="87" y="166"/>
                  </a:cubicBezTo>
                  <a:cubicBezTo>
                    <a:pt x="97" y="166"/>
                    <a:pt x="108" y="164"/>
                    <a:pt x="118" y="160"/>
                  </a:cubicBezTo>
                  <a:cubicBezTo>
                    <a:pt x="161" y="144"/>
                    <a:pt x="181" y="95"/>
                    <a:pt x="164" y="53"/>
                  </a:cubicBezTo>
                  <a:cubicBezTo>
                    <a:pt x="150" y="20"/>
                    <a:pt x="118" y="0"/>
                    <a:pt x="84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4147430" y="5075643"/>
              <a:ext cx="8307" cy="7626"/>
            </a:xfrm>
            <a:custGeom>
              <a:avLst/>
              <a:gdLst/>
              <a:ahLst/>
              <a:cxnLst/>
              <a:rect l="l" t="t" r="r" b="b"/>
              <a:pathLst>
                <a:path w="183" h="168" extrusionOk="0">
                  <a:moveTo>
                    <a:pt x="89" y="44"/>
                  </a:moveTo>
                  <a:cubicBezTo>
                    <a:pt x="94" y="44"/>
                    <a:pt x="99" y="46"/>
                    <a:pt x="104" y="47"/>
                  </a:cubicBezTo>
                  <a:cubicBezTo>
                    <a:pt x="124" y="55"/>
                    <a:pt x="132" y="78"/>
                    <a:pt x="125" y="97"/>
                  </a:cubicBezTo>
                  <a:cubicBezTo>
                    <a:pt x="118" y="111"/>
                    <a:pt x="104" y="121"/>
                    <a:pt x="88" y="121"/>
                  </a:cubicBezTo>
                  <a:cubicBezTo>
                    <a:pt x="84" y="121"/>
                    <a:pt x="79" y="120"/>
                    <a:pt x="74" y="118"/>
                  </a:cubicBezTo>
                  <a:cubicBezTo>
                    <a:pt x="66" y="115"/>
                    <a:pt x="57" y="106"/>
                    <a:pt x="53" y="97"/>
                  </a:cubicBezTo>
                  <a:cubicBezTo>
                    <a:pt x="50" y="88"/>
                    <a:pt x="50" y="79"/>
                    <a:pt x="53" y="68"/>
                  </a:cubicBezTo>
                  <a:cubicBezTo>
                    <a:pt x="58" y="53"/>
                    <a:pt x="73" y="44"/>
                    <a:pt x="89" y="44"/>
                  </a:cubicBezTo>
                  <a:close/>
                  <a:moveTo>
                    <a:pt x="89" y="0"/>
                  </a:moveTo>
                  <a:cubicBezTo>
                    <a:pt x="55" y="0"/>
                    <a:pt x="23" y="20"/>
                    <a:pt x="10" y="52"/>
                  </a:cubicBezTo>
                  <a:cubicBezTo>
                    <a:pt x="0" y="73"/>
                    <a:pt x="0" y="96"/>
                    <a:pt x="10" y="117"/>
                  </a:cubicBezTo>
                  <a:cubicBezTo>
                    <a:pt x="19" y="136"/>
                    <a:pt x="35" y="153"/>
                    <a:pt x="56" y="160"/>
                  </a:cubicBezTo>
                  <a:cubicBezTo>
                    <a:pt x="67" y="164"/>
                    <a:pt x="77" y="167"/>
                    <a:pt x="88" y="167"/>
                  </a:cubicBezTo>
                  <a:cubicBezTo>
                    <a:pt x="121" y="167"/>
                    <a:pt x="152" y="147"/>
                    <a:pt x="165" y="116"/>
                  </a:cubicBezTo>
                  <a:cubicBezTo>
                    <a:pt x="183" y="73"/>
                    <a:pt x="163" y="23"/>
                    <a:pt x="119" y="6"/>
                  </a:cubicBezTo>
                  <a:cubicBezTo>
                    <a:pt x="109" y="2"/>
                    <a:pt x="99" y="0"/>
                    <a:pt x="8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4096543" y="5085494"/>
              <a:ext cx="10668" cy="10759"/>
            </a:xfrm>
            <a:custGeom>
              <a:avLst/>
              <a:gdLst/>
              <a:ahLst/>
              <a:cxnLst/>
              <a:rect l="l" t="t" r="r" b="b"/>
              <a:pathLst>
                <a:path w="235" h="237" extrusionOk="0">
                  <a:moveTo>
                    <a:pt x="117" y="47"/>
                  </a:moveTo>
                  <a:cubicBezTo>
                    <a:pt x="156" y="47"/>
                    <a:pt x="188" y="80"/>
                    <a:pt x="188" y="120"/>
                  </a:cubicBezTo>
                  <a:cubicBezTo>
                    <a:pt x="188" y="158"/>
                    <a:pt x="156" y="191"/>
                    <a:pt x="117" y="191"/>
                  </a:cubicBezTo>
                  <a:cubicBezTo>
                    <a:pt x="77" y="191"/>
                    <a:pt x="46" y="159"/>
                    <a:pt x="46" y="120"/>
                  </a:cubicBezTo>
                  <a:cubicBezTo>
                    <a:pt x="46" y="80"/>
                    <a:pt x="77" y="47"/>
                    <a:pt x="117" y="47"/>
                  </a:cubicBezTo>
                  <a:close/>
                  <a:moveTo>
                    <a:pt x="117" y="1"/>
                  </a:moveTo>
                  <a:cubicBezTo>
                    <a:pt x="53" y="1"/>
                    <a:pt x="0" y="54"/>
                    <a:pt x="0" y="119"/>
                  </a:cubicBezTo>
                  <a:cubicBezTo>
                    <a:pt x="0" y="183"/>
                    <a:pt x="53" y="236"/>
                    <a:pt x="117" y="236"/>
                  </a:cubicBezTo>
                  <a:cubicBezTo>
                    <a:pt x="182" y="236"/>
                    <a:pt x="234" y="183"/>
                    <a:pt x="234" y="119"/>
                  </a:cubicBezTo>
                  <a:cubicBezTo>
                    <a:pt x="234" y="54"/>
                    <a:pt x="182" y="1"/>
                    <a:pt x="11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4118604" y="5030929"/>
              <a:ext cx="11757" cy="10668"/>
            </a:xfrm>
            <a:custGeom>
              <a:avLst/>
              <a:gdLst/>
              <a:ahLst/>
              <a:cxnLst/>
              <a:rect l="l" t="t" r="r" b="b"/>
              <a:pathLst>
                <a:path w="259" h="235" extrusionOk="0">
                  <a:moveTo>
                    <a:pt x="131" y="46"/>
                  </a:moveTo>
                  <a:cubicBezTo>
                    <a:pt x="150" y="46"/>
                    <a:pt x="167" y="53"/>
                    <a:pt x="181" y="67"/>
                  </a:cubicBezTo>
                  <a:cubicBezTo>
                    <a:pt x="208" y="95"/>
                    <a:pt x="208" y="141"/>
                    <a:pt x="181" y="168"/>
                  </a:cubicBezTo>
                  <a:cubicBezTo>
                    <a:pt x="168" y="182"/>
                    <a:pt x="149" y="189"/>
                    <a:pt x="130" y="189"/>
                  </a:cubicBezTo>
                  <a:cubicBezTo>
                    <a:pt x="112" y="189"/>
                    <a:pt x="93" y="182"/>
                    <a:pt x="79" y="168"/>
                  </a:cubicBezTo>
                  <a:cubicBezTo>
                    <a:pt x="52" y="140"/>
                    <a:pt x="52" y="95"/>
                    <a:pt x="79" y="67"/>
                  </a:cubicBezTo>
                  <a:cubicBezTo>
                    <a:pt x="92" y="53"/>
                    <a:pt x="111" y="46"/>
                    <a:pt x="131" y="46"/>
                  </a:cubicBezTo>
                  <a:close/>
                  <a:moveTo>
                    <a:pt x="130" y="0"/>
                  </a:moveTo>
                  <a:cubicBezTo>
                    <a:pt x="99" y="0"/>
                    <a:pt x="68" y="12"/>
                    <a:pt x="46" y="35"/>
                  </a:cubicBezTo>
                  <a:cubicBezTo>
                    <a:pt x="0" y="80"/>
                    <a:pt x="0" y="154"/>
                    <a:pt x="46" y="200"/>
                  </a:cubicBezTo>
                  <a:cubicBezTo>
                    <a:pt x="69" y="222"/>
                    <a:pt x="99" y="235"/>
                    <a:pt x="129" y="235"/>
                  </a:cubicBezTo>
                  <a:cubicBezTo>
                    <a:pt x="161" y="235"/>
                    <a:pt x="190" y="222"/>
                    <a:pt x="212" y="200"/>
                  </a:cubicBezTo>
                  <a:cubicBezTo>
                    <a:pt x="259" y="154"/>
                    <a:pt x="259" y="80"/>
                    <a:pt x="212" y="35"/>
                  </a:cubicBezTo>
                  <a:cubicBezTo>
                    <a:pt x="191" y="12"/>
                    <a:pt x="160" y="0"/>
                    <a:pt x="130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4118650" y="5140195"/>
              <a:ext cx="11167" cy="10668"/>
            </a:xfrm>
            <a:custGeom>
              <a:avLst/>
              <a:gdLst/>
              <a:ahLst/>
              <a:cxnLst/>
              <a:rect l="l" t="t" r="r" b="b"/>
              <a:pathLst>
                <a:path w="246" h="235" extrusionOk="0">
                  <a:moveTo>
                    <a:pt x="130" y="46"/>
                  </a:moveTo>
                  <a:cubicBezTo>
                    <a:pt x="149" y="46"/>
                    <a:pt x="166" y="54"/>
                    <a:pt x="180" y="67"/>
                  </a:cubicBezTo>
                  <a:cubicBezTo>
                    <a:pt x="192" y="80"/>
                    <a:pt x="201" y="98"/>
                    <a:pt x="201" y="117"/>
                  </a:cubicBezTo>
                  <a:cubicBezTo>
                    <a:pt x="201" y="137"/>
                    <a:pt x="192" y="154"/>
                    <a:pt x="180" y="169"/>
                  </a:cubicBezTo>
                  <a:cubicBezTo>
                    <a:pt x="167" y="183"/>
                    <a:pt x="148" y="190"/>
                    <a:pt x="129" y="190"/>
                  </a:cubicBezTo>
                  <a:cubicBezTo>
                    <a:pt x="111" y="190"/>
                    <a:pt x="92" y="183"/>
                    <a:pt x="78" y="169"/>
                  </a:cubicBezTo>
                  <a:cubicBezTo>
                    <a:pt x="51" y="141"/>
                    <a:pt x="51" y="95"/>
                    <a:pt x="78" y="67"/>
                  </a:cubicBezTo>
                  <a:cubicBezTo>
                    <a:pt x="91" y="54"/>
                    <a:pt x="110" y="46"/>
                    <a:pt x="130" y="46"/>
                  </a:cubicBezTo>
                  <a:close/>
                  <a:moveTo>
                    <a:pt x="128" y="1"/>
                  </a:moveTo>
                  <a:cubicBezTo>
                    <a:pt x="98" y="1"/>
                    <a:pt x="67" y="12"/>
                    <a:pt x="45" y="34"/>
                  </a:cubicBezTo>
                  <a:cubicBezTo>
                    <a:pt x="0" y="80"/>
                    <a:pt x="0" y="155"/>
                    <a:pt x="46" y="201"/>
                  </a:cubicBezTo>
                  <a:cubicBezTo>
                    <a:pt x="68" y="223"/>
                    <a:pt x="96" y="234"/>
                    <a:pt x="128" y="234"/>
                  </a:cubicBezTo>
                  <a:cubicBezTo>
                    <a:pt x="160" y="234"/>
                    <a:pt x="189" y="223"/>
                    <a:pt x="211" y="201"/>
                  </a:cubicBezTo>
                  <a:cubicBezTo>
                    <a:pt x="233" y="177"/>
                    <a:pt x="245" y="149"/>
                    <a:pt x="245" y="117"/>
                  </a:cubicBezTo>
                  <a:cubicBezTo>
                    <a:pt x="245" y="86"/>
                    <a:pt x="233" y="56"/>
                    <a:pt x="211" y="34"/>
                  </a:cubicBezTo>
                  <a:cubicBezTo>
                    <a:pt x="189" y="12"/>
                    <a:pt x="158" y="1"/>
                    <a:pt x="12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4162501" y="5592828"/>
              <a:ext cx="54746" cy="54701"/>
            </a:xfrm>
            <a:custGeom>
              <a:avLst/>
              <a:gdLst/>
              <a:ahLst/>
              <a:cxnLst/>
              <a:rect l="l" t="t" r="r" b="b"/>
              <a:pathLst>
                <a:path w="1206" h="1205" extrusionOk="0">
                  <a:moveTo>
                    <a:pt x="182" y="45"/>
                  </a:moveTo>
                  <a:lnTo>
                    <a:pt x="182" y="444"/>
                  </a:lnTo>
                  <a:cubicBezTo>
                    <a:pt x="117" y="322"/>
                    <a:pt x="74" y="187"/>
                    <a:pt x="53" y="45"/>
                  </a:cubicBezTo>
                  <a:close/>
                  <a:moveTo>
                    <a:pt x="472" y="45"/>
                  </a:moveTo>
                  <a:lnTo>
                    <a:pt x="472" y="823"/>
                  </a:lnTo>
                  <a:cubicBezTo>
                    <a:pt x="377" y="736"/>
                    <a:pt x="295" y="636"/>
                    <a:pt x="227" y="525"/>
                  </a:cubicBezTo>
                  <a:lnTo>
                    <a:pt x="227" y="45"/>
                  </a:lnTo>
                  <a:close/>
                  <a:moveTo>
                    <a:pt x="884" y="45"/>
                  </a:moveTo>
                  <a:cubicBezTo>
                    <a:pt x="935" y="169"/>
                    <a:pt x="1036" y="269"/>
                    <a:pt x="1160" y="322"/>
                  </a:cubicBezTo>
                  <a:lnTo>
                    <a:pt x="1160" y="1152"/>
                  </a:lnTo>
                  <a:cubicBezTo>
                    <a:pt x="918" y="1115"/>
                    <a:pt x="697" y="1013"/>
                    <a:pt x="517" y="862"/>
                  </a:cubicBezTo>
                  <a:lnTo>
                    <a:pt x="517" y="45"/>
                  </a:lnTo>
                  <a:close/>
                  <a:moveTo>
                    <a:pt x="0" y="0"/>
                  </a:moveTo>
                  <a:lnTo>
                    <a:pt x="5" y="27"/>
                  </a:lnTo>
                  <a:cubicBezTo>
                    <a:pt x="84" y="636"/>
                    <a:pt x="568" y="1120"/>
                    <a:pt x="1179" y="1200"/>
                  </a:cubicBezTo>
                  <a:lnTo>
                    <a:pt x="1206" y="1205"/>
                  </a:lnTo>
                  <a:lnTo>
                    <a:pt x="1206" y="290"/>
                  </a:lnTo>
                  <a:lnTo>
                    <a:pt x="1191" y="285"/>
                  </a:lnTo>
                  <a:cubicBezTo>
                    <a:pt x="1067" y="238"/>
                    <a:pt x="968" y="138"/>
                    <a:pt x="921" y="14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4211937" y="5573490"/>
              <a:ext cx="24559" cy="24559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271" y="47"/>
                  </a:moveTo>
                  <a:cubicBezTo>
                    <a:pt x="395" y="47"/>
                    <a:pt x="495" y="147"/>
                    <a:pt x="495" y="270"/>
                  </a:cubicBezTo>
                  <a:cubicBezTo>
                    <a:pt x="495" y="395"/>
                    <a:pt x="395" y="495"/>
                    <a:pt x="271" y="495"/>
                  </a:cubicBezTo>
                  <a:cubicBezTo>
                    <a:pt x="147" y="495"/>
                    <a:pt x="47" y="395"/>
                    <a:pt x="47" y="270"/>
                  </a:cubicBezTo>
                  <a:cubicBezTo>
                    <a:pt x="47" y="147"/>
                    <a:pt x="147" y="47"/>
                    <a:pt x="271" y="47"/>
                  </a:cubicBezTo>
                  <a:close/>
                  <a:moveTo>
                    <a:pt x="271" y="0"/>
                  </a:moveTo>
                  <a:cubicBezTo>
                    <a:pt x="122" y="0"/>
                    <a:pt x="1" y="122"/>
                    <a:pt x="1" y="270"/>
                  </a:cubicBezTo>
                  <a:cubicBezTo>
                    <a:pt x="1" y="419"/>
                    <a:pt x="122" y="540"/>
                    <a:pt x="271" y="540"/>
                  </a:cubicBezTo>
                  <a:cubicBezTo>
                    <a:pt x="419" y="540"/>
                    <a:pt x="541" y="419"/>
                    <a:pt x="541" y="270"/>
                  </a:cubicBezTo>
                  <a:cubicBezTo>
                    <a:pt x="541" y="122"/>
                    <a:pt x="419" y="0"/>
                    <a:pt x="27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4488165" y="4994840"/>
              <a:ext cx="8716" cy="7853"/>
            </a:xfrm>
            <a:custGeom>
              <a:avLst/>
              <a:gdLst/>
              <a:ahLst/>
              <a:cxnLst/>
              <a:rect l="l" t="t" r="r" b="b"/>
              <a:pathLst>
                <a:path w="192" h="173" extrusionOk="0">
                  <a:moveTo>
                    <a:pt x="92" y="70"/>
                  </a:moveTo>
                  <a:cubicBezTo>
                    <a:pt x="100" y="70"/>
                    <a:pt x="105" y="72"/>
                    <a:pt x="107" y="78"/>
                  </a:cubicBezTo>
                  <a:cubicBezTo>
                    <a:pt x="111" y="86"/>
                    <a:pt x="108" y="97"/>
                    <a:pt x="100" y="100"/>
                  </a:cubicBezTo>
                  <a:cubicBezTo>
                    <a:pt x="97" y="101"/>
                    <a:pt x="94" y="102"/>
                    <a:pt x="90" y="102"/>
                  </a:cubicBezTo>
                  <a:cubicBezTo>
                    <a:pt x="84" y="102"/>
                    <a:pt x="78" y="99"/>
                    <a:pt x="76" y="94"/>
                  </a:cubicBezTo>
                  <a:cubicBezTo>
                    <a:pt x="74" y="91"/>
                    <a:pt x="73" y="87"/>
                    <a:pt x="74" y="83"/>
                  </a:cubicBezTo>
                  <a:cubicBezTo>
                    <a:pt x="76" y="78"/>
                    <a:pt x="79" y="75"/>
                    <a:pt x="84" y="72"/>
                  </a:cubicBezTo>
                  <a:cubicBezTo>
                    <a:pt x="86" y="71"/>
                    <a:pt x="90" y="70"/>
                    <a:pt x="92" y="70"/>
                  </a:cubicBezTo>
                  <a:close/>
                  <a:moveTo>
                    <a:pt x="92" y="1"/>
                  </a:moveTo>
                  <a:cubicBezTo>
                    <a:pt x="77" y="1"/>
                    <a:pt x="62" y="4"/>
                    <a:pt x="49" y="12"/>
                  </a:cubicBezTo>
                  <a:cubicBezTo>
                    <a:pt x="28" y="24"/>
                    <a:pt x="12" y="44"/>
                    <a:pt x="7" y="66"/>
                  </a:cubicBezTo>
                  <a:cubicBezTo>
                    <a:pt x="1" y="88"/>
                    <a:pt x="4" y="110"/>
                    <a:pt x="14" y="130"/>
                  </a:cubicBezTo>
                  <a:cubicBezTo>
                    <a:pt x="31" y="157"/>
                    <a:pt x="59" y="173"/>
                    <a:pt x="90" y="173"/>
                  </a:cubicBezTo>
                  <a:cubicBezTo>
                    <a:pt x="106" y="173"/>
                    <a:pt x="120" y="168"/>
                    <a:pt x="135" y="161"/>
                  </a:cubicBezTo>
                  <a:cubicBezTo>
                    <a:pt x="176" y="137"/>
                    <a:pt x="192" y="84"/>
                    <a:pt x="169" y="44"/>
                  </a:cubicBezTo>
                  <a:cubicBezTo>
                    <a:pt x="154" y="17"/>
                    <a:pt x="123" y="1"/>
                    <a:pt x="9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4473094" y="5004055"/>
              <a:ext cx="8716" cy="7899"/>
            </a:xfrm>
            <a:custGeom>
              <a:avLst/>
              <a:gdLst/>
              <a:ahLst/>
              <a:cxnLst/>
              <a:rect l="l" t="t" r="r" b="b"/>
              <a:pathLst>
                <a:path w="192" h="174" extrusionOk="0">
                  <a:moveTo>
                    <a:pt x="94" y="70"/>
                  </a:moveTo>
                  <a:cubicBezTo>
                    <a:pt x="100" y="70"/>
                    <a:pt x="104" y="73"/>
                    <a:pt x="107" y="76"/>
                  </a:cubicBezTo>
                  <a:cubicBezTo>
                    <a:pt x="112" y="84"/>
                    <a:pt x="110" y="95"/>
                    <a:pt x="101" y="100"/>
                  </a:cubicBezTo>
                  <a:cubicBezTo>
                    <a:pt x="98" y="102"/>
                    <a:pt x="94" y="103"/>
                    <a:pt x="91" y="103"/>
                  </a:cubicBezTo>
                  <a:cubicBezTo>
                    <a:pt x="85" y="103"/>
                    <a:pt x="80" y="100"/>
                    <a:pt x="76" y="96"/>
                  </a:cubicBezTo>
                  <a:cubicBezTo>
                    <a:pt x="75" y="92"/>
                    <a:pt x="74" y="89"/>
                    <a:pt x="75" y="84"/>
                  </a:cubicBezTo>
                  <a:cubicBezTo>
                    <a:pt x="76" y="79"/>
                    <a:pt x="80" y="75"/>
                    <a:pt x="84" y="73"/>
                  </a:cubicBezTo>
                  <a:cubicBezTo>
                    <a:pt x="86" y="70"/>
                    <a:pt x="90" y="70"/>
                    <a:pt x="94" y="70"/>
                  </a:cubicBezTo>
                  <a:close/>
                  <a:moveTo>
                    <a:pt x="93" y="1"/>
                  </a:moveTo>
                  <a:cubicBezTo>
                    <a:pt x="77" y="1"/>
                    <a:pt x="59" y="5"/>
                    <a:pt x="45" y="15"/>
                  </a:cubicBezTo>
                  <a:cubicBezTo>
                    <a:pt x="26" y="28"/>
                    <a:pt x="11" y="48"/>
                    <a:pt x="6" y="71"/>
                  </a:cubicBezTo>
                  <a:cubicBezTo>
                    <a:pt x="0" y="94"/>
                    <a:pt x="6" y="116"/>
                    <a:pt x="17" y="136"/>
                  </a:cubicBezTo>
                  <a:cubicBezTo>
                    <a:pt x="34" y="159"/>
                    <a:pt x="61" y="173"/>
                    <a:pt x="90" y="173"/>
                  </a:cubicBezTo>
                  <a:cubicBezTo>
                    <a:pt x="107" y="173"/>
                    <a:pt x="124" y="168"/>
                    <a:pt x="139" y="158"/>
                  </a:cubicBezTo>
                  <a:cubicBezTo>
                    <a:pt x="180" y="132"/>
                    <a:pt x="191" y="78"/>
                    <a:pt x="166" y="38"/>
                  </a:cubicBezTo>
                  <a:cubicBezTo>
                    <a:pt x="151" y="14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457297" y="5014723"/>
              <a:ext cx="8670" cy="7899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92" y="71"/>
                  </a:moveTo>
                  <a:cubicBezTo>
                    <a:pt x="97" y="71"/>
                    <a:pt x="103" y="73"/>
                    <a:pt x="106" y="77"/>
                  </a:cubicBezTo>
                  <a:cubicBezTo>
                    <a:pt x="108" y="80"/>
                    <a:pt x="108" y="86"/>
                    <a:pt x="108" y="89"/>
                  </a:cubicBezTo>
                  <a:cubicBezTo>
                    <a:pt x="107" y="94"/>
                    <a:pt x="105" y="98"/>
                    <a:pt x="101" y="101"/>
                  </a:cubicBezTo>
                  <a:cubicBezTo>
                    <a:pt x="97" y="104"/>
                    <a:pt x="94" y="104"/>
                    <a:pt x="90" y="104"/>
                  </a:cubicBezTo>
                  <a:cubicBezTo>
                    <a:pt x="85" y="104"/>
                    <a:pt x="80" y="101"/>
                    <a:pt x="76" y="97"/>
                  </a:cubicBezTo>
                  <a:cubicBezTo>
                    <a:pt x="74" y="94"/>
                    <a:pt x="74" y="91"/>
                    <a:pt x="74" y="86"/>
                  </a:cubicBezTo>
                  <a:cubicBezTo>
                    <a:pt x="74" y="81"/>
                    <a:pt x="78" y="77"/>
                    <a:pt x="82" y="75"/>
                  </a:cubicBezTo>
                  <a:cubicBezTo>
                    <a:pt x="85" y="72"/>
                    <a:pt x="89" y="71"/>
                    <a:pt x="92" y="71"/>
                  </a:cubicBezTo>
                  <a:close/>
                  <a:moveTo>
                    <a:pt x="92" y="1"/>
                  </a:moveTo>
                  <a:cubicBezTo>
                    <a:pt x="75" y="1"/>
                    <a:pt x="57" y="6"/>
                    <a:pt x="43" y="16"/>
                  </a:cubicBezTo>
                  <a:cubicBezTo>
                    <a:pt x="23" y="30"/>
                    <a:pt x="9" y="51"/>
                    <a:pt x="6" y="74"/>
                  </a:cubicBezTo>
                  <a:cubicBezTo>
                    <a:pt x="0" y="98"/>
                    <a:pt x="6" y="120"/>
                    <a:pt x="18" y="138"/>
                  </a:cubicBezTo>
                  <a:cubicBezTo>
                    <a:pt x="34" y="161"/>
                    <a:pt x="61" y="173"/>
                    <a:pt x="88" y="173"/>
                  </a:cubicBezTo>
                  <a:cubicBezTo>
                    <a:pt x="107" y="173"/>
                    <a:pt x="124" y="168"/>
                    <a:pt x="140" y="157"/>
                  </a:cubicBezTo>
                  <a:cubicBezTo>
                    <a:pt x="180" y="130"/>
                    <a:pt x="190" y="76"/>
                    <a:pt x="164" y="36"/>
                  </a:cubicBezTo>
                  <a:cubicBezTo>
                    <a:pt x="148" y="13"/>
                    <a:pt x="120" y="1"/>
                    <a:pt x="9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4442952" y="5024937"/>
              <a:ext cx="8625" cy="7899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1" y="69"/>
                  </a:moveTo>
                  <a:cubicBezTo>
                    <a:pt x="97" y="72"/>
                    <a:pt x="101" y="73"/>
                    <a:pt x="104" y="77"/>
                  </a:cubicBezTo>
                  <a:cubicBezTo>
                    <a:pt x="109" y="84"/>
                    <a:pt x="107" y="95"/>
                    <a:pt x="99" y="100"/>
                  </a:cubicBezTo>
                  <a:cubicBezTo>
                    <a:pt x="94" y="103"/>
                    <a:pt x="90" y="104"/>
                    <a:pt x="87" y="104"/>
                  </a:cubicBezTo>
                  <a:cubicBezTo>
                    <a:pt x="81" y="104"/>
                    <a:pt x="78" y="101"/>
                    <a:pt x="75" y="98"/>
                  </a:cubicBezTo>
                  <a:cubicBezTo>
                    <a:pt x="70" y="90"/>
                    <a:pt x="73" y="79"/>
                    <a:pt x="80" y="74"/>
                  </a:cubicBezTo>
                  <a:cubicBezTo>
                    <a:pt x="83" y="72"/>
                    <a:pt x="87" y="69"/>
                    <a:pt x="91" y="69"/>
                  </a:cubicBezTo>
                  <a:close/>
                  <a:moveTo>
                    <a:pt x="91" y="1"/>
                  </a:moveTo>
                  <a:cubicBezTo>
                    <a:pt x="73" y="1"/>
                    <a:pt x="55" y="6"/>
                    <a:pt x="39" y="17"/>
                  </a:cubicBezTo>
                  <a:cubicBezTo>
                    <a:pt x="20" y="32"/>
                    <a:pt x="6" y="53"/>
                    <a:pt x="3" y="75"/>
                  </a:cubicBezTo>
                  <a:cubicBezTo>
                    <a:pt x="0" y="98"/>
                    <a:pt x="5" y="120"/>
                    <a:pt x="18" y="138"/>
                  </a:cubicBezTo>
                  <a:cubicBezTo>
                    <a:pt x="34" y="161"/>
                    <a:pt x="60" y="174"/>
                    <a:pt x="88" y="174"/>
                  </a:cubicBezTo>
                  <a:cubicBezTo>
                    <a:pt x="107" y="174"/>
                    <a:pt x="125" y="169"/>
                    <a:pt x="140" y="157"/>
                  </a:cubicBezTo>
                  <a:cubicBezTo>
                    <a:pt x="180" y="127"/>
                    <a:pt x="190" y="74"/>
                    <a:pt x="161" y="36"/>
                  </a:cubicBezTo>
                  <a:cubicBezTo>
                    <a:pt x="145" y="13"/>
                    <a:pt x="118" y="1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4427427" y="5036240"/>
              <a:ext cx="8625" cy="7853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3" y="68"/>
                  </a:moveTo>
                  <a:cubicBezTo>
                    <a:pt x="98" y="68"/>
                    <a:pt x="104" y="71"/>
                    <a:pt x="106" y="76"/>
                  </a:cubicBezTo>
                  <a:cubicBezTo>
                    <a:pt x="110" y="83"/>
                    <a:pt x="108" y="94"/>
                    <a:pt x="101" y="99"/>
                  </a:cubicBezTo>
                  <a:cubicBezTo>
                    <a:pt x="96" y="102"/>
                    <a:pt x="92" y="104"/>
                    <a:pt x="89" y="104"/>
                  </a:cubicBezTo>
                  <a:cubicBezTo>
                    <a:pt x="83" y="104"/>
                    <a:pt x="79" y="100"/>
                    <a:pt x="77" y="96"/>
                  </a:cubicBezTo>
                  <a:cubicBezTo>
                    <a:pt x="74" y="94"/>
                    <a:pt x="73" y="89"/>
                    <a:pt x="74" y="84"/>
                  </a:cubicBezTo>
                  <a:cubicBezTo>
                    <a:pt x="75" y="79"/>
                    <a:pt x="78" y="75"/>
                    <a:pt x="83" y="73"/>
                  </a:cubicBezTo>
                  <a:cubicBezTo>
                    <a:pt x="86" y="69"/>
                    <a:pt x="90" y="68"/>
                    <a:pt x="93" y="68"/>
                  </a:cubicBezTo>
                  <a:close/>
                  <a:moveTo>
                    <a:pt x="92" y="1"/>
                  </a:moveTo>
                  <a:cubicBezTo>
                    <a:pt x="74" y="1"/>
                    <a:pt x="56" y="6"/>
                    <a:pt x="40" y="18"/>
                  </a:cubicBezTo>
                  <a:cubicBezTo>
                    <a:pt x="21" y="31"/>
                    <a:pt x="9" y="51"/>
                    <a:pt x="5" y="74"/>
                  </a:cubicBezTo>
                  <a:cubicBezTo>
                    <a:pt x="0" y="98"/>
                    <a:pt x="6" y="120"/>
                    <a:pt x="19" y="139"/>
                  </a:cubicBezTo>
                  <a:cubicBezTo>
                    <a:pt x="35" y="161"/>
                    <a:pt x="59" y="173"/>
                    <a:pt x="88" y="173"/>
                  </a:cubicBezTo>
                  <a:cubicBezTo>
                    <a:pt x="106" y="173"/>
                    <a:pt x="125" y="166"/>
                    <a:pt x="141" y="156"/>
                  </a:cubicBezTo>
                  <a:cubicBezTo>
                    <a:pt x="180" y="126"/>
                    <a:pt x="189" y="73"/>
                    <a:pt x="162" y="35"/>
                  </a:cubicBezTo>
                  <a:cubicBezTo>
                    <a:pt x="145" y="13"/>
                    <a:pt x="119" y="1"/>
                    <a:pt x="9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4413218" y="5046636"/>
              <a:ext cx="8216" cy="7944"/>
            </a:xfrm>
            <a:custGeom>
              <a:avLst/>
              <a:gdLst/>
              <a:ahLst/>
              <a:cxnLst/>
              <a:rect l="l" t="t" r="r" b="b"/>
              <a:pathLst>
                <a:path w="181" h="175" extrusionOk="0">
                  <a:moveTo>
                    <a:pt x="92" y="70"/>
                  </a:moveTo>
                  <a:cubicBezTo>
                    <a:pt x="97" y="70"/>
                    <a:pt x="102" y="73"/>
                    <a:pt x="105" y="77"/>
                  </a:cubicBezTo>
                  <a:cubicBezTo>
                    <a:pt x="110" y="84"/>
                    <a:pt x="109" y="95"/>
                    <a:pt x="101" y="101"/>
                  </a:cubicBezTo>
                  <a:cubicBezTo>
                    <a:pt x="98" y="103"/>
                    <a:pt x="95" y="104"/>
                    <a:pt x="91" y="104"/>
                  </a:cubicBezTo>
                  <a:cubicBezTo>
                    <a:pt x="86" y="104"/>
                    <a:pt x="80" y="102"/>
                    <a:pt x="77" y="98"/>
                  </a:cubicBezTo>
                  <a:cubicBezTo>
                    <a:pt x="72" y="91"/>
                    <a:pt x="74" y="81"/>
                    <a:pt x="81" y="74"/>
                  </a:cubicBezTo>
                  <a:cubicBezTo>
                    <a:pt x="86" y="71"/>
                    <a:pt x="90" y="70"/>
                    <a:pt x="92" y="70"/>
                  </a:cubicBezTo>
                  <a:close/>
                  <a:moveTo>
                    <a:pt x="92" y="1"/>
                  </a:moveTo>
                  <a:cubicBezTo>
                    <a:pt x="73" y="1"/>
                    <a:pt x="55" y="6"/>
                    <a:pt x="39" y="18"/>
                  </a:cubicBezTo>
                  <a:cubicBezTo>
                    <a:pt x="21" y="31"/>
                    <a:pt x="8" y="52"/>
                    <a:pt x="3" y="74"/>
                  </a:cubicBezTo>
                  <a:cubicBezTo>
                    <a:pt x="0" y="98"/>
                    <a:pt x="5" y="121"/>
                    <a:pt x="19" y="139"/>
                  </a:cubicBezTo>
                  <a:cubicBezTo>
                    <a:pt x="37" y="161"/>
                    <a:pt x="61" y="175"/>
                    <a:pt x="88" y="175"/>
                  </a:cubicBezTo>
                  <a:cubicBezTo>
                    <a:pt x="108" y="175"/>
                    <a:pt x="127" y="168"/>
                    <a:pt x="143" y="158"/>
                  </a:cubicBezTo>
                  <a:cubicBezTo>
                    <a:pt x="162" y="143"/>
                    <a:pt x="174" y="122"/>
                    <a:pt x="177" y="98"/>
                  </a:cubicBezTo>
                  <a:cubicBezTo>
                    <a:pt x="181" y="76"/>
                    <a:pt x="175" y="53"/>
                    <a:pt x="162" y="34"/>
                  </a:cubicBezTo>
                  <a:cubicBezTo>
                    <a:pt x="145" y="12"/>
                    <a:pt x="119" y="1"/>
                    <a:pt x="9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4397829" y="5058121"/>
              <a:ext cx="8216" cy="7899"/>
            </a:xfrm>
            <a:custGeom>
              <a:avLst/>
              <a:gdLst/>
              <a:ahLst/>
              <a:cxnLst/>
              <a:rect l="l" t="t" r="r" b="b"/>
              <a:pathLst>
                <a:path w="181" h="174" extrusionOk="0">
                  <a:moveTo>
                    <a:pt x="92" y="69"/>
                  </a:moveTo>
                  <a:cubicBezTo>
                    <a:pt x="98" y="69"/>
                    <a:pt x="101" y="71"/>
                    <a:pt x="105" y="76"/>
                  </a:cubicBezTo>
                  <a:cubicBezTo>
                    <a:pt x="108" y="79"/>
                    <a:pt x="109" y="84"/>
                    <a:pt x="108" y="87"/>
                  </a:cubicBezTo>
                  <a:cubicBezTo>
                    <a:pt x="106" y="93"/>
                    <a:pt x="105" y="97"/>
                    <a:pt x="100" y="100"/>
                  </a:cubicBezTo>
                  <a:cubicBezTo>
                    <a:pt x="97" y="102"/>
                    <a:pt x="94" y="103"/>
                    <a:pt x="90" y="103"/>
                  </a:cubicBezTo>
                  <a:cubicBezTo>
                    <a:pt x="85" y="103"/>
                    <a:pt x="80" y="101"/>
                    <a:pt x="77" y="97"/>
                  </a:cubicBezTo>
                  <a:cubicBezTo>
                    <a:pt x="71" y="89"/>
                    <a:pt x="73" y="79"/>
                    <a:pt x="82" y="74"/>
                  </a:cubicBezTo>
                  <a:cubicBezTo>
                    <a:pt x="85" y="70"/>
                    <a:pt x="89" y="69"/>
                    <a:pt x="92" y="69"/>
                  </a:cubicBezTo>
                  <a:close/>
                  <a:moveTo>
                    <a:pt x="92" y="0"/>
                  </a:moveTo>
                  <a:cubicBezTo>
                    <a:pt x="74" y="0"/>
                    <a:pt x="55" y="6"/>
                    <a:pt x="39" y="18"/>
                  </a:cubicBezTo>
                  <a:cubicBezTo>
                    <a:pt x="20" y="31"/>
                    <a:pt x="8" y="52"/>
                    <a:pt x="4" y="76"/>
                  </a:cubicBezTo>
                  <a:cubicBezTo>
                    <a:pt x="1" y="98"/>
                    <a:pt x="7" y="121"/>
                    <a:pt x="20" y="139"/>
                  </a:cubicBezTo>
                  <a:cubicBezTo>
                    <a:pt x="35" y="161"/>
                    <a:pt x="61" y="174"/>
                    <a:pt x="88" y="174"/>
                  </a:cubicBezTo>
                  <a:cubicBezTo>
                    <a:pt x="108" y="174"/>
                    <a:pt x="126" y="166"/>
                    <a:pt x="141" y="155"/>
                  </a:cubicBezTo>
                  <a:cubicBezTo>
                    <a:pt x="161" y="140"/>
                    <a:pt x="173" y="119"/>
                    <a:pt x="177" y="97"/>
                  </a:cubicBezTo>
                  <a:cubicBezTo>
                    <a:pt x="181" y="75"/>
                    <a:pt x="174" y="52"/>
                    <a:pt x="161" y="33"/>
                  </a:cubicBezTo>
                  <a:cubicBezTo>
                    <a:pt x="145" y="12"/>
                    <a:pt x="119" y="0"/>
                    <a:pt x="9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4383666" y="5068562"/>
              <a:ext cx="8670" cy="7899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92" y="70"/>
                  </a:moveTo>
                  <a:cubicBezTo>
                    <a:pt x="96" y="70"/>
                    <a:pt x="102" y="72"/>
                    <a:pt x="105" y="77"/>
                  </a:cubicBezTo>
                  <a:cubicBezTo>
                    <a:pt x="110" y="83"/>
                    <a:pt x="108" y="93"/>
                    <a:pt x="101" y="100"/>
                  </a:cubicBezTo>
                  <a:cubicBezTo>
                    <a:pt x="96" y="104"/>
                    <a:pt x="92" y="105"/>
                    <a:pt x="89" y="105"/>
                  </a:cubicBezTo>
                  <a:cubicBezTo>
                    <a:pt x="84" y="105"/>
                    <a:pt x="80" y="102"/>
                    <a:pt x="77" y="98"/>
                  </a:cubicBezTo>
                  <a:cubicBezTo>
                    <a:pt x="72" y="89"/>
                    <a:pt x="73" y="81"/>
                    <a:pt x="82" y="73"/>
                  </a:cubicBezTo>
                  <a:cubicBezTo>
                    <a:pt x="85" y="71"/>
                    <a:pt x="89" y="70"/>
                    <a:pt x="92" y="70"/>
                  </a:cubicBezTo>
                  <a:close/>
                  <a:moveTo>
                    <a:pt x="92" y="1"/>
                  </a:moveTo>
                  <a:cubicBezTo>
                    <a:pt x="73" y="1"/>
                    <a:pt x="55" y="6"/>
                    <a:pt x="41" y="18"/>
                  </a:cubicBezTo>
                  <a:cubicBezTo>
                    <a:pt x="21" y="31"/>
                    <a:pt x="9" y="52"/>
                    <a:pt x="5" y="77"/>
                  </a:cubicBezTo>
                  <a:cubicBezTo>
                    <a:pt x="1" y="99"/>
                    <a:pt x="8" y="121"/>
                    <a:pt x="21" y="140"/>
                  </a:cubicBezTo>
                  <a:cubicBezTo>
                    <a:pt x="36" y="162"/>
                    <a:pt x="62" y="174"/>
                    <a:pt x="89" y="174"/>
                  </a:cubicBezTo>
                  <a:cubicBezTo>
                    <a:pt x="109" y="174"/>
                    <a:pt x="127" y="167"/>
                    <a:pt x="143" y="157"/>
                  </a:cubicBezTo>
                  <a:cubicBezTo>
                    <a:pt x="183" y="128"/>
                    <a:pt x="190" y="73"/>
                    <a:pt x="163" y="35"/>
                  </a:cubicBezTo>
                  <a:cubicBezTo>
                    <a:pt x="146" y="13"/>
                    <a:pt x="119" y="1"/>
                    <a:pt x="9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4367868" y="5079956"/>
              <a:ext cx="9034" cy="7899"/>
            </a:xfrm>
            <a:custGeom>
              <a:avLst/>
              <a:gdLst/>
              <a:ahLst/>
              <a:cxnLst/>
              <a:rect l="l" t="t" r="r" b="b"/>
              <a:pathLst>
                <a:path w="199" h="174" extrusionOk="0">
                  <a:moveTo>
                    <a:pt x="101" y="69"/>
                  </a:moveTo>
                  <a:cubicBezTo>
                    <a:pt x="106" y="69"/>
                    <a:pt x="111" y="72"/>
                    <a:pt x="114" y="76"/>
                  </a:cubicBezTo>
                  <a:cubicBezTo>
                    <a:pt x="117" y="80"/>
                    <a:pt x="118" y="84"/>
                    <a:pt x="117" y="88"/>
                  </a:cubicBezTo>
                  <a:cubicBezTo>
                    <a:pt x="115" y="93"/>
                    <a:pt x="114" y="97"/>
                    <a:pt x="109" y="100"/>
                  </a:cubicBezTo>
                  <a:cubicBezTo>
                    <a:pt x="105" y="103"/>
                    <a:pt x="101" y="105"/>
                    <a:pt x="97" y="105"/>
                  </a:cubicBezTo>
                  <a:cubicBezTo>
                    <a:pt x="92" y="105"/>
                    <a:pt x="87" y="101"/>
                    <a:pt x="85" y="97"/>
                  </a:cubicBezTo>
                  <a:cubicBezTo>
                    <a:pt x="83" y="93"/>
                    <a:pt x="83" y="89"/>
                    <a:pt x="83" y="85"/>
                  </a:cubicBezTo>
                  <a:cubicBezTo>
                    <a:pt x="84" y="80"/>
                    <a:pt x="86" y="76"/>
                    <a:pt x="90" y="73"/>
                  </a:cubicBezTo>
                  <a:cubicBezTo>
                    <a:pt x="94" y="70"/>
                    <a:pt x="99" y="69"/>
                    <a:pt x="101" y="69"/>
                  </a:cubicBezTo>
                  <a:close/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10" y="47"/>
                    <a:pt x="1" y="101"/>
                    <a:pt x="29" y="139"/>
                  </a:cubicBezTo>
                  <a:cubicBezTo>
                    <a:pt x="45" y="162"/>
                    <a:pt x="69" y="174"/>
                    <a:pt x="98" y="174"/>
                  </a:cubicBezTo>
                  <a:cubicBezTo>
                    <a:pt x="117" y="174"/>
                    <a:pt x="135" y="167"/>
                    <a:pt x="151" y="155"/>
                  </a:cubicBezTo>
                  <a:cubicBezTo>
                    <a:pt x="190" y="126"/>
                    <a:pt x="199" y="72"/>
                    <a:pt x="171" y="33"/>
                  </a:cubicBezTo>
                  <a:cubicBezTo>
                    <a:pt x="155" y="12"/>
                    <a:pt x="129" y="0"/>
                    <a:pt x="10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353751" y="5090442"/>
              <a:ext cx="8625" cy="7944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101" y="70"/>
                  </a:moveTo>
                  <a:cubicBezTo>
                    <a:pt x="106" y="70"/>
                    <a:pt x="110" y="73"/>
                    <a:pt x="114" y="77"/>
                  </a:cubicBezTo>
                  <a:cubicBezTo>
                    <a:pt x="120" y="84"/>
                    <a:pt x="119" y="94"/>
                    <a:pt x="110" y="101"/>
                  </a:cubicBezTo>
                  <a:cubicBezTo>
                    <a:pt x="106" y="104"/>
                    <a:pt x="102" y="106"/>
                    <a:pt x="98" y="106"/>
                  </a:cubicBezTo>
                  <a:cubicBezTo>
                    <a:pt x="93" y="106"/>
                    <a:pt x="89" y="102"/>
                    <a:pt x="87" y="98"/>
                  </a:cubicBezTo>
                  <a:cubicBezTo>
                    <a:pt x="79" y="90"/>
                    <a:pt x="82" y="80"/>
                    <a:pt x="89" y="74"/>
                  </a:cubicBezTo>
                  <a:cubicBezTo>
                    <a:pt x="93" y="71"/>
                    <a:pt x="95" y="70"/>
                    <a:pt x="101" y="70"/>
                  </a:cubicBezTo>
                  <a:close/>
                  <a:moveTo>
                    <a:pt x="102" y="0"/>
                  </a:moveTo>
                  <a:cubicBezTo>
                    <a:pt x="83" y="0"/>
                    <a:pt x="64" y="6"/>
                    <a:pt x="48" y="17"/>
                  </a:cubicBezTo>
                  <a:cubicBezTo>
                    <a:pt x="9" y="47"/>
                    <a:pt x="0" y="101"/>
                    <a:pt x="29" y="140"/>
                  </a:cubicBezTo>
                  <a:cubicBezTo>
                    <a:pt x="44" y="161"/>
                    <a:pt x="69" y="175"/>
                    <a:pt x="96" y="175"/>
                  </a:cubicBezTo>
                  <a:cubicBezTo>
                    <a:pt x="116" y="175"/>
                    <a:pt x="135" y="168"/>
                    <a:pt x="151" y="156"/>
                  </a:cubicBezTo>
                  <a:cubicBezTo>
                    <a:pt x="171" y="142"/>
                    <a:pt x="183" y="121"/>
                    <a:pt x="187" y="97"/>
                  </a:cubicBezTo>
                  <a:cubicBezTo>
                    <a:pt x="189" y="74"/>
                    <a:pt x="184" y="52"/>
                    <a:pt x="171" y="33"/>
                  </a:cubicBezTo>
                  <a:cubicBezTo>
                    <a:pt x="155" y="12"/>
                    <a:pt x="128" y="0"/>
                    <a:pt x="10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338407" y="5101972"/>
              <a:ext cx="9079" cy="7899"/>
            </a:xfrm>
            <a:custGeom>
              <a:avLst/>
              <a:gdLst/>
              <a:ahLst/>
              <a:cxnLst/>
              <a:rect l="l" t="t" r="r" b="b"/>
              <a:pathLst>
                <a:path w="200" h="174" extrusionOk="0">
                  <a:moveTo>
                    <a:pt x="101" y="69"/>
                  </a:moveTo>
                  <a:cubicBezTo>
                    <a:pt x="106" y="69"/>
                    <a:pt x="111" y="72"/>
                    <a:pt x="115" y="76"/>
                  </a:cubicBezTo>
                  <a:cubicBezTo>
                    <a:pt x="117" y="79"/>
                    <a:pt x="118" y="84"/>
                    <a:pt x="117" y="88"/>
                  </a:cubicBezTo>
                  <a:cubicBezTo>
                    <a:pt x="117" y="94"/>
                    <a:pt x="115" y="97"/>
                    <a:pt x="111" y="100"/>
                  </a:cubicBezTo>
                  <a:cubicBezTo>
                    <a:pt x="106" y="104"/>
                    <a:pt x="102" y="105"/>
                    <a:pt x="99" y="105"/>
                  </a:cubicBezTo>
                  <a:cubicBezTo>
                    <a:pt x="93" y="105"/>
                    <a:pt x="89" y="101"/>
                    <a:pt x="87" y="97"/>
                  </a:cubicBezTo>
                  <a:cubicBezTo>
                    <a:pt x="80" y="90"/>
                    <a:pt x="83" y="80"/>
                    <a:pt x="91" y="74"/>
                  </a:cubicBezTo>
                  <a:cubicBezTo>
                    <a:pt x="95" y="70"/>
                    <a:pt x="99" y="69"/>
                    <a:pt x="101" y="69"/>
                  </a:cubicBezTo>
                  <a:close/>
                  <a:moveTo>
                    <a:pt x="102" y="1"/>
                  </a:moveTo>
                  <a:cubicBezTo>
                    <a:pt x="83" y="1"/>
                    <a:pt x="63" y="7"/>
                    <a:pt x="47" y="19"/>
                  </a:cubicBezTo>
                  <a:cubicBezTo>
                    <a:pt x="9" y="48"/>
                    <a:pt x="1" y="102"/>
                    <a:pt x="29" y="141"/>
                  </a:cubicBezTo>
                  <a:cubicBezTo>
                    <a:pt x="45" y="162"/>
                    <a:pt x="69" y="174"/>
                    <a:pt x="98" y="174"/>
                  </a:cubicBezTo>
                  <a:cubicBezTo>
                    <a:pt x="117" y="174"/>
                    <a:pt x="136" y="167"/>
                    <a:pt x="152" y="155"/>
                  </a:cubicBezTo>
                  <a:cubicBezTo>
                    <a:pt x="190" y="126"/>
                    <a:pt x="199" y="70"/>
                    <a:pt x="170" y="33"/>
                  </a:cubicBezTo>
                  <a:cubicBezTo>
                    <a:pt x="154" y="12"/>
                    <a:pt x="128" y="1"/>
                    <a:pt x="10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324925" y="5112731"/>
              <a:ext cx="8625" cy="7853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1" y="70"/>
                  </a:moveTo>
                  <a:cubicBezTo>
                    <a:pt x="97" y="70"/>
                    <a:pt x="101" y="73"/>
                    <a:pt x="103" y="75"/>
                  </a:cubicBezTo>
                  <a:cubicBezTo>
                    <a:pt x="108" y="81"/>
                    <a:pt x="107" y="94"/>
                    <a:pt x="99" y="99"/>
                  </a:cubicBezTo>
                  <a:cubicBezTo>
                    <a:pt x="95" y="102"/>
                    <a:pt x="91" y="103"/>
                    <a:pt x="87" y="103"/>
                  </a:cubicBezTo>
                  <a:cubicBezTo>
                    <a:pt x="83" y="103"/>
                    <a:pt x="78" y="101"/>
                    <a:pt x="75" y="97"/>
                  </a:cubicBezTo>
                  <a:cubicBezTo>
                    <a:pt x="72" y="95"/>
                    <a:pt x="71" y="91"/>
                    <a:pt x="72" y="85"/>
                  </a:cubicBezTo>
                  <a:cubicBezTo>
                    <a:pt x="72" y="81"/>
                    <a:pt x="75" y="76"/>
                    <a:pt x="80" y="74"/>
                  </a:cubicBezTo>
                  <a:cubicBezTo>
                    <a:pt x="83" y="70"/>
                    <a:pt x="87" y="70"/>
                    <a:pt x="91" y="70"/>
                  </a:cubicBezTo>
                  <a:close/>
                  <a:moveTo>
                    <a:pt x="92" y="0"/>
                  </a:moveTo>
                  <a:cubicBezTo>
                    <a:pt x="72" y="0"/>
                    <a:pt x="53" y="6"/>
                    <a:pt x="37" y="18"/>
                  </a:cubicBezTo>
                  <a:cubicBezTo>
                    <a:pt x="18" y="33"/>
                    <a:pt x="6" y="55"/>
                    <a:pt x="3" y="79"/>
                  </a:cubicBezTo>
                  <a:cubicBezTo>
                    <a:pt x="1" y="101"/>
                    <a:pt x="7" y="123"/>
                    <a:pt x="22" y="141"/>
                  </a:cubicBezTo>
                  <a:cubicBezTo>
                    <a:pt x="36" y="162"/>
                    <a:pt x="61" y="173"/>
                    <a:pt x="87" y="173"/>
                  </a:cubicBezTo>
                  <a:cubicBezTo>
                    <a:pt x="107" y="173"/>
                    <a:pt x="127" y="166"/>
                    <a:pt x="143" y="154"/>
                  </a:cubicBezTo>
                  <a:cubicBezTo>
                    <a:pt x="181" y="123"/>
                    <a:pt x="189" y="70"/>
                    <a:pt x="160" y="32"/>
                  </a:cubicBezTo>
                  <a:cubicBezTo>
                    <a:pt x="144" y="11"/>
                    <a:pt x="118" y="0"/>
                    <a:pt x="9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4345307" y="5270706"/>
              <a:ext cx="9170" cy="7944"/>
            </a:xfrm>
            <a:custGeom>
              <a:avLst/>
              <a:gdLst/>
              <a:ahLst/>
              <a:cxnLst/>
              <a:rect l="l" t="t" r="r" b="b"/>
              <a:pathLst>
                <a:path w="202" h="175" extrusionOk="0">
                  <a:moveTo>
                    <a:pt x="100" y="70"/>
                  </a:moveTo>
                  <a:cubicBezTo>
                    <a:pt x="102" y="70"/>
                    <a:pt x="106" y="71"/>
                    <a:pt x="109" y="73"/>
                  </a:cubicBezTo>
                  <a:cubicBezTo>
                    <a:pt x="113" y="75"/>
                    <a:pt x="117" y="79"/>
                    <a:pt x="118" y="83"/>
                  </a:cubicBezTo>
                  <a:cubicBezTo>
                    <a:pt x="120" y="87"/>
                    <a:pt x="118" y="91"/>
                    <a:pt x="117" y="95"/>
                  </a:cubicBezTo>
                  <a:cubicBezTo>
                    <a:pt x="115" y="100"/>
                    <a:pt x="109" y="102"/>
                    <a:pt x="102" y="102"/>
                  </a:cubicBezTo>
                  <a:cubicBezTo>
                    <a:pt x="100" y="102"/>
                    <a:pt x="96" y="101"/>
                    <a:pt x="94" y="100"/>
                  </a:cubicBezTo>
                  <a:cubicBezTo>
                    <a:pt x="88" y="99"/>
                    <a:pt x="85" y="95"/>
                    <a:pt x="84" y="90"/>
                  </a:cubicBezTo>
                  <a:cubicBezTo>
                    <a:pt x="83" y="85"/>
                    <a:pt x="84" y="81"/>
                    <a:pt x="85" y="78"/>
                  </a:cubicBezTo>
                  <a:cubicBezTo>
                    <a:pt x="88" y="73"/>
                    <a:pt x="94" y="70"/>
                    <a:pt x="100" y="70"/>
                  </a:cubicBezTo>
                  <a:close/>
                  <a:moveTo>
                    <a:pt x="101" y="1"/>
                  </a:moveTo>
                  <a:cubicBezTo>
                    <a:pt x="70" y="1"/>
                    <a:pt x="40" y="17"/>
                    <a:pt x="25" y="43"/>
                  </a:cubicBezTo>
                  <a:cubicBezTo>
                    <a:pt x="1" y="84"/>
                    <a:pt x="17" y="138"/>
                    <a:pt x="59" y="162"/>
                  </a:cubicBezTo>
                  <a:cubicBezTo>
                    <a:pt x="73" y="170"/>
                    <a:pt x="88" y="174"/>
                    <a:pt x="104" y="174"/>
                  </a:cubicBezTo>
                  <a:cubicBezTo>
                    <a:pt x="136" y="174"/>
                    <a:pt x="163" y="157"/>
                    <a:pt x="179" y="131"/>
                  </a:cubicBezTo>
                  <a:cubicBezTo>
                    <a:pt x="201" y="90"/>
                    <a:pt x="185" y="37"/>
                    <a:pt x="143" y="12"/>
                  </a:cubicBezTo>
                  <a:cubicBezTo>
                    <a:pt x="130" y="4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4360605" y="5279512"/>
              <a:ext cx="8716" cy="7944"/>
            </a:xfrm>
            <a:custGeom>
              <a:avLst/>
              <a:gdLst/>
              <a:ahLst/>
              <a:cxnLst/>
              <a:rect l="l" t="t" r="r" b="b"/>
              <a:pathLst>
                <a:path w="192" h="175" extrusionOk="0">
                  <a:moveTo>
                    <a:pt x="99" y="70"/>
                  </a:moveTo>
                  <a:cubicBezTo>
                    <a:pt x="101" y="70"/>
                    <a:pt x="106" y="71"/>
                    <a:pt x="108" y="72"/>
                  </a:cubicBezTo>
                  <a:cubicBezTo>
                    <a:pt x="116" y="77"/>
                    <a:pt x="120" y="88"/>
                    <a:pt x="115" y="95"/>
                  </a:cubicBezTo>
                  <a:cubicBezTo>
                    <a:pt x="112" y="100"/>
                    <a:pt x="107" y="102"/>
                    <a:pt x="100" y="102"/>
                  </a:cubicBezTo>
                  <a:cubicBezTo>
                    <a:pt x="96" y="102"/>
                    <a:pt x="94" y="101"/>
                    <a:pt x="91" y="100"/>
                  </a:cubicBezTo>
                  <a:cubicBezTo>
                    <a:pt x="85" y="96"/>
                    <a:pt x="80" y="86"/>
                    <a:pt x="86" y="77"/>
                  </a:cubicBezTo>
                  <a:cubicBezTo>
                    <a:pt x="89" y="72"/>
                    <a:pt x="94" y="70"/>
                    <a:pt x="99" y="70"/>
                  </a:cubicBezTo>
                  <a:close/>
                  <a:moveTo>
                    <a:pt x="99" y="0"/>
                  </a:moveTo>
                  <a:cubicBezTo>
                    <a:pt x="69" y="0"/>
                    <a:pt x="39" y="16"/>
                    <a:pt x="23" y="42"/>
                  </a:cubicBezTo>
                  <a:cubicBezTo>
                    <a:pt x="0" y="82"/>
                    <a:pt x="14" y="135"/>
                    <a:pt x="55" y="160"/>
                  </a:cubicBezTo>
                  <a:cubicBezTo>
                    <a:pt x="70" y="169"/>
                    <a:pt x="86" y="174"/>
                    <a:pt x="101" y="174"/>
                  </a:cubicBezTo>
                  <a:cubicBezTo>
                    <a:pt x="132" y="174"/>
                    <a:pt x="159" y="158"/>
                    <a:pt x="175" y="133"/>
                  </a:cubicBezTo>
                  <a:cubicBezTo>
                    <a:pt x="187" y="114"/>
                    <a:pt x="191" y="91"/>
                    <a:pt x="186" y="70"/>
                  </a:cubicBezTo>
                  <a:cubicBezTo>
                    <a:pt x="181" y="45"/>
                    <a:pt x="165" y="24"/>
                    <a:pt x="144" y="13"/>
                  </a:cubicBezTo>
                  <a:cubicBezTo>
                    <a:pt x="130" y="4"/>
                    <a:pt x="114" y="0"/>
                    <a:pt x="9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377356" y="5289544"/>
              <a:ext cx="8216" cy="7853"/>
            </a:xfrm>
            <a:custGeom>
              <a:avLst/>
              <a:gdLst/>
              <a:ahLst/>
              <a:cxnLst/>
              <a:rect l="l" t="t" r="r" b="b"/>
              <a:pathLst>
                <a:path w="181" h="173" extrusionOk="0">
                  <a:moveTo>
                    <a:pt x="90" y="70"/>
                  </a:moveTo>
                  <a:cubicBezTo>
                    <a:pt x="94" y="70"/>
                    <a:pt x="96" y="71"/>
                    <a:pt x="100" y="72"/>
                  </a:cubicBezTo>
                  <a:cubicBezTo>
                    <a:pt x="104" y="75"/>
                    <a:pt x="107" y="80"/>
                    <a:pt x="108" y="83"/>
                  </a:cubicBezTo>
                  <a:cubicBezTo>
                    <a:pt x="110" y="87"/>
                    <a:pt x="108" y="91"/>
                    <a:pt x="107" y="95"/>
                  </a:cubicBezTo>
                  <a:cubicBezTo>
                    <a:pt x="103" y="100"/>
                    <a:pt x="98" y="102"/>
                    <a:pt x="92" y="102"/>
                  </a:cubicBezTo>
                  <a:cubicBezTo>
                    <a:pt x="89" y="102"/>
                    <a:pt x="86" y="102"/>
                    <a:pt x="84" y="101"/>
                  </a:cubicBezTo>
                  <a:cubicBezTo>
                    <a:pt x="75" y="95"/>
                    <a:pt x="71" y="85"/>
                    <a:pt x="76" y="78"/>
                  </a:cubicBezTo>
                  <a:cubicBezTo>
                    <a:pt x="79" y="74"/>
                    <a:pt x="85" y="70"/>
                    <a:pt x="90" y="70"/>
                  </a:cubicBezTo>
                  <a:close/>
                  <a:moveTo>
                    <a:pt x="90" y="0"/>
                  </a:moveTo>
                  <a:cubicBezTo>
                    <a:pt x="60" y="0"/>
                    <a:pt x="31" y="15"/>
                    <a:pt x="16" y="40"/>
                  </a:cubicBezTo>
                  <a:cubicBezTo>
                    <a:pt x="5" y="59"/>
                    <a:pt x="0" y="82"/>
                    <a:pt x="6" y="104"/>
                  </a:cubicBezTo>
                  <a:cubicBezTo>
                    <a:pt x="11" y="128"/>
                    <a:pt x="26" y="146"/>
                    <a:pt x="45" y="160"/>
                  </a:cubicBezTo>
                  <a:cubicBezTo>
                    <a:pt x="59" y="169"/>
                    <a:pt x="75" y="172"/>
                    <a:pt x="92" y="172"/>
                  </a:cubicBezTo>
                  <a:cubicBezTo>
                    <a:pt x="123" y="172"/>
                    <a:pt x="150" y="159"/>
                    <a:pt x="165" y="133"/>
                  </a:cubicBezTo>
                  <a:cubicBezTo>
                    <a:pt x="176" y="113"/>
                    <a:pt x="181" y="91"/>
                    <a:pt x="175" y="69"/>
                  </a:cubicBezTo>
                  <a:cubicBezTo>
                    <a:pt x="171" y="45"/>
                    <a:pt x="156" y="25"/>
                    <a:pt x="136" y="13"/>
                  </a:cubicBezTo>
                  <a:cubicBezTo>
                    <a:pt x="122" y="4"/>
                    <a:pt x="106" y="0"/>
                    <a:pt x="90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391837" y="5298805"/>
              <a:ext cx="8716" cy="7899"/>
            </a:xfrm>
            <a:custGeom>
              <a:avLst/>
              <a:gdLst/>
              <a:ahLst/>
              <a:cxnLst/>
              <a:rect l="l" t="t" r="r" b="b"/>
              <a:pathLst>
                <a:path w="192" h="174" extrusionOk="0">
                  <a:moveTo>
                    <a:pt x="100" y="71"/>
                  </a:moveTo>
                  <a:cubicBezTo>
                    <a:pt x="104" y="71"/>
                    <a:pt x="107" y="72"/>
                    <a:pt x="109" y="73"/>
                  </a:cubicBezTo>
                  <a:cubicBezTo>
                    <a:pt x="118" y="78"/>
                    <a:pt x="121" y="89"/>
                    <a:pt x="116" y="97"/>
                  </a:cubicBezTo>
                  <a:cubicBezTo>
                    <a:pt x="114" y="101"/>
                    <a:pt x="109" y="103"/>
                    <a:pt x="104" y="103"/>
                  </a:cubicBezTo>
                  <a:cubicBezTo>
                    <a:pt x="100" y="103"/>
                    <a:pt x="97" y="102"/>
                    <a:pt x="94" y="100"/>
                  </a:cubicBezTo>
                  <a:cubicBezTo>
                    <a:pt x="86" y="95"/>
                    <a:pt x="82" y="84"/>
                    <a:pt x="87" y="77"/>
                  </a:cubicBezTo>
                  <a:cubicBezTo>
                    <a:pt x="89" y="73"/>
                    <a:pt x="95" y="71"/>
                    <a:pt x="100" y="71"/>
                  </a:cubicBezTo>
                  <a:close/>
                  <a:moveTo>
                    <a:pt x="101" y="0"/>
                  </a:moveTo>
                  <a:cubicBezTo>
                    <a:pt x="72" y="0"/>
                    <a:pt x="42" y="14"/>
                    <a:pt x="26" y="40"/>
                  </a:cubicBezTo>
                  <a:cubicBezTo>
                    <a:pt x="1" y="79"/>
                    <a:pt x="15" y="134"/>
                    <a:pt x="56" y="160"/>
                  </a:cubicBezTo>
                  <a:cubicBezTo>
                    <a:pt x="70" y="169"/>
                    <a:pt x="85" y="173"/>
                    <a:pt x="103" y="173"/>
                  </a:cubicBezTo>
                  <a:cubicBezTo>
                    <a:pt x="133" y="173"/>
                    <a:pt x="159" y="158"/>
                    <a:pt x="176" y="134"/>
                  </a:cubicBezTo>
                  <a:cubicBezTo>
                    <a:pt x="188" y="114"/>
                    <a:pt x="192" y="90"/>
                    <a:pt x="185" y="68"/>
                  </a:cubicBezTo>
                  <a:cubicBezTo>
                    <a:pt x="182" y="45"/>
                    <a:pt x="167" y="25"/>
                    <a:pt x="147" y="14"/>
                  </a:cubicBezTo>
                  <a:cubicBezTo>
                    <a:pt x="133" y="5"/>
                    <a:pt x="117" y="0"/>
                    <a:pt x="10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408088" y="5309064"/>
              <a:ext cx="8716" cy="7853"/>
            </a:xfrm>
            <a:custGeom>
              <a:avLst/>
              <a:gdLst/>
              <a:ahLst/>
              <a:cxnLst/>
              <a:rect l="l" t="t" r="r" b="b"/>
              <a:pathLst>
                <a:path w="192" h="173" extrusionOk="0">
                  <a:moveTo>
                    <a:pt x="98" y="69"/>
                  </a:moveTo>
                  <a:cubicBezTo>
                    <a:pt x="103" y="69"/>
                    <a:pt x="105" y="71"/>
                    <a:pt x="109" y="73"/>
                  </a:cubicBezTo>
                  <a:cubicBezTo>
                    <a:pt x="116" y="78"/>
                    <a:pt x="120" y="88"/>
                    <a:pt x="115" y="95"/>
                  </a:cubicBezTo>
                  <a:cubicBezTo>
                    <a:pt x="112" y="99"/>
                    <a:pt x="106" y="102"/>
                    <a:pt x="101" y="102"/>
                  </a:cubicBezTo>
                  <a:cubicBezTo>
                    <a:pt x="98" y="102"/>
                    <a:pt x="95" y="101"/>
                    <a:pt x="92" y="99"/>
                  </a:cubicBezTo>
                  <a:cubicBezTo>
                    <a:pt x="88" y="98"/>
                    <a:pt x="85" y="94"/>
                    <a:pt x="84" y="88"/>
                  </a:cubicBezTo>
                  <a:cubicBezTo>
                    <a:pt x="83" y="84"/>
                    <a:pt x="84" y="80"/>
                    <a:pt x="85" y="77"/>
                  </a:cubicBezTo>
                  <a:cubicBezTo>
                    <a:pt x="88" y="73"/>
                    <a:pt x="93" y="69"/>
                    <a:pt x="98" y="69"/>
                  </a:cubicBezTo>
                  <a:close/>
                  <a:moveTo>
                    <a:pt x="99" y="0"/>
                  </a:moveTo>
                  <a:cubicBezTo>
                    <a:pt x="70" y="0"/>
                    <a:pt x="42" y="14"/>
                    <a:pt x="26" y="38"/>
                  </a:cubicBezTo>
                  <a:cubicBezTo>
                    <a:pt x="0" y="78"/>
                    <a:pt x="14" y="132"/>
                    <a:pt x="53" y="158"/>
                  </a:cubicBezTo>
                  <a:cubicBezTo>
                    <a:pt x="68" y="167"/>
                    <a:pt x="85" y="173"/>
                    <a:pt x="103" y="173"/>
                  </a:cubicBezTo>
                  <a:cubicBezTo>
                    <a:pt x="131" y="173"/>
                    <a:pt x="159" y="158"/>
                    <a:pt x="174" y="135"/>
                  </a:cubicBezTo>
                  <a:cubicBezTo>
                    <a:pt x="187" y="116"/>
                    <a:pt x="191" y="93"/>
                    <a:pt x="187" y="69"/>
                  </a:cubicBezTo>
                  <a:cubicBezTo>
                    <a:pt x="182" y="47"/>
                    <a:pt x="167" y="27"/>
                    <a:pt x="147" y="15"/>
                  </a:cubicBezTo>
                  <a:cubicBezTo>
                    <a:pt x="133" y="5"/>
                    <a:pt x="116" y="0"/>
                    <a:pt x="9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422842" y="5318824"/>
              <a:ext cx="8625" cy="7853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7" y="70"/>
                  </a:moveTo>
                  <a:cubicBezTo>
                    <a:pt x="101" y="70"/>
                    <a:pt x="103" y="71"/>
                    <a:pt x="108" y="74"/>
                  </a:cubicBezTo>
                  <a:cubicBezTo>
                    <a:pt x="112" y="76"/>
                    <a:pt x="114" y="80"/>
                    <a:pt x="116" y="85"/>
                  </a:cubicBezTo>
                  <a:cubicBezTo>
                    <a:pt x="116" y="88"/>
                    <a:pt x="116" y="92"/>
                    <a:pt x="113" y="97"/>
                  </a:cubicBezTo>
                  <a:cubicBezTo>
                    <a:pt x="110" y="101"/>
                    <a:pt x="104" y="104"/>
                    <a:pt x="98" y="104"/>
                  </a:cubicBezTo>
                  <a:cubicBezTo>
                    <a:pt x="95" y="104"/>
                    <a:pt x="92" y="103"/>
                    <a:pt x="90" y="101"/>
                  </a:cubicBezTo>
                  <a:cubicBezTo>
                    <a:pt x="81" y="95"/>
                    <a:pt x="79" y="84"/>
                    <a:pt x="85" y="76"/>
                  </a:cubicBezTo>
                  <a:cubicBezTo>
                    <a:pt x="87" y="73"/>
                    <a:pt x="92" y="70"/>
                    <a:pt x="97" y="70"/>
                  </a:cubicBezTo>
                  <a:close/>
                  <a:moveTo>
                    <a:pt x="97" y="1"/>
                  </a:moveTo>
                  <a:cubicBezTo>
                    <a:pt x="69" y="1"/>
                    <a:pt x="42" y="13"/>
                    <a:pt x="27" y="37"/>
                  </a:cubicBezTo>
                  <a:cubicBezTo>
                    <a:pt x="0" y="76"/>
                    <a:pt x="11" y="129"/>
                    <a:pt x="51" y="157"/>
                  </a:cubicBezTo>
                  <a:cubicBezTo>
                    <a:pt x="66" y="168"/>
                    <a:pt x="85" y="173"/>
                    <a:pt x="102" y="173"/>
                  </a:cubicBezTo>
                  <a:cubicBezTo>
                    <a:pt x="132" y="173"/>
                    <a:pt x="158" y="159"/>
                    <a:pt x="172" y="136"/>
                  </a:cubicBezTo>
                  <a:cubicBezTo>
                    <a:pt x="186" y="117"/>
                    <a:pt x="190" y="95"/>
                    <a:pt x="186" y="73"/>
                  </a:cubicBezTo>
                  <a:cubicBezTo>
                    <a:pt x="180" y="49"/>
                    <a:pt x="168" y="28"/>
                    <a:pt x="148" y="16"/>
                  </a:cubicBezTo>
                  <a:cubicBezTo>
                    <a:pt x="132" y="6"/>
                    <a:pt x="115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510681" y="5411975"/>
              <a:ext cx="8625" cy="8080"/>
            </a:xfrm>
            <a:custGeom>
              <a:avLst/>
              <a:gdLst/>
              <a:ahLst/>
              <a:cxnLst/>
              <a:rect l="l" t="t" r="r" b="b"/>
              <a:pathLst>
                <a:path w="190" h="178" extrusionOk="0">
                  <a:moveTo>
                    <a:pt x="97" y="72"/>
                  </a:moveTo>
                  <a:cubicBezTo>
                    <a:pt x="104" y="72"/>
                    <a:pt x="109" y="75"/>
                    <a:pt x="113" y="82"/>
                  </a:cubicBezTo>
                  <a:cubicBezTo>
                    <a:pt x="116" y="86"/>
                    <a:pt x="116" y="90"/>
                    <a:pt x="115" y="95"/>
                  </a:cubicBezTo>
                  <a:cubicBezTo>
                    <a:pt x="113" y="99"/>
                    <a:pt x="111" y="103"/>
                    <a:pt x="107" y="105"/>
                  </a:cubicBezTo>
                  <a:cubicBezTo>
                    <a:pt x="105" y="106"/>
                    <a:pt x="102" y="106"/>
                    <a:pt x="100" y="106"/>
                  </a:cubicBezTo>
                  <a:cubicBezTo>
                    <a:pt x="94" y="106"/>
                    <a:pt x="88" y="102"/>
                    <a:pt x="85" y="96"/>
                  </a:cubicBezTo>
                  <a:cubicBezTo>
                    <a:pt x="79" y="88"/>
                    <a:pt x="83" y="78"/>
                    <a:pt x="91" y="73"/>
                  </a:cubicBezTo>
                  <a:cubicBezTo>
                    <a:pt x="93" y="72"/>
                    <a:pt x="95" y="72"/>
                    <a:pt x="97" y="72"/>
                  </a:cubicBezTo>
                  <a:close/>
                  <a:moveTo>
                    <a:pt x="96" y="1"/>
                  </a:moveTo>
                  <a:cubicBezTo>
                    <a:pt x="82" y="1"/>
                    <a:pt x="69" y="4"/>
                    <a:pt x="57" y="11"/>
                  </a:cubicBezTo>
                  <a:cubicBezTo>
                    <a:pt x="16" y="33"/>
                    <a:pt x="0" y="88"/>
                    <a:pt x="23" y="130"/>
                  </a:cubicBezTo>
                  <a:cubicBezTo>
                    <a:pt x="39" y="158"/>
                    <a:pt x="70" y="177"/>
                    <a:pt x="102" y="177"/>
                  </a:cubicBezTo>
                  <a:cubicBezTo>
                    <a:pt x="115" y="177"/>
                    <a:pt x="128" y="174"/>
                    <a:pt x="142" y="168"/>
                  </a:cubicBezTo>
                  <a:cubicBezTo>
                    <a:pt x="161" y="157"/>
                    <a:pt x="175" y="140"/>
                    <a:pt x="182" y="117"/>
                  </a:cubicBezTo>
                  <a:cubicBezTo>
                    <a:pt x="189" y="95"/>
                    <a:pt x="186" y="70"/>
                    <a:pt x="175" y="49"/>
                  </a:cubicBezTo>
                  <a:cubicBezTo>
                    <a:pt x="159" y="18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518444" y="5427818"/>
              <a:ext cx="8534" cy="8035"/>
            </a:xfrm>
            <a:custGeom>
              <a:avLst/>
              <a:gdLst/>
              <a:ahLst/>
              <a:cxnLst/>
              <a:rect l="l" t="t" r="r" b="b"/>
              <a:pathLst>
                <a:path w="188" h="177" extrusionOk="0">
                  <a:moveTo>
                    <a:pt x="98" y="72"/>
                  </a:moveTo>
                  <a:cubicBezTo>
                    <a:pt x="105" y="72"/>
                    <a:pt x="111" y="75"/>
                    <a:pt x="114" y="82"/>
                  </a:cubicBezTo>
                  <a:cubicBezTo>
                    <a:pt x="115" y="87"/>
                    <a:pt x="116" y="92"/>
                    <a:pt x="114" y="95"/>
                  </a:cubicBezTo>
                  <a:cubicBezTo>
                    <a:pt x="112" y="99"/>
                    <a:pt x="110" y="102"/>
                    <a:pt x="106" y="105"/>
                  </a:cubicBezTo>
                  <a:cubicBezTo>
                    <a:pt x="104" y="106"/>
                    <a:pt x="102" y="106"/>
                    <a:pt x="100" y="106"/>
                  </a:cubicBezTo>
                  <a:cubicBezTo>
                    <a:pt x="93" y="106"/>
                    <a:pt x="87" y="101"/>
                    <a:pt x="83" y="95"/>
                  </a:cubicBezTo>
                  <a:cubicBezTo>
                    <a:pt x="79" y="87"/>
                    <a:pt x="83" y="77"/>
                    <a:pt x="91" y="73"/>
                  </a:cubicBezTo>
                  <a:cubicBezTo>
                    <a:pt x="93" y="72"/>
                    <a:pt x="95" y="72"/>
                    <a:pt x="98" y="72"/>
                  </a:cubicBezTo>
                  <a:close/>
                  <a:moveTo>
                    <a:pt x="95" y="1"/>
                  </a:moveTo>
                  <a:cubicBezTo>
                    <a:pt x="84" y="1"/>
                    <a:pt x="73" y="3"/>
                    <a:pt x="62" y="8"/>
                  </a:cubicBezTo>
                  <a:cubicBezTo>
                    <a:pt x="19" y="27"/>
                    <a:pt x="0" y="78"/>
                    <a:pt x="20" y="124"/>
                  </a:cubicBezTo>
                  <a:cubicBezTo>
                    <a:pt x="35" y="155"/>
                    <a:pt x="67" y="176"/>
                    <a:pt x="100" y="176"/>
                  </a:cubicBezTo>
                  <a:cubicBezTo>
                    <a:pt x="112" y="176"/>
                    <a:pt x="124" y="173"/>
                    <a:pt x="133" y="169"/>
                  </a:cubicBezTo>
                  <a:cubicBezTo>
                    <a:pt x="155" y="160"/>
                    <a:pt x="170" y="145"/>
                    <a:pt x="178" y="124"/>
                  </a:cubicBezTo>
                  <a:cubicBezTo>
                    <a:pt x="188" y="100"/>
                    <a:pt x="186" y="76"/>
                    <a:pt x="177" y="53"/>
                  </a:cubicBezTo>
                  <a:cubicBezTo>
                    <a:pt x="162" y="21"/>
                    <a:pt x="128" y="1"/>
                    <a:pt x="9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4525571" y="5445612"/>
              <a:ext cx="8443" cy="8035"/>
            </a:xfrm>
            <a:custGeom>
              <a:avLst/>
              <a:gdLst/>
              <a:ahLst/>
              <a:cxnLst/>
              <a:rect l="l" t="t" r="r" b="b"/>
              <a:pathLst>
                <a:path w="186" h="177" extrusionOk="0">
                  <a:moveTo>
                    <a:pt x="96" y="71"/>
                  </a:moveTo>
                  <a:cubicBezTo>
                    <a:pt x="104" y="71"/>
                    <a:pt x="110" y="76"/>
                    <a:pt x="112" y="83"/>
                  </a:cubicBezTo>
                  <a:cubicBezTo>
                    <a:pt x="115" y="92"/>
                    <a:pt x="111" y="102"/>
                    <a:pt x="104" y="106"/>
                  </a:cubicBezTo>
                  <a:cubicBezTo>
                    <a:pt x="102" y="106"/>
                    <a:pt x="101" y="106"/>
                    <a:pt x="100" y="106"/>
                  </a:cubicBezTo>
                  <a:cubicBezTo>
                    <a:pt x="92" y="106"/>
                    <a:pt x="84" y="102"/>
                    <a:pt x="81" y="95"/>
                  </a:cubicBezTo>
                  <a:cubicBezTo>
                    <a:pt x="79" y="86"/>
                    <a:pt x="84" y="75"/>
                    <a:pt x="96" y="71"/>
                  </a:cubicBezTo>
                  <a:close/>
                  <a:moveTo>
                    <a:pt x="95" y="1"/>
                  </a:moveTo>
                  <a:cubicBezTo>
                    <a:pt x="86" y="1"/>
                    <a:pt x="77" y="2"/>
                    <a:pt x="68" y="6"/>
                  </a:cubicBezTo>
                  <a:cubicBezTo>
                    <a:pt x="22" y="22"/>
                    <a:pt x="0" y="71"/>
                    <a:pt x="16" y="118"/>
                  </a:cubicBezTo>
                  <a:cubicBezTo>
                    <a:pt x="28" y="153"/>
                    <a:pt x="62" y="177"/>
                    <a:pt x="99" y="177"/>
                  </a:cubicBezTo>
                  <a:cubicBezTo>
                    <a:pt x="109" y="177"/>
                    <a:pt x="117" y="176"/>
                    <a:pt x="126" y="172"/>
                  </a:cubicBezTo>
                  <a:cubicBezTo>
                    <a:pt x="147" y="166"/>
                    <a:pt x="164" y="150"/>
                    <a:pt x="174" y="129"/>
                  </a:cubicBezTo>
                  <a:cubicBezTo>
                    <a:pt x="185" y="108"/>
                    <a:pt x="186" y="83"/>
                    <a:pt x="178" y="61"/>
                  </a:cubicBezTo>
                  <a:cubicBezTo>
                    <a:pt x="166" y="24"/>
                    <a:pt x="131" y="1"/>
                    <a:pt x="9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530836" y="5462454"/>
              <a:ext cx="8398" cy="7990"/>
            </a:xfrm>
            <a:custGeom>
              <a:avLst/>
              <a:gdLst/>
              <a:ahLst/>
              <a:cxnLst/>
              <a:rect l="l" t="t" r="r" b="b"/>
              <a:pathLst>
                <a:path w="185" h="176" extrusionOk="0">
                  <a:moveTo>
                    <a:pt x="95" y="69"/>
                  </a:moveTo>
                  <a:cubicBezTo>
                    <a:pt x="104" y="69"/>
                    <a:pt x="110" y="74"/>
                    <a:pt x="111" y="83"/>
                  </a:cubicBezTo>
                  <a:cubicBezTo>
                    <a:pt x="112" y="95"/>
                    <a:pt x="109" y="104"/>
                    <a:pt x="99" y="105"/>
                  </a:cubicBezTo>
                  <a:cubicBezTo>
                    <a:pt x="99" y="105"/>
                    <a:pt x="98" y="105"/>
                    <a:pt x="97" y="105"/>
                  </a:cubicBezTo>
                  <a:cubicBezTo>
                    <a:pt x="88" y="105"/>
                    <a:pt x="80" y="100"/>
                    <a:pt x="79" y="91"/>
                  </a:cubicBezTo>
                  <a:cubicBezTo>
                    <a:pt x="76" y="83"/>
                    <a:pt x="83" y="73"/>
                    <a:pt x="95" y="69"/>
                  </a:cubicBezTo>
                  <a:close/>
                  <a:moveTo>
                    <a:pt x="93" y="1"/>
                  </a:moveTo>
                  <a:cubicBezTo>
                    <a:pt x="86" y="1"/>
                    <a:pt x="78" y="2"/>
                    <a:pt x="71" y="4"/>
                  </a:cubicBezTo>
                  <a:cubicBezTo>
                    <a:pt x="27" y="15"/>
                    <a:pt x="0" y="64"/>
                    <a:pt x="12" y="110"/>
                  </a:cubicBezTo>
                  <a:cubicBezTo>
                    <a:pt x="22" y="149"/>
                    <a:pt x="57" y="176"/>
                    <a:pt x="96" y="176"/>
                  </a:cubicBezTo>
                  <a:cubicBezTo>
                    <a:pt x="103" y="176"/>
                    <a:pt x="110" y="175"/>
                    <a:pt x="116" y="174"/>
                  </a:cubicBezTo>
                  <a:cubicBezTo>
                    <a:pt x="138" y="168"/>
                    <a:pt x="157" y="154"/>
                    <a:pt x="169" y="134"/>
                  </a:cubicBezTo>
                  <a:cubicBezTo>
                    <a:pt x="181" y="112"/>
                    <a:pt x="185" y="89"/>
                    <a:pt x="178" y="65"/>
                  </a:cubicBezTo>
                  <a:cubicBezTo>
                    <a:pt x="167" y="28"/>
                    <a:pt x="131" y="1"/>
                    <a:pt x="9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4534922" y="5481111"/>
              <a:ext cx="8398" cy="8126"/>
            </a:xfrm>
            <a:custGeom>
              <a:avLst/>
              <a:gdLst/>
              <a:ahLst/>
              <a:cxnLst/>
              <a:rect l="l" t="t" r="r" b="b"/>
              <a:pathLst>
                <a:path w="185" h="179" extrusionOk="0">
                  <a:moveTo>
                    <a:pt x="94" y="73"/>
                  </a:moveTo>
                  <a:cubicBezTo>
                    <a:pt x="101" y="73"/>
                    <a:pt x="109" y="79"/>
                    <a:pt x="110" y="86"/>
                  </a:cubicBezTo>
                  <a:cubicBezTo>
                    <a:pt x="111" y="92"/>
                    <a:pt x="111" y="96"/>
                    <a:pt x="106" y="100"/>
                  </a:cubicBezTo>
                  <a:cubicBezTo>
                    <a:pt x="105" y="102"/>
                    <a:pt x="101" y="105"/>
                    <a:pt x="96" y="106"/>
                  </a:cubicBezTo>
                  <a:lnTo>
                    <a:pt x="94" y="106"/>
                  </a:lnTo>
                  <a:cubicBezTo>
                    <a:pt x="85" y="106"/>
                    <a:pt x="79" y="100"/>
                    <a:pt x="78" y="92"/>
                  </a:cubicBezTo>
                  <a:cubicBezTo>
                    <a:pt x="76" y="86"/>
                    <a:pt x="78" y="82"/>
                    <a:pt x="80" y="79"/>
                  </a:cubicBezTo>
                  <a:cubicBezTo>
                    <a:pt x="83" y="75"/>
                    <a:pt x="85" y="73"/>
                    <a:pt x="94" y="73"/>
                  </a:cubicBezTo>
                  <a:close/>
                  <a:moveTo>
                    <a:pt x="92" y="1"/>
                  </a:moveTo>
                  <a:cubicBezTo>
                    <a:pt x="88" y="1"/>
                    <a:pt x="83" y="1"/>
                    <a:pt x="79" y="2"/>
                  </a:cubicBezTo>
                  <a:cubicBezTo>
                    <a:pt x="33" y="12"/>
                    <a:pt x="1" y="57"/>
                    <a:pt x="10" y="104"/>
                  </a:cubicBezTo>
                  <a:cubicBezTo>
                    <a:pt x="17" y="146"/>
                    <a:pt x="54" y="178"/>
                    <a:pt x="96" y="178"/>
                  </a:cubicBezTo>
                  <a:cubicBezTo>
                    <a:pt x="100" y="178"/>
                    <a:pt x="105" y="178"/>
                    <a:pt x="110" y="176"/>
                  </a:cubicBezTo>
                  <a:cubicBezTo>
                    <a:pt x="132" y="173"/>
                    <a:pt x="152" y="160"/>
                    <a:pt x="164" y="142"/>
                  </a:cubicBezTo>
                  <a:cubicBezTo>
                    <a:pt x="179" y="122"/>
                    <a:pt x="184" y="99"/>
                    <a:pt x="180" y="74"/>
                  </a:cubicBezTo>
                  <a:cubicBezTo>
                    <a:pt x="173" y="32"/>
                    <a:pt x="134" y="1"/>
                    <a:pt x="9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4540687" y="5501857"/>
              <a:ext cx="1589" cy="2588"/>
            </a:xfrm>
            <a:custGeom>
              <a:avLst/>
              <a:gdLst/>
              <a:ahLst/>
              <a:cxnLst/>
              <a:rect l="l" t="t" r="r" b="b"/>
              <a:pathLst>
                <a:path w="35" h="57" extrusionOk="0">
                  <a:moveTo>
                    <a:pt x="17" y="1"/>
                  </a:moveTo>
                  <a:cubicBezTo>
                    <a:pt x="8" y="2"/>
                    <a:pt x="1" y="9"/>
                    <a:pt x="2" y="19"/>
                  </a:cubicBezTo>
                  <a:cubicBezTo>
                    <a:pt x="4" y="28"/>
                    <a:pt x="10" y="34"/>
                    <a:pt x="19" y="34"/>
                  </a:cubicBezTo>
                  <a:lnTo>
                    <a:pt x="19" y="56"/>
                  </a:lnTo>
                  <a:lnTo>
                    <a:pt x="21" y="34"/>
                  </a:lnTo>
                  <a:cubicBezTo>
                    <a:pt x="25" y="34"/>
                    <a:pt x="29" y="32"/>
                    <a:pt x="30" y="29"/>
                  </a:cubicBezTo>
                  <a:cubicBezTo>
                    <a:pt x="32" y="25"/>
                    <a:pt x="34" y="22"/>
                    <a:pt x="34" y="16"/>
                  </a:cubicBezTo>
                  <a:cubicBezTo>
                    <a:pt x="32" y="7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4538417" y="5517745"/>
              <a:ext cx="7808" cy="8080"/>
            </a:xfrm>
            <a:custGeom>
              <a:avLst/>
              <a:gdLst/>
              <a:ahLst/>
              <a:cxnLst/>
              <a:rect l="l" t="t" r="r" b="b"/>
              <a:pathLst>
                <a:path w="172" h="178" extrusionOk="0">
                  <a:moveTo>
                    <a:pt x="86" y="70"/>
                  </a:moveTo>
                  <a:cubicBezTo>
                    <a:pt x="96" y="70"/>
                    <a:pt x="102" y="79"/>
                    <a:pt x="102" y="88"/>
                  </a:cubicBezTo>
                  <a:cubicBezTo>
                    <a:pt x="102" y="97"/>
                    <a:pt x="96" y="105"/>
                    <a:pt x="86" y="105"/>
                  </a:cubicBezTo>
                  <a:cubicBezTo>
                    <a:pt x="86" y="105"/>
                    <a:pt x="85" y="105"/>
                    <a:pt x="85" y="105"/>
                  </a:cubicBezTo>
                  <a:cubicBezTo>
                    <a:pt x="78" y="105"/>
                    <a:pt x="71" y="98"/>
                    <a:pt x="71" y="88"/>
                  </a:cubicBezTo>
                  <a:cubicBezTo>
                    <a:pt x="71" y="79"/>
                    <a:pt x="77" y="70"/>
                    <a:pt x="86" y="70"/>
                  </a:cubicBezTo>
                  <a:close/>
                  <a:moveTo>
                    <a:pt x="86" y="1"/>
                  </a:moveTo>
                  <a:cubicBezTo>
                    <a:pt x="39" y="2"/>
                    <a:pt x="1" y="42"/>
                    <a:pt x="1" y="89"/>
                  </a:cubicBezTo>
                  <a:cubicBezTo>
                    <a:pt x="1" y="138"/>
                    <a:pt x="39" y="178"/>
                    <a:pt x="85" y="178"/>
                  </a:cubicBezTo>
                  <a:lnTo>
                    <a:pt x="86" y="178"/>
                  </a:lnTo>
                  <a:cubicBezTo>
                    <a:pt x="133" y="178"/>
                    <a:pt x="172" y="138"/>
                    <a:pt x="172" y="89"/>
                  </a:cubicBezTo>
                  <a:cubicBezTo>
                    <a:pt x="172" y="41"/>
                    <a:pt x="134" y="1"/>
                    <a:pt x="86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4537464" y="5535358"/>
              <a:ext cx="8171" cy="803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3" y="71"/>
                  </a:moveTo>
                  <a:cubicBezTo>
                    <a:pt x="98" y="71"/>
                    <a:pt x="101" y="75"/>
                    <a:pt x="103" y="77"/>
                  </a:cubicBezTo>
                  <a:cubicBezTo>
                    <a:pt x="106" y="81"/>
                    <a:pt x="108" y="86"/>
                    <a:pt x="107" y="91"/>
                  </a:cubicBezTo>
                  <a:cubicBezTo>
                    <a:pt x="106" y="99"/>
                    <a:pt x="100" y="106"/>
                    <a:pt x="90" y="106"/>
                  </a:cubicBezTo>
                  <a:lnTo>
                    <a:pt x="88" y="106"/>
                  </a:lnTo>
                  <a:cubicBezTo>
                    <a:pt x="80" y="104"/>
                    <a:pt x="73" y="97"/>
                    <a:pt x="75" y="87"/>
                  </a:cubicBezTo>
                  <a:cubicBezTo>
                    <a:pt x="76" y="78"/>
                    <a:pt x="82" y="71"/>
                    <a:pt x="93" y="71"/>
                  </a:cubicBezTo>
                  <a:close/>
                  <a:moveTo>
                    <a:pt x="92" y="1"/>
                  </a:moveTo>
                  <a:cubicBezTo>
                    <a:pt x="47" y="1"/>
                    <a:pt x="9" y="36"/>
                    <a:pt x="4" y="81"/>
                  </a:cubicBezTo>
                  <a:cubicBezTo>
                    <a:pt x="1" y="128"/>
                    <a:pt x="34" y="172"/>
                    <a:pt x="81" y="177"/>
                  </a:cubicBezTo>
                  <a:lnTo>
                    <a:pt x="90" y="177"/>
                  </a:lnTo>
                  <a:cubicBezTo>
                    <a:pt x="134" y="177"/>
                    <a:pt x="171" y="143"/>
                    <a:pt x="176" y="97"/>
                  </a:cubicBezTo>
                  <a:cubicBezTo>
                    <a:pt x="179" y="71"/>
                    <a:pt x="171" y="49"/>
                    <a:pt x="155" y="30"/>
                  </a:cubicBezTo>
                  <a:cubicBezTo>
                    <a:pt x="140" y="12"/>
                    <a:pt x="121" y="2"/>
                    <a:pt x="9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4534468" y="5554243"/>
              <a:ext cx="8307" cy="8126"/>
            </a:xfrm>
            <a:custGeom>
              <a:avLst/>
              <a:gdLst/>
              <a:ahLst/>
              <a:cxnLst/>
              <a:rect l="l" t="t" r="r" b="b"/>
              <a:pathLst>
                <a:path w="183" h="179" extrusionOk="0">
                  <a:moveTo>
                    <a:pt x="96" y="72"/>
                  </a:moveTo>
                  <a:cubicBezTo>
                    <a:pt x="101" y="73"/>
                    <a:pt x="104" y="75"/>
                    <a:pt x="106" y="78"/>
                  </a:cubicBezTo>
                  <a:cubicBezTo>
                    <a:pt x="109" y="83"/>
                    <a:pt x="110" y="88"/>
                    <a:pt x="109" y="93"/>
                  </a:cubicBezTo>
                  <a:cubicBezTo>
                    <a:pt x="108" y="102"/>
                    <a:pt x="101" y="108"/>
                    <a:pt x="93" y="108"/>
                  </a:cubicBezTo>
                  <a:lnTo>
                    <a:pt x="90" y="108"/>
                  </a:lnTo>
                  <a:cubicBezTo>
                    <a:pt x="82" y="105"/>
                    <a:pt x="76" y="96"/>
                    <a:pt x="78" y="87"/>
                  </a:cubicBezTo>
                  <a:cubicBezTo>
                    <a:pt x="80" y="78"/>
                    <a:pt x="87" y="72"/>
                    <a:pt x="96" y="72"/>
                  </a:cubicBezTo>
                  <a:close/>
                  <a:moveTo>
                    <a:pt x="95" y="1"/>
                  </a:moveTo>
                  <a:cubicBezTo>
                    <a:pt x="54" y="1"/>
                    <a:pt x="19" y="31"/>
                    <a:pt x="10" y="72"/>
                  </a:cubicBezTo>
                  <a:cubicBezTo>
                    <a:pt x="0" y="118"/>
                    <a:pt x="30" y="166"/>
                    <a:pt x="74" y="176"/>
                  </a:cubicBezTo>
                  <a:cubicBezTo>
                    <a:pt x="81" y="177"/>
                    <a:pt x="86" y="179"/>
                    <a:pt x="93" y="179"/>
                  </a:cubicBezTo>
                  <a:cubicBezTo>
                    <a:pt x="133" y="179"/>
                    <a:pt x="169" y="149"/>
                    <a:pt x="178" y="108"/>
                  </a:cubicBezTo>
                  <a:cubicBezTo>
                    <a:pt x="183" y="84"/>
                    <a:pt x="178" y="59"/>
                    <a:pt x="164" y="39"/>
                  </a:cubicBezTo>
                  <a:cubicBezTo>
                    <a:pt x="152" y="19"/>
                    <a:pt x="132" y="8"/>
                    <a:pt x="111" y="2"/>
                  </a:cubicBezTo>
                  <a:cubicBezTo>
                    <a:pt x="106" y="1"/>
                    <a:pt x="100" y="1"/>
                    <a:pt x="9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4529883" y="5571357"/>
              <a:ext cx="8534" cy="7990"/>
            </a:xfrm>
            <a:custGeom>
              <a:avLst/>
              <a:gdLst/>
              <a:ahLst/>
              <a:cxnLst/>
              <a:rect l="l" t="t" r="r" b="b"/>
              <a:pathLst>
                <a:path w="188" h="176" extrusionOk="0">
                  <a:moveTo>
                    <a:pt x="101" y="73"/>
                  </a:moveTo>
                  <a:cubicBezTo>
                    <a:pt x="106" y="74"/>
                    <a:pt x="109" y="76"/>
                    <a:pt x="111" y="80"/>
                  </a:cubicBezTo>
                  <a:cubicBezTo>
                    <a:pt x="114" y="84"/>
                    <a:pt x="114" y="89"/>
                    <a:pt x="112" y="95"/>
                  </a:cubicBezTo>
                  <a:cubicBezTo>
                    <a:pt x="110" y="102"/>
                    <a:pt x="104" y="107"/>
                    <a:pt x="96" y="107"/>
                  </a:cubicBezTo>
                  <a:lnTo>
                    <a:pt x="93" y="107"/>
                  </a:lnTo>
                  <a:cubicBezTo>
                    <a:pt x="83" y="102"/>
                    <a:pt x="79" y="94"/>
                    <a:pt x="82" y="84"/>
                  </a:cubicBezTo>
                  <a:cubicBezTo>
                    <a:pt x="85" y="78"/>
                    <a:pt x="90" y="73"/>
                    <a:pt x="100" y="73"/>
                  </a:cubicBezTo>
                  <a:close/>
                  <a:moveTo>
                    <a:pt x="99" y="0"/>
                  </a:moveTo>
                  <a:cubicBezTo>
                    <a:pt x="62" y="0"/>
                    <a:pt x="27" y="26"/>
                    <a:pt x="15" y="63"/>
                  </a:cubicBezTo>
                  <a:cubicBezTo>
                    <a:pt x="0" y="109"/>
                    <a:pt x="25" y="158"/>
                    <a:pt x="70" y="172"/>
                  </a:cubicBezTo>
                  <a:cubicBezTo>
                    <a:pt x="78" y="175"/>
                    <a:pt x="88" y="176"/>
                    <a:pt x="95" y="176"/>
                  </a:cubicBezTo>
                  <a:cubicBezTo>
                    <a:pt x="133" y="176"/>
                    <a:pt x="167" y="151"/>
                    <a:pt x="178" y="113"/>
                  </a:cubicBezTo>
                  <a:cubicBezTo>
                    <a:pt x="188" y="90"/>
                    <a:pt x="185" y="65"/>
                    <a:pt x="173" y="44"/>
                  </a:cubicBezTo>
                  <a:cubicBezTo>
                    <a:pt x="163" y="25"/>
                    <a:pt x="144" y="10"/>
                    <a:pt x="123" y="4"/>
                  </a:cubicBezTo>
                  <a:cubicBezTo>
                    <a:pt x="115" y="2"/>
                    <a:pt x="107" y="0"/>
                    <a:pt x="9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4523437" y="5589378"/>
              <a:ext cx="8534" cy="8035"/>
            </a:xfrm>
            <a:custGeom>
              <a:avLst/>
              <a:gdLst/>
              <a:ahLst/>
              <a:cxnLst/>
              <a:rect l="l" t="t" r="r" b="b"/>
              <a:pathLst>
                <a:path w="188" h="177" extrusionOk="0">
                  <a:moveTo>
                    <a:pt x="104" y="72"/>
                  </a:moveTo>
                  <a:cubicBezTo>
                    <a:pt x="107" y="73"/>
                    <a:pt x="111" y="76"/>
                    <a:pt x="114" y="79"/>
                  </a:cubicBezTo>
                  <a:cubicBezTo>
                    <a:pt x="115" y="84"/>
                    <a:pt x="115" y="89"/>
                    <a:pt x="114" y="94"/>
                  </a:cubicBezTo>
                  <a:cubicBezTo>
                    <a:pt x="110" y="102"/>
                    <a:pt x="104" y="106"/>
                    <a:pt x="98" y="106"/>
                  </a:cubicBezTo>
                  <a:cubicBezTo>
                    <a:pt x="96" y="106"/>
                    <a:pt x="94" y="105"/>
                    <a:pt x="93" y="105"/>
                  </a:cubicBezTo>
                  <a:cubicBezTo>
                    <a:pt x="83" y="101"/>
                    <a:pt x="79" y="92"/>
                    <a:pt x="83" y="83"/>
                  </a:cubicBezTo>
                  <a:cubicBezTo>
                    <a:pt x="85" y="76"/>
                    <a:pt x="90" y="72"/>
                    <a:pt x="101" y="72"/>
                  </a:cubicBezTo>
                  <a:close/>
                  <a:moveTo>
                    <a:pt x="102" y="0"/>
                  </a:moveTo>
                  <a:cubicBezTo>
                    <a:pt x="67" y="0"/>
                    <a:pt x="32" y="22"/>
                    <a:pt x="19" y="56"/>
                  </a:cubicBezTo>
                  <a:cubicBezTo>
                    <a:pt x="1" y="101"/>
                    <a:pt x="21" y="151"/>
                    <a:pt x="64" y="169"/>
                  </a:cubicBezTo>
                  <a:cubicBezTo>
                    <a:pt x="75" y="173"/>
                    <a:pt x="85" y="176"/>
                    <a:pt x="96" y="176"/>
                  </a:cubicBezTo>
                  <a:cubicBezTo>
                    <a:pt x="132" y="176"/>
                    <a:pt x="163" y="153"/>
                    <a:pt x="178" y="120"/>
                  </a:cubicBezTo>
                  <a:cubicBezTo>
                    <a:pt x="188" y="97"/>
                    <a:pt x="185" y="72"/>
                    <a:pt x="177" y="50"/>
                  </a:cubicBezTo>
                  <a:cubicBezTo>
                    <a:pt x="167" y="30"/>
                    <a:pt x="152" y="14"/>
                    <a:pt x="131" y="6"/>
                  </a:cubicBezTo>
                  <a:cubicBezTo>
                    <a:pt x="121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4516310" y="5605539"/>
              <a:ext cx="8580" cy="7944"/>
            </a:xfrm>
            <a:custGeom>
              <a:avLst/>
              <a:gdLst/>
              <a:ahLst/>
              <a:cxnLst/>
              <a:rect l="l" t="t" r="r" b="b"/>
              <a:pathLst>
                <a:path w="189" h="175" extrusionOk="0">
                  <a:moveTo>
                    <a:pt x="100" y="70"/>
                  </a:moveTo>
                  <a:cubicBezTo>
                    <a:pt x="103" y="70"/>
                    <a:pt x="104" y="70"/>
                    <a:pt x="107" y="71"/>
                  </a:cubicBezTo>
                  <a:cubicBezTo>
                    <a:pt x="110" y="74"/>
                    <a:pt x="114" y="77"/>
                    <a:pt x="115" y="81"/>
                  </a:cubicBezTo>
                  <a:cubicBezTo>
                    <a:pt x="116" y="85"/>
                    <a:pt x="116" y="90"/>
                    <a:pt x="114" y="96"/>
                  </a:cubicBezTo>
                  <a:cubicBezTo>
                    <a:pt x="110" y="102"/>
                    <a:pt x="104" y="106"/>
                    <a:pt x="98" y="106"/>
                  </a:cubicBezTo>
                  <a:cubicBezTo>
                    <a:pt x="95" y="106"/>
                    <a:pt x="94" y="106"/>
                    <a:pt x="91" y="105"/>
                  </a:cubicBezTo>
                  <a:cubicBezTo>
                    <a:pt x="86" y="101"/>
                    <a:pt x="84" y="97"/>
                    <a:pt x="83" y="95"/>
                  </a:cubicBezTo>
                  <a:cubicBezTo>
                    <a:pt x="82" y="90"/>
                    <a:pt x="82" y="85"/>
                    <a:pt x="84" y="81"/>
                  </a:cubicBezTo>
                  <a:cubicBezTo>
                    <a:pt x="87" y="75"/>
                    <a:pt x="94" y="70"/>
                    <a:pt x="100" y="70"/>
                  </a:cubicBezTo>
                  <a:close/>
                  <a:moveTo>
                    <a:pt x="103" y="0"/>
                  </a:moveTo>
                  <a:cubicBezTo>
                    <a:pt x="70" y="0"/>
                    <a:pt x="37" y="19"/>
                    <a:pt x="22" y="50"/>
                  </a:cubicBezTo>
                  <a:cubicBezTo>
                    <a:pt x="1" y="94"/>
                    <a:pt x="20" y="146"/>
                    <a:pt x="62" y="166"/>
                  </a:cubicBezTo>
                  <a:cubicBezTo>
                    <a:pt x="73" y="172"/>
                    <a:pt x="85" y="175"/>
                    <a:pt x="98" y="175"/>
                  </a:cubicBezTo>
                  <a:cubicBezTo>
                    <a:pt x="99" y="175"/>
                    <a:pt x="99" y="175"/>
                    <a:pt x="100" y="175"/>
                  </a:cubicBezTo>
                  <a:cubicBezTo>
                    <a:pt x="132" y="175"/>
                    <a:pt x="162" y="155"/>
                    <a:pt x="177" y="124"/>
                  </a:cubicBezTo>
                  <a:cubicBezTo>
                    <a:pt x="187" y="102"/>
                    <a:pt x="188" y="79"/>
                    <a:pt x="180" y="56"/>
                  </a:cubicBezTo>
                  <a:cubicBezTo>
                    <a:pt x="173" y="35"/>
                    <a:pt x="157" y="18"/>
                    <a:pt x="137" y="7"/>
                  </a:cubicBezTo>
                  <a:cubicBezTo>
                    <a:pt x="126" y="3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4508275" y="5622698"/>
              <a:ext cx="8534" cy="7990"/>
            </a:xfrm>
            <a:custGeom>
              <a:avLst/>
              <a:gdLst/>
              <a:ahLst/>
              <a:cxnLst/>
              <a:rect l="l" t="t" r="r" b="b"/>
              <a:pathLst>
                <a:path w="188" h="176" extrusionOk="0">
                  <a:moveTo>
                    <a:pt x="90" y="70"/>
                  </a:moveTo>
                  <a:cubicBezTo>
                    <a:pt x="92" y="70"/>
                    <a:pt x="95" y="70"/>
                    <a:pt x="97" y="71"/>
                  </a:cubicBezTo>
                  <a:cubicBezTo>
                    <a:pt x="105" y="75"/>
                    <a:pt x="107" y="86"/>
                    <a:pt x="103" y="94"/>
                  </a:cubicBezTo>
                  <a:cubicBezTo>
                    <a:pt x="101" y="101"/>
                    <a:pt x="95" y="105"/>
                    <a:pt x="88" y="105"/>
                  </a:cubicBezTo>
                  <a:cubicBezTo>
                    <a:pt x="86" y="105"/>
                    <a:pt x="83" y="105"/>
                    <a:pt x="81" y="104"/>
                  </a:cubicBezTo>
                  <a:cubicBezTo>
                    <a:pt x="72" y="99"/>
                    <a:pt x="70" y="89"/>
                    <a:pt x="74" y="80"/>
                  </a:cubicBezTo>
                  <a:cubicBezTo>
                    <a:pt x="76" y="73"/>
                    <a:pt x="84" y="70"/>
                    <a:pt x="90" y="70"/>
                  </a:cubicBezTo>
                  <a:close/>
                  <a:moveTo>
                    <a:pt x="93" y="0"/>
                  </a:moveTo>
                  <a:cubicBezTo>
                    <a:pt x="61" y="0"/>
                    <a:pt x="28" y="18"/>
                    <a:pt x="13" y="49"/>
                  </a:cubicBezTo>
                  <a:cubicBezTo>
                    <a:pt x="3" y="70"/>
                    <a:pt x="1" y="94"/>
                    <a:pt x="8" y="117"/>
                  </a:cubicBezTo>
                  <a:cubicBezTo>
                    <a:pt x="15" y="138"/>
                    <a:pt x="31" y="156"/>
                    <a:pt x="50" y="166"/>
                  </a:cubicBezTo>
                  <a:cubicBezTo>
                    <a:pt x="63" y="172"/>
                    <a:pt x="75" y="175"/>
                    <a:pt x="89" y="175"/>
                  </a:cubicBezTo>
                  <a:cubicBezTo>
                    <a:pt x="122" y="175"/>
                    <a:pt x="152" y="156"/>
                    <a:pt x="168" y="126"/>
                  </a:cubicBezTo>
                  <a:cubicBezTo>
                    <a:pt x="187" y="84"/>
                    <a:pt x="171" y="31"/>
                    <a:pt x="129" y="9"/>
                  </a:cubicBezTo>
                  <a:cubicBezTo>
                    <a:pt x="118" y="3"/>
                    <a:pt x="106" y="0"/>
                    <a:pt x="93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4500331" y="5638450"/>
              <a:ext cx="8534" cy="7944"/>
            </a:xfrm>
            <a:custGeom>
              <a:avLst/>
              <a:gdLst/>
              <a:ahLst/>
              <a:cxnLst/>
              <a:rect l="l" t="t" r="r" b="b"/>
              <a:pathLst>
                <a:path w="188" h="175" extrusionOk="0">
                  <a:moveTo>
                    <a:pt x="91" y="69"/>
                  </a:moveTo>
                  <a:cubicBezTo>
                    <a:pt x="93" y="69"/>
                    <a:pt x="95" y="69"/>
                    <a:pt x="98" y="71"/>
                  </a:cubicBezTo>
                  <a:cubicBezTo>
                    <a:pt x="103" y="73"/>
                    <a:pt x="104" y="77"/>
                    <a:pt x="106" y="79"/>
                  </a:cubicBezTo>
                  <a:cubicBezTo>
                    <a:pt x="107" y="84"/>
                    <a:pt x="107" y="89"/>
                    <a:pt x="104" y="93"/>
                  </a:cubicBezTo>
                  <a:cubicBezTo>
                    <a:pt x="102" y="99"/>
                    <a:pt x="95" y="104"/>
                    <a:pt x="88" y="104"/>
                  </a:cubicBezTo>
                  <a:cubicBezTo>
                    <a:pt x="86" y="104"/>
                    <a:pt x="83" y="104"/>
                    <a:pt x="82" y="103"/>
                  </a:cubicBezTo>
                  <a:cubicBezTo>
                    <a:pt x="77" y="103"/>
                    <a:pt x="75" y="98"/>
                    <a:pt x="74" y="94"/>
                  </a:cubicBezTo>
                  <a:cubicBezTo>
                    <a:pt x="72" y="90"/>
                    <a:pt x="72" y="85"/>
                    <a:pt x="75" y="79"/>
                  </a:cubicBezTo>
                  <a:cubicBezTo>
                    <a:pt x="77" y="73"/>
                    <a:pt x="85" y="69"/>
                    <a:pt x="91" y="69"/>
                  </a:cubicBezTo>
                  <a:close/>
                  <a:moveTo>
                    <a:pt x="93" y="1"/>
                  </a:moveTo>
                  <a:cubicBezTo>
                    <a:pt x="60" y="1"/>
                    <a:pt x="27" y="19"/>
                    <a:pt x="12" y="50"/>
                  </a:cubicBezTo>
                  <a:cubicBezTo>
                    <a:pt x="2" y="72"/>
                    <a:pt x="1" y="95"/>
                    <a:pt x="7" y="118"/>
                  </a:cubicBezTo>
                  <a:cubicBezTo>
                    <a:pt x="14" y="139"/>
                    <a:pt x="29" y="157"/>
                    <a:pt x="50" y="167"/>
                  </a:cubicBezTo>
                  <a:cubicBezTo>
                    <a:pt x="62" y="172"/>
                    <a:pt x="74" y="174"/>
                    <a:pt x="87" y="174"/>
                  </a:cubicBezTo>
                  <a:cubicBezTo>
                    <a:pt x="120" y="174"/>
                    <a:pt x="151" y="155"/>
                    <a:pt x="166" y="125"/>
                  </a:cubicBezTo>
                  <a:cubicBezTo>
                    <a:pt x="187" y="83"/>
                    <a:pt x="170" y="30"/>
                    <a:pt x="128" y="9"/>
                  </a:cubicBezTo>
                  <a:cubicBezTo>
                    <a:pt x="117" y="3"/>
                    <a:pt x="105" y="1"/>
                    <a:pt x="9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4492523" y="5655927"/>
              <a:ext cx="8489" cy="7990"/>
            </a:xfrm>
            <a:custGeom>
              <a:avLst/>
              <a:gdLst/>
              <a:ahLst/>
              <a:cxnLst/>
              <a:rect l="l" t="t" r="r" b="b"/>
              <a:pathLst>
                <a:path w="187" h="176" extrusionOk="0">
                  <a:moveTo>
                    <a:pt x="96" y="71"/>
                  </a:moveTo>
                  <a:cubicBezTo>
                    <a:pt x="104" y="73"/>
                    <a:pt x="109" y="84"/>
                    <a:pt x="105" y="93"/>
                  </a:cubicBezTo>
                  <a:cubicBezTo>
                    <a:pt x="102" y="99"/>
                    <a:pt x="96" y="105"/>
                    <a:pt x="89" y="105"/>
                  </a:cubicBezTo>
                  <a:lnTo>
                    <a:pt x="84" y="104"/>
                  </a:lnTo>
                  <a:cubicBezTo>
                    <a:pt x="80" y="104"/>
                    <a:pt x="75" y="100"/>
                    <a:pt x="74" y="97"/>
                  </a:cubicBezTo>
                  <a:cubicBezTo>
                    <a:pt x="71" y="93"/>
                    <a:pt x="71" y="88"/>
                    <a:pt x="74" y="82"/>
                  </a:cubicBezTo>
                  <a:cubicBezTo>
                    <a:pt x="78" y="76"/>
                    <a:pt x="83" y="71"/>
                    <a:pt x="93" y="71"/>
                  </a:cubicBezTo>
                  <a:close/>
                  <a:moveTo>
                    <a:pt x="92" y="0"/>
                  </a:moveTo>
                  <a:cubicBezTo>
                    <a:pt x="57" y="0"/>
                    <a:pt x="22" y="23"/>
                    <a:pt x="9" y="58"/>
                  </a:cubicBezTo>
                  <a:cubicBezTo>
                    <a:pt x="1" y="82"/>
                    <a:pt x="1" y="108"/>
                    <a:pt x="11" y="128"/>
                  </a:cubicBezTo>
                  <a:cubicBezTo>
                    <a:pt x="22" y="150"/>
                    <a:pt x="39" y="164"/>
                    <a:pt x="60" y="172"/>
                  </a:cubicBezTo>
                  <a:cubicBezTo>
                    <a:pt x="69" y="174"/>
                    <a:pt x="78" y="175"/>
                    <a:pt x="86" y="175"/>
                  </a:cubicBezTo>
                  <a:cubicBezTo>
                    <a:pt x="123" y="175"/>
                    <a:pt x="157" y="152"/>
                    <a:pt x="169" y="117"/>
                  </a:cubicBezTo>
                  <a:cubicBezTo>
                    <a:pt x="186" y="72"/>
                    <a:pt x="164" y="23"/>
                    <a:pt x="121" y="5"/>
                  </a:cubicBezTo>
                  <a:cubicBezTo>
                    <a:pt x="112" y="2"/>
                    <a:pt x="102" y="0"/>
                    <a:pt x="9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4488165" y="5672951"/>
              <a:ext cx="8216" cy="8035"/>
            </a:xfrm>
            <a:custGeom>
              <a:avLst/>
              <a:gdLst/>
              <a:ahLst/>
              <a:cxnLst/>
              <a:rect l="l" t="t" r="r" b="b"/>
              <a:pathLst>
                <a:path w="181" h="177" extrusionOk="0">
                  <a:moveTo>
                    <a:pt x="91" y="69"/>
                  </a:moveTo>
                  <a:cubicBezTo>
                    <a:pt x="101" y="71"/>
                    <a:pt x="107" y="80"/>
                    <a:pt x="106" y="89"/>
                  </a:cubicBezTo>
                  <a:cubicBezTo>
                    <a:pt x="105" y="100"/>
                    <a:pt x="97" y="105"/>
                    <a:pt x="88" y="105"/>
                  </a:cubicBezTo>
                  <a:lnTo>
                    <a:pt x="87" y="105"/>
                  </a:lnTo>
                  <a:cubicBezTo>
                    <a:pt x="84" y="105"/>
                    <a:pt x="80" y="103"/>
                    <a:pt x="77" y="100"/>
                  </a:cubicBezTo>
                  <a:cubicBezTo>
                    <a:pt x="74" y="97"/>
                    <a:pt x="73" y="91"/>
                    <a:pt x="74" y="86"/>
                  </a:cubicBezTo>
                  <a:cubicBezTo>
                    <a:pt x="76" y="77"/>
                    <a:pt x="84" y="69"/>
                    <a:pt x="91" y="69"/>
                  </a:cubicBezTo>
                  <a:close/>
                  <a:moveTo>
                    <a:pt x="91" y="0"/>
                  </a:moveTo>
                  <a:cubicBezTo>
                    <a:pt x="49" y="0"/>
                    <a:pt x="11" y="33"/>
                    <a:pt x="5" y="77"/>
                  </a:cubicBezTo>
                  <a:cubicBezTo>
                    <a:pt x="1" y="102"/>
                    <a:pt x="8" y="126"/>
                    <a:pt x="23" y="145"/>
                  </a:cubicBezTo>
                  <a:cubicBezTo>
                    <a:pt x="38" y="163"/>
                    <a:pt x="58" y="174"/>
                    <a:pt x="80" y="177"/>
                  </a:cubicBezTo>
                  <a:lnTo>
                    <a:pt x="87" y="177"/>
                  </a:lnTo>
                  <a:cubicBezTo>
                    <a:pt x="130" y="177"/>
                    <a:pt x="167" y="144"/>
                    <a:pt x="175" y="100"/>
                  </a:cubicBezTo>
                  <a:cubicBezTo>
                    <a:pt x="181" y="54"/>
                    <a:pt x="149" y="10"/>
                    <a:pt x="105" y="2"/>
                  </a:cubicBezTo>
                  <a:cubicBezTo>
                    <a:pt x="100" y="1"/>
                    <a:pt x="95" y="0"/>
                    <a:pt x="9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488165" y="5692062"/>
              <a:ext cx="8216" cy="8035"/>
            </a:xfrm>
            <a:custGeom>
              <a:avLst/>
              <a:gdLst/>
              <a:ahLst/>
              <a:cxnLst/>
              <a:rect l="l" t="t" r="r" b="b"/>
              <a:pathLst>
                <a:path w="181" h="177" extrusionOk="0">
                  <a:moveTo>
                    <a:pt x="88" y="71"/>
                  </a:moveTo>
                  <a:cubicBezTo>
                    <a:pt x="97" y="71"/>
                    <a:pt x="105" y="77"/>
                    <a:pt x="106" y="87"/>
                  </a:cubicBezTo>
                  <a:cubicBezTo>
                    <a:pt x="107" y="95"/>
                    <a:pt x="101" y="105"/>
                    <a:pt x="92" y="106"/>
                  </a:cubicBezTo>
                  <a:lnTo>
                    <a:pt x="90" y="106"/>
                  </a:lnTo>
                  <a:cubicBezTo>
                    <a:pt x="82" y="106"/>
                    <a:pt x="76" y="100"/>
                    <a:pt x="74" y="90"/>
                  </a:cubicBezTo>
                  <a:cubicBezTo>
                    <a:pt x="71" y="85"/>
                    <a:pt x="73" y="80"/>
                    <a:pt x="77" y="76"/>
                  </a:cubicBezTo>
                  <a:cubicBezTo>
                    <a:pt x="80" y="73"/>
                    <a:pt x="84" y="71"/>
                    <a:pt x="88" y="71"/>
                  </a:cubicBezTo>
                  <a:close/>
                  <a:moveTo>
                    <a:pt x="80" y="0"/>
                  </a:moveTo>
                  <a:cubicBezTo>
                    <a:pt x="57" y="3"/>
                    <a:pt x="38" y="14"/>
                    <a:pt x="23" y="31"/>
                  </a:cubicBezTo>
                  <a:cubicBezTo>
                    <a:pt x="7" y="49"/>
                    <a:pt x="1" y="75"/>
                    <a:pt x="5" y="100"/>
                  </a:cubicBezTo>
                  <a:cubicBezTo>
                    <a:pt x="9" y="143"/>
                    <a:pt x="47" y="177"/>
                    <a:pt x="88" y="177"/>
                  </a:cubicBezTo>
                  <a:cubicBezTo>
                    <a:pt x="93" y="177"/>
                    <a:pt x="99" y="177"/>
                    <a:pt x="105" y="174"/>
                  </a:cubicBezTo>
                  <a:cubicBezTo>
                    <a:pt x="150" y="166"/>
                    <a:pt x="181" y="122"/>
                    <a:pt x="175" y="76"/>
                  </a:cubicBezTo>
                  <a:cubicBezTo>
                    <a:pt x="167" y="32"/>
                    <a:pt x="131" y="0"/>
                    <a:pt x="8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4567743" y="5749759"/>
              <a:ext cx="8443" cy="7899"/>
            </a:xfrm>
            <a:custGeom>
              <a:avLst/>
              <a:gdLst/>
              <a:ahLst/>
              <a:cxnLst/>
              <a:rect l="l" t="t" r="r" b="b"/>
              <a:pathLst>
                <a:path w="186" h="174" extrusionOk="0">
                  <a:moveTo>
                    <a:pt x="95" y="72"/>
                  </a:moveTo>
                  <a:cubicBezTo>
                    <a:pt x="104" y="72"/>
                    <a:pt x="110" y="77"/>
                    <a:pt x="112" y="83"/>
                  </a:cubicBezTo>
                  <a:cubicBezTo>
                    <a:pt x="114" y="88"/>
                    <a:pt x="112" y="92"/>
                    <a:pt x="111" y="95"/>
                  </a:cubicBezTo>
                  <a:cubicBezTo>
                    <a:pt x="108" y="98"/>
                    <a:pt x="104" y="102"/>
                    <a:pt x="99" y="104"/>
                  </a:cubicBezTo>
                  <a:cubicBezTo>
                    <a:pt x="98" y="104"/>
                    <a:pt x="96" y="104"/>
                    <a:pt x="95" y="104"/>
                  </a:cubicBezTo>
                  <a:cubicBezTo>
                    <a:pt x="86" y="104"/>
                    <a:pt x="79" y="99"/>
                    <a:pt x="78" y="93"/>
                  </a:cubicBezTo>
                  <a:cubicBezTo>
                    <a:pt x="77" y="83"/>
                    <a:pt x="83" y="74"/>
                    <a:pt x="95" y="72"/>
                  </a:cubicBezTo>
                  <a:close/>
                  <a:moveTo>
                    <a:pt x="93" y="1"/>
                  </a:moveTo>
                  <a:cubicBezTo>
                    <a:pt x="86" y="1"/>
                    <a:pt x="80" y="2"/>
                    <a:pt x="73" y="3"/>
                  </a:cubicBezTo>
                  <a:cubicBezTo>
                    <a:pt x="29" y="15"/>
                    <a:pt x="0" y="60"/>
                    <a:pt x="9" y="105"/>
                  </a:cubicBezTo>
                  <a:cubicBezTo>
                    <a:pt x="15" y="145"/>
                    <a:pt x="51" y="173"/>
                    <a:pt x="93" y="173"/>
                  </a:cubicBezTo>
                  <a:cubicBezTo>
                    <a:pt x="101" y="173"/>
                    <a:pt x="109" y="172"/>
                    <a:pt x="116" y="171"/>
                  </a:cubicBezTo>
                  <a:cubicBezTo>
                    <a:pt x="142" y="164"/>
                    <a:pt x="163" y="148"/>
                    <a:pt x="173" y="127"/>
                  </a:cubicBezTo>
                  <a:cubicBezTo>
                    <a:pt x="184" y="108"/>
                    <a:pt x="186" y="83"/>
                    <a:pt x="179" y="62"/>
                  </a:cubicBezTo>
                  <a:cubicBezTo>
                    <a:pt x="166" y="25"/>
                    <a:pt x="130" y="1"/>
                    <a:pt x="9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583313" y="5741996"/>
              <a:ext cx="8489" cy="7944"/>
            </a:xfrm>
            <a:custGeom>
              <a:avLst/>
              <a:gdLst/>
              <a:ahLst/>
              <a:cxnLst/>
              <a:rect l="l" t="t" r="r" b="b"/>
              <a:pathLst>
                <a:path w="187" h="175" extrusionOk="0">
                  <a:moveTo>
                    <a:pt x="97" y="70"/>
                  </a:moveTo>
                  <a:cubicBezTo>
                    <a:pt x="99" y="70"/>
                    <a:pt x="104" y="71"/>
                    <a:pt x="110" y="75"/>
                  </a:cubicBezTo>
                  <a:cubicBezTo>
                    <a:pt x="113" y="78"/>
                    <a:pt x="114" y="82"/>
                    <a:pt x="114" y="86"/>
                  </a:cubicBezTo>
                  <a:cubicBezTo>
                    <a:pt x="114" y="90"/>
                    <a:pt x="113" y="95"/>
                    <a:pt x="106" y="99"/>
                  </a:cubicBezTo>
                  <a:cubicBezTo>
                    <a:pt x="101" y="103"/>
                    <a:pt x="98" y="105"/>
                    <a:pt x="94" y="105"/>
                  </a:cubicBezTo>
                  <a:cubicBezTo>
                    <a:pt x="89" y="105"/>
                    <a:pt x="85" y="101"/>
                    <a:pt x="82" y="97"/>
                  </a:cubicBezTo>
                  <a:cubicBezTo>
                    <a:pt x="77" y="90"/>
                    <a:pt x="78" y="79"/>
                    <a:pt x="84" y="74"/>
                  </a:cubicBezTo>
                  <a:cubicBezTo>
                    <a:pt x="88" y="71"/>
                    <a:pt x="93" y="70"/>
                    <a:pt x="97" y="70"/>
                  </a:cubicBezTo>
                  <a:close/>
                  <a:moveTo>
                    <a:pt x="98" y="1"/>
                  </a:moveTo>
                  <a:cubicBezTo>
                    <a:pt x="78" y="1"/>
                    <a:pt x="58" y="7"/>
                    <a:pt x="42" y="20"/>
                  </a:cubicBezTo>
                  <a:cubicBezTo>
                    <a:pt x="6" y="49"/>
                    <a:pt x="0" y="101"/>
                    <a:pt x="25" y="138"/>
                  </a:cubicBezTo>
                  <a:cubicBezTo>
                    <a:pt x="40" y="161"/>
                    <a:pt x="67" y="174"/>
                    <a:pt x="94" y="174"/>
                  </a:cubicBezTo>
                  <a:cubicBezTo>
                    <a:pt x="115" y="174"/>
                    <a:pt x="135" y="166"/>
                    <a:pt x="151" y="153"/>
                  </a:cubicBezTo>
                  <a:cubicBezTo>
                    <a:pt x="171" y="137"/>
                    <a:pt x="184" y="113"/>
                    <a:pt x="185" y="90"/>
                  </a:cubicBezTo>
                  <a:cubicBezTo>
                    <a:pt x="187" y="68"/>
                    <a:pt x="178" y="44"/>
                    <a:pt x="162" y="28"/>
                  </a:cubicBezTo>
                  <a:cubicBezTo>
                    <a:pt x="145" y="10"/>
                    <a:pt x="122" y="1"/>
                    <a:pt x="9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4598384" y="5655020"/>
              <a:ext cx="8307" cy="8035"/>
            </a:xfrm>
            <a:custGeom>
              <a:avLst/>
              <a:gdLst/>
              <a:ahLst/>
              <a:cxnLst/>
              <a:rect l="l" t="t" r="r" b="b"/>
              <a:pathLst>
                <a:path w="183" h="177" extrusionOk="0">
                  <a:moveTo>
                    <a:pt x="95" y="71"/>
                  </a:moveTo>
                  <a:cubicBezTo>
                    <a:pt x="100" y="71"/>
                    <a:pt x="108" y="76"/>
                    <a:pt x="110" y="86"/>
                  </a:cubicBezTo>
                  <a:cubicBezTo>
                    <a:pt x="111" y="91"/>
                    <a:pt x="110" y="94"/>
                    <a:pt x="108" y="98"/>
                  </a:cubicBezTo>
                  <a:cubicBezTo>
                    <a:pt x="105" y="102"/>
                    <a:pt x="103" y="104"/>
                    <a:pt x="98" y="105"/>
                  </a:cubicBezTo>
                  <a:lnTo>
                    <a:pt x="95" y="105"/>
                  </a:lnTo>
                  <a:cubicBezTo>
                    <a:pt x="88" y="105"/>
                    <a:pt x="80" y="98"/>
                    <a:pt x="79" y="91"/>
                  </a:cubicBezTo>
                  <a:cubicBezTo>
                    <a:pt x="78" y="86"/>
                    <a:pt x="79" y="80"/>
                    <a:pt x="83" y="77"/>
                  </a:cubicBezTo>
                  <a:cubicBezTo>
                    <a:pt x="84" y="74"/>
                    <a:pt x="88" y="72"/>
                    <a:pt x="95" y="71"/>
                  </a:cubicBezTo>
                  <a:close/>
                  <a:moveTo>
                    <a:pt x="95" y="1"/>
                  </a:moveTo>
                  <a:cubicBezTo>
                    <a:pt x="89" y="1"/>
                    <a:pt x="84" y="1"/>
                    <a:pt x="78" y="2"/>
                  </a:cubicBezTo>
                  <a:cubicBezTo>
                    <a:pt x="31" y="10"/>
                    <a:pt x="0" y="55"/>
                    <a:pt x="9" y="104"/>
                  </a:cubicBezTo>
                  <a:cubicBezTo>
                    <a:pt x="16" y="146"/>
                    <a:pt x="52" y="176"/>
                    <a:pt x="94" y="176"/>
                  </a:cubicBezTo>
                  <a:cubicBezTo>
                    <a:pt x="99" y="176"/>
                    <a:pt x="105" y="176"/>
                    <a:pt x="109" y="175"/>
                  </a:cubicBezTo>
                  <a:cubicBezTo>
                    <a:pt x="131" y="171"/>
                    <a:pt x="151" y="159"/>
                    <a:pt x="164" y="140"/>
                  </a:cubicBezTo>
                  <a:cubicBezTo>
                    <a:pt x="177" y="120"/>
                    <a:pt x="183" y="97"/>
                    <a:pt x="178" y="73"/>
                  </a:cubicBezTo>
                  <a:cubicBezTo>
                    <a:pt x="170" y="31"/>
                    <a:pt x="135" y="1"/>
                    <a:pt x="9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4595161" y="5637633"/>
              <a:ext cx="8398" cy="8126"/>
            </a:xfrm>
            <a:custGeom>
              <a:avLst/>
              <a:gdLst/>
              <a:ahLst/>
              <a:cxnLst/>
              <a:rect l="l" t="t" r="r" b="b"/>
              <a:pathLst>
                <a:path w="185" h="179" extrusionOk="0">
                  <a:moveTo>
                    <a:pt x="91" y="73"/>
                  </a:moveTo>
                  <a:cubicBezTo>
                    <a:pt x="100" y="73"/>
                    <a:pt x="106" y="79"/>
                    <a:pt x="108" y="87"/>
                  </a:cubicBezTo>
                  <a:cubicBezTo>
                    <a:pt x="110" y="91"/>
                    <a:pt x="110" y="96"/>
                    <a:pt x="106" y="101"/>
                  </a:cubicBezTo>
                  <a:cubicBezTo>
                    <a:pt x="103" y="105"/>
                    <a:pt x="101" y="106"/>
                    <a:pt x="96" y="107"/>
                  </a:cubicBezTo>
                  <a:lnTo>
                    <a:pt x="92" y="107"/>
                  </a:lnTo>
                  <a:cubicBezTo>
                    <a:pt x="85" y="107"/>
                    <a:pt x="78" y="101"/>
                    <a:pt x="75" y="92"/>
                  </a:cubicBezTo>
                  <a:cubicBezTo>
                    <a:pt x="74" y="87"/>
                    <a:pt x="75" y="83"/>
                    <a:pt x="79" y="79"/>
                  </a:cubicBezTo>
                  <a:cubicBezTo>
                    <a:pt x="81" y="75"/>
                    <a:pt x="84" y="74"/>
                    <a:pt x="91" y="73"/>
                  </a:cubicBezTo>
                  <a:close/>
                  <a:moveTo>
                    <a:pt x="94" y="1"/>
                  </a:moveTo>
                  <a:cubicBezTo>
                    <a:pt x="88" y="1"/>
                    <a:pt x="83" y="1"/>
                    <a:pt x="77" y="2"/>
                  </a:cubicBezTo>
                  <a:cubicBezTo>
                    <a:pt x="31" y="12"/>
                    <a:pt x="1" y="58"/>
                    <a:pt x="10" y="106"/>
                  </a:cubicBezTo>
                  <a:cubicBezTo>
                    <a:pt x="17" y="148"/>
                    <a:pt x="53" y="179"/>
                    <a:pt x="96" y="179"/>
                  </a:cubicBezTo>
                  <a:cubicBezTo>
                    <a:pt x="101" y="179"/>
                    <a:pt x="106" y="179"/>
                    <a:pt x="111" y="176"/>
                  </a:cubicBezTo>
                  <a:cubicBezTo>
                    <a:pt x="133" y="173"/>
                    <a:pt x="152" y="160"/>
                    <a:pt x="165" y="141"/>
                  </a:cubicBezTo>
                  <a:cubicBezTo>
                    <a:pt x="179" y="122"/>
                    <a:pt x="184" y="97"/>
                    <a:pt x="179" y="74"/>
                  </a:cubicBezTo>
                  <a:cubicBezTo>
                    <a:pt x="170" y="32"/>
                    <a:pt x="136" y="1"/>
                    <a:pt x="9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4591484" y="5618794"/>
              <a:ext cx="8307" cy="8126"/>
            </a:xfrm>
            <a:custGeom>
              <a:avLst/>
              <a:gdLst/>
              <a:ahLst/>
              <a:cxnLst/>
              <a:rect l="l" t="t" r="r" b="b"/>
              <a:pathLst>
                <a:path w="183" h="179" extrusionOk="0">
                  <a:moveTo>
                    <a:pt x="94" y="73"/>
                  </a:moveTo>
                  <a:cubicBezTo>
                    <a:pt x="103" y="73"/>
                    <a:pt x="109" y="79"/>
                    <a:pt x="111" y="87"/>
                  </a:cubicBezTo>
                  <a:cubicBezTo>
                    <a:pt x="113" y="98"/>
                    <a:pt x="108" y="105"/>
                    <a:pt x="100" y="108"/>
                  </a:cubicBezTo>
                  <a:lnTo>
                    <a:pt x="97" y="108"/>
                  </a:lnTo>
                  <a:cubicBezTo>
                    <a:pt x="89" y="108"/>
                    <a:pt x="83" y="101"/>
                    <a:pt x="79" y="94"/>
                  </a:cubicBezTo>
                  <a:cubicBezTo>
                    <a:pt x="78" y="88"/>
                    <a:pt x="79" y="84"/>
                    <a:pt x="83" y="80"/>
                  </a:cubicBezTo>
                  <a:cubicBezTo>
                    <a:pt x="84" y="75"/>
                    <a:pt x="88" y="73"/>
                    <a:pt x="94" y="73"/>
                  </a:cubicBezTo>
                  <a:close/>
                  <a:moveTo>
                    <a:pt x="91" y="1"/>
                  </a:moveTo>
                  <a:cubicBezTo>
                    <a:pt x="86" y="1"/>
                    <a:pt x="81" y="1"/>
                    <a:pt x="76" y="2"/>
                  </a:cubicBezTo>
                  <a:cubicBezTo>
                    <a:pt x="31" y="11"/>
                    <a:pt x="0" y="58"/>
                    <a:pt x="10" y="105"/>
                  </a:cubicBezTo>
                  <a:cubicBezTo>
                    <a:pt x="18" y="147"/>
                    <a:pt x="53" y="178"/>
                    <a:pt x="94" y="178"/>
                  </a:cubicBezTo>
                  <a:cubicBezTo>
                    <a:pt x="100" y="178"/>
                    <a:pt x="105" y="178"/>
                    <a:pt x="110" y="177"/>
                  </a:cubicBezTo>
                  <a:cubicBezTo>
                    <a:pt x="133" y="173"/>
                    <a:pt x="151" y="159"/>
                    <a:pt x="165" y="141"/>
                  </a:cubicBezTo>
                  <a:cubicBezTo>
                    <a:pt x="178" y="121"/>
                    <a:pt x="183" y="98"/>
                    <a:pt x="178" y="74"/>
                  </a:cubicBezTo>
                  <a:cubicBezTo>
                    <a:pt x="169" y="31"/>
                    <a:pt x="133" y="1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4588534" y="5601544"/>
              <a:ext cx="8262" cy="8080"/>
            </a:xfrm>
            <a:custGeom>
              <a:avLst/>
              <a:gdLst/>
              <a:ahLst/>
              <a:cxnLst/>
              <a:rect l="l" t="t" r="r" b="b"/>
              <a:pathLst>
                <a:path w="182" h="178" extrusionOk="0">
                  <a:moveTo>
                    <a:pt x="88" y="70"/>
                  </a:moveTo>
                  <a:cubicBezTo>
                    <a:pt x="95" y="70"/>
                    <a:pt x="101" y="77"/>
                    <a:pt x="104" y="85"/>
                  </a:cubicBezTo>
                  <a:cubicBezTo>
                    <a:pt x="105" y="90"/>
                    <a:pt x="104" y="95"/>
                    <a:pt x="101" y="98"/>
                  </a:cubicBezTo>
                  <a:cubicBezTo>
                    <a:pt x="100" y="100"/>
                    <a:pt x="96" y="104"/>
                    <a:pt x="91" y="105"/>
                  </a:cubicBezTo>
                  <a:lnTo>
                    <a:pt x="89" y="105"/>
                  </a:lnTo>
                  <a:cubicBezTo>
                    <a:pt x="80" y="105"/>
                    <a:pt x="74" y="98"/>
                    <a:pt x="73" y="90"/>
                  </a:cubicBezTo>
                  <a:cubicBezTo>
                    <a:pt x="71" y="85"/>
                    <a:pt x="73" y="80"/>
                    <a:pt x="75" y="77"/>
                  </a:cubicBezTo>
                  <a:cubicBezTo>
                    <a:pt x="78" y="73"/>
                    <a:pt x="82" y="72"/>
                    <a:pt x="88" y="70"/>
                  </a:cubicBezTo>
                  <a:close/>
                  <a:moveTo>
                    <a:pt x="86" y="0"/>
                  </a:moveTo>
                  <a:cubicBezTo>
                    <a:pt x="81" y="0"/>
                    <a:pt x="77" y="1"/>
                    <a:pt x="73" y="1"/>
                  </a:cubicBezTo>
                  <a:cubicBezTo>
                    <a:pt x="50" y="5"/>
                    <a:pt x="32" y="17"/>
                    <a:pt x="18" y="37"/>
                  </a:cubicBezTo>
                  <a:cubicBezTo>
                    <a:pt x="5" y="57"/>
                    <a:pt x="0" y="80"/>
                    <a:pt x="4" y="105"/>
                  </a:cubicBezTo>
                  <a:cubicBezTo>
                    <a:pt x="12" y="147"/>
                    <a:pt x="47" y="177"/>
                    <a:pt x="89" y="177"/>
                  </a:cubicBezTo>
                  <a:cubicBezTo>
                    <a:pt x="94" y="177"/>
                    <a:pt x="99" y="177"/>
                    <a:pt x="104" y="175"/>
                  </a:cubicBezTo>
                  <a:cubicBezTo>
                    <a:pt x="150" y="168"/>
                    <a:pt x="181" y="121"/>
                    <a:pt x="173" y="73"/>
                  </a:cubicBezTo>
                  <a:cubicBezTo>
                    <a:pt x="164" y="30"/>
                    <a:pt x="126" y="0"/>
                    <a:pt x="86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4584857" y="5582660"/>
              <a:ext cx="8534" cy="8080"/>
            </a:xfrm>
            <a:custGeom>
              <a:avLst/>
              <a:gdLst/>
              <a:ahLst/>
              <a:cxnLst/>
              <a:rect l="l" t="t" r="r" b="b"/>
              <a:pathLst>
                <a:path w="188" h="178" extrusionOk="0">
                  <a:moveTo>
                    <a:pt x="94" y="72"/>
                  </a:moveTo>
                  <a:cubicBezTo>
                    <a:pt x="102" y="72"/>
                    <a:pt x="109" y="78"/>
                    <a:pt x="111" y="87"/>
                  </a:cubicBezTo>
                  <a:cubicBezTo>
                    <a:pt x="112" y="92"/>
                    <a:pt x="111" y="96"/>
                    <a:pt x="107" y="100"/>
                  </a:cubicBezTo>
                  <a:cubicBezTo>
                    <a:pt x="104" y="104"/>
                    <a:pt x="101" y="106"/>
                    <a:pt x="97" y="106"/>
                  </a:cubicBezTo>
                  <a:lnTo>
                    <a:pt x="94" y="106"/>
                  </a:lnTo>
                  <a:cubicBezTo>
                    <a:pt x="86" y="106"/>
                    <a:pt x="80" y="100"/>
                    <a:pt x="78" y="92"/>
                  </a:cubicBezTo>
                  <a:cubicBezTo>
                    <a:pt x="77" y="87"/>
                    <a:pt x="78" y="83"/>
                    <a:pt x="81" y="79"/>
                  </a:cubicBezTo>
                  <a:cubicBezTo>
                    <a:pt x="84" y="75"/>
                    <a:pt x="87" y="72"/>
                    <a:pt x="93" y="72"/>
                  </a:cubicBezTo>
                  <a:cubicBezTo>
                    <a:pt x="93" y="72"/>
                    <a:pt x="94" y="72"/>
                    <a:pt x="94" y="72"/>
                  </a:cubicBezTo>
                  <a:close/>
                  <a:moveTo>
                    <a:pt x="93" y="1"/>
                  </a:moveTo>
                  <a:cubicBezTo>
                    <a:pt x="88" y="1"/>
                    <a:pt x="84" y="1"/>
                    <a:pt x="79" y="2"/>
                  </a:cubicBezTo>
                  <a:cubicBezTo>
                    <a:pt x="33" y="10"/>
                    <a:pt x="1" y="56"/>
                    <a:pt x="10" y="104"/>
                  </a:cubicBezTo>
                  <a:cubicBezTo>
                    <a:pt x="18" y="146"/>
                    <a:pt x="54" y="178"/>
                    <a:pt x="96" y="178"/>
                  </a:cubicBezTo>
                  <a:cubicBezTo>
                    <a:pt x="101" y="178"/>
                    <a:pt x="105" y="178"/>
                    <a:pt x="111" y="177"/>
                  </a:cubicBezTo>
                  <a:cubicBezTo>
                    <a:pt x="156" y="167"/>
                    <a:pt x="188" y="122"/>
                    <a:pt x="179" y="75"/>
                  </a:cubicBezTo>
                  <a:cubicBezTo>
                    <a:pt x="171" y="32"/>
                    <a:pt x="135" y="1"/>
                    <a:pt x="9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4582087" y="5565319"/>
              <a:ext cx="8262" cy="8080"/>
            </a:xfrm>
            <a:custGeom>
              <a:avLst/>
              <a:gdLst/>
              <a:ahLst/>
              <a:cxnLst/>
              <a:rect l="l" t="t" r="r" b="b"/>
              <a:pathLst>
                <a:path w="182" h="178" extrusionOk="0">
                  <a:moveTo>
                    <a:pt x="90" y="71"/>
                  </a:moveTo>
                  <a:cubicBezTo>
                    <a:pt x="98" y="71"/>
                    <a:pt x="105" y="77"/>
                    <a:pt x="106" y="85"/>
                  </a:cubicBezTo>
                  <a:cubicBezTo>
                    <a:pt x="108" y="91"/>
                    <a:pt x="106" y="96"/>
                    <a:pt x="104" y="98"/>
                  </a:cubicBezTo>
                  <a:cubicBezTo>
                    <a:pt x="102" y="101"/>
                    <a:pt x="99" y="103"/>
                    <a:pt x="94" y="105"/>
                  </a:cubicBezTo>
                  <a:lnTo>
                    <a:pt x="90" y="105"/>
                  </a:lnTo>
                  <a:cubicBezTo>
                    <a:pt x="83" y="105"/>
                    <a:pt x="76" y="98"/>
                    <a:pt x="75" y="91"/>
                  </a:cubicBezTo>
                  <a:cubicBezTo>
                    <a:pt x="73" y="81"/>
                    <a:pt x="79" y="72"/>
                    <a:pt x="90" y="71"/>
                  </a:cubicBezTo>
                  <a:close/>
                  <a:moveTo>
                    <a:pt x="87" y="0"/>
                  </a:moveTo>
                  <a:cubicBezTo>
                    <a:pt x="83" y="0"/>
                    <a:pt x="79" y="0"/>
                    <a:pt x="76" y="1"/>
                  </a:cubicBezTo>
                  <a:cubicBezTo>
                    <a:pt x="53" y="5"/>
                    <a:pt x="33" y="17"/>
                    <a:pt x="21" y="35"/>
                  </a:cubicBezTo>
                  <a:cubicBezTo>
                    <a:pt x="6" y="55"/>
                    <a:pt x="1" y="79"/>
                    <a:pt x="5" y="102"/>
                  </a:cubicBezTo>
                  <a:cubicBezTo>
                    <a:pt x="11" y="144"/>
                    <a:pt x="48" y="177"/>
                    <a:pt x="90" y="177"/>
                  </a:cubicBezTo>
                  <a:cubicBezTo>
                    <a:pt x="95" y="177"/>
                    <a:pt x="100" y="177"/>
                    <a:pt x="104" y="176"/>
                  </a:cubicBezTo>
                  <a:cubicBezTo>
                    <a:pt x="149" y="169"/>
                    <a:pt x="181" y="123"/>
                    <a:pt x="175" y="75"/>
                  </a:cubicBezTo>
                  <a:cubicBezTo>
                    <a:pt x="168" y="31"/>
                    <a:pt x="128" y="0"/>
                    <a:pt x="8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4579228" y="5546389"/>
              <a:ext cx="8216" cy="808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88" y="70"/>
                  </a:moveTo>
                  <a:cubicBezTo>
                    <a:pt x="97" y="71"/>
                    <a:pt x="104" y="77"/>
                    <a:pt x="105" y="86"/>
                  </a:cubicBezTo>
                  <a:cubicBezTo>
                    <a:pt x="106" y="95"/>
                    <a:pt x="100" y="104"/>
                    <a:pt x="92" y="106"/>
                  </a:cubicBezTo>
                  <a:lnTo>
                    <a:pt x="89" y="128"/>
                  </a:lnTo>
                  <a:lnTo>
                    <a:pt x="89" y="106"/>
                  </a:lnTo>
                  <a:cubicBezTo>
                    <a:pt x="82" y="106"/>
                    <a:pt x="73" y="98"/>
                    <a:pt x="72" y="89"/>
                  </a:cubicBezTo>
                  <a:cubicBezTo>
                    <a:pt x="71" y="79"/>
                    <a:pt x="76" y="71"/>
                    <a:pt x="88" y="70"/>
                  </a:cubicBezTo>
                  <a:close/>
                  <a:moveTo>
                    <a:pt x="91" y="0"/>
                  </a:moveTo>
                  <a:cubicBezTo>
                    <a:pt x="86" y="0"/>
                    <a:pt x="81" y="1"/>
                    <a:pt x="76" y="1"/>
                  </a:cubicBezTo>
                  <a:cubicBezTo>
                    <a:pt x="53" y="4"/>
                    <a:pt x="33" y="17"/>
                    <a:pt x="20" y="35"/>
                  </a:cubicBezTo>
                  <a:cubicBezTo>
                    <a:pt x="6" y="54"/>
                    <a:pt x="0" y="77"/>
                    <a:pt x="5" y="102"/>
                  </a:cubicBezTo>
                  <a:cubicBezTo>
                    <a:pt x="11" y="145"/>
                    <a:pt x="48" y="178"/>
                    <a:pt x="90" y="178"/>
                  </a:cubicBezTo>
                  <a:cubicBezTo>
                    <a:pt x="94" y="178"/>
                    <a:pt x="99" y="178"/>
                    <a:pt x="102" y="176"/>
                  </a:cubicBezTo>
                  <a:cubicBezTo>
                    <a:pt x="148" y="170"/>
                    <a:pt x="181" y="125"/>
                    <a:pt x="174" y="76"/>
                  </a:cubicBezTo>
                  <a:cubicBezTo>
                    <a:pt x="168" y="34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4576776" y="5528912"/>
              <a:ext cx="8171" cy="8080"/>
            </a:xfrm>
            <a:custGeom>
              <a:avLst/>
              <a:gdLst/>
              <a:ahLst/>
              <a:cxnLst/>
              <a:rect l="l" t="t" r="r" b="b"/>
              <a:pathLst>
                <a:path w="180" h="178" extrusionOk="0">
                  <a:moveTo>
                    <a:pt x="90" y="71"/>
                  </a:moveTo>
                  <a:cubicBezTo>
                    <a:pt x="99" y="71"/>
                    <a:pt x="105" y="77"/>
                    <a:pt x="106" y="87"/>
                  </a:cubicBezTo>
                  <a:cubicBezTo>
                    <a:pt x="107" y="92"/>
                    <a:pt x="106" y="96"/>
                    <a:pt x="102" y="101"/>
                  </a:cubicBezTo>
                  <a:cubicBezTo>
                    <a:pt x="100" y="104"/>
                    <a:pt x="96" y="106"/>
                    <a:pt x="91" y="107"/>
                  </a:cubicBezTo>
                  <a:lnTo>
                    <a:pt x="90" y="129"/>
                  </a:lnTo>
                  <a:lnTo>
                    <a:pt x="90" y="107"/>
                  </a:lnTo>
                  <a:cubicBezTo>
                    <a:pt x="83" y="107"/>
                    <a:pt x="76" y="101"/>
                    <a:pt x="74" y="91"/>
                  </a:cubicBezTo>
                  <a:cubicBezTo>
                    <a:pt x="73" y="86"/>
                    <a:pt x="74" y="82"/>
                    <a:pt x="79" y="77"/>
                  </a:cubicBezTo>
                  <a:cubicBezTo>
                    <a:pt x="81" y="74"/>
                    <a:pt x="85" y="72"/>
                    <a:pt x="90" y="71"/>
                  </a:cubicBezTo>
                  <a:close/>
                  <a:moveTo>
                    <a:pt x="90" y="1"/>
                  </a:moveTo>
                  <a:cubicBezTo>
                    <a:pt x="86" y="1"/>
                    <a:pt x="82" y="1"/>
                    <a:pt x="79" y="1"/>
                  </a:cubicBezTo>
                  <a:cubicBezTo>
                    <a:pt x="57" y="4"/>
                    <a:pt x="37" y="16"/>
                    <a:pt x="22" y="34"/>
                  </a:cubicBezTo>
                  <a:cubicBezTo>
                    <a:pt x="7" y="53"/>
                    <a:pt x="1" y="76"/>
                    <a:pt x="5" y="101"/>
                  </a:cubicBezTo>
                  <a:cubicBezTo>
                    <a:pt x="10" y="144"/>
                    <a:pt x="47" y="178"/>
                    <a:pt x="90" y="178"/>
                  </a:cubicBezTo>
                  <a:cubicBezTo>
                    <a:pt x="95" y="178"/>
                    <a:pt x="97" y="178"/>
                    <a:pt x="101" y="177"/>
                  </a:cubicBezTo>
                  <a:cubicBezTo>
                    <a:pt x="147" y="170"/>
                    <a:pt x="180" y="127"/>
                    <a:pt x="175" y="77"/>
                  </a:cubicBezTo>
                  <a:cubicBezTo>
                    <a:pt x="170" y="34"/>
                    <a:pt x="133" y="1"/>
                    <a:pt x="90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4574597" y="5509892"/>
              <a:ext cx="8126" cy="808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88" y="72"/>
                  </a:moveTo>
                  <a:cubicBezTo>
                    <a:pt x="96" y="72"/>
                    <a:pt x="105" y="79"/>
                    <a:pt x="105" y="88"/>
                  </a:cubicBezTo>
                  <a:cubicBezTo>
                    <a:pt x="106" y="96"/>
                    <a:pt x="99" y="105"/>
                    <a:pt x="91" y="106"/>
                  </a:cubicBezTo>
                  <a:lnTo>
                    <a:pt x="90" y="129"/>
                  </a:lnTo>
                  <a:lnTo>
                    <a:pt x="90" y="106"/>
                  </a:lnTo>
                  <a:cubicBezTo>
                    <a:pt x="81" y="106"/>
                    <a:pt x="74" y="100"/>
                    <a:pt x="73" y="90"/>
                  </a:cubicBezTo>
                  <a:cubicBezTo>
                    <a:pt x="73" y="85"/>
                    <a:pt x="74" y="81"/>
                    <a:pt x="76" y="78"/>
                  </a:cubicBezTo>
                  <a:cubicBezTo>
                    <a:pt x="79" y="74"/>
                    <a:pt x="82" y="72"/>
                    <a:pt x="88" y="72"/>
                  </a:cubicBezTo>
                  <a:close/>
                  <a:moveTo>
                    <a:pt x="85" y="1"/>
                  </a:moveTo>
                  <a:cubicBezTo>
                    <a:pt x="83" y="1"/>
                    <a:pt x="81" y="1"/>
                    <a:pt x="79" y="1"/>
                  </a:cubicBezTo>
                  <a:cubicBezTo>
                    <a:pt x="56" y="4"/>
                    <a:pt x="37" y="14"/>
                    <a:pt x="22" y="32"/>
                  </a:cubicBezTo>
                  <a:cubicBezTo>
                    <a:pt x="8" y="51"/>
                    <a:pt x="0" y="75"/>
                    <a:pt x="2" y="99"/>
                  </a:cubicBezTo>
                  <a:cubicBezTo>
                    <a:pt x="8" y="143"/>
                    <a:pt x="44" y="178"/>
                    <a:pt x="89" y="178"/>
                  </a:cubicBezTo>
                  <a:lnTo>
                    <a:pt x="97" y="178"/>
                  </a:lnTo>
                  <a:cubicBezTo>
                    <a:pt x="145" y="173"/>
                    <a:pt x="178" y="128"/>
                    <a:pt x="173" y="80"/>
                  </a:cubicBezTo>
                  <a:cubicBezTo>
                    <a:pt x="169" y="33"/>
                    <a:pt x="129" y="1"/>
                    <a:pt x="8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4572918" y="5492369"/>
              <a:ext cx="8126" cy="808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89" y="70"/>
                  </a:moveTo>
                  <a:cubicBezTo>
                    <a:pt x="96" y="70"/>
                    <a:pt x="105" y="78"/>
                    <a:pt x="105" y="86"/>
                  </a:cubicBezTo>
                  <a:cubicBezTo>
                    <a:pt x="105" y="96"/>
                    <a:pt x="97" y="105"/>
                    <a:pt x="90" y="106"/>
                  </a:cubicBezTo>
                  <a:lnTo>
                    <a:pt x="89" y="128"/>
                  </a:lnTo>
                  <a:lnTo>
                    <a:pt x="89" y="106"/>
                  </a:lnTo>
                  <a:cubicBezTo>
                    <a:pt x="80" y="106"/>
                    <a:pt x="72" y="100"/>
                    <a:pt x="72" y="90"/>
                  </a:cubicBezTo>
                  <a:cubicBezTo>
                    <a:pt x="71" y="81"/>
                    <a:pt x="77" y="72"/>
                    <a:pt x="89" y="70"/>
                  </a:cubicBezTo>
                  <a:close/>
                  <a:moveTo>
                    <a:pt x="80" y="1"/>
                  </a:moveTo>
                  <a:cubicBezTo>
                    <a:pt x="58" y="2"/>
                    <a:pt x="37" y="12"/>
                    <a:pt x="22" y="31"/>
                  </a:cubicBezTo>
                  <a:cubicBezTo>
                    <a:pt x="7" y="49"/>
                    <a:pt x="0" y="72"/>
                    <a:pt x="2" y="97"/>
                  </a:cubicBezTo>
                  <a:cubicBezTo>
                    <a:pt x="7" y="143"/>
                    <a:pt x="43" y="178"/>
                    <a:pt x="89" y="178"/>
                  </a:cubicBezTo>
                  <a:lnTo>
                    <a:pt x="96" y="178"/>
                  </a:lnTo>
                  <a:cubicBezTo>
                    <a:pt x="144" y="174"/>
                    <a:pt x="178" y="130"/>
                    <a:pt x="174" y="83"/>
                  </a:cubicBezTo>
                  <a:cubicBezTo>
                    <a:pt x="170" y="38"/>
                    <a:pt x="133" y="2"/>
                    <a:pt x="89" y="2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4571465" y="5473213"/>
              <a:ext cx="8035" cy="8126"/>
            </a:xfrm>
            <a:custGeom>
              <a:avLst/>
              <a:gdLst/>
              <a:ahLst/>
              <a:cxnLst/>
              <a:rect l="l" t="t" r="r" b="b"/>
              <a:pathLst>
                <a:path w="177" h="179" extrusionOk="0">
                  <a:moveTo>
                    <a:pt x="87" y="73"/>
                  </a:moveTo>
                  <a:cubicBezTo>
                    <a:pt x="96" y="73"/>
                    <a:pt x="103" y="80"/>
                    <a:pt x="104" y="90"/>
                  </a:cubicBezTo>
                  <a:cubicBezTo>
                    <a:pt x="104" y="99"/>
                    <a:pt x="98" y="107"/>
                    <a:pt x="88" y="107"/>
                  </a:cubicBezTo>
                  <a:lnTo>
                    <a:pt x="87" y="131"/>
                  </a:lnTo>
                  <a:lnTo>
                    <a:pt x="87" y="107"/>
                  </a:lnTo>
                  <a:cubicBezTo>
                    <a:pt x="81" y="106"/>
                    <a:pt x="74" y="100"/>
                    <a:pt x="72" y="91"/>
                  </a:cubicBezTo>
                  <a:cubicBezTo>
                    <a:pt x="72" y="85"/>
                    <a:pt x="74" y="80"/>
                    <a:pt x="77" y="78"/>
                  </a:cubicBezTo>
                  <a:cubicBezTo>
                    <a:pt x="78" y="75"/>
                    <a:pt x="82" y="73"/>
                    <a:pt x="87" y="73"/>
                  </a:cubicBezTo>
                  <a:close/>
                  <a:moveTo>
                    <a:pt x="85" y="1"/>
                  </a:moveTo>
                  <a:cubicBezTo>
                    <a:pt x="38" y="4"/>
                    <a:pt x="1" y="46"/>
                    <a:pt x="3" y="95"/>
                  </a:cubicBezTo>
                  <a:cubicBezTo>
                    <a:pt x="6" y="141"/>
                    <a:pt x="44" y="178"/>
                    <a:pt x="89" y="178"/>
                  </a:cubicBezTo>
                  <a:lnTo>
                    <a:pt x="94" y="178"/>
                  </a:lnTo>
                  <a:cubicBezTo>
                    <a:pt x="142" y="175"/>
                    <a:pt x="177" y="133"/>
                    <a:pt x="175" y="84"/>
                  </a:cubicBezTo>
                  <a:cubicBezTo>
                    <a:pt x="171" y="38"/>
                    <a:pt x="135" y="1"/>
                    <a:pt x="8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4570739" y="5455645"/>
              <a:ext cx="7944" cy="8080"/>
            </a:xfrm>
            <a:custGeom>
              <a:avLst/>
              <a:gdLst/>
              <a:ahLst/>
              <a:cxnLst/>
              <a:rect l="l" t="t" r="r" b="b"/>
              <a:pathLst>
                <a:path w="175" h="178" extrusionOk="0">
                  <a:moveTo>
                    <a:pt x="87" y="72"/>
                  </a:moveTo>
                  <a:cubicBezTo>
                    <a:pt x="97" y="72"/>
                    <a:pt x="103" y="80"/>
                    <a:pt x="103" y="88"/>
                  </a:cubicBezTo>
                  <a:cubicBezTo>
                    <a:pt x="103" y="98"/>
                    <a:pt x="97" y="107"/>
                    <a:pt x="87" y="107"/>
                  </a:cubicBezTo>
                  <a:cubicBezTo>
                    <a:pt x="79" y="107"/>
                    <a:pt x="71" y="99"/>
                    <a:pt x="71" y="91"/>
                  </a:cubicBezTo>
                  <a:cubicBezTo>
                    <a:pt x="71" y="81"/>
                    <a:pt x="79" y="73"/>
                    <a:pt x="87" y="72"/>
                  </a:cubicBezTo>
                  <a:close/>
                  <a:moveTo>
                    <a:pt x="85" y="1"/>
                  </a:moveTo>
                  <a:cubicBezTo>
                    <a:pt x="62" y="1"/>
                    <a:pt x="42" y="11"/>
                    <a:pt x="26" y="27"/>
                  </a:cubicBezTo>
                  <a:cubicBezTo>
                    <a:pt x="9" y="44"/>
                    <a:pt x="1" y="66"/>
                    <a:pt x="2" y="92"/>
                  </a:cubicBezTo>
                  <a:cubicBezTo>
                    <a:pt x="3" y="139"/>
                    <a:pt x="42" y="177"/>
                    <a:pt x="87" y="177"/>
                  </a:cubicBezTo>
                  <a:lnTo>
                    <a:pt x="90" y="177"/>
                  </a:lnTo>
                  <a:cubicBezTo>
                    <a:pt x="138" y="176"/>
                    <a:pt x="175" y="135"/>
                    <a:pt x="174" y="86"/>
                  </a:cubicBezTo>
                  <a:cubicBezTo>
                    <a:pt x="172" y="38"/>
                    <a:pt x="134" y="1"/>
                    <a:pt x="8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4570512" y="5436533"/>
              <a:ext cx="7853" cy="8035"/>
            </a:xfrm>
            <a:custGeom>
              <a:avLst/>
              <a:gdLst/>
              <a:ahLst/>
              <a:cxnLst/>
              <a:rect l="l" t="t" r="r" b="b"/>
              <a:pathLst>
                <a:path w="173" h="177" extrusionOk="0">
                  <a:moveTo>
                    <a:pt x="86" y="71"/>
                  </a:moveTo>
                  <a:cubicBezTo>
                    <a:pt x="95" y="71"/>
                    <a:pt x="102" y="79"/>
                    <a:pt x="102" y="90"/>
                  </a:cubicBezTo>
                  <a:cubicBezTo>
                    <a:pt x="102" y="93"/>
                    <a:pt x="101" y="97"/>
                    <a:pt x="98" y="101"/>
                  </a:cubicBezTo>
                  <a:cubicBezTo>
                    <a:pt x="94" y="105"/>
                    <a:pt x="90" y="106"/>
                    <a:pt x="86" y="106"/>
                  </a:cubicBezTo>
                  <a:cubicBezTo>
                    <a:pt x="82" y="106"/>
                    <a:pt x="79" y="105"/>
                    <a:pt x="75" y="101"/>
                  </a:cubicBezTo>
                  <a:cubicBezTo>
                    <a:pt x="71" y="97"/>
                    <a:pt x="70" y="93"/>
                    <a:pt x="70" y="88"/>
                  </a:cubicBezTo>
                  <a:cubicBezTo>
                    <a:pt x="70" y="77"/>
                    <a:pt x="76" y="71"/>
                    <a:pt x="86" y="71"/>
                  </a:cubicBezTo>
                  <a:close/>
                  <a:moveTo>
                    <a:pt x="86" y="0"/>
                  </a:moveTo>
                  <a:cubicBezTo>
                    <a:pt x="38" y="0"/>
                    <a:pt x="1" y="39"/>
                    <a:pt x="1" y="88"/>
                  </a:cubicBezTo>
                  <a:cubicBezTo>
                    <a:pt x="1" y="137"/>
                    <a:pt x="38" y="176"/>
                    <a:pt x="86" y="176"/>
                  </a:cubicBezTo>
                  <a:cubicBezTo>
                    <a:pt x="133" y="176"/>
                    <a:pt x="171" y="137"/>
                    <a:pt x="171" y="88"/>
                  </a:cubicBezTo>
                  <a:cubicBezTo>
                    <a:pt x="172" y="39"/>
                    <a:pt x="134" y="0"/>
                    <a:pt x="86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4570739" y="5418829"/>
              <a:ext cx="7944" cy="8080"/>
            </a:xfrm>
            <a:custGeom>
              <a:avLst/>
              <a:gdLst/>
              <a:ahLst/>
              <a:cxnLst/>
              <a:rect l="l" t="t" r="r" b="b"/>
              <a:pathLst>
                <a:path w="175" h="178" extrusionOk="0">
                  <a:moveTo>
                    <a:pt x="86" y="72"/>
                  </a:moveTo>
                  <a:cubicBezTo>
                    <a:pt x="96" y="72"/>
                    <a:pt x="102" y="80"/>
                    <a:pt x="102" y="91"/>
                  </a:cubicBezTo>
                  <a:cubicBezTo>
                    <a:pt x="103" y="100"/>
                    <a:pt x="96" y="107"/>
                    <a:pt x="87" y="107"/>
                  </a:cubicBezTo>
                  <a:cubicBezTo>
                    <a:pt x="84" y="107"/>
                    <a:pt x="80" y="106"/>
                    <a:pt x="76" y="102"/>
                  </a:cubicBezTo>
                  <a:cubicBezTo>
                    <a:pt x="74" y="98"/>
                    <a:pt x="70" y="95"/>
                    <a:pt x="70" y="90"/>
                  </a:cubicBezTo>
                  <a:cubicBezTo>
                    <a:pt x="70" y="80"/>
                    <a:pt x="77" y="72"/>
                    <a:pt x="86" y="72"/>
                  </a:cubicBezTo>
                  <a:close/>
                  <a:moveTo>
                    <a:pt x="86" y="1"/>
                  </a:moveTo>
                  <a:cubicBezTo>
                    <a:pt x="40" y="1"/>
                    <a:pt x="2" y="39"/>
                    <a:pt x="1" y="87"/>
                  </a:cubicBezTo>
                  <a:cubicBezTo>
                    <a:pt x="1" y="112"/>
                    <a:pt x="8" y="134"/>
                    <a:pt x="26" y="151"/>
                  </a:cubicBezTo>
                  <a:cubicBezTo>
                    <a:pt x="42" y="169"/>
                    <a:pt x="62" y="177"/>
                    <a:pt x="85" y="177"/>
                  </a:cubicBezTo>
                  <a:lnTo>
                    <a:pt x="86" y="177"/>
                  </a:lnTo>
                  <a:cubicBezTo>
                    <a:pt x="134" y="177"/>
                    <a:pt x="171" y="139"/>
                    <a:pt x="172" y="92"/>
                  </a:cubicBezTo>
                  <a:cubicBezTo>
                    <a:pt x="175" y="43"/>
                    <a:pt x="137" y="2"/>
                    <a:pt x="86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4577230" y="5308747"/>
              <a:ext cx="8126" cy="803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71"/>
                  </a:moveTo>
                  <a:cubicBezTo>
                    <a:pt x="99" y="73"/>
                    <a:pt x="106" y="81"/>
                    <a:pt x="105" y="90"/>
                  </a:cubicBezTo>
                  <a:cubicBezTo>
                    <a:pt x="102" y="100"/>
                    <a:pt x="96" y="106"/>
                    <a:pt x="89" y="106"/>
                  </a:cubicBezTo>
                  <a:lnTo>
                    <a:pt x="89" y="128"/>
                  </a:lnTo>
                  <a:lnTo>
                    <a:pt x="87" y="106"/>
                  </a:lnTo>
                  <a:cubicBezTo>
                    <a:pt x="83" y="106"/>
                    <a:pt x="79" y="103"/>
                    <a:pt x="76" y="101"/>
                  </a:cubicBezTo>
                  <a:cubicBezTo>
                    <a:pt x="74" y="96"/>
                    <a:pt x="73" y="92"/>
                    <a:pt x="73" y="87"/>
                  </a:cubicBezTo>
                  <a:cubicBezTo>
                    <a:pt x="73" y="78"/>
                    <a:pt x="80" y="71"/>
                    <a:pt x="90" y="71"/>
                  </a:cubicBezTo>
                  <a:close/>
                  <a:moveTo>
                    <a:pt x="89" y="0"/>
                  </a:moveTo>
                  <a:cubicBezTo>
                    <a:pt x="43" y="0"/>
                    <a:pt x="6" y="35"/>
                    <a:pt x="2" y="81"/>
                  </a:cubicBezTo>
                  <a:cubicBezTo>
                    <a:pt x="0" y="104"/>
                    <a:pt x="6" y="128"/>
                    <a:pt x="22" y="147"/>
                  </a:cubicBezTo>
                  <a:cubicBezTo>
                    <a:pt x="37" y="164"/>
                    <a:pt x="58" y="176"/>
                    <a:pt x="80" y="177"/>
                  </a:cubicBezTo>
                  <a:lnTo>
                    <a:pt x="89" y="177"/>
                  </a:lnTo>
                  <a:cubicBezTo>
                    <a:pt x="133" y="177"/>
                    <a:pt x="169" y="143"/>
                    <a:pt x="174" y="96"/>
                  </a:cubicBezTo>
                  <a:cubicBezTo>
                    <a:pt x="178" y="48"/>
                    <a:pt x="144" y="4"/>
                    <a:pt x="97" y="0"/>
                  </a:cubicBezTo>
                  <a:cubicBezTo>
                    <a:pt x="95" y="0"/>
                    <a:pt x="92" y="0"/>
                    <a:pt x="8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4579182" y="5289681"/>
              <a:ext cx="8171" cy="803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1" y="72"/>
                  </a:moveTo>
                  <a:cubicBezTo>
                    <a:pt x="95" y="72"/>
                    <a:pt x="100" y="75"/>
                    <a:pt x="102" y="78"/>
                  </a:cubicBezTo>
                  <a:cubicBezTo>
                    <a:pt x="105" y="81"/>
                    <a:pt x="106" y="85"/>
                    <a:pt x="106" y="90"/>
                  </a:cubicBezTo>
                  <a:cubicBezTo>
                    <a:pt x="105" y="100"/>
                    <a:pt x="97" y="106"/>
                    <a:pt x="90" y="106"/>
                  </a:cubicBezTo>
                  <a:lnTo>
                    <a:pt x="89" y="106"/>
                  </a:lnTo>
                  <a:cubicBezTo>
                    <a:pt x="85" y="106"/>
                    <a:pt x="81" y="104"/>
                    <a:pt x="78" y="101"/>
                  </a:cubicBezTo>
                  <a:cubicBezTo>
                    <a:pt x="73" y="98"/>
                    <a:pt x="72" y="92"/>
                    <a:pt x="73" y="88"/>
                  </a:cubicBezTo>
                  <a:cubicBezTo>
                    <a:pt x="74" y="79"/>
                    <a:pt x="81" y="72"/>
                    <a:pt x="91" y="72"/>
                  </a:cubicBezTo>
                  <a:close/>
                  <a:moveTo>
                    <a:pt x="89" y="0"/>
                  </a:moveTo>
                  <a:cubicBezTo>
                    <a:pt x="46" y="0"/>
                    <a:pt x="8" y="34"/>
                    <a:pt x="4" y="79"/>
                  </a:cubicBezTo>
                  <a:cubicBezTo>
                    <a:pt x="0" y="102"/>
                    <a:pt x="7" y="126"/>
                    <a:pt x="21" y="145"/>
                  </a:cubicBezTo>
                  <a:cubicBezTo>
                    <a:pt x="36" y="163"/>
                    <a:pt x="56" y="174"/>
                    <a:pt x="78" y="177"/>
                  </a:cubicBezTo>
                  <a:lnTo>
                    <a:pt x="87" y="177"/>
                  </a:lnTo>
                  <a:cubicBezTo>
                    <a:pt x="131" y="177"/>
                    <a:pt x="168" y="142"/>
                    <a:pt x="173" y="98"/>
                  </a:cubicBezTo>
                  <a:cubicBezTo>
                    <a:pt x="180" y="50"/>
                    <a:pt x="146" y="6"/>
                    <a:pt x="98" y="1"/>
                  </a:cubicBezTo>
                  <a:cubicBezTo>
                    <a:pt x="95" y="0"/>
                    <a:pt x="92" y="0"/>
                    <a:pt x="8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4586491" y="5235797"/>
              <a:ext cx="8307" cy="8126"/>
            </a:xfrm>
            <a:custGeom>
              <a:avLst/>
              <a:gdLst/>
              <a:ahLst/>
              <a:cxnLst/>
              <a:rect l="l" t="t" r="r" b="b"/>
              <a:pathLst>
                <a:path w="183" h="179" extrusionOk="0">
                  <a:moveTo>
                    <a:pt x="91" y="72"/>
                  </a:moveTo>
                  <a:cubicBezTo>
                    <a:pt x="95" y="72"/>
                    <a:pt x="99" y="74"/>
                    <a:pt x="102" y="78"/>
                  </a:cubicBezTo>
                  <a:cubicBezTo>
                    <a:pt x="104" y="81"/>
                    <a:pt x="105" y="88"/>
                    <a:pt x="104" y="91"/>
                  </a:cubicBezTo>
                  <a:cubicBezTo>
                    <a:pt x="103" y="100"/>
                    <a:pt x="97" y="106"/>
                    <a:pt x="88" y="106"/>
                  </a:cubicBezTo>
                  <a:lnTo>
                    <a:pt x="86" y="106"/>
                  </a:lnTo>
                  <a:cubicBezTo>
                    <a:pt x="82" y="106"/>
                    <a:pt x="78" y="103"/>
                    <a:pt x="76" y="99"/>
                  </a:cubicBezTo>
                  <a:cubicBezTo>
                    <a:pt x="72" y="95"/>
                    <a:pt x="71" y="90"/>
                    <a:pt x="72" y="86"/>
                  </a:cubicBezTo>
                  <a:cubicBezTo>
                    <a:pt x="75" y="78"/>
                    <a:pt x="81" y="72"/>
                    <a:pt x="91" y="72"/>
                  </a:cubicBezTo>
                  <a:close/>
                  <a:moveTo>
                    <a:pt x="90" y="0"/>
                  </a:moveTo>
                  <a:cubicBezTo>
                    <a:pt x="48" y="0"/>
                    <a:pt x="11" y="32"/>
                    <a:pt x="4" y="75"/>
                  </a:cubicBezTo>
                  <a:cubicBezTo>
                    <a:pt x="1" y="99"/>
                    <a:pt x="6" y="123"/>
                    <a:pt x="20" y="143"/>
                  </a:cubicBezTo>
                  <a:cubicBezTo>
                    <a:pt x="33" y="162"/>
                    <a:pt x="53" y="173"/>
                    <a:pt x="76" y="177"/>
                  </a:cubicBezTo>
                  <a:cubicBezTo>
                    <a:pt x="80" y="178"/>
                    <a:pt x="85" y="178"/>
                    <a:pt x="88" y="178"/>
                  </a:cubicBezTo>
                  <a:cubicBezTo>
                    <a:pt x="130" y="178"/>
                    <a:pt x="167" y="147"/>
                    <a:pt x="175" y="105"/>
                  </a:cubicBezTo>
                  <a:cubicBezTo>
                    <a:pt x="182" y="54"/>
                    <a:pt x="150" y="10"/>
                    <a:pt x="103" y="1"/>
                  </a:cubicBezTo>
                  <a:cubicBezTo>
                    <a:pt x="99" y="1"/>
                    <a:pt x="94" y="0"/>
                    <a:pt x="90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4589578" y="5216958"/>
              <a:ext cx="8489" cy="8035"/>
            </a:xfrm>
            <a:custGeom>
              <a:avLst/>
              <a:gdLst/>
              <a:ahLst/>
              <a:cxnLst/>
              <a:rect l="l" t="t" r="r" b="b"/>
              <a:pathLst>
                <a:path w="187" h="177" extrusionOk="0">
                  <a:moveTo>
                    <a:pt x="95" y="71"/>
                  </a:moveTo>
                  <a:cubicBezTo>
                    <a:pt x="105" y="73"/>
                    <a:pt x="110" y="82"/>
                    <a:pt x="109" y="92"/>
                  </a:cubicBezTo>
                  <a:cubicBezTo>
                    <a:pt x="108" y="99"/>
                    <a:pt x="101" y="105"/>
                    <a:pt x="93" y="105"/>
                  </a:cubicBezTo>
                  <a:lnTo>
                    <a:pt x="91" y="105"/>
                  </a:lnTo>
                  <a:cubicBezTo>
                    <a:pt x="87" y="104"/>
                    <a:pt x="82" y="103"/>
                    <a:pt x="80" y="99"/>
                  </a:cubicBezTo>
                  <a:cubicBezTo>
                    <a:pt x="77" y="95"/>
                    <a:pt x="76" y="89"/>
                    <a:pt x="77" y="86"/>
                  </a:cubicBezTo>
                  <a:cubicBezTo>
                    <a:pt x="78" y="77"/>
                    <a:pt x="86" y="71"/>
                    <a:pt x="95" y="71"/>
                  </a:cubicBezTo>
                  <a:close/>
                  <a:moveTo>
                    <a:pt x="93" y="1"/>
                  </a:moveTo>
                  <a:cubicBezTo>
                    <a:pt x="52" y="1"/>
                    <a:pt x="15" y="30"/>
                    <a:pt x="9" y="73"/>
                  </a:cubicBezTo>
                  <a:cubicBezTo>
                    <a:pt x="0" y="120"/>
                    <a:pt x="31" y="166"/>
                    <a:pt x="77" y="175"/>
                  </a:cubicBezTo>
                  <a:cubicBezTo>
                    <a:pt x="82" y="177"/>
                    <a:pt x="87" y="177"/>
                    <a:pt x="92" y="177"/>
                  </a:cubicBezTo>
                  <a:cubicBezTo>
                    <a:pt x="134" y="177"/>
                    <a:pt x="170" y="146"/>
                    <a:pt x="177" y="104"/>
                  </a:cubicBezTo>
                  <a:cubicBezTo>
                    <a:pt x="187" y="56"/>
                    <a:pt x="155" y="9"/>
                    <a:pt x="109" y="2"/>
                  </a:cubicBezTo>
                  <a:cubicBezTo>
                    <a:pt x="104" y="1"/>
                    <a:pt x="99" y="1"/>
                    <a:pt x="9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4593028" y="5199617"/>
              <a:ext cx="8353" cy="8035"/>
            </a:xfrm>
            <a:custGeom>
              <a:avLst/>
              <a:gdLst/>
              <a:ahLst/>
              <a:cxnLst/>
              <a:rect l="l" t="t" r="r" b="b"/>
              <a:pathLst>
                <a:path w="184" h="177" extrusionOk="0">
                  <a:moveTo>
                    <a:pt x="92" y="71"/>
                  </a:moveTo>
                  <a:cubicBezTo>
                    <a:pt x="101" y="73"/>
                    <a:pt x="107" y="81"/>
                    <a:pt x="103" y="92"/>
                  </a:cubicBezTo>
                  <a:cubicBezTo>
                    <a:pt x="102" y="100"/>
                    <a:pt x="95" y="107"/>
                    <a:pt x="88" y="107"/>
                  </a:cubicBezTo>
                  <a:lnTo>
                    <a:pt x="86" y="107"/>
                  </a:lnTo>
                  <a:cubicBezTo>
                    <a:pt x="78" y="104"/>
                    <a:pt x="72" y="95"/>
                    <a:pt x="74" y="85"/>
                  </a:cubicBezTo>
                  <a:cubicBezTo>
                    <a:pt x="75" y="78"/>
                    <a:pt x="81" y="71"/>
                    <a:pt x="92" y="71"/>
                  </a:cubicBezTo>
                  <a:close/>
                  <a:moveTo>
                    <a:pt x="92" y="1"/>
                  </a:moveTo>
                  <a:cubicBezTo>
                    <a:pt x="51" y="1"/>
                    <a:pt x="14" y="30"/>
                    <a:pt x="5" y="73"/>
                  </a:cubicBezTo>
                  <a:cubicBezTo>
                    <a:pt x="0" y="96"/>
                    <a:pt x="5" y="120"/>
                    <a:pt x="18" y="139"/>
                  </a:cubicBezTo>
                  <a:cubicBezTo>
                    <a:pt x="32" y="158"/>
                    <a:pt x="50" y="171"/>
                    <a:pt x="72" y="175"/>
                  </a:cubicBezTo>
                  <a:cubicBezTo>
                    <a:pt x="77" y="176"/>
                    <a:pt x="82" y="176"/>
                    <a:pt x="89" y="176"/>
                  </a:cubicBezTo>
                  <a:cubicBezTo>
                    <a:pt x="129" y="176"/>
                    <a:pt x="165" y="147"/>
                    <a:pt x="174" y="105"/>
                  </a:cubicBezTo>
                  <a:cubicBezTo>
                    <a:pt x="184" y="58"/>
                    <a:pt x="154" y="12"/>
                    <a:pt x="107" y="2"/>
                  </a:cubicBezTo>
                  <a:cubicBezTo>
                    <a:pt x="102" y="1"/>
                    <a:pt x="97" y="1"/>
                    <a:pt x="9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4596705" y="5180869"/>
              <a:ext cx="8489" cy="7990"/>
            </a:xfrm>
            <a:custGeom>
              <a:avLst/>
              <a:gdLst/>
              <a:ahLst/>
              <a:cxnLst/>
              <a:rect l="l" t="t" r="r" b="b"/>
              <a:pathLst>
                <a:path w="187" h="176" extrusionOk="0">
                  <a:moveTo>
                    <a:pt x="96" y="71"/>
                  </a:moveTo>
                  <a:cubicBezTo>
                    <a:pt x="106" y="72"/>
                    <a:pt x="111" y="83"/>
                    <a:pt x="109" y="92"/>
                  </a:cubicBezTo>
                  <a:cubicBezTo>
                    <a:pt x="107" y="101"/>
                    <a:pt x="99" y="107"/>
                    <a:pt x="92" y="107"/>
                  </a:cubicBezTo>
                  <a:lnTo>
                    <a:pt x="89" y="107"/>
                  </a:lnTo>
                  <a:cubicBezTo>
                    <a:pt x="82" y="103"/>
                    <a:pt x="76" y="93"/>
                    <a:pt x="77" y="86"/>
                  </a:cubicBezTo>
                  <a:cubicBezTo>
                    <a:pt x="78" y="78"/>
                    <a:pt x="87" y="71"/>
                    <a:pt x="95" y="71"/>
                  </a:cubicBezTo>
                  <a:close/>
                  <a:moveTo>
                    <a:pt x="95" y="0"/>
                  </a:moveTo>
                  <a:cubicBezTo>
                    <a:pt x="55" y="0"/>
                    <a:pt x="18" y="29"/>
                    <a:pt x="10" y="70"/>
                  </a:cubicBezTo>
                  <a:cubicBezTo>
                    <a:pt x="0" y="118"/>
                    <a:pt x="30" y="165"/>
                    <a:pt x="75" y="175"/>
                  </a:cubicBezTo>
                  <a:cubicBezTo>
                    <a:pt x="80" y="176"/>
                    <a:pt x="86" y="176"/>
                    <a:pt x="93" y="176"/>
                  </a:cubicBezTo>
                  <a:cubicBezTo>
                    <a:pt x="133" y="176"/>
                    <a:pt x="169" y="145"/>
                    <a:pt x="179" y="104"/>
                  </a:cubicBezTo>
                  <a:cubicBezTo>
                    <a:pt x="187" y="59"/>
                    <a:pt x="157" y="11"/>
                    <a:pt x="111" y="2"/>
                  </a:cubicBezTo>
                  <a:cubicBezTo>
                    <a:pt x="106" y="1"/>
                    <a:pt x="100" y="0"/>
                    <a:pt x="9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4600245" y="5163619"/>
              <a:ext cx="8580" cy="8035"/>
            </a:xfrm>
            <a:custGeom>
              <a:avLst/>
              <a:gdLst/>
              <a:ahLst/>
              <a:cxnLst/>
              <a:rect l="l" t="t" r="r" b="b"/>
              <a:pathLst>
                <a:path w="189" h="177" extrusionOk="0">
                  <a:moveTo>
                    <a:pt x="97" y="71"/>
                  </a:moveTo>
                  <a:cubicBezTo>
                    <a:pt x="102" y="72"/>
                    <a:pt x="106" y="73"/>
                    <a:pt x="107" y="77"/>
                  </a:cubicBezTo>
                  <a:cubicBezTo>
                    <a:pt x="110" y="81"/>
                    <a:pt x="111" y="86"/>
                    <a:pt x="110" y="91"/>
                  </a:cubicBezTo>
                  <a:cubicBezTo>
                    <a:pt x="109" y="98"/>
                    <a:pt x="101" y="104"/>
                    <a:pt x="93" y="104"/>
                  </a:cubicBezTo>
                  <a:lnTo>
                    <a:pt x="90" y="104"/>
                  </a:lnTo>
                  <a:cubicBezTo>
                    <a:pt x="83" y="103"/>
                    <a:pt x="77" y="94"/>
                    <a:pt x="78" y="85"/>
                  </a:cubicBezTo>
                  <a:cubicBezTo>
                    <a:pt x="79" y="77"/>
                    <a:pt x="86" y="71"/>
                    <a:pt x="96" y="71"/>
                  </a:cubicBezTo>
                  <a:close/>
                  <a:moveTo>
                    <a:pt x="95" y="0"/>
                  </a:moveTo>
                  <a:cubicBezTo>
                    <a:pt x="56" y="0"/>
                    <a:pt x="19" y="30"/>
                    <a:pt x="10" y="71"/>
                  </a:cubicBezTo>
                  <a:cubicBezTo>
                    <a:pt x="0" y="118"/>
                    <a:pt x="30" y="164"/>
                    <a:pt x="75" y="175"/>
                  </a:cubicBezTo>
                  <a:cubicBezTo>
                    <a:pt x="81" y="176"/>
                    <a:pt x="88" y="176"/>
                    <a:pt x="93" y="176"/>
                  </a:cubicBezTo>
                  <a:cubicBezTo>
                    <a:pt x="133" y="176"/>
                    <a:pt x="169" y="146"/>
                    <a:pt x="177" y="104"/>
                  </a:cubicBezTo>
                  <a:cubicBezTo>
                    <a:pt x="188" y="57"/>
                    <a:pt x="159" y="12"/>
                    <a:pt x="112" y="2"/>
                  </a:cubicBezTo>
                  <a:cubicBezTo>
                    <a:pt x="106" y="1"/>
                    <a:pt x="101" y="0"/>
                    <a:pt x="9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4604104" y="5144825"/>
              <a:ext cx="8398" cy="7990"/>
            </a:xfrm>
            <a:custGeom>
              <a:avLst/>
              <a:gdLst/>
              <a:ahLst/>
              <a:cxnLst/>
              <a:rect l="l" t="t" r="r" b="b"/>
              <a:pathLst>
                <a:path w="185" h="176" extrusionOk="0">
                  <a:moveTo>
                    <a:pt x="99" y="70"/>
                  </a:moveTo>
                  <a:cubicBezTo>
                    <a:pt x="106" y="72"/>
                    <a:pt x="114" y="82"/>
                    <a:pt x="110" y="91"/>
                  </a:cubicBezTo>
                  <a:cubicBezTo>
                    <a:pt x="109" y="100"/>
                    <a:pt x="102" y="106"/>
                    <a:pt x="95" y="106"/>
                  </a:cubicBezTo>
                  <a:lnTo>
                    <a:pt x="92" y="106"/>
                  </a:lnTo>
                  <a:cubicBezTo>
                    <a:pt x="85" y="105"/>
                    <a:pt x="83" y="102"/>
                    <a:pt x="82" y="100"/>
                  </a:cubicBezTo>
                  <a:cubicBezTo>
                    <a:pt x="79" y="95"/>
                    <a:pt x="78" y="90"/>
                    <a:pt x="79" y="85"/>
                  </a:cubicBezTo>
                  <a:cubicBezTo>
                    <a:pt x="80" y="77"/>
                    <a:pt x="87" y="70"/>
                    <a:pt x="97" y="70"/>
                  </a:cubicBezTo>
                  <a:close/>
                  <a:moveTo>
                    <a:pt x="96" y="0"/>
                  </a:moveTo>
                  <a:cubicBezTo>
                    <a:pt x="55" y="0"/>
                    <a:pt x="19" y="30"/>
                    <a:pt x="10" y="72"/>
                  </a:cubicBezTo>
                  <a:cubicBezTo>
                    <a:pt x="1" y="120"/>
                    <a:pt x="31" y="165"/>
                    <a:pt x="78" y="175"/>
                  </a:cubicBezTo>
                  <a:cubicBezTo>
                    <a:pt x="83" y="176"/>
                    <a:pt x="89" y="176"/>
                    <a:pt x="95" y="176"/>
                  </a:cubicBezTo>
                  <a:cubicBezTo>
                    <a:pt x="136" y="176"/>
                    <a:pt x="171" y="146"/>
                    <a:pt x="179" y="105"/>
                  </a:cubicBezTo>
                  <a:cubicBezTo>
                    <a:pt x="184" y="81"/>
                    <a:pt x="179" y="58"/>
                    <a:pt x="165" y="37"/>
                  </a:cubicBezTo>
                  <a:cubicBezTo>
                    <a:pt x="153" y="20"/>
                    <a:pt x="135" y="7"/>
                    <a:pt x="112" y="2"/>
                  </a:cubicBezTo>
                  <a:cubicBezTo>
                    <a:pt x="106" y="1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4607463" y="5127530"/>
              <a:ext cx="8398" cy="8035"/>
            </a:xfrm>
            <a:custGeom>
              <a:avLst/>
              <a:gdLst/>
              <a:ahLst/>
              <a:cxnLst/>
              <a:rect l="l" t="t" r="r" b="b"/>
              <a:pathLst>
                <a:path w="185" h="177" extrusionOk="0">
                  <a:moveTo>
                    <a:pt x="99" y="72"/>
                  </a:moveTo>
                  <a:cubicBezTo>
                    <a:pt x="104" y="74"/>
                    <a:pt x="106" y="76"/>
                    <a:pt x="107" y="79"/>
                  </a:cubicBezTo>
                  <a:cubicBezTo>
                    <a:pt x="110" y="82"/>
                    <a:pt x="111" y="86"/>
                    <a:pt x="110" y="92"/>
                  </a:cubicBezTo>
                  <a:cubicBezTo>
                    <a:pt x="109" y="100"/>
                    <a:pt x="102" y="106"/>
                    <a:pt x="94" y="106"/>
                  </a:cubicBezTo>
                  <a:lnTo>
                    <a:pt x="91" y="106"/>
                  </a:lnTo>
                  <a:cubicBezTo>
                    <a:pt x="88" y="105"/>
                    <a:pt x="84" y="103"/>
                    <a:pt x="81" y="100"/>
                  </a:cubicBezTo>
                  <a:cubicBezTo>
                    <a:pt x="79" y="96"/>
                    <a:pt x="78" y="92"/>
                    <a:pt x="79" y="86"/>
                  </a:cubicBezTo>
                  <a:cubicBezTo>
                    <a:pt x="80" y="79"/>
                    <a:pt x="86" y="72"/>
                    <a:pt x="97" y="72"/>
                  </a:cubicBezTo>
                  <a:close/>
                  <a:moveTo>
                    <a:pt x="97" y="1"/>
                  </a:moveTo>
                  <a:cubicBezTo>
                    <a:pt x="56" y="1"/>
                    <a:pt x="19" y="31"/>
                    <a:pt x="10" y="74"/>
                  </a:cubicBezTo>
                  <a:cubicBezTo>
                    <a:pt x="1" y="121"/>
                    <a:pt x="32" y="166"/>
                    <a:pt x="79" y="176"/>
                  </a:cubicBezTo>
                  <a:cubicBezTo>
                    <a:pt x="84" y="177"/>
                    <a:pt x="89" y="177"/>
                    <a:pt x="94" y="177"/>
                  </a:cubicBezTo>
                  <a:cubicBezTo>
                    <a:pt x="137" y="177"/>
                    <a:pt x="173" y="147"/>
                    <a:pt x="180" y="105"/>
                  </a:cubicBezTo>
                  <a:cubicBezTo>
                    <a:pt x="184" y="81"/>
                    <a:pt x="180" y="58"/>
                    <a:pt x="167" y="38"/>
                  </a:cubicBezTo>
                  <a:cubicBezTo>
                    <a:pt x="152" y="19"/>
                    <a:pt x="132" y="6"/>
                    <a:pt x="110" y="2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4610822" y="5108645"/>
              <a:ext cx="8216" cy="8035"/>
            </a:xfrm>
            <a:custGeom>
              <a:avLst/>
              <a:gdLst/>
              <a:ahLst/>
              <a:cxnLst/>
              <a:rect l="l" t="t" r="r" b="b"/>
              <a:pathLst>
                <a:path w="181" h="177" extrusionOk="0">
                  <a:moveTo>
                    <a:pt x="95" y="73"/>
                  </a:moveTo>
                  <a:cubicBezTo>
                    <a:pt x="100" y="73"/>
                    <a:pt x="104" y="75"/>
                    <a:pt x="105" y="79"/>
                  </a:cubicBezTo>
                  <a:cubicBezTo>
                    <a:pt x="108" y="83"/>
                    <a:pt x="109" y="89"/>
                    <a:pt x="108" y="94"/>
                  </a:cubicBezTo>
                  <a:cubicBezTo>
                    <a:pt x="108" y="101"/>
                    <a:pt x="100" y="107"/>
                    <a:pt x="92" y="107"/>
                  </a:cubicBezTo>
                  <a:lnTo>
                    <a:pt x="90" y="107"/>
                  </a:lnTo>
                  <a:cubicBezTo>
                    <a:pt x="81" y="106"/>
                    <a:pt x="75" y="96"/>
                    <a:pt x="77" y="87"/>
                  </a:cubicBezTo>
                  <a:cubicBezTo>
                    <a:pt x="78" y="79"/>
                    <a:pt x="85" y="73"/>
                    <a:pt x="95" y="73"/>
                  </a:cubicBezTo>
                  <a:close/>
                  <a:moveTo>
                    <a:pt x="93" y="1"/>
                  </a:moveTo>
                  <a:cubicBezTo>
                    <a:pt x="50" y="1"/>
                    <a:pt x="14" y="33"/>
                    <a:pt x="8" y="75"/>
                  </a:cubicBezTo>
                  <a:cubicBezTo>
                    <a:pt x="0" y="123"/>
                    <a:pt x="32" y="168"/>
                    <a:pt x="78" y="175"/>
                  </a:cubicBezTo>
                  <a:cubicBezTo>
                    <a:pt x="83" y="176"/>
                    <a:pt x="88" y="176"/>
                    <a:pt x="92" y="176"/>
                  </a:cubicBezTo>
                  <a:cubicBezTo>
                    <a:pt x="134" y="176"/>
                    <a:pt x="171" y="144"/>
                    <a:pt x="178" y="102"/>
                  </a:cubicBezTo>
                  <a:cubicBezTo>
                    <a:pt x="181" y="78"/>
                    <a:pt x="177" y="54"/>
                    <a:pt x="162" y="34"/>
                  </a:cubicBezTo>
                  <a:cubicBezTo>
                    <a:pt x="147" y="17"/>
                    <a:pt x="127" y="6"/>
                    <a:pt x="105" y="1"/>
                  </a:cubicBezTo>
                  <a:cubicBezTo>
                    <a:pt x="101" y="1"/>
                    <a:pt x="97" y="1"/>
                    <a:pt x="9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613183" y="5091168"/>
              <a:ext cx="8126" cy="803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4" y="71"/>
                  </a:moveTo>
                  <a:cubicBezTo>
                    <a:pt x="98" y="71"/>
                    <a:pt x="101" y="74"/>
                    <a:pt x="105" y="76"/>
                  </a:cubicBezTo>
                  <a:cubicBezTo>
                    <a:pt x="107" y="81"/>
                    <a:pt x="108" y="85"/>
                    <a:pt x="108" y="90"/>
                  </a:cubicBezTo>
                  <a:cubicBezTo>
                    <a:pt x="107" y="100"/>
                    <a:pt x="100" y="106"/>
                    <a:pt x="92" y="106"/>
                  </a:cubicBezTo>
                  <a:lnTo>
                    <a:pt x="91" y="106"/>
                  </a:lnTo>
                  <a:cubicBezTo>
                    <a:pt x="80" y="106"/>
                    <a:pt x="74" y="96"/>
                    <a:pt x="75" y="87"/>
                  </a:cubicBezTo>
                  <a:cubicBezTo>
                    <a:pt x="77" y="78"/>
                    <a:pt x="83" y="71"/>
                    <a:pt x="94" y="71"/>
                  </a:cubicBezTo>
                  <a:close/>
                  <a:moveTo>
                    <a:pt x="91" y="1"/>
                  </a:moveTo>
                  <a:cubicBezTo>
                    <a:pt x="47" y="1"/>
                    <a:pt x="10" y="35"/>
                    <a:pt x="5" y="81"/>
                  </a:cubicBezTo>
                  <a:cubicBezTo>
                    <a:pt x="0" y="128"/>
                    <a:pt x="35" y="171"/>
                    <a:pt x="80" y="177"/>
                  </a:cubicBezTo>
                  <a:lnTo>
                    <a:pt x="90" y="177"/>
                  </a:lnTo>
                  <a:cubicBezTo>
                    <a:pt x="135" y="177"/>
                    <a:pt x="170" y="143"/>
                    <a:pt x="175" y="97"/>
                  </a:cubicBezTo>
                  <a:cubicBezTo>
                    <a:pt x="178" y="74"/>
                    <a:pt x="172" y="50"/>
                    <a:pt x="156" y="32"/>
                  </a:cubicBezTo>
                  <a:cubicBezTo>
                    <a:pt x="142" y="15"/>
                    <a:pt x="122" y="3"/>
                    <a:pt x="100" y="1"/>
                  </a:cubicBezTo>
                  <a:cubicBezTo>
                    <a:pt x="97" y="1"/>
                    <a:pt x="94" y="1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614545" y="5072057"/>
              <a:ext cx="7899" cy="8080"/>
            </a:xfrm>
            <a:custGeom>
              <a:avLst/>
              <a:gdLst/>
              <a:ahLst/>
              <a:cxnLst/>
              <a:rect l="l" t="t" r="r" b="b"/>
              <a:pathLst>
                <a:path w="174" h="178" extrusionOk="0">
                  <a:moveTo>
                    <a:pt x="90" y="72"/>
                  </a:moveTo>
                  <a:cubicBezTo>
                    <a:pt x="96" y="72"/>
                    <a:pt x="98" y="74"/>
                    <a:pt x="101" y="78"/>
                  </a:cubicBezTo>
                  <a:cubicBezTo>
                    <a:pt x="104" y="81"/>
                    <a:pt x="106" y="85"/>
                    <a:pt x="106" y="90"/>
                  </a:cubicBezTo>
                  <a:cubicBezTo>
                    <a:pt x="105" y="100"/>
                    <a:pt x="98" y="107"/>
                    <a:pt x="89" y="107"/>
                  </a:cubicBezTo>
                  <a:cubicBezTo>
                    <a:pt x="80" y="107"/>
                    <a:pt x="71" y="100"/>
                    <a:pt x="72" y="89"/>
                  </a:cubicBezTo>
                  <a:cubicBezTo>
                    <a:pt x="72" y="80"/>
                    <a:pt x="81" y="72"/>
                    <a:pt x="90" y="72"/>
                  </a:cubicBezTo>
                  <a:close/>
                  <a:moveTo>
                    <a:pt x="89" y="1"/>
                  </a:moveTo>
                  <a:cubicBezTo>
                    <a:pt x="42" y="1"/>
                    <a:pt x="3" y="39"/>
                    <a:pt x="2" y="88"/>
                  </a:cubicBezTo>
                  <a:cubicBezTo>
                    <a:pt x="1" y="137"/>
                    <a:pt x="38" y="176"/>
                    <a:pt x="85" y="178"/>
                  </a:cubicBezTo>
                  <a:lnTo>
                    <a:pt x="87" y="178"/>
                  </a:lnTo>
                  <a:cubicBezTo>
                    <a:pt x="134" y="178"/>
                    <a:pt x="172" y="138"/>
                    <a:pt x="174" y="90"/>
                  </a:cubicBezTo>
                  <a:cubicBezTo>
                    <a:pt x="174" y="65"/>
                    <a:pt x="164" y="43"/>
                    <a:pt x="148" y="26"/>
                  </a:cubicBezTo>
                  <a:cubicBezTo>
                    <a:pt x="134" y="10"/>
                    <a:pt x="112" y="1"/>
                    <a:pt x="8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288836" y="5120811"/>
              <a:ext cx="142722" cy="142722"/>
            </a:xfrm>
            <a:custGeom>
              <a:avLst/>
              <a:gdLst/>
              <a:ahLst/>
              <a:cxnLst/>
              <a:rect l="l" t="t" r="r" b="b"/>
              <a:pathLst>
                <a:path w="3144" h="3144" extrusionOk="0">
                  <a:moveTo>
                    <a:pt x="1541" y="76"/>
                  </a:moveTo>
                  <a:lnTo>
                    <a:pt x="1662" y="228"/>
                  </a:lnTo>
                  <a:lnTo>
                    <a:pt x="1803" y="93"/>
                  </a:lnTo>
                  <a:lnTo>
                    <a:pt x="1894" y="265"/>
                  </a:lnTo>
                  <a:lnTo>
                    <a:pt x="2056" y="156"/>
                  </a:lnTo>
                  <a:lnTo>
                    <a:pt x="2117" y="341"/>
                  </a:lnTo>
                  <a:lnTo>
                    <a:pt x="2295" y="262"/>
                  </a:lnTo>
                  <a:lnTo>
                    <a:pt x="2323" y="455"/>
                  </a:lnTo>
                  <a:lnTo>
                    <a:pt x="2511" y="407"/>
                  </a:lnTo>
                  <a:lnTo>
                    <a:pt x="2506" y="600"/>
                  </a:lnTo>
                  <a:lnTo>
                    <a:pt x="2700" y="588"/>
                  </a:lnTo>
                  <a:lnTo>
                    <a:pt x="2660" y="777"/>
                  </a:lnTo>
                  <a:lnTo>
                    <a:pt x="2853" y="797"/>
                  </a:lnTo>
                  <a:lnTo>
                    <a:pt x="2782" y="978"/>
                  </a:lnTo>
                  <a:lnTo>
                    <a:pt x="2969" y="1032"/>
                  </a:lnTo>
                  <a:lnTo>
                    <a:pt x="2867" y="1196"/>
                  </a:lnTo>
                  <a:lnTo>
                    <a:pt x="3042" y="1283"/>
                  </a:lnTo>
                  <a:lnTo>
                    <a:pt x="2912" y="1427"/>
                  </a:lnTo>
                  <a:lnTo>
                    <a:pt x="3069" y="1542"/>
                  </a:lnTo>
                  <a:lnTo>
                    <a:pt x="2916" y="1662"/>
                  </a:lnTo>
                  <a:lnTo>
                    <a:pt x="3051" y="1801"/>
                  </a:lnTo>
                  <a:lnTo>
                    <a:pt x="2879" y="1894"/>
                  </a:lnTo>
                  <a:lnTo>
                    <a:pt x="2988" y="2054"/>
                  </a:lnTo>
                  <a:lnTo>
                    <a:pt x="2803" y="2116"/>
                  </a:lnTo>
                  <a:lnTo>
                    <a:pt x="2883" y="2293"/>
                  </a:lnTo>
                  <a:lnTo>
                    <a:pt x="2690" y="2322"/>
                  </a:lnTo>
                  <a:lnTo>
                    <a:pt x="2737" y="2511"/>
                  </a:lnTo>
                  <a:lnTo>
                    <a:pt x="2543" y="2506"/>
                  </a:lnTo>
                  <a:lnTo>
                    <a:pt x="2557" y="2699"/>
                  </a:lnTo>
                  <a:lnTo>
                    <a:pt x="2367" y="2660"/>
                  </a:lnTo>
                  <a:lnTo>
                    <a:pt x="2347" y="2852"/>
                  </a:lnTo>
                  <a:lnTo>
                    <a:pt x="2166" y="2781"/>
                  </a:lnTo>
                  <a:lnTo>
                    <a:pt x="2113" y="2969"/>
                  </a:lnTo>
                  <a:lnTo>
                    <a:pt x="1947" y="2867"/>
                  </a:lnTo>
                  <a:lnTo>
                    <a:pt x="1862" y="3041"/>
                  </a:lnTo>
                  <a:lnTo>
                    <a:pt x="1717" y="2912"/>
                  </a:lnTo>
                  <a:lnTo>
                    <a:pt x="1602" y="3069"/>
                  </a:lnTo>
                  <a:lnTo>
                    <a:pt x="1485" y="2916"/>
                  </a:lnTo>
                  <a:lnTo>
                    <a:pt x="1345" y="3050"/>
                  </a:lnTo>
                  <a:lnTo>
                    <a:pt x="1253" y="2879"/>
                  </a:lnTo>
                  <a:lnTo>
                    <a:pt x="1092" y="2987"/>
                  </a:lnTo>
                  <a:lnTo>
                    <a:pt x="1031" y="2802"/>
                  </a:lnTo>
                  <a:lnTo>
                    <a:pt x="854" y="2881"/>
                  </a:lnTo>
                  <a:lnTo>
                    <a:pt x="824" y="2689"/>
                  </a:lnTo>
                  <a:lnTo>
                    <a:pt x="635" y="2737"/>
                  </a:lnTo>
                  <a:lnTo>
                    <a:pt x="641" y="2543"/>
                  </a:lnTo>
                  <a:lnTo>
                    <a:pt x="448" y="2555"/>
                  </a:lnTo>
                  <a:lnTo>
                    <a:pt x="487" y="2366"/>
                  </a:lnTo>
                  <a:lnTo>
                    <a:pt x="293" y="2347"/>
                  </a:lnTo>
                  <a:lnTo>
                    <a:pt x="364" y="2165"/>
                  </a:lnTo>
                  <a:lnTo>
                    <a:pt x="177" y="2111"/>
                  </a:lnTo>
                  <a:lnTo>
                    <a:pt x="279" y="1947"/>
                  </a:lnTo>
                  <a:lnTo>
                    <a:pt x="105" y="1862"/>
                  </a:lnTo>
                  <a:lnTo>
                    <a:pt x="233" y="1716"/>
                  </a:lnTo>
                  <a:lnTo>
                    <a:pt x="76" y="1601"/>
                  </a:lnTo>
                  <a:lnTo>
                    <a:pt x="228" y="1481"/>
                  </a:lnTo>
                  <a:lnTo>
                    <a:pt x="94" y="1342"/>
                  </a:lnTo>
                  <a:lnTo>
                    <a:pt x="265" y="1249"/>
                  </a:lnTo>
                  <a:lnTo>
                    <a:pt x="158" y="1089"/>
                  </a:lnTo>
                  <a:lnTo>
                    <a:pt x="342" y="1027"/>
                  </a:lnTo>
                  <a:lnTo>
                    <a:pt x="263" y="850"/>
                  </a:lnTo>
                  <a:lnTo>
                    <a:pt x="455" y="822"/>
                  </a:lnTo>
                  <a:lnTo>
                    <a:pt x="407" y="634"/>
                  </a:lnTo>
                  <a:lnTo>
                    <a:pt x="602" y="639"/>
                  </a:lnTo>
                  <a:lnTo>
                    <a:pt x="602" y="639"/>
                  </a:lnTo>
                  <a:lnTo>
                    <a:pt x="588" y="445"/>
                  </a:lnTo>
                  <a:lnTo>
                    <a:pt x="778" y="484"/>
                  </a:lnTo>
                  <a:lnTo>
                    <a:pt x="798" y="291"/>
                  </a:lnTo>
                  <a:lnTo>
                    <a:pt x="978" y="362"/>
                  </a:lnTo>
                  <a:lnTo>
                    <a:pt x="1033" y="176"/>
                  </a:lnTo>
                  <a:lnTo>
                    <a:pt x="1197" y="278"/>
                  </a:lnTo>
                  <a:lnTo>
                    <a:pt x="1283" y="104"/>
                  </a:lnTo>
                  <a:lnTo>
                    <a:pt x="1428" y="233"/>
                  </a:lnTo>
                  <a:lnTo>
                    <a:pt x="1541" y="76"/>
                  </a:lnTo>
                  <a:close/>
                  <a:moveTo>
                    <a:pt x="1540" y="0"/>
                  </a:moveTo>
                  <a:lnTo>
                    <a:pt x="1420" y="165"/>
                  </a:lnTo>
                  <a:lnTo>
                    <a:pt x="1267" y="29"/>
                  </a:lnTo>
                  <a:lnTo>
                    <a:pt x="1177" y="212"/>
                  </a:lnTo>
                  <a:lnTo>
                    <a:pt x="1003" y="106"/>
                  </a:lnTo>
                  <a:lnTo>
                    <a:pt x="947" y="302"/>
                  </a:lnTo>
                  <a:lnTo>
                    <a:pt x="758" y="227"/>
                  </a:lnTo>
                  <a:lnTo>
                    <a:pt x="736" y="429"/>
                  </a:lnTo>
                  <a:lnTo>
                    <a:pt x="536" y="388"/>
                  </a:lnTo>
                  <a:lnTo>
                    <a:pt x="550" y="592"/>
                  </a:lnTo>
                  <a:lnTo>
                    <a:pt x="346" y="587"/>
                  </a:lnTo>
                  <a:lnTo>
                    <a:pt x="396" y="784"/>
                  </a:lnTo>
                  <a:lnTo>
                    <a:pt x="194" y="814"/>
                  </a:lnTo>
                  <a:lnTo>
                    <a:pt x="278" y="1000"/>
                  </a:lnTo>
                  <a:lnTo>
                    <a:pt x="84" y="1064"/>
                  </a:lnTo>
                  <a:lnTo>
                    <a:pt x="199" y="1233"/>
                  </a:lnTo>
                  <a:lnTo>
                    <a:pt x="19" y="1331"/>
                  </a:lnTo>
                  <a:lnTo>
                    <a:pt x="160" y="1478"/>
                  </a:lnTo>
                  <a:lnTo>
                    <a:pt x="0" y="1604"/>
                  </a:lnTo>
                  <a:lnTo>
                    <a:pt x="165" y="1723"/>
                  </a:lnTo>
                  <a:lnTo>
                    <a:pt x="30" y="1876"/>
                  </a:lnTo>
                  <a:lnTo>
                    <a:pt x="212" y="1966"/>
                  </a:lnTo>
                  <a:lnTo>
                    <a:pt x="106" y="2140"/>
                  </a:lnTo>
                  <a:lnTo>
                    <a:pt x="302" y="2197"/>
                  </a:lnTo>
                  <a:lnTo>
                    <a:pt x="227" y="2387"/>
                  </a:lnTo>
                  <a:lnTo>
                    <a:pt x="431" y="2408"/>
                  </a:lnTo>
                  <a:lnTo>
                    <a:pt x="390" y="2608"/>
                  </a:lnTo>
                  <a:lnTo>
                    <a:pt x="592" y="2593"/>
                  </a:lnTo>
                  <a:lnTo>
                    <a:pt x="587" y="2798"/>
                  </a:lnTo>
                  <a:lnTo>
                    <a:pt x="587" y="2798"/>
                  </a:lnTo>
                  <a:lnTo>
                    <a:pt x="785" y="2749"/>
                  </a:lnTo>
                  <a:lnTo>
                    <a:pt x="815" y="2951"/>
                  </a:lnTo>
                  <a:lnTo>
                    <a:pt x="1001" y="2868"/>
                  </a:lnTo>
                  <a:lnTo>
                    <a:pt x="1066" y="3062"/>
                  </a:lnTo>
                  <a:lnTo>
                    <a:pt x="1234" y="2947"/>
                  </a:lnTo>
                  <a:lnTo>
                    <a:pt x="1331" y="3126"/>
                  </a:lnTo>
                  <a:lnTo>
                    <a:pt x="1478" y="2984"/>
                  </a:lnTo>
                  <a:lnTo>
                    <a:pt x="1604" y="3144"/>
                  </a:lnTo>
                  <a:lnTo>
                    <a:pt x="1726" y="2977"/>
                  </a:lnTo>
                  <a:lnTo>
                    <a:pt x="1878" y="3113"/>
                  </a:lnTo>
                  <a:lnTo>
                    <a:pt x="1967" y="2930"/>
                  </a:lnTo>
                  <a:lnTo>
                    <a:pt x="2141" y="3037"/>
                  </a:lnTo>
                  <a:lnTo>
                    <a:pt x="2198" y="2840"/>
                  </a:lnTo>
                  <a:lnTo>
                    <a:pt x="2388" y="2916"/>
                  </a:lnTo>
                  <a:lnTo>
                    <a:pt x="2409" y="2713"/>
                  </a:lnTo>
                  <a:lnTo>
                    <a:pt x="2609" y="2754"/>
                  </a:lnTo>
                  <a:lnTo>
                    <a:pt x="2595" y="2550"/>
                  </a:lnTo>
                  <a:lnTo>
                    <a:pt x="2595" y="2550"/>
                  </a:lnTo>
                  <a:lnTo>
                    <a:pt x="2799" y="2555"/>
                  </a:lnTo>
                  <a:lnTo>
                    <a:pt x="2749" y="2358"/>
                  </a:lnTo>
                  <a:lnTo>
                    <a:pt x="2950" y="2328"/>
                  </a:lnTo>
                  <a:lnTo>
                    <a:pt x="2868" y="2142"/>
                  </a:lnTo>
                  <a:lnTo>
                    <a:pt x="3062" y="2078"/>
                  </a:lnTo>
                  <a:lnTo>
                    <a:pt x="2947" y="1909"/>
                  </a:lnTo>
                  <a:lnTo>
                    <a:pt x="3126" y="1811"/>
                  </a:lnTo>
                  <a:lnTo>
                    <a:pt x="2984" y="1664"/>
                  </a:lnTo>
                  <a:lnTo>
                    <a:pt x="3143" y="1538"/>
                  </a:lnTo>
                  <a:lnTo>
                    <a:pt x="2979" y="1419"/>
                  </a:lnTo>
                  <a:lnTo>
                    <a:pt x="3115" y="1266"/>
                  </a:lnTo>
                  <a:lnTo>
                    <a:pt x="2931" y="1176"/>
                  </a:lnTo>
                  <a:lnTo>
                    <a:pt x="3038" y="1002"/>
                  </a:lnTo>
                  <a:lnTo>
                    <a:pt x="2841" y="945"/>
                  </a:lnTo>
                  <a:lnTo>
                    <a:pt x="2916" y="755"/>
                  </a:lnTo>
                  <a:lnTo>
                    <a:pt x="2714" y="734"/>
                  </a:lnTo>
                  <a:lnTo>
                    <a:pt x="2754" y="534"/>
                  </a:lnTo>
                  <a:lnTo>
                    <a:pt x="2551" y="549"/>
                  </a:lnTo>
                  <a:lnTo>
                    <a:pt x="2557" y="344"/>
                  </a:lnTo>
                  <a:lnTo>
                    <a:pt x="2358" y="394"/>
                  </a:lnTo>
                  <a:lnTo>
                    <a:pt x="2330" y="192"/>
                  </a:lnTo>
                  <a:lnTo>
                    <a:pt x="2144" y="275"/>
                  </a:lnTo>
                  <a:lnTo>
                    <a:pt x="2079" y="81"/>
                  </a:lnTo>
                  <a:lnTo>
                    <a:pt x="1910" y="196"/>
                  </a:lnTo>
                  <a:lnTo>
                    <a:pt x="1813" y="17"/>
                  </a:lnTo>
                  <a:lnTo>
                    <a:pt x="1667" y="159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4291923" y="5131797"/>
              <a:ext cx="136684" cy="120660"/>
            </a:xfrm>
            <a:custGeom>
              <a:avLst/>
              <a:gdLst/>
              <a:ahLst/>
              <a:cxnLst/>
              <a:rect l="l" t="t" r="r" b="b"/>
              <a:pathLst>
                <a:path w="3011" h="2658" extrusionOk="0">
                  <a:moveTo>
                    <a:pt x="1505" y="46"/>
                  </a:moveTo>
                  <a:cubicBezTo>
                    <a:pt x="1914" y="46"/>
                    <a:pt x="2301" y="243"/>
                    <a:pt x="2541" y="572"/>
                  </a:cubicBezTo>
                  <a:cubicBezTo>
                    <a:pt x="2959" y="1143"/>
                    <a:pt x="2834" y="1947"/>
                    <a:pt x="2263" y="2365"/>
                  </a:cubicBezTo>
                  <a:cubicBezTo>
                    <a:pt x="2042" y="2527"/>
                    <a:pt x="1781" y="2613"/>
                    <a:pt x="1507" y="2613"/>
                  </a:cubicBezTo>
                  <a:cubicBezTo>
                    <a:pt x="1098" y="2613"/>
                    <a:pt x="711" y="2417"/>
                    <a:pt x="470" y="2087"/>
                  </a:cubicBezTo>
                  <a:cubicBezTo>
                    <a:pt x="53" y="1516"/>
                    <a:pt x="177" y="713"/>
                    <a:pt x="749" y="294"/>
                  </a:cubicBezTo>
                  <a:cubicBezTo>
                    <a:pt x="970" y="133"/>
                    <a:pt x="1231" y="46"/>
                    <a:pt x="1505" y="46"/>
                  </a:cubicBezTo>
                  <a:close/>
                  <a:moveTo>
                    <a:pt x="1505" y="1"/>
                  </a:moveTo>
                  <a:cubicBezTo>
                    <a:pt x="1222" y="1"/>
                    <a:pt x="951" y="88"/>
                    <a:pt x="722" y="256"/>
                  </a:cubicBezTo>
                  <a:cubicBezTo>
                    <a:pt x="131" y="688"/>
                    <a:pt x="1" y="1521"/>
                    <a:pt x="434" y="2113"/>
                  </a:cubicBezTo>
                  <a:cubicBezTo>
                    <a:pt x="684" y="2454"/>
                    <a:pt x="1086" y="2657"/>
                    <a:pt x="1508" y="2657"/>
                  </a:cubicBezTo>
                  <a:cubicBezTo>
                    <a:pt x="1792" y="2657"/>
                    <a:pt x="2062" y="2570"/>
                    <a:pt x="2290" y="2402"/>
                  </a:cubicBezTo>
                  <a:cubicBezTo>
                    <a:pt x="2881" y="1970"/>
                    <a:pt x="3011" y="1137"/>
                    <a:pt x="2578" y="545"/>
                  </a:cubicBezTo>
                  <a:cubicBezTo>
                    <a:pt x="2329" y="204"/>
                    <a:pt x="1927" y="1"/>
                    <a:pt x="150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4301092" y="5134566"/>
              <a:ext cx="124382" cy="115167"/>
            </a:xfrm>
            <a:custGeom>
              <a:avLst/>
              <a:gdLst/>
              <a:ahLst/>
              <a:cxnLst/>
              <a:rect l="l" t="t" r="r" b="b"/>
              <a:pathLst>
                <a:path w="2740" h="2537" extrusionOk="0">
                  <a:moveTo>
                    <a:pt x="1303" y="46"/>
                  </a:moveTo>
                  <a:cubicBezTo>
                    <a:pt x="1692" y="46"/>
                    <a:pt x="2061" y="233"/>
                    <a:pt x="2289" y="547"/>
                  </a:cubicBezTo>
                  <a:cubicBezTo>
                    <a:pt x="2687" y="1091"/>
                    <a:pt x="2568" y="1857"/>
                    <a:pt x="2025" y="2255"/>
                  </a:cubicBezTo>
                  <a:cubicBezTo>
                    <a:pt x="1814" y="2408"/>
                    <a:pt x="1565" y="2490"/>
                    <a:pt x="1306" y="2490"/>
                  </a:cubicBezTo>
                  <a:cubicBezTo>
                    <a:pt x="917" y="2490"/>
                    <a:pt x="548" y="2303"/>
                    <a:pt x="319" y="1989"/>
                  </a:cubicBezTo>
                  <a:cubicBezTo>
                    <a:pt x="126" y="1725"/>
                    <a:pt x="47" y="1403"/>
                    <a:pt x="97" y="1081"/>
                  </a:cubicBezTo>
                  <a:cubicBezTo>
                    <a:pt x="147" y="758"/>
                    <a:pt x="320" y="474"/>
                    <a:pt x="584" y="282"/>
                  </a:cubicBezTo>
                  <a:cubicBezTo>
                    <a:pt x="794" y="127"/>
                    <a:pt x="1043" y="46"/>
                    <a:pt x="1303" y="46"/>
                  </a:cubicBezTo>
                  <a:close/>
                  <a:moveTo>
                    <a:pt x="1303" y="1"/>
                  </a:moveTo>
                  <a:cubicBezTo>
                    <a:pt x="1033" y="1"/>
                    <a:pt x="774" y="85"/>
                    <a:pt x="555" y="246"/>
                  </a:cubicBezTo>
                  <a:cubicBezTo>
                    <a:pt x="283" y="446"/>
                    <a:pt x="104" y="739"/>
                    <a:pt x="52" y="1074"/>
                  </a:cubicBezTo>
                  <a:cubicBezTo>
                    <a:pt x="0" y="1409"/>
                    <a:pt x="83" y="1744"/>
                    <a:pt x="281" y="2017"/>
                  </a:cubicBezTo>
                  <a:cubicBezTo>
                    <a:pt x="518" y="2342"/>
                    <a:pt x="902" y="2536"/>
                    <a:pt x="1306" y="2536"/>
                  </a:cubicBezTo>
                  <a:cubicBezTo>
                    <a:pt x="1576" y="2536"/>
                    <a:pt x="1834" y="2452"/>
                    <a:pt x="2053" y="2292"/>
                  </a:cubicBezTo>
                  <a:cubicBezTo>
                    <a:pt x="2616" y="1878"/>
                    <a:pt x="2739" y="1085"/>
                    <a:pt x="2326" y="521"/>
                  </a:cubicBezTo>
                  <a:cubicBezTo>
                    <a:pt x="2088" y="195"/>
                    <a:pt x="1705" y="1"/>
                    <a:pt x="130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4340586" y="5173061"/>
              <a:ext cx="41219" cy="38132"/>
            </a:xfrm>
            <a:custGeom>
              <a:avLst/>
              <a:gdLst/>
              <a:ahLst/>
              <a:cxnLst/>
              <a:rect l="l" t="t" r="r" b="b"/>
              <a:pathLst>
                <a:path w="908" h="840" extrusionOk="0">
                  <a:moveTo>
                    <a:pt x="435" y="47"/>
                  </a:moveTo>
                  <a:cubicBezTo>
                    <a:pt x="553" y="47"/>
                    <a:pt x="667" y="104"/>
                    <a:pt x="736" y="200"/>
                  </a:cubicBezTo>
                  <a:cubicBezTo>
                    <a:pt x="858" y="366"/>
                    <a:pt x="821" y="601"/>
                    <a:pt x="654" y="722"/>
                  </a:cubicBezTo>
                  <a:cubicBezTo>
                    <a:pt x="590" y="770"/>
                    <a:pt x="514" y="795"/>
                    <a:pt x="435" y="795"/>
                  </a:cubicBezTo>
                  <a:cubicBezTo>
                    <a:pt x="316" y="795"/>
                    <a:pt x="202" y="738"/>
                    <a:pt x="132" y="642"/>
                  </a:cubicBezTo>
                  <a:cubicBezTo>
                    <a:pt x="73" y="561"/>
                    <a:pt x="50" y="463"/>
                    <a:pt x="66" y="364"/>
                  </a:cubicBezTo>
                  <a:cubicBezTo>
                    <a:pt x="82" y="264"/>
                    <a:pt x="134" y="178"/>
                    <a:pt x="214" y="120"/>
                  </a:cubicBezTo>
                  <a:cubicBezTo>
                    <a:pt x="279" y="72"/>
                    <a:pt x="356" y="47"/>
                    <a:pt x="435" y="47"/>
                  </a:cubicBezTo>
                  <a:close/>
                  <a:moveTo>
                    <a:pt x="433" y="1"/>
                  </a:moveTo>
                  <a:cubicBezTo>
                    <a:pt x="343" y="1"/>
                    <a:pt x="258" y="28"/>
                    <a:pt x="185" y="81"/>
                  </a:cubicBezTo>
                  <a:cubicBezTo>
                    <a:pt x="94" y="147"/>
                    <a:pt x="35" y="244"/>
                    <a:pt x="17" y="355"/>
                  </a:cubicBezTo>
                  <a:cubicBezTo>
                    <a:pt x="0" y="466"/>
                    <a:pt x="27" y="577"/>
                    <a:pt x="94" y="668"/>
                  </a:cubicBezTo>
                  <a:cubicBezTo>
                    <a:pt x="173" y="776"/>
                    <a:pt x="300" y="839"/>
                    <a:pt x="433" y="839"/>
                  </a:cubicBezTo>
                  <a:cubicBezTo>
                    <a:pt x="522" y="839"/>
                    <a:pt x="608" y="812"/>
                    <a:pt x="681" y="759"/>
                  </a:cubicBezTo>
                  <a:cubicBezTo>
                    <a:pt x="868" y="623"/>
                    <a:pt x="907" y="359"/>
                    <a:pt x="771" y="174"/>
                  </a:cubicBezTo>
                  <a:cubicBezTo>
                    <a:pt x="694" y="65"/>
                    <a:pt x="568" y="1"/>
                    <a:pt x="43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4344263" y="5178054"/>
              <a:ext cx="31913" cy="28145"/>
            </a:xfrm>
            <a:custGeom>
              <a:avLst/>
              <a:gdLst/>
              <a:ahLst/>
              <a:cxnLst/>
              <a:rect l="l" t="t" r="r" b="b"/>
              <a:pathLst>
                <a:path w="703" h="620" extrusionOk="0">
                  <a:moveTo>
                    <a:pt x="354" y="47"/>
                  </a:moveTo>
                  <a:cubicBezTo>
                    <a:pt x="437" y="47"/>
                    <a:pt x="516" y="87"/>
                    <a:pt x="567" y="154"/>
                  </a:cubicBezTo>
                  <a:cubicBezTo>
                    <a:pt x="652" y="271"/>
                    <a:pt x="626" y="438"/>
                    <a:pt x="509" y="524"/>
                  </a:cubicBezTo>
                  <a:cubicBezTo>
                    <a:pt x="463" y="556"/>
                    <a:pt x="409" y="575"/>
                    <a:pt x="354" y="575"/>
                  </a:cubicBezTo>
                  <a:cubicBezTo>
                    <a:pt x="270" y="575"/>
                    <a:pt x="190" y="534"/>
                    <a:pt x="140" y="467"/>
                  </a:cubicBezTo>
                  <a:cubicBezTo>
                    <a:pt x="54" y="350"/>
                    <a:pt x="80" y="184"/>
                    <a:pt x="198" y="97"/>
                  </a:cubicBezTo>
                  <a:cubicBezTo>
                    <a:pt x="244" y="65"/>
                    <a:pt x="297" y="47"/>
                    <a:pt x="354" y="47"/>
                  </a:cubicBezTo>
                  <a:close/>
                  <a:moveTo>
                    <a:pt x="352" y="0"/>
                  </a:moveTo>
                  <a:cubicBezTo>
                    <a:pt x="286" y="0"/>
                    <a:pt x="223" y="22"/>
                    <a:pt x="169" y="60"/>
                  </a:cubicBezTo>
                  <a:cubicBezTo>
                    <a:pt x="30" y="160"/>
                    <a:pt x="1" y="355"/>
                    <a:pt x="102" y="493"/>
                  </a:cubicBezTo>
                  <a:cubicBezTo>
                    <a:pt x="160" y="572"/>
                    <a:pt x="253" y="619"/>
                    <a:pt x="352" y="619"/>
                  </a:cubicBezTo>
                  <a:cubicBezTo>
                    <a:pt x="418" y="619"/>
                    <a:pt x="481" y="598"/>
                    <a:pt x="535" y="560"/>
                  </a:cubicBezTo>
                  <a:cubicBezTo>
                    <a:pt x="673" y="459"/>
                    <a:pt x="703" y="265"/>
                    <a:pt x="603" y="128"/>
                  </a:cubicBezTo>
                  <a:cubicBezTo>
                    <a:pt x="545" y="48"/>
                    <a:pt x="451" y="0"/>
                    <a:pt x="35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4352253" y="5185181"/>
              <a:ext cx="15344" cy="14027"/>
            </a:xfrm>
            <a:custGeom>
              <a:avLst/>
              <a:gdLst/>
              <a:ahLst/>
              <a:cxnLst/>
              <a:rect l="l" t="t" r="r" b="b"/>
              <a:pathLst>
                <a:path w="338" h="309" extrusionOk="0">
                  <a:moveTo>
                    <a:pt x="178" y="44"/>
                  </a:moveTo>
                  <a:cubicBezTo>
                    <a:pt x="212" y="44"/>
                    <a:pt x="244" y="61"/>
                    <a:pt x="265" y="88"/>
                  </a:cubicBezTo>
                  <a:cubicBezTo>
                    <a:pt x="283" y="112"/>
                    <a:pt x="290" y="141"/>
                    <a:pt x="285" y="170"/>
                  </a:cubicBezTo>
                  <a:cubicBezTo>
                    <a:pt x="281" y="199"/>
                    <a:pt x="265" y="224"/>
                    <a:pt x="242" y="241"/>
                  </a:cubicBezTo>
                  <a:cubicBezTo>
                    <a:pt x="223" y="255"/>
                    <a:pt x="201" y="262"/>
                    <a:pt x="178" y="262"/>
                  </a:cubicBezTo>
                  <a:cubicBezTo>
                    <a:pt x="144" y="262"/>
                    <a:pt x="110" y="246"/>
                    <a:pt x="89" y="218"/>
                  </a:cubicBezTo>
                  <a:cubicBezTo>
                    <a:pt x="53" y="169"/>
                    <a:pt x="64" y="101"/>
                    <a:pt x="112" y="65"/>
                  </a:cubicBezTo>
                  <a:cubicBezTo>
                    <a:pt x="131" y="51"/>
                    <a:pt x="154" y="44"/>
                    <a:pt x="178" y="44"/>
                  </a:cubicBezTo>
                  <a:close/>
                  <a:moveTo>
                    <a:pt x="176" y="1"/>
                  </a:moveTo>
                  <a:cubicBezTo>
                    <a:pt x="144" y="1"/>
                    <a:pt x="112" y="10"/>
                    <a:pt x="85" y="29"/>
                  </a:cubicBezTo>
                  <a:cubicBezTo>
                    <a:pt x="17" y="80"/>
                    <a:pt x="1" y="177"/>
                    <a:pt x="52" y="245"/>
                  </a:cubicBezTo>
                  <a:cubicBezTo>
                    <a:pt x="81" y="285"/>
                    <a:pt x="127" y="309"/>
                    <a:pt x="178" y="309"/>
                  </a:cubicBezTo>
                  <a:cubicBezTo>
                    <a:pt x="211" y="309"/>
                    <a:pt x="242" y="298"/>
                    <a:pt x="269" y="278"/>
                  </a:cubicBezTo>
                  <a:cubicBezTo>
                    <a:pt x="301" y="254"/>
                    <a:pt x="323" y="218"/>
                    <a:pt x="331" y="177"/>
                  </a:cubicBezTo>
                  <a:cubicBezTo>
                    <a:pt x="337" y="136"/>
                    <a:pt x="327" y="94"/>
                    <a:pt x="302" y="62"/>
                  </a:cubicBezTo>
                  <a:cubicBezTo>
                    <a:pt x="273" y="22"/>
                    <a:pt x="224" y="1"/>
                    <a:pt x="176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4386390" y="5158716"/>
              <a:ext cx="17023" cy="15752"/>
            </a:xfrm>
            <a:custGeom>
              <a:avLst/>
              <a:gdLst/>
              <a:ahLst/>
              <a:cxnLst/>
              <a:rect l="l" t="t" r="r" b="b"/>
              <a:pathLst>
                <a:path w="375" h="347" extrusionOk="0">
                  <a:moveTo>
                    <a:pt x="197" y="44"/>
                  </a:moveTo>
                  <a:cubicBezTo>
                    <a:pt x="238" y="44"/>
                    <a:pt x="276" y="64"/>
                    <a:pt x="299" y="96"/>
                  </a:cubicBezTo>
                  <a:cubicBezTo>
                    <a:pt x="319" y="125"/>
                    <a:pt x="329" y="158"/>
                    <a:pt x="323" y="191"/>
                  </a:cubicBezTo>
                  <a:cubicBezTo>
                    <a:pt x="318" y="226"/>
                    <a:pt x="299" y="255"/>
                    <a:pt x="272" y="275"/>
                  </a:cubicBezTo>
                  <a:cubicBezTo>
                    <a:pt x="250" y="290"/>
                    <a:pt x="224" y="298"/>
                    <a:pt x="198" y="298"/>
                  </a:cubicBezTo>
                  <a:cubicBezTo>
                    <a:pt x="159" y="298"/>
                    <a:pt x="118" y="280"/>
                    <a:pt x="93" y="247"/>
                  </a:cubicBezTo>
                  <a:cubicBezTo>
                    <a:pt x="53" y="190"/>
                    <a:pt x="65" y="110"/>
                    <a:pt x="122" y="69"/>
                  </a:cubicBezTo>
                  <a:cubicBezTo>
                    <a:pt x="144" y="53"/>
                    <a:pt x="169" y="44"/>
                    <a:pt x="197" y="44"/>
                  </a:cubicBezTo>
                  <a:close/>
                  <a:moveTo>
                    <a:pt x="195" y="0"/>
                  </a:moveTo>
                  <a:cubicBezTo>
                    <a:pt x="159" y="0"/>
                    <a:pt x="123" y="10"/>
                    <a:pt x="93" y="32"/>
                  </a:cubicBezTo>
                  <a:cubicBezTo>
                    <a:pt x="17" y="89"/>
                    <a:pt x="1" y="197"/>
                    <a:pt x="55" y="275"/>
                  </a:cubicBezTo>
                  <a:cubicBezTo>
                    <a:pt x="88" y="320"/>
                    <a:pt x="140" y="346"/>
                    <a:pt x="196" y="346"/>
                  </a:cubicBezTo>
                  <a:cubicBezTo>
                    <a:pt x="235" y="344"/>
                    <a:pt x="271" y="334"/>
                    <a:pt x="299" y="312"/>
                  </a:cubicBezTo>
                  <a:cubicBezTo>
                    <a:pt x="336" y="284"/>
                    <a:pt x="361" y="244"/>
                    <a:pt x="368" y="199"/>
                  </a:cubicBezTo>
                  <a:cubicBezTo>
                    <a:pt x="375" y="152"/>
                    <a:pt x="364" y="107"/>
                    <a:pt x="336" y="69"/>
                  </a:cubicBezTo>
                  <a:cubicBezTo>
                    <a:pt x="303" y="24"/>
                    <a:pt x="249" y="0"/>
                    <a:pt x="19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4316300" y="5210012"/>
              <a:ext cx="17886" cy="15707"/>
            </a:xfrm>
            <a:custGeom>
              <a:avLst/>
              <a:gdLst/>
              <a:ahLst/>
              <a:cxnLst/>
              <a:rect l="l" t="t" r="r" b="b"/>
              <a:pathLst>
                <a:path w="394" h="346" extrusionOk="0">
                  <a:moveTo>
                    <a:pt x="197" y="44"/>
                  </a:moveTo>
                  <a:cubicBezTo>
                    <a:pt x="238" y="44"/>
                    <a:pt x="276" y="63"/>
                    <a:pt x="300" y="97"/>
                  </a:cubicBezTo>
                  <a:cubicBezTo>
                    <a:pt x="340" y="153"/>
                    <a:pt x="329" y="234"/>
                    <a:pt x="272" y="274"/>
                  </a:cubicBezTo>
                  <a:cubicBezTo>
                    <a:pt x="250" y="290"/>
                    <a:pt x="224" y="297"/>
                    <a:pt x="198" y="297"/>
                  </a:cubicBezTo>
                  <a:cubicBezTo>
                    <a:pt x="158" y="297"/>
                    <a:pt x="118" y="279"/>
                    <a:pt x="95" y="247"/>
                  </a:cubicBezTo>
                  <a:cubicBezTo>
                    <a:pt x="51" y="190"/>
                    <a:pt x="65" y="110"/>
                    <a:pt x="122" y="68"/>
                  </a:cubicBezTo>
                  <a:cubicBezTo>
                    <a:pt x="144" y="53"/>
                    <a:pt x="169" y="44"/>
                    <a:pt x="197" y="44"/>
                  </a:cubicBezTo>
                  <a:close/>
                  <a:moveTo>
                    <a:pt x="195" y="0"/>
                  </a:moveTo>
                  <a:cubicBezTo>
                    <a:pt x="159" y="0"/>
                    <a:pt x="124" y="10"/>
                    <a:pt x="95" y="31"/>
                  </a:cubicBezTo>
                  <a:cubicBezTo>
                    <a:pt x="18" y="88"/>
                    <a:pt x="1" y="197"/>
                    <a:pt x="58" y="274"/>
                  </a:cubicBezTo>
                  <a:cubicBezTo>
                    <a:pt x="90" y="319"/>
                    <a:pt x="142" y="346"/>
                    <a:pt x="197" y="346"/>
                  </a:cubicBezTo>
                  <a:cubicBezTo>
                    <a:pt x="234" y="346"/>
                    <a:pt x="270" y="334"/>
                    <a:pt x="300" y="313"/>
                  </a:cubicBezTo>
                  <a:cubicBezTo>
                    <a:pt x="376" y="256"/>
                    <a:pt x="393" y="147"/>
                    <a:pt x="338" y="71"/>
                  </a:cubicBezTo>
                  <a:cubicBezTo>
                    <a:pt x="304" y="24"/>
                    <a:pt x="249" y="0"/>
                    <a:pt x="19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347531" y="5141012"/>
              <a:ext cx="16388" cy="15843"/>
            </a:xfrm>
            <a:custGeom>
              <a:avLst/>
              <a:gdLst/>
              <a:ahLst/>
              <a:cxnLst/>
              <a:rect l="l" t="t" r="r" b="b"/>
              <a:pathLst>
                <a:path w="361" h="349" extrusionOk="0">
                  <a:moveTo>
                    <a:pt x="179" y="47"/>
                  </a:moveTo>
                  <a:cubicBezTo>
                    <a:pt x="243" y="47"/>
                    <a:pt x="299" y="95"/>
                    <a:pt x="305" y="159"/>
                  </a:cubicBezTo>
                  <a:cubicBezTo>
                    <a:pt x="314" y="230"/>
                    <a:pt x="262" y="293"/>
                    <a:pt x="192" y="301"/>
                  </a:cubicBezTo>
                  <a:cubicBezTo>
                    <a:pt x="187" y="301"/>
                    <a:pt x="182" y="302"/>
                    <a:pt x="177" y="302"/>
                  </a:cubicBezTo>
                  <a:cubicBezTo>
                    <a:pt x="112" y="302"/>
                    <a:pt x="58" y="253"/>
                    <a:pt x="51" y="188"/>
                  </a:cubicBezTo>
                  <a:cubicBezTo>
                    <a:pt x="47" y="156"/>
                    <a:pt x="57" y="121"/>
                    <a:pt x="78" y="95"/>
                  </a:cubicBezTo>
                  <a:cubicBezTo>
                    <a:pt x="99" y="69"/>
                    <a:pt x="130" y="52"/>
                    <a:pt x="164" y="48"/>
                  </a:cubicBezTo>
                  <a:cubicBezTo>
                    <a:pt x="169" y="48"/>
                    <a:pt x="173" y="47"/>
                    <a:pt x="179" y="47"/>
                  </a:cubicBezTo>
                  <a:close/>
                  <a:moveTo>
                    <a:pt x="178" y="0"/>
                  </a:moveTo>
                  <a:cubicBezTo>
                    <a:pt x="172" y="0"/>
                    <a:pt x="165" y="1"/>
                    <a:pt x="158" y="1"/>
                  </a:cubicBezTo>
                  <a:cubicBezTo>
                    <a:pt x="113" y="7"/>
                    <a:pt x="72" y="29"/>
                    <a:pt x="42" y="65"/>
                  </a:cubicBezTo>
                  <a:cubicBezTo>
                    <a:pt x="14" y="100"/>
                    <a:pt x="0" y="147"/>
                    <a:pt x="6" y="191"/>
                  </a:cubicBezTo>
                  <a:cubicBezTo>
                    <a:pt x="15" y="283"/>
                    <a:pt x="89" y="348"/>
                    <a:pt x="179" y="348"/>
                  </a:cubicBezTo>
                  <a:cubicBezTo>
                    <a:pt x="185" y="348"/>
                    <a:pt x="190" y="348"/>
                    <a:pt x="198" y="347"/>
                  </a:cubicBezTo>
                  <a:cubicBezTo>
                    <a:pt x="292" y="337"/>
                    <a:pt x="361" y="251"/>
                    <a:pt x="350" y="156"/>
                  </a:cubicBezTo>
                  <a:cubicBezTo>
                    <a:pt x="341" y="67"/>
                    <a:pt x="267" y="0"/>
                    <a:pt x="178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4356928" y="5227535"/>
              <a:ext cx="16115" cy="15707"/>
            </a:xfrm>
            <a:custGeom>
              <a:avLst/>
              <a:gdLst/>
              <a:ahLst/>
              <a:cxnLst/>
              <a:rect l="l" t="t" r="r" b="b"/>
              <a:pathLst>
                <a:path w="355" h="346" extrusionOk="0">
                  <a:moveTo>
                    <a:pt x="177" y="44"/>
                  </a:moveTo>
                  <a:cubicBezTo>
                    <a:pt x="242" y="44"/>
                    <a:pt x="296" y="93"/>
                    <a:pt x="304" y="157"/>
                  </a:cubicBezTo>
                  <a:cubicBezTo>
                    <a:pt x="308" y="193"/>
                    <a:pt x="297" y="226"/>
                    <a:pt x="276" y="252"/>
                  </a:cubicBezTo>
                  <a:cubicBezTo>
                    <a:pt x="255" y="278"/>
                    <a:pt x="225" y="296"/>
                    <a:pt x="191" y="298"/>
                  </a:cubicBezTo>
                  <a:cubicBezTo>
                    <a:pt x="187" y="299"/>
                    <a:pt x="183" y="299"/>
                    <a:pt x="179" y="299"/>
                  </a:cubicBezTo>
                  <a:cubicBezTo>
                    <a:pt x="112" y="299"/>
                    <a:pt x="57" y="251"/>
                    <a:pt x="50" y="185"/>
                  </a:cubicBezTo>
                  <a:cubicBezTo>
                    <a:pt x="45" y="151"/>
                    <a:pt x="56" y="118"/>
                    <a:pt x="77" y="92"/>
                  </a:cubicBezTo>
                  <a:cubicBezTo>
                    <a:pt x="98" y="65"/>
                    <a:pt x="129" y="48"/>
                    <a:pt x="162" y="45"/>
                  </a:cubicBezTo>
                  <a:cubicBezTo>
                    <a:pt x="168" y="45"/>
                    <a:pt x="172" y="44"/>
                    <a:pt x="177" y="44"/>
                  </a:cubicBezTo>
                  <a:close/>
                  <a:moveTo>
                    <a:pt x="176" y="0"/>
                  </a:moveTo>
                  <a:cubicBezTo>
                    <a:pt x="170" y="0"/>
                    <a:pt x="164" y="0"/>
                    <a:pt x="158" y="1"/>
                  </a:cubicBezTo>
                  <a:cubicBezTo>
                    <a:pt x="113" y="6"/>
                    <a:pt x="72" y="28"/>
                    <a:pt x="43" y="64"/>
                  </a:cubicBezTo>
                  <a:cubicBezTo>
                    <a:pt x="14" y="99"/>
                    <a:pt x="0" y="145"/>
                    <a:pt x="6" y="192"/>
                  </a:cubicBezTo>
                  <a:cubicBezTo>
                    <a:pt x="15" y="280"/>
                    <a:pt x="89" y="346"/>
                    <a:pt x="177" y="346"/>
                  </a:cubicBezTo>
                  <a:cubicBezTo>
                    <a:pt x="184" y="346"/>
                    <a:pt x="191" y="346"/>
                    <a:pt x="196" y="345"/>
                  </a:cubicBezTo>
                  <a:cubicBezTo>
                    <a:pt x="242" y="339"/>
                    <a:pt x="283" y="317"/>
                    <a:pt x="312" y="281"/>
                  </a:cubicBezTo>
                  <a:cubicBezTo>
                    <a:pt x="341" y="246"/>
                    <a:pt x="354" y="199"/>
                    <a:pt x="348" y="154"/>
                  </a:cubicBezTo>
                  <a:cubicBezTo>
                    <a:pt x="340" y="66"/>
                    <a:pt x="264" y="0"/>
                    <a:pt x="176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4311579" y="5166796"/>
              <a:ext cx="17931" cy="15707"/>
            </a:xfrm>
            <a:custGeom>
              <a:avLst/>
              <a:gdLst/>
              <a:ahLst/>
              <a:cxnLst/>
              <a:rect l="l" t="t" r="r" b="b"/>
              <a:pathLst>
                <a:path w="395" h="346" extrusionOk="0">
                  <a:moveTo>
                    <a:pt x="196" y="44"/>
                  </a:moveTo>
                  <a:cubicBezTo>
                    <a:pt x="213" y="44"/>
                    <a:pt x="232" y="48"/>
                    <a:pt x="248" y="54"/>
                  </a:cubicBezTo>
                  <a:cubicBezTo>
                    <a:pt x="312" y="84"/>
                    <a:pt x="342" y="159"/>
                    <a:pt x="312" y="223"/>
                  </a:cubicBezTo>
                  <a:cubicBezTo>
                    <a:pt x="293" y="271"/>
                    <a:pt x="244" y="300"/>
                    <a:pt x="194" y="300"/>
                  </a:cubicBezTo>
                  <a:cubicBezTo>
                    <a:pt x="178" y="300"/>
                    <a:pt x="161" y="296"/>
                    <a:pt x="146" y="290"/>
                  </a:cubicBezTo>
                  <a:cubicBezTo>
                    <a:pt x="80" y="260"/>
                    <a:pt x="52" y="185"/>
                    <a:pt x="79" y="121"/>
                  </a:cubicBezTo>
                  <a:cubicBezTo>
                    <a:pt x="101" y="74"/>
                    <a:pt x="146" y="44"/>
                    <a:pt x="196" y="44"/>
                  </a:cubicBezTo>
                  <a:close/>
                  <a:moveTo>
                    <a:pt x="199" y="1"/>
                  </a:moveTo>
                  <a:cubicBezTo>
                    <a:pt x="129" y="1"/>
                    <a:pt x="68" y="42"/>
                    <a:pt x="38" y="103"/>
                  </a:cubicBezTo>
                  <a:cubicBezTo>
                    <a:pt x="0" y="190"/>
                    <a:pt x="40" y="293"/>
                    <a:pt x="127" y="331"/>
                  </a:cubicBezTo>
                  <a:cubicBezTo>
                    <a:pt x="149" y="340"/>
                    <a:pt x="173" y="345"/>
                    <a:pt x="196" y="345"/>
                  </a:cubicBezTo>
                  <a:cubicBezTo>
                    <a:pt x="265" y="345"/>
                    <a:pt x="328" y="305"/>
                    <a:pt x="357" y="243"/>
                  </a:cubicBezTo>
                  <a:cubicBezTo>
                    <a:pt x="395" y="156"/>
                    <a:pt x="355" y="53"/>
                    <a:pt x="268" y="15"/>
                  </a:cubicBezTo>
                  <a:cubicBezTo>
                    <a:pt x="245" y="6"/>
                    <a:pt x="222" y="1"/>
                    <a:pt x="19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391928" y="5201796"/>
              <a:ext cx="17069" cy="15752"/>
            </a:xfrm>
            <a:custGeom>
              <a:avLst/>
              <a:gdLst/>
              <a:ahLst/>
              <a:cxnLst/>
              <a:rect l="l" t="t" r="r" b="b"/>
              <a:pathLst>
                <a:path w="376" h="347" extrusionOk="0">
                  <a:moveTo>
                    <a:pt x="179" y="46"/>
                  </a:moveTo>
                  <a:cubicBezTo>
                    <a:pt x="196" y="46"/>
                    <a:pt x="214" y="49"/>
                    <a:pt x="230" y="56"/>
                  </a:cubicBezTo>
                  <a:cubicBezTo>
                    <a:pt x="295" y="86"/>
                    <a:pt x="324" y="162"/>
                    <a:pt x="295" y="226"/>
                  </a:cubicBezTo>
                  <a:cubicBezTo>
                    <a:pt x="274" y="272"/>
                    <a:pt x="226" y="302"/>
                    <a:pt x="177" y="302"/>
                  </a:cubicBezTo>
                  <a:cubicBezTo>
                    <a:pt x="160" y="302"/>
                    <a:pt x="143" y="298"/>
                    <a:pt x="126" y="291"/>
                  </a:cubicBezTo>
                  <a:cubicBezTo>
                    <a:pt x="95" y="278"/>
                    <a:pt x="71" y="252"/>
                    <a:pt x="59" y="220"/>
                  </a:cubicBezTo>
                  <a:cubicBezTo>
                    <a:pt x="47" y="188"/>
                    <a:pt x="47" y="153"/>
                    <a:pt x="61" y="122"/>
                  </a:cubicBezTo>
                  <a:cubicBezTo>
                    <a:pt x="81" y="75"/>
                    <a:pt x="127" y="46"/>
                    <a:pt x="179" y="46"/>
                  </a:cubicBezTo>
                  <a:close/>
                  <a:moveTo>
                    <a:pt x="179" y="1"/>
                  </a:moveTo>
                  <a:cubicBezTo>
                    <a:pt x="111" y="1"/>
                    <a:pt x="48" y="42"/>
                    <a:pt x="21" y="104"/>
                  </a:cubicBezTo>
                  <a:cubicBezTo>
                    <a:pt x="2" y="146"/>
                    <a:pt x="1" y="192"/>
                    <a:pt x="18" y="236"/>
                  </a:cubicBezTo>
                  <a:cubicBezTo>
                    <a:pt x="35" y="279"/>
                    <a:pt x="66" y="313"/>
                    <a:pt x="111" y="332"/>
                  </a:cubicBezTo>
                  <a:cubicBezTo>
                    <a:pt x="133" y="341"/>
                    <a:pt x="156" y="346"/>
                    <a:pt x="180" y="346"/>
                  </a:cubicBezTo>
                  <a:cubicBezTo>
                    <a:pt x="249" y="346"/>
                    <a:pt x="310" y="305"/>
                    <a:pt x="338" y="243"/>
                  </a:cubicBezTo>
                  <a:cubicBezTo>
                    <a:pt x="375" y="158"/>
                    <a:pt x="335" y="54"/>
                    <a:pt x="249" y="15"/>
                  </a:cubicBezTo>
                  <a:cubicBezTo>
                    <a:pt x="227" y="6"/>
                    <a:pt x="202" y="1"/>
                    <a:pt x="17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4487166" y="4992843"/>
              <a:ext cx="118799" cy="118254"/>
            </a:xfrm>
            <a:custGeom>
              <a:avLst/>
              <a:gdLst/>
              <a:ahLst/>
              <a:cxnLst/>
              <a:rect l="l" t="t" r="r" b="b"/>
              <a:pathLst>
                <a:path w="2617" h="2605" extrusionOk="0">
                  <a:moveTo>
                    <a:pt x="1172" y="52"/>
                  </a:moveTo>
                  <a:cubicBezTo>
                    <a:pt x="1194" y="52"/>
                    <a:pt x="1222" y="84"/>
                    <a:pt x="1226" y="131"/>
                  </a:cubicBezTo>
                  <a:lnTo>
                    <a:pt x="1239" y="252"/>
                  </a:lnTo>
                  <a:lnTo>
                    <a:pt x="1260" y="251"/>
                  </a:lnTo>
                  <a:cubicBezTo>
                    <a:pt x="1282" y="248"/>
                    <a:pt x="1304" y="246"/>
                    <a:pt x="1326" y="246"/>
                  </a:cubicBezTo>
                  <a:cubicBezTo>
                    <a:pt x="1349" y="246"/>
                    <a:pt x="1372" y="248"/>
                    <a:pt x="1398" y="249"/>
                  </a:cubicBezTo>
                  <a:lnTo>
                    <a:pt x="1419" y="251"/>
                  </a:lnTo>
                  <a:lnTo>
                    <a:pt x="1437" y="130"/>
                  </a:lnTo>
                  <a:cubicBezTo>
                    <a:pt x="1443" y="85"/>
                    <a:pt x="1472" y="54"/>
                    <a:pt x="1498" y="54"/>
                  </a:cubicBezTo>
                  <a:cubicBezTo>
                    <a:pt x="1507" y="56"/>
                    <a:pt x="1515" y="64"/>
                    <a:pt x="1519" y="69"/>
                  </a:cubicBezTo>
                  <a:cubicBezTo>
                    <a:pt x="1532" y="88"/>
                    <a:pt x="1537" y="116"/>
                    <a:pt x="1532" y="146"/>
                  </a:cubicBezTo>
                  <a:lnTo>
                    <a:pt x="1514" y="267"/>
                  </a:lnTo>
                  <a:lnTo>
                    <a:pt x="1535" y="272"/>
                  </a:lnTo>
                  <a:cubicBezTo>
                    <a:pt x="1583" y="283"/>
                    <a:pt x="1627" y="295"/>
                    <a:pt x="1667" y="309"/>
                  </a:cubicBezTo>
                  <a:lnTo>
                    <a:pt x="1686" y="316"/>
                  </a:lnTo>
                  <a:lnTo>
                    <a:pt x="1735" y="204"/>
                  </a:lnTo>
                  <a:cubicBezTo>
                    <a:pt x="1753" y="165"/>
                    <a:pt x="1782" y="144"/>
                    <a:pt x="1803" y="144"/>
                  </a:cubicBezTo>
                  <a:cubicBezTo>
                    <a:pt x="1807" y="144"/>
                    <a:pt x="1811" y="144"/>
                    <a:pt x="1814" y="146"/>
                  </a:cubicBezTo>
                  <a:cubicBezTo>
                    <a:pt x="1823" y="149"/>
                    <a:pt x="1828" y="159"/>
                    <a:pt x="1831" y="165"/>
                  </a:cubicBezTo>
                  <a:cubicBezTo>
                    <a:pt x="1839" y="186"/>
                    <a:pt x="1837" y="215"/>
                    <a:pt x="1825" y="242"/>
                  </a:cubicBezTo>
                  <a:lnTo>
                    <a:pt x="1775" y="354"/>
                  </a:lnTo>
                  <a:lnTo>
                    <a:pt x="1794" y="364"/>
                  </a:lnTo>
                  <a:cubicBezTo>
                    <a:pt x="1837" y="386"/>
                    <a:pt x="1874" y="411"/>
                    <a:pt x="1911" y="435"/>
                  </a:cubicBezTo>
                  <a:lnTo>
                    <a:pt x="1928" y="447"/>
                  </a:lnTo>
                  <a:lnTo>
                    <a:pt x="2005" y="350"/>
                  </a:lnTo>
                  <a:cubicBezTo>
                    <a:pt x="2026" y="325"/>
                    <a:pt x="2055" y="310"/>
                    <a:pt x="2076" y="310"/>
                  </a:cubicBezTo>
                  <a:cubicBezTo>
                    <a:pt x="2084" y="310"/>
                    <a:pt x="2091" y="312"/>
                    <a:pt x="2096" y="316"/>
                  </a:cubicBezTo>
                  <a:cubicBezTo>
                    <a:pt x="2103" y="322"/>
                    <a:pt x="2106" y="331"/>
                    <a:pt x="2106" y="339"/>
                  </a:cubicBezTo>
                  <a:cubicBezTo>
                    <a:pt x="2109" y="361"/>
                    <a:pt x="2098" y="389"/>
                    <a:pt x="2080" y="412"/>
                  </a:cubicBezTo>
                  <a:lnTo>
                    <a:pt x="2003" y="507"/>
                  </a:lnTo>
                  <a:lnTo>
                    <a:pt x="2019" y="521"/>
                  </a:lnTo>
                  <a:cubicBezTo>
                    <a:pt x="2050" y="550"/>
                    <a:pt x="2081" y="582"/>
                    <a:pt x="2113" y="621"/>
                  </a:cubicBezTo>
                  <a:lnTo>
                    <a:pt x="2127" y="637"/>
                  </a:lnTo>
                  <a:lnTo>
                    <a:pt x="2225" y="565"/>
                  </a:lnTo>
                  <a:cubicBezTo>
                    <a:pt x="2245" y="550"/>
                    <a:pt x="2269" y="541"/>
                    <a:pt x="2290" y="541"/>
                  </a:cubicBezTo>
                  <a:cubicBezTo>
                    <a:pt x="2298" y="541"/>
                    <a:pt x="2314" y="542"/>
                    <a:pt x="2323" y="554"/>
                  </a:cubicBezTo>
                  <a:cubicBezTo>
                    <a:pt x="2332" y="566"/>
                    <a:pt x="2327" y="583"/>
                    <a:pt x="2324" y="592"/>
                  </a:cubicBezTo>
                  <a:cubicBezTo>
                    <a:pt x="2317" y="611"/>
                    <a:pt x="2303" y="629"/>
                    <a:pt x="2283" y="644"/>
                  </a:cubicBezTo>
                  <a:lnTo>
                    <a:pt x="2185" y="716"/>
                  </a:lnTo>
                  <a:lnTo>
                    <a:pt x="2196" y="734"/>
                  </a:lnTo>
                  <a:cubicBezTo>
                    <a:pt x="2222" y="776"/>
                    <a:pt x="2245" y="817"/>
                    <a:pt x="2264" y="855"/>
                  </a:cubicBezTo>
                  <a:lnTo>
                    <a:pt x="2272" y="875"/>
                  </a:lnTo>
                  <a:lnTo>
                    <a:pt x="2386" y="831"/>
                  </a:lnTo>
                  <a:cubicBezTo>
                    <a:pt x="2401" y="825"/>
                    <a:pt x="2417" y="822"/>
                    <a:pt x="2431" y="822"/>
                  </a:cubicBezTo>
                  <a:cubicBezTo>
                    <a:pt x="2456" y="822"/>
                    <a:pt x="2477" y="831"/>
                    <a:pt x="2482" y="845"/>
                  </a:cubicBezTo>
                  <a:cubicBezTo>
                    <a:pt x="2486" y="855"/>
                    <a:pt x="2483" y="865"/>
                    <a:pt x="2480" y="871"/>
                  </a:cubicBezTo>
                  <a:cubicBezTo>
                    <a:pt x="2470" y="891"/>
                    <a:pt x="2448" y="911"/>
                    <a:pt x="2420" y="922"/>
                  </a:cubicBezTo>
                  <a:lnTo>
                    <a:pt x="2306" y="966"/>
                  </a:lnTo>
                  <a:lnTo>
                    <a:pt x="2312" y="986"/>
                  </a:lnTo>
                  <a:cubicBezTo>
                    <a:pt x="2325" y="1030"/>
                    <a:pt x="2335" y="1074"/>
                    <a:pt x="2344" y="1119"/>
                  </a:cubicBezTo>
                  <a:lnTo>
                    <a:pt x="2348" y="1140"/>
                  </a:lnTo>
                  <a:lnTo>
                    <a:pt x="2470" y="1128"/>
                  </a:lnTo>
                  <a:cubicBezTo>
                    <a:pt x="2475" y="1127"/>
                    <a:pt x="2480" y="1127"/>
                    <a:pt x="2485" y="1127"/>
                  </a:cubicBezTo>
                  <a:cubicBezTo>
                    <a:pt x="2523" y="1127"/>
                    <a:pt x="2556" y="1145"/>
                    <a:pt x="2559" y="1167"/>
                  </a:cubicBezTo>
                  <a:cubicBezTo>
                    <a:pt x="2561" y="1190"/>
                    <a:pt x="2529" y="1219"/>
                    <a:pt x="2480" y="1225"/>
                  </a:cubicBezTo>
                  <a:lnTo>
                    <a:pt x="2359" y="1238"/>
                  </a:lnTo>
                  <a:lnTo>
                    <a:pt x="2360" y="1259"/>
                  </a:lnTo>
                  <a:cubicBezTo>
                    <a:pt x="2361" y="1301"/>
                    <a:pt x="2360" y="1344"/>
                    <a:pt x="2355" y="1397"/>
                  </a:cubicBezTo>
                  <a:lnTo>
                    <a:pt x="2354" y="1418"/>
                  </a:lnTo>
                  <a:lnTo>
                    <a:pt x="2476" y="1436"/>
                  </a:lnTo>
                  <a:cubicBezTo>
                    <a:pt x="2504" y="1440"/>
                    <a:pt x="2530" y="1455"/>
                    <a:pt x="2544" y="1471"/>
                  </a:cubicBezTo>
                  <a:cubicBezTo>
                    <a:pt x="2548" y="1477"/>
                    <a:pt x="2554" y="1486"/>
                    <a:pt x="2552" y="1497"/>
                  </a:cubicBezTo>
                  <a:cubicBezTo>
                    <a:pt x="2549" y="1518"/>
                    <a:pt x="2518" y="1534"/>
                    <a:pt x="2480" y="1534"/>
                  </a:cubicBezTo>
                  <a:cubicBezTo>
                    <a:pt x="2474" y="1534"/>
                    <a:pt x="2467" y="1534"/>
                    <a:pt x="2461" y="1533"/>
                  </a:cubicBezTo>
                  <a:lnTo>
                    <a:pt x="2340" y="1514"/>
                  </a:lnTo>
                  <a:lnTo>
                    <a:pt x="2334" y="1535"/>
                  </a:lnTo>
                  <a:cubicBezTo>
                    <a:pt x="2324" y="1583"/>
                    <a:pt x="2312" y="1628"/>
                    <a:pt x="2297" y="1667"/>
                  </a:cubicBezTo>
                  <a:lnTo>
                    <a:pt x="2290" y="1687"/>
                  </a:lnTo>
                  <a:lnTo>
                    <a:pt x="2402" y="1735"/>
                  </a:lnTo>
                  <a:cubicBezTo>
                    <a:pt x="2429" y="1747"/>
                    <a:pt x="2450" y="1767"/>
                    <a:pt x="2459" y="1788"/>
                  </a:cubicBezTo>
                  <a:cubicBezTo>
                    <a:pt x="2461" y="1794"/>
                    <a:pt x="2464" y="1804"/>
                    <a:pt x="2459" y="1813"/>
                  </a:cubicBezTo>
                  <a:cubicBezTo>
                    <a:pt x="2453" y="1826"/>
                    <a:pt x="2434" y="1834"/>
                    <a:pt x="2410" y="1834"/>
                  </a:cubicBezTo>
                  <a:cubicBezTo>
                    <a:pt x="2395" y="1834"/>
                    <a:pt x="2378" y="1830"/>
                    <a:pt x="2362" y="1824"/>
                  </a:cubicBezTo>
                  <a:lnTo>
                    <a:pt x="2250" y="1773"/>
                  </a:lnTo>
                  <a:lnTo>
                    <a:pt x="2239" y="1792"/>
                  </a:lnTo>
                  <a:cubicBezTo>
                    <a:pt x="2217" y="1835"/>
                    <a:pt x="2193" y="1873"/>
                    <a:pt x="2169" y="1909"/>
                  </a:cubicBezTo>
                  <a:lnTo>
                    <a:pt x="2157" y="1926"/>
                  </a:lnTo>
                  <a:lnTo>
                    <a:pt x="2253" y="2004"/>
                  </a:lnTo>
                  <a:cubicBezTo>
                    <a:pt x="2275" y="2023"/>
                    <a:pt x="2291" y="2047"/>
                    <a:pt x="2294" y="2070"/>
                  </a:cubicBezTo>
                  <a:cubicBezTo>
                    <a:pt x="2295" y="2077"/>
                    <a:pt x="2294" y="2087"/>
                    <a:pt x="2289" y="2095"/>
                  </a:cubicBezTo>
                  <a:cubicBezTo>
                    <a:pt x="2280" y="2105"/>
                    <a:pt x="2266" y="2106"/>
                    <a:pt x="2258" y="2106"/>
                  </a:cubicBezTo>
                  <a:cubicBezTo>
                    <a:pt x="2237" y="2106"/>
                    <a:pt x="2212" y="2097"/>
                    <a:pt x="2192" y="2080"/>
                  </a:cubicBezTo>
                  <a:lnTo>
                    <a:pt x="2097" y="2004"/>
                  </a:lnTo>
                  <a:lnTo>
                    <a:pt x="2083" y="2020"/>
                  </a:lnTo>
                  <a:cubicBezTo>
                    <a:pt x="2055" y="2050"/>
                    <a:pt x="2023" y="2079"/>
                    <a:pt x="1982" y="2114"/>
                  </a:cubicBezTo>
                  <a:lnTo>
                    <a:pt x="1966" y="2126"/>
                  </a:lnTo>
                  <a:lnTo>
                    <a:pt x="2039" y="2225"/>
                  </a:lnTo>
                  <a:cubicBezTo>
                    <a:pt x="2056" y="2250"/>
                    <a:pt x="2065" y="2277"/>
                    <a:pt x="2061" y="2299"/>
                  </a:cubicBezTo>
                  <a:cubicBezTo>
                    <a:pt x="2060" y="2306"/>
                    <a:pt x="2058" y="2316"/>
                    <a:pt x="2050" y="2321"/>
                  </a:cubicBezTo>
                  <a:cubicBezTo>
                    <a:pt x="2045" y="2325"/>
                    <a:pt x="2039" y="2327"/>
                    <a:pt x="2032" y="2327"/>
                  </a:cubicBezTo>
                  <a:cubicBezTo>
                    <a:pt x="2010" y="2327"/>
                    <a:pt x="1980" y="2310"/>
                    <a:pt x="1960" y="2282"/>
                  </a:cubicBezTo>
                  <a:lnTo>
                    <a:pt x="1888" y="2183"/>
                  </a:lnTo>
                  <a:lnTo>
                    <a:pt x="1869" y="2195"/>
                  </a:lnTo>
                  <a:cubicBezTo>
                    <a:pt x="1827" y="2223"/>
                    <a:pt x="1788" y="2244"/>
                    <a:pt x="1749" y="2261"/>
                  </a:cubicBezTo>
                  <a:lnTo>
                    <a:pt x="1730" y="2271"/>
                  </a:lnTo>
                  <a:lnTo>
                    <a:pt x="1773" y="2384"/>
                  </a:lnTo>
                  <a:cubicBezTo>
                    <a:pt x="1791" y="2430"/>
                    <a:pt x="1780" y="2472"/>
                    <a:pt x="1758" y="2480"/>
                  </a:cubicBezTo>
                  <a:cubicBezTo>
                    <a:pt x="1755" y="2481"/>
                    <a:pt x="1752" y="2481"/>
                    <a:pt x="1749" y="2481"/>
                  </a:cubicBezTo>
                  <a:cubicBezTo>
                    <a:pt x="1727" y="2481"/>
                    <a:pt x="1699" y="2460"/>
                    <a:pt x="1684" y="2420"/>
                  </a:cubicBezTo>
                  <a:lnTo>
                    <a:pt x="1638" y="2305"/>
                  </a:lnTo>
                  <a:lnTo>
                    <a:pt x="1618" y="2311"/>
                  </a:lnTo>
                  <a:cubicBezTo>
                    <a:pt x="1576" y="2325"/>
                    <a:pt x="1533" y="2335"/>
                    <a:pt x="1485" y="2343"/>
                  </a:cubicBezTo>
                  <a:lnTo>
                    <a:pt x="1464" y="2347"/>
                  </a:lnTo>
                  <a:lnTo>
                    <a:pt x="1478" y="2469"/>
                  </a:lnTo>
                  <a:cubicBezTo>
                    <a:pt x="1483" y="2520"/>
                    <a:pt x="1460" y="2557"/>
                    <a:pt x="1438" y="2559"/>
                  </a:cubicBezTo>
                  <a:lnTo>
                    <a:pt x="1436" y="2581"/>
                  </a:lnTo>
                  <a:lnTo>
                    <a:pt x="1436" y="2560"/>
                  </a:lnTo>
                  <a:cubicBezTo>
                    <a:pt x="1413" y="2560"/>
                    <a:pt x="1386" y="2528"/>
                    <a:pt x="1381" y="2481"/>
                  </a:cubicBezTo>
                  <a:lnTo>
                    <a:pt x="1368" y="2359"/>
                  </a:lnTo>
                  <a:lnTo>
                    <a:pt x="1347" y="2362"/>
                  </a:lnTo>
                  <a:cubicBezTo>
                    <a:pt x="1336" y="2362"/>
                    <a:pt x="1325" y="2362"/>
                    <a:pt x="1313" y="2362"/>
                  </a:cubicBezTo>
                  <a:cubicBezTo>
                    <a:pt x="1282" y="2362"/>
                    <a:pt x="1250" y="2360"/>
                    <a:pt x="1211" y="2357"/>
                  </a:cubicBezTo>
                  <a:lnTo>
                    <a:pt x="1190" y="2356"/>
                  </a:lnTo>
                  <a:lnTo>
                    <a:pt x="1172" y="2478"/>
                  </a:lnTo>
                  <a:cubicBezTo>
                    <a:pt x="1165" y="2522"/>
                    <a:pt x="1136" y="2552"/>
                    <a:pt x="1111" y="2552"/>
                  </a:cubicBezTo>
                  <a:cubicBezTo>
                    <a:pt x="1096" y="2550"/>
                    <a:pt x="1088" y="2536"/>
                    <a:pt x="1084" y="2526"/>
                  </a:cubicBezTo>
                  <a:cubicBezTo>
                    <a:pt x="1075" y="2508"/>
                    <a:pt x="1073" y="2484"/>
                    <a:pt x="1075" y="2462"/>
                  </a:cubicBezTo>
                  <a:lnTo>
                    <a:pt x="1094" y="2340"/>
                  </a:lnTo>
                  <a:lnTo>
                    <a:pt x="1073" y="2335"/>
                  </a:lnTo>
                  <a:cubicBezTo>
                    <a:pt x="1024" y="2325"/>
                    <a:pt x="980" y="2313"/>
                    <a:pt x="941" y="2298"/>
                  </a:cubicBezTo>
                  <a:lnTo>
                    <a:pt x="921" y="2292"/>
                  </a:lnTo>
                  <a:lnTo>
                    <a:pt x="873" y="2404"/>
                  </a:lnTo>
                  <a:cubicBezTo>
                    <a:pt x="855" y="2443"/>
                    <a:pt x="825" y="2464"/>
                    <a:pt x="805" y="2464"/>
                  </a:cubicBezTo>
                  <a:cubicBezTo>
                    <a:pt x="801" y="2464"/>
                    <a:pt x="798" y="2463"/>
                    <a:pt x="795" y="2462"/>
                  </a:cubicBezTo>
                  <a:cubicBezTo>
                    <a:pt x="773" y="2452"/>
                    <a:pt x="764" y="2410"/>
                    <a:pt x="784" y="2364"/>
                  </a:cubicBezTo>
                  <a:lnTo>
                    <a:pt x="835" y="2252"/>
                  </a:lnTo>
                  <a:lnTo>
                    <a:pt x="816" y="2241"/>
                  </a:lnTo>
                  <a:cubicBezTo>
                    <a:pt x="775" y="2220"/>
                    <a:pt x="736" y="2195"/>
                    <a:pt x="700" y="2171"/>
                  </a:cubicBezTo>
                  <a:lnTo>
                    <a:pt x="683" y="2158"/>
                  </a:lnTo>
                  <a:lnTo>
                    <a:pt x="605" y="2255"/>
                  </a:lnTo>
                  <a:cubicBezTo>
                    <a:pt x="584" y="2280"/>
                    <a:pt x="555" y="2295"/>
                    <a:pt x="533" y="2295"/>
                  </a:cubicBezTo>
                  <a:cubicBezTo>
                    <a:pt x="526" y="2295"/>
                    <a:pt x="519" y="2294"/>
                    <a:pt x="514" y="2290"/>
                  </a:cubicBezTo>
                  <a:cubicBezTo>
                    <a:pt x="495" y="2276"/>
                    <a:pt x="498" y="2232"/>
                    <a:pt x="529" y="2194"/>
                  </a:cubicBezTo>
                  <a:lnTo>
                    <a:pt x="605" y="2099"/>
                  </a:lnTo>
                  <a:lnTo>
                    <a:pt x="589" y="2084"/>
                  </a:lnTo>
                  <a:cubicBezTo>
                    <a:pt x="558" y="2057"/>
                    <a:pt x="529" y="2024"/>
                    <a:pt x="495" y="1984"/>
                  </a:cubicBezTo>
                  <a:lnTo>
                    <a:pt x="482" y="1968"/>
                  </a:lnTo>
                  <a:lnTo>
                    <a:pt x="382" y="2041"/>
                  </a:lnTo>
                  <a:cubicBezTo>
                    <a:pt x="362" y="2056"/>
                    <a:pt x="339" y="2065"/>
                    <a:pt x="318" y="2065"/>
                  </a:cubicBezTo>
                  <a:cubicBezTo>
                    <a:pt x="308" y="2065"/>
                    <a:pt x="294" y="2063"/>
                    <a:pt x="284" y="2051"/>
                  </a:cubicBezTo>
                  <a:cubicBezTo>
                    <a:pt x="272" y="2034"/>
                    <a:pt x="283" y="1992"/>
                    <a:pt x="324" y="1962"/>
                  </a:cubicBezTo>
                  <a:lnTo>
                    <a:pt x="424" y="1889"/>
                  </a:lnTo>
                  <a:lnTo>
                    <a:pt x="413" y="1871"/>
                  </a:lnTo>
                  <a:cubicBezTo>
                    <a:pt x="384" y="1828"/>
                    <a:pt x="363" y="1789"/>
                    <a:pt x="345" y="1751"/>
                  </a:cubicBezTo>
                  <a:lnTo>
                    <a:pt x="336" y="1731"/>
                  </a:lnTo>
                  <a:lnTo>
                    <a:pt x="223" y="1776"/>
                  </a:lnTo>
                  <a:cubicBezTo>
                    <a:pt x="208" y="1782"/>
                    <a:pt x="193" y="1784"/>
                    <a:pt x="179" y="1784"/>
                  </a:cubicBezTo>
                  <a:cubicBezTo>
                    <a:pt x="154" y="1784"/>
                    <a:pt x="132" y="1776"/>
                    <a:pt x="126" y="1761"/>
                  </a:cubicBezTo>
                  <a:cubicBezTo>
                    <a:pt x="123" y="1752"/>
                    <a:pt x="125" y="1744"/>
                    <a:pt x="129" y="1736"/>
                  </a:cubicBezTo>
                  <a:cubicBezTo>
                    <a:pt x="139" y="1717"/>
                    <a:pt x="161" y="1697"/>
                    <a:pt x="188" y="1687"/>
                  </a:cubicBezTo>
                  <a:lnTo>
                    <a:pt x="303" y="1641"/>
                  </a:lnTo>
                  <a:lnTo>
                    <a:pt x="297" y="1620"/>
                  </a:lnTo>
                  <a:cubicBezTo>
                    <a:pt x="283" y="1581"/>
                    <a:pt x="273" y="1538"/>
                    <a:pt x="265" y="1487"/>
                  </a:cubicBezTo>
                  <a:lnTo>
                    <a:pt x="261" y="1466"/>
                  </a:lnTo>
                  <a:lnTo>
                    <a:pt x="139" y="1480"/>
                  </a:lnTo>
                  <a:cubicBezTo>
                    <a:pt x="134" y="1480"/>
                    <a:pt x="129" y="1481"/>
                    <a:pt x="124" y="1481"/>
                  </a:cubicBezTo>
                  <a:cubicBezTo>
                    <a:pt x="85" y="1481"/>
                    <a:pt x="53" y="1462"/>
                    <a:pt x="50" y="1440"/>
                  </a:cubicBezTo>
                  <a:cubicBezTo>
                    <a:pt x="47" y="1418"/>
                    <a:pt x="80" y="1388"/>
                    <a:pt x="129" y="1383"/>
                  </a:cubicBezTo>
                  <a:lnTo>
                    <a:pt x="250" y="1370"/>
                  </a:lnTo>
                  <a:lnTo>
                    <a:pt x="249" y="1349"/>
                  </a:lnTo>
                  <a:cubicBezTo>
                    <a:pt x="247" y="1308"/>
                    <a:pt x="249" y="1264"/>
                    <a:pt x="253" y="1212"/>
                  </a:cubicBezTo>
                  <a:lnTo>
                    <a:pt x="255" y="1191"/>
                  </a:lnTo>
                  <a:lnTo>
                    <a:pt x="133" y="1172"/>
                  </a:lnTo>
                  <a:cubicBezTo>
                    <a:pt x="84" y="1165"/>
                    <a:pt x="54" y="1134"/>
                    <a:pt x="56" y="1111"/>
                  </a:cubicBezTo>
                  <a:cubicBezTo>
                    <a:pt x="60" y="1090"/>
                    <a:pt x="90" y="1074"/>
                    <a:pt x="126" y="1074"/>
                  </a:cubicBezTo>
                  <a:cubicBezTo>
                    <a:pt x="133" y="1074"/>
                    <a:pt x="140" y="1075"/>
                    <a:pt x="147" y="1076"/>
                  </a:cubicBezTo>
                  <a:lnTo>
                    <a:pt x="268" y="1095"/>
                  </a:lnTo>
                  <a:lnTo>
                    <a:pt x="274" y="1074"/>
                  </a:lnTo>
                  <a:cubicBezTo>
                    <a:pt x="284" y="1023"/>
                    <a:pt x="297" y="981"/>
                    <a:pt x="311" y="942"/>
                  </a:cubicBezTo>
                  <a:lnTo>
                    <a:pt x="319" y="922"/>
                  </a:lnTo>
                  <a:lnTo>
                    <a:pt x="207" y="872"/>
                  </a:lnTo>
                  <a:cubicBezTo>
                    <a:pt x="162" y="853"/>
                    <a:pt x="140" y="814"/>
                    <a:pt x="149" y="795"/>
                  </a:cubicBezTo>
                  <a:cubicBezTo>
                    <a:pt x="155" y="782"/>
                    <a:pt x="174" y="774"/>
                    <a:pt x="197" y="774"/>
                  </a:cubicBezTo>
                  <a:cubicBezTo>
                    <a:pt x="212" y="774"/>
                    <a:pt x="230" y="777"/>
                    <a:pt x="246" y="785"/>
                  </a:cubicBezTo>
                  <a:lnTo>
                    <a:pt x="358" y="834"/>
                  </a:lnTo>
                  <a:lnTo>
                    <a:pt x="369" y="817"/>
                  </a:lnTo>
                  <a:cubicBezTo>
                    <a:pt x="390" y="775"/>
                    <a:pt x="414" y="735"/>
                    <a:pt x="440" y="699"/>
                  </a:cubicBezTo>
                  <a:lnTo>
                    <a:pt x="452" y="682"/>
                  </a:lnTo>
                  <a:lnTo>
                    <a:pt x="357" y="606"/>
                  </a:lnTo>
                  <a:cubicBezTo>
                    <a:pt x="319" y="574"/>
                    <a:pt x="307" y="533"/>
                    <a:pt x="321" y="515"/>
                  </a:cubicBezTo>
                  <a:cubicBezTo>
                    <a:pt x="330" y="505"/>
                    <a:pt x="341" y="502"/>
                    <a:pt x="351" y="502"/>
                  </a:cubicBezTo>
                  <a:cubicBezTo>
                    <a:pt x="372" y="502"/>
                    <a:pt x="397" y="513"/>
                    <a:pt x="416" y="529"/>
                  </a:cubicBezTo>
                  <a:lnTo>
                    <a:pt x="511" y="606"/>
                  </a:lnTo>
                  <a:lnTo>
                    <a:pt x="526" y="590"/>
                  </a:lnTo>
                  <a:cubicBezTo>
                    <a:pt x="552" y="560"/>
                    <a:pt x="584" y="531"/>
                    <a:pt x="626" y="496"/>
                  </a:cubicBezTo>
                  <a:lnTo>
                    <a:pt x="642" y="483"/>
                  </a:lnTo>
                  <a:lnTo>
                    <a:pt x="569" y="384"/>
                  </a:lnTo>
                  <a:cubicBezTo>
                    <a:pt x="552" y="360"/>
                    <a:pt x="543" y="333"/>
                    <a:pt x="547" y="310"/>
                  </a:cubicBezTo>
                  <a:cubicBezTo>
                    <a:pt x="548" y="304"/>
                    <a:pt x="551" y="293"/>
                    <a:pt x="558" y="287"/>
                  </a:cubicBezTo>
                  <a:cubicBezTo>
                    <a:pt x="563" y="284"/>
                    <a:pt x="569" y="283"/>
                    <a:pt x="575" y="283"/>
                  </a:cubicBezTo>
                  <a:cubicBezTo>
                    <a:pt x="597" y="283"/>
                    <a:pt x="627" y="300"/>
                    <a:pt x="647" y="327"/>
                  </a:cubicBezTo>
                  <a:lnTo>
                    <a:pt x="720" y="426"/>
                  </a:lnTo>
                  <a:lnTo>
                    <a:pt x="738" y="415"/>
                  </a:lnTo>
                  <a:cubicBezTo>
                    <a:pt x="783" y="385"/>
                    <a:pt x="821" y="364"/>
                    <a:pt x="858" y="348"/>
                  </a:cubicBezTo>
                  <a:lnTo>
                    <a:pt x="878" y="339"/>
                  </a:lnTo>
                  <a:lnTo>
                    <a:pt x="835" y="224"/>
                  </a:lnTo>
                  <a:cubicBezTo>
                    <a:pt x="824" y="196"/>
                    <a:pt x="822" y="168"/>
                    <a:pt x="831" y="148"/>
                  </a:cubicBezTo>
                  <a:cubicBezTo>
                    <a:pt x="835" y="142"/>
                    <a:pt x="840" y="132"/>
                    <a:pt x="848" y="129"/>
                  </a:cubicBezTo>
                  <a:cubicBezTo>
                    <a:pt x="851" y="128"/>
                    <a:pt x="854" y="128"/>
                    <a:pt x="857" y="128"/>
                  </a:cubicBezTo>
                  <a:cubicBezTo>
                    <a:pt x="879" y="128"/>
                    <a:pt x="909" y="149"/>
                    <a:pt x="924" y="190"/>
                  </a:cubicBezTo>
                  <a:lnTo>
                    <a:pt x="969" y="305"/>
                  </a:lnTo>
                  <a:lnTo>
                    <a:pt x="989" y="299"/>
                  </a:lnTo>
                  <a:cubicBezTo>
                    <a:pt x="1031" y="285"/>
                    <a:pt x="1075" y="275"/>
                    <a:pt x="1122" y="267"/>
                  </a:cubicBezTo>
                  <a:lnTo>
                    <a:pt x="1143" y="263"/>
                  </a:lnTo>
                  <a:lnTo>
                    <a:pt x="1130" y="141"/>
                  </a:lnTo>
                  <a:cubicBezTo>
                    <a:pt x="1127" y="111"/>
                    <a:pt x="1133" y="83"/>
                    <a:pt x="1147" y="65"/>
                  </a:cubicBezTo>
                  <a:cubicBezTo>
                    <a:pt x="1151" y="59"/>
                    <a:pt x="1158" y="53"/>
                    <a:pt x="1172" y="52"/>
                  </a:cubicBezTo>
                  <a:close/>
                  <a:moveTo>
                    <a:pt x="1164" y="0"/>
                  </a:moveTo>
                  <a:cubicBezTo>
                    <a:pt x="1144" y="3"/>
                    <a:pt x="1126" y="14"/>
                    <a:pt x="1111" y="31"/>
                  </a:cubicBezTo>
                  <a:cubicBezTo>
                    <a:pt x="1090" y="57"/>
                    <a:pt x="1079" y="98"/>
                    <a:pt x="1084" y="140"/>
                  </a:cubicBezTo>
                  <a:lnTo>
                    <a:pt x="1091" y="221"/>
                  </a:lnTo>
                  <a:cubicBezTo>
                    <a:pt x="1058" y="227"/>
                    <a:pt x="1026" y="234"/>
                    <a:pt x="994" y="244"/>
                  </a:cubicBezTo>
                  <a:lnTo>
                    <a:pt x="964" y="169"/>
                  </a:lnTo>
                  <a:cubicBezTo>
                    <a:pt x="944" y="114"/>
                    <a:pt x="897" y="77"/>
                    <a:pt x="854" y="77"/>
                  </a:cubicBezTo>
                  <a:cubicBezTo>
                    <a:pt x="846" y="77"/>
                    <a:pt x="838" y="79"/>
                    <a:pt x="830" y="82"/>
                  </a:cubicBezTo>
                  <a:cubicBezTo>
                    <a:pt x="811" y="90"/>
                    <a:pt x="796" y="105"/>
                    <a:pt x="787" y="126"/>
                  </a:cubicBezTo>
                  <a:cubicBezTo>
                    <a:pt x="773" y="157"/>
                    <a:pt x="773" y="200"/>
                    <a:pt x="789" y="238"/>
                  </a:cubicBezTo>
                  <a:lnTo>
                    <a:pt x="819" y="312"/>
                  </a:lnTo>
                  <a:cubicBezTo>
                    <a:pt x="791" y="326"/>
                    <a:pt x="763" y="342"/>
                    <a:pt x="731" y="361"/>
                  </a:cubicBezTo>
                  <a:lnTo>
                    <a:pt x="684" y="297"/>
                  </a:lnTo>
                  <a:cubicBezTo>
                    <a:pt x="655" y="257"/>
                    <a:pt x="613" y="234"/>
                    <a:pt x="575" y="234"/>
                  </a:cubicBezTo>
                  <a:cubicBezTo>
                    <a:pt x="559" y="234"/>
                    <a:pt x="544" y="239"/>
                    <a:pt x="531" y="248"/>
                  </a:cubicBezTo>
                  <a:cubicBezTo>
                    <a:pt x="515" y="260"/>
                    <a:pt x="505" y="279"/>
                    <a:pt x="501" y="301"/>
                  </a:cubicBezTo>
                  <a:cubicBezTo>
                    <a:pt x="496" y="335"/>
                    <a:pt x="508" y="375"/>
                    <a:pt x="532" y="408"/>
                  </a:cubicBezTo>
                  <a:lnTo>
                    <a:pt x="581" y="474"/>
                  </a:lnTo>
                  <a:cubicBezTo>
                    <a:pt x="552" y="497"/>
                    <a:pt x="529" y="519"/>
                    <a:pt x="508" y="542"/>
                  </a:cubicBezTo>
                  <a:lnTo>
                    <a:pt x="446" y="492"/>
                  </a:lnTo>
                  <a:cubicBezTo>
                    <a:pt x="417" y="469"/>
                    <a:pt x="382" y="457"/>
                    <a:pt x="352" y="457"/>
                  </a:cubicBezTo>
                  <a:cubicBezTo>
                    <a:pt x="325" y="457"/>
                    <a:pt x="301" y="466"/>
                    <a:pt x="286" y="484"/>
                  </a:cubicBezTo>
                  <a:cubicBezTo>
                    <a:pt x="253" y="524"/>
                    <a:pt x="272" y="593"/>
                    <a:pt x="328" y="639"/>
                  </a:cubicBezTo>
                  <a:lnTo>
                    <a:pt x="391" y="690"/>
                  </a:lnTo>
                  <a:cubicBezTo>
                    <a:pt x="372" y="717"/>
                    <a:pt x="355" y="745"/>
                    <a:pt x="339" y="775"/>
                  </a:cubicBezTo>
                  <a:lnTo>
                    <a:pt x="265" y="743"/>
                  </a:lnTo>
                  <a:cubicBezTo>
                    <a:pt x="243" y="733"/>
                    <a:pt x="220" y="728"/>
                    <a:pt x="199" y="728"/>
                  </a:cubicBezTo>
                  <a:cubicBezTo>
                    <a:pt x="158" y="728"/>
                    <a:pt x="122" y="745"/>
                    <a:pt x="108" y="776"/>
                  </a:cubicBezTo>
                  <a:cubicBezTo>
                    <a:pt x="87" y="825"/>
                    <a:pt x="123" y="886"/>
                    <a:pt x="188" y="915"/>
                  </a:cubicBezTo>
                  <a:lnTo>
                    <a:pt x="261" y="946"/>
                  </a:lnTo>
                  <a:cubicBezTo>
                    <a:pt x="250" y="976"/>
                    <a:pt x="243" y="1008"/>
                    <a:pt x="234" y="1043"/>
                  </a:cubicBezTo>
                  <a:lnTo>
                    <a:pt x="154" y="1031"/>
                  </a:lnTo>
                  <a:cubicBezTo>
                    <a:pt x="145" y="1029"/>
                    <a:pt x="137" y="1029"/>
                    <a:pt x="128" y="1029"/>
                  </a:cubicBezTo>
                  <a:cubicBezTo>
                    <a:pt x="67" y="1029"/>
                    <a:pt x="18" y="1060"/>
                    <a:pt x="12" y="1104"/>
                  </a:cubicBezTo>
                  <a:cubicBezTo>
                    <a:pt x="4" y="1157"/>
                    <a:pt x="54" y="1207"/>
                    <a:pt x="127" y="1218"/>
                  </a:cubicBezTo>
                  <a:lnTo>
                    <a:pt x="206" y="1230"/>
                  </a:lnTo>
                  <a:cubicBezTo>
                    <a:pt x="203" y="1266"/>
                    <a:pt x="202" y="1298"/>
                    <a:pt x="203" y="1330"/>
                  </a:cubicBezTo>
                  <a:lnTo>
                    <a:pt x="124" y="1339"/>
                  </a:lnTo>
                  <a:cubicBezTo>
                    <a:pt x="51" y="1346"/>
                    <a:pt x="0" y="1393"/>
                    <a:pt x="6" y="1446"/>
                  </a:cubicBezTo>
                  <a:cubicBezTo>
                    <a:pt x="10" y="1492"/>
                    <a:pt x="60" y="1527"/>
                    <a:pt x="122" y="1527"/>
                  </a:cubicBezTo>
                  <a:cubicBezTo>
                    <a:pt x="130" y="1527"/>
                    <a:pt x="137" y="1526"/>
                    <a:pt x="145" y="1525"/>
                  </a:cubicBezTo>
                  <a:lnTo>
                    <a:pt x="225" y="1516"/>
                  </a:lnTo>
                  <a:cubicBezTo>
                    <a:pt x="232" y="1552"/>
                    <a:pt x="240" y="1583"/>
                    <a:pt x="249" y="1614"/>
                  </a:cubicBezTo>
                  <a:lnTo>
                    <a:pt x="174" y="1642"/>
                  </a:lnTo>
                  <a:cubicBezTo>
                    <a:pt x="134" y="1657"/>
                    <a:pt x="103" y="1684"/>
                    <a:pt x="90" y="1716"/>
                  </a:cubicBezTo>
                  <a:cubicBezTo>
                    <a:pt x="81" y="1737"/>
                    <a:pt x="80" y="1759"/>
                    <a:pt x="87" y="1777"/>
                  </a:cubicBezTo>
                  <a:cubicBezTo>
                    <a:pt x="100" y="1810"/>
                    <a:pt x="139" y="1829"/>
                    <a:pt x="184" y="1829"/>
                  </a:cubicBezTo>
                  <a:cubicBezTo>
                    <a:pt x="203" y="1829"/>
                    <a:pt x="223" y="1826"/>
                    <a:pt x="242" y="1818"/>
                  </a:cubicBezTo>
                  <a:lnTo>
                    <a:pt x="317" y="1789"/>
                  </a:lnTo>
                  <a:cubicBezTo>
                    <a:pt x="331" y="1816"/>
                    <a:pt x="346" y="1846"/>
                    <a:pt x="365" y="1876"/>
                  </a:cubicBezTo>
                  <a:lnTo>
                    <a:pt x="301" y="1924"/>
                  </a:lnTo>
                  <a:cubicBezTo>
                    <a:pt x="241" y="1967"/>
                    <a:pt x="220" y="2035"/>
                    <a:pt x="251" y="2077"/>
                  </a:cubicBezTo>
                  <a:cubicBezTo>
                    <a:pt x="267" y="2097"/>
                    <a:pt x="293" y="2107"/>
                    <a:pt x="322" y="2107"/>
                  </a:cubicBezTo>
                  <a:cubicBezTo>
                    <a:pt x="351" y="2107"/>
                    <a:pt x="384" y="2097"/>
                    <a:pt x="413" y="2076"/>
                  </a:cubicBezTo>
                  <a:lnTo>
                    <a:pt x="477" y="2027"/>
                  </a:lnTo>
                  <a:cubicBezTo>
                    <a:pt x="501" y="2056"/>
                    <a:pt x="524" y="2079"/>
                    <a:pt x="546" y="2100"/>
                  </a:cubicBezTo>
                  <a:lnTo>
                    <a:pt x="496" y="2162"/>
                  </a:lnTo>
                  <a:cubicBezTo>
                    <a:pt x="450" y="2219"/>
                    <a:pt x="447" y="2289"/>
                    <a:pt x="488" y="2324"/>
                  </a:cubicBezTo>
                  <a:cubicBezTo>
                    <a:pt x="501" y="2334"/>
                    <a:pt x="517" y="2339"/>
                    <a:pt x="535" y="2339"/>
                  </a:cubicBezTo>
                  <a:cubicBezTo>
                    <a:pt x="571" y="2339"/>
                    <a:pt x="613" y="2318"/>
                    <a:pt x="642" y="2281"/>
                  </a:cubicBezTo>
                  <a:lnTo>
                    <a:pt x="692" y="2218"/>
                  </a:lnTo>
                  <a:cubicBezTo>
                    <a:pt x="719" y="2236"/>
                    <a:pt x="747" y="2253"/>
                    <a:pt x="778" y="2269"/>
                  </a:cubicBezTo>
                  <a:lnTo>
                    <a:pt x="745" y="2343"/>
                  </a:lnTo>
                  <a:cubicBezTo>
                    <a:pt x="715" y="2410"/>
                    <a:pt x="730" y="2479"/>
                    <a:pt x="779" y="2500"/>
                  </a:cubicBezTo>
                  <a:cubicBezTo>
                    <a:pt x="788" y="2503"/>
                    <a:pt x="797" y="2505"/>
                    <a:pt x="806" y="2505"/>
                  </a:cubicBezTo>
                  <a:cubicBezTo>
                    <a:pt x="848" y="2505"/>
                    <a:pt x="895" y="2471"/>
                    <a:pt x="918" y="2418"/>
                  </a:cubicBezTo>
                  <a:lnTo>
                    <a:pt x="950" y="2346"/>
                  </a:lnTo>
                  <a:cubicBezTo>
                    <a:pt x="979" y="2356"/>
                    <a:pt x="1011" y="2364"/>
                    <a:pt x="1046" y="2373"/>
                  </a:cubicBezTo>
                  <a:lnTo>
                    <a:pt x="1034" y="2452"/>
                  </a:lnTo>
                  <a:cubicBezTo>
                    <a:pt x="1029" y="2485"/>
                    <a:pt x="1032" y="2517"/>
                    <a:pt x="1045" y="2543"/>
                  </a:cubicBezTo>
                  <a:cubicBezTo>
                    <a:pt x="1057" y="2572"/>
                    <a:pt x="1079" y="2590"/>
                    <a:pt x="1106" y="2595"/>
                  </a:cubicBezTo>
                  <a:cubicBezTo>
                    <a:pt x="1109" y="2595"/>
                    <a:pt x="1113" y="2595"/>
                    <a:pt x="1117" y="2595"/>
                  </a:cubicBezTo>
                  <a:cubicBezTo>
                    <a:pt x="1165" y="2595"/>
                    <a:pt x="1210" y="2546"/>
                    <a:pt x="1220" y="2481"/>
                  </a:cubicBezTo>
                  <a:lnTo>
                    <a:pt x="1231" y="2402"/>
                  </a:lnTo>
                  <a:cubicBezTo>
                    <a:pt x="1259" y="2404"/>
                    <a:pt x="1284" y="2405"/>
                    <a:pt x="1308" y="2405"/>
                  </a:cubicBezTo>
                  <a:cubicBezTo>
                    <a:pt x="1316" y="2405"/>
                    <a:pt x="1323" y="2405"/>
                    <a:pt x="1331" y="2405"/>
                  </a:cubicBezTo>
                  <a:lnTo>
                    <a:pt x="1341" y="2484"/>
                  </a:lnTo>
                  <a:cubicBezTo>
                    <a:pt x="1348" y="2552"/>
                    <a:pt x="1390" y="2604"/>
                    <a:pt x="1441" y="2604"/>
                  </a:cubicBezTo>
                  <a:lnTo>
                    <a:pt x="1448" y="2604"/>
                  </a:lnTo>
                  <a:cubicBezTo>
                    <a:pt x="1501" y="2599"/>
                    <a:pt x="1537" y="2537"/>
                    <a:pt x="1530" y="2464"/>
                  </a:cubicBezTo>
                  <a:lnTo>
                    <a:pt x="1520" y="2385"/>
                  </a:lnTo>
                  <a:cubicBezTo>
                    <a:pt x="1554" y="2378"/>
                    <a:pt x="1586" y="2370"/>
                    <a:pt x="1617" y="2362"/>
                  </a:cubicBezTo>
                  <a:lnTo>
                    <a:pt x="1647" y="2436"/>
                  </a:lnTo>
                  <a:cubicBezTo>
                    <a:pt x="1668" y="2492"/>
                    <a:pt x="1713" y="2529"/>
                    <a:pt x="1755" y="2529"/>
                  </a:cubicBezTo>
                  <a:cubicBezTo>
                    <a:pt x="1764" y="2529"/>
                    <a:pt x="1772" y="2527"/>
                    <a:pt x="1781" y="2524"/>
                  </a:cubicBezTo>
                  <a:cubicBezTo>
                    <a:pt x="1830" y="2504"/>
                    <a:pt x="1848" y="2435"/>
                    <a:pt x="1822" y="2368"/>
                  </a:cubicBezTo>
                  <a:lnTo>
                    <a:pt x="1793" y="2294"/>
                  </a:lnTo>
                  <a:cubicBezTo>
                    <a:pt x="1821" y="2281"/>
                    <a:pt x="1849" y="2263"/>
                    <a:pt x="1880" y="2246"/>
                  </a:cubicBezTo>
                  <a:lnTo>
                    <a:pt x="1927" y="2310"/>
                  </a:lnTo>
                  <a:cubicBezTo>
                    <a:pt x="1957" y="2350"/>
                    <a:pt x="1997" y="2373"/>
                    <a:pt x="2036" y="2373"/>
                  </a:cubicBezTo>
                  <a:cubicBezTo>
                    <a:pt x="2053" y="2373"/>
                    <a:pt x="2069" y="2368"/>
                    <a:pt x="2080" y="2358"/>
                  </a:cubicBezTo>
                  <a:cubicBezTo>
                    <a:pt x="2096" y="2347"/>
                    <a:pt x="2106" y="2329"/>
                    <a:pt x="2111" y="2306"/>
                  </a:cubicBezTo>
                  <a:cubicBezTo>
                    <a:pt x="2116" y="2272"/>
                    <a:pt x="2104" y="2232"/>
                    <a:pt x="2080" y="2198"/>
                  </a:cubicBezTo>
                  <a:lnTo>
                    <a:pt x="2033" y="2133"/>
                  </a:lnTo>
                  <a:cubicBezTo>
                    <a:pt x="2060" y="2109"/>
                    <a:pt x="2084" y="2087"/>
                    <a:pt x="2105" y="2064"/>
                  </a:cubicBezTo>
                  <a:lnTo>
                    <a:pt x="2168" y="2115"/>
                  </a:lnTo>
                  <a:cubicBezTo>
                    <a:pt x="2196" y="2138"/>
                    <a:pt x="2231" y="2150"/>
                    <a:pt x="2262" y="2150"/>
                  </a:cubicBezTo>
                  <a:cubicBezTo>
                    <a:pt x="2289" y="2150"/>
                    <a:pt x="2313" y="2141"/>
                    <a:pt x="2328" y="2122"/>
                  </a:cubicBezTo>
                  <a:cubicBezTo>
                    <a:pt x="2342" y="2106"/>
                    <a:pt x="2347" y="2087"/>
                    <a:pt x="2344" y="2064"/>
                  </a:cubicBezTo>
                  <a:cubicBezTo>
                    <a:pt x="2340" y="2030"/>
                    <a:pt x="2318" y="1995"/>
                    <a:pt x="2286" y="1968"/>
                  </a:cubicBezTo>
                  <a:lnTo>
                    <a:pt x="2224" y="1919"/>
                  </a:lnTo>
                  <a:cubicBezTo>
                    <a:pt x="2243" y="1892"/>
                    <a:pt x="2259" y="1863"/>
                    <a:pt x="2275" y="1833"/>
                  </a:cubicBezTo>
                  <a:lnTo>
                    <a:pt x="2349" y="1866"/>
                  </a:lnTo>
                  <a:cubicBezTo>
                    <a:pt x="2371" y="1875"/>
                    <a:pt x="2393" y="1880"/>
                    <a:pt x="2415" y="1880"/>
                  </a:cubicBezTo>
                  <a:cubicBezTo>
                    <a:pt x="2456" y="1880"/>
                    <a:pt x="2493" y="1862"/>
                    <a:pt x="2506" y="1831"/>
                  </a:cubicBezTo>
                  <a:cubicBezTo>
                    <a:pt x="2514" y="1813"/>
                    <a:pt x="2514" y="1792"/>
                    <a:pt x="2506" y="1771"/>
                  </a:cubicBezTo>
                  <a:cubicBezTo>
                    <a:pt x="2495" y="1739"/>
                    <a:pt x="2464" y="1709"/>
                    <a:pt x="2424" y="1692"/>
                  </a:cubicBezTo>
                  <a:lnTo>
                    <a:pt x="2352" y="1660"/>
                  </a:lnTo>
                  <a:cubicBezTo>
                    <a:pt x="2363" y="1630"/>
                    <a:pt x="2371" y="1598"/>
                    <a:pt x="2380" y="1564"/>
                  </a:cubicBezTo>
                  <a:lnTo>
                    <a:pt x="2459" y="1576"/>
                  </a:lnTo>
                  <a:cubicBezTo>
                    <a:pt x="2468" y="1577"/>
                    <a:pt x="2478" y="1578"/>
                    <a:pt x="2487" y="1578"/>
                  </a:cubicBezTo>
                  <a:cubicBezTo>
                    <a:pt x="2547" y="1578"/>
                    <a:pt x="2594" y="1546"/>
                    <a:pt x="2602" y="1502"/>
                  </a:cubicBezTo>
                  <a:cubicBezTo>
                    <a:pt x="2605" y="1482"/>
                    <a:pt x="2600" y="1461"/>
                    <a:pt x="2586" y="1443"/>
                  </a:cubicBezTo>
                  <a:cubicBezTo>
                    <a:pt x="2566" y="1414"/>
                    <a:pt x="2529" y="1394"/>
                    <a:pt x="2489" y="1388"/>
                  </a:cubicBezTo>
                  <a:lnTo>
                    <a:pt x="2410" y="1377"/>
                  </a:lnTo>
                  <a:cubicBezTo>
                    <a:pt x="2412" y="1340"/>
                    <a:pt x="2413" y="1308"/>
                    <a:pt x="2412" y="1276"/>
                  </a:cubicBezTo>
                  <a:lnTo>
                    <a:pt x="2491" y="1268"/>
                  </a:lnTo>
                  <a:cubicBezTo>
                    <a:pt x="2564" y="1261"/>
                    <a:pt x="2617" y="1213"/>
                    <a:pt x="2611" y="1160"/>
                  </a:cubicBezTo>
                  <a:cubicBezTo>
                    <a:pt x="2606" y="1114"/>
                    <a:pt x="2555" y="1080"/>
                    <a:pt x="2491" y="1080"/>
                  </a:cubicBezTo>
                  <a:cubicBezTo>
                    <a:pt x="2485" y="1080"/>
                    <a:pt x="2477" y="1080"/>
                    <a:pt x="2470" y="1081"/>
                  </a:cubicBezTo>
                  <a:lnTo>
                    <a:pt x="2390" y="1091"/>
                  </a:lnTo>
                  <a:cubicBezTo>
                    <a:pt x="2384" y="1057"/>
                    <a:pt x="2375" y="1025"/>
                    <a:pt x="2366" y="993"/>
                  </a:cubicBezTo>
                  <a:lnTo>
                    <a:pt x="2442" y="964"/>
                  </a:lnTo>
                  <a:cubicBezTo>
                    <a:pt x="2480" y="949"/>
                    <a:pt x="2511" y="922"/>
                    <a:pt x="2526" y="890"/>
                  </a:cubicBezTo>
                  <a:cubicBezTo>
                    <a:pt x="2535" y="869"/>
                    <a:pt x="2537" y="848"/>
                    <a:pt x="2528" y="829"/>
                  </a:cubicBezTo>
                  <a:cubicBezTo>
                    <a:pt x="2516" y="796"/>
                    <a:pt x="2477" y="777"/>
                    <a:pt x="2432" y="777"/>
                  </a:cubicBezTo>
                  <a:cubicBezTo>
                    <a:pt x="2413" y="777"/>
                    <a:pt x="2393" y="781"/>
                    <a:pt x="2373" y="788"/>
                  </a:cubicBezTo>
                  <a:lnTo>
                    <a:pt x="2299" y="818"/>
                  </a:lnTo>
                  <a:cubicBezTo>
                    <a:pt x="2285" y="788"/>
                    <a:pt x="2269" y="761"/>
                    <a:pt x="2250" y="730"/>
                  </a:cubicBezTo>
                  <a:lnTo>
                    <a:pt x="2315" y="683"/>
                  </a:lnTo>
                  <a:cubicBezTo>
                    <a:pt x="2342" y="664"/>
                    <a:pt x="2361" y="638"/>
                    <a:pt x="2371" y="611"/>
                  </a:cubicBezTo>
                  <a:cubicBezTo>
                    <a:pt x="2382" y="580"/>
                    <a:pt x="2380" y="551"/>
                    <a:pt x="2365" y="530"/>
                  </a:cubicBezTo>
                  <a:cubicBezTo>
                    <a:pt x="2350" y="510"/>
                    <a:pt x="2323" y="500"/>
                    <a:pt x="2294" y="500"/>
                  </a:cubicBezTo>
                  <a:cubicBezTo>
                    <a:pt x="2265" y="500"/>
                    <a:pt x="2232" y="510"/>
                    <a:pt x="2205" y="530"/>
                  </a:cubicBezTo>
                  <a:lnTo>
                    <a:pt x="2139" y="577"/>
                  </a:lnTo>
                  <a:cubicBezTo>
                    <a:pt x="2117" y="551"/>
                    <a:pt x="2094" y="527"/>
                    <a:pt x="2071" y="505"/>
                  </a:cubicBezTo>
                  <a:lnTo>
                    <a:pt x="2121" y="443"/>
                  </a:lnTo>
                  <a:cubicBezTo>
                    <a:pt x="2148" y="411"/>
                    <a:pt x="2160" y="370"/>
                    <a:pt x="2157" y="338"/>
                  </a:cubicBezTo>
                  <a:cubicBezTo>
                    <a:pt x="2154" y="316"/>
                    <a:pt x="2144" y="297"/>
                    <a:pt x="2129" y="284"/>
                  </a:cubicBezTo>
                  <a:cubicBezTo>
                    <a:pt x="2116" y="274"/>
                    <a:pt x="2099" y="269"/>
                    <a:pt x="2082" y="269"/>
                  </a:cubicBezTo>
                  <a:cubicBezTo>
                    <a:pt x="2045" y="269"/>
                    <a:pt x="2003" y="289"/>
                    <a:pt x="1974" y="326"/>
                  </a:cubicBezTo>
                  <a:lnTo>
                    <a:pt x="1923" y="387"/>
                  </a:lnTo>
                  <a:cubicBezTo>
                    <a:pt x="1897" y="369"/>
                    <a:pt x="1868" y="353"/>
                    <a:pt x="1838" y="337"/>
                  </a:cubicBezTo>
                  <a:lnTo>
                    <a:pt x="1869" y="263"/>
                  </a:lnTo>
                  <a:cubicBezTo>
                    <a:pt x="1886" y="224"/>
                    <a:pt x="1889" y="182"/>
                    <a:pt x="1878" y="150"/>
                  </a:cubicBezTo>
                  <a:cubicBezTo>
                    <a:pt x="1869" y="129"/>
                    <a:pt x="1854" y="113"/>
                    <a:pt x="1837" y="106"/>
                  </a:cubicBezTo>
                  <a:cubicBezTo>
                    <a:pt x="1827" y="102"/>
                    <a:pt x="1818" y="100"/>
                    <a:pt x="1808" y="100"/>
                  </a:cubicBezTo>
                  <a:cubicBezTo>
                    <a:pt x="1766" y="100"/>
                    <a:pt x="1721" y="134"/>
                    <a:pt x="1698" y="186"/>
                  </a:cubicBezTo>
                  <a:lnTo>
                    <a:pt x="1667" y="259"/>
                  </a:lnTo>
                  <a:cubicBezTo>
                    <a:pt x="1636" y="248"/>
                    <a:pt x="1604" y="240"/>
                    <a:pt x="1570" y="231"/>
                  </a:cubicBezTo>
                  <a:lnTo>
                    <a:pt x="1582" y="152"/>
                  </a:lnTo>
                  <a:cubicBezTo>
                    <a:pt x="1589" y="111"/>
                    <a:pt x="1580" y="69"/>
                    <a:pt x="1559" y="41"/>
                  </a:cubicBezTo>
                  <a:cubicBezTo>
                    <a:pt x="1546" y="22"/>
                    <a:pt x="1528" y="12"/>
                    <a:pt x="1509" y="8"/>
                  </a:cubicBezTo>
                  <a:cubicBezTo>
                    <a:pt x="1506" y="7"/>
                    <a:pt x="1503" y="7"/>
                    <a:pt x="1500" y="7"/>
                  </a:cubicBezTo>
                  <a:cubicBezTo>
                    <a:pt x="1451" y="7"/>
                    <a:pt x="1405" y="56"/>
                    <a:pt x="1395" y="122"/>
                  </a:cubicBezTo>
                  <a:lnTo>
                    <a:pt x="1383" y="201"/>
                  </a:lnTo>
                  <a:cubicBezTo>
                    <a:pt x="1356" y="198"/>
                    <a:pt x="1331" y="197"/>
                    <a:pt x="1307" y="197"/>
                  </a:cubicBezTo>
                  <a:cubicBezTo>
                    <a:pt x="1299" y="197"/>
                    <a:pt x="1291" y="197"/>
                    <a:pt x="1283" y="198"/>
                  </a:cubicBezTo>
                  <a:lnTo>
                    <a:pt x="1272" y="121"/>
                  </a:lnTo>
                  <a:cubicBezTo>
                    <a:pt x="1266" y="52"/>
                    <a:pt x="1222" y="0"/>
                    <a:pt x="117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500013" y="5006915"/>
              <a:ext cx="92787" cy="90154"/>
            </a:xfrm>
            <a:custGeom>
              <a:avLst/>
              <a:gdLst/>
              <a:ahLst/>
              <a:cxnLst/>
              <a:rect l="l" t="t" r="r" b="b"/>
              <a:pathLst>
                <a:path w="2044" h="1986" extrusionOk="0">
                  <a:moveTo>
                    <a:pt x="1022" y="45"/>
                  </a:moveTo>
                  <a:cubicBezTo>
                    <a:pt x="1324" y="45"/>
                    <a:pt x="1610" y="190"/>
                    <a:pt x="1788" y="434"/>
                  </a:cubicBezTo>
                  <a:cubicBezTo>
                    <a:pt x="1936" y="638"/>
                    <a:pt x="1997" y="888"/>
                    <a:pt x="1960" y="1138"/>
                  </a:cubicBezTo>
                  <a:cubicBezTo>
                    <a:pt x="1922" y="1388"/>
                    <a:pt x="1787" y="1609"/>
                    <a:pt x="1582" y="1757"/>
                  </a:cubicBezTo>
                  <a:cubicBezTo>
                    <a:pt x="1419" y="1878"/>
                    <a:pt x="1227" y="1941"/>
                    <a:pt x="1023" y="1941"/>
                  </a:cubicBezTo>
                  <a:cubicBezTo>
                    <a:pt x="721" y="1941"/>
                    <a:pt x="436" y="1795"/>
                    <a:pt x="258" y="1553"/>
                  </a:cubicBezTo>
                  <a:cubicBezTo>
                    <a:pt x="110" y="1349"/>
                    <a:pt x="48" y="1098"/>
                    <a:pt x="88" y="849"/>
                  </a:cubicBezTo>
                  <a:cubicBezTo>
                    <a:pt x="126" y="598"/>
                    <a:pt x="261" y="379"/>
                    <a:pt x="464" y="229"/>
                  </a:cubicBezTo>
                  <a:cubicBezTo>
                    <a:pt x="627" y="108"/>
                    <a:pt x="820" y="45"/>
                    <a:pt x="1022" y="45"/>
                  </a:cubicBezTo>
                  <a:close/>
                  <a:moveTo>
                    <a:pt x="1021" y="0"/>
                  </a:moveTo>
                  <a:cubicBezTo>
                    <a:pt x="810" y="0"/>
                    <a:pt x="606" y="66"/>
                    <a:pt x="436" y="191"/>
                  </a:cubicBezTo>
                  <a:cubicBezTo>
                    <a:pt x="222" y="347"/>
                    <a:pt x="82" y="577"/>
                    <a:pt x="41" y="840"/>
                  </a:cubicBezTo>
                  <a:cubicBezTo>
                    <a:pt x="0" y="1102"/>
                    <a:pt x="64" y="1365"/>
                    <a:pt x="221" y="1578"/>
                  </a:cubicBezTo>
                  <a:cubicBezTo>
                    <a:pt x="406" y="1832"/>
                    <a:pt x="707" y="1984"/>
                    <a:pt x="1022" y="1985"/>
                  </a:cubicBezTo>
                  <a:cubicBezTo>
                    <a:pt x="1234" y="1985"/>
                    <a:pt x="1435" y="1920"/>
                    <a:pt x="1607" y="1794"/>
                  </a:cubicBezTo>
                  <a:cubicBezTo>
                    <a:pt x="1821" y="1637"/>
                    <a:pt x="1962" y="1407"/>
                    <a:pt x="2003" y="1146"/>
                  </a:cubicBezTo>
                  <a:cubicBezTo>
                    <a:pt x="2044" y="883"/>
                    <a:pt x="1980" y="622"/>
                    <a:pt x="1823" y="407"/>
                  </a:cubicBezTo>
                  <a:cubicBezTo>
                    <a:pt x="1638" y="153"/>
                    <a:pt x="1337" y="0"/>
                    <a:pt x="102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4510363" y="5020125"/>
              <a:ext cx="72178" cy="63689"/>
            </a:xfrm>
            <a:custGeom>
              <a:avLst/>
              <a:gdLst/>
              <a:ahLst/>
              <a:cxnLst/>
              <a:rect l="l" t="t" r="r" b="b"/>
              <a:pathLst>
                <a:path w="1590" h="1403" extrusionOk="0">
                  <a:moveTo>
                    <a:pt x="793" y="46"/>
                  </a:moveTo>
                  <a:cubicBezTo>
                    <a:pt x="1001" y="46"/>
                    <a:pt x="1200" y="146"/>
                    <a:pt x="1322" y="315"/>
                  </a:cubicBezTo>
                  <a:cubicBezTo>
                    <a:pt x="1536" y="606"/>
                    <a:pt x="1473" y="1017"/>
                    <a:pt x="1180" y="1230"/>
                  </a:cubicBezTo>
                  <a:cubicBezTo>
                    <a:pt x="1067" y="1313"/>
                    <a:pt x="934" y="1357"/>
                    <a:pt x="794" y="1357"/>
                  </a:cubicBezTo>
                  <a:cubicBezTo>
                    <a:pt x="586" y="1357"/>
                    <a:pt x="388" y="1256"/>
                    <a:pt x="265" y="1088"/>
                  </a:cubicBezTo>
                  <a:cubicBezTo>
                    <a:pt x="52" y="797"/>
                    <a:pt x="115" y="385"/>
                    <a:pt x="407" y="172"/>
                  </a:cubicBezTo>
                  <a:cubicBezTo>
                    <a:pt x="520" y="89"/>
                    <a:pt x="653" y="46"/>
                    <a:pt x="793" y="46"/>
                  </a:cubicBezTo>
                  <a:close/>
                  <a:moveTo>
                    <a:pt x="794" y="0"/>
                  </a:moveTo>
                  <a:cubicBezTo>
                    <a:pt x="645" y="0"/>
                    <a:pt x="501" y="47"/>
                    <a:pt x="381" y="136"/>
                  </a:cubicBezTo>
                  <a:cubicBezTo>
                    <a:pt x="67" y="363"/>
                    <a:pt x="1" y="803"/>
                    <a:pt x="229" y="1116"/>
                  </a:cubicBezTo>
                  <a:cubicBezTo>
                    <a:pt x="361" y="1295"/>
                    <a:pt x="571" y="1403"/>
                    <a:pt x="795" y="1403"/>
                  </a:cubicBezTo>
                  <a:cubicBezTo>
                    <a:pt x="944" y="1403"/>
                    <a:pt x="1088" y="1357"/>
                    <a:pt x="1209" y="1267"/>
                  </a:cubicBezTo>
                  <a:cubicBezTo>
                    <a:pt x="1522" y="1039"/>
                    <a:pt x="1589" y="599"/>
                    <a:pt x="1361" y="288"/>
                  </a:cubicBezTo>
                  <a:cubicBezTo>
                    <a:pt x="1230" y="109"/>
                    <a:pt x="1017" y="0"/>
                    <a:pt x="794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4518444" y="5027207"/>
              <a:ext cx="53339" cy="49435"/>
            </a:xfrm>
            <a:custGeom>
              <a:avLst/>
              <a:gdLst/>
              <a:ahLst/>
              <a:cxnLst/>
              <a:rect l="l" t="t" r="r" b="b"/>
              <a:pathLst>
                <a:path w="1175" h="1089" extrusionOk="0">
                  <a:moveTo>
                    <a:pt x="616" y="48"/>
                  </a:moveTo>
                  <a:cubicBezTo>
                    <a:pt x="774" y="48"/>
                    <a:pt x="926" y="124"/>
                    <a:pt x="1020" y="251"/>
                  </a:cubicBezTo>
                  <a:cubicBezTo>
                    <a:pt x="1099" y="359"/>
                    <a:pt x="1131" y="491"/>
                    <a:pt x="1108" y="623"/>
                  </a:cubicBezTo>
                  <a:cubicBezTo>
                    <a:pt x="1090" y="755"/>
                    <a:pt x="1018" y="871"/>
                    <a:pt x="911" y="948"/>
                  </a:cubicBezTo>
                  <a:cubicBezTo>
                    <a:pt x="826" y="1011"/>
                    <a:pt x="724" y="1045"/>
                    <a:pt x="617" y="1045"/>
                  </a:cubicBezTo>
                  <a:cubicBezTo>
                    <a:pt x="459" y="1045"/>
                    <a:pt x="308" y="968"/>
                    <a:pt x="215" y="840"/>
                  </a:cubicBezTo>
                  <a:cubicBezTo>
                    <a:pt x="52" y="618"/>
                    <a:pt x="100" y="306"/>
                    <a:pt x="322" y="144"/>
                  </a:cubicBezTo>
                  <a:cubicBezTo>
                    <a:pt x="408" y="81"/>
                    <a:pt x="509" y="48"/>
                    <a:pt x="616" y="48"/>
                  </a:cubicBezTo>
                  <a:close/>
                  <a:moveTo>
                    <a:pt x="613" y="0"/>
                  </a:moveTo>
                  <a:cubicBezTo>
                    <a:pt x="498" y="0"/>
                    <a:pt x="386" y="36"/>
                    <a:pt x="293" y="106"/>
                  </a:cubicBezTo>
                  <a:cubicBezTo>
                    <a:pt x="53" y="283"/>
                    <a:pt x="0" y="625"/>
                    <a:pt x="177" y="866"/>
                  </a:cubicBezTo>
                  <a:cubicBezTo>
                    <a:pt x="279" y="1006"/>
                    <a:pt x="443" y="1089"/>
                    <a:pt x="616" y="1089"/>
                  </a:cubicBezTo>
                  <a:cubicBezTo>
                    <a:pt x="732" y="1089"/>
                    <a:pt x="843" y="1052"/>
                    <a:pt x="937" y="983"/>
                  </a:cubicBezTo>
                  <a:cubicBezTo>
                    <a:pt x="1054" y="898"/>
                    <a:pt x="1131" y="771"/>
                    <a:pt x="1153" y="628"/>
                  </a:cubicBezTo>
                  <a:cubicBezTo>
                    <a:pt x="1175" y="483"/>
                    <a:pt x="1139" y="340"/>
                    <a:pt x="1054" y="223"/>
                  </a:cubicBezTo>
                  <a:cubicBezTo>
                    <a:pt x="950" y="83"/>
                    <a:pt x="787" y="0"/>
                    <a:pt x="613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4531744" y="5038964"/>
              <a:ext cx="29325" cy="25966"/>
            </a:xfrm>
            <a:custGeom>
              <a:avLst/>
              <a:gdLst/>
              <a:ahLst/>
              <a:cxnLst/>
              <a:rect l="l" t="t" r="r" b="b"/>
              <a:pathLst>
                <a:path w="646" h="572" extrusionOk="0">
                  <a:moveTo>
                    <a:pt x="323" y="47"/>
                  </a:moveTo>
                  <a:cubicBezTo>
                    <a:pt x="400" y="47"/>
                    <a:pt x="472" y="84"/>
                    <a:pt x="517" y="144"/>
                  </a:cubicBezTo>
                  <a:cubicBezTo>
                    <a:pt x="595" y="251"/>
                    <a:pt x="571" y="402"/>
                    <a:pt x="465" y="480"/>
                  </a:cubicBezTo>
                  <a:cubicBezTo>
                    <a:pt x="424" y="509"/>
                    <a:pt x="376" y="525"/>
                    <a:pt x="324" y="525"/>
                  </a:cubicBezTo>
                  <a:cubicBezTo>
                    <a:pt x="248" y="525"/>
                    <a:pt x="175" y="488"/>
                    <a:pt x="131" y="428"/>
                  </a:cubicBezTo>
                  <a:cubicBezTo>
                    <a:pt x="53" y="322"/>
                    <a:pt x="75" y="171"/>
                    <a:pt x="182" y="93"/>
                  </a:cubicBezTo>
                  <a:cubicBezTo>
                    <a:pt x="223" y="63"/>
                    <a:pt x="271" y="47"/>
                    <a:pt x="323" y="47"/>
                  </a:cubicBezTo>
                  <a:close/>
                  <a:moveTo>
                    <a:pt x="323" y="1"/>
                  </a:moveTo>
                  <a:cubicBezTo>
                    <a:pt x="262" y="1"/>
                    <a:pt x="205" y="19"/>
                    <a:pt x="154" y="56"/>
                  </a:cubicBezTo>
                  <a:cubicBezTo>
                    <a:pt x="28" y="149"/>
                    <a:pt x="0" y="328"/>
                    <a:pt x="92" y="454"/>
                  </a:cubicBezTo>
                  <a:cubicBezTo>
                    <a:pt x="147" y="528"/>
                    <a:pt x="233" y="571"/>
                    <a:pt x="323" y="571"/>
                  </a:cubicBezTo>
                  <a:cubicBezTo>
                    <a:pt x="384" y="571"/>
                    <a:pt x="442" y="554"/>
                    <a:pt x="492" y="517"/>
                  </a:cubicBezTo>
                  <a:cubicBezTo>
                    <a:pt x="618" y="424"/>
                    <a:pt x="646" y="245"/>
                    <a:pt x="554" y="118"/>
                  </a:cubicBezTo>
                  <a:cubicBezTo>
                    <a:pt x="501" y="44"/>
                    <a:pt x="414" y="1"/>
                    <a:pt x="323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4501511" y="5645305"/>
              <a:ext cx="101549" cy="101503"/>
            </a:xfrm>
            <a:custGeom>
              <a:avLst/>
              <a:gdLst/>
              <a:ahLst/>
              <a:cxnLst/>
              <a:rect l="l" t="t" r="r" b="b"/>
              <a:pathLst>
                <a:path w="2237" h="2236" extrusionOk="0">
                  <a:moveTo>
                    <a:pt x="1096" y="49"/>
                  </a:moveTo>
                  <a:lnTo>
                    <a:pt x="1100" y="91"/>
                  </a:lnTo>
                  <a:cubicBezTo>
                    <a:pt x="1038" y="92"/>
                    <a:pt x="977" y="99"/>
                    <a:pt x="918" y="111"/>
                  </a:cubicBezTo>
                  <a:lnTo>
                    <a:pt x="914" y="69"/>
                  </a:lnTo>
                  <a:lnTo>
                    <a:pt x="1096" y="49"/>
                  </a:lnTo>
                  <a:close/>
                  <a:moveTo>
                    <a:pt x="1465" y="107"/>
                  </a:moveTo>
                  <a:lnTo>
                    <a:pt x="1632" y="180"/>
                  </a:lnTo>
                  <a:lnTo>
                    <a:pt x="1615" y="218"/>
                  </a:lnTo>
                  <a:cubicBezTo>
                    <a:pt x="1563" y="190"/>
                    <a:pt x="1507" y="166"/>
                    <a:pt x="1448" y="147"/>
                  </a:cubicBezTo>
                  <a:lnTo>
                    <a:pt x="1465" y="107"/>
                  </a:lnTo>
                  <a:close/>
                  <a:moveTo>
                    <a:pt x="565" y="203"/>
                  </a:moveTo>
                  <a:lnTo>
                    <a:pt x="589" y="236"/>
                  </a:lnTo>
                  <a:cubicBezTo>
                    <a:pt x="562" y="253"/>
                    <a:pt x="536" y="269"/>
                    <a:pt x="513" y="286"/>
                  </a:cubicBezTo>
                  <a:cubicBezTo>
                    <a:pt x="489" y="303"/>
                    <a:pt x="467" y="323"/>
                    <a:pt x="442" y="344"/>
                  </a:cubicBezTo>
                  <a:lnTo>
                    <a:pt x="417" y="311"/>
                  </a:lnTo>
                  <a:lnTo>
                    <a:pt x="565" y="203"/>
                  </a:lnTo>
                  <a:close/>
                  <a:moveTo>
                    <a:pt x="1923" y="416"/>
                  </a:moveTo>
                  <a:lnTo>
                    <a:pt x="2032" y="563"/>
                  </a:lnTo>
                  <a:lnTo>
                    <a:pt x="1999" y="587"/>
                  </a:lnTo>
                  <a:cubicBezTo>
                    <a:pt x="1982" y="560"/>
                    <a:pt x="1966" y="535"/>
                    <a:pt x="1949" y="512"/>
                  </a:cubicBezTo>
                  <a:cubicBezTo>
                    <a:pt x="1932" y="489"/>
                    <a:pt x="1913" y="465"/>
                    <a:pt x="1891" y="442"/>
                  </a:cubicBezTo>
                  <a:lnTo>
                    <a:pt x="1923" y="416"/>
                  </a:lnTo>
                  <a:close/>
                  <a:moveTo>
                    <a:pt x="182" y="603"/>
                  </a:moveTo>
                  <a:lnTo>
                    <a:pt x="220" y="621"/>
                  </a:lnTo>
                  <a:cubicBezTo>
                    <a:pt x="192" y="674"/>
                    <a:pt x="166" y="730"/>
                    <a:pt x="149" y="788"/>
                  </a:cubicBezTo>
                  <a:lnTo>
                    <a:pt x="108" y="771"/>
                  </a:lnTo>
                  <a:lnTo>
                    <a:pt x="182" y="603"/>
                  </a:lnTo>
                  <a:close/>
                  <a:moveTo>
                    <a:pt x="2167" y="911"/>
                  </a:moveTo>
                  <a:lnTo>
                    <a:pt x="2187" y="1093"/>
                  </a:lnTo>
                  <a:lnTo>
                    <a:pt x="2145" y="1097"/>
                  </a:lnTo>
                  <a:cubicBezTo>
                    <a:pt x="2144" y="1034"/>
                    <a:pt x="2137" y="972"/>
                    <a:pt x="2127" y="914"/>
                  </a:cubicBezTo>
                  <a:lnTo>
                    <a:pt x="2167" y="911"/>
                  </a:lnTo>
                  <a:close/>
                  <a:moveTo>
                    <a:pt x="94" y="1135"/>
                  </a:moveTo>
                  <a:cubicBezTo>
                    <a:pt x="96" y="1198"/>
                    <a:pt x="102" y="1259"/>
                    <a:pt x="113" y="1317"/>
                  </a:cubicBezTo>
                  <a:lnTo>
                    <a:pt x="72" y="1323"/>
                  </a:lnTo>
                  <a:lnTo>
                    <a:pt x="51" y="1140"/>
                  </a:lnTo>
                  <a:lnTo>
                    <a:pt x="94" y="1135"/>
                  </a:lnTo>
                  <a:close/>
                  <a:moveTo>
                    <a:pt x="2090" y="1445"/>
                  </a:moveTo>
                  <a:lnTo>
                    <a:pt x="2129" y="1462"/>
                  </a:lnTo>
                  <a:lnTo>
                    <a:pt x="2055" y="1629"/>
                  </a:lnTo>
                  <a:lnTo>
                    <a:pt x="2017" y="1613"/>
                  </a:lnTo>
                  <a:cubicBezTo>
                    <a:pt x="2047" y="1560"/>
                    <a:pt x="2070" y="1504"/>
                    <a:pt x="2090" y="1445"/>
                  </a:cubicBezTo>
                  <a:close/>
                  <a:moveTo>
                    <a:pt x="239" y="1646"/>
                  </a:moveTo>
                  <a:cubicBezTo>
                    <a:pt x="256" y="1674"/>
                    <a:pt x="272" y="1700"/>
                    <a:pt x="289" y="1723"/>
                  </a:cubicBezTo>
                  <a:cubicBezTo>
                    <a:pt x="306" y="1746"/>
                    <a:pt x="326" y="1769"/>
                    <a:pt x="347" y="1794"/>
                  </a:cubicBezTo>
                  <a:lnTo>
                    <a:pt x="314" y="1819"/>
                  </a:lnTo>
                  <a:lnTo>
                    <a:pt x="207" y="1672"/>
                  </a:lnTo>
                  <a:lnTo>
                    <a:pt x="239" y="1646"/>
                  </a:lnTo>
                  <a:close/>
                  <a:moveTo>
                    <a:pt x="1796" y="1889"/>
                  </a:moveTo>
                  <a:lnTo>
                    <a:pt x="1821" y="1922"/>
                  </a:lnTo>
                  <a:lnTo>
                    <a:pt x="1673" y="2030"/>
                  </a:lnTo>
                  <a:lnTo>
                    <a:pt x="1648" y="1995"/>
                  </a:lnTo>
                  <a:cubicBezTo>
                    <a:pt x="1674" y="1980"/>
                    <a:pt x="1701" y="1964"/>
                    <a:pt x="1724" y="1947"/>
                  </a:cubicBezTo>
                  <a:cubicBezTo>
                    <a:pt x="1748" y="1930"/>
                    <a:pt x="1771" y="1910"/>
                    <a:pt x="1796" y="1889"/>
                  </a:cubicBezTo>
                  <a:close/>
                  <a:moveTo>
                    <a:pt x="1102" y="137"/>
                  </a:moveTo>
                  <a:lnTo>
                    <a:pt x="1117" y="265"/>
                  </a:lnTo>
                  <a:lnTo>
                    <a:pt x="1137" y="265"/>
                  </a:lnTo>
                  <a:cubicBezTo>
                    <a:pt x="1210" y="266"/>
                    <a:pt x="1284" y="278"/>
                    <a:pt x="1357" y="300"/>
                  </a:cubicBezTo>
                  <a:lnTo>
                    <a:pt x="1376" y="305"/>
                  </a:lnTo>
                  <a:lnTo>
                    <a:pt x="1428" y="187"/>
                  </a:lnTo>
                  <a:cubicBezTo>
                    <a:pt x="1487" y="207"/>
                    <a:pt x="1543" y="231"/>
                    <a:pt x="1595" y="260"/>
                  </a:cubicBezTo>
                  <a:lnTo>
                    <a:pt x="1544" y="377"/>
                  </a:lnTo>
                  <a:lnTo>
                    <a:pt x="1561" y="387"/>
                  </a:lnTo>
                  <a:cubicBezTo>
                    <a:pt x="1624" y="426"/>
                    <a:pt x="1683" y="474"/>
                    <a:pt x="1734" y="527"/>
                  </a:cubicBezTo>
                  <a:lnTo>
                    <a:pt x="1747" y="542"/>
                  </a:lnTo>
                  <a:lnTo>
                    <a:pt x="1851" y="465"/>
                  </a:lnTo>
                  <a:cubicBezTo>
                    <a:pt x="1874" y="490"/>
                    <a:pt x="1892" y="513"/>
                    <a:pt x="1909" y="537"/>
                  </a:cubicBezTo>
                  <a:cubicBezTo>
                    <a:pt x="1927" y="560"/>
                    <a:pt x="1943" y="585"/>
                    <a:pt x="1959" y="613"/>
                  </a:cubicBezTo>
                  <a:lnTo>
                    <a:pt x="1855" y="690"/>
                  </a:lnTo>
                  <a:lnTo>
                    <a:pt x="1867" y="707"/>
                  </a:lnTo>
                  <a:cubicBezTo>
                    <a:pt x="1903" y="774"/>
                    <a:pt x="1932" y="845"/>
                    <a:pt x="1949" y="914"/>
                  </a:cubicBezTo>
                  <a:lnTo>
                    <a:pt x="1954" y="934"/>
                  </a:lnTo>
                  <a:lnTo>
                    <a:pt x="2082" y="920"/>
                  </a:lnTo>
                  <a:cubicBezTo>
                    <a:pt x="2094" y="978"/>
                    <a:pt x="2101" y="1039"/>
                    <a:pt x="2101" y="1102"/>
                  </a:cubicBezTo>
                  <a:lnTo>
                    <a:pt x="1973" y="1117"/>
                  </a:lnTo>
                  <a:lnTo>
                    <a:pt x="1973" y="1136"/>
                  </a:lnTo>
                  <a:cubicBezTo>
                    <a:pt x="1971" y="1210"/>
                    <a:pt x="1959" y="1284"/>
                    <a:pt x="1938" y="1356"/>
                  </a:cubicBezTo>
                  <a:lnTo>
                    <a:pt x="1933" y="1376"/>
                  </a:lnTo>
                  <a:lnTo>
                    <a:pt x="2050" y="1428"/>
                  </a:lnTo>
                  <a:cubicBezTo>
                    <a:pt x="2031" y="1487"/>
                    <a:pt x="2006" y="1542"/>
                    <a:pt x="1978" y="1595"/>
                  </a:cubicBezTo>
                  <a:lnTo>
                    <a:pt x="1860" y="1544"/>
                  </a:lnTo>
                  <a:lnTo>
                    <a:pt x="1850" y="1561"/>
                  </a:lnTo>
                  <a:cubicBezTo>
                    <a:pt x="1812" y="1623"/>
                    <a:pt x="1764" y="1682"/>
                    <a:pt x="1709" y="1735"/>
                  </a:cubicBezTo>
                  <a:lnTo>
                    <a:pt x="1695" y="1750"/>
                  </a:lnTo>
                  <a:lnTo>
                    <a:pt x="1770" y="1853"/>
                  </a:lnTo>
                  <a:cubicBezTo>
                    <a:pt x="1747" y="1874"/>
                    <a:pt x="1723" y="1893"/>
                    <a:pt x="1700" y="1911"/>
                  </a:cubicBezTo>
                  <a:cubicBezTo>
                    <a:pt x="1676" y="1929"/>
                    <a:pt x="1650" y="1946"/>
                    <a:pt x="1623" y="1962"/>
                  </a:cubicBezTo>
                  <a:lnTo>
                    <a:pt x="1547" y="1857"/>
                  </a:lnTo>
                  <a:lnTo>
                    <a:pt x="1530" y="1867"/>
                  </a:lnTo>
                  <a:cubicBezTo>
                    <a:pt x="1463" y="1904"/>
                    <a:pt x="1393" y="1931"/>
                    <a:pt x="1321" y="1948"/>
                  </a:cubicBezTo>
                  <a:lnTo>
                    <a:pt x="1301" y="1953"/>
                  </a:lnTo>
                  <a:lnTo>
                    <a:pt x="1316" y="2082"/>
                  </a:lnTo>
                  <a:cubicBezTo>
                    <a:pt x="1258" y="2093"/>
                    <a:pt x="1198" y="2100"/>
                    <a:pt x="1135" y="2100"/>
                  </a:cubicBezTo>
                  <a:lnTo>
                    <a:pt x="1121" y="1972"/>
                  </a:lnTo>
                  <a:lnTo>
                    <a:pt x="1101" y="1972"/>
                  </a:lnTo>
                  <a:cubicBezTo>
                    <a:pt x="1027" y="1971"/>
                    <a:pt x="952" y="1958"/>
                    <a:pt x="881" y="1937"/>
                  </a:cubicBezTo>
                  <a:lnTo>
                    <a:pt x="861" y="1932"/>
                  </a:lnTo>
                  <a:lnTo>
                    <a:pt x="810" y="2050"/>
                  </a:lnTo>
                  <a:cubicBezTo>
                    <a:pt x="751" y="2030"/>
                    <a:pt x="694" y="2005"/>
                    <a:pt x="642" y="1977"/>
                  </a:cubicBezTo>
                  <a:lnTo>
                    <a:pt x="694" y="1860"/>
                  </a:lnTo>
                  <a:lnTo>
                    <a:pt x="677" y="1850"/>
                  </a:lnTo>
                  <a:cubicBezTo>
                    <a:pt x="614" y="1811"/>
                    <a:pt x="556" y="1763"/>
                    <a:pt x="503" y="1709"/>
                  </a:cubicBezTo>
                  <a:lnTo>
                    <a:pt x="489" y="1694"/>
                  </a:lnTo>
                  <a:lnTo>
                    <a:pt x="386" y="1771"/>
                  </a:lnTo>
                  <a:cubicBezTo>
                    <a:pt x="363" y="1745"/>
                    <a:pt x="345" y="1723"/>
                    <a:pt x="328" y="1699"/>
                  </a:cubicBezTo>
                  <a:cubicBezTo>
                    <a:pt x="310" y="1677"/>
                    <a:pt x="294" y="1652"/>
                    <a:pt x="277" y="1623"/>
                  </a:cubicBezTo>
                  <a:lnTo>
                    <a:pt x="382" y="1546"/>
                  </a:lnTo>
                  <a:lnTo>
                    <a:pt x="372" y="1529"/>
                  </a:lnTo>
                  <a:cubicBezTo>
                    <a:pt x="335" y="1462"/>
                    <a:pt x="308" y="1392"/>
                    <a:pt x="291" y="1320"/>
                  </a:cubicBezTo>
                  <a:lnTo>
                    <a:pt x="286" y="1301"/>
                  </a:lnTo>
                  <a:lnTo>
                    <a:pt x="157" y="1315"/>
                  </a:lnTo>
                  <a:cubicBezTo>
                    <a:pt x="145" y="1257"/>
                    <a:pt x="139" y="1197"/>
                    <a:pt x="139" y="1134"/>
                  </a:cubicBezTo>
                  <a:lnTo>
                    <a:pt x="266" y="1119"/>
                  </a:lnTo>
                  <a:lnTo>
                    <a:pt x="266" y="1099"/>
                  </a:lnTo>
                  <a:cubicBezTo>
                    <a:pt x="267" y="1024"/>
                    <a:pt x="278" y="950"/>
                    <a:pt x="299" y="880"/>
                  </a:cubicBezTo>
                  <a:lnTo>
                    <a:pt x="305" y="860"/>
                  </a:lnTo>
                  <a:lnTo>
                    <a:pt x="188" y="808"/>
                  </a:lnTo>
                  <a:cubicBezTo>
                    <a:pt x="208" y="750"/>
                    <a:pt x="231" y="693"/>
                    <a:pt x="260" y="640"/>
                  </a:cubicBezTo>
                  <a:lnTo>
                    <a:pt x="377" y="692"/>
                  </a:lnTo>
                  <a:lnTo>
                    <a:pt x="388" y="675"/>
                  </a:lnTo>
                  <a:cubicBezTo>
                    <a:pt x="426" y="612"/>
                    <a:pt x="473" y="554"/>
                    <a:pt x="528" y="501"/>
                  </a:cubicBezTo>
                  <a:lnTo>
                    <a:pt x="542" y="487"/>
                  </a:lnTo>
                  <a:lnTo>
                    <a:pt x="466" y="384"/>
                  </a:lnTo>
                  <a:cubicBezTo>
                    <a:pt x="489" y="361"/>
                    <a:pt x="513" y="343"/>
                    <a:pt x="537" y="326"/>
                  </a:cubicBezTo>
                  <a:cubicBezTo>
                    <a:pt x="560" y="308"/>
                    <a:pt x="584" y="292"/>
                    <a:pt x="614" y="275"/>
                  </a:cubicBezTo>
                  <a:lnTo>
                    <a:pt x="689" y="380"/>
                  </a:lnTo>
                  <a:lnTo>
                    <a:pt x="707" y="370"/>
                  </a:lnTo>
                  <a:cubicBezTo>
                    <a:pt x="774" y="333"/>
                    <a:pt x="845" y="306"/>
                    <a:pt x="915" y="289"/>
                  </a:cubicBezTo>
                  <a:lnTo>
                    <a:pt x="935" y="284"/>
                  </a:lnTo>
                  <a:lnTo>
                    <a:pt x="920" y="155"/>
                  </a:lnTo>
                  <a:cubicBezTo>
                    <a:pt x="980" y="144"/>
                    <a:pt x="1041" y="137"/>
                    <a:pt x="1102" y="137"/>
                  </a:cubicBezTo>
                  <a:close/>
                  <a:moveTo>
                    <a:pt x="622" y="2015"/>
                  </a:moveTo>
                  <a:cubicBezTo>
                    <a:pt x="674" y="2045"/>
                    <a:pt x="731" y="2068"/>
                    <a:pt x="790" y="2088"/>
                  </a:cubicBezTo>
                  <a:lnTo>
                    <a:pt x="773" y="2127"/>
                  </a:lnTo>
                  <a:lnTo>
                    <a:pt x="605" y="2053"/>
                  </a:lnTo>
                  <a:lnTo>
                    <a:pt x="622" y="2015"/>
                  </a:lnTo>
                  <a:close/>
                  <a:moveTo>
                    <a:pt x="1321" y="2122"/>
                  </a:moveTo>
                  <a:lnTo>
                    <a:pt x="1325" y="2164"/>
                  </a:lnTo>
                  <a:lnTo>
                    <a:pt x="1143" y="2184"/>
                  </a:lnTo>
                  <a:lnTo>
                    <a:pt x="1140" y="2142"/>
                  </a:lnTo>
                  <a:cubicBezTo>
                    <a:pt x="1201" y="2141"/>
                    <a:pt x="1262" y="2133"/>
                    <a:pt x="1321" y="2122"/>
                  </a:cubicBezTo>
                  <a:close/>
                  <a:moveTo>
                    <a:pt x="1136" y="0"/>
                  </a:moveTo>
                  <a:lnTo>
                    <a:pt x="862" y="29"/>
                  </a:lnTo>
                  <a:lnTo>
                    <a:pt x="887" y="249"/>
                  </a:lnTo>
                  <a:cubicBezTo>
                    <a:pt x="824" y="266"/>
                    <a:pt x="762" y="290"/>
                    <a:pt x="704" y="321"/>
                  </a:cubicBezTo>
                  <a:lnTo>
                    <a:pt x="628" y="215"/>
                  </a:lnTo>
                  <a:lnTo>
                    <a:pt x="573" y="141"/>
                  </a:lnTo>
                  <a:lnTo>
                    <a:pt x="352" y="303"/>
                  </a:lnTo>
                  <a:lnTo>
                    <a:pt x="407" y="377"/>
                  </a:lnTo>
                  <a:lnTo>
                    <a:pt x="483" y="481"/>
                  </a:lnTo>
                  <a:cubicBezTo>
                    <a:pt x="435" y="527"/>
                    <a:pt x="394" y="579"/>
                    <a:pt x="360" y="633"/>
                  </a:cubicBezTo>
                  <a:lnTo>
                    <a:pt x="159" y="544"/>
                  </a:lnTo>
                  <a:lnTo>
                    <a:pt x="48" y="795"/>
                  </a:lnTo>
                  <a:lnTo>
                    <a:pt x="251" y="885"/>
                  </a:lnTo>
                  <a:cubicBezTo>
                    <a:pt x="234" y="946"/>
                    <a:pt x="224" y="1011"/>
                    <a:pt x="220" y="1077"/>
                  </a:cubicBezTo>
                  <a:lnTo>
                    <a:pt x="1" y="1100"/>
                  </a:lnTo>
                  <a:lnTo>
                    <a:pt x="30" y="1373"/>
                  </a:lnTo>
                  <a:lnTo>
                    <a:pt x="122" y="1364"/>
                  </a:lnTo>
                  <a:lnTo>
                    <a:pt x="251" y="1350"/>
                  </a:lnTo>
                  <a:cubicBezTo>
                    <a:pt x="257" y="1373"/>
                    <a:pt x="266" y="1395"/>
                    <a:pt x="273" y="1418"/>
                  </a:cubicBezTo>
                  <a:cubicBezTo>
                    <a:pt x="287" y="1456"/>
                    <a:pt x="302" y="1494"/>
                    <a:pt x="323" y="1531"/>
                  </a:cubicBezTo>
                  <a:lnTo>
                    <a:pt x="217" y="1608"/>
                  </a:lnTo>
                  <a:lnTo>
                    <a:pt x="143" y="1662"/>
                  </a:lnTo>
                  <a:lnTo>
                    <a:pt x="305" y="1884"/>
                  </a:lnTo>
                  <a:lnTo>
                    <a:pt x="484" y="1753"/>
                  </a:lnTo>
                  <a:cubicBezTo>
                    <a:pt x="530" y="1800"/>
                    <a:pt x="582" y="1841"/>
                    <a:pt x="636" y="1875"/>
                  </a:cubicBezTo>
                  <a:lnTo>
                    <a:pt x="583" y="1994"/>
                  </a:lnTo>
                  <a:lnTo>
                    <a:pt x="546" y="2078"/>
                  </a:lnTo>
                  <a:lnTo>
                    <a:pt x="797" y="2188"/>
                  </a:lnTo>
                  <a:lnTo>
                    <a:pt x="887" y="1985"/>
                  </a:lnTo>
                  <a:cubicBezTo>
                    <a:pt x="950" y="2002"/>
                    <a:pt x="1014" y="2012"/>
                    <a:pt x="1079" y="2015"/>
                  </a:cubicBezTo>
                  <a:lnTo>
                    <a:pt x="1103" y="2236"/>
                  </a:lnTo>
                  <a:lnTo>
                    <a:pt x="1375" y="2206"/>
                  </a:lnTo>
                  <a:lnTo>
                    <a:pt x="1367" y="2116"/>
                  </a:lnTo>
                  <a:lnTo>
                    <a:pt x="1352" y="1988"/>
                  </a:lnTo>
                  <a:cubicBezTo>
                    <a:pt x="1414" y="1972"/>
                    <a:pt x="1474" y="1947"/>
                    <a:pt x="1533" y="1916"/>
                  </a:cubicBezTo>
                  <a:lnTo>
                    <a:pt x="1610" y="2021"/>
                  </a:lnTo>
                  <a:lnTo>
                    <a:pt x="1664" y="2094"/>
                  </a:lnTo>
                  <a:lnTo>
                    <a:pt x="1885" y="1932"/>
                  </a:lnTo>
                  <a:lnTo>
                    <a:pt x="1832" y="1858"/>
                  </a:lnTo>
                  <a:lnTo>
                    <a:pt x="1755" y="1754"/>
                  </a:lnTo>
                  <a:cubicBezTo>
                    <a:pt x="1802" y="1706"/>
                    <a:pt x="1843" y="1657"/>
                    <a:pt x="1877" y="1603"/>
                  </a:cubicBezTo>
                  <a:lnTo>
                    <a:pt x="2079" y="1693"/>
                  </a:lnTo>
                  <a:lnTo>
                    <a:pt x="2190" y="1442"/>
                  </a:lnTo>
                  <a:lnTo>
                    <a:pt x="1987" y="1352"/>
                  </a:lnTo>
                  <a:cubicBezTo>
                    <a:pt x="1995" y="1320"/>
                    <a:pt x="2002" y="1289"/>
                    <a:pt x="2007" y="1256"/>
                  </a:cubicBezTo>
                  <a:cubicBezTo>
                    <a:pt x="2012" y="1224"/>
                    <a:pt x="2014" y="1192"/>
                    <a:pt x="2016" y="1160"/>
                  </a:cubicBezTo>
                  <a:lnTo>
                    <a:pt x="2237" y="1136"/>
                  </a:lnTo>
                  <a:lnTo>
                    <a:pt x="2207" y="863"/>
                  </a:lnTo>
                  <a:lnTo>
                    <a:pt x="2116" y="872"/>
                  </a:lnTo>
                  <a:lnTo>
                    <a:pt x="1987" y="887"/>
                  </a:lnTo>
                  <a:cubicBezTo>
                    <a:pt x="1971" y="825"/>
                    <a:pt x="1947" y="765"/>
                    <a:pt x="1916" y="706"/>
                  </a:cubicBezTo>
                  <a:lnTo>
                    <a:pt x="2095" y="575"/>
                  </a:lnTo>
                  <a:lnTo>
                    <a:pt x="1934" y="350"/>
                  </a:lnTo>
                  <a:lnTo>
                    <a:pt x="1860" y="405"/>
                  </a:lnTo>
                  <a:lnTo>
                    <a:pt x="1755" y="481"/>
                  </a:lnTo>
                  <a:cubicBezTo>
                    <a:pt x="1709" y="435"/>
                    <a:pt x="1658" y="392"/>
                    <a:pt x="1604" y="359"/>
                  </a:cubicBezTo>
                  <a:lnTo>
                    <a:pt x="1657" y="239"/>
                  </a:lnTo>
                  <a:lnTo>
                    <a:pt x="1692" y="157"/>
                  </a:lnTo>
                  <a:lnTo>
                    <a:pt x="1442" y="46"/>
                  </a:lnTo>
                  <a:lnTo>
                    <a:pt x="1353" y="249"/>
                  </a:lnTo>
                  <a:cubicBezTo>
                    <a:pt x="1321" y="242"/>
                    <a:pt x="1290" y="233"/>
                    <a:pt x="1257" y="229"/>
                  </a:cubicBezTo>
                  <a:cubicBezTo>
                    <a:pt x="1224" y="226"/>
                    <a:pt x="1193" y="222"/>
                    <a:pt x="1159" y="220"/>
                  </a:cubicBezTo>
                  <a:lnTo>
                    <a:pt x="1136" y="0"/>
                  </a:ln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4511725" y="5660195"/>
              <a:ext cx="81075" cy="71588"/>
            </a:xfrm>
            <a:custGeom>
              <a:avLst/>
              <a:gdLst/>
              <a:ahLst/>
              <a:cxnLst/>
              <a:rect l="l" t="t" r="r" b="b"/>
              <a:pathLst>
                <a:path w="1786" h="1577" extrusionOk="0">
                  <a:moveTo>
                    <a:pt x="895" y="45"/>
                  </a:moveTo>
                  <a:cubicBezTo>
                    <a:pt x="1131" y="45"/>
                    <a:pt x="1356" y="158"/>
                    <a:pt x="1495" y="349"/>
                  </a:cubicBezTo>
                  <a:cubicBezTo>
                    <a:pt x="1735" y="680"/>
                    <a:pt x="1664" y="1145"/>
                    <a:pt x="1333" y="1388"/>
                  </a:cubicBezTo>
                  <a:cubicBezTo>
                    <a:pt x="1206" y="1482"/>
                    <a:pt x="1054" y="1532"/>
                    <a:pt x="896" y="1532"/>
                  </a:cubicBezTo>
                  <a:cubicBezTo>
                    <a:pt x="660" y="1532"/>
                    <a:pt x="435" y="1418"/>
                    <a:pt x="296" y="1228"/>
                  </a:cubicBezTo>
                  <a:cubicBezTo>
                    <a:pt x="55" y="896"/>
                    <a:pt x="126" y="431"/>
                    <a:pt x="457" y="189"/>
                  </a:cubicBezTo>
                  <a:cubicBezTo>
                    <a:pt x="585" y="95"/>
                    <a:pt x="737" y="45"/>
                    <a:pt x="895" y="45"/>
                  </a:cubicBezTo>
                  <a:close/>
                  <a:moveTo>
                    <a:pt x="894" y="0"/>
                  </a:moveTo>
                  <a:cubicBezTo>
                    <a:pt x="725" y="0"/>
                    <a:pt x="564" y="53"/>
                    <a:pt x="428" y="152"/>
                  </a:cubicBezTo>
                  <a:cubicBezTo>
                    <a:pt x="77" y="409"/>
                    <a:pt x="0" y="903"/>
                    <a:pt x="257" y="1254"/>
                  </a:cubicBezTo>
                  <a:cubicBezTo>
                    <a:pt x="404" y="1456"/>
                    <a:pt x="643" y="1577"/>
                    <a:pt x="894" y="1577"/>
                  </a:cubicBezTo>
                  <a:cubicBezTo>
                    <a:pt x="1062" y="1577"/>
                    <a:pt x="1222" y="1524"/>
                    <a:pt x="1359" y="1425"/>
                  </a:cubicBezTo>
                  <a:cubicBezTo>
                    <a:pt x="1709" y="1169"/>
                    <a:pt x="1786" y="674"/>
                    <a:pt x="1530" y="323"/>
                  </a:cubicBezTo>
                  <a:cubicBezTo>
                    <a:pt x="1382" y="120"/>
                    <a:pt x="1145" y="0"/>
                    <a:pt x="894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4524663" y="5671634"/>
              <a:ext cx="55291" cy="48800"/>
            </a:xfrm>
            <a:custGeom>
              <a:avLst/>
              <a:gdLst/>
              <a:ahLst/>
              <a:cxnLst/>
              <a:rect l="l" t="t" r="r" b="b"/>
              <a:pathLst>
                <a:path w="1218" h="1075" extrusionOk="0">
                  <a:moveTo>
                    <a:pt x="610" y="44"/>
                  </a:moveTo>
                  <a:cubicBezTo>
                    <a:pt x="766" y="44"/>
                    <a:pt x="915" y="120"/>
                    <a:pt x="1006" y="247"/>
                  </a:cubicBezTo>
                  <a:cubicBezTo>
                    <a:pt x="1166" y="465"/>
                    <a:pt x="1118" y="774"/>
                    <a:pt x="900" y="933"/>
                  </a:cubicBezTo>
                  <a:cubicBezTo>
                    <a:pt x="815" y="996"/>
                    <a:pt x="715" y="1028"/>
                    <a:pt x="610" y="1028"/>
                  </a:cubicBezTo>
                  <a:cubicBezTo>
                    <a:pt x="453" y="1028"/>
                    <a:pt x="305" y="953"/>
                    <a:pt x="212" y="827"/>
                  </a:cubicBezTo>
                  <a:cubicBezTo>
                    <a:pt x="53" y="608"/>
                    <a:pt x="100" y="300"/>
                    <a:pt x="320" y="139"/>
                  </a:cubicBezTo>
                  <a:cubicBezTo>
                    <a:pt x="404" y="78"/>
                    <a:pt x="504" y="44"/>
                    <a:pt x="610" y="44"/>
                  </a:cubicBezTo>
                  <a:close/>
                  <a:moveTo>
                    <a:pt x="609" y="0"/>
                  </a:moveTo>
                  <a:cubicBezTo>
                    <a:pt x="494" y="0"/>
                    <a:pt x="384" y="36"/>
                    <a:pt x="292" y="105"/>
                  </a:cubicBezTo>
                  <a:cubicBezTo>
                    <a:pt x="53" y="280"/>
                    <a:pt x="0" y="616"/>
                    <a:pt x="176" y="854"/>
                  </a:cubicBezTo>
                  <a:cubicBezTo>
                    <a:pt x="278" y="992"/>
                    <a:pt x="440" y="1075"/>
                    <a:pt x="610" y="1075"/>
                  </a:cubicBezTo>
                  <a:cubicBezTo>
                    <a:pt x="725" y="1075"/>
                    <a:pt x="833" y="1039"/>
                    <a:pt x="926" y="970"/>
                  </a:cubicBezTo>
                  <a:cubicBezTo>
                    <a:pt x="1164" y="795"/>
                    <a:pt x="1217" y="459"/>
                    <a:pt x="1042" y="218"/>
                  </a:cubicBezTo>
                  <a:cubicBezTo>
                    <a:pt x="942" y="81"/>
                    <a:pt x="780" y="0"/>
                    <a:pt x="60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4528658" y="5675084"/>
              <a:ext cx="47302" cy="41809"/>
            </a:xfrm>
            <a:custGeom>
              <a:avLst/>
              <a:gdLst/>
              <a:ahLst/>
              <a:cxnLst/>
              <a:rect l="l" t="t" r="r" b="b"/>
              <a:pathLst>
                <a:path w="1042" h="921" extrusionOk="0">
                  <a:moveTo>
                    <a:pt x="522" y="46"/>
                  </a:moveTo>
                  <a:cubicBezTo>
                    <a:pt x="596" y="46"/>
                    <a:pt x="666" y="66"/>
                    <a:pt x="730" y="103"/>
                  </a:cubicBezTo>
                  <a:cubicBezTo>
                    <a:pt x="735" y="105"/>
                    <a:pt x="740" y="110"/>
                    <a:pt x="745" y="113"/>
                  </a:cubicBezTo>
                  <a:cubicBezTo>
                    <a:pt x="745" y="113"/>
                    <a:pt x="747" y="113"/>
                    <a:pt x="747" y="114"/>
                  </a:cubicBezTo>
                  <a:cubicBezTo>
                    <a:pt x="752" y="116"/>
                    <a:pt x="757" y="120"/>
                    <a:pt x="761" y="124"/>
                  </a:cubicBezTo>
                  <a:lnTo>
                    <a:pt x="763" y="126"/>
                  </a:lnTo>
                  <a:cubicBezTo>
                    <a:pt x="766" y="130"/>
                    <a:pt x="772" y="132"/>
                    <a:pt x="776" y="136"/>
                  </a:cubicBezTo>
                  <a:cubicBezTo>
                    <a:pt x="777" y="136"/>
                    <a:pt x="777" y="137"/>
                    <a:pt x="779" y="139"/>
                  </a:cubicBezTo>
                  <a:cubicBezTo>
                    <a:pt x="782" y="142"/>
                    <a:pt x="786" y="146"/>
                    <a:pt x="792" y="150"/>
                  </a:cubicBezTo>
                  <a:cubicBezTo>
                    <a:pt x="793" y="151"/>
                    <a:pt x="795" y="151"/>
                    <a:pt x="795" y="152"/>
                  </a:cubicBezTo>
                  <a:cubicBezTo>
                    <a:pt x="798" y="156"/>
                    <a:pt x="802" y="160"/>
                    <a:pt x="806" y="162"/>
                  </a:cubicBezTo>
                  <a:lnTo>
                    <a:pt x="537" y="361"/>
                  </a:lnTo>
                  <a:lnTo>
                    <a:pt x="338" y="89"/>
                  </a:lnTo>
                  <a:cubicBezTo>
                    <a:pt x="345" y="87"/>
                    <a:pt x="350" y="84"/>
                    <a:pt x="356" y="82"/>
                  </a:cubicBezTo>
                  <a:cubicBezTo>
                    <a:pt x="408" y="60"/>
                    <a:pt x="464" y="46"/>
                    <a:pt x="522" y="46"/>
                  </a:cubicBezTo>
                  <a:close/>
                  <a:moveTo>
                    <a:pt x="840" y="195"/>
                  </a:moveTo>
                  <a:cubicBezTo>
                    <a:pt x="846" y="203"/>
                    <a:pt x="853" y="209"/>
                    <a:pt x="858" y="215"/>
                  </a:cubicBezTo>
                  <a:cubicBezTo>
                    <a:pt x="860" y="224"/>
                    <a:pt x="865" y="231"/>
                    <a:pt x="870" y="239"/>
                  </a:cubicBezTo>
                  <a:lnTo>
                    <a:pt x="596" y="440"/>
                  </a:lnTo>
                  <a:lnTo>
                    <a:pt x="565" y="398"/>
                  </a:lnTo>
                  <a:lnTo>
                    <a:pt x="840" y="195"/>
                  </a:lnTo>
                  <a:close/>
                  <a:moveTo>
                    <a:pt x="222" y="173"/>
                  </a:moveTo>
                  <a:lnTo>
                    <a:pt x="421" y="443"/>
                  </a:lnTo>
                  <a:lnTo>
                    <a:pt x="150" y="641"/>
                  </a:lnTo>
                  <a:cubicBezTo>
                    <a:pt x="148" y="637"/>
                    <a:pt x="146" y="635"/>
                    <a:pt x="144" y="632"/>
                  </a:cubicBezTo>
                  <a:lnTo>
                    <a:pt x="141" y="620"/>
                  </a:lnTo>
                  <a:cubicBezTo>
                    <a:pt x="132" y="600"/>
                    <a:pt x="125" y="579"/>
                    <a:pt x="120" y="558"/>
                  </a:cubicBezTo>
                  <a:cubicBezTo>
                    <a:pt x="120" y="557"/>
                    <a:pt x="120" y="555"/>
                    <a:pt x="118" y="554"/>
                  </a:cubicBezTo>
                  <a:cubicBezTo>
                    <a:pt x="118" y="552"/>
                    <a:pt x="117" y="547"/>
                    <a:pt x="117" y="545"/>
                  </a:cubicBezTo>
                  <a:cubicBezTo>
                    <a:pt x="115" y="530"/>
                    <a:pt x="112" y="516"/>
                    <a:pt x="110" y="501"/>
                  </a:cubicBezTo>
                  <a:cubicBezTo>
                    <a:pt x="109" y="490"/>
                    <a:pt x="109" y="482"/>
                    <a:pt x="109" y="471"/>
                  </a:cubicBezTo>
                  <a:cubicBezTo>
                    <a:pt x="109" y="467"/>
                    <a:pt x="110" y="463"/>
                    <a:pt x="110" y="459"/>
                  </a:cubicBezTo>
                  <a:cubicBezTo>
                    <a:pt x="110" y="432"/>
                    <a:pt x="113" y="405"/>
                    <a:pt x="118" y="379"/>
                  </a:cubicBezTo>
                  <a:cubicBezTo>
                    <a:pt x="122" y="356"/>
                    <a:pt x="128" y="334"/>
                    <a:pt x="137" y="313"/>
                  </a:cubicBezTo>
                  <a:cubicBezTo>
                    <a:pt x="142" y="293"/>
                    <a:pt x="152" y="273"/>
                    <a:pt x="162" y="255"/>
                  </a:cubicBezTo>
                  <a:lnTo>
                    <a:pt x="165" y="247"/>
                  </a:lnTo>
                  <a:cubicBezTo>
                    <a:pt x="177" y="227"/>
                    <a:pt x="192" y="210"/>
                    <a:pt x="206" y="192"/>
                  </a:cubicBezTo>
                  <a:cubicBezTo>
                    <a:pt x="210" y="189"/>
                    <a:pt x="212" y="185"/>
                    <a:pt x="215" y="181"/>
                  </a:cubicBezTo>
                  <a:lnTo>
                    <a:pt x="222" y="173"/>
                  </a:lnTo>
                  <a:close/>
                  <a:moveTo>
                    <a:pt x="448" y="483"/>
                  </a:moveTo>
                  <a:lnTo>
                    <a:pt x="479" y="525"/>
                  </a:lnTo>
                  <a:lnTo>
                    <a:pt x="204" y="726"/>
                  </a:lnTo>
                  <a:cubicBezTo>
                    <a:pt x="199" y="719"/>
                    <a:pt x="192" y="712"/>
                    <a:pt x="186" y="706"/>
                  </a:cubicBezTo>
                  <a:cubicBezTo>
                    <a:pt x="181" y="699"/>
                    <a:pt x="179" y="690"/>
                    <a:pt x="174" y="683"/>
                  </a:cubicBezTo>
                  <a:lnTo>
                    <a:pt x="448" y="483"/>
                  </a:lnTo>
                  <a:close/>
                  <a:moveTo>
                    <a:pt x="892" y="278"/>
                  </a:moveTo>
                  <a:cubicBezTo>
                    <a:pt x="969" y="435"/>
                    <a:pt x="939" y="621"/>
                    <a:pt x="819" y="747"/>
                  </a:cubicBezTo>
                  <a:lnTo>
                    <a:pt x="622" y="477"/>
                  </a:lnTo>
                  <a:lnTo>
                    <a:pt x="892" y="278"/>
                  </a:lnTo>
                  <a:close/>
                  <a:moveTo>
                    <a:pt x="299" y="111"/>
                  </a:moveTo>
                  <a:lnTo>
                    <a:pt x="785" y="775"/>
                  </a:lnTo>
                  <a:cubicBezTo>
                    <a:pt x="782" y="779"/>
                    <a:pt x="781" y="783"/>
                    <a:pt x="777" y="785"/>
                  </a:cubicBezTo>
                  <a:cubicBezTo>
                    <a:pt x="774" y="789"/>
                    <a:pt x="770" y="793"/>
                    <a:pt x="765" y="795"/>
                  </a:cubicBezTo>
                  <a:cubicBezTo>
                    <a:pt x="759" y="800"/>
                    <a:pt x="751" y="805"/>
                    <a:pt x="743" y="809"/>
                  </a:cubicBezTo>
                  <a:lnTo>
                    <a:pt x="257" y="142"/>
                  </a:lnTo>
                  <a:cubicBezTo>
                    <a:pt x="263" y="137"/>
                    <a:pt x="269" y="131"/>
                    <a:pt x="276" y="126"/>
                  </a:cubicBezTo>
                  <a:cubicBezTo>
                    <a:pt x="283" y="120"/>
                    <a:pt x="292" y="116"/>
                    <a:pt x="299" y="111"/>
                  </a:cubicBezTo>
                  <a:close/>
                  <a:moveTo>
                    <a:pt x="506" y="561"/>
                  </a:moveTo>
                  <a:lnTo>
                    <a:pt x="703" y="832"/>
                  </a:lnTo>
                  <a:cubicBezTo>
                    <a:pt x="663" y="852"/>
                    <a:pt x="619" y="865"/>
                    <a:pt x="573" y="872"/>
                  </a:cubicBezTo>
                  <a:cubicBezTo>
                    <a:pt x="570" y="872"/>
                    <a:pt x="568" y="872"/>
                    <a:pt x="565" y="873"/>
                  </a:cubicBezTo>
                  <a:cubicBezTo>
                    <a:pt x="559" y="874"/>
                    <a:pt x="553" y="874"/>
                    <a:pt x="547" y="874"/>
                  </a:cubicBezTo>
                  <a:lnTo>
                    <a:pt x="522" y="874"/>
                  </a:lnTo>
                  <a:cubicBezTo>
                    <a:pt x="413" y="874"/>
                    <a:pt x="312" y="832"/>
                    <a:pt x="235" y="758"/>
                  </a:cubicBezTo>
                  <a:lnTo>
                    <a:pt x="506" y="561"/>
                  </a:lnTo>
                  <a:close/>
                  <a:moveTo>
                    <a:pt x="522" y="0"/>
                  </a:moveTo>
                  <a:cubicBezTo>
                    <a:pt x="424" y="0"/>
                    <a:pt x="329" y="31"/>
                    <a:pt x="250" y="89"/>
                  </a:cubicBezTo>
                  <a:cubicBezTo>
                    <a:pt x="45" y="239"/>
                    <a:pt x="1" y="526"/>
                    <a:pt x="150" y="732"/>
                  </a:cubicBezTo>
                  <a:cubicBezTo>
                    <a:pt x="237" y="849"/>
                    <a:pt x="375" y="921"/>
                    <a:pt x="522" y="921"/>
                  </a:cubicBezTo>
                  <a:cubicBezTo>
                    <a:pt x="619" y="921"/>
                    <a:pt x="714" y="890"/>
                    <a:pt x="793" y="832"/>
                  </a:cubicBezTo>
                  <a:cubicBezTo>
                    <a:pt x="997" y="681"/>
                    <a:pt x="1042" y="393"/>
                    <a:pt x="893" y="189"/>
                  </a:cubicBezTo>
                  <a:cubicBezTo>
                    <a:pt x="806" y="72"/>
                    <a:pt x="668" y="0"/>
                    <a:pt x="52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4471914" y="5223132"/>
              <a:ext cx="31186" cy="28962"/>
            </a:xfrm>
            <a:custGeom>
              <a:avLst/>
              <a:gdLst/>
              <a:ahLst/>
              <a:cxnLst/>
              <a:rect l="l" t="t" r="r" b="b"/>
              <a:pathLst>
                <a:path w="687" h="638" extrusionOk="0">
                  <a:moveTo>
                    <a:pt x="327" y="46"/>
                  </a:moveTo>
                  <a:cubicBezTo>
                    <a:pt x="413" y="46"/>
                    <a:pt x="496" y="88"/>
                    <a:pt x="547" y="158"/>
                  </a:cubicBezTo>
                  <a:cubicBezTo>
                    <a:pt x="635" y="279"/>
                    <a:pt x="609" y="449"/>
                    <a:pt x="487" y="539"/>
                  </a:cubicBezTo>
                  <a:cubicBezTo>
                    <a:pt x="440" y="573"/>
                    <a:pt x="385" y="591"/>
                    <a:pt x="327" y="591"/>
                  </a:cubicBezTo>
                  <a:cubicBezTo>
                    <a:pt x="239" y="591"/>
                    <a:pt x="158" y="549"/>
                    <a:pt x="107" y="480"/>
                  </a:cubicBezTo>
                  <a:cubicBezTo>
                    <a:pt x="63" y="421"/>
                    <a:pt x="45" y="349"/>
                    <a:pt x="58" y="277"/>
                  </a:cubicBezTo>
                  <a:cubicBezTo>
                    <a:pt x="69" y="205"/>
                    <a:pt x="108" y="142"/>
                    <a:pt x="166" y="99"/>
                  </a:cubicBezTo>
                  <a:cubicBezTo>
                    <a:pt x="213" y="64"/>
                    <a:pt x="269" y="46"/>
                    <a:pt x="327" y="46"/>
                  </a:cubicBezTo>
                  <a:close/>
                  <a:moveTo>
                    <a:pt x="327" y="1"/>
                  </a:moveTo>
                  <a:cubicBezTo>
                    <a:pt x="260" y="1"/>
                    <a:pt x="194" y="22"/>
                    <a:pt x="139" y="63"/>
                  </a:cubicBezTo>
                  <a:cubicBezTo>
                    <a:pt x="71" y="114"/>
                    <a:pt x="26" y="188"/>
                    <a:pt x="13" y="270"/>
                  </a:cubicBezTo>
                  <a:cubicBezTo>
                    <a:pt x="0" y="354"/>
                    <a:pt x="21" y="439"/>
                    <a:pt x="71" y="507"/>
                  </a:cubicBezTo>
                  <a:cubicBezTo>
                    <a:pt x="130" y="589"/>
                    <a:pt x="227" y="638"/>
                    <a:pt x="328" y="638"/>
                  </a:cubicBezTo>
                  <a:cubicBezTo>
                    <a:pt x="396" y="638"/>
                    <a:pt x="461" y="617"/>
                    <a:pt x="516" y="578"/>
                  </a:cubicBezTo>
                  <a:cubicBezTo>
                    <a:pt x="656" y="472"/>
                    <a:pt x="687" y="273"/>
                    <a:pt x="584" y="132"/>
                  </a:cubicBezTo>
                  <a:cubicBezTo>
                    <a:pt x="524" y="50"/>
                    <a:pt x="428" y="1"/>
                    <a:pt x="32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4475046" y="5226218"/>
              <a:ext cx="24604" cy="22743"/>
            </a:xfrm>
            <a:custGeom>
              <a:avLst/>
              <a:gdLst/>
              <a:ahLst/>
              <a:cxnLst/>
              <a:rect l="l" t="t" r="r" b="b"/>
              <a:pathLst>
                <a:path w="542" h="501" extrusionOk="0">
                  <a:moveTo>
                    <a:pt x="258" y="48"/>
                  </a:moveTo>
                  <a:cubicBezTo>
                    <a:pt x="322" y="48"/>
                    <a:pt x="385" y="79"/>
                    <a:pt x="423" y="131"/>
                  </a:cubicBezTo>
                  <a:cubicBezTo>
                    <a:pt x="448" y="165"/>
                    <a:pt x="460" y="205"/>
                    <a:pt x="463" y="243"/>
                  </a:cubicBezTo>
                  <a:cubicBezTo>
                    <a:pt x="464" y="296"/>
                    <a:pt x="445" y="348"/>
                    <a:pt x="410" y="388"/>
                  </a:cubicBezTo>
                  <a:cubicBezTo>
                    <a:pt x="400" y="399"/>
                    <a:pt x="390" y="407"/>
                    <a:pt x="379" y="416"/>
                  </a:cubicBezTo>
                  <a:cubicBezTo>
                    <a:pt x="343" y="441"/>
                    <a:pt x="302" y="455"/>
                    <a:pt x="259" y="455"/>
                  </a:cubicBezTo>
                  <a:cubicBezTo>
                    <a:pt x="195" y="455"/>
                    <a:pt x="133" y="423"/>
                    <a:pt x="95" y="373"/>
                  </a:cubicBezTo>
                  <a:cubicBezTo>
                    <a:pt x="63" y="328"/>
                    <a:pt x="49" y="275"/>
                    <a:pt x="58" y="221"/>
                  </a:cubicBezTo>
                  <a:cubicBezTo>
                    <a:pt x="65" y="167"/>
                    <a:pt x="95" y="120"/>
                    <a:pt x="138" y="88"/>
                  </a:cubicBezTo>
                  <a:cubicBezTo>
                    <a:pt x="174" y="62"/>
                    <a:pt x="215" y="48"/>
                    <a:pt x="258" y="48"/>
                  </a:cubicBezTo>
                  <a:close/>
                  <a:moveTo>
                    <a:pt x="258" y="0"/>
                  </a:moveTo>
                  <a:cubicBezTo>
                    <a:pt x="244" y="0"/>
                    <a:pt x="232" y="1"/>
                    <a:pt x="218" y="4"/>
                  </a:cubicBezTo>
                  <a:cubicBezTo>
                    <a:pt x="180" y="10"/>
                    <a:pt x="143" y="25"/>
                    <a:pt x="110" y="48"/>
                  </a:cubicBezTo>
                  <a:cubicBezTo>
                    <a:pt x="57" y="88"/>
                    <a:pt x="22" y="146"/>
                    <a:pt x="11" y="211"/>
                  </a:cubicBezTo>
                  <a:cubicBezTo>
                    <a:pt x="1" y="278"/>
                    <a:pt x="17" y="343"/>
                    <a:pt x="57" y="397"/>
                  </a:cubicBezTo>
                  <a:cubicBezTo>
                    <a:pt x="102" y="462"/>
                    <a:pt x="179" y="500"/>
                    <a:pt x="258" y="500"/>
                  </a:cubicBezTo>
                  <a:cubicBezTo>
                    <a:pt x="311" y="500"/>
                    <a:pt x="361" y="483"/>
                    <a:pt x="406" y="453"/>
                  </a:cubicBezTo>
                  <a:cubicBezTo>
                    <a:pt x="516" y="371"/>
                    <a:pt x="542" y="215"/>
                    <a:pt x="459" y="104"/>
                  </a:cubicBezTo>
                  <a:cubicBezTo>
                    <a:pt x="412" y="38"/>
                    <a:pt x="337" y="0"/>
                    <a:pt x="258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4479767" y="5231439"/>
              <a:ext cx="13982" cy="12438"/>
            </a:xfrm>
            <a:custGeom>
              <a:avLst/>
              <a:gdLst/>
              <a:ahLst/>
              <a:cxnLst/>
              <a:rect l="l" t="t" r="r" b="b"/>
              <a:pathLst>
                <a:path w="308" h="274" extrusionOk="0">
                  <a:moveTo>
                    <a:pt x="154" y="45"/>
                  </a:moveTo>
                  <a:cubicBezTo>
                    <a:pt x="182" y="45"/>
                    <a:pt x="210" y="59"/>
                    <a:pt x="228" y="82"/>
                  </a:cubicBezTo>
                  <a:cubicBezTo>
                    <a:pt x="258" y="123"/>
                    <a:pt x="249" y="180"/>
                    <a:pt x="208" y="210"/>
                  </a:cubicBezTo>
                  <a:cubicBezTo>
                    <a:pt x="192" y="221"/>
                    <a:pt x="173" y="227"/>
                    <a:pt x="155" y="227"/>
                  </a:cubicBezTo>
                  <a:cubicBezTo>
                    <a:pt x="126" y="227"/>
                    <a:pt x="97" y="214"/>
                    <a:pt x="80" y="190"/>
                  </a:cubicBezTo>
                  <a:cubicBezTo>
                    <a:pt x="50" y="149"/>
                    <a:pt x="59" y="92"/>
                    <a:pt x="99" y="63"/>
                  </a:cubicBezTo>
                  <a:cubicBezTo>
                    <a:pt x="115" y="50"/>
                    <a:pt x="134" y="45"/>
                    <a:pt x="154" y="45"/>
                  </a:cubicBezTo>
                  <a:close/>
                  <a:moveTo>
                    <a:pt x="154" y="1"/>
                  </a:moveTo>
                  <a:cubicBezTo>
                    <a:pt x="126" y="1"/>
                    <a:pt x="97" y="9"/>
                    <a:pt x="74" y="26"/>
                  </a:cubicBezTo>
                  <a:cubicBezTo>
                    <a:pt x="13" y="70"/>
                    <a:pt x="0" y="155"/>
                    <a:pt x="43" y="216"/>
                  </a:cubicBezTo>
                  <a:cubicBezTo>
                    <a:pt x="69" y="252"/>
                    <a:pt x="111" y="273"/>
                    <a:pt x="154" y="273"/>
                  </a:cubicBezTo>
                  <a:cubicBezTo>
                    <a:pt x="182" y="273"/>
                    <a:pt x="211" y="264"/>
                    <a:pt x="234" y="247"/>
                  </a:cubicBezTo>
                  <a:cubicBezTo>
                    <a:pt x="295" y="202"/>
                    <a:pt x="308" y="116"/>
                    <a:pt x="265" y="55"/>
                  </a:cubicBezTo>
                  <a:cubicBezTo>
                    <a:pt x="239" y="20"/>
                    <a:pt x="197" y="1"/>
                    <a:pt x="15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4446493" y="5053808"/>
              <a:ext cx="16388" cy="15888"/>
            </a:xfrm>
            <a:custGeom>
              <a:avLst/>
              <a:gdLst/>
              <a:ahLst/>
              <a:cxnLst/>
              <a:rect l="l" t="t" r="r" b="b"/>
              <a:pathLst>
                <a:path w="361" h="350" extrusionOk="0">
                  <a:moveTo>
                    <a:pt x="179" y="44"/>
                  </a:moveTo>
                  <a:cubicBezTo>
                    <a:pt x="219" y="44"/>
                    <a:pt x="260" y="64"/>
                    <a:pt x="285" y="97"/>
                  </a:cubicBezTo>
                  <a:cubicBezTo>
                    <a:pt x="306" y="126"/>
                    <a:pt x="313" y="160"/>
                    <a:pt x="308" y="195"/>
                  </a:cubicBezTo>
                  <a:cubicBezTo>
                    <a:pt x="303" y="229"/>
                    <a:pt x="285" y="259"/>
                    <a:pt x="256" y="279"/>
                  </a:cubicBezTo>
                  <a:cubicBezTo>
                    <a:pt x="235" y="295"/>
                    <a:pt x="208" y="303"/>
                    <a:pt x="182" y="303"/>
                  </a:cubicBezTo>
                  <a:cubicBezTo>
                    <a:pt x="141" y="303"/>
                    <a:pt x="99" y="285"/>
                    <a:pt x="75" y="251"/>
                  </a:cubicBezTo>
                  <a:cubicBezTo>
                    <a:pt x="54" y="223"/>
                    <a:pt x="45" y="189"/>
                    <a:pt x="51" y="155"/>
                  </a:cubicBezTo>
                  <a:cubicBezTo>
                    <a:pt x="56" y="121"/>
                    <a:pt x="75" y="90"/>
                    <a:pt x="102" y="69"/>
                  </a:cubicBezTo>
                  <a:cubicBezTo>
                    <a:pt x="125" y="54"/>
                    <a:pt x="151" y="44"/>
                    <a:pt x="179" y="44"/>
                  </a:cubicBezTo>
                  <a:close/>
                  <a:moveTo>
                    <a:pt x="177" y="0"/>
                  </a:moveTo>
                  <a:cubicBezTo>
                    <a:pt x="141" y="0"/>
                    <a:pt x="105" y="11"/>
                    <a:pt x="76" y="32"/>
                  </a:cubicBezTo>
                  <a:cubicBezTo>
                    <a:pt x="38" y="60"/>
                    <a:pt x="13" y="101"/>
                    <a:pt x="6" y="147"/>
                  </a:cubicBezTo>
                  <a:cubicBezTo>
                    <a:pt x="0" y="193"/>
                    <a:pt x="11" y="239"/>
                    <a:pt x="38" y="277"/>
                  </a:cubicBezTo>
                  <a:cubicBezTo>
                    <a:pt x="71" y="322"/>
                    <a:pt x="123" y="350"/>
                    <a:pt x="180" y="350"/>
                  </a:cubicBezTo>
                  <a:cubicBezTo>
                    <a:pt x="217" y="350"/>
                    <a:pt x="254" y="338"/>
                    <a:pt x="285" y="316"/>
                  </a:cubicBezTo>
                  <a:cubicBezTo>
                    <a:pt x="323" y="288"/>
                    <a:pt x="347" y="248"/>
                    <a:pt x="354" y="201"/>
                  </a:cubicBezTo>
                  <a:cubicBezTo>
                    <a:pt x="361" y="155"/>
                    <a:pt x="350" y="107"/>
                    <a:pt x="323" y="70"/>
                  </a:cubicBezTo>
                  <a:cubicBezTo>
                    <a:pt x="289" y="25"/>
                    <a:pt x="233" y="0"/>
                    <a:pt x="17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383121" y="5099521"/>
              <a:ext cx="17295" cy="15934"/>
            </a:xfrm>
            <a:custGeom>
              <a:avLst/>
              <a:gdLst/>
              <a:ahLst/>
              <a:cxnLst/>
              <a:rect l="l" t="t" r="r" b="b"/>
              <a:pathLst>
                <a:path w="381" h="351" extrusionOk="0">
                  <a:moveTo>
                    <a:pt x="199" y="45"/>
                  </a:moveTo>
                  <a:cubicBezTo>
                    <a:pt x="239" y="45"/>
                    <a:pt x="279" y="65"/>
                    <a:pt x="305" y="100"/>
                  </a:cubicBezTo>
                  <a:cubicBezTo>
                    <a:pt x="326" y="126"/>
                    <a:pt x="334" y="160"/>
                    <a:pt x="328" y="195"/>
                  </a:cubicBezTo>
                  <a:cubicBezTo>
                    <a:pt x="323" y="229"/>
                    <a:pt x="305" y="259"/>
                    <a:pt x="276" y="280"/>
                  </a:cubicBezTo>
                  <a:cubicBezTo>
                    <a:pt x="255" y="297"/>
                    <a:pt x="228" y="304"/>
                    <a:pt x="201" y="304"/>
                  </a:cubicBezTo>
                  <a:cubicBezTo>
                    <a:pt x="160" y="304"/>
                    <a:pt x="119" y="286"/>
                    <a:pt x="95" y="253"/>
                  </a:cubicBezTo>
                  <a:cubicBezTo>
                    <a:pt x="53" y="195"/>
                    <a:pt x="64" y="113"/>
                    <a:pt x="122" y="71"/>
                  </a:cubicBezTo>
                  <a:cubicBezTo>
                    <a:pt x="144" y="55"/>
                    <a:pt x="171" y="45"/>
                    <a:pt x="199" y="45"/>
                  </a:cubicBezTo>
                  <a:close/>
                  <a:moveTo>
                    <a:pt x="197" y="0"/>
                  </a:moveTo>
                  <a:cubicBezTo>
                    <a:pt x="161" y="0"/>
                    <a:pt x="125" y="11"/>
                    <a:pt x="96" y="33"/>
                  </a:cubicBezTo>
                  <a:cubicBezTo>
                    <a:pt x="18" y="90"/>
                    <a:pt x="1" y="200"/>
                    <a:pt x="58" y="277"/>
                  </a:cubicBezTo>
                  <a:cubicBezTo>
                    <a:pt x="91" y="323"/>
                    <a:pt x="143" y="350"/>
                    <a:pt x="200" y="350"/>
                  </a:cubicBezTo>
                  <a:cubicBezTo>
                    <a:pt x="237" y="350"/>
                    <a:pt x="274" y="338"/>
                    <a:pt x="304" y="316"/>
                  </a:cubicBezTo>
                  <a:cubicBezTo>
                    <a:pt x="343" y="288"/>
                    <a:pt x="367" y="248"/>
                    <a:pt x="374" y="201"/>
                  </a:cubicBezTo>
                  <a:cubicBezTo>
                    <a:pt x="381" y="155"/>
                    <a:pt x="370" y="109"/>
                    <a:pt x="343" y="71"/>
                  </a:cubicBezTo>
                  <a:cubicBezTo>
                    <a:pt x="309" y="25"/>
                    <a:pt x="253" y="0"/>
                    <a:pt x="19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450215" y="5078594"/>
              <a:ext cx="11893" cy="11485"/>
            </a:xfrm>
            <a:custGeom>
              <a:avLst/>
              <a:gdLst/>
              <a:ahLst/>
              <a:cxnLst/>
              <a:rect l="l" t="t" r="r" b="b"/>
              <a:pathLst>
                <a:path w="262" h="253" extrusionOk="0">
                  <a:moveTo>
                    <a:pt x="131" y="46"/>
                  </a:moveTo>
                  <a:cubicBezTo>
                    <a:pt x="157" y="46"/>
                    <a:pt x="182" y="58"/>
                    <a:pt x="198" y="79"/>
                  </a:cubicBezTo>
                  <a:cubicBezTo>
                    <a:pt x="209" y="95"/>
                    <a:pt x="214" y="118"/>
                    <a:pt x="210" y="139"/>
                  </a:cubicBezTo>
                  <a:cubicBezTo>
                    <a:pt x="206" y="160"/>
                    <a:pt x="195" y="178"/>
                    <a:pt x="179" y="192"/>
                  </a:cubicBezTo>
                  <a:cubicBezTo>
                    <a:pt x="165" y="202"/>
                    <a:pt x="149" y="206"/>
                    <a:pt x="132" y="206"/>
                  </a:cubicBezTo>
                  <a:cubicBezTo>
                    <a:pt x="106" y="206"/>
                    <a:pt x="80" y="195"/>
                    <a:pt x="66" y="174"/>
                  </a:cubicBezTo>
                  <a:cubicBezTo>
                    <a:pt x="52" y="157"/>
                    <a:pt x="47" y="136"/>
                    <a:pt x="51" y="115"/>
                  </a:cubicBezTo>
                  <a:cubicBezTo>
                    <a:pt x="54" y="94"/>
                    <a:pt x="66" y="74"/>
                    <a:pt x="84" y="62"/>
                  </a:cubicBezTo>
                  <a:cubicBezTo>
                    <a:pt x="98" y="52"/>
                    <a:pt x="114" y="46"/>
                    <a:pt x="131" y="46"/>
                  </a:cubicBezTo>
                  <a:close/>
                  <a:moveTo>
                    <a:pt x="130" y="1"/>
                  </a:moveTo>
                  <a:cubicBezTo>
                    <a:pt x="104" y="1"/>
                    <a:pt x="78" y="8"/>
                    <a:pt x="56" y="24"/>
                  </a:cubicBezTo>
                  <a:cubicBezTo>
                    <a:pt x="28" y="44"/>
                    <a:pt x="11" y="74"/>
                    <a:pt x="6" y="108"/>
                  </a:cubicBezTo>
                  <a:cubicBezTo>
                    <a:pt x="0" y="140"/>
                    <a:pt x="9" y="174"/>
                    <a:pt x="29" y="200"/>
                  </a:cubicBezTo>
                  <a:cubicBezTo>
                    <a:pt x="52" y="234"/>
                    <a:pt x="90" y="252"/>
                    <a:pt x="131" y="252"/>
                  </a:cubicBezTo>
                  <a:cubicBezTo>
                    <a:pt x="159" y="252"/>
                    <a:pt x="184" y="244"/>
                    <a:pt x="206" y="227"/>
                  </a:cubicBezTo>
                  <a:cubicBezTo>
                    <a:pt x="234" y="208"/>
                    <a:pt x="251" y="178"/>
                    <a:pt x="257" y="145"/>
                  </a:cubicBezTo>
                  <a:cubicBezTo>
                    <a:pt x="262" y="111"/>
                    <a:pt x="253" y="77"/>
                    <a:pt x="234" y="51"/>
                  </a:cubicBezTo>
                  <a:cubicBezTo>
                    <a:pt x="210" y="18"/>
                    <a:pt x="170" y="1"/>
                    <a:pt x="130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4560979" y="5188631"/>
              <a:ext cx="24377" cy="21472"/>
            </a:xfrm>
            <a:custGeom>
              <a:avLst/>
              <a:gdLst/>
              <a:ahLst/>
              <a:cxnLst/>
              <a:rect l="l" t="t" r="r" b="b"/>
              <a:pathLst>
                <a:path w="537" h="473" extrusionOk="0">
                  <a:moveTo>
                    <a:pt x="269" y="47"/>
                  </a:moveTo>
                  <a:cubicBezTo>
                    <a:pt x="329" y="47"/>
                    <a:pt x="387" y="75"/>
                    <a:pt x="422" y="125"/>
                  </a:cubicBezTo>
                  <a:cubicBezTo>
                    <a:pt x="485" y="209"/>
                    <a:pt x="466" y="328"/>
                    <a:pt x="381" y="391"/>
                  </a:cubicBezTo>
                  <a:cubicBezTo>
                    <a:pt x="349" y="415"/>
                    <a:pt x="310" y="426"/>
                    <a:pt x="272" y="426"/>
                  </a:cubicBezTo>
                  <a:cubicBezTo>
                    <a:pt x="212" y="426"/>
                    <a:pt x="152" y="399"/>
                    <a:pt x="116" y="350"/>
                  </a:cubicBezTo>
                  <a:cubicBezTo>
                    <a:pt x="53" y="264"/>
                    <a:pt x="72" y="146"/>
                    <a:pt x="157" y="84"/>
                  </a:cubicBezTo>
                  <a:cubicBezTo>
                    <a:pt x="189" y="60"/>
                    <a:pt x="227" y="47"/>
                    <a:pt x="269" y="47"/>
                  </a:cubicBezTo>
                  <a:close/>
                  <a:moveTo>
                    <a:pt x="269" y="1"/>
                  </a:moveTo>
                  <a:cubicBezTo>
                    <a:pt x="218" y="1"/>
                    <a:pt x="169" y="16"/>
                    <a:pt x="128" y="47"/>
                  </a:cubicBezTo>
                  <a:cubicBezTo>
                    <a:pt x="23" y="123"/>
                    <a:pt x="1" y="273"/>
                    <a:pt x="78" y="376"/>
                  </a:cubicBezTo>
                  <a:cubicBezTo>
                    <a:pt x="123" y="437"/>
                    <a:pt x="195" y="473"/>
                    <a:pt x="270" y="473"/>
                  </a:cubicBezTo>
                  <a:cubicBezTo>
                    <a:pt x="320" y="473"/>
                    <a:pt x="369" y="456"/>
                    <a:pt x="408" y="427"/>
                  </a:cubicBezTo>
                  <a:cubicBezTo>
                    <a:pt x="513" y="350"/>
                    <a:pt x="536" y="201"/>
                    <a:pt x="459" y="96"/>
                  </a:cubicBezTo>
                  <a:cubicBezTo>
                    <a:pt x="415" y="36"/>
                    <a:pt x="343" y="1"/>
                    <a:pt x="26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4281527" y="5420282"/>
              <a:ext cx="182760" cy="183123"/>
            </a:xfrm>
            <a:custGeom>
              <a:avLst/>
              <a:gdLst/>
              <a:ahLst/>
              <a:cxnLst/>
              <a:rect l="l" t="t" r="r" b="b"/>
              <a:pathLst>
                <a:path w="4026" h="4034" extrusionOk="0">
                  <a:moveTo>
                    <a:pt x="2013" y="47"/>
                  </a:moveTo>
                  <a:cubicBezTo>
                    <a:pt x="3025" y="47"/>
                    <a:pt x="3882" y="828"/>
                    <a:pt x="3975" y="1832"/>
                  </a:cubicBezTo>
                  <a:cubicBezTo>
                    <a:pt x="3876" y="1837"/>
                    <a:pt x="3797" y="1919"/>
                    <a:pt x="3797" y="2017"/>
                  </a:cubicBezTo>
                  <a:cubicBezTo>
                    <a:pt x="3797" y="2116"/>
                    <a:pt x="3876" y="2198"/>
                    <a:pt x="3975" y="2201"/>
                  </a:cubicBezTo>
                  <a:cubicBezTo>
                    <a:pt x="3881" y="3205"/>
                    <a:pt x="3025" y="3988"/>
                    <a:pt x="2013" y="3988"/>
                  </a:cubicBezTo>
                  <a:cubicBezTo>
                    <a:pt x="1001" y="3987"/>
                    <a:pt x="146" y="3205"/>
                    <a:pt x="52" y="2201"/>
                  </a:cubicBezTo>
                  <a:lnTo>
                    <a:pt x="55" y="2201"/>
                  </a:lnTo>
                  <a:cubicBezTo>
                    <a:pt x="156" y="2201"/>
                    <a:pt x="239" y="2119"/>
                    <a:pt x="239" y="2017"/>
                  </a:cubicBezTo>
                  <a:cubicBezTo>
                    <a:pt x="239" y="1916"/>
                    <a:pt x="156" y="1832"/>
                    <a:pt x="55" y="1832"/>
                  </a:cubicBezTo>
                  <a:lnTo>
                    <a:pt x="52" y="1832"/>
                  </a:lnTo>
                  <a:cubicBezTo>
                    <a:pt x="146" y="829"/>
                    <a:pt x="1003" y="47"/>
                    <a:pt x="2013" y="47"/>
                  </a:cubicBezTo>
                  <a:close/>
                  <a:moveTo>
                    <a:pt x="2012" y="1"/>
                  </a:moveTo>
                  <a:cubicBezTo>
                    <a:pt x="968" y="1"/>
                    <a:pt x="84" y="815"/>
                    <a:pt x="3" y="1856"/>
                  </a:cubicBezTo>
                  <a:lnTo>
                    <a:pt x="0" y="1884"/>
                  </a:lnTo>
                  <a:lnTo>
                    <a:pt x="0" y="1884"/>
                  </a:lnTo>
                  <a:lnTo>
                    <a:pt x="30" y="1880"/>
                  </a:lnTo>
                  <a:cubicBezTo>
                    <a:pt x="38" y="1879"/>
                    <a:pt x="45" y="1878"/>
                    <a:pt x="53" y="1878"/>
                  </a:cubicBezTo>
                  <a:cubicBezTo>
                    <a:pt x="130" y="1878"/>
                    <a:pt x="192" y="1940"/>
                    <a:pt x="192" y="2016"/>
                  </a:cubicBezTo>
                  <a:cubicBezTo>
                    <a:pt x="192" y="2093"/>
                    <a:pt x="130" y="2156"/>
                    <a:pt x="53" y="2156"/>
                  </a:cubicBezTo>
                  <a:cubicBezTo>
                    <a:pt x="45" y="2156"/>
                    <a:pt x="37" y="2154"/>
                    <a:pt x="30" y="2153"/>
                  </a:cubicBezTo>
                  <a:lnTo>
                    <a:pt x="0" y="2148"/>
                  </a:lnTo>
                  <a:lnTo>
                    <a:pt x="3" y="2177"/>
                  </a:lnTo>
                  <a:cubicBezTo>
                    <a:pt x="85" y="3217"/>
                    <a:pt x="968" y="4033"/>
                    <a:pt x="2012" y="4033"/>
                  </a:cubicBezTo>
                  <a:cubicBezTo>
                    <a:pt x="3057" y="4033"/>
                    <a:pt x="3940" y="3218"/>
                    <a:pt x="4022" y="2178"/>
                  </a:cubicBezTo>
                  <a:lnTo>
                    <a:pt x="4025" y="2151"/>
                  </a:lnTo>
                  <a:lnTo>
                    <a:pt x="4025" y="2151"/>
                  </a:lnTo>
                  <a:lnTo>
                    <a:pt x="3998" y="2153"/>
                  </a:lnTo>
                  <a:lnTo>
                    <a:pt x="3991" y="2154"/>
                  </a:lnTo>
                  <a:cubicBezTo>
                    <a:pt x="3988" y="2154"/>
                    <a:pt x="3984" y="2156"/>
                    <a:pt x="3981" y="2156"/>
                  </a:cubicBezTo>
                  <a:cubicBezTo>
                    <a:pt x="3905" y="2156"/>
                    <a:pt x="3843" y="2094"/>
                    <a:pt x="3843" y="2016"/>
                  </a:cubicBezTo>
                  <a:cubicBezTo>
                    <a:pt x="3843" y="1940"/>
                    <a:pt x="3905" y="1877"/>
                    <a:pt x="3981" y="1877"/>
                  </a:cubicBezTo>
                  <a:cubicBezTo>
                    <a:pt x="3984" y="1877"/>
                    <a:pt x="3986" y="1877"/>
                    <a:pt x="3989" y="1878"/>
                  </a:cubicBezTo>
                  <a:lnTo>
                    <a:pt x="4024" y="1882"/>
                  </a:lnTo>
                  <a:lnTo>
                    <a:pt x="4021" y="1856"/>
                  </a:lnTo>
                  <a:cubicBezTo>
                    <a:pt x="3938" y="815"/>
                    <a:pt x="3056" y="1"/>
                    <a:pt x="201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4295645" y="5435308"/>
              <a:ext cx="68274" cy="67548"/>
            </a:xfrm>
            <a:custGeom>
              <a:avLst/>
              <a:gdLst/>
              <a:ahLst/>
              <a:cxnLst/>
              <a:rect l="l" t="t" r="r" b="b"/>
              <a:pathLst>
                <a:path w="1504" h="1488" extrusionOk="0">
                  <a:moveTo>
                    <a:pt x="943" y="82"/>
                  </a:moveTo>
                  <a:cubicBezTo>
                    <a:pt x="920" y="113"/>
                    <a:pt x="919" y="159"/>
                    <a:pt x="945" y="197"/>
                  </a:cubicBezTo>
                  <a:lnTo>
                    <a:pt x="987" y="257"/>
                  </a:lnTo>
                  <a:lnTo>
                    <a:pt x="987" y="257"/>
                  </a:lnTo>
                  <a:lnTo>
                    <a:pt x="959" y="240"/>
                  </a:lnTo>
                  <a:lnTo>
                    <a:pt x="951" y="230"/>
                  </a:lnTo>
                  <a:cubicBezTo>
                    <a:pt x="931" y="201"/>
                    <a:pt x="898" y="184"/>
                    <a:pt x="867" y="184"/>
                  </a:cubicBezTo>
                  <a:cubicBezTo>
                    <a:pt x="853" y="184"/>
                    <a:pt x="839" y="188"/>
                    <a:pt x="827" y="196"/>
                  </a:cubicBezTo>
                  <a:lnTo>
                    <a:pt x="943" y="82"/>
                  </a:lnTo>
                  <a:close/>
                  <a:moveTo>
                    <a:pt x="811" y="214"/>
                  </a:moveTo>
                  <a:lnTo>
                    <a:pt x="811" y="214"/>
                  </a:lnTo>
                  <a:cubicBezTo>
                    <a:pt x="788" y="244"/>
                    <a:pt x="787" y="292"/>
                    <a:pt x="813" y="330"/>
                  </a:cubicBezTo>
                  <a:lnTo>
                    <a:pt x="855" y="391"/>
                  </a:lnTo>
                  <a:lnTo>
                    <a:pt x="855" y="391"/>
                  </a:lnTo>
                  <a:lnTo>
                    <a:pt x="829" y="374"/>
                  </a:lnTo>
                  <a:lnTo>
                    <a:pt x="821" y="365"/>
                  </a:lnTo>
                  <a:cubicBezTo>
                    <a:pt x="800" y="335"/>
                    <a:pt x="767" y="319"/>
                    <a:pt x="736" y="319"/>
                  </a:cubicBezTo>
                  <a:cubicBezTo>
                    <a:pt x="722" y="319"/>
                    <a:pt x="708" y="322"/>
                    <a:pt x="695" y="330"/>
                  </a:cubicBezTo>
                  <a:lnTo>
                    <a:pt x="811" y="214"/>
                  </a:lnTo>
                  <a:close/>
                  <a:moveTo>
                    <a:pt x="1026" y="335"/>
                  </a:moveTo>
                  <a:lnTo>
                    <a:pt x="1054" y="352"/>
                  </a:lnTo>
                  <a:lnTo>
                    <a:pt x="1169" y="515"/>
                  </a:lnTo>
                  <a:lnTo>
                    <a:pt x="1141" y="498"/>
                  </a:lnTo>
                  <a:lnTo>
                    <a:pt x="1026" y="335"/>
                  </a:lnTo>
                  <a:close/>
                  <a:moveTo>
                    <a:pt x="679" y="346"/>
                  </a:moveTo>
                  <a:cubicBezTo>
                    <a:pt x="656" y="376"/>
                    <a:pt x="655" y="423"/>
                    <a:pt x="681" y="461"/>
                  </a:cubicBezTo>
                  <a:lnTo>
                    <a:pt x="725" y="523"/>
                  </a:lnTo>
                  <a:lnTo>
                    <a:pt x="698" y="507"/>
                  </a:lnTo>
                  <a:lnTo>
                    <a:pt x="689" y="494"/>
                  </a:lnTo>
                  <a:cubicBezTo>
                    <a:pt x="668" y="466"/>
                    <a:pt x="635" y="449"/>
                    <a:pt x="604" y="449"/>
                  </a:cubicBezTo>
                  <a:cubicBezTo>
                    <a:pt x="590" y="449"/>
                    <a:pt x="575" y="453"/>
                    <a:pt x="563" y="461"/>
                  </a:cubicBezTo>
                  <a:lnTo>
                    <a:pt x="679" y="346"/>
                  </a:lnTo>
                  <a:close/>
                  <a:moveTo>
                    <a:pt x="1003" y="99"/>
                  </a:moveTo>
                  <a:cubicBezTo>
                    <a:pt x="1020" y="99"/>
                    <a:pt x="1037" y="109"/>
                    <a:pt x="1048" y="125"/>
                  </a:cubicBezTo>
                  <a:lnTo>
                    <a:pt x="1329" y="524"/>
                  </a:lnTo>
                  <a:cubicBezTo>
                    <a:pt x="1347" y="547"/>
                    <a:pt x="1346" y="579"/>
                    <a:pt x="1328" y="591"/>
                  </a:cubicBezTo>
                  <a:cubicBezTo>
                    <a:pt x="1323" y="595"/>
                    <a:pt x="1316" y="596"/>
                    <a:pt x="1310" y="596"/>
                  </a:cubicBezTo>
                  <a:cubicBezTo>
                    <a:pt x="1293" y="596"/>
                    <a:pt x="1275" y="586"/>
                    <a:pt x="1262" y="570"/>
                  </a:cubicBezTo>
                  <a:lnTo>
                    <a:pt x="983" y="172"/>
                  </a:lnTo>
                  <a:cubicBezTo>
                    <a:pt x="966" y="148"/>
                    <a:pt x="967" y="116"/>
                    <a:pt x="984" y="104"/>
                  </a:cubicBezTo>
                  <a:cubicBezTo>
                    <a:pt x="989" y="101"/>
                    <a:pt x="995" y="99"/>
                    <a:pt x="1003" y="99"/>
                  </a:cubicBezTo>
                  <a:close/>
                  <a:moveTo>
                    <a:pt x="1020" y="44"/>
                  </a:moveTo>
                  <a:cubicBezTo>
                    <a:pt x="1045" y="44"/>
                    <a:pt x="1068" y="53"/>
                    <a:pt x="1085" y="71"/>
                  </a:cubicBezTo>
                  <a:lnTo>
                    <a:pt x="1431" y="417"/>
                  </a:lnTo>
                  <a:cubicBezTo>
                    <a:pt x="1448" y="434"/>
                    <a:pt x="1459" y="457"/>
                    <a:pt x="1459" y="483"/>
                  </a:cubicBezTo>
                  <a:cubicBezTo>
                    <a:pt x="1459" y="508"/>
                    <a:pt x="1449" y="530"/>
                    <a:pt x="1431" y="549"/>
                  </a:cubicBezTo>
                  <a:lnTo>
                    <a:pt x="1367" y="613"/>
                  </a:lnTo>
                  <a:cubicBezTo>
                    <a:pt x="1390" y="583"/>
                    <a:pt x="1391" y="535"/>
                    <a:pt x="1365" y="498"/>
                  </a:cubicBezTo>
                  <a:lnTo>
                    <a:pt x="1084" y="101"/>
                  </a:lnTo>
                  <a:cubicBezTo>
                    <a:pt x="1065" y="72"/>
                    <a:pt x="1032" y="56"/>
                    <a:pt x="1002" y="56"/>
                  </a:cubicBezTo>
                  <a:cubicBezTo>
                    <a:pt x="990" y="56"/>
                    <a:pt x="978" y="59"/>
                    <a:pt x="967" y="64"/>
                  </a:cubicBezTo>
                  <a:cubicBezTo>
                    <a:pt x="983" y="51"/>
                    <a:pt x="1001" y="44"/>
                    <a:pt x="1020" y="44"/>
                  </a:cubicBezTo>
                  <a:close/>
                  <a:moveTo>
                    <a:pt x="895" y="467"/>
                  </a:moveTo>
                  <a:lnTo>
                    <a:pt x="922" y="483"/>
                  </a:lnTo>
                  <a:lnTo>
                    <a:pt x="1038" y="647"/>
                  </a:lnTo>
                  <a:lnTo>
                    <a:pt x="1038" y="647"/>
                  </a:lnTo>
                  <a:lnTo>
                    <a:pt x="1011" y="630"/>
                  </a:lnTo>
                  <a:lnTo>
                    <a:pt x="895" y="467"/>
                  </a:lnTo>
                  <a:close/>
                  <a:moveTo>
                    <a:pt x="547" y="477"/>
                  </a:moveTo>
                  <a:cubicBezTo>
                    <a:pt x="524" y="508"/>
                    <a:pt x="523" y="555"/>
                    <a:pt x="550" y="592"/>
                  </a:cubicBezTo>
                  <a:lnTo>
                    <a:pt x="592" y="652"/>
                  </a:lnTo>
                  <a:lnTo>
                    <a:pt x="592" y="652"/>
                  </a:lnTo>
                  <a:lnTo>
                    <a:pt x="563" y="636"/>
                  </a:lnTo>
                  <a:lnTo>
                    <a:pt x="556" y="625"/>
                  </a:lnTo>
                  <a:cubicBezTo>
                    <a:pt x="536" y="596"/>
                    <a:pt x="503" y="580"/>
                    <a:pt x="472" y="580"/>
                  </a:cubicBezTo>
                  <a:cubicBezTo>
                    <a:pt x="457" y="580"/>
                    <a:pt x="443" y="584"/>
                    <a:pt x="431" y="591"/>
                  </a:cubicBezTo>
                  <a:lnTo>
                    <a:pt x="547" y="477"/>
                  </a:lnTo>
                  <a:close/>
                  <a:moveTo>
                    <a:pt x="1349" y="630"/>
                  </a:moveTo>
                  <a:lnTo>
                    <a:pt x="1323" y="657"/>
                  </a:lnTo>
                  <a:lnTo>
                    <a:pt x="1315" y="641"/>
                  </a:lnTo>
                  <a:cubicBezTo>
                    <a:pt x="1327" y="640"/>
                    <a:pt x="1338" y="637"/>
                    <a:pt x="1349" y="630"/>
                  </a:cubicBezTo>
                  <a:close/>
                  <a:moveTo>
                    <a:pt x="872" y="230"/>
                  </a:moveTo>
                  <a:cubicBezTo>
                    <a:pt x="889" y="230"/>
                    <a:pt x="906" y="240"/>
                    <a:pt x="919" y="256"/>
                  </a:cubicBezTo>
                  <a:lnTo>
                    <a:pt x="1196" y="656"/>
                  </a:lnTo>
                  <a:cubicBezTo>
                    <a:pt x="1206" y="667"/>
                    <a:pt x="1210" y="683"/>
                    <a:pt x="1209" y="697"/>
                  </a:cubicBezTo>
                  <a:cubicBezTo>
                    <a:pt x="1207" y="708"/>
                    <a:pt x="1203" y="718"/>
                    <a:pt x="1195" y="723"/>
                  </a:cubicBezTo>
                  <a:cubicBezTo>
                    <a:pt x="1190" y="726"/>
                    <a:pt x="1185" y="728"/>
                    <a:pt x="1178" y="728"/>
                  </a:cubicBezTo>
                  <a:cubicBezTo>
                    <a:pt x="1162" y="728"/>
                    <a:pt x="1143" y="717"/>
                    <a:pt x="1132" y="700"/>
                  </a:cubicBezTo>
                  <a:lnTo>
                    <a:pt x="852" y="302"/>
                  </a:lnTo>
                  <a:cubicBezTo>
                    <a:pt x="835" y="278"/>
                    <a:pt x="836" y="246"/>
                    <a:pt x="853" y="235"/>
                  </a:cubicBezTo>
                  <a:cubicBezTo>
                    <a:pt x="859" y="231"/>
                    <a:pt x="864" y="230"/>
                    <a:pt x="872" y="230"/>
                  </a:cubicBezTo>
                  <a:close/>
                  <a:moveTo>
                    <a:pt x="1210" y="592"/>
                  </a:moveTo>
                  <a:lnTo>
                    <a:pt x="1242" y="612"/>
                  </a:lnTo>
                  <a:cubicBezTo>
                    <a:pt x="1253" y="623"/>
                    <a:pt x="1267" y="630"/>
                    <a:pt x="1280" y="636"/>
                  </a:cubicBezTo>
                  <a:lnTo>
                    <a:pt x="1322" y="661"/>
                  </a:lnTo>
                  <a:lnTo>
                    <a:pt x="1235" y="745"/>
                  </a:lnTo>
                  <a:cubicBezTo>
                    <a:pt x="1245" y="732"/>
                    <a:pt x="1253" y="718"/>
                    <a:pt x="1254" y="699"/>
                  </a:cubicBezTo>
                  <a:cubicBezTo>
                    <a:pt x="1256" y="676"/>
                    <a:pt x="1249" y="650"/>
                    <a:pt x="1235" y="629"/>
                  </a:cubicBezTo>
                  <a:lnTo>
                    <a:pt x="1210" y="592"/>
                  </a:lnTo>
                  <a:close/>
                  <a:moveTo>
                    <a:pt x="764" y="600"/>
                  </a:moveTo>
                  <a:lnTo>
                    <a:pt x="790" y="618"/>
                  </a:lnTo>
                  <a:lnTo>
                    <a:pt x="905" y="781"/>
                  </a:lnTo>
                  <a:lnTo>
                    <a:pt x="879" y="763"/>
                  </a:lnTo>
                  <a:lnTo>
                    <a:pt x="764" y="600"/>
                  </a:lnTo>
                  <a:close/>
                  <a:moveTo>
                    <a:pt x="416" y="609"/>
                  </a:moveTo>
                  <a:cubicBezTo>
                    <a:pt x="392" y="640"/>
                    <a:pt x="391" y="686"/>
                    <a:pt x="418" y="724"/>
                  </a:cubicBezTo>
                  <a:lnTo>
                    <a:pt x="458" y="783"/>
                  </a:lnTo>
                  <a:lnTo>
                    <a:pt x="458" y="783"/>
                  </a:lnTo>
                  <a:lnTo>
                    <a:pt x="430" y="766"/>
                  </a:lnTo>
                  <a:lnTo>
                    <a:pt x="424" y="757"/>
                  </a:lnTo>
                  <a:cubicBezTo>
                    <a:pt x="404" y="728"/>
                    <a:pt x="371" y="712"/>
                    <a:pt x="340" y="712"/>
                  </a:cubicBezTo>
                  <a:cubicBezTo>
                    <a:pt x="325" y="712"/>
                    <a:pt x="311" y="715"/>
                    <a:pt x="300" y="723"/>
                  </a:cubicBezTo>
                  <a:lnTo>
                    <a:pt x="416" y="609"/>
                  </a:lnTo>
                  <a:close/>
                  <a:moveTo>
                    <a:pt x="1216" y="762"/>
                  </a:moveTo>
                  <a:lnTo>
                    <a:pt x="1190" y="789"/>
                  </a:lnTo>
                  <a:lnTo>
                    <a:pt x="1182" y="773"/>
                  </a:lnTo>
                  <a:cubicBezTo>
                    <a:pt x="1195" y="772"/>
                    <a:pt x="1207" y="768"/>
                    <a:pt x="1216" y="762"/>
                  </a:cubicBezTo>
                  <a:close/>
                  <a:moveTo>
                    <a:pt x="740" y="362"/>
                  </a:moveTo>
                  <a:cubicBezTo>
                    <a:pt x="757" y="362"/>
                    <a:pt x="774" y="373"/>
                    <a:pt x="787" y="389"/>
                  </a:cubicBezTo>
                  <a:lnTo>
                    <a:pt x="1064" y="787"/>
                  </a:lnTo>
                  <a:cubicBezTo>
                    <a:pt x="1082" y="811"/>
                    <a:pt x="1080" y="842"/>
                    <a:pt x="1063" y="855"/>
                  </a:cubicBezTo>
                  <a:cubicBezTo>
                    <a:pt x="1058" y="858"/>
                    <a:pt x="1053" y="860"/>
                    <a:pt x="1046" y="860"/>
                  </a:cubicBezTo>
                  <a:cubicBezTo>
                    <a:pt x="1030" y="860"/>
                    <a:pt x="1011" y="850"/>
                    <a:pt x="1000" y="834"/>
                  </a:cubicBezTo>
                  <a:lnTo>
                    <a:pt x="720" y="435"/>
                  </a:lnTo>
                  <a:cubicBezTo>
                    <a:pt x="704" y="412"/>
                    <a:pt x="705" y="379"/>
                    <a:pt x="721" y="368"/>
                  </a:cubicBezTo>
                  <a:cubicBezTo>
                    <a:pt x="727" y="365"/>
                    <a:pt x="732" y="362"/>
                    <a:pt x="740" y="362"/>
                  </a:cubicBezTo>
                  <a:close/>
                  <a:moveTo>
                    <a:pt x="1077" y="725"/>
                  </a:moveTo>
                  <a:lnTo>
                    <a:pt x="1110" y="745"/>
                  </a:lnTo>
                  <a:cubicBezTo>
                    <a:pt x="1120" y="756"/>
                    <a:pt x="1133" y="762"/>
                    <a:pt x="1146" y="767"/>
                  </a:cubicBezTo>
                  <a:lnTo>
                    <a:pt x="1188" y="793"/>
                  </a:lnTo>
                  <a:lnTo>
                    <a:pt x="1101" y="877"/>
                  </a:lnTo>
                  <a:cubicBezTo>
                    <a:pt x="1126" y="847"/>
                    <a:pt x="1127" y="799"/>
                    <a:pt x="1101" y="761"/>
                  </a:cubicBezTo>
                  <a:lnTo>
                    <a:pt x="1077" y="725"/>
                  </a:lnTo>
                  <a:close/>
                  <a:moveTo>
                    <a:pt x="632" y="730"/>
                  </a:moveTo>
                  <a:lnTo>
                    <a:pt x="658" y="747"/>
                  </a:lnTo>
                  <a:lnTo>
                    <a:pt x="773" y="911"/>
                  </a:lnTo>
                  <a:lnTo>
                    <a:pt x="773" y="911"/>
                  </a:lnTo>
                  <a:lnTo>
                    <a:pt x="747" y="894"/>
                  </a:lnTo>
                  <a:lnTo>
                    <a:pt x="632" y="730"/>
                  </a:lnTo>
                  <a:close/>
                  <a:moveTo>
                    <a:pt x="284" y="741"/>
                  </a:moveTo>
                  <a:cubicBezTo>
                    <a:pt x="261" y="772"/>
                    <a:pt x="260" y="819"/>
                    <a:pt x="286" y="856"/>
                  </a:cubicBezTo>
                  <a:lnTo>
                    <a:pt x="329" y="918"/>
                  </a:lnTo>
                  <a:lnTo>
                    <a:pt x="329" y="918"/>
                  </a:lnTo>
                  <a:lnTo>
                    <a:pt x="301" y="900"/>
                  </a:lnTo>
                  <a:lnTo>
                    <a:pt x="293" y="889"/>
                  </a:lnTo>
                  <a:cubicBezTo>
                    <a:pt x="273" y="860"/>
                    <a:pt x="240" y="844"/>
                    <a:pt x="209" y="844"/>
                  </a:cubicBezTo>
                  <a:cubicBezTo>
                    <a:pt x="194" y="844"/>
                    <a:pt x="180" y="847"/>
                    <a:pt x="168" y="855"/>
                  </a:cubicBezTo>
                  <a:lnTo>
                    <a:pt x="284" y="741"/>
                  </a:lnTo>
                  <a:close/>
                  <a:moveTo>
                    <a:pt x="1085" y="893"/>
                  </a:moveTo>
                  <a:lnTo>
                    <a:pt x="1058" y="920"/>
                  </a:lnTo>
                  <a:lnTo>
                    <a:pt x="1051" y="905"/>
                  </a:lnTo>
                  <a:cubicBezTo>
                    <a:pt x="1063" y="903"/>
                    <a:pt x="1075" y="899"/>
                    <a:pt x="1085" y="893"/>
                  </a:cubicBezTo>
                  <a:close/>
                  <a:moveTo>
                    <a:pt x="608" y="494"/>
                  </a:moveTo>
                  <a:cubicBezTo>
                    <a:pt x="623" y="494"/>
                    <a:pt x="641" y="505"/>
                    <a:pt x="653" y="521"/>
                  </a:cubicBezTo>
                  <a:lnTo>
                    <a:pt x="932" y="919"/>
                  </a:lnTo>
                  <a:cubicBezTo>
                    <a:pt x="950" y="942"/>
                    <a:pt x="948" y="974"/>
                    <a:pt x="931" y="987"/>
                  </a:cubicBezTo>
                  <a:cubicBezTo>
                    <a:pt x="926" y="990"/>
                    <a:pt x="920" y="992"/>
                    <a:pt x="914" y="992"/>
                  </a:cubicBezTo>
                  <a:cubicBezTo>
                    <a:pt x="898" y="992"/>
                    <a:pt x="879" y="982"/>
                    <a:pt x="867" y="966"/>
                  </a:cubicBezTo>
                  <a:lnTo>
                    <a:pt x="588" y="567"/>
                  </a:lnTo>
                  <a:cubicBezTo>
                    <a:pt x="571" y="544"/>
                    <a:pt x="572" y="511"/>
                    <a:pt x="589" y="500"/>
                  </a:cubicBezTo>
                  <a:cubicBezTo>
                    <a:pt x="594" y="496"/>
                    <a:pt x="599" y="494"/>
                    <a:pt x="608" y="494"/>
                  </a:cubicBezTo>
                  <a:close/>
                  <a:moveTo>
                    <a:pt x="945" y="858"/>
                  </a:moveTo>
                  <a:lnTo>
                    <a:pt x="978" y="878"/>
                  </a:lnTo>
                  <a:cubicBezTo>
                    <a:pt x="987" y="888"/>
                    <a:pt x="999" y="893"/>
                    <a:pt x="1009" y="898"/>
                  </a:cubicBezTo>
                  <a:lnTo>
                    <a:pt x="1053" y="925"/>
                  </a:lnTo>
                  <a:lnTo>
                    <a:pt x="971" y="1009"/>
                  </a:lnTo>
                  <a:cubicBezTo>
                    <a:pt x="995" y="978"/>
                    <a:pt x="998" y="931"/>
                    <a:pt x="969" y="893"/>
                  </a:cubicBezTo>
                  <a:lnTo>
                    <a:pt x="945" y="858"/>
                  </a:lnTo>
                  <a:close/>
                  <a:moveTo>
                    <a:pt x="498" y="860"/>
                  </a:moveTo>
                  <a:lnTo>
                    <a:pt x="525" y="877"/>
                  </a:lnTo>
                  <a:lnTo>
                    <a:pt x="640" y="1041"/>
                  </a:lnTo>
                  <a:lnTo>
                    <a:pt x="613" y="1024"/>
                  </a:lnTo>
                  <a:lnTo>
                    <a:pt x="498" y="860"/>
                  </a:lnTo>
                  <a:close/>
                  <a:moveTo>
                    <a:pt x="953" y="1026"/>
                  </a:moveTo>
                  <a:lnTo>
                    <a:pt x="927" y="1052"/>
                  </a:lnTo>
                  <a:lnTo>
                    <a:pt x="920" y="1036"/>
                  </a:lnTo>
                  <a:cubicBezTo>
                    <a:pt x="932" y="1035"/>
                    <a:pt x="945" y="1031"/>
                    <a:pt x="953" y="1026"/>
                  </a:cubicBezTo>
                  <a:close/>
                  <a:moveTo>
                    <a:pt x="476" y="626"/>
                  </a:moveTo>
                  <a:cubicBezTo>
                    <a:pt x="493" y="626"/>
                    <a:pt x="510" y="637"/>
                    <a:pt x="521" y="652"/>
                  </a:cubicBezTo>
                  <a:lnTo>
                    <a:pt x="801" y="1051"/>
                  </a:lnTo>
                  <a:cubicBezTo>
                    <a:pt x="819" y="1074"/>
                    <a:pt x="816" y="1106"/>
                    <a:pt x="800" y="1119"/>
                  </a:cubicBezTo>
                  <a:cubicBezTo>
                    <a:pt x="795" y="1122"/>
                    <a:pt x="789" y="1124"/>
                    <a:pt x="782" y="1124"/>
                  </a:cubicBezTo>
                  <a:cubicBezTo>
                    <a:pt x="766" y="1124"/>
                    <a:pt x="747" y="1114"/>
                    <a:pt x="736" y="1097"/>
                  </a:cubicBezTo>
                  <a:lnTo>
                    <a:pt x="456" y="699"/>
                  </a:lnTo>
                  <a:cubicBezTo>
                    <a:pt x="439" y="676"/>
                    <a:pt x="440" y="643"/>
                    <a:pt x="457" y="631"/>
                  </a:cubicBezTo>
                  <a:cubicBezTo>
                    <a:pt x="462" y="628"/>
                    <a:pt x="467" y="626"/>
                    <a:pt x="476" y="626"/>
                  </a:cubicBezTo>
                  <a:close/>
                  <a:moveTo>
                    <a:pt x="813" y="989"/>
                  </a:moveTo>
                  <a:lnTo>
                    <a:pt x="846" y="1009"/>
                  </a:lnTo>
                  <a:cubicBezTo>
                    <a:pt x="856" y="1019"/>
                    <a:pt x="869" y="1027"/>
                    <a:pt x="884" y="1031"/>
                  </a:cubicBezTo>
                  <a:lnTo>
                    <a:pt x="925" y="1056"/>
                  </a:lnTo>
                  <a:lnTo>
                    <a:pt x="840" y="1140"/>
                  </a:lnTo>
                  <a:cubicBezTo>
                    <a:pt x="863" y="1109"/>
                    <a:pt x="864" y="1062"/>
                    <a:pt x="837" y="1025"/>
                  </a:cubicBezTo>
                  <a:lnTo>
                    <a:pt x="813" y="989"/>
                  </a:lnTo>
                  <a:close/>
                  <a:moveTo>
                    <a:pt x="367" y="994"/>
                  </a:moveTo>
                  <a:lnTo>
                    <a:pt x="395" y="1011"/>
                  </a:lnTo>
                  <a:lnTo>
                    <a:pt x="510" y="1174"/>
                  </a:lnTo>
                  <a:lnTo>
                    <a:pt x="482" y="1158"/>
                  </a:lnTo>
                  <a:lnTo>
                    <a:pt x="367" y="994"/>
                  </a:lnTo>
                  <a:close/>
                  <a:moveTo>
                    <a:pt x="822" y="1157"/>
                  </a:moveTo>
                  <a:lnTo>
                    <a:pt x="795" y="1183"/>
                  </a:lnTo>
                  <a:lnTo>
                    <a:pt x="788" y="1167"/>
                  </a:lnTo>
                  <a:cubicBezTo>
                    <a:pt x="800" y="1165"/>
                    <a:pt x="811" y="1163"/>
                    <a:pt x="822" y="1157"/>
                  </a:cubicBezTo>
                  <a:close/>
                  <a:moveTo>
                    <a:pt x="345" y="758"/>
                  </a:moveTo>
                  <a:cubicBezTo>
                    <a:pt x="362" y="758"/>
                    <a:pt x="379" y="768"/>
                    <a:pt x="391" y="784"/>
                  </a:cubicBezTo>
                  <a:lnTo>
                    <a:pt x="669" y="1183"/>
                  </a:lnTo>
                  <a:cubicBezTo>
                    <a:pt x="678" y="1196"/>
                    <a:pt x="684" y="1213"/>
                    <a:pt x="681" y="1227"/>
                  </a:cubicBezTo>
                  <a:cubicBezTo>
                    <a:pt x="679" y="1235"/>
                    <a:pt x="677" y="1243"/>
                    <a:pt x="668" y="1250"/>
                  </a:cubicBezTo>
                  <a:cubicBezTo>
                    <a:pt x="663" y="1254"/>
                    <a:pt x="657" y="1255"/>
                    <a:pt x="651" y="1255"/>
                  </a:cubicBezTo>
                  <a:cubicBezTo>
                    <a:pt x="635" y="1255"/>
                    <a:pt x="616" y="1245"/>
                    <a:pt x="604" y="1229"/>
                  </a:cubicBezTo>
                  <a:lnTo>
                    <a:pt x="325" y="831"/>
                  </a:lnTo>
                  <a:cubicBezTo>
                    <a:pt x="308" y="807"/>
                    <a:pt x="309" y="775"/>
                    <a:pt x="326" y="763"/>
                  </a:cubicBezTo>
                  <a:cubicBezTo>
                    <a:pt x="331" y="760"/>
                    <a:pt x="337" y="758"/>
                    <a:pt x="345" y="758"/>
                  </a:cubicBezTo>
                  <a:close/>
                  <a:moveTo>
                    <a:pt x="678" y="1119"/>
                  </a:moveTo>
                  <a:lnTo>
                    <a:pt x="710" y="1138"/>
                  </a:lnTo>
                  <a:cubicBezTo>
                    <a:pt x="723" y="1151"/>
                    <a:pt x="739" y="1161"/>
                    <a:pt x="754" y="1166"/>
                  </a:cubicBezTo>
                  <a:lnTo>
                    <a:pt x="790" y="1188"/>
                  </a:lnTo>
                  <a:lnTo>
                    <a:pt x="714" y="1264"/>
                  </a:lnTo>
                  <a:cubicBezTo>
                    <a:pt x="719" y="1256"/>
                    <a:pt x="724" y="1246"/>
                    <a:pt x="725" y="1236"/>
                  </a:cubicBezTo>
                  <a:cubicBezTo>
                    <a:pt x="728" y="1209"/>
                    <a:pt x="721" y="1180"/>
                    <a:pt x="705" y="1157"/>
                  </a:cubicBezTo>
                  <a:lnTo>
                    <a:pt x="678" y="1119"/>
                  </a:lnTo>
                  <a:close/>
                  <a:moveTo>
                    <a:pt x="690" y="1288"/>
                  </a:moveTo>
                  <a:lnTo>
                    <a:pt x="662" y="1316"/>
                  </a:lnTo>
                  <a:lnTo>
                    <a:pt x="655" y="1300"/>
                  </a:lnTo>
                  <a:cubicBezTo>
                    <a:pt x="668" y="1299"/>
                    <a:pt x="679" y="1296"/>
                    <a:pt x="690" y="1288"/>
                  </a:cubicBezTo>
                  <a:close/>
                  <a:moveTo>
                    <a:pt x="210" y="890"/>
                  </a:moveTo>
                  <a:cubicBezTo>
                    <a:pt x="228" y="890"/>
                    <a:pt x="245" y="900"/>
                    <a:pt x="256" y="916"/>
                  </a:cubicBezTo>
                  <a:lnTo>
                    <a:pt x="536" y="1315"/>
                  </a:lnTo>
                  <a:cubicBezTo>
                    <a:pt x="546" y="1329"/>
                    <a:pt x="551" y="1345"/>
                    <a:pt x="547" y="1359"/>
                  </a:cubicBezTo>
                  <a:cubicBezTo>
                    <a:pt x="546" y="1366"/>
                    <a:pt x="544" y="1375"/>
                    <a:pt x="535" y="1382"/>
                  </a:cubicBezTo>
                  <a:cubicBezTo>
                    <a:pt x="530" y="1385"/>
                    <a:pt x="524" y="1387"/>
                    <a:pt x="518" y="1387"/>
                  </a:cubicBezTo>
                  <a:cubicBezTo>
                    <a:pt x="502" y="1387"/>
                    <a:pt x="483" y="1377"/>
                    <a:pt x="472" y="1361"/>
                  </a:cubicBezTo>
                  <a:lnTo>
                    <a:pt x="191" y="963"/>
                  </a:lnTo>
                  <a:cubicBezTo>
                    <a:pt x="173" y="939"/>
                    <a:pt x="175" y="907"/>
                    <a:pt x="192" y="895"/>
                  </a:cubicBezTo>
                  <a:cubicBezTo>
                    <a:pt x="197" y="892"/>
                    <a:pt x="203" y="890"/>
                    <a:pt x="210" y="890"/>
                  </a:cubicBezTo>
                  <a:close/>
                  <a:moveTo>
                    <a:pt x="547" y="1253"/>
                  </a:moveTo>
                  <a:lnTo>
                    <a:pt x="581" y="1273"/>
                  </a:lnTo>
                  <a:cubicBezTo>
                    <a:pt x="591" y="1282"/>
                    <a:pt x="603" y="1288"/>
                    <a:pt x="615" y="1294"/>
                  </a:cubicBezTo>
                  <a:lnTo>
                    <a:pt x="657" y="1320"/>
                  </a:lnTo>
                  <a:lnTo>
                    <a:pt x="582" y="1396"/>
                  </a:lnTo>
                  <a:cubicBezTo>
                    <a:pt x="588" y="1387"/>
                    <a:pt x="592" y="1378"/>
                    <a:pt x="593" y="1367"/>
                  </a:cubicBezTo>
                  <a:cubicBezTo>
                    <a:pt x="598" y="1341"/>
                    <a:pt x="590" y="1312"/>
                    <a:pt x="573" y="1288"/>
                  </a:cubicBezTo>
                  <a:lnTo>
                    <a:pt x="547" y="1253"/>
                  </a:lnTo>
                  <a:close/>
                  <a:moveTo>
                    <a:pt x="154" y="872"/>
                  </a:moveTo>
                  <a:lnTo>
                    <a:pt x="154" y="872"/>
                  </a:lnTo>
                  <a:cubicBezTo>
                    <a:pt x="129" y="901"/>
                    <a:pt x="128" y="950"/>
                    <a:pt x="154" y="988"/>
                  </a:cubicBezTo>
                  <a:lnTo>
                    <a:pt x="435" y="1385"/>
                  </a:lnTo>
                  <a:cubicBezTo>
                    <a:pt x="454" y="1415"/>
                    <a:pt x="485" y="1432"/>
                    <a:pt x="517" y="1432"/>
                  </a:cubicBezTo>
                  <a:cubicBezTo>
                    <a:pt x="526" y="1432"/>
                    <a:pt x="536" y="1429"/>
                    <a:pt x="545" y="1427"/>
                  </a:cubicBezTo>
                  <a:lnTo>
                    <a:pt x="545" y="1427"/>
                  </a:lnTo>
                  <a:cubicBezTo>
                    <a:pt x="531" y="1435"/>
                    <a:pt x="514" y="1439"/>
                    <a:pt x="498" y="1439"/>
                  </a:cubicBezTo>
                  <a:cubicBezTo>
                    <a:pt x="474" y="1439"/>
                    <a:pt x="451" y="1431"/>
                    <a:pt x="435" y="1414"/>
                  </a:cubicBezTo>
                  <a:lnTo>
                    <a:pt x="89" y="1068"/>
                  </a:lnTo>
                  <a:cubicBezTo>
                    <a:pt x="72" y="1051"/>
                    <a:pt x="61" y="1027"/>
                    <a:pt x="61" y="1003"/>
                  </a:cubicBezTo>
                  <a:cubicBezTo>
                    <a:pt x="61" y="978"/>
                    <a:pt x="71" y="955"/>
                    <a:pt x="88" y="937"/>
                  </a:cubicBezTo>
                  <a:lnTo>
                    <a:pt x="154" y="872"/>
                  </a:lnTo>
                  <a:close/>
                  <a:moveTo>
                    <a:pt x="1019" y="0"/>
                  </a:moveTo>
                  <a:cubicBezTo>
                    <a:pt x="983" y="0"/>
                    <a:pt x="947" y="13"/>
                    <a:pt x="921" y="40"/>
                  </a:cubicBezTo>
                  <a:lnTo>
                    <a:pt x="55" y="906"/>
                  </a:lnTo>
                  <a:cubicBezTo>
                    <a:pt x="0" y="960"/>
                    <a:pt x="0" y="1047"/>
                    <a:pt x="55" y="1103"/>
                  </a:cubicBezTo>
                  <a:lnTo>
                    <a:pt x="401" y="1447"/>
                  </a:lnTo>
                  <a:cubicBezTo>
                    <a:pt x="427" y="1473"/>
                    <a:pt x="462" y="1488"/>
                    <a:pt x="499" y="1488"/>
                  </a:cubicBezTo>
                  <a:cubicBezTo>
                    <a:pt x="536" y="1488"/>
                    <a:pt x="570" y="1473"/>
                    <a:pt x="596" y="1447"/>
                  </a:cubicBezTo>
                  <a:lnTo>
                    <a:pt x="1463" y="581"/>
                  </a:lnTo>
                  <a:cubicBezTo>
                    <a:pt x="1489" y="554"/>
                    <a:pt x="1504" y="520"/>
                    <a:pt x="1504" y="483"/>
                  </a:cubicBezTo>
                  <a:cubicBezTo>
                    <a:pt x="1504" y="446"/>
                    <a:pt x="1489" y="410"/>
                    <a:pt x="1463" y="386"/>
                  </a:cubicBezTo>
                  <a:lnTo>
                    <a:pt x="1117" y="40"/>
                  </a:lnTo>
                  <a:cubicBezTo>
                    <a:pt x="1091" y="13"/>
                    <a:pt x="1055" y="0"/>
                    <a:pt x="101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4296235" y="5520877"/>
              <a:ext cx="67593" cy="67548"/>
            </a:xfrm>
            <a:custGeom>
              <a:avLst/>
              <a:gdLst/>
              <a:ahLst/>
              <a:cxnLst/>
              <a:rect l="l" t="t" r="r" b="b"/>
              <a:pathLst>
                <a:path w="1489" h="1488" extrusionOk="0">
                  <a:moveTo>
                    <a:pt x="650" y="169"/>
                  </a:moveTo>
                  <a:lnTo>
                    <a:pt x="679" y="196"/>
                  </a:lnTo>
                  <a:cubicBezTo>
                    <a:pt x="666" y="190"/>
                    <a:pt x="655" y="188"/>
                    <a:pt x="642" y="186"/>
                  </a:cubicBezTo>
                  <a:lnTo>
                    <a:pt x="650" y="169"/>
                  </a:lnTo>
                  <a:close/>
                  <a:moveTo>
                    <a:pt x="570" y="90"/>
                  </a:moveTo>
                  <a:lnTo>
                    <a:pt x="645" y="167"/>
                  </a:lnTo>
                  <a:lnTo>
                    <a:pt x="592" y="200"/>
                  </a:lnTo>
                  <a:cubicBezTo>
                    <a:pt x="586" y="202"/>
                    <a:pt x="581" y="206"/>
                    <a:pt x="576" y="210"/>
                  </a:cubicBezTo>
                  <a:lnTo>
                    <a:pt x="537" y="233"/>
                  </a:lnTo>
                  <a:lnTo>
                    <a:pt x="537" y="233"/>
                  </a:lnTo>
                  <a:lnTo>
                    <a:pt x="561" y="197"/>
                  </a:lnTo>
                  <a:cubicBezTo>
                    <a:pt x="578" y="174"/>
                    <a:pt x="585" y="145"/>
                    <a:pt x="581" y="118"/>
                  </a:cubicBezTo>
                  <a:cubicBezTo>
                    <a:pt x="580" y="108"/>
                    <a:pt x="576" y="97"/>
                    <a:pt x="570" y="90"/>
                  </a:cubicBezTo>
                  <a:close/>
                  <a:moveTo>
                    <a:pt x="782" y="302"/>
                  </a:moveTo>
                  <a:lnTo>
                    <a:pt x="809" y="328"/>
                  </a:lnTo>
                  <a:cubicBezTo>
                    <a:pt x="798" y="322"/>
                    <a:pt x="787" y="320"/>
                    <a:pt x="775" y="318"/>
                  </a:cubicBezTo>
                  <a:lnTo>
                    <a:pt x="782" y="302"/>
                  </a:lnTo>
                  <a:close/>
                  <a:moveTo>
                    <a:pt x="702" y="221"/>
                  </a:moveTo>
                  <a:lnTo>
                    <a:pt x="779" y="299"/>
                  </a:lnTo>
                  <a:lnTo>
                    <a:pt x="734" y="326"/>
                  </a:lnTo>
                  <a:cubicBezTo>
                    <a:pt x="722" y="330"/>
                    <a:pt x="713" y="337"/>
                    <a:pt x="703" y="344"/>
                  </a:cubicBezTo>
                  <a:lnTo>
                    <a:pt x="666" y="367"/>
                  </a:lnTo>
                  <a:lnTo>
                    <a:pt x="666" y="367"/>
                  </a:lnTo>
                  <a:lnTo>
                    <a:pt x="693" y="328"/>
                  </a:lnTo>
                  <a:cubicBezTo>
                    <a:pt x="711" y="305"/>
                    <a:pt x="717" y="276"/>
                    <a:pt x="713" y="249"/>
                  </a:cubicBezTo>
                  <a:cubicBezTo>
                    <a:pt x="712" y="239"/>
                    <a:pt x="707" y="228"/>
                    <a:pt x="702" y="221"/>
                  </a:cubicBezTo>
                  <a:close/>
                  <a:moveTo>
                    <a:pt x="913" y="434"/>
                  </a:moveTo>
                  <a:lnTo>
                    <a:pt x="940" y="462"/>
                  </a:lnTo>
                  <a:cubicBezTo>
                    <a:pt x="930" y="454"/>
                    <a:pt x="918" y="452"/>
                    <a:pt x="906" y="452"/>
                  </a:cubicBezTo>
                  <a:lnTo>
                    <a:pt x="913" y="434"/>
                  </a:lnTo>
                  <a:close/>
                  <a:moveTo>
                    <a:pt x="497" y="310"/>
                  </a:moveTo>
                  <a:lnTo>
                    <a:pt x="381" y="474"/>
                  </a:lnTo>
                  <a:lnTo>
                    <a:pt x="354" y="491"/>
                  </a:lnTo>
                  <a:lnTo>
                    <a:pt x="469" y="327"/>
                  </a:lnTo>
                  <a:lnTo>
                    <a:pt x="497" y="310"/>
                  </a:lnTo>
                  <a:close/>
                  <a:moveTo>
                    <a:pt x="828" y="347"/>
                  </a:moveTo>
                  <a:lnTo>
                    <a:pt x="911" y="431"/>
                  </a:lnTo>
                  <a:lnTo>
                    <a:pt x="860" y="460"/>
                  </a:lnTo>
                  <a:cubicBezTo>
                    <a:pt x="853" y="464"/>
                    <a:pt x="845" y="468"/>
                    <a:pt x="838" y="475"/>
                  </a:cubicBezTo>
                  <a:lnTo>
                    <a:pt x="800" y="498"/>
                  </a:lnTo>
                  <a:lnTo>
                    <a:pt x="800" y="498"/>
                  </a:lnTo>
                  <a:lnTo>
                    <a:pt x="824" y="462"/>
                  </a:lnTo>
                  <a:cubicBezTo>
                    <a:pt x="851" y="423"/>
                    <a:pt x="850" y="378"/>
                    <a:pt x="828" y="347"/>
                  </a:cubicBezTo>
                  <a:close/>
                  <a:moveTo>
                    <a:pt x="1046" y="566"/>
                  </a:moveTo>
                  <a:lnTo>
                    <a:pt x="1074" y="594"/>
                  </a:lnTo>
                  <a:cubicBezTo>
                    <a:pt x="1062" y="586"/>
                    <a:pt x="1050" y="583"/>
                    <a:pt x="1038" y="583"/>
                  </a:cubicBezTo>
                  <a:lnTo>
                    <a:pt x="1046" y="566"/>
                  </a:lnTo>
                  <a:close/>
                  <a:moveTo>
                    <a:pt x="506" y="99"/>
                  </a:moveTo>
                  <a:cubicBezTo>
                    <a:pt x="512" y="99"/>
                    <a:pt x="519" y="100"/>
                    <a:pt x="524" y="105"/>
                  </a:cubicBezTo>
                  <a:cubicBezTo>
                    <a:pt x="533" y="111"/>
                    <a:pt x="536" y="120"/>
                    <a:pt x="538" y="127"/>
                  </a:cubicBezTo>
                  <a:cubicBezTo>
                    <a:pt x="538" y="141"/>
                    <a:pt x="533" y="157"/>
                    <a:pt x="523" y="172"/>
                  </a:cubicBezTo>
                  <a:lnTo>
                    <a:pt x="243" y="570"/>
                  </a:lnTo>
                  <a:cubicBezTo>
                    <a:pt x="232" y="587"/>
                    <a:pt x="214" y="596"/>
                    <a:pt x="198" y="596"/>
                  </a:cubicBezTo>
                  <a:cubicBezTo>
                    <a:pt x="191" y="596"/>
                    <a:pt x="185" y="594"/>
                    <a:pt x="180" y="591"/>
                  </a:cubicBezTo>
                  <a:cubicBezTo>
                    <a:pt x="163" y="579"/>
                    <a:pt x="162" y="548"/>
                    <a:pt x="179" y="523"/>
                  </a:cubicBezTo>
                  <a:lnTo>
                    <a:pt x="460" y="126"/>
                  </a:lnTo>
                  <a:cubicBezTo>
                    <a:pt x="471" y="110"/>
                    <a:pt x="489" y="99"/>
                    <a:pt x="506" y="99"/>
                  </a:cubicBezTo>
                  <a:close/>
                  <a:moveTo>
                    <a:pt x="486" y="43"/>
                  </a:moveTo>
                  <a:cubicBezTo>
                    <a:pt x="506" y="43"/>
                    <a:pt x="523" y="52"/>
                    <a:pt x="539" y="62"/>
                  </a:cubicBezTo>
                  <a:cubicBezTo>
                    <a:pt x="528" y="57"/>
                    <a:pt x="516" y="54"/>
                    <a:pt x="504" y="54"/>
                  </a:cubicBezTo>
                  <a:cubicBezTo>
                    <a:pt x="473" y="54"/>
                    <a:pt x="441" y="70"/>
                    <a:pt x="421" y="99"/>
                  </a:cubicBezTo>
                  <a:lnTo>
                    <a:pt x="139" y="497"/>
                  </a:lnTo>
                  <a:cubicBezTo>
                    <a:pt x="112" y="537"/>
                    <a:pt x="115" y="586"/>
                    <a:pt x="141" y="614"/>
                  </a:cubicBezTo>
                  <a:lnTo>
                    <a:pt x="75" y="549"/>
                  </a:lnTo>
                  <a:cubicBezTo>
                    <a:pt x="58" y="532"/>
                    <a:pt x="47" y="508"/>
                    <a:pt x="47" y="483"/>
                  </a:cubicBezTo>
                  <a:cubicBezTo>
                    <a:pt x="47" y="458"/>
                    <a:pt x="57" y="436"/>
                    <a:pt x="75" y="417"/>
                  </a:cubicBezTo>
                  <a:lnTo>
                    <a:pt x="421" y="71"/>
                  </a:lnTo>
                  <a:cubicBezTo>
                    <a:pt x="437" y="54"/>
                    <a:pt x="461" y="43"/>
                    <a:pt x="486" y="43"/>
                  </a:cubicBezTo>
                  <a:close/>
                  <a:moveTo>
                    <a:pt x="627" y="444"/>
                  </a:moveTo>
                  <a:lnTo>
                    <a:pt x="512" y="608"/>
                  </a:lnTo>
                  <a:lnTo>
                    <a:pt x="485" y="626"/>
                  </a:lnTo>
                  <a:lnTo>
                    <a:pt x="600" y="462"/>
                  </a:lnTo>
                  <a:lnTo>
                    <a:pt x="627" y="444"/>
                  </a:lnTo>
                  <a:close/>
                  <a:moveTo>
                    <a:pt x="956" y="476"/>
                  </a:moveTo>
                  <a:lnTo>
                    <a:pt x="1041" y="560"/>
                  </a:lnTo>
                  <a:lnTo>
                    <a:pt x="986" y="595"/>
                  </a:lnTo>
                  <a:cubicBezTo>
                    <a:pt x="981" y="597"/>
                    <a:pt x="975" y="600"/>
                    <a:pt x="971" y="605"/>
                  </a:cubicBezTo>
                  <a:lnTo>
                    <a:pt x="931" y="628"/>
                  </a:lnTo>
                  <a:lnTo>
                    <a:pt x="956" y="592"/>
                  </a:lnTo>
                  <a:cubicBezTo>
                    <a:pt x="983" y="554"/>
                    <a:pt x="982" y="506"/>
                    <a:pt x="956" y="476"/>
                  </a:cubicBezTo>
                  <a:close/>
                  <a:moveTo>
                    <a:pt x="1177" y="696"/>
                  </a:moveTo>
                  <a:lnTo>
                    <a:pt x="1204" y="724"/>
                  </a:lnTo>
                  <a:cubicBezTo>
                    <a:pt x="1194" y="717"/>
                    <a:pt x="1182" y="715"/>
                    <a:pt x="1169" y="713"/>
                  </a:cubicBezTo>
                  <a:lnTo>
                    <a:pt x="1177" y="696"/>
                  </a:lnTo>
                  <a:close/>
                  <a:moveTo>
                    <a:pt x="637" y="231"/>
                  </a:moveTo>
                  <a:cubicBezTo>
                    <a:pt x="643" y="231"/>
                    <a:pt x="649" y="232"/>
                    <a:pt x="654" y="236"/>
                  </a:cubicBezTo>
                  <a:cubicBezTo>
                    <a:pt x="663" y="243"/>
                    <a:pt x="665" y="252"/>
                    <a:pt x="666" y="259"/>
                  </a:cubicBezTo>
                  <a:cubicBezTo>
                    <a:pt x="669" y="273"/>
                    <a:pt x="665" y="290"/>
                    <a:pt x="655" y="304"/>
                  </a:cubicBezTo>
                  <a:lnTo>
                    <a:pt x="374" y="702"/>
                  </a:lnTo>
                  <a:cubicBezTo>
                    <a:pt x="363" y="719"/>
                    <a:pt x="345" y="728"/>
                    <a:pt x="329" y="728"/>
                  </a:cubicBezTo>
                  <a:cubicBezTo>
                    <a:pt x="322" y="728"/>
                    <a:pt x="316" y="726"/>
                    <a:pt x="311" y="723"/>
                  </a:cubicBezTo>
                  <a:cubicBezTo>
                    <a:pt x="294" y="711"/>
                    <a:pt x="292" y="679"/>
                    <a:pt x="310" y="655"/>
                  </a:cubicBezTo>
                  <a:lnTo>
                    <a:pt x="590" y="258"/>
                  </a:lnTo>
                  <a:cubicBezTo>
                    <a:pt x="602" y="241"/>
                    <a:pt x="619" y="231"/>
                    <a:pt x="637" y="231"/>
                  </a:cubicBezTo>
                  <a:close/>
                  <a:moveTo>
                    <a:pt x="316" y="568"/>
                  </a:moveTo>
                  <a:lnTo>
                    <a:pt x="273" y="629"/>
                  </a:lnTo>
                  <a:cubicBezTo>
                    <a:pt x="244" y="668"/>
                    <a:pt x="248" y="715"/>
                    <a:pt x="273" y="745"/>
                  </a:cubicBezTo>
                  <a:lnTo>
                    <a:pt x="157" y="631"/>
                  </a:lnTo>
                  <a:lnTo>
                    <a:pt x="157" y="631"/>
                  </a:lnTo>
                  <a:cubicBezTo>
                    <a:pt x="169" y="638"/>
                    <a:pt x="183" y="642"/>
                    <a:pt x="197" y="642"/>
                  </a:cubicBezTo>
                  <a:cubicBezTo>
                    <a:pt x="229" y="642"/>
                    <a:pt x="260" y="626"/>
                    <a:pt x="280" y="596"/>
                  </a:cubicBezTo>
                  <a:lnTo>
                    <a:pt x="289" y="584"/>
                  </a:lnTo>
                  <a:lnTo>
                    <a:pt x="316" y="568"/>
                  </a:lnTo>
                  <a:close/>
                  <a:moveTo>
                    <a:pt x="759" y="576"/>
                  </a:moveTo>
                  <a:lnTo>
                    <a:pt x="644" y="740"/>
                  </a:lnTo>
                  <a:lnTo>
                    <a:pt x="618" y="755"/>
                  </a:lnTo>
                  <a:lnTo>
                    <a:pt x="618" y="755"/>
                  </a:lnTo>
                  <a:lnTo>
                    <a:pt x="733" y="592"/>
                  </a:lnTo>
                  <a:lnTo>
                    <a:pt x="759" y="576"/>
                  </a:lnTo>
                  <a:close/>
                  <a:moveTo>
                    <a:pt x="1088" y="611"/>
                  </a:moveTo>
                  <a:lnTo>
                    <a:pt x="1175" y="694"/>
                  </a:lnTo>
                  <a:lnTo>
                    <a:pt x="1123" y="726"/>
                  </a:lnTo>
                  <a:cubicBezTo>
                    <a:pt x="1114" y="729"/>
                    <a:pt x="1108" y="733"/>
                    <a:pt x="1102" y="738"/>
                  </a:cubicBezTo>
                  <a:lnTo>
                    <a:pt x="1064" y="762"/>
                  </a:lnTo>
                  <a:lnTo>
                    <a:pt x="1064" y="762"/>
                  </a:lnTo>
                  <a:lnTo>
                    <a:pt x="1088" y="727"/>
                  </a:lnTo>
                  <a:cubicBezTo>
                    <a:pt x="1114" y="688"/>
                    <a:pt x="1113" y="640"/>
                    <a:pt x="1088" y="611"/>
                  </a:cubicBezTo>
                  <a:close/>
                  <a:moveTo>
                    <a:pt x="1309" y="829"/>
                  </a:moveTo>
                  <a:lnTo>
                    <a:pt x="1336" y="858"/>
                  </a:lnTo>
                  <a:cubicBezTo>
                    <a:pt x="1325" y="849"/>
                    <a:pt x="1314" y="847"/>
                    <a:pt x="1301" y="847"/>
                  </a:cubicBezTo>
                  <a:lnTo>
                    <a:pt x="1309" y="829"/>
                  </a:lnTo>
                  <a:close/>
                  <a:moveTo>
                    <a:pt x="769" y="363"/>
                  </a:moveTo>
                  <a:cubicBezTo>
                    <a:pt x="775" y="363"/>
                    <a:pt x="781" y="364"/>
                    <a:pt x="787" y="368"/>
                  </a:cubicBezTo>
                  <a:cubicBezTo>
                    <a:pt x="803" y="380"/>
                    <a:pt x="806" y="412"/>
                    <a:pt x="788" y="436"/>
                  </a:cubicBezTo>
                  <a:lnTo>
                    <a:pt x="507" y="833"/>
                  </a:lnTo>
                  <a:cubicBezTo>
                    <a:pt x="496" y="850"/>
                    <a:pt x="478" y="860"/>
                    <a:pt x="462" y="860"/>
                  </a:cubicBezTo>
                  <a:cubicBezTo>
                    <a:pt x="455" y="860"/>
                    <a:pt x="449" y="858"/>
                    <a:pt x="444" y="854"/>
                  </a:cubicBezTo>
                  <a:cubicBezTo>
                    <a:pt x="427" y="843"/>
                    <a:pt x="426" y="811"/>
                    <a:pt x="443" y="787"/>
                  </a:cubicBezTo>
                  <a:lnTo>
                    <a:pt x="722" y="389"/>
                  </a:lnTo>
                  <a:cubicBezTo>
                    <a:pt x="734" y="373"/>
                    <a:pt x="751" y="363"/>
                    <a:pt x="769" y="363"/>
                  </a:cubicBezTo>
                  <a:close/>
                  <a:moveTo>
                    <a:pt x="447" y="702"/>
                  </a:moveTo>
                  <a:lnTo>
                    <a:pt x="406" y="761"/>
                  </a:lnTo>
                  <a:cubicBezTo>
                    <a:pt x="378" y="800"/>
                    <a:pt x="381" y="847"/>
                    <a:pt x="406" y="877"/>
                  </a:cubicBezTo>
                  <a:lnTo>
                    <a:pt x="289" y="763"/>
                  </a:lnTo>
                  <a:lnTo>
                    <a:pt x="289" y="763"/>
                  </a:lnTo>
                  <a:cubicBezTo>
                    <a:pt x="300" y="770"/>
                    <a:pt x="315" y="774"/>
                    <a:pt x="329" y="774"/>
                  </a:cubicBezTo>
                  <a:cubicBezTo>
                    <a:pt x="360" y="774"/>
                    <a:pt x="392" y="755"/>
                    <a:pt x="412" y="728"/>
                  </a:cubicBezTo>
                  <a:lnTo>
                    <a:pt x="418" y="718"/>
                  </a:lnTo>
                  <a:lnTo>
                    <a:pt x="447" y="702"/>
                  </a:lnTo>
                  <a:close/>
                  <a:moveTo>
                    <a:pt x="892" y="707"/>
                  </a:moveTo>
                  <a:lnTo>
                    <a:pt x="777" y="870"/>
                  </a:lnTo>
                  <a:lnTo>
                    <a:pt x="751" y="886"/>
                  </a:lnTo>
                  <a:lnTo>
                    <a:pt x="866" y="723"/>
                  </a:lnTo>
                  <a:lnTo>
                    <a:pt x="892" y="707"/>
                  </a:lnTo>
                  <a:close/>
                  <a:moveTo>
                    <a:pt x="1229" y="749"/>
                  </a:moveTo>
                  <a:lnTo>
                    <a:pt x="1306" y="826"/>
                  </a:lnTo>
                  <a:lnTo>
                    <a:pt x="1255" y="858"/>
                  </a:lnTo>
                  <a:cubicBezTo>
                    <a:pt x="1246" y="861"/>
                    <a:pt x="1240" y="865"/>
                    <a:pt x="1234" y="870"/>
                  </a:cubicBezTo>
                  <a:lnTo>
                    <a:pt x="1196" y="893"/>
                  </a:lnTo>
                  <a:lnTo>
                    <a:pt x="1196" y="893"/>
                  </a:lnTo>
                  <a:lnTo>
                    <a:pt x="1220" y="858"/>
                  </a:lnTo>
                  <a:cubicBezTo>
                    <a:pt x="1237" y="833"/>
                    <a:pt x="1244" y="805"/>
                    <a:pt x="1240" y="779"/>
                  </a:cubicBezTo>
                  <a:cubicBezTo>
                    <a:pt x="1239" y="768"/>
                    <a:pt x="1235" y="756"/>
                    <a:pt x="1229" y="749"/>
                  </a:cubicBezTo>
                  <a:close/>
                  <a:moveTo>
                    <a:pt x="900" y="495"/>
                  </a:moveTo>
                  <a:cubicBezTo>
                    <a:pt x="907" y="495"/>
                    <a:pt x="913" y="496"/>
                    <a:pt x="918" y="500"/>
                  </a:cubicBezTo>
                  <a:cubicBezTo>
                    <a:pt x="935" y="512"/>
                    <a:pt x="937" y="543"/>
                    <a:pt x="919" y="568"/>
                  </a:cubicBezTo>
                  <a:lnTo>
                    <a:pt x="639" y="965"/>
                  </a:lnTo>
                  <a:cubicBezTo>
                    <a:pt x="628" y="982"/>
                    <a:pt x="609" y="991"/>
                    <a:pt x="593" y="991"/>
                  </a:cubicBezTo>
                  <a:cubicBezTo>
                    <a:pt x="586" y="991"/>
                    <a:pt x="580" y="990"/>
                    <a:pt x="576" y="986"/>
                  </a:cubicBezTo>
                  <a:cubicBezTo>
                    <a:pt x="566" y="980"/>
                    <a:pt x="564" y="970"/>
                    <a:pt x="563" y="964"/>
                  </a:cubicBezTo>
                  <a:cubicBezTo>
                    <a:pt x="560" y="949"/>
                    <a:pt x="564" y="932"/>
                    <a:pt x="575" y="918"/>
                  </a:cubicBezTo>
                  <a:lnTo>
                    <a:pt x="854" y="521"/>
                  </a:lnTo>
                  <a:cubicBezTo>
                    <a:pt x="866" y="504"/>
                    <a:pt x="882" y="495"/>
                    <a:pt x="900" y="495"/>
                  </a:cubicBezTo>
                  <a:close/>
                  <a:moveTo>
                    <a:pt x="580" y="832"/>
                  </a:moveTo>
                  <a:lnTo>
                    <a:pt x="538" y="892"/>
                  </a:lnTo>
                  <a:cubicBezTo>
                    <a:pt x="521" y="917"/>
                    <a:pt x="513" y="945"/>
                    <a:pt x="518" y="972"/>
                  </a:cubicBezTo>
                  <a:cubicBezTo>
                    <a:pt x="519" y="982"/>
                    <a:pt x="523" y="992"/>
                    <a:pt x="528" y="1001"/>
                  </a:cubicBezTo>
                  <a:lnTo>
                    <a:pt x="421" y="895"/>
                  </a:lnTo>
                  <a:lnTo>
                    <a:pt x="421" y="895"/>
                  </a:lnTo>
                  <a:cubicBezTo>
                    <a:pt x="432" y="902"/>
                    <a:pt x="447" y="906"/>
                    <a:pt x="461" y="906"/>
                  </a:cubicBezTo>
                  <a:cubicBezTo>
                    <a:pt x="492" y="906"/>
                    <a:pt x="524" y="889"/>
                    <a:pt x="544" y="860"/>
                  </a:cubicBezTo>
                  <a:lnTo>
                    <a:pt x="552" y="849"/>
                  </a:lnTo>
                  <a:lnTo>
                    <a:pt x="580" y="832"/>
                  </a:lnTo>
                  <a:close/>
                  <a:moveTo>
                    <a:pt x="1024" y="840"/>
                  </a:moveTo>
                  <a:lnTo>
                    <a:pt x="909" y="1003"/>
                  </a:lnTo>
                  <a:lnTo>
                    <a:pt x="881" y="1019"/>
                  </a:lnTo>
                  <a:lnTo>
                    <a:pt x="997" y="856"/>
                  </a:lnTo>
                  <a:lnTo>
                    <a:pt x="1024" y="840"/>
                  </a:lnTo>
                  <a:close/>
                  <a:moveTo>
                    <a:pt x="1032" y="627"/>
                  </a:moveTo>
                  <a:cubicBezTo>
                    <a:pt x="1039" y="627"/>
                    <a:pt x="1045" y="628"/>
                    <a:pt x="1050" y="632"/>
                  </a:cubicBezTo>
                  <a:cubicBezTo>
                    <a:pt x="1067" y="644"/>
                    <a:pt x="1069" y="675"/>
                    <a:pt x="1051" y="699"/>
                  </a:cubicBezTo>
                  <a:lnTo>
                    <a:pt x="771" y="1097"/>
                  </a:lnTo>
                  <a:cubicBezTo>
                    <a:pt x="759" y="1114"/>
                    <a:pt x="742" y="1124"/>
                    <a:pt x="724" y="1124"/>
                  </a:cubicBezTo>
                  <a:cubicBezTo>
                    <a:pt x="718" y="1124"/>
                    <a:pt x="712" y="1123"/>
                    <a:pt x="706" y="1119"/>
                  </a:cubicBezTo>
                  <a:cubicBezTo>
                    <a:pt x="689" y="1108"/>
                    <a:pt x="687" y="1076"/>
                    <a:pt x="705" y="1053"/>
                  </a:cubicBezTo>
                  <a:lnTo>
                    <a:pt x="986" y="653"/>
                  </a:lnTo>
                  <a:cubicBezTo>
                    <a:pt x="997" y="636"/>
                    <a:pt x="1014" y="627"/>
                    <a:pt x="1032" y="627"/>
                  </a:cubicBezTo>
                  <a:close/>
                  <a:moveTo>
                    <a:pt x="711" y="964"/>
                  </a:moveTo>
                  <a:lnTo>
                    <a:pt x="666" y="1026"/>
                  </a:lnTo>
                  <a:cubicBezTo>
                    <a:pt x="640" y="1064"/>
                    <a:pt x="642" y="1112"/>
                    <a:pt x="665" y="1142"/>
                  </a:cubicBezTo>
                  <a:lnTo>
                    <a:pt x="552" y="1026"/>
                  </a:lnTo>
                  <a:lnTo>
                    <a:pt x="552" y="1026"/>
                  </a:lnTo>
                  <a:cubicBezTo>
                    <a:pt x="564" y="1034"/>
                    <a:pt x="579" y="1038"/>
                    <a:pt x="592" y="1038"/>
                  </a:cubicBezTo>
                  <a:cubicBezTo>
                    <a:pt x="624" y="1038"/>
                    <a:pt x="656" y="1021"/>
                    <a:pt x="676" y="992"/>
                  </a:cubicBezTo>
                  <a:lnTo>
                    <a:pt x="684" y="980"/>
                  </a:lnTo>
                  <a:lnTo>
                    <a:pt x="711" y="964"/>
                  </a:lnTo>
                  <a:close/>
                  <a:moveTo>
                    <a:pt x="1156" y="969"/>
                  </a:moveTo>
                  <a:lnTo>
                    <a:pt x="1041" y="1133"/>
                  </a:lnTo>
                  <a:lnTo>
                    <a:pt x="1013" y="1150"/>
                  </a:lnTo>
                  <a:lnTo>
                    <a:pt x="1013" y="1150"/>
                  </a:lnTo>
                  <a:lnTo>
                    <a:pt x="1128" y="986"/>
                  </a:lnTo>
                  <a:lnTo>
                    <a:pt x="1156" y="969"/>
                  </a:lnTo>
                  <a:close/>
                  <a:moveTo>
                    <a:pt x="1164" y="758"/>
                  </a:moveTo>
                  <a:cubicBezTo>
                    <a:pt x="1170" y="758"/>
                    <a:pt x="1177" y="760"/>
                    <a:pt x="1182" y="764"/>
                  </a:cubicBezTo>
                  <a:cubicBezTo>
                    <a:pt x="1191" y="770"/>
                    <a:pt x="1194" y="780"/>
                    <a:pt x="1196" y="786"/>
                  </a:cubicBezTo>
                  <a:cubicBezTo>
                    <a:pt x="1198" y="801"/>
                    <a:pt x="1194" y="818"/>
                    <a:pt x="1183" y="831"/>
                  </a:cubicBezTo>
                  <a:lnTo>
                    <a:pt x="903" y="1229"/>
                  </a:lnTo>
                  <a:cubicBezTo>
                    <a:pt x="891" y="1246"/>
                    <a:pt x="873" y="1255"/>
                    <a:pt x="857" y="1255"/>
                  </a:cubicBezTo>
                  <a:cubicBezTo>
                    <a:pt x="850" y="1255"/>
                    <a:pt x="844" y="1253"/>
                    <a:pt x="839" y="1250"/>
                  </a:cubicBezTo>
                  <a:cubicBezTo>
                    <a:pt x="822" y="1238"/>
                    <a:pt x="821" y="1207"/>
                    <a:pt x="838" y="1182"/>
                  </a:cubicBezTo>
                  <a:lnTo>
                    <a:pt x="1118" y="785"/>
                  </a:lnTo>
                  <a:cubicBezTo>
                    <a:pt x="1129" y="768"/>
                    <a:pt x="1146" y="758"/>
                    <a:pt x="1164" y="758"/>
                  </a:cubicBezTo>
                  <a:close/>
                  <a:moveTo>
                    <a:pt x="842" y="1097"/>
                  </a:moveTo>
                  <a:lnTo>
                    <a:pt x="800" y="1158"/>
                  </a:lnTo>
                  <a:cubicBezTo>
                    <a:pt x="772" y="1196"/>
                    <a:pt x="775" y="1245"/>
                    <a:pt x="800" y="1274"/>
                  </a:cubicBezTo>
                  <a:lnTo>
                    <a:pt x="684" y="1158"/>
                  </a:lnTo>
                  <a:lnTo>
                    <a:pt x="684" y="1158"/>
                  </a:lnTo>
                  <a:cubicBezTo>
                    <a:pt x="696" y="1166"/>
                    <a:pt x="711" y="1170"/>
                    <a:pt x="724" y="1170"/>
                  </a:cubicBezTo>
                  <a:cubicBezTo>
                    <a:pt x="756" y="1170"/>
                    <a:pt x="788" y="1151"/>
                    <a:pt x="808" y="1123"/>
                  </a:cubicBezTo>
                  <a:lnTo>
                    <a:pt x="816" y="1113"/>
                  </a:lnTo>
                  <a:lnTo>
                    <a:pt x="842" y="1097"/>
                  </a:lnTo>
                  <a:close/>
                  <a:moveTo>
                    <a:pt x="1296" y="890"/>
                  </a:moveTo>
                  <a:cubicBezTo>
                    <a:pt x="1302" y="890"/>
                    <a:pt x="1309" y="891"/>
                    <a:pt x="1314" y="896"/>
                  </a:cubicBezTo>
                  <a:cubicBezTo>
                    <a:pt x="1331" y="908"/>
                    <a:pt x="1333" y="939"/>
                    <a:pt x="1315" y="963"/>
                  </a:cubicBezTo>
                  <a:lnTo>
                    <a:pt x="1034" y="1361"/>
                  </a:lnTo>
                  <a:cubicBezTo>
                    <a:pt x="1023" y="1378"/>
                    <a:pt x="1004" y="1387"/>
                    <a:pt x="989" y="1387"/>
                  </a:cubicBezTo>
                  <a:cubicBezTo>
                    <a:pt x="982" y="1387"/>
                    <a:pt x="976" y="1385"/>
                    <a:pt x="971" y="1382"/>
                  </a:cubicBezTo>
                  <a:cubicBezTo>
                    <a:pt x="954" y="1370"/>
                    <a:pt x="953" y="1339"/>
                    <a:pt x="970" y="1314"/>
                  </a:cubicBezTo>
                  <a:lnTo>
                    <a:pt x="1249" y="917"/>
                  </a:lnTo>
                  <a:cubicBezTo>
                    <a:pt x="1261" y="900"/>
                    <a:pt x="1278" y="890"/>
                    <a:pt x="1296" y="890"/>
                  </a:cubicBezTo>
                  <a:close/>
                  <a:moveTo>
                    <a:pt x="974" y="1228"/>
                  </a:moveTo>
                  <a:lnTo>
                    <a:pt x="932" y="1288"/>
                  </a:lnTo>
                  <a:cubicBezTo>
                    <a:pt x="904" y="1328"/>
                    <a:pt x="907" y="1375"/>
                    <a:pt x="932" y="1406"/>
                  </a:cubicBezTo>
                  <a:lnTo>
                    <a:pt x="816" y="1290"/>
                  </a:lnTo>
                  <a:lnTo>
                    <a:pt x="816" y="1290"/>
                  </a:lnTo>
                  <a:cubicBezTo>
                    <a:pt x="828" y="1297"/>
                    <a:pt x="842" y="1302"/>
                    <a:pt x="856" y="1302"/>
                  </a:cubicBezTo>
                  <a:cubicBezTo>
                    <a:pt x="888" y="1302"/>
                    <a:pt x="919" y="1285"/>
                    <a:pt x="939" y="1255"/>
                  </a:cubicBezTo>
                  <a:lnTo>
                    <a:pt x="948" y="1245"/>
                  </a:lnTo>
                  <a:lnTo>
                    <a:pt x="974" y="1228"/>
                  </a:lnTo>
                  <a:close/>
                  <a:moveTo>
                    <a:pt x="1355" y="874"/>
                  </a:moveTo>
                  <a:lnTo>
                    <a:pt x="1419" y="939"/>
                  </a:lnTo>
                  <a:cubicBezTo>
                    <a:pt x="1436" y="956"/>
                    <a:pt x="1447" y="980"/>
                    <a:pt x="1447" y="1004"/>
                  </a:cubicBezTo>
                  <a:cubicBezTo>
                    <a:pt x="1446" y="1028"/>
                    <a:pt x="1435" y="1051"/>
                    <a:pt x="1418" y="1070"/>
                  </a:cubicBezTo>
                  <a:lnTo>
                    <a:pt x="1072" y="1414"/>
                  </a:lnTo>
                  <a:cubicBezTo>
                    <a:pt x="1055" y="1432"/>
                    <a:pt x="1032" y="1441"/>
                    <a:pt x="1009" y="1441"/>
                  </a:cubicBezTo>
                  <a:cubicBezTo>
                    <a:pt x="993" y="1441"/>
                    <a:pt x="978" y="1437"/>
                    <a:pt x="964" y="1429"/>
                  </a:cubicBezTo>
                  <a:lnTo>
                    <a:pt x="964" y="1429"/>
                  </a:lnTo>
                  <a:cubicBezTo>
                    <a:pt x="971" y="1432"/>
                    <a:pt x="981" y="1433"/>
                    <a:pt x="990" y="1433"/>
                  </a:cubicBezTo>
                  <a:cubicBezTo>
                    <a:pt x="1021" y="1433"/>
                    <a:pt x="1052" y="1417"/>
                    <a:pt x="1072" y="1387"/>
                  </a:cubicBezTo>
                  <a:lnTo>
                    <a:pt x="1353" y="989"/>
                  </a:lnTo>
                  <a:cubicBezTo>
                    <a:pt x="1379" y="950"/>
                    <a:pt x="1378" y="905"/>
                    <a:pt x="1355" y="874"/>
                  </a:cubicBezTo>
                  <a:close/>
                  <a:moveTo>
                    <a:pt x="485" y="1"/>
                  </a:moveTo>
                  <a:cubicBezTo>
                    <a:pt x="449" y="1"/>
                    <a:pt x="413" y="14"/>
                    <a:pt x="387" y="40"/>
                  </a:cubicBezTo>
                  <a:lnTo>
                    <a:pt x="42" y="385"/>
                  </a:lnTo>
                  <a:cubicBezTo>
                    <a:pt x="16" y="412"/>
                    <a:pt x="1" y="446"/>
                    <a:pt x="1" y="483"/>
                  </a:cubicBezTo>
                  <a:cubicBezTo>
                    <a:pt x="1" y="520"/>
                    <a:pt x="16" y="555"/>
                    <a:pt x="42" y="580"/>
                  </a:cubicBezTo>
                  <a:lnTo>
                    <a:pt x="908" y="1446"/>
                  </a:lnTo>
                  <a:cubicBezTo>
                    <a:pt x="934" y="1472"/>
                    <a:pt x="969" y="1487"/>
                    <a:pt x="1006" y="1487"/>
                  </a:cubicBezTo>
                  <a:cubicBezTo>
                    <a:pt x="1043" y="1487"/>
                    <a:pt x="1077" y="1472"/>
                    <a:pt x="1103" y="1446"/>
                  </a:cubicBezTo>
                  <a:lnTo>
                    <a:pt x="1449" y="1101"/>
                  </a:lnTo>
                  <a:cubicBezTo>
                    <a:pt x="1475" y="1075"/>
                    <a:pt x="1489" y="1040"/>
                    <a:pt x="1489" y="1002"/>
                  </a:cubicBezTo>
                  <a:cubicBezTo>
                    <a:pt x="1489" y="965"/>
                    <a:pt x="1475" y="929"/>
                    <a:pt x="1449" y="905"/>
                  </a:cubicBezTo>
                  <a:lnTo>
                    <a:pt x="584" y="40"/>
                  </a:lnTo>
                  <a:cubicBezTo>
                    <a:pt x="558" y="14"/>
                    <a:pt x="522" y="1"/>
                    <a:pt x="48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4381895" y="5520877"/>
              <a:ext cx="68229" cy="67593"/>
            </a:xfrm>
            <a:custGeom>
              <a:avLst/>
              <a:gdLst/>
              <a:ahLst/>
              <a:cxnLst/>
              <a:rect l="l" t="t" r="r" b="b"/>
              <a:pathLst>
                <a:path w="1503" h="1489" extrusionOk="0">
                  <a:moveTo>
                    <a:pt x="841" y="169"/>
                  </a:moveTo>
                  <a:lnTo>
                    <a:pt x="850" y="186"/>
                  </a:lnTo>
                  <a:cubicBezTo>
                    <a:pt x="838" y="186"/>
                    <a:pt x="825" y="190"/>
                    <a:pt x="814" y="196"/>
                  </a:cubicBezTo>
                  <a:lnTo>
                    <a:pt x="841" y="169"/>
                  </a:lnTo>
                  <a:close/>
                  <a:moveTo>
                    <a:pt x="922" y="89"/>
                  </a:moveTo>
                  <a:lnTo>
                    <a:pt x="922" y="89"/>
                  </a:lnTo>
                  <a:cubicBezTo>
                    <a:pt x="917" y="98"/>
                    <a:pt x="913" y="107"/>
                    <a:pt x="912" y="117"/>
                  </a:cubicBezTo>
                  <a:cubicBezTo>
                    <a:pt x="906" y="144"/>
                    <a:pt x="914" y="173"/>
                    <a:pt x="931" y="196"/>
                  </a:cubicBezTo>
                  <a:lnTo>
                    <a:pt x="956" y="232"/>
                  </a:lnTo>
                  <a:lnTo>
                    <a:pt x="917" y="209"/>
                  </a:lnTo>
                  <a:cubicBezTo>
                    <a:pt x="910" y="204"/>
                    <a:pt x="904" y="201"/>
                    <a:pt x="898" y="196"/>
                  </a:cubicBezTo>
                  <a:lnTo>
                    <a:pt x="845" y="165"/>
                  </a:lnTo>
                  <a:lnTo>
                    <a:pt x="922" y="89"/>
                  </a:lnTo>
                  <a:close/>
                  <a:moveTo>
                    <a:pt x="709" y="302"/>
                  </a:moveTo>
                  <a:lnTo>
                    <a:pt x="718" y="318"/>
                  </a:lnTo>
                  <a:cubicBezTo>
                    <a:pt x="704" y="320"/>
                    <a:pt x="692" y="322"/>
                    <a:pt x="682" y="328"/>
                  </a:cubicBezTo>
                  <a:lnTo>
                    <a:pt x="709" y="302"/>
                  </a:lnTo>
                  <a:close/>
                  <a:moveTo>
                    <a:pt x="790" y="221"/>
                  </a:moveTo>
                  <a:cubicBezTo>
                    <a:pt x="785" y="230"/>
                    <a:pt x="781" y="239"/>
                    <a:pt x="780" y="249"/>
                  </a:cubicBezTo>
                  <a:cubicBezTo>
                    <a:pt x="776" y="276"/>
                    <a:pt x="782" y="305"/>
                    <a:pt x="799" y="328"/>
                  </a:cubicBezTo>
                  <a:lnTo>
                    <a:pt x="825" y="367"/>
                  </a:lnTo>
                  <a:lnTo>
                    <a:pt x="788" y="344"/>
                  </a:lnTo>
                  <a:cubicBezTo>
                    <a:pt x="780" y="337"/>
                    <a:pt x="769" y="330"/>
                    <a:pt x="757" y="326"/>
                  </a:cubicBezTo>
                  <a:lnTo>
                    <a:pt x="712" y="299"/>
                  </a:lnTo>
                  <a:lnTo>
                    <a:pt x="790" y="221"/>
                  </a:lnTo>
                  <a:close/>
                  <a:moveTo>
                    <a:pt x="577" y="434"/>
                  </a:moveTo>
                  <a:lnTo>
                    <a:pt x="586" y="452"/>
                  </a:lnTo>
                  <a:cubicBezTo>
                    <a:pt x="572" y="453"/>
                    <a:pt x="560" y="455"/>
                    <a:pt x="550" y="462"/>
                  </a:cubicBezTo>
                  <a:lnTo>
                    <a:pt x="577" y="434"/>
                  </a:lnTo>
                  <a:close/>
                  <a:moveTo>
                    <a:pt x="994" y="310"/>
                  </a:moveTo>
                  <a:lnTo>
                    <a:pt x="1022" y="327"/>
                  </a:lnTo>
                  <a:lnTo>
                    <a:pt x="1136" y="491"/>
                  </a:lnTo>
                  <a:lnTo>
                    <a:pt x="1136" y="491"/>
                  </a:lnTo>
                  <a:lnTo>
                    <a:pt x="1109" y="474"/>
                  </a:lnTo>
                  <a:lnTo>
                    <a:pt x="994" y="310"/>
                  </a:lnTo>
                  <a:close/>
                  <a:moveTo>
                    <a:pt x="659" y="352"/>
                  </a:moveTo>
                  <a:cubicBezTo>
                    <a:pt x="653" y="360"/>
                    <a:pt x="649" y="370"/>
                    <a:pt x="648" y="381"/>
                  </a:cubicBezTo>
                  <a:cubicBezTo>
                    <a:pt x="643" y="407"/>
                    <a:pt x="650" y="437"/>
                    <a:pt x="667" y="462"/>
                  </a:cubicBezTo>
                  <a:lnTo>
                    <a:pt x="692" y="499"/>
                  </a:lnTo>
                  <a:lnTo>
                    <a:pt x="692" y="499"/>
                  </a:lnTo>
                  <a:lnTo>
                    <a:pt x="654" y="475"/>
                  </a:lnTo>
                  <a:cubicBezTo>
                    <a:pt x="648" y="470"/>
                    <a:pt x="640" y="465"/>
                    <a:pt x="632" y="462"/>
                  </a:cubicBezTo>
                  <a:lnTo>
                    <a:pt x="582" y="432"/>
                  </a:lnTo>
                  <a:lnTo>
                    <a:pt x="659" y="352"/>
                  </a:lnTo>
                  <a:close/>
                  <a:moveTo>
                    <a:pt x="446" y="564"/>
                  </a:moveTo>
                  <a:lnTo>
                    <a:pt x="455" y="581"/>
                  </a:lnTo>
                  <a:cubicBezTo>
                    <a:pt x="442" y="581"/>
                    <a:pt x="429" y="586"/>
                    <a:pt x="418" y="592"/>
                  </a:cubicBezTo>
                  <a:lnTo>
                    <a:pt x="446" y="564"/>
                  </a:lnTo>
                  <a:close/>
                  <a:moveTo>
                    <a:pt x="987" y="98"/>
                  </a:moveTo>
                  <a:cubicBezTo>
                    <a:pt x="1002" y="98"/>
                    <a:pt x="1020" y="109"/>
                    <a:pt x="1032" y="125"/>
                  </a:cubicBezTo>
                  <a:lnTo>
                    <a:pt x="1312" y="522"/>
                  </a:lnTo>
                  <a:cubicBezTo>
                    <a:pt x="1329" y="547"/>
                    <a:pt x="1328" y="578"/>
                    <a:pt x="1310" y="590"/>
                  </a:cubicBezTo>
                  <a:cubicBezTo>
                    <a:pt x="1306" y="593"/>
                    <a:pt x="1300" y="595"/>
                    <a:pt x="1293" y="595"/>
                  </a:cubicBezTo>
                  <a:cubicBezTo>
                    <a:pt x="1277" y="595"/>
                    <a:pt x="1258" y="585"/>
                    <a:pt x="1247" y="569"/>
                  </a:cubicBezTo>
                  <a:lnTo>
                    <a:pt x="966" y="170"/>
                  </a:lnTo>
                  <a:cubicBezTo>
                    <a:pt x="959" y="157"/>
                    <a:pt x="953" y="141"/>
                    <a:pt x="956" y="126"/>
                  </a:cubicBezTo>
                  <a:cubicBezTo>
                    <a:pt x="957" y="119"/>
                    <a:pt x="960" y="110"/>
                    <a:pt x="970" y="104"/>
                  </a:cubicBezTo>
                  <a:cubicBezTo>
                    <a:pt x="975" y="99"/>
                    <a:pt x="979" y="98"/>
                    <a:pt x="987" y="98"/>
                  </a:cubicBezTo>
                  <a:close/>
                  <a:moveTo>
                    <a:pt x="1005" y="46"/>
                  </a:moveTo>
                  <a:cubicBezTo>
                    <a:pt x="1031" y="46"/>
                    <a:pt x="1055" y="54"/>
                    <a:pt x="1072" y="73"/>
                  </a:cubicBezTo>
                  <a:lnTo>
                    <a:pt x="1418" y="418"/>
                  </a:lnTo>
                  <a:cubicBezTo>
                    <a:pt x="1453" y="454"/>
                    <a:pt x="1453" y="512"/>
                    <a:pt x="1416" y="549"/>
                  </a:cubicBezTo>
                  <a:lnTo>
                    <a:pt x="1350" y="615"/>
                  </a:lnTo>
                  <a:cubicBezTo>
                    <a:pt x="1375" y="584"/>
                    <a:pt x="1377" y="537"/>
                    <a:pt x="1350" y="499"/>
                  </a:cubicBezTo>
                  <a:lnTo>
                    <a:pt x="1071" y="100"/>
                  </a:lnTo>
                  <a:cubicBezTo>
                    <a:pt x="1050" y="72"/>
                    <a:pt x="1017" y="57"/>
                    <a:pt x="986" y="57"/>
                  </a:cubicBezTo>
                  <a:cubicBezTo>
                    <a:pt x="974" y="57"/>
                    <a:pt x="963" y="59"/>
                    <a:pt x="953" y="64"/>
                  </a:cubicBezTo>
                  <a:cubicBezTo>
                    <a:pt x="970" y="53"/>
                    <a:pt x="987" y="46"/>
                    <a:pt x="1005" y="46"/>
                  </a:cubicBezTo>
                  <a:close/>
                  <a:moveTo>
                    <a:pt x="865" y="444"/>
                  </a:moveTo>
                  <a:lnTo>
                    <a:pt x="893" y="462"/>
                  </a:lnTo>
                  <a:lnTo>
                    <a:pt x="1008" y="625"/>
                  </a:lnTo>
                  <a:lnTo>
                    <a:pt x="979" y="608"/>
                  </a:lnTo>
                  <a:lnTo>
                    <a:pt x="865" y="444"/>
                  </a:lnTo>
                  <a:close/>
                  <a:moveTo>
                    <a:pt x="534" y="476"/>
                  </a:moveTo>
                  <a:lnTo>
                    <a:pt x="534" y="476"/>
                  </a:lnTo>
                  <a:cubicBezTo>
                    <a:pt x="509" y="506"/>
                    <a:pt x="508" y="554"/>
                    <a:pt x="534" y="592"/>
                  </a:cubicBezTo>
                  <a:lnTo>
                    <a:pt x="559" y="628"/>
                  </a:lnTo>
                  <a:lnTo>
                    <a:pt x="519" y="605"/>
                  </a:lnTo>
                  <a:cubicBezTo>
                    <a:pt x="514" y="600"/>
                    <a:pt x="510" y="597"/>
                    <a:pt x="505" y="595"/>
                  </a:cubicBezTo>
                  <a:lnTo>
                    <a:pt x="450" y="560"/>
                  </a:lnTo>
                  <a:lnTo>
                    <a:pt x="534" y="476"/>
                  </a:lnTo>
                  <a:close/>
                  <a:moveTo>
                    <a:pt x="314" y="697"/>
                  </a:moveTo>
                  <a:lnTo>
                    <a:pt x="322" y="715"/>
                  </a:lnTo>
                  <a:cubicBezTo>
                    <a:pt x="308" y="715"/>
                    <a:pt x="297" y="718"/>
                    <a:pt x="286" y="726"/>
                  </a:cubicBezTo>
                  <a:lnTo>
                    <a:pt x="314" y="697"/>
                  </a:lnTo>
                  <a:close/>
                  <a:moveTo>
                    <a:pt x="856" y="231"/>
                  </a:moveTo>
                  <a:cubicBezTo>
                    <a:pt x="873" y="231"/>
                    <a:pt x="891" y="242"/>
                    <a:pt x="902" y="258"/>
                  </a:cubicBezTo>
                  <a:lnTo>
                    <a:pt x="1182" y="655"/>
                  </a:lnTo>
                  <a:cubicBezTo>
                    <a:pt x="1198" y="679"/>
                    <a:pt x="1197" y="711"/>
                    <a:pt x="1181" y="723"/>
                  </a:cubicBezTo>
                  <a:cubicBezTo>
                    <a:pt x="1175" y="726"/>
                    <a:pt x="1169" y="728"/>
                    <a:pt x="1162" y="728"/>
                  </a:cubicBezTo>
                  <a:cubicBezTo>
                    <a:pt x="1146" y="728"/>
                    <a:pt x="1128" y="719"/>
                    <a:pt x="1117" y="702"/>
                  </a:cubicBezTo>
                  <a:lnTo>
                    <a:pt x="836" y="304"/>
                  </a:lnTo>
                  <a:cubicBezTo>
                    <a:pt x="825" y="289"/>
                    <a:pt x="821" y="273"/>
                    <a:pt x="824" y="259"/>
                  </a:cubicBezTo>
                  <a:cubicBezTo>
                    <a:pt x="825" y="252"/>
                    <a:pt x="828" y="243"/>
                    <a:pt x="838" y="236"/>
                  </a:cubicBezTo>
                  <a:cubicBezTo>
                    <a:pt x="843" y="232"/>
                    <a:pt x="847" y="231"/>
                    <a:pt x="856" y="231"/>
                  </a:cubicBezTo>
                  <a:close/>
                  <a:moveTo>
                    <a:pt x="1176" y="569"/>
                  </a:moveTo>
                  <a:lnTo>
                    <a:pt x="1204" y="586"/>
                  </a:lnTo>
                  <a:lnTo>
                    <a:pt x="1212" y="597"/>
                  </a:lnTo>
                  <a:cubicBezTo>
                    <a:pt x="1231" y="627"/>
                    <a:pt x="1263" y="644"/>
                    <a:pt x="1294" y="644"/>
                  </a:cubicBezTo>
                  <a:cubicBezTo>
                    <a:pt x="1309" y="644"/>
                    <a:pt x="1324" y="639"/>
                    <a:pt x="1336" y="632"/>
                  </a:cubicBezTo>
                  <a:lnTo>
                    <a:pt x="1336" y="632"/>
                  </a:lnTo>
                  <a:lnTo>
                    <a:pt x="1220" y="747"/>
                  </a:lnTo>
                  <a:cubicBezTo>
                    <a:pt x="1245" y="716"/>
                    <a:pt x="1246" y="669"/>
                    <a:pt x="1220" y="631"/>
                  </a:cubicBezTo>
                  <a:lnTo>
                    <a:pt x="1176" y="569"/>
                  </a:lnTo>
                  <a:close/>
                  <a:moveTo>
                    <a:pt x="730" y="575"/>
                  </a:moveTo>
                  <a:lnTo>
                    <a:pt x="759" y="592"/>
                  </a:lnTo>
                  <a:lnTo>
                    <a:pt x="873" y="755"/>
                  </a:lnTo>
                  <a:lnTo>
                    <a:pt x="873" y="755"/>
                  </a:lnTo>
                  <a:lnTo>
                    <a:pt x="846" y="738"/>
                  </a:lnTo>
                  <a:lnTo>
                    <a:pt x="730" y="575"/>
                  </a:lnTo>
                  <a:close/>
                  <a:moveTo>
                    <a:pt x="395" y="616"/>
                  </a:moveTo>
                  <a:cubicBezTo>
                    <a:pt x="390" y="626"/>
                    <a:pt x="385" y="634"/>
                    <a:pt x="384" y="645"/>
                  </a:cubicBezTo>
                  <a:cubicBezTo>
                    <a:pt x="379" y="671"/>
                    <a:pt x="386" y="700"/>
                    <a:pt x="403" y="724"/>
                  </a:cubicBezTo>
                  <a:lnTo>
                    <a:pt x="429" y="761"/>
                  </a:lnTo>
                  <a:lnTo>
                    <a:pt x="391" y="737"/>
                  </a:lnTo>
                  <a:cubicBezTo>
                    <a:pt x="384" y="732"/>
                    <a:pt x="376" y="728"/>
                    <a:pt x="370" y="724"/>
                  </a:cubicBezTo>
                  <a:lnTo>
                    <a:pt x="319" y="694"/>
                  </a:lnTo>
                  <a:lnTo>
                    <a:pt x="395" y="616"/>
                  </a:lnTo>
                  <a:close/>
                  <a:moveTo>
                    <a:pt x="182" y="829"/>
                  </a:moveTo>
                  <a:lnTo>
                    <a:pt x="191" y="847"/>
                  </a:lnTo>
                  <a:cubicBezTo>
                    <a:pt x="179" y="847"/>
                    <a:pt x="166" y="850"/>
                    <a:pt x="156" y="858"/>
                  </a:cubicBezTo>
                  <a:lnTo>
                    <a:pt x="182" y="829"/>
                  </a:lnTo>
                  <a:close/>
                  <a:moveTo>
                    <a:pt x="724" y="362"/>
                  </a:moveTo>
                  <a:cubicBezTo>
                    <a:pt x="741" y="362"/>
                    <a:pt x="759" y="373"/>
                    <a:pt x="770" y="388"/>
                  </a:cubicBezTo>
                  <a:lnTo>
                    <a:pt x="1051" y="786"/>
                  </a:lnTo>
                  <a:cubicBezTo>
                    <a:pt x="1060" y="800"/>
                    <a:pt x="1066" y="816"/>
                    <a:pt x="1062" y="831"/>
                  </a:cubicBezTo>
                  <a:cubicBezTo>
                    <a:pt x="1061" y="838"/>
                    <a:pt x="1058" y="847"/>
                    <a:pt x="1050" y="853"/>
                  </a:cubicBezTo>
                  <a:cubicBezTo>
                    <a:pt x="1045" y="857"/>
                    <a:pt x="1039" y="858"/>
                    <a:pt x="1033" y="858"/>
                  </a:cubicBezTo>
                  <a:cubicBezTo>
                    <a:pt x="1016" y="858"/>
                    <a:pt x="998" y="848"/>
                    <a:pt x="987" y="832"/>
                  </a:cubicBezTo>
                  <a:lnTo>
                    <a:pt x="704" y="436"/>
                  </a:lnTo>
                  <a:cubicBezTo>
                    <a:pt x="694" y="421"/>
                    <a:pt x="689" y="404"/>
                    <a:pt x="692" y="389"/>
                  </a:cubicBezTo>
                  <a:cubicBezTo>
                    <a:pt x="693" y="383"/>
                    <a:pt x="697" y="374"/>
                    <a:pt x="706" y="367"/>
                  </a:cubicBezTo>
                  <a:cubicBezTo>
                    <a:pt x="711" y="363"/>
                    <a:pt x="715" y="362"/>
                    <a:pt x="724" y="362"/>
                  </a:cubicBezTo>
                  <a:close/>
                  <a:moveTo>
                    <a:pt x="1045" y="703"/>
                  </a:moveTo>
                  <a:lnTo>
                    <a:pt x="1072" y="721"/>
                  </a:lnTo>
                  <a:lnTo>
                    <a:pt x="1078" y="729"/>
                  </a:lnTo>
                  <a:cubicBezTo>
                    <a:pt x="1098" y="758"/>
                    <a:pt x="1130" y="775"/>
                    <a:pt x="1162" y="775"/>
                  </a:cubicBezTo>
                  <a:cubicBezTo>
                    <a:pt x="1176" y="775"/>
                    <a:pt x="1190" y="771"/>
                    <a:pt x="1203" y="764"/>
                  </a:cubicBezTo>
                  <a:lnTo>
                    <a:pt x="1203" y="764"/>
                  </a:lnTo>
                  <a:lnTo>
                    <a:pt x="1096" y="870"/>
                  </a:lnTo>
                  <a:cubicBezTo>
                    <a:pt x="1101" y="861"/>
                    <a:pt x="1105" y="852"/>
                    <a:pt x="1107" y="842"/>
                  </a:cubicBezTo>
                  <a:cubicBezTo>
                    <a:pt x="1110" y="815"/>
                    <a:pt x="1104" y="786"/>
                    <a:pt x="1087" y="763"/>
                  </a:cubicBezTo>
                  <a:lnTo>
                    <a:pt x="1045" y="703"/>
                  </a:lnTo>
                  <a:close/>
                  <a:moveTo>
                    <a:pt x="598" y="706"/>
                  </a:moveTo>
                  <a:lnTo>
                    <a:pt x="627" y="723"/>
                  </a:lnTo>
                  <a:lnTo>
                    <a:pt x="741" y="886"/>
                  </a:lnTo>
                  <a:lnTo>
                    <a:pt x="741" y="886"/>
                  </a:lnTo>
                  <a:lnTo>
                    <a:pt x="713" y="869"/>
                  </a:lnTo>
                  <a:lnTo>
                    <a:pt x="598" y="706"/>
                  </a:lnTo>
                  <a:close/>
                  <a:moveTo>
                    <a:pt x="272" y="740"/>
                  </a:moveTo>
                  <a:cubicBezTo>
                    <a:pt x="261" y="753"/>
                    <a:pt x="253" y="769"/>
                    <a:pt x="250" y="787"/>
                  </a:cubicBezTo>
                  <a:cubicBezTo>
                    <a:pt x="249" y="811"/>
                    <a:pt x="256" y="837"/>
                    <a:pt x="270" y="858"/>
                  </a:cubicBezTo>
                  <a:lnTo>
                    <a:pt x="296" y="892"/>
                  </a:lnTo>
                  <a:lnTo>
                    <a:pt x="258" y="869"/>
                  </a:lnTo>
                  <a:cubicBezTo>
                    <a:pt x="250" y="864"/>
                    <a:pt x="244" y="860"/>
                    <a:pt x="237" y="856"/>
                  </a:cubicBezTo>
                  <a:lnTo>
                    <a:pt x="185" y="824"/>
                  </a:lnTo>
                  <a:lnTo>
                    <a:pt x="272" y="740"/>
                  </a:lnTo>
                  <a:close/>
                  <a:moveTo>
                    <a:pt x="592" y="495"/>
                  </a:moveTo>
                  <a:cubicBezTo>
                    <a:pt x="609" y="495"/>
                    <a:pt x="627" y="505"/>
                    <a:pt x="639" y="521"/>
                  </a:cubicBezTo>
                  <a:lnTo>
                    <a:pt x="919" y="919"/>
                  </a:lnTo>
                  <a:cubicBezTo>
                    <a:pt x="929" y="934"/>
                    <a:pt x="934" y="949"/>
                    <a:pt x="931" y="965"/>
                  </a:cubicBezTo>
                  <a:cubicBezTo>
                    <a:pt x="930" y="972"/>
                    <a:pt x="926" y="981"/>
                    <a:pt x="918" y="987"/>
                  </a:cubicBezTo>
                  <a:cubicBezTo>
                    <a:pt x="913" y="991"/>
                    <a:pt x="907" y="993"/>
                    <a:pt x="900" y="993"/>
                  </a:cubicBezTo>
                  <a:cubicBezTo>
                    <a:pt x="884" y="993"/>
                    <a:pt x="866" y="983"/>
                    <a:pt x="855" y="966"/>
                  </a:cubicBezTo>
                  <a:lnTo>
                    <a:pt x="572" y="568"/>
                  </a:lnTo>
                  <a:cubicBezTo>
                    <a:pt x="555" y="543"/>
                    <a:pt x="556" y="512"/>
                    <a:pt x="574" y="500"/>
                  </a:cubicBezTo>
                  <a:cubicBezTo>
                    <a:pt x="579" y="496"/>
                    <a:pt x="584" y="495"/>
                    <a:pt x="592" y="495"/>
                  </a:cubicBezTo>
                  <a:close/>
                  <a:moveTo>
                    <a:pt x="913" y="833"/>
                  </a:moveTo>
                  <a:lnTo>
                    <a:pt x="940" y="850"/>
                  </a:lnTo>
                  <a:lnTo>
                    <a:pt x="949" y="861"/>
                  </a:lnTo>
                  <a:cubicBezTo>
                    <a:pt x="968" y="890"/>
                    <a:pt x="1001" y="907"/>
                    <a:pt x="1031" y="907"/>
                  </a:cubicBezTo>
                  <a:cubicBezTo>
                    <a:pt x="1046" y="907"/>
                    <a:pt x="1060" y="903"/>
                    <a:pt x="1072" y="896"/>
                  </a:cubicBezTo>
                  <a:lnTo>
                    <a:pt x="1072" y="896"/>
                  </a:lnTo>
                  <a:lnTo>
                    <a:pt x="964" y="1002"/>
                  </a:lnTo>
                  <a:cubicBezTo>
                    <a:pt x="970" y="993"/>
                    <a:pt x="973" y="984"/>
                    <a:pt x="975" y="974"/>
                  </a:cubicBezTo>
                  <a:cubicBezTo>
                    <a:pt x="979" y="947"/>
                    <a:pt x="972" y="918"/>
                    <a:pt x="955" y="895"/>
                  </a:cubicBezTo>
                  <a:lnTo>
                    <a:pt x="913" y="833"/>
                  </a:lnTo>
                  <a:close/>
                  <a:moveTo>
                    <a:pt x="469" y="839"/>
                  </a:moveTo>
                  <a:lnTo>
                    <a:pt x="496" y="856"/>
                  </a:lnTo>
                  <a:lnTo>
                    <a:pt x="611" y="1019"/>
                  </a:lnTo>
                  <a:lnTo>
                    <a:pt x="583" y="1002"/>
                  </a:lnTo>
                  <a:lnTo>
                    <a:pt x="469" y="839"/>
                  </a:lnTo>
                  <a:close/>
                  <a:moveTo>
                    <a:pt x="460" y="627"/>
                  </a:moveTo>
                  <a:cubicBezTo>
                    <a:pt x="477" y="627"/>
                    <a:pt x="495" y="637"/>
                    <a:pt x="507" y="653"/>
                  </a:cubicBezTo>
                  <a:lnTo>
                    <a:pt x="786" y="1051"/>
                  </a:lnTo>
                  <a:cubicBezTo>
                    <a:pt x="803" y="1075"/>
                    <a:pt x="802" y="1107"/>
                    <a:pt x="785" y="1118"/>
                  </a:cubicBezTo>
                  <a:cubicBezTo>
                    <a:pt x="780" y="1121"/>
                    <a:pt x="774" y="1123"/>
                    <a:pt x="768" y="1123"/>
                  </a:cubicBezTo>
                  <a:cubicBezTo>
                    <a:pt x="752" y="1123"/>
                    <a:pt x="733" y="1113"/>
                    <a:pt x="722" y="1096"/>
                  </a:cubicBezTo>
                  <a:lnTo>
                    <a:pt x="440" y="699"/>
                  </a:lnTo>
                  <a:cubicBezTo>
                    <a:pt x="431" y="686"/>
                    <a:pt x="425" y="669"/>
                    <a:pt x="429" y="654"/>
                  </a:cubicBezTo>
                  <a:cubicBezTo>
                    <a:pt x="430" y="648"/>
                    <a:pt x="433" y="638"/>
                    <a:pt x="442" y="632"/>
                  </a:cubicBezTo>
                  <a:cubicBezTo>
                    <a:pt x="448" y="628"/>
                    <a:pt x="452" y="627"/>
                    <a:pt x="460" y="627"/>
                  </a:cubicBezTo>
                  <a:close/>
                  <a:moveTo>
                    <a:pt x="780" y="964"/>
                  </a:moveTo>
                  <a:lnTo>
                    <a:pt x="806" y="980"/>
                  </a:lnTo>
                  <a:lnTo>
                    <a:pt x="814" y="992"/>
                  </a:lnTo>
                  <a:cubicBezTo>
                    <a:pt x="834" y="1021"/>
                    <a:pt x="865" y="1038"/>
                    <a:pt x="897" y="1038"/>
                  </a:cubicBezTo>
                  <a:cubicBezTo>
                    <a:pt x="912" y="1038"/>
                    <a:pt x="925" y="1034"/>
                    <a:pt x="938" y="1026"/>
                  </a:cubicBezTo>
                  <a:lnTo>
                    <a:pt x="938" y="1026"/>
                  </a:lnTo>
                  <a:lnTo>
                    <a:pt x="823" y="1142"/>
                  </a:lnTo>
                  <a:cubicBezTo>
                    <a:pt x="847" y="1112"/>
                    <a:pt x="849" y="1064"/>
                    <a:pt x="823" y="1026"/>
                  </a:cubicBezTo>
                  <a:lnTo>
                    <a:pt x="780" y="964"/>
                  </a:lnTo>
                  <a:close/>
                  <a:moveTo>
                    <a:pt x="337" y="970"/>
                  </a:moveTo>
                  <a:lnTo>
                    <a:pt x="363" y="986"/>
                  </a:lnTo>
                  <a:lnTo>
                    <a:pt x="477" y="1150"/>
                  </a:lnTo>
                  <a:lnTo>
                    <a:pt x="451" y="1134"/>
                  </a:lnTo>
                  <a:lnTo>
                    <a:pt x="337" y="970"/>
                  </a:lnTo>
                  <a:close/>
                  <a:moveTo>
                    <a:pt x="328" y="758"/>
                  </a:moveTo>
                  <a:cubicBezTo>
                    <a:pt x="345" y="758"/>
                    <a:pt x="363" y="769"/>
                    <a:pt x="375" y="785"/>
                  </a:cubicBezTo>
                  <a:lnTo>
                    <a:pt x="654" y="1182"/>
                  </a:lnTo>
                  <a:cubicBezTo>
                    <a:pt x="671" y="1207"/>
                    <a:pt x="670" y="1238"/>
                    <a:pt x="653" y="1250"/>
                  </a:cubicBezTo>
                  <a:cubicBezTo>
                    <a:pt x="648" y="1253"/>
                    <a:pt x="642" y="1255"/>
                    <a:pt x="636" y="1255"/>
                  </a:cubicBezTo>
                  <a:cubicBezTo>
                    <a:pt x="620" y="1255"/>
                    <a:pt x="601" y="1245"/>
                    <a:pt x="590" y="1229"/>
                  </a:cubicBezTo>
                  <a:lnTo>
                    <a:pt x="308" y="831"/>
                  </a:lnTo>
                  <a:cubicBezTo>
                    <a:pt x="299" y="819"/>
                    <a:pt x="296" y="803"/>
                    <a:pt x="297" y="790"/>
                  </a:cubicBezTo>
                  <a:cubicBezTo>
                    <a:pt x="298" y="779"/>
                    <a:pt x="302" y="769"/>
                    <a:pt x="311" y="764"/>
                  </a:cubicBezTo>
                  <a:cubicBezTo>
                    <a:pt x="316" y="760"/>
                    <a:pt x="320" y="758"/>
                    <a:pt x="328" y="758"/>
                  </a:cubicBezTo>
                  <a:close/>
                  <a:moveTo>
                    <a:pt x="650" y="1097"/>
                  </a:moveTo>
                  <a:lnTo>
                    <a:pt x="678" y="1114"/>
                  </a:lnTo>
                  <a:lnTo>
                    <a:pt x="686" y="1124"/>
                  </a:lnTo>
                  <a:cubicBezTo>
                    <a:pt x="706" y="1154"/>
                    <a:pt x="738" y="1171"/>
                    <a:pt x="768" y="1171"/>
                  </a:cubicBezTo>
                  <a:cubicBezTo>
                    <a:pt x="783" y="1171"/>
                    <a:pt x="798" y="1167"/>
                    <a:pt x="809" y="1159"/>
                  </a:cubicBezTo>
                  <a:lnTo>
                    <a:pt x="809" y="1159"/>
                  </a:lnTo>
                  <a:lnTo>
                    <a:pt x="692" y="1274"/>
                  </a:lnTo>
                  <a:cubicBezTo>
                    <a:pt x="718" y="1244"/>
                    <a:pt x="719" y="1196"/>
                    <a:pt x="692" y="1158"/>
                  </a:cubicBezTo>
                  <a:lnTo>
                    <a:pt x="650" y="1097"/>
                  </a:lnTo>
                  <a:close/>
                  <a:moveTo>
                    <a:pt x="196" y="890"/>
                  </a:moveTo>
                  <a:cubicBezTo>
                    <a:pt x="212" y="890"/>
                    <a:pt x="231" y="900"/>
                    <a:pt x="243" y="917"/>
                  </a:cubicBezTo>
                  <a:lnTo>
                    <a:pt x="523" y="1314"/>
                  </a:lnTo>
                  <a:cubicBezTo>
                    <a:pt x="539" y="1339"/>
                    <a:pt x="538" y="1370"/>
                    <a:pt x="521" y="1382"/>
                  </a:cubicBezTo>
                  <a:cubicBezTo>
                    <a:pt x="516" y="1385"/>
                    <a:pt x="510" y="1387"/>
                    <a:pt x="504" y="1387"/>
                  </a:cubicBezTo>
                  <a:cubicBezTo>
                    <a:pt x="488" y="1387"/>
                    <a:pt x="469" y="1377"/>
                    <a:pt x="456" y="1361"/>
                  </a:cubicBezTo>
                  <a:lnTo>
                    <a:pt x="177" y="963"/>
                  </a:lnTo>
                  <a:cubicBezTo>
                    <a:pt x="167" y="948"/>
                    <a:pt x="162" y="932"/>
                    <a:pt x="165" y="918"/>
                  </a:cubicBezTo>
                  <a:cubicBezTo>
                    <a:pt x="166" y="911"/>
                    <a:pt x="169" y="902"/>
                    <a:pt x="179" y="896"/>
                  </a:cubicBezTo>
                  <a:cubicBezTo>
                    <a:pt x="184" y="891"/>
                    <a:pt x="188" y="890"/>
                    <a:pt x="196" y="890"/>
                  </a:cubicBezTo>
                  <a:close/>
                  <a:moveTo>
                    <a:pt x="516" y="1229"/>
                  </a:moveTo>
                  <a:lnTo>
                    <a:pt x="543" y="1245"/>
                  </a:lnTo>
                  <a:lnTo>
                    <a:pt x="550" y="1256"/>
                  </a:lnTo>
                  <a:cubicBezTo>
                    <a:pt x="570" y="1286"/>
                    <a:pt x="602" y="1303"/>
                    <a:pt x="633" y="1303"/>
                  </a:cubicBezTo>
                  <a:cubicBezTo>
                    <a:pt x="648" y="1303"/>
                    <a:pt x="662" y="1298"/>
                    <a:pt x="674" y="1291"/>
                  </a:cubicBezTo>
                  <a:lnTo>
                    <a:pt x="674" y="1291"/>
                  </a:lnTo>
                  <a:lnTo>
                    <a:pt x="560" y="1404"/>
                  </a:lnTo>
                  <a:cubicBezTo>
                    <a:pt x="584" y="1374"/>
                    <a:pt x="586" y="1327"/>
                    <a:pt x="559" y="1290"/>
                  </a:cubicBezTo>
                  <a:lnTo>
                    <a:pt x="516" y="1229"/>
                  </a:lnTo>
                  <a:close/>
                  <a:moveTo>
                    <a:pt x="132" y="880"/>
                  </a:moveTo>
                  <a:lnTo>
                    <a:pt x="132" y="880"/>
                  </a:lnTo>
                  <a:cubicBezTo>
                    <a:pt x="127" y="889"/>
                    <a:pt x="123" y="898"/>
                    <a:pt x="122" y="908"/>
                  </a:cubicBezTo>
                  <a:cubicBezTo>
                    <a:pt x="116" y="935"/>
                    <a:pt x="124" y="964"/>
                    <a:pt x="140" y="987"/>
                  </a:cubicBezTo>
                  <a:lnTo>
                    <a:pt x="420" y="1386"/>
                  </a:lnTo>
                  <a:cubicBezTo>
                    <a:pt x="440" y="1414"/>
                    <a:pt x="472" y="1432"/>
                    <a:pt x="504" y="1432"/>
                  </a:cubicBezTo>
                  <a:cubicBezTo>
                    <a:pt x="513" y="1432"/>
                    <a:pt x="520" y="1430"/>
                    <a:pt x="529" y="1428"/>
                  </a:cubicBezTo>
                  <a:lnTo>
                    <a:pt x="529" y="1428"/>
                  </a:lnTo>
                  <a:cubicBezTo>
                    <a:pt x="514" y="1435"/>
                    <a:pt x="498" y="1439"/>
                    <a:pt x="482" y="1439"/>
                  </a:cubicBezTo>
                  <a:cubicBezTo>
                    <a:pt x="459" y="1439"/>
                    <a:pt x="436" y="1431"/>
                    <a:pt x="419" y="1414"/>
                  </a:cubicBezTo>
                  <a:lnTo>
                    <a:pt x="74" y="1070"/>
                  </a:lnTo>
                  <a:cubicBezTo>
                    <a:pt x="56" y="1053"/>
                    <a:pt x="46" y="1028"/>
                    <a:pt x="46" y="1003"/>
                  </a:cubicBezTo>
                  <a:cubicBezTo>
                    <a:pt x="46" y="979"/>
                    <a:pt x="55" y="955"/>
                    <a:pt x="74" y="938"/>
                  </a:cubicBezTo>
                  <a:lnTo>
                    <a:pt x="132" y="880"/>
                  </a:lnTo>
                  <a:close/>
                  <a:moveTo>
                    <a:pt x="1005" y="1"/>
                  </a:moveTo>
                  <a:cubicBezTo>
                    <a:pt x="970" y="1"/>
                    <a:pt x="934" y="14"/>
                    <a:pt x="907" y="40"/>
                  </a:cubicBezTo>
                  <a:lnTo>
                    <a:pt x="42" y="906"/>
                  </a:lnTo>
                  <a:cubicBezTo>
                    <a:pt x="15" y="932"/>
                    <a:pt x="0" y="966"/>
                    <a:pt x="0" y="1003"/>
                  </a:cubicBezTo>
                  <a:cubicBezTo>
                    <a:pt x="0" y="1040"/>
                    <a:pt x="15" y="1076"/>
                    <a:pt x="42" y="1102"/>
                  </a:cubicBezTo>
                  <a:lnTo>
                    <a:pt x="386" y="1448"/>
                  </a:lnTo>
                  <a:cubicBezTo>
                    <a:pt x="413" y="1475"/>
                    <a:pt x="448" y="1488"/>
                    <a:pt x="485" y="1488"/>
                  </a:cubicBezTo>
                  <a:cubicBezTo>
                    <a:pt x="521" y="1488"/>
                    <a:pt x="556" y="1475"/>
                    <a:pt x="582" y="1448"/>
                  </a:cubicBezTo>
                  <a:lnTo>
                    <a:pt x="1447" y="581"/>
                  </a:lnTo>
                  <a:cubicBezTo>
                    <a:pt x="1502" y="528"/>
                    <a:pt x="1502" y="439"/>
                    <a:pt x="1447" y="385"/>
                  </a:cubicBezTo>
                  <a:lnTo>
                    <a:pt x="1104" y="40"/>
                  </a:lnTo>
                  <a:cubicBezTo>
                    <a:pt x="1077" y="14"/>
                    <a:pt x="1041" y="1"/>
                    <a:pt x="1005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4381805" y="5435262"/>
              <a:ext cx="68319" cy="67593"/>
            </a:xfrm>
            <a:custGeom>
              <a:avLst/>
              <a:gdLst/>
              <a:ahLst/>
              <a:cxnLst/>
              <a:rect l="l" t="t" r="r" b="b"/>
              <a:pathLst>
                <a:path w="1505" h="1489" extrusionOk="0">
                  <a:moveTo>
                    <a:pt x="562" y="82"/>
                  </a:moveTo>
                  <a:lnTo>
                    <a:pt x="678" y="198"/>
                  </a:lnTo>
                  <a:cubicBezTo>
                    <a:pt x="666" y="190"/>
                    <a:pt x="652" y="186"/>
                    <a:pt x="637" y="186"/>
                  </a:cubicBezTo>
                  <a:cubicBezTo>
                    <a:pt x="607" y="186"/>
                    <a:pt x="574" y="202"/>
                    <a:pt x="553" y="231"/>
                  </a:cubicBezTo>
                  <a:lnTo>
                    <a:pt x="546" y="241"/>
                  </a:lnTo>
                  <a:lnTo>
                    <a:pt x="517" y="258"/>
                  </a:lnTo>
                  <a:lnTo>
                    <a:pt x="517" y="258"/>
                  </a:lnTo>
                  <a:lnTo>
                    <a:pt x="561" y="198"/>
                  </a:lnTo>
                  <a:cubicBezTo>
                    <a:pt x="589" y="160"/>
                    <a:pt x="586" y="111"/>
                    <a:pt x="562" y="82"/>
                  </a:cubicBezTo>
                  <a:close/>
                  <a:moveTo>
                    <a:pt x="694" y="214"/>
                  </a:moveTo>
                  <a:lnTo>
                    <a:pt x="810" y="330"/>
                  </a:lnTo>
                  <a:cubicBezTo>
                    <a:pt x="798" y="322"/>
                    <a:pt x="784" y="318"/>
                    <a:pt x="769" y="318"/>
                  </a:cubicBezTo>
                  <a:cubicBezTo>
                    <a:pt x="739" y="318"/>
                    <a:pt x="705" y="334"/>
                    <a:pt x="685" y="363"/>
                  </a:cubicBezTo>
                  <a:lnTo>
                    <a:pt x="677" y="374"/>
                  </a:lnTo>
                  <a:lnTo>
                    <a:pt x="651" y="390"/>
                  </a:lnTo>
                  <a:lnTo>
                    <a:pt x="693" y="330"/>
                  </a:lnTo>
                  <a:cubicBezTo>
                    <a:pt x="720" y="292"/>
                    <a:pt x="717" y="244"/>
                    <a:pt x="694" y="214"/>
                  </a:cubicBezTo>
                  <a:close/>
                  <a:moveTo>
                    <a:pt x="479" y="336"/>
                  </a:moveTo>
                  <a:lnTo>
                    <a:pt x="365" y="499"/>
                  </a:lnTo>
                  <a:lnTo>
                    <a:pt x="339" y="515"/>
                  </a:lnTo>
                  <a:lnTo>
                    <a:pt x="453" y="352"/>
                  </a:lnTo>
                  <a:lnTo>
                    <a:pt x="479" y="336"/>
                  </a:lnTo>
                  <a:close/>
                  <a:moveTo>
                    <a:pt x="826" y="344"/>
                  </a:moveTo>
                  <a:lnTo>
                    <a:pt x="942" y="462"/>
                  </a:lnTo>
                  <a:cubicBezTo>
                    <a:pt x="930" y="454"/>
                    <a:pt x="916" y="450"/>
                    <a:pt x="901" y="450"/>
                  </a:cubicBezTo>
                  <a:cubicBezTo>
                    <a:pt x="870" y="450"/>
                    <a:pt x="837" y="466"/>
                    <a:pt x="817" y="494"/>
                  </a:cubicBezTo>
                  <a:lnTo>
                    <a:pt x="809" y="506"/>
                  </a:lnTo>
                  <a:lnTo>
                    <a:pt x="783" y="522"/>
                  </a:lnTo>
                  <a:lnTo>
                    <a:pt x="826" y="460"/>
                  </a:lnTo>
                  <a:cubicBezTo>
                    <a:pt x="854" y="421"/>
                    <a:pt x="851" y="373"/>
                    <a:pt x="826" y="344"/>
                  </a:cubicBezTo>
                  <a:close/>
                  <a:moveTo>
                    <a:pt x="507" y="100"/>
                  </a:moveTo>
                  <a:cubicBezTo>
                    <a:pt x="514" y="100"/>
                    <a:pt x="520" y="102"/>
                    <a:pt x="525" y="105"/>
                  </a:cubicBezTo>
                  <a:cubicBezTo>
                    <a:pt x="541" y="119"/>
                    <a:pt x="542" y="148"/>
                    <a:pt x="526" y="173"/>
                  </a:cubicBezTo>
                  <a:lnTo>
                    <a:pt x="245" y="571"/>
                  </a:lnTo>
                  <a:cubicBezTo>
                    <a:pt x="233" y="588"/>
                    <a:pt x="215" y="598"/>
                    <a:pt x="199" y="598"/>
                  </a:cubicBezTo>
                  <a:cubicBezTo>
                    <a:pt x="193" y="598"/>
                    <a:pt x="187" y="596"/>
                    <a:pt x="182" y="592"/>
                  </a:cubicBezTo>
                  <a:cubicBezTo>
                    <a:pt x="165" y="580"/>
                    <a:pt x="163" y="548"/>
                    <a:pt x="181" y="525"/>
                  </a:cubicBezTo>
                  <a:lnTo>
                    <a:pt x="461" y="126"/>
                  </a:lnTo>
                  <a:cubicBezTo>
                    <a:pt x="473" y="109"/>
                    <a:pt x="490" y="100"/>
                    <a:pt x="507" y="100"/>
                  </a:cubicBezTo>
                  <a:close/>
                  <a:moveTo>
                    <a:pt x="488" y="45"/>
                  </a:moveTo>
                  <a:cubicBezTo>
                    <a:pt x="508" y="45"/>
                    <a:pt x="525" y="51"/>
                    <a:pt x="539" y="63"/>
                  </a:cubicBezTo>
                  <a:cubicBezTo>
                    <a:pt x="529" y="58"/>
                    <a:pt x="518" y="56"/>
                    <a:pt x="506" y="56"/>
                  </a:cubicBezTo>
                  <a:cubicBezTo>
                    <a:pt x="475" y="56"/>
                    <a:pt x="442" y="72"/>
                    <a:pt x="421" y="100"/>
                  </a:cubicBezTo>
                  <a:lnTo>
                    <a:pt x="141" y="498"/>
                  </a:lnTo>
                  <a:cubicBezTo>
                    <a:pt x="114" y="536"/>
                    <a:pt x="115" y="584"/>
                    <a:pt x="141" y="614"/>
                  </a:cubicBezTo>
                  <a:lnTo>
                    <a:pt x="76" y="549"/>
                  </a:lnTo>
                  <a:cubicBezTo>
                    <a:pt x="59" y="532"/>
                    <a:pt x="49" y="509"/>
                    <a:pt x="49" y="484"/>
                  </a:cubicBezTo>
                  <a:cubicBezTo>
                    <a:pt x="49" y="458"/>
                    <a:pt x="57" y="435"/>
                    <a:pt x="76" y="418"/>
                  </a:cubicBezTo>
                  <a:lnTo>
                    <a:pt x="421" y="72"/>
                  </a:lnTo>
                  <a:cubicBezTo>
                    <a:pt x="439" y="56"/>
                    <a:pt x="462" y="45"/>
                    <a:pt x="488" y="45"/>
                  </a:cubicBezTo>
                  <a:close/>
                  <a:moveTo>
                    <a:pt x="611" y="468"/>
                  </a:moveTo>
                  <a:lnTo>
                    <a:pt x="497" y="631"/>
                  </a:lnTo>
                  <a:lnTo>
                    <a:pt x="469" y="648"/>
                  </a:lnTo>
                  <a:lnTo>
                    <a:pt x="584" y="485"/>
                  </a:lnTo>
                  <a:lnTo>
                    <a:pt x="611" y="468"/>
                  </a:lnTo>
                  <a:close/>
                  <a:moveTo>
                    <a:pt x="964" y="485"/>
                  </a:moveTo>
                  <a:lnTo>
                    <a:pt x="1074" y="593"/>
                  </a:lnTo>
                  <a:cubicBezTo>
                    <a:pt x="1062" y="585"/>
                    <a:pt x="1048" y="582"/>
                    <a:pt x="1033" y="582"/>
                  </a:cubicBezTo>
                  <a:cubicBezTo>
                    <a:pt x="1002" y="582"/>
                    <a:pt x="969" y="598"/>
                    <a:pt x="948" y="626"/>
                  </a:cubicBezTo>
                  <a:lnTo>
                    <a:pt x="941" y="637"/>
                  </a:lnTo>
                  <a:lnTo>
                    <a:pt x="913" y="653"/>
                  </a:lnTo>
                  <a:lnTo>
                    <a:pt x="955" y="593"/>
                  </a:lnTo>
                  <a:cubicBezTo>
                    <a:pt x="973" y="569"/>
                    <a:pt x="979" y="541"/>
                    <a:pt x="975" y="514"/>
                  </a:cubicBezTo>
                  <a:cubicBezTo>
                    <a:pt x="974" y="504"/>
                    <a:pt x="970" y="494"/>
                    <a:pt x="964" y="485"/>
                  </a:cubicBezTo>
                  <a:close/>
                  <a:moveTo>
                    <a:pt x="158" y="631"/>
                  </a:moveTo>
                  <a:lnTo>
                    <a:pt x="158" y="631"/>
                  </a:lnTo>
                  <a:cubicBezTo>
                    <a:pt x="167" y="637"/>
                    <a:pt x="179" y="641"/>
                    <a:pt x="192" y="642"/>
                  </a:cubicBezTo>
                  <a:lnTo>
                    <a:pt x="184" y="658"/>
                  </a:lnTo>
                  <a:lnTo>
                    <a:pt x="158" y="631"/>
                  </a:lnTo>
                  <a:close/>
                  <a:moveTo>
                    <a:pt x="637" y="232"/>
                  </a:moveTo>
                  <a:cubicBezTo>
                    <a:pt x="644" y="232"/>
                    <a:pt x="651" y="234"/>
                    <a:pt x="656" y="237"/>
                  </a:cubicBezTo>
                  <a:cubicBezTo>
                    <a:pt x="673" y="249"/>
                    <a:pt x="674" y="280"/>
                    <a:pt x="657" y="304"/>
                  </a:cubicBezTo>
                  <a:lnTo>
                    <a:pt x="375" y="703"/>
                  </a:lnTo>
                  <a:cubicBezTo>
                    <a:pt x="363" y="719"/>
                    <a:pt x="345" y="730"/>
                    <a:pt x="330" y="730"/>
                  </a:cubicBezTo>
                  <a:cubicBezTo>
                    <a:pt x="323" y="730"/>
                    <a:pt x="317" y="728"/>
                    <a:pt x="313" y="724"/>
                  </a:cubicBezTo>
                  <a:cubicBezTo>
                    <a:pt x="304" y="719"/>
                    <a:pt x="299" y="708"/>
                    <a:pt x="299" y="698"/>
                  </a:cubicBezTo>
                  <a:cubicBezTo>
                    <a:pt x="298" y="684"/>
                    <a:pt x="303" y="669"/>
                    <a:pt x="310" y="657"/>
                  </a:cubicBezTo>
                  <a:lnTo>
                    <a:pt x="591" y="258"/>
                  </a:lnTo>
                  <a:cubicBezTo>
                    <a:pt x="604" y="241"/>
                    <a:pt x="620" y="232"/>
                    <a:pt x="637" y="232"/>
                  </a:cubicBezTo>
                  <a:close/>
                  <a:moveTo>
                    <a:pt x="299" y="594"/>
                  </a:moveTo>
                  <a:lnTo>
                    <a:pt x="274" y="630"/>
                  </a:lnTo>
                  <a:cubicBezTo>
                    <a:pt x="260" y="651"/>
                    <a:pt x="251" y="677"/>
                    <a:pt x="255" y="700"/>
                  </a:cubicBezTo>
                  <a:cubicBezTo>
                    <a:pt x="256" y="718"/>
                    <a:pt x="263" y="733"/>
                    <a:pt x="274" y="746"/>
                  </a:cubicBezTo>
                  <a:lnTo>
                    <a:pt x="188" y="662"/>
                  </a:lnTo>
                  <a:lnTo>
                    <a:pt x="229" y="637"/>
                  </a:lnTo>
                  <a:cubicBezTo>
                    <a:pt x="242" y="631"/>
                    <a:pt x="256" y="625"/>
                    <a:pt x="266" y="614"/>
                  </a:cubicBezTo>
                  <a:lnTo>
                    <a:pt x="299" y="594"/>
                  </a:lnTo>
                  <a:close/>
                  <a:moveTo>
                    <a:pt x="743" y="601"/>
                  </a:moveTo>
                  <a:lnTo>
                    <a:pt x="629" y="764"/>
                  </a:lnTo>
                  <a:lnTo>
                    <a:pt x="603" y="780"/>
                  </a:lnTo>
                  <a:lnTo>
                    <a:pt x="603" y="780"/>
                  </a:lnTo>
                  <a:lnTo>
                    <a:pt x="716" y="617"/>
                  </a:lnTo>
                  <a:lnTo>
                    <a:pt x="743" y="601"/>
                  </a:lnTo>
                  <a:close/>
                  <a:moveTo>
                    <a:pt x="1098" y="619"/>
                  </a:moveTo>
                  <a:lnTo>
                    <a:pt x="1206" y="725"/>
                  </a:lnTo>
                  <a:cubicBezTo>
                    <a:pt x="1194" y="717"/>
                    <a:pt x="1180" y="714"/>
                    <a:pt x="1165" y="714"/>
                  </a:cubicBezTo>
                  <a:cubicBezTo>
                    <a:pt x="1134" y="714"/>
                    <a:pt x="1102" y="730"/>
                    <a:pt x="1082" y="759"/>
                  </a:cubicBezTo>
                  <a:lnTo>
                    <a:pt x="1075" y="768"/>
                  </a:lnTo>
                  <a:lnTo>
                    <a:pt x="1048" y="785"/>
                  </a:lnTo>
                  <a:lnTo>
                    <a:pt x="1048" y="785"/>
                  </a:lnTo>
                  <a:lnTo>
                    <a:pt x="1089" y="726"/>
                  </a:lnTo>
                  <a:cubicBezTo>
                    <a:pt x="1106" y="703"/>
                    <a:pt x="1112" y="673"/>
                    <a:pt x="1109" y="647"/>
                  </a:cubicBezTo>
                  <a:cubicBezTo>
                    <a:pt x="1107" y="637"/>
                    <a:pt x="1103" y="626"/>
                    <a:pt x="1098" y="619"/>
                  </a:cubicBezTo>
                  <a:close/>
                  <a:moveTo>
                    <a:pt x="289" y="763"/>
                  </a:moveTo>
                  <a:lnTo>
                    <a:pt x="289" y="763"/>
                  </a:lnTo>
                  <a:cubicBezTo>
                    <a:pt x="300" y="769"/>
                    <a:pt x="313" y="773"/>
                    <a:pt x="324" y="774"/>
                  </a:cubicBezTo>
                  <a:lnTo>
                    <a:pt x="316" y="790"/>
                  </a:lnTo>
                  <a:lnTo>
                    <a:pt x="289" y="763"/>
                  </a:lnTo>
                  <a:close/>
                  <a:moveTo>
                    <a:pt x="768" y="363"/>
                  </a:moveTo>
                  <a:cubicBezTo>
                    <a:pt x="774" y="363"/>
                    <a:pt x="782" y="366"/>
                    <a:pt x="787" y="369"/>
                  </a:cubicBezTo>
                  <a:cubicBezTo>
                    <a:pt x="804" y="380"/>
                    <a:pt x="805" y="412"/>
                    <a:pt x="788" y="436"/>
                  </a:cubicBezTo>
                  <a:lnTo>
                    <a:pt x="507" y="835"/>
                  </a:lnTo>
                  <a:cubicBezTo>
                    <a:pt x="495" y="851"/>
                    <a:pt x="477" y="861"/>
                    <a:pt x="462" y="861"/>
                  </a:cubicBezTo>
                  <a:cubicBezTo>
                    <a:pt x="455" y="861"/>
                    <a:pt x="449" y="860"/>
                    <a:pt x="444" y="856"/>
                  </a:cubicBezTo>
                  <a:cubicBezTo>
                    <a:pt x="436" y="849"/>
                    <a:pt x="432" y="840"/>
                    <a:pt x="431" y="833"/>
                  </a:cubicBezTo>
                  <a:cubicBezTo>
                    <a:pt x="427" y="819"/>
                    <a:pt x="432" y="801"/>
                    <a:pt x="442" y="788"/>
                  </a:cubicBezTo>
                  <a:lnTo>
                    <a:pt x="722" y="390"/>
                  </a:lnTo>
                  <a:cubicBezTo>
                    <a:pt x="734" y="373"/>
                    <a:pt x="751" y="363"/>
                    <a:pt x="768" y="363"/>
                  </a:cubicBezTo>
                  <a:close/>
                  <a:moveTo>
                    <a:pt x="431" y="726"/>
                  </a:moveTo>
                  <a:lnTo>
                    <a:pt x="405" y="762"/>
                  </a:lnTo>
                  <a:cubicBezTo>
                    <a:pt x="388" y="785"/>
                    <a:pt x="382" y="815"/>
                    <a:pt x="386" y="841"/>
                  </a:cubicBezTo>
                  <a:cubicBezTo>
                    <a:pt x="387" y="852"/>
                    <a:pt x="392" y="861"/>
                    <a:pt x="397" y="870"/>
                  </a:cubicBezTo>
                  <a:lnTo>
                    <a:pt x="320" y="794"/>
                  </a:lnTo>
                  <a:lnTo>
                    <a:pt x="361" y="768"/>
                  </a:lnTo>
                  <a:cubicBezTo>
                    <a:pt x="374" y="763"/>
                    <a:pt x="387" y="757"/>
                    <a:pt x="398" y="746"/>
                  </a:cubicBezTo>
                  <a:lnTo>
                    <a:pt x="431" y="726"/>
                  </a:lnTo>
                  <a:close/>
                  <a:moveTo>
                    <a:pt x="875" y="731"/>
                  </a:moveTo>
                  <a:lnTo>
                    <a:pt x="761" y="895"/>
                  </a:lnTo>
                  <a:lnTo>
                    <a:pt x="732" y="912"/>
                  </a:lnTo>
                  <a:lnTo>
                    <a:pt x="848" y="748"/>
                  </a:lnTo>
                  <a:lnTo>
                    <a:pt x="875" y="731"/>
                  </a:lnTo>
                  <a:close/>
                  <a:moveTo>
                    <a:pt x="1223" y="742"/>
                  </a:moveTo>
                  <a:lnTo>
                    <a:pt x="1338" y="857"/>
                  </a:lnTo>
                  <a:cubicBezTo>
                    <a:pt x="1325" y="849"/>
                    <a:pt x="1311" y="846"/>
                    <a:pt x="1297" y="846"/>
                  </a:cubicBezTo>
                  <a:cubicBezTo>
                    <a:pt x="1266" y="846"/>
                    <a:pt x="1234" y="862"/>
                    <a:pt x="1214" y="891"/>
                  </a:cubicBezTo>
                  <a:lnTo>
                    <a:pt x="1206" y="903"/>
                  </a:lnTo>
                  <a:lnTo>
                    <a:pt x="1178" y="920"/>
                  </a:lnTo>
                  <a:lnTo>
                    <a:pt x="1222" y="858"/>
                  </a:lnTo>
                  <a:cubicBezTo>
                    <a:pt x="1248" y="820"/>
                    <a:pt x="1247" y="774"/>
                    <a:pt x="1223" y="742"/>
                  </a:cubicBezTo>
                  <a:close/>
                  <a:moveTo>
                    <a:pt x="421" y="894"/>
                  </a:moveTo>
                  <a:cubicBezTo>
                    <a:pt x="432" y="901"/>
                    <a:pt x="444" y="904"/>
                    <a:pt x="457" y="906"/>
                  </a:cubicBezTo>
                  <a:lnTo>
                    <a:pt x="450" y="921"/>
                  </a:lnTo>
                  <a:lnTo>
                    <a:pt x="421" y="894"/>
                  </a:lnTo>
                  <a:close/>
                  <a:moveTo>
                    <a:pt x="900" y="495"/>
                  </a:moveTo>
                  <a:cubicBezTo>
                    <a:pt x="906" y="495"/>
                    <a:pt x="914" y="497"/>
                    <a:pt x="919" y="501"/>
                  </a:cubicBezTo>
                  <a:cubicBezTo>
                    <a:pt x="927" y="507"/>
                    <a:pt x="931" y="516"/>
                    <a:pt x="932" y="524"/>
                  </a:cubicBezTo>
                  <a:cubicBezTo>
                    <a:pt x="935" y="537"/>
                    <a:pt x="931" y="555"/>
                    <a:pt x="920" y="569"/>
                  </a:cubicBezTo>
                  <a:lnTo>
                    <a:pt x="638" y="967"/>
                  </a:lnTo>
                  <a:cubicBezTo>
                    <a:pt x="627" y="983"/>
                    <a:pt x="609" y="993"/>
                    <a:pt x="593" y="993"/>
                  </a:cubicBezTo>
                  <a:cubicBezTo>
                    <a:pt x="587" y="993"/>
                    <a:pt x="581" y="991"/>
                    <a:pt x="576" y="988"/>
                  </a:cubicBezTo>
                  <a:cubicBezTo>
                    <a:pt x="558" y="975"/>
                    <a:pt x="557" y="943"/>
                    <a:pt x="574" y="920"/>
                  </a:cubicBezTo>
                  <a:lnTo>
                    <a:pt x="854" y="522"/>
                  </a:lnTo>
                  <a:cubicBezTo>
                    <a:pt x="866" y="505"/>
                    <a:pt x="883" y="495"/>
                    <a:pt x="900" y="495"/>
                  </a:cubicBezTo>
                  <a:close/>
                  <a:moveTo>
                    <a:pt x="561" y="859"/>
                  </a:moveTo>
                  <a:lnTo>
                    <a:pt x="536" y="894"/>
                  </a:lnTo>
                  <a:cubicBezTo>
                    <a:pt x="510" y="932"/>
                    <a:pt x="511" y="979"/>
                    <a:pt x="535" y="1010"/>
                  </a:cubicBezTo>
                  <a:lnTo>
                    <a:pt x="452" y="926"/>
                  </a:lnTo>
                  <a:lnTo>
                    <a:pt x="495" y="899"/>
                  </a:lnTo>
                  <a:cubicBezTo>
                    <a:pt x="507" y="894"/>
                    <a:pt x="519" y="888"/>
                    <a:pt x="529" y="879"/>
                  </a:cubicBezTo>
                  <a:lnTo>
                    <a:pt x="561" y="859"/>
                  </a:lnTo>
                  <a:close/>
                  <a:moveTo>
                    <a:pt x="1010" y="862"/>
                  </a:moveTo>
                  <a:lnTo>
                    <a:pt x="895" y="1026"/>
                  </a:lnTo>
                  <a:lnTo>
                    <a:pt x="867" y="1043"/>
                  </a:lnTo>
                  <a:lnTo>
                    <a:pt x="981" y="879"/>
                  </a:lnTo>
                  <a:lnTo>
                    <a:pt x="1010" y="862"/>
                  </a:lnTo>
                  <a:close/>
                  <a:moveTo>
                    <a:pt x="553" y="1027"/>
                  </a:moveTo>
                  <a:lnTo>
                    <a:pt x="553" y="1027"/>
                  </a:lnTo>
                  <a:cubicBezTo>
                    <a:pt x="564" y="1033"/>
                    <a:pt x="576" y="1036"/>
                    <a:pt x="588" y="1037"/>
                  </a:cubicBezTo>
                  <a:lnTo>
                    <a:pt x="579" y="1053"/>
                  </a:lnTo>
                  <a:lnTo>
                    <a:pt x="553" y="1027"/>
                  </a:lnTo>
                  <a:close/>
                  <a:moveTo>
                    <a:pt x="1032" y="627"/>
                  </a:moveTo>
                  <a:cubicBezTo>
                    <a:pt x="1038" y="627"/>
                    <a:pt x="1045" y="629"/>
                    <a:pt x="1051" y="632"/>
                  </a:cubicBezTo>
                  <a:cubicBezTo>
                    <a:pt x="1059" y="639"/>
                    <a:pt x="1062" y="648"/>
                    <a:pt x="1063" y="656"/>
                  </a:cubicBezTo>
                  <a:cubicBezTo>
                    <a:pt x="1067" y="669"/>
                    <a:pt x="1062" y="687"/>
                    <a:pt x="1052" y="700"/>
                  </a:cubicBezTo>
                  <a:lnTo>
                    <a:pt x="770" y="1098"/>
                  </a:lnTo>
                  <a:cubicBezTo>
                    <a:pt x="759" y="1115"/>
                    <a:pt x="741" y="1125"/>
                    <a:pt x="725" y="1125"/>
                  </a:cubicBezTo>
                  <a:cubicBezTo>
                    <a:pt x="719" y="1125"/>
                    <a:pt x="713" y="1123"/>
                    <a:pt x="708" y="1120"/>
                  </a:cubicBezTo>
                  <a:cubicBezTo>
                    <a:pt x="700" y="1114"/>
                    <a:pt x="694" y="1105"/>
                    <a:pt x="694" y="1093"/>
                  </a:cubicBezTo>
                  <a:cubicBezTo>
                    <a:pt x="693" y="1080"/>
                    <a:pt x="699" y="1065"/>
                    <a:pt x="706" y="1052"/>
                  </a:cubicBezTo>
                  <a:lnTo>
                    <a:pt x="985" y="653"/>
                  </a:lnTo>
                  <a:cubicBezTo>
                    <a:pt x="998" y="637"/>
                    <a:pt x="1015" y="627"/>
                    <a:pt x="1032" y="627"/>
                  </a:cubicBezTo>
                  <a:close/>
                  <a:moveTo>
                    <a:pt x="694" y="989"/>
                  </a:moveTo>
                  <a:lnTo>
                    <a:pt x="669" y="1026"/>
                  </a:lnTo>
                  <a:cubicBezTo>
                    <a:pt x="655" y="1047"/>
                    <a:pt x="647" y="1072"/>
                    <a:pt x="648" y="1095"/>
                  </a:cubicBezTo>
                  <a:cubicBezTo>
                    <a:pt x="650" y="1113"/>
                    <a:pt x="657" y="1128"/>
                    <a:pt x="668" y="1142"/>
                  </a:cubicBezTo>
                  <a:lnTo>
                    <a:pt x="584" y="1057"/>
                  </a:lnTo>
                  <a:lnTo>
                    <a:pt x="624" y="1032"/>
                  </a:lnTo>
                  <a:cubicBezTo>
                    <a:pt x="636" y="1027"/>
                    <a:pt x="650" y="1019"/>
                    <a:pt x="662" y="1009"/>
                  </a:cubicBezTo>
                  <a:lnTo>
                    <a:pt x="694" y="989"/>
                  </a:lnTo>
                  <a:close/>
                  <a:moveTo>
                    <a:pt x="1138" y="995"/>
                  </a:moveTo>
                  <a:lnTo>
                    <a:pt x="1024" y="1159"/>
                  </a:lnTo>
                  <a:lnTo>
                    <a:pt x="996" y="1175"/>
                  </a:lnTo>
                  <a:lnTo>
                    <a:pt x="1112" y="1012"/>
                  </a:lnTo>
                  <a:lnTo>
                    <a:pt x="1138" y="995"/>
                  </a:lnTo>
                  <a:close/>
                  <a:moveTo>
                    <a:pt x="684" y="1159"/>
                  </a:moveTo>
                  <a:lnTo>
                    <a:pt x="684" y="1159"/>
                  </a:lnTo>
                  <a:cubicBezTo>
                    <a:pt x="694" y="1164"/>
                    <a:pt x="706" y="1168"/>
                    <a:pt x="717" y="1169"/>
                  </a:cubicBezTo>
                  <a:lnTo>
                    <a:pt x="710" y="1185"/>
                  </a:lnTo>
                  <a:lnTo>
                    <a:pt x="684" y="1159"/>
                  </a:lnTo>
                  <a:close/>
                  <a:moveTo>
                    <a:pt x="1164" y="759"/>
                  </a:moveTo>
                  <a:cubicBezTo>
                    <a:pt x="1170" y="759"/>
                    <a:pt x="1177" y="761"/>
                    <a:pt x="1183" y="764"/>
                  </a:cubicBezTo>
                  <a:cubicBezTo>
                    <a:pt x="1199" y="776"/>
                    <a:pt x="1200" y="807"/>
                    <a:pt x="1184" y="832"/>
                  </a:cubicBezTo>
                  <a:lnTo>
                    <a:pt x="902" y="1230"/>
                  </a:lnTo>
                  <a:cubicBezTo>
                    <a:pt x="891" y="1247"/>
                    <a:pt x="873" y="1256"/>
                    <a:pt x="857" y="1256"/>
                  </a:cubicBezTo>
                  <a:cubicBezTo>
                    <a:pt x="851" y="1256"/>
                    <a:pt x="845" y="1255"/>
                    <a:pt x="840" y="1251"/>
                  </a:cubicBezTo>
                  <a:cubicBezTo>
                    <a:pt x="830" y="1244"/>
                    <a:pt x="827" y="1236"/>
                    <a:pt x="826" y="1228"/>
                  </a:cubicBezTo>
                  <a:cubicBezTo>
                    <a:pt x="823" y="1214"/>
                    <a:pt x="827" y="1199"/>
                    <a:pt x="838" y="1184"/>
                  </a:cubicBezTo>
                  <a:lnTo>
                    <a:pt x="1117" y="785"/>
                  </a:lnTo>
                  <a:cubicBezTo>
                    <a:pt x="1130" y="768"/>
                    <a:pt x="1147" y="759"/>
                    <a:pt x="1164" y="759"/>
                  </a:cubicBezTo>
                  <a:close/>
                  <a:moveTo>
                    <a:pt x="829" y="1117"/>
                  </a:moveTo>
                  <a:lnTo>
                    <a:pt x="803" y="1156"/>
                  </a:lnTo>
                  <a:cubicBezTo>
                    <a:pt x="785" y="1180"/>
                    <a:pt x="779" y="1209"/>
                    <a:pt x="783" y="1236"/>
                  </a:cubicBezTo>
                  <a:cubicBezTo>
                    <a:pt x="784" y="1245"/>
                    <a:pt x="788" y="1257"/>
                    <a:pt x="793" y="1264"/>
                  </a:cubicBezTo>
                  <a:lnTo>
                    <a:pt x="715" y="1188"/>
                  </a:lnTo>
                  <a:lnTo>
                    <a:pt x="751" y="1165"/>
                  </a:lnTo>
                  <a:cubicBezTo>
                    <a:pt x="768" y="1160"/>
                    <a:pt x="783" y="1151"/>
                    <a:pt x="796" y="1138"/>
                  </a:cubicBezTo>
                  <a:lnTo>
                    <a:pt x="829" y="1117"/>
                  </a:lnTo>
                  <a:close/>
                  <a:moveTo>
                    <a:pt x="817" y="1290"/>
                  </a:moveTo>
                  <a:lnTo>
                    <a:pt x="817" y="1290"/>
                  </a:lnTo>
                  <a:cubicBezTo>
                    <a:pt x="827" y="1297"/>
                    <a:pt x="840" y="1300"/>
                    <a:pt x="851" y="1301"/>
                  </a:cubicBezTo>
                  <a:lnTo>
                    <a:pt x="843" y="1317"/>
                  </a:lnTo>
                  <a:lnTo>
                    <a:pt x="817" y="1290"/>
                  </a:lnTo>
                  <a:close/>
                  <a:moveTo>
                    <a:pt x="1296" y="891"/>
                  </a:moveTo>
                  <a:cubicBezTo>
                    <a:pt x="1303" y="891"/>
                    <a:pt x="1310" y="893"/>
                    <a:pt x="1315" y="896"/>
                  </a:cubicBezTo>
                  <a:cubicBezTo>
                    <a:pt x="1332" y="908"/>
                    <a:pt x="1333" y="939"/>
                    <a:pt x="1316" y="964"/>
                  </a:cubicBezTo>
                  <a:lnTo>
                    <a:pt x="1036" y="1362"/>
                  </a:lnTo>
                  <a:cubicBezTo>
                    <a:pt x="1025" y="1379"/>
                    <a:pt x="1006" y="1389"/>
                    <a:pt x="990" y="1389"/>
                  </a:cubicBezTo>
                  <a:cubicBezTo>
                    <a:pt x="984" y="1389"/>
                    <a:pt x="978" y="1387"/>
                    <a:pt x="973" y="1383"/>
                  </a:cubicBezTo>
                  <a:cubicBezTo>
                    <a:pt x="963" y="1376"/>
                    <a:pt x="961" y="1367"/>
                    <a:pt x="959" y="1360"/>
                  </a:cubicBezTo>
                  <a:cubicBezTo>
                    <a:pt x="955" y="1346"/>
                    <a:pt x="961" y="1330"/>
                    <a:pt x="970" y="1316"/>
                  </a:cubicBezTo>
                  <a:lnTo>
                    <a:pt x="1250" y="917"/>
                  </a:lnTo>
                  <a:cubicBezTo>
                    <a:pt x="1263" y="900"/>
                    <a:pt x="1280" y="891"/>
                    <a:pt x="1296" y="891"/>
                  </a:cubicBezTo>
                  <a:close/>
                  <a:moveTo>
                    <a:pt x="958" y="1255"/>
                  </a:moveTo>
                  <a:lnTo>
                    <a:pt x="933" y="1290"/>
                  </a:lnTo>
                  <a:cubicBezTo>
                    <a:pt x="916" y="1315"/>
                    <a:pt x="909" y="1343"/>
                    <a:pt x="914" y="1370"/>
                  </a:cubicBezTo>
                  <a:cubicBezTo>
                    <a:pt x="915" y="1380"/>
                    <a:pt x="919" y="1391"/>
                    <a:pt x="924" y="1399"/>
                  </a:cubicBezTo>
                  <a:lnTo>
                    <a:pt x="847" y="1321"/>
                  </a:lnTo>
                  <a:lnTo>
                    <a:pt x="889" y="1296"/>
                  </a:lnTo>
                  <a:cubicBezTo>
                    <a:pt x="903" y="1290"/>
                    <a:pt x="915" y="1284"/>
                    <a:pt x="925" y="1275"/>
                  </a:cubicBezTo>
                  <a:lnTo>
                    <a:pt x="958" y="1255"/>
                  </a:lnTo>
                  <a:close/>
                  <a:moveTo>
                    <a:pt x="1353" y="876"/>
                  </a:moveTo>
                  <a:lnTo>
                    <a:pt x="1418" y="938"/>
                  </a:lnTo>
                  <a:cubicBezTo>
                    <a:pt x="1454" y="974"/>
                    <a:pt x="1454" y="1033"/>
                    <a:pt x="1418" y="1070"/>
                  </a:cubicBezTo>
                  <a:lnTo>
                    <a:pt x="1073" y="1416"/>
                  </a:lnTo>
                  <a:cubicBezTo>
                    <a:pt x="1056" y="1433"/>
                    <a:pt x="1032" y="1443"/>
                    <a:pt x="1006" y="1443"/>
                  </a:cubicBezTo>
                  <a:cubicBezTo>
                    <a:pt x="990" y="1443"/>
                    <a:pt x="974" y="1437"/>
                    <a:pt x="959" y="1429"/>
                  </a:cubicBezTo>
                  <a:lnTo>
                    <a:pt x="959" y="1429"/>
                  </a:lnTo>
                  <a:cubicBezTo>
                    <a:pt x="968" y="1433"/>
                    <a:pt x="978" y="1436"/>
                    <a:pt x="989" y="1436"/>
                  </a:cubicBezTo>
                  <a:cubicBezTo>
                    <a:pt x="1020" y="1436"/>
                    <a:pt x="1052" y="1418"/>
                    <a:pt x="1071" y="1390"/>
                  </a:cubicBezTo>
                  <a:lnTo>
                    <a:pt x="1352" y="991"/>
                  </a:lnTo>
                  <a:cubicBezTo>
                    <a:pt x="1379" y="953"/>
                    <a:pt x="1377" y="907"/>
                    <a:pt x="1353" y="876"/>
                  </a:cubicBezTo>
                  <a:close/>
                  <a:moveTo>
                    <a:pt x="485" y="0"/>
                  </a:moveTo>
                  <a:cubicBezTo>
                    <a:pt x="450" y="0"/>
                    <a:pt x="414" y="13"/>
                    <a:pt x="387" y="40"/>
                  </a:cubicBezTo>
                  <a:lnTo>
                    <a:pt x="42" y="385"/>
                  </a:lnTo>
                  <a:cubicBezTo>
                    <a:pt x="15" y="411"/>
                    <a:pt x="0" y="446"/>
                    <a:pt x="0" y="483"/>
                  </a:cubicBezTo>
                  <a:cubicBezTo>
                    <a:pt x="0" y="520"/>
                    <a:pt x="15" y="553"/>
                    <a:pt x="42" y="580"/>
                  </a:cubicBezTo>
                  <a:lnTo>
                    <a:pt x="909" y="1448"/>
                  </a:lnTo>
                  <a:cubicBezTo>
                    <a:pt x="936" y="1474"/>
                    <a:pt x="970" y="1489"/>
                    <a:pt x="1006" y="1489"/>
                  </a:cubicBezTo>
                  <a:cubicBezTo>
                    <a:pt x="1043" y="1489"/>
                    <a:pt x="1079" y="1474"/>
                    <a:pt x="1105" y="1448"/>
                  </a:cubicBezTo>
                  <a:lnTo>
                    <a:pt x="1449" y="1102"/>
                  </a:lnTo>
                  <a:cubicBezTo>
                    <a:pt x="1504" y="1048"/>
                    <a:pt x="1504" y="959"/>
                    <a:pt x="1449" y="906"/>
                  </a:cubicBezTo>
                  <a:lnTo>
                    <a:pt x="584" y="40"/>
                  </a:lnTo>
                  <a:cubicBezTo>
                    <a:pt x="557" y="13"/>
                    <a:pt x="521" y="0"/>
                    <a:pt x="48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4365644" y="5571629"/>
              <a:ext cx="14436" cy="14390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60" y="47"/>
                  </a:moveTo>
                  <a:cubicBezTo>
                    <a:pt x="222" y="47"/>
                    <a:pt x="273" y="96"/>
                    <a:pt x="273" y="158"/>
                  </a:cubicBezTo>
                  <a:cubicBezTo>
                    <a:pt x="273" y="221"/>
                    <a:pt x="222" y="270"/>
                    <a:pt x="160" y="270"/>
                  </a:cubicBezTo>
                  <a:cubicBezTo>
                    <a:pt x="98" y="270"/>
                    <a:pt x="48" y="221"/>
                    <a:pt x="48" y="158"/>
                  </a:cubicBezTo>
                  <a:cubicBezTo>
                    <a:pt x="48" y="96"/>
                    <a:pt x="98" y="47"/>
                    <a:pt x="160" y="47"/>
                  </a:cubicBezTo>
                  <a:close/>
                  <a:moveTo>
                    <a:pt x="159" y="0"/>
                  </a:moveTo>
                  <a:cubicBezTo>
                    <a:pt x="72" y="0"/>
                    <a:pt x="1" y="72"/>
                    <a:pt x="1" y="158"/>
                  </a:cubicBezTo>
                  <a:cubicBezTo>
                    <a:pt x="1" y="246"/>
                    <a:pt x="72" y="316"/>
                    <a:pt x="159" y="316"/>
                  </a:cubicBezTo>
                  <a:cubicBezTo>
                    <a:pt x="247" y="316"/>
                    <a:pt x="317" y="246"/>
                    <a:pt x="317" y="158"/>
                  </a:cubicBezTo>
                  <a:cubicBezTo>
                    <a:pt x="317" y="72"/>
                    <a:pt x="247" y="0"/>
                    <a:pt x="159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4365735" y="5437578"/>
              <a:ext cx="14390" cy="14390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158" y="48"/>
                  </a:moveTo>
                  <a:cubicBezTo>
                    <a:pt x="220" y="48"/>
                    <a:pt x="271" y="98"/>
                    <a:pt x="271" y="160"/>
                  </a:cubicBezTo>
                  <a:cubicBezTo>
                    <a:pt x="271" y="222"/>
                    <a:pt x="220" y="272"/>
                    <a:pt x="158" y="272"/>
                  </a:cubicBezTo>
                  <a:cubicBezTo>
                    <a:pt x="96" y="272"/>
                    <a:pt x="46" y="222"/>
                    <a:pt x="46" y="160"/>
                  </a:cubicBezTo>
                  <a:cubicBezTo>
                    <a:pt x="46" y="98"/>
                    <a:pt x="96" y="48"/>
                    <a:pt x="158" y="48"/>
                  </a:cubicBezTo>
                  <a:close/>
                  <a:moveTo>
                    <a:pt x="158" y="0"/>
                  </a:moveTo>
                  <a:cubicBezTo>
                    <a:pt x="72" y="0"/>
                    <a:pt x="0" y="72"/>
                    <a:pt x="0" y="158"/>
                  </a:cubicBezTo>
                  <a:cubicBezTo>
                    <a:pt x="0" y="247"/>
                    <a:pt x="72" y="317"/>
                    <a:pt x="158" y="317"/>
                  </a:cubicBezTo>
                  <a:cubicBezTo>
                    <a:pt x="246" y="317"/>
                    <a:pt x="316" y="246"/>
                    <a:pt x="316" y="158"/>
                  </a:cubicBezTo>
                  <a:cubicBezTo>
                    <a:pt x="316" y="72"/>
                    <a:pt x="246" y="0"/>
                    <a:pt x="158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432738" y="5504581"/>
              <a:ext cx="14345" cy="14436"/>
            </a:xfrm>
            <a:custGeom>
              <a:avLst/>
              <a:gdLst/>
              <a:ahLst/>
              <a:cxnLst/>
              <a:rect l="l" t="t" r="r" b="b"/>
              <a:pathLst>
                <a:path w="316" h="318" extrusionOk="0">
                  <a:moveTo>
                    <a:pt x="158" y="47"/>
                  </a:moveTo>
                  <a:cubicBezTo>
                    <a:pt x="220" y="47"/>
                    <a:pt x="269" y="97"/>
                    <a:pt x="269" y="159"/>
                  </a:cubicBezTo>
                  <a:cubicBezTo>
                    <a:pt x="269" y="221"/>
                    <a:pt x="220" y="271"/>
                    <a:pt x="158" y="271"/>
                  </a:cubicBezTo>
                  <a:cubicBezTo>
                    <a:pt x="96" y="271"/>
                    <a:pt x="46" y="221"/>
                    <a:pt x="46" y="159"/>
                  </a:cubicBezTo>
                  <a:cubicBezTo>
                    <a:pt x="46" y="97"/>
                    <a:pt x="95" y="47"/>
                    <a:pt x="158" y="47"/>
                  </a:cubicBezTo>
                  <a:close/>
                  <a:moveTo>
                    <a:pt x="158" y="1"/>
                  </a:moveTo>
                  <a:cubicBezTo>
                    <a:pt x="70" y="1"/>
                    <a:pt x="0" y="72"/>
                    <a:pt x="0" y="159"/>
                  </a:cubicBezTo>
                  <a:cubicBezTo>
                    <a:pt x="0" y="246"/>
                    <a:pt x="72" y="317"/>
                    <a:pt x="158" y="317"/>
                  </a:cubicBezTo>
                  <a:cubicBezTo>
                    <a:pt x="245" y="317"/>
                    <a:pt x="316" y="246"/>
                    <a:pt x="316" y="159"/>
                  </a:cubicBezTo>
                  <a:cubicBezTo>
                    <a:pt x="316" y="72"/>
                    <a:pt x="245" y="1"/>
                    <a:pt x="15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298777" y="5504581"/>
              <a:ext cx="14345" cy="14436"/>
            </a:xfrm>
            <a:custGeom>
              <a:avLst/>
              <a:gdLst/>
              <a:ahLst/>
              <a:cxnLst/>
              <a:rect l="l" t="t" r="r" b="b"/>
              <a:pathLst>
                <a:path w="316" h="318" extrusionOk="0">
                  <a:moveTo>
                    <a:pt x="157" y="47"/>
                  </a:moveTo>
                  <a:cubicBezTo>
                    <a:pt x="219" y="47"/>
                    <a:pt x="270" y="97"/>
                    <a:pt x="270" y="159"/>
                  </a:cubicBezTo>
                  <a:cubicBezTo>
                    <a:pt x="270" y="221"/>
                    <a:pt x="219" y="271"/>
                    <a:pt x="157" y="271"/>
                  </a:cubicBezTo>
                  <a:cubicBezTo>
                    <a:pt x="95" y="271"/>
                    <a:pt x="45" y="221"/>
                    <a:pt x="45" y="159"/>
                  </a:cubicBezTo>
                  <a:cubicBezTo>
                    <a:pt x="45" y="97"/>
                    <a:pt x="95" y="47"/>
                    <a:pt x="157" y="47"/>
                  </a:cubicBezTo>
                  <a:close/>
                  <a:moveTo>
                    <a:pt x="159" y="1"/>
                  </a:moveTo>
                  <a:cubicBezTo>
                    <a:pt x="70" y="2"/>
                    <a:pt x="1" y="72"/>
                    <a:pt x="1" y="159"/>
                  </a:cubicBezTo>
                  <a:cubicBezTo>
                    <a:pt x="1" y="246"/>
                    <a:pt x="71" y="317"/>
                    <a:pt x="159" y="317"/>
                  </a:cubicBezTo>
                  <a:cubicBezTo>
                    <a:pt x="245" y="317"/>
                    <a:pt x="315" y="246"/>
                    <a:pt x="315" y="159"/>
                  </a:cubicBezTo>
                  <a:cubicBezTo>
                    <a:pt x="315" y="72"/>
                    <a:pt x="244" y="1"/>
                    <a:pt x="15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4332597" y="5471351"/>
              <a:ext cx="80712" cy="80712"/>
            </a:xfrm>
            <a:custGeom>
              <a:avLst/>
              <a:gdLst/>
              <a:ahLst/>
              <a:cxnLst/>
              <a:rect l="l" t="t" r="r" b="b"/>
              <a:pathLst>
                <a:path w="1778" h="1778" extrusionOk="0">
                  <a:moveTo>
                    <a:pt x="889" y="49"/>
                  </a:moveTo>
                  <a:cubicBezTo>
                    <a:pt x="915" y="49"/>
                    <a:pt x="941" y="50"/>
                    <a:pt x="972" y="54"/>
                  </a:cubicBezTo>
                  <a:lnTo>
                    <a:pt x="972" y="203"/>
                  </a:lnTo>
                  <a:cubicBezTo>
                    <a:pt x="942" y="199"/>
                    <a:pt x="915" y="198"/>
                    <a:pt x="888" y="198"/>
                  </a:cubicBezTo>
                  <a:cubicBezTo>
                    <a:pt x="862" y="198"/>
                    <a:pt x="834" y="199"/>
                    <a:pt x="806" y="203"/>
                  </a:cubicBezTo>
                  <a:lnTo>
                    <a:pt x="806" y="54"/>
                  </a:lnTo>
                  <a:cubicBezTo>
                    <a:pt x="836" y="50"/>
                    <a:pt x="862" y="49"/>
                    <a:pt x="889" y="49"/>
                  </a:cubicBezTo>
                  <a:close/>
                  <a:moveTo>
                    <a:pt x="760" y="61"/>
                  </a:moveTo>
                  <a:lnTo>
                    <a:pt x="760" y="211"/>
                  </a:lnTo>
                  <a:cubicBezTo>
                    <a:pt x="480" y="263"/>
                    <a:pt x="260" y="484"/>
                    <a:pt x="207" y="763"/>
                  </a:cubicBezTo>
                  <a:lnTo>
                    <a:pt x="57" y="763"/>
                  </a:lnTo>
                  <a:cubicBezTo>
                    <a:pt x="113" y="402"/>
                    <a:pt x="398" y="116"/>
                    <a:pt x="760" y="61"/>
                  </a:cubicBezTo>
                  <a:close/>
                  <a:moveTo>
                    <a:pt x="1018" y="61"/>
                  </a:moveTo>
                  <a:cubicBezTo>
                    <a:pt x="1379" y="116"/>
                    <a:pt x="1663" y="402"/>
                    <a:pt x="1720" y="763"/>
                  </a:cubicBezTo>
                  <a:lnTo>
                    <a:pt x="1569" y="763"/>
                  </a:lnTo>
                  <a:cubicBezTo>
                    <a:pt x="1517" y="484"/>
                    <a:pt x="1297" y="263"/>
                    <a:pt x="1018" y="211"/>
                  </a:cubicBezTo>
                  <a:lnTo>
                    <a:pt x="1018" y="61"/>
                  </a:lnTo>
                  <a:close/>
                  <a:moveTo>
                    <a:pt x="202" y="808"/>
                  </a:moveTo>
                  <a:cubicBezTo>
                    <a:pt x="197" y="838"/>
                    <a:pt x="196" y="865"/>
                    <a:pt x="196" y="891"/>
                  </a:cubicBezTo>
                  <a:cubicBezTo>
                    <a:pt x="195" y="918"/>
                    <a:pt x="196" y="945"/>
                    <a:pt x="201" y="974"/>
                  </a:cubicBezTo>
                  <a:lnTo>
                    <a:pt x="52" y="974"/>
                  </a:lnTo>
                  <a:cubicBezTo>
                    <a:pt x="49" y="944"/>
                    <a:pt x="47" y="917"/>
                    <a:pt x="47" y="891"/>
                  </a:cubicBezTo>
                  <a:cubicBezTo>
                    <a:pt x="47" y="865"/>
                    <a:pt x="48" y="838"/>
                    <a:pt x="52" y="808"/>
                  </a:cubicBezTo>
                  <a:close/>
                  <a:moveTo>
                    <a:pt x="1726" y="808"/>
                  </a:moveTo>
                  <a:cubicBezTo>
                    <a:pt x="1729" y="837"/>
                    <a:pt x="1731" y="865"/>
                    <a:pt x="1731" y="891"/>
                  </a:cubicBezTo>
                  <a:cubicBezTo>
                    <a:pt x="1731" y="917"/>
                    <a:pt x="1730" y="945"/>
                    <a:pt x="1726" y="974"/>
                  </a:cubicBezTo>
                  <a:lnTo>
                    <a:pt x="1576" y="974"/>
                  </a:lnTo>
                  <a:cubicBezTo>
                    <a:pt x="1579" y="944"/>
                    <a:pt x="1581" y="917"/>
                    <a:pt x="1581" y="891"/>
                  </a:cubicBezTo>
                  <a:cubicBezTo>
                    <a:pt x="1582" y="866"/>
                    <a:pt x="1579" y="838"/>
                    <a:pt x="1576" y="808"/>
                  </a:cubicBezTo>
                  <a:close/>
                  <a:moveTo>
                    <a:pt x="903" y="243"/>
                  </a:moveTo>
                  <a:cubicBezTo>
                    <a:pt x="917" y="243"/>
                    <a:pt x="930" y="245"/>
                    <a:pt x="944" y="247"/>
                  </a:cubicBezTo>
                  <a:cubicBezTo>
                    <a:pt x="959" y="248"/>
                    <a:pt x="973" y="249"/>
                    <a:pt x="988" y="252"/>
                  </a:cubicBezTo>
                  <a:cubicBezTo>
                    <a:pt x="994" y="253"/>
                    <a:pt x="999" y="253"/>
                    <a:pt x="1004" y="254"/>
                  </a:cubicBezTo>
                  <a:lnTo>
                    <a:pt x="1019" y="257"/>
                  </a:lnTo>
                  <a:cubicBezTo>
                    <a:pt x="1273" y="309"/>
                    <a:pt x="1474" y="509"/>
                    <a:pt x="1525" y="763"/>
                  </a:cubicBezTo>
                  <a:lnTo>
                    <a:pt x="1529" y="790"/>
                  </a:lnTo>
                  <a:cubicBezTo>
                    <a:pt x="1532" y="807"/>
                    <a:pt x="1535" y="823"/>
                    <a:pt x="1536" y="839"/>
                  </a:cubicBezTo>
                  <a:cubicBezTo>
                    <a:pt x="1537" y="857"/>
                    <a:pt x="1539" y="874"/>
                    <a:pt x="1539" y="891"/>
                  </a:cubicBezTo>
                  <a:cubicBezTo>
                    <a:pt x="1539" y="908"/>
                    <a:pt x="1537" y="926"/>
                    <a:pt x="1536" y="943"/>
                  </a:cubicBezTo>
                  <a:cubicBezTo>
                    <a:pt x="1535" y="958"/>
                    <a:pt x="1532" y="975"/>
                    <a:pt x="1529" y="992"/>
                  </a:cubicBezTo>
                  <a:lnTo>
                    <a:pt x="1525" y="1018"/>
                  </a:lnTo>
                  <a:cubicBezTo>
                    <a:pt x="1474" y="1273"/>
                    <a:pt x="1273" y="1474"/>
                    <a:pt x="1019" y="1525"/>
                  </a:cubicBezTo>
                  <a:lnTo>
                    <a:pt x="993" y="1529"/>
                  </a:lnTo>
                  <a:cubicBezTo>
                    <a:pt x="976" y="1531"/>
                    <a:pt x="960" y="1534"/>
                    <a:pt x="944" y="1535"/>
                  </a:cubicBezTo>
                  <a:cubicBezTo>
                    <a:pt x="928" y="1536"/>
                    <a:pt x="912" y="1538"/>
                    <a:pt x="896" y="1538"/>
                  </a:cubicBezTo>
                  <a:lnTo>
                    <a:pt x="886" y="1538"/>
                  </a:lnTo>
                  <a:cubicBezTo>
                    <a:pt x="870" y="1538"/>
                    <a:pt x="852" y="1536"/>
                    <a:pt x="837" y="1535"/>
                  </a:cubicBezTo>
                  <a:cubicBezTo>
                    <a:pt x="821" y="1534"/>
                    <a:pt x="805" y="1531"/>
                    <a:pt x="788" y="1529"/>
                  </a:cubicBezTo>
                  <a:lnTo>
                    <a:pt x="762" y="1525"/>
                  </a:lnTo>
                  <a:cubicBezTo>
                    <a:pt x="508" y="1474"/>
                    <a:pt x="307" y="1273"/>
                    <a:pt x="255" y="1018"/>
                  </a:cubicBezTo>
                  <a:lnTo>
                    <a:pt x="251" y="992"/>
                  </a:lnTo>
                  <a:cubicBezTo>
                    <a:pt x="245" y="955"/>
                    <a:pt x="243" y="923"/>
                    <a:pt x="243" y="891"/>
                  </a:cubicBezTo>
                  <a:cubicBezTo>
                    <a:pt x="243" y="874"/>
                    <a:pt x="244" y="856"/>
                    <a:pt x="245" y="839"/>
                  </a:cubicBezTo>
                  <a:cubicBezTo>
                    <a:pt x="246" y="823"/>
                    <a:pt x="249" y="807"/>
                    <a:pt x="251" y="790"/>
                  </a:cubicBezTo>
                  <a:lnTo>
                    <a:pt x="255" y="763"/>
                  </a:lnTo>
                  <a:cubicBezTo>
                    <a:pt x="307" y="509"/>
                    <a:pt x="508" y="309"/>
                    <a:pt x="762" y="257"/>
                  </a:cubicBezTo>
                  <a:lnTo>
                    <a:pt x="773" y="254"/>
                  </a:lnTo>
                  <a:cubicBezTo>
                    <a:pt x="779" y="253"/>
                    <a:pt x="784" y="253"/>
                    <a:pt x="790" y="252"/>
                  </a:cubicBezTo>
                  <a:cubicBezTo>
                    <a:pt x="806" y="249"/>
                    <a:pt x="820" y="248"/>
                    <a:pt x="834" y="247"/>
                  </a:cubicBezTo>
                  <a:cubicBezTo>
                    <a:pt x="848" y="245"/>
                    <a:pt x="862" y="245"/>
                    <a:pt x="876" y="243"/>
                  </a:cubicBezTo>
                  <a:close/>
                  <a:moveTo>
                    <a:pt x="207" y="1021"/>
                  </a:moveTo>
                  <a:cubicBezTo>
                    <a:pt x="260" y="1300"/>
                    <a:pt x="480" y="1519"/>
                    <a:pt x="760" y="1572"/>
                  </a:cubicBezTo>
                  <a:lnTo>
                    <a:pt x="760" y="1723"/>
                  </a:lnTo>
                  <a:cubicBezTo>
                    <a:pt x="398" y="1666"/>
                    <a:pt x="113" y="1381"/>
                    <a:pt x="57" y="1021"/>
                  </a:cubicBezTo>
                  <a:close/>
                  <a:moveTo>
                    <a:pt x="1720" y="1021"/>
                  </a:moveTo>
                  <a:cubicBezTo>
                    <a:pt x="1663" y="1381"/>
                    <a:pt x="1378" y="1666"/>
                    <a:pt x="1018" y="1723"/>
                  </a:cubicBezTo>
                  <a:lnTo>
                    <a:pt x="1018" y="1572"/>
                  </a:lnTo>
                  <a:cubicBezTo>
                    <a:pt x="1297" y="1519"/>
                    <a:pt x="1517" y="1300"/>
                    <a:pt x="1569" y="1021"/>
                  </a:cubicBezTo>
                  <a:close/>
                  <a:moveTo>
                    <a:pt x="972" y="1577"/>
                  </a:moveTo>
                  <a:lnTo>
                    <a:pt x="972" y="1728"/>
                  </a:lnTo>
                  <a:cubicBezTo>
                    <a:pt x="942" y="1731"/>
                    <a:pt x="915" y="1733"/>
                    <a:pt x="888" y="1733"/>
                  </a:cubicBezTo>
                  <a:cubicBezTo>
                    <a:pt x="862" y="1733"/>
                    <a:pt x="835" y="1731"/>
                    <a:pt x="806" y="1728"/>
                  </a:cubicBezTo>
                  <a:lnTo>
                    <a:pt x="806" y="1577"/>
                  </a:lnTo>
                  <a:cubicBezTo>
                    <a:pt x="836" y="1582"/>
                    <a:pt x="862" y="1584"/>
                    <a:pt x="889" y="1584"/>
                  </a:cubicBezTo>
                  <a:cubicBezTo>
                    <a:pt x="915" y="1584"/>
                    <a:pt x="942" y="1582"/>
                    <a:pt x="972" y="1577"/>
                  </a:cubicBezTo>
                  <a:close/>
                  <a:moveTo>
                    <a:pt x="889" y="1"/>
                  </a:moveTo>
                  <a:cubicBezTo>
                    <a:pt x="866" y="1"/>
                    <a:pt x="843" y="2"/>
                    <a:pt x="819" y="4"/>
                  </a:cubicBezTo>
                  <a:cubicBezTo>
                    <a:pt x="807" y="5"/>
                    <a:pt x="795" y="6"/>
                    <a:pt x="782" y="7"/>
                  </a:cubicBezTo>
                  <a:lnTo>
                    <a:pt x="781" y="7"/>
                  </a:lnTo>
                  <a:lnTo>
                    <a:pt x="761" y="10"/>
                  </a:lnTo>
                  <a:cubicBezTo>
                    <a:pt x="375" y="67"/>
                    <a:pt x="69" y="373"/>
                    <a:pt x="12" y="759"/>
                  </a:cubicBezTo>
                  <a:lnTo>
                    <a:pt x="11" y="759"/>
                  </a:lnTo>
                  <a:lnTo>
                    <a:pt x="8" y="779"/>
                  </a:lnTo>
                  <a:lnTo>
                    <a:pt x="8" y="780"/>
                  </a:lnTo>
                  <a:cubicBezTo>
                    <a:pt x="7" y="793"/>
                    <a:pt x="6" y="807"/>
                    <a:pt x="5" y="818"/>
                  </a:cubicBezTo>
                  <a:cubicBezTo>
                    <a:pt x="1" y="843"/>
                    <a:pt x="0" y="866"/>
                    <a:pt x="0" y="888"/>
                  </a:cubicBezTo>
                  <a:cubicBezTo>
                    <a:pt x="0" y="911"/>
                    <a:pt x="1" y="933"/>
                    <a:pt x="5" y="958"/>
                  </a:cubicBezTo>
                  <a:cubicBezTo>
                    <a:pt x="6" y="971"/>
                    <a:pt x="7" y="983"/>
                    <a:pt x="8" y="996"/>
                  </a:cubicBezTo>
                  <a:lnTo>
                    <a:pt x="11" y="1016"/>
                  </a:lnTo>
                  <a:cubicBezTo>
                    <a:pt x="68" y="1402"/>
                    <a:pt x="374" y="1708"/>
                    <a:pt x="760" y="1765"/>
                  </a:cubicBezTo>
                  <a:lnTo>
                    <a:pt x="760" y="1766"/>
                  </a:lnTo>
                  <a:lnTo>
                    <a:pt x="780" y="1771"/>
                  </a:lnTo>
                  <a:lnTo>
                    <a:pt x="782" y="1771"/>
                  </a:lnTo>
                  <a:cubicBezTo>
                    <a:pt x="791" y="1773"/>
                    <a:pt x="799" y="1775"/>
                    <a:pt x="808" y="1775"/>
                  </a:cubicBezTo>
                  <a:cubicBezTo>
                    <a:pt x="813" y="1775"/>
                    <a:pt x="819" y="1776"/>
                    <a:pt x="824" y="1776"/>
                  </a:cubicBezTo>
                  <a:cubicBezTo>
                    <a:pt x="828" y="1776"/>
                    <a:pt x="832" y="1777"/>
                    <a:pt x="836" y="1777"/>
                  </a:cubicBezTo>
                  <a:cubicBezTo>
                    <a:pt x="841" y="1777"/>
                    <a:pt x="846" y="1777"/>
                    <a:pt x="851" y="1778"/>
                  </a:cubicBezTo>
                  <a:lnTo>
                    <a:pt x="890" y="1778"/>
                  </a:lnTo>
                  <a:cubicBezTo>
                    <a:pt x="912" y="1778"/>
                    <a:pt x="936" y="1777"/>
                    <a:pt x="961" y="1775"/>
                  </a:cubicBezTo>
                  <a:cubicBezTo>
                    <a:pt x="972" y="1773"/>
                    <a:pt x="983" y="1773"/>
                    <a:pt x="996" y="1771"/>
                  </a:cubicBezTo>
                  <a:lnTo>
                    <a:pt x="998" y="1771"/>
                  </a:lnTo>
                  <a:lnTo>
                    <a:pt x="1018" y="1769"/>
                  </a:lnTo>
                  <a:lnTo>
                    <a:pt x="1018" y="1767"/>
                  </a:lnTo>
                  <a:cubicBezTo>
                    <a:pt x="1404" y="1711"/>
                    <a:pt x="1710" y="1406"/>
                    <a:pt x="1767" y="1018"/>
                  </a:cubicBezTo>
                  <a:lnTo>
                    <a:pt x="1769" y="1003"/>
                  </a:lnTo>
                  <a:lnTo>
                    <a:pt x="1769" y="1000"/>
                  </a:lnTo>
                  <a:cubicBezTo>
                    <a:pt x="1771" y="985"/>
                    <a:pt x="1772" y="971"/>
                    <a:pt x="1773" y="958"/>
                  </a:cubicBezTo>
                  <a:cubicBezTo>
                    <a:pt x="1776" y="934"/>
                    <a:pt x="1777" y="912"/>
                    <a:pt x="1777" y="890"/>
                  </a:cubicBezTo>
                  <a:cubicBezTo>
                    <a:pt x="1777" y="869"/>
                    <a:pt x="1776" y="844"/>
                    <a:pt x="1773" y="821"/>
                  </a:cubicBezTo>
                  <a:cubicBezTo>
                    <a:pt x="1772" y="808"/>
                    <a:pt x="1771" y="795"/>
                    <a:pt x="1769" y="780"/>
                  </a:cubicBezTo>
                  <a:lnTo>
                    <a:pt x="1768" y="775"/>
                  </a:lnTo>
                  <a:lnTo>
                    <a:pt x="1767" y="760"/>
                  </a:lnTo>
                  <a:cubicBezTo>
                    <a:pt x="1710" y="374"/>
                    <a:pt x="1404" y="68"/>
                    <a:pt x="1018" y="11"/>
                  </a:cubicBezTo>
                  <a:lnTo>
                    <a:pt x="1018" y="10"/>
                  </a:lnTo>
                  <a:lnTo>
                    <a:pt x="998" y="7"/>
                  </a:lnTo>
                  <a:lnTo>
                    <a:pt x="997" y="7"/>
                  </a:lnTo>
                  <a:cubicBezTo>
                    <a:pt x="983" y="6"/>
                    <a:pt x="972" y="5"/>
                    <a:pt x="960" y="4"/>
                  </a:cubicBezTo>
                  <a:cubicBezTo>
                    <a:pt x="936" y="2"/>
                    <a:pt x="912" y="1"/>
                    <a:pt x="88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4347395" y="5486196"/>
              <a:ext cx="51160" cy="51251"/>
            </a:xfrm>
            <a:custGeom>
              <a:avLst/>
              <a:gdLst/>
              <a:ahLst/>
              <a:cxnLst/>
              <a:rect l="l" t="t" r="r" b="b"/>
              <a:pathLst>
                <a:path w="1127" h="1129" extrusionOk="0">
                  <a:moveTo>
                    <a:pt x="687" y="58"/>
                  </a:moveTo>
                  <a:cubicBezTo>
                    <a:pt x="873" y="104"/>
                    <a:pt x="1023" y="253"/>
                    <a:pt x="1068" y="441"/>
                  </a:cubicBezTo>
                  <a:lnTo>
                    <a:pt x="1009" y="441"/>
                  </a:lnTo>
                  <a:lnTo>
                    <a:pt x="1009" y="689"/>
                  </a:lnTo>
                  <a:lnTo>
                    <a:pt x="1068" y="689"/>
                  </a:lnTo>
                  <a:cubicBezTo>
                    <a:pt x="1023" y="876"/>
                    <a:pt x="873" y="1026"/>
                    <a:pt x="687" y="1071"/>
                  </a:cubicBezTo>
                  <a:lnTo>
                    <a:pt x="687" y="1012"/>
                  </a:lnTo>
                  <a:lnTo>
                    <a:pt x="438" y="1012"/>
                  </a:lnTo>
                  <a:lnTo>
                    <a:pt x="438" y="1071"/>
                  </a:lnTo>
                  <a:cubicBezTo>
                    <a:pt x="250" y="1026"/>
                    <a:pt x="101" y="876"/>
                    <a:pt x="55" y="689"/>
                  </a:cubicBezTo>
                  <a:lnTo>
                    <a:pt x="114" y="689"/>
                  </a:lnTo>
                  <a:lnTo>
                    <a:pt x="114" y="441"/>
                  </a:lnTo>
                  <a:lnTo>
                    <a:pt x="55" y="441"/>
                  </a:lnTo>
                  <a:cubicBezTo>
                    <a:pt x="101" y="253"/>
                    <a:pt x="250" y="104"/>
                    <a:pt x="438" y="58"/>
                  </a:cubicBezTo>
                  <a:lnTo>
                    <a:pt x="438" y="117"/>
                  </a:lnTo>
                  <a:lnTo>
                    <a:pt x="687" y="117"/>
                  </a:lnTo>
                  <a:lnTo>
                    <a:pt x="687" y="58"/>
                  </a:lnTo>
                  <a:close/>
                  <a:moveTo>
                    <a:pt x="485" y="1"/>
                  </a:moveTo>
                  <a:lnTo>
                    <a:pt x="457" y="6"/>
                  </a:lnTo>
                  <a:cubicBezTo>
                    <a:pt x="229" y="50"/>
                    <a:pt x="48" y="232"/>
                    <a:pt x="5" y="458"/>
                  </a:cubicBezTo>
                  <a:lnTo>
                    <a:pt x="0" y="486"/>
                  </a:lnTo>
                  <a:lnTo>
                    <a:pt x="70" y="486"/>
                  </a:lnTo>
                  <a:lnTo>
                    <a:pt x="70" y="643"/>
                  </a:lnTo>
                  <a:lnTo>
                    <a:pt x="0" y="643"/>
                  </a:lnTo>
                  <a:lnTo>
                    <a:pt x="5" y="670"/>
                  </a:lnTo>
                  <a:cubicBezTo>
                    <a:pt x="48" y="897"/>
                    <a:pt x="229" y="1080"/>
                    <a:pt x="457" y="1123"/>
                  </a:cubicBezTo>
                  <a:lnTo>
                    <a:pt x="485" y="1128"/>
                  </a:lnTo>
                  <a:lnTo>
                    <a:pt x="485" y="1058"/>
                  </a:lnTo>
                  <a:lnTo>
                    <a:pt x="641" y="1058"/>
                  </a:lnTo>
                  <a:lnTo>
                    <a:pt x="641" y="1128"/>
                  </a:lnTo>
                  <a:lnTo>
                    <a:pt x="670" y="1123"/>
                  </a:lnTo>
                  <a:cubicBezTo>
                    <a:pt x="897" y="1081"/>
                    <a:pt x="1078" y="899"/>
                    <a:pt x="1121" y="670"/>
                  </a:cubicBezTo>
                  <a:lnTo>
                    <a:pt x="1126" y="643"/>
                  </a:lnTo>
                  <a:lnTo>
                    <a:pt x="1057" y="643"/>
                  </a:lnTo>
                  <a:lnTo>
                    <a:pt x="1057" y="486"/>
                  </a:lnTo>
                  <a:lnTo>
                    <a:pt x="1126" y="486"/>
                  </a:lnTo>
                  <a:lnTo>
                    <a:pt x="1121" y="458"/>
                  </a:lnTo>
                  <a:cubicBezTo>
                    <a:pt x="1078" y="232"/>
                    <a:pt x="898" y="50"/>
                    <a:pt x="670" y="6"/>
                  </a:cubicBezTo>
                  <a:lnTo>
                    <a:pt x="641" y="1"/>
                  </a:lnTo>
                  <a:lnTo>
                    <a:pt x="641" y="71"/>
                  </a:lnTo>
                  <a:lnTo>
                    <a:pt x="485" y="71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4353433" y="5492324"/>
              <a:ext cx="39040" cy="39085"/>
            </a:xfrm>
            <a:custGeom>
              <a:avLst/>
              <a:gdLst/>
              <a:ahLst/>
              <a:cxnLst/>
              <a:rect l="l" t="t" r="r" b="b"/>
              <a:pathLst>
                <a:path w="860" h="861" extrusionOk="0">
                  <a:moveTo>
                    <a:pt x="429" y="45"/>
                  </a:moveTo>
                  <a:cubicBezTo>
                    <a:pt x="642" y="45"/>
                    <a:pt x="814" y="218"/>
                    <a:pt x="814" y="430"/>
                  </a:cubicBezTo>
                  <a:cubicBezTo>
                    <a:pt x="814" y="643"/>
                    <a:pt x="642" y="815"/>
                    <a:pt x="429" y="815"/>
                  </a:cubicBezTo>
                  <a:cubicBezTo>
                    <a:pt x="217" y="815"/>
                    <a:pt x="44" y="643"/>
                    <a:pt x="44" y="430"/>
                  </a:cubicBezTo>
                  <a:cubicBezTo>
                    <a:pt x="44" y="218"/>
                    <a:pt x="217" y="45"/>
                    <a:pt x="429" y="45"/>
                  </a:cubicBezTo>
                  <a:close/>
                  <a:moveTo>
                    <a:pt x="429" y="1"/>
                  </a:moveTo>
                  <a:cubicBezTo>
                    <a:pt x="192" y="1"/>
                    <a:pt x="0" y="193"/>
                    <a:pt x="0" y="430"/>
                  </a:cubicBezTo>
                  <a:cubicBezTo>
                    <a:pt x="0" y="667"/>
                    <a:pt x="192" y="860"/>
                    <a:pt x="429" y="860"/>
                  </a:cubicBezTo>
                  <a:cubicBezTo>
                    <a:pt x="667" y="860"/>
                    <a:pt x="859" y="667"/>
                    <a:pt x="859" y="430"/>
                  </a:cubicBezTo>
                  <a:cubicBezTo>
                    <a:pt x="859" y="193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356928" y="5495774"/>
              <a:ext cx="32003" cy="32049"/>
            </a:xfrm>
            <a:custGeom>
              <a:avLst/>
              <a:gdLst/>
              <a:ahLst/>
              <a:cxnLst/>
              <a:rect l="l" t="t" r="r" b="b"/>
              <a:pathLst>
                <a:path w="705" h="706" extrusionOk="0">
                  <a:moveTo>
                    <a:pt x="352" y="47"/>
                  </a:moveTo>
                  <a:cubicBezTo>
                    <a:pt x="521" y="47"/>
                    <a:pt x="658" y="184"/>
                    <a:pt x="658" y="353"/>
                  </a:cubicBezTo>
                  <a:cubicBezTo>
                    <a:pt x="658" y="522"/>
                    <a:pt x="521" y="659"/>
                    <a:pt x="352" y="659"/>
                  </a:cubicBezTo>
                  <a:cubicBezTo>
                    <a:pt x="184" y="659"/>
                    <a:pt x="46" y="522"/>
                    <a:pt x="46" y="353"/>
                  </a:cubicBezTo>
                  <a:cubicBezTo>
                    <a:pt x="46" y="184"/>
                    <a:pt x="184" y="47"/>
                    <a:pt x="352" y="47"/>
                  </a:cubicBezTo>
                  <a:close/>
                  <a:moveTo>
                    <a:pt x="352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7"/>
                    <a:pt x="158" y="705"/>
                    <a:pt x="352" y="705"/>
                  </a:cubicBezTo>
                  <a:cubicBezTo>
                    <a:pt x="546" y="705"/>
                    <a:pt x="704" y="547"/>
                    <a:pt x="704" y="353"/>
                  </a:cubicBezTo>
                  <a:cubicBezTo>
                    <a:pt x="704" y="159"/>
                    <a:pt x="546" y="1"/>
                    <a:pt x="352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359924" y="5498906"/>
              <a:ext cx="25830" cy="25830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288" y="94"/>
                  </a:moveTo>
                  <a:lnTo>
                    <a:pt x="301" y="95"/>
                  </a:lnTo>
                  <a:cubicBezTo>
                    <a:pt x="309" y="95"/>
                    <a:pt x="317" y="97"/>
                    <a:pt x="325" y="98"/>
                  </a:cubicBezTo>
                  <a:lnTo>
                    <a:pt x="350" y="105"/>
                  </a:lnTo>
                  <a:cubicBezTo>
                    <a:pt x="358" y="108"/>
                    <a:pt x="364" y="110"/>
                    <a:pt x="373" y="114"/>
                  </a:cubicBezTo>
                  <a:lnTo>
                    <a:pt x="395" y="127"/>
                  </a:lnTo>
                  <a:cubicBezTo>
                    <a:pt x="401" y="131"/>
                    <a:pt x="408" y="136"/>
                    <a:pt x="413" y="142"/>
                  </a:cubicBezTo>
                  <a:lnTo>
                    <a:pt x="432" y="161"/>
                  </a:lnTo>
                  <a:cubicBezTo>
                    <a:pt x="437" y="167"/>
                    <a:pt x="442" y="172"/>
                    <a:pt x="447" y="178"/>
                  </a:cubicBezTo>
                  <a:lnTo>
                    <a:pt x="459" y="201"/>
                  </a:lnTo>
                  <a:cubicBezTo>
                    <a:pt x="463" y="208"/>
                    <a:pt x="466" y="215"/>
                    <a:pt x="469" y="224"/>
                  </a:cubicBezTo>
                  <a:lnTo>
                    <a:pt x="475" y="248"/>
                  </a:lnTo>
                  <a:cubicBezTo>
                    <a:pt x="476" y="256"/>
                    <a:pt x="478" y="264"/>
                    <a:pt x="478" y="272"/>
                  </a:cubicBezTo>
                  <a:lnTo>
                    <a:pt x="479" y="285"/>
                  </a:lnTo>
                  <a:lnTo>
                    <a:pt x="478" y="299"/>
                  </a:lnTo>
                  <a:cubicBezTo>
                    <a:pt x="478" y="306"/>
                    <a:pt x="476" y="314"/>
                    <a:pt x="475" y="322"/>
                  </a:cubicBezTo>
                  <a:lnTo>
                    <a:pt x="469" y="347"/>
                  </a:lnTo>
                  <a:cubicBezTo>
                    <a:pt x="466" y="356"/>
                    <a:pt x="463" y="362"/>
                    <a:pt x="459" y="368"/>
                  </a:cubicBezTo>
                  <a:lnTo>
                    <a:pt x="447" y="390"/>
                  </a:lnTo>
                  <a:cubicBezTo>
                    <a:pt x="442" y="398"/>
                    <a:pt x="437" y="404"/>
                    <a:pt x="432" y="409"/>
                  </a:cubicBezTo>
                  <a:lnTo>
                    <a:pt x="413" y="427"/>
                  </a:lnTo>
                  <a:cubicBezTo>
                    <a:pt x="408" y="433"/>
                    <a:pt x="401" y="438"/>
                    <a:pt x="395" y="442"/>
                  </a:cubicBezTo>
                  <a:lnTo>
                    <a:pt x="373" y="456"/>
                  </a:lnTo>
                  <a:cubicBezTo>
                    <a:pt x="365" y="459"/>
                    <a:pt x="358" y="462"/>
                    <a:pt x="350" y="464"/>
                  </a:cubicBezTo>
                  <a:lnTo>
                    <a:pt x="325" y="472"/>
                  </a:lnTo>
                  <a:cubicBezTo>
                    <a:pt x="317" y="473"/>
                    <a:pt x="309" y="474"/>
                    <a:pt x="301" y="474"/>
                  </a:cubicBezTo>
                  <a:lnTo>
                    <a:pt x="288" y="475"/>
                  </a:lnTo>
                  <a:lnTo>
                    <a:pt x="275" y="474"/>
                  </a:lnTo>
                  <a:cubicBezTo>
                    <a:pt x="267" y="474"/>
                    <a:pt x="259" y="473"/>
                    <a:pt x="251" y="472"/>
                  </a:cubicBezTo>
                  <a:lnTo>
                    <a:pt x="242" y="469"/>
                  </a:lnTo>
                  <a:lnTo>
                    <a:pt x="226" y="464"/>
                  </a:lnTo>
                  <a:cubicBezTo>
                    <a:pt x="218" y="462"/>
                    <a:pt x="211" y="459"/>
                    <a:pt x="204" y="456"/>
                  </a:cubicBezTo>
                  <a:lnTo>
                    <a:pt x="181" y="442"/>
                  </a:lnTo>
                  <a:cubicBezTo>
                    <a:pt x="174" y="438"/>
                    <a:pt x="168" y="433"/>
                    <a:pt x="163" y="427"/>
                  </a:cubicBezTo>
                  <a:lnTo>
                    <a:pt x="144" y="409"/>
                  </a:lnTo>
                  <a:cubicBezTo>
                    <a:pt x="139" y="404"/>
                    <a:pt x="133" y="398"/>
                    <a:pt x="130" y="390"/>
                  </a:cubicBezTo>
                  <a:lnTo>
                    <a:pt x="116" y="368"/>
                  </a:lnTo>
                  <a:cubicBezTo>
                    <a:pt x="112" y="361"/>
                    <a:pt x="110" y="353"/>
                    <a:pt x="107" y="346"/>
                  </a:cubicBezTo>
                  <a:lnTo>
                    <a:pt x="101" y="321"/>
                  </a:lnTo>
                  <a:cubicBezTo>
                    <a:pt x="100" y="313"/>
                    <a:pt x="97" y="305"/>
                    <a:pt x="97" y="298"/>
                  </a:cubicBezTo>
                  <a:lnTo>
                    <a:pt x="96" y="284"/>
                  </a:lnTo>
                  <a:lnTo>
                    <a:pt x="99" y="272"/>
                  </a:lnTo>
                  <a:cubicBezTo>
                    <a:pt x="99" y="264"/>
                    <a:pt x="100" y="256"/>
                    <a:pt x="101" y="248"/>
                  </a:cubicBezTo>
                  <a:lnTo>
                    <a:pt x="107" y="224"/>
                  </a:lnTo>
                  <a:cubicBezTo>
                    <a:pt x="110" y="215"/>
                    <a:pt x="112" y="209"/>
                    <a:pt x="116" y="201"/>
                  </a:cubicBezTo>
                  <a:lnTo>
                    <a:pt x="130" y="178"/>
                  </a:lnTo>
                  <a:cubicBezTo>
                    <a:pt x="133" y="172"/>
                    <a:pt x="139" y="166"/>
                    <a:pt x="144" y="161"/>
                  </a:cubicBezTo>
                  <a:lnTo>
                    <a:pt x="163" y="142"/>
                  </a:lnTo>
                  <a:cubicBezTo>
                    <a:pt x="168" y="136"/>
                    <a:pt x="174" y="131"/>
                    <a:pt x="181" y="127"/>
                  </a:cubicBezTo>
                  <a:lnTo>
                    <a:pt x="204" y="114"/>
                  </a:lnTo>
                  <a:cubicBezTo>
                    <a:pt x="210" y="110"/>
                    <a:pt x="218" y="108"/>
                    <a:pt x="226" y="105"/>
                  </a:cubicBezTo>
                  <a:lnTo>
                    <a:pt x="251" y="98"/>
                  </a:lnTo>
                  <a:cubicBezTo>
                    <a:pt x="259" y="97"/>
                    <a:pt x="267" y="95"/>
                    <a:pt x="275" y="95"/>
                  </a:cubicBezTo>
                  <a:lnTo>
                    <a:pt x="288" y="94"/>
                  </a:lnTo>
                  <a:close/>
                  <a:moveTo>
                    <a:pt x="285" y="0"/>
                  </a:moveTo>
                  <a:cubicBezTo>
                    <a:pt x="269" y="0"/>
                    <a:pt x="258" y="11"/>
                    <a:pt x="250" y="26"/>
                  </a:cubicBezTo>
                  <a:cubicBezTo>
                    <a:pt x="243" y="15"/>
                    <a:pt x="232" y="9"/>
                    <a:pt x="221" y="9"/>
                  </a:cubicBezTo>
                  <a:lnTo>
                    <a:pt x="212" y="10"/>
                  </a:lnTo>
                  <a:cubicBezTo>
                    <a:pt x="203" y="13"/>
                    <a:pt x="197" y="18"/>
                    <a:pt x="191" y="26"/>
                  </a:cubicBezTo>
                  <a:cubicBezTo>
                    <a:pt x="189" y="31"/>
                    <a:pt x="186" y="36"/>
                    <a:pt x="186" y="42"/>
                  </a:cubicBezTo>
                  <a:cubicBezTo>
                    <a:pt x="179" y="36"/>
                    <a:pt x="169" y="33"/>
                    <a:pt x="162" y="33"/>
                  </a:cubicBezTo>
                  <a:lnTo>
                    <a:pt x="151" y="35"/>
                  </a:lnTo>
                  <a:lnTo>
                    <a:pt x="146" y="37"/>
                  </a:lnTo>
                  <a:cubicBezTo>
                    <a:pt x="138" y="41"/>
                    <a:pt x="132" y="50"/>
                    <a:pt x="130" y="58"/>
                  </a:cubicBezTo>
                  <a:cubicBezTo>
                    <a:pt x="128" y="63"/>
                    <a:pt x="128" y="71"/>
                    <a:pt x="128" y="77"/>
                  </a:cubicBezTo>
                  <a:cubicBezTo>
                    <a:pt x="123" y="75"/>
                    <a:pt x="117" y="74"/>
                    <a:pt x="111" y="74"/>
                  </a:cubicBezTo>
                  <a:cubicBezTo>
                    <a:pt x="101" y="74"/>
                    <a:pt x="92" y="77"/>
                    <a:pt x="86" y="82"/>
                  </a:cubicBezTo>
                  <a:cubicBezTo>
                    <a:pt x="80" y="89"/>
                    <a:pt x="75" y="97"/>
                    <a:pt x="75" y="106"/>
                  </a:cubicBezTo>
                  <a:cubicBezTo>
                    <a:pt x="75" y="112"/>
                    <a:pt x="77" y="117"/>
                    <a:pt x="80" y="125"/>
                  </a:cubicBezTo>
                  <a:cubicBezTo>
                    <a:pt x="77" y="124"/>
                    <a:pt x="74" y="124"/>
                    <a:pt x="71" y="124"/>
                  </a:cubicBezTo>
                  <a:cubicBezTo>
                    <a:pt x="59" y="124"/>
                    <a:pt x="46" y="130"/>
                    <a:pt x="39" y="140"/>
                  </a:cubicBezTo>
                  <a:cubicBezTo>
                    <a:pt x="35" y="148"/>
                    <a:pt x="35" y="157"/>
                    <a:pt x="36" y="167"/>
                  </a:cubicBezTo>
                  <a:cubicBezTo>
                    <a:pt x="37" y="172"/>
                    <a:pt x="39" y="178"/>
                    <a:pt x="44" y="183"/>
                  </a:cubicBezTo>
                  <a:cubicBezTo>
                    <a:pt x="28" y="184"/>
                    <a:pt x="15" y="194"/>
                    <a:pt x="11" y="209"/>
                  </a:cubicBezTo>
                  <a:cubicBezTo>
                    <a:pt x="7" y="224"/>
                    <a:pt x="14" y="239"/>
                    <a:pt x="27" y="248"/>
                  </a:cubicBezTo>
                  <a:cubicBezTo>
                    <a:pt x="11" y="253"/>
                    <a:pt x="0" y="267"/>
                    <a:pt x="0" y="283"/>
                  </a:cubicBezTo>
                  <a:cubicBezTo>
                    <a:pt x="0" y="299"/>
                    <a:pt x="11" y="310"/>
                    <a:pt x="27" y="317"/>
                  </a:cubicBezTo>
                  <a:cubicBezTo>
                    <a:pt x="14" y="326"/>
                    <a:pt x="7" y="342"/>
                    <a:pt x="11" y="357"/>
                  </a:cubicBezTo>
                  <a:cubicBezTo>
                    <a:pt x="15" y="371"/>
                    <a:pt x="28" y="380"/>
                    <a:pt x="44" y="382"/>
                  </a:cubicBezTo>
                  <a:cubicBezTo>
                    <a:pt x="41" y="387"/>
                    <a:pt x="37" y="393"/>
                    <a:pt x="36" y="398"/>
                  </a:cubicBezTo>
                  <a:cubicBezTo>
                    <a:pt x="33" y="406"/>
                    <a:pt x="35" y="416"/>
                    <a:pt x="38" y="424"/>
                  </a:cubicBezTo>
                  <a:cubicBezTo>
                    <a:pt x="46" y="436"/>
                    <a:pt x="59" y="443"/>
                    <a:pt x="73" y="443"/>
                  </a:cubicBezTo>
                  <a:cubicBezTo>
                    <a:pt x="75" y="443"/>
                    <a:pt x="78" y="443"/>
                    <a:pt x="81" y="442"/>
                  </a:cubicBezTo>
                  <a:lnTo>
                    <a:pt x="81" y="442"/>
                  </a:lnTo>
                  <a:cubicBezTo>
                    <a:pt x="74" y="457"/>
                    <a:pt x="75" y="474"/>
                    <a:pt x="88" y="484"/>
                  </a:cubicBezTo>
                  <a:cubicBezTo>
                    <a:pt x="94" y="490"/>
                    <a:pt x="102" y="493"/>
                    <a:pt x="112" y="493"/>
                  </a:cubicBezTo>
                  <a:cubicBezTo>
                    <a:pt x="118" y="493"/>
                    <a:pt x="124" y="492"/>
                    <a:pt x="130" y="490"/>
                  </a:cubicBezTo>
                  <a:lnTo>
                    <a:pt x="130" y="490"/>
                  </a:lnTo>
                  <a:cubicBezTo>
                    <a:pt x="128" y="496"/>
                    <a:pt x="128" y="501"/>
                    <a:pt x="131" y="509"/>
                  </a:cubicBezTo>
                  <a:cubicBezTo>
                    <a:pt x="133" y="517"/>
                    <a:pt x="139" y="525"/>
                    <a:pt x="147" y="530"/>
                  </a:cubicBezTo>
                  <a:lnTo>
                    <a:pt x="158" y="533"/>
                  </a:lnTo>
                  <a:lnTo>
                    <a:pt x="164" y="533"/>
                  </a:lnTo>
                  <a:cubicBezTo>
                    <a:pt x="173" y="533"/>
                    <a:pt x="183" y="530"/>
                    <a:pt x="189" y="524"/>
                  </a:cubicBezTo>
                  <a:cubicBezTo>
                    <a:pt x="189" y="531"/>
                    <a:pt x="191" y="536"/>
                    <a:pt x="194" y="541"/>
                  </a:cubicBezTo>
                  <a:cubicBezTo>
                    <a:pt x="200" y="549"/>
                    <a:pt x="206" y="555"/>
                    <a:pt x="216" y="558"/>
                  </a:cubicBezTo>
                  <a:lnTo>
                    <a:pt x="223" y="559"/>
                  </a:lnTo>
                  <a:cubicBezTo>
                    <a:pt x="236" y="559"/>
                    <a:pt x="247" y="553"/>
                    <a:pt x="254" y="542"/>
                  </a:cubicBezTo>
                  <a:cubicBezTo>
                    <a:pt x="259" y="558"/>
                    <a:pt x="273" y="569"/>
                    <a:pt x="288" y="569"/>
                  </a:cubicBezTo>
                  <a:cubicBezTo>
                    <a:pt x="304" y="569"/>
                    <a:pt x="316" y="558"/>
                    <a:pt x="322" y="543"/>
                  </a:cubicBezTo>
                  <a:cubicBezTo>
                    <a:pt x="331" y="554"/>
                    <a:pt x="341" y="560"/>
                    <a:pt x="353" y="560"/>
                  </a:cubicBezTo>
                  <a:lnTo>
                    <a:pt x="360" y="559"/>
                  </a:lnTo>
                  <a:cubicBezTo>
                    <a:pt x="370" y="557"/>
                    <a:pt x="376" y="552"/>
                    <a:pt x="381" y="543"/>
                  </a:cubicBezTo>
                  <a:cubicBezTo>
                    <a:pt x="384" y="538"/>
                    <a:pt x="386" y="533"/>
                    <a:pt x="386" y="526"/>
                  </a:cubicBezTo>
                  <a:cubicBezTo>
                    <a:pt x="395" y="533"/>
                    <a:pt x="402" y="536"/>
                    <a:pt x="412" y="536"/>
                  </a:cubicBezTo>
                  <a:lnTo>
                    <a:pt x="422" y="534"/>
                  </a:lnTo>
                  <a:lnTo>
                    <a:pt x="428" y="532"/>
                  </a:lnTo>
                  <a:cubicBezTo>
                    <a:pt x="435" y="527"/>
                    <a:pt x="440" y="520"/>
                    <a:pt x="443" y="511"/>
                  </a:cubicBezTo>
                  <a:cubicBezTo>
                    <a:pt x="444" y="505"/>
                    <a:pt x="444" y="499"/>
                    <a:pt x="444" y="492"/>
                  </a:cubicBezTo>
                  <a:cubicBezTo>
                    <a:pt x="450" y="495"/>
                    <a:pt x="456" y="496"/>
                    <a:pt x="462" y="496"/>
                  </a:cubicBezTo>
                  <a:cubicBezTo>
                    <a:pt x="471" y="496"/>
                    <a:pt x="480" y="492"/>
                    <a:pt x="487" y="485"/>
                  </a:cubicBezTo>
                  <a:cubicBezTo>
                    <a:pt x="497" y="475"/>
                    <a:pt x="499" y="458"/>
                    <a:pt x="492" y="443"/>
                  </a:cubicBezTo>
                  <a:lnTo>
                    <a:pt x="492" y="443"/>
                  </a:lnTo>
                  <a:cubicBezTo>
                    <a:pt x="495" y="444"/>
                    <a:pt x="497" y="444"/>
                    <a:pt x="500" y="444"/>
                  </a:cubicBezTo>
                  <a:cubicBezTo>
                    <a:pt x="514" y="444"/>
                    <a:pt x="525" y="437"/>
                    <a:pt x="532" y="426"/>
                  </a:cubicBezTo>
                  <a:cubicBezTo>
                    <a:pt x="539" y="413"/>
                    <a:pt x="537" y="397"/>
                    <a:pt x="527" y="384"/>
                  </a:cubicBezTo>
                  <a:cubicBezTo>
                    <a:pt x="542" y="383"/>
                    <a:pt x="555" y="372"/>
                    <a:pt x="559" y="358"/>
                  </a:cubicBezTo>
                  <a:cubicBezTo>
                    <a:pt x="564" y="343"/>
                    <a:pt x="557" y="327"/>
                    <a:pt x="544" y="318"/>
                  </a:cubicBezTo>
                  <a:cubicBezTo>
                    <a:pt x="559" y="312"/>
                    <a:pt x="569" y="300"/>
                    <a:pt x="569" y="284"/>
                  </a:cubicBezTo>
                  <a:cubicBezTo>
                    <a:pt x="569" y="268"/>
                    <a:pt x="558" y="256"/>
                    <a:pt x="544" y="249"/>
                  </a:cubicBezTo>
                  <a:cubicBezTo>
                    <a:pt x="557" y="241"/>
                    <a:pt x="564" y="225"/>
                    <a:pt x="559" y="210"/>
                  </a:cubicBezTo>
                  <a:cubicBezTo>
                    <a:pt x="555" y="195"/>
                    <a:pt x="542" y="186"/>
                    <a:pt x="527" y="185"/>
                  </a:cubicBezTo>
                  <a:cubicBezTo>
                    <a:pt x="531" y="179"/>
                    <a:pt x="533" y="174"/>
                    <a:pt x="534" y="169"/>
                  </a:cubicBezTo>
                  <a:cubicBezTo>
                    <a:pt x="537" y="159"/>
                    <a:pt x="536" y="151"/>
                    <a:pt x="532" y="143"/>
                  </a:cubicBezTo>
                  <a:cubicBezTo>
                    <a:pt x="527" y="132"/>
                    <a:pt x="515" y="125"/>
                    <a:pt x="500" y="125"/>
                  </a:cubicBezTo>
                  <a:cubicBezTo>
                    <a:pt x="497" y="125"/>
                    <a:pt x="495" y="125"/>
                    <a:pt x="492" y="126"/>
                  </a:cubicBezTo>
                  <a:cubicBezTo>
                    <a:pt x="495" y="120"/>
                    <a:pt x="496" y="114"/>
                    <a:pt x="496" y="107"/>
                  </a:cubicBezTo>
                  <a:cubicBezTo>
                    <a:pt x="496" y="98"/>
                    <a:pt x="492" y="89"/>
                    <a:pt x="487" y="84"/>
                  </a:cubicBezTo>
                  <a:cubicBezTo>
                    <a:pt x="480" y="77"/>
                    <a:pt x="472" y="74"/>
                    <a:pt x="463" y="74"/>
                  </a:cubicBezTo>
                  <a:cubicBezTo>
                    <a:pt x="457" y="74"/>
                    <a:pt x="450" y="76"/>
                    <a:pt x="444" y="78"/>
                  </a:cubicBezTo>
                  <a:cubicBezTo>
                    <a:pt x="448" y="62"/>
                    <a:pt x="440" y="47"/>
                    <a:pt x="428" y="38"/>
                  </a:cubicBezTo>
                  <a:lnTo>
                    <a:pt x="417" y="35"/>
                  </a:lnTo>
                  <a:lnTo>
                    <a:pt x="411" y="35"/>
                  </a:lnTo>
                  <a:cubicBezTo>
                    <a:pt x="401" y="35"/>
                    <a:pt x="392" y="38"/>
                    <a:pt x="385" y="44"/>
                  </a:cubicBezTo>
                  <a:cubicBezTo>
                    <a:pt x="384" y="28"/>
                    <a:pt x="375" y="15"/>
                    <a:pt x="359" y="10"/>
                  </a:cubicBezTo>
                  <a:lnTo>
                    <a:pt x="350" y="9"/>
                  </a:lnTo>
                  <a:cubicBezTo>
                    <a:pt x="338" y="9"/>
                    <a:pt x="326" y="15"/>
                    <a:pt x="320" y="26"/>
                  </a:cubicBezTo>
                  <a:cubicBezTo>
                    <a:pt x="315" y="10"/>
                    <a:pt x="301" y="0"/>
                    <a:pt x="28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911694" y="4619106"/>
              <a:ext cx="1012989" cy="1244232"/>
            </a:xfrm>
            <a:custGeom>
              <a:avLst/>
              <a:gdLst/>
              <a:ahLst/>
              <a:cxnLst/>
              <a:rect l="l" t="t" r="r" b="b"/>
              <a:pathLst>
                <a:path w="22315" h="27409" extrusionOk="0">
                  <a:moveTo>
                    <a:pt x="12222" y="32"/>
                  </a:moveTo>
                  <a:lnTo>
                    <a:pt x="12222" y="1330"/>
                  </a:lnTo>
                  <a:lnTo>
                    <a:pt x="12039" y="1330"/>
                  </a:lnTo>
                  <a:lnTo>
                    <a:pt x="12039" y="32"/>
                  </a:lnTo>
                  <a:close/>
                  <a:moveTo>
                    <a:pt x="13502" y="32"/>
                  </a:moveTo>
                  <a:lnTo>
                    <a:pt x="13502" y="1330"/>
                  </a:lnTo>
                  <a:lnTo>
                    <a:pt x="12268" y="1330"/>
                  </a:lnTo>
                  <a:lnTo>
                    <a:pt x="12268" y="32"/>
                  </a:lnTo>
                  <a:close/>
                  <a:moveTo>
                    <a:pt x="14049" y="32"/>
                  </a:moveTo>
                  <a:lnTo>
                    <a:pt x="14049" y="1330"/>
                  </a:lnTo>
                  <a:lnTo>
                    <a:pt x="13548" y="1330"/>
                  </a:lnTo>
                  <a:lnTo>
                    <a:pt x="13548" y="32"/>
                  </a:lnTo>
                  <a:close/>
                  <a:moveTo>
                    <a:pt x="14256" y="1376"/>
                  </a:moveTo>
                  <a:cubicBezTo>
                    <a:pt x="14299" y="1376"/>
                    <a:pt x="14339" y="1403"/>
                    <a:pt x="14358" y="1441"/>
                  </a:cubicBezTo>
                  <a:lnTo>
                    <a:pt x="11729" y="1441"/>
                  </a:lnTo>
                  <a:cubicBezTo>
                    <a:pt x="11749" y="1403"/>
                    <a:pt x="11788" y="1376"/>
                    <a:pt x="11832" y="1376"/>
                  </a:cubicBezTo>
                  <a:close/>
                  <a:moveTo>
                    <a:pt x="14371" y="1487"/>
                  </a:moveTo>
                  <a:cubicBezTo>
                    <a:pt x="14371" y="1488"/>
                    <a:pt x="14372" y="1489"/>
                    <a:pt x="14372" y="1490"/>
                  </a:cubicBezTo>
                  <a:lnTo>
                    <a:pt x="14372" y="1614"/>
                  </a:lnTo>
                  <a:lnTo>
                    <a:pt x="11719" y="1614"/>
                  </a:lnTo>
                  <a:lnTo>
                    <a:pt x="11719" y="1490"/>
                  </a:lnTo>
                  <a:cubicBezTo>
                    <a:pt x="11719" y="1489"/>
                    <a:pt x="11720" y="1488"/>
                    <a:pt x="11720" y="1487"/>
                  </a:cubicBezTo>
                  <a:close/>
                  <a:moveTo>
                    <a:pt x="14211" y="1659"/>
                  </a:moveTo>
                  <a:lnTo>
                    <a:pt x="14211" y="1736"/>
                  </a:lnTo>
                  <a:lnTo>
                    <a:pt x="11879" y="1736"/>
                  </a:lnTo>
                  <a:lnTo>
                    <a:pt x="11879" y="1659"/>
                  </a:lnTo>
                  <a:close/>
                  <a:moveTo>
                    <a:pt x="14370" y="1782"/>
                  </a:moveTo>
                  <a:lnTo>
                    <a:pt x="14370" y="1905"/>
                  </a:lnTo>
                  <a:cubicBezTo>
                    <a:pt x="14370" y="1906"/>
                    <a:pt x="14368" y="1907"/>
                    <a:pt x="14368" y="1909"/>
                  </a:cubicBezTo>
                  <a:lnTo>
                    <a:pt x="11719" y="1909"/>
                  </a:lnTo>
                  <a:cubicBezTo>
                    <a:pt x="11719" y="1907"/>
                    <a:pt x="11718" y="1906"/>
                    <a:pt x="11718" y="1905"/>
                  </a:cubicBezTo>
                  <a:lnTo>
                    <a:pt x="11718" y="1782"/>
                  </a:lnTo>
                  <a:close/>
                  <a:moveTo>
                    <a:pt x="14360" y="1954"/>
                  </a:moveTo>
                  <a:cubicBezTo>
                    <a:pt x="14341" y="1993"/>
                    <a:pt x="14302" y="2020"/>
                    <a:pt x="14256" y="2020"/>
                  </a:cubicBezTo>
                  <a:lnTo>
                    <a:pt x="11832" y="2020"/>
                  </a:lnTo>
                  <a:cubicBezTo>
                    <a:pt x="11787" y="2020"/>
                    <a:pt x="11747" y="1993"/>
                    <a:pt x="11729" y="1954"/>
                  </a:cubicBezTo>
                  <a:close/>
                  <a:moveTo>
                    <a:pt x="12222" y="2064"/>
                  </a:moveTo>
                  <a:lnTo>
                    <a:pt x="12222" y="2581"/>
                  </a:lnTo>
                  <a:lnTo>
                    <a:pt x="12039" y="2581"/>
                  </a:lnTo>
                  <a:lnTo>
                    <a:pt x="12039" y="2064"/>
                  </a:lnTo>
                  <a:close/>
                  <a:moveTo>
                    <a:pt x="13502" y="2064"/>
                  </a:moveTo>
                  <a:lnTo>
                    <a:pt x="13502" y="2581"/>
                  </a:lnTo>
                  <a:lnTo>
                    <a:pt x="12268" y="2581"/>
                  </a:lnTo>
                  <a:lnTo>
                    <a:pt x="12268" y="2064"/>
                  </a:lnTo>
                  <a:close/>
                  <a:moveTo>
                    <a:pt x="14051" y="2065"/>
                  </a:moveTo>
                  <a:lnTo>
                    <a:pt x="14051" y="2582"/>
                  </a:lnTo>
                  <a:lnTo>
                    <a:pt x="13549" y="2582"/>
                  </a:lnTo>
                  <a:lnTo>
                    <a:pt x="13549" y="2065"/>
                  </a:lnTo>
                  <a:close/>
                  <a:moveTo>
                    <a:pt x="14051" y="2627"/>
                  </a:moveTo>
                  <a:lnTo>
                    <a:pt x="14051" y="2666"/>
                  </a:lnTo>
                  <a:lnTo>
                    <a:pt x="12039" y="2666"/>
                  </a:lnTo>
                  <a:lnTo>
                    <a:pt x="12039" y="2627"/>
                  </a:lnTo>
                  <a:close/>
                  <a:moveTo>
                    <a:pt x="12222" y="2713"/>
                  </a:moveTo>
                  <a:lnTo>
                    <a:pt x="12222" y="2753"/>
                  </a:lnTo>
                  <a:lnTo>
                    <a:pt x="12039" y="2753"/>
                  </a:lnTo>
                  <a:lnTo>
                    <a:pt x="12039" y="2713"/>
                  </a:lnTo>
                  <a:close/>
                  <a:moveTo>
                    <a:pt x="13502" y="2713"/>
                  </a:moveTo>
                  <a:lnTo>
                    <a:pt x="13502" y="2753"/>
                  </a:lnTo>
                  <a:lnTo>
                    <a:pt x="12268" y="2753"/>
                  </a:lnTo>
                  <a:lnTo>
                    <a:pt x="12268" y="2713"/>
                  </a:lnTo>
                  <a:close/>
                  <a:moveTo>
                    <a:pt x="14051" y="2714"/>
                  </a:moveTo>
                  <a:lnTo>
                    <a:pt x="14051" y="2754"/>
                  </a:lnTo>
                  <a:lnTo>
                    <a:pt x="13549" y="2754"/>
                  </a:lnTo>
                  <a:lnTo>
                    <a:pt x="13549" y="2714"/>
                  </a:lnTo>
                  <a:close/>
                  <a:moveTo>
                    <a:pt x="14051" y="2798"/>
                  </a:moveTo>
                  <a:lnTo>
                    <a:pt x="14051" y="2838"/>
                  </a:lnTo>
                  <a:lnTo>
                    <a:pt x="12039" y="2838"/>
                  </a:lnTo>
                  <a:lnTo>
                    <a:pt x="12039" y="2798"/>
                  </a:lnTo>
                  <a:close/>
                  <a:moveTo>
                    <a:pt x="12222" y="2885"/>
                  </a:moveTo>
                  <a:lnTo>
                    <a:pt x="12222" y="2924"/>
                  </a:lnTo>
                  <a:lnTo>
                    <a:pt x="12039" y="2924"/>
                  </a:lnTo>
                  <a:lnTo>
                    <a:pt x="12039" y="2885"/>
                  </a:lnTo>
                  <a:close/>
                  <a:moveTo>
                    <a:pt x="13502" y="2885"/>
                  </a:moveTo>
                  <a:lnTo>
                    <a:pt x="13502" y="2924"/>
                  </a:lnTo>
                  <a:lnTo>
                    <a:pt x="12268" y="2924"/>
                  </a:lnTo>
                  <a:lnTo>
                    <a:pt x="12268" y="2885"/>
                  </a:lnTo>
                  <a:close/>
                  <a:moveTo>
                    <a:pt x="14051" y="2886"/>
                  </a:moveTo>
                  <a:lnTo>
                    <a:pt x="14051" y="2925"/>
                  </a:lnTo>
                  <a:lnTo>
                    <a:pt x="13549" y="2925"/>
                  </a:lnTo>
                  <a:lnTo>
                    <a:pt x="13549" y="2886"/>
                  </a:lnTo>
                  <a:close/>
                  <a:moveTo>
                    <a:pt x="14051" y="2970"/>
                  </a:moveTo>
                  <a:lnTo>
                    <a:pt x="14051" y="3009"/>
                  </a:lnTo>
                  <a:lnTo>
                    <a:pt x="12039" y="3009"/>
                  </a:lnTo>
                  <a:lnTo>
                    <a:pt x="12039" y="2970"/>
                  </a:lnTo>
                  <a:close/>
                  <a:moveTo>
                    <a:pt x="12222" y="3055"/>
                  </a:moveTo>
                  <a:lnTo>
                    <a:pt x="12222" y="3233"/>
                  </a:lnTo>
                  <a:lnTo>
                    <a:pt x="12039" y="3233"/>
                  </a:lnTo>
                  <a:lnTo>
                    <a:pt x="12039" y="3055"/>
                  </a:lnTo>
                  <a:close/>
                  <a:moveTo>
                    <a:pt x="13502" y="3055"/>
                  </a:moveTo>
                  <a:lnTo>
                    <a:pt x="13502" y="3233"/>
                  </a:lnTo>
                  <a:lnTo>
                    <a:pt x="12268" y="3233"/>
                  </a:lnTo>
                  <a:lnTo>
                    <a:pt x="12268" y="3055"/>
                  </a:lnTo>
                  <a:close/>
                  <a:moveTo>
                    <a:pt x="14051" y="3056"/>
                  </a:moveTo>
                  <a:lnTo>
                    <a:pt x="14051" y="3234"/>
                  </a:lnTo>
                  <a:lnTo>
                    <a:pt x="13549" y="3234"/>
                  </a:lnTo>
                  <a:lnTo>
                    <a:pt x="13549" y="3056"/>
                  </a:lnTo>
                  <a:close/>
                  <a:moveTo>
                    <a:pt x="14107" y="3278"/>
                  </a:moveTo>
                  <a:cubicBezTo>
                    <a:pt x="14189" y="3278"/>
                    <a:pt x="14256" y="3345"/>
                    <a:pt x="14256" y="3428"/>
                  </a:cubicBezTo>
                  <a:lnTo>
                    <a:pt x="14256" y="3520"/>
                  </a:lnTo>
                  <a:lnTo>
                    <a:pt x="11835" y="3520"/>
                  </a:lnTo>
                  <a:lnTo>
                    <a:pt x="11835" y="3428"/>
                  </a:lnTo>
                  <a:lnTo>
                    <a:pt x="11834" y="3428"/>
                  </a:lnTo>
                  <a:cubicBezTo>
                    <a:pt x="11834" y="3345"/>
                    <a:pt x="11899" y="3278"/>
                    <a:pt x="11983" y="3278"/>
                  </a:cubicBezTo>
                  <a:close/>
                  <a:moveTo>
                    <a:pt x="6056" y="4528"/>
                  </a:moveTo>
                  <a:lnTo>
                    <a:pt x="6056" y="4574"/>
                  </a:lnTo>
                  <a:lnTo>
                    <a:pt x="5726" y="4574"/>
                  </a:lnTo>
                  <a:lnTo>
                    <a:pt x="5726" y="4528"/>
                  </a:lnTo>
                  <a:close/>
                  <a:moveTo>
                    <a:pt x="6158" y="4619"/>
                  </a:moveTo>
                  <a:cubicBezTo>
                    <a:pt x="6213" y="4619"/>
                    <a:pt x="6257" y="4661"/>
                    <a:pt x="6261" y="4714"/>
                  </a:cubicBezTo>
                  <a:lnTo>
                    <a:pt x="5520" y="4714"/>
                  </a:lnTo>
                  <a:cubicBezTo>
                    <a:pt x="5525" y="4661"/>
                    <a:pt x="5571" y="4619"/>
                    <a:pt x="5625" y="4619"/>
                  </a:cubicBezTo>
                  <a:close/>
                  <a:moveTo>
                    <a:pt x="14255" y="3567"/>
                  </a:moveTo>
                  <a:lnTo>
                    <a:pt x="14255" y="4812"/>
                  </a:lnTo>
                  <a:lnTo>
                    <a:pt x="11834" y="4812"/>
                  </a:lnTo>
                  <a:lnTo>
                    <a:pt x="11834" y="3567"/>
                  </a:lnTo>
                  <a:close/>
                  <a:moveTo>
                    <a:pt x="6261" y="4760"/>
                  </a:moveTo>
                  <a:lnTo>
                    <a:pt x="6261" y="5031"/>
                  </a:lnTo>
                  <a:lnTo>
                    <a:pt x="5520" y="5031"/>
                  </a:lnTo>
                  <a:lnTo>
                    <a:pt x="5520" y="4760"/>
                  </a:lnTo>
                  <a:close/>
                  <a:moveTo>
                    <a:pt x="5075" y="4901"/>
                  </a:moveTo>
                  <a:lnTo>
                    <a:pt x="5075" y="5032"/>
                  </a:lnTo>
                  <a:lnTo>
                    <a:pt x="5058" y="5032"/>
                  </a:lnTo>
                  <a:lnTo>
                    <a:pt x="5058" y="4901"/>
                  </a:lnTo>
                  <a:close/>
                  <a:moveTo>
                    <a:pt x="5182" y="4901"/>
                  </a:moveTo>
                  <a:lnTo>
                    <a:pt x="5182" y="5032"/>
                  </a:lnTo>
                  <a:lnTo>
                    <a:pt x="5164" y="5032"/>
                  </a:lnTo>
                  <a:lnTo>
                    <a:pt x="5164" y="4901"/>
                  </a:lnTo>
                  <a:close/>
                  <a:moveTo>
                    <a:pt x="5286" y="4901"/>
                  </a:moveTo>
                  <a:lnTo>
                    <a:pt x="5286" y="5032"/>
                  </a:lnTo>
                  <a:lnTo>
                    <a:pt x="5269" y="5032"/>
                  </a:lnTo>
                  <a:lnTo>
                    <a:pt x="5269" y="4901"/>
                  </a:lnTo>
                  <a:close/>
                  <a:moveTo>
                    <a:pt x="14255" y="4857"/>
                  </a:moveTo>
                  <a:lnTo>
                    <a:pt x="14255" y="4951"/>
                  </a:lnTo>
                  <a:cubicBezTo>
                    <a:pt x="14255" y="5033"/>
                    <a:pt x="14189" y="5100"/>
                    <a:pt x="14106" y="5100"/>
                  </a:cubicBezTo>
                  <a:lnTo>
                    <a:pt x="11983" y="5100"/>
                  </a:lnTo>
                  <a:cubicBezTo>
                    <a:pt x="11900" y="5100"/>
                    <a:pt x="11834" y="5033"/>
                    <a:pt x="11834" y="4951"/>
                  </a:cubicBezTo>
                  <a:lnTo>
                    <a:pt x="11834" y="4857"/>
                  </a:lnTo>
                  <a:close/>
                  <a:moveTo>
                    <a:pt x="6831" y="5076"/>
                  </a:moveTo>
                  <a:cubicBezTo>
                    <a:pt x="6864" y="5076"/>
                    <a:pt x="6891" y="5102"/>
                    <a:pt x="6893" y="5136"/>
                  </a:cubicBezTo>
                  <a:lnTo>
                    <a:pt x="4892" y="5136"/>
                  </a:lnTo>
                  <a:cubicBezTo>
                    <a:pt x="4893" y="5102"/>
                    <a:pt x="4919" y="5076"/>
                    <a:pt x="4954" y="5076"/>
                  </a:cubicBezTo>
                  <a:close/>
                  <a:moveTo>
                    <a:pt x="6768" y="5181"/>
                  </a:moveTo>
                  <a:lnTo>
                    <a:pt x="6768" y="5192"/>
                  </a:lnTo>
                  <a:lnTo>
                    <a:pt x="5014" y="5192"/>
                  </a:lnTo>
                  <a:lnTo>
                    <a:pt x="5014" y="5181"/>
                  </a:lnTo>
                  <a:close/>
                  <a:moveTo>
                    <a:pt x="6811" y="5238"/>
                  </a:moveTo>
                  <a:lnTo>
                    <a:pt x="6811" y="5249"/>
                  </a:lnTo>
                  <a:lnTo>
                    <a:pt x="4971" y="5249"/>
                  </a:lnTo>
                  <a:lnTo>
                    <a:pt x="4971" y="5238"/>
                  </a:lnTo>
                  <a:close/>
                  <a:moveTo>
                    <a:pt x="6768" y="5294"/>
                  </a:moveTo>
                  <a:lnTo>
                    <a:pt x="6768" y="5311"/>
                  </a:lnTo>
                  <a:lnTo>
                    <a:pt x="5014" y="5311"/>
                  </a:lnTo>
                  <a:lnTo>
                    <a:pt x="5014" y="5294"/>
                  </a:lnTo>
                  <a:close/>
                  <a:moveTo>
                    <a:pt x="12222" y="5147"/>
                  </a:moveTo>
                  <a:lnTo>
                    <a:pt x="12222" y="5323"/>
                  </a:lnTo>
                  <a:lnTo>
                    <a:pt x="12039" y="5323"/>
                  </a:lnTo>
                  <a:lnTo>
                    <a:pt x="12039" y="5147"/>
                  </a:lnTo>
                  <a:close/>
                  <a:moveTo>
                    <a:pt x="13502" y="5147"/>
                  </a:moveTo>
                  <a:lnTo>
                    <a:pt x="13502" y="5323"/>
                  </a:lnTo>
                  <a:lnTo>
                    <a:pt x="12268" y="5323"/>
                  </a:lnTo>
                  <a:lnTo>
                    <a:pt x="12268" y="5147"/>
                  </a:lnTo>
                  <a:close/>
                  <a:moveTo>
                    <a:pt x="14051" y="5147"/>
                  </a:moveTo>
                  <a:lnTo>
                    <a:pt x="14051" y="5323"/>
                  </a:lnTo>
                  <a:lnTo>
                    <a:pt x="13549" y="5323"/>
                  </a:lnTo>
                  <a:lnTo>
                    <a:pt x="13549" y="5147"/>
                  </a:lnTo>
                  <a:close/>
                  <a:moveTo>
                    <a:pt x="6811" y="5357"/>
                  </a:moveTo>
                  <a:lnTo>
                    <a:pt x="6811" y="5368"/>
                  </a:lnTo>
                  <a:lnTo>
                    <a:pt x="4971" y="5368"/>
                  </a:lnTo>
                  <a:lnTo>
                    <a:pt x="4971" y="5357"/>
                  </a:lnTo>
                  <a:close/>
                  <a:moveTo>
                    <a:pt x="14051" y="5369"/>
                  </a:moveTo>
                  <a:lnTo>
                    <a:pt x="14051" y="5408"/>
                  </a:lnTo>
                  <a:lnTo>
                    <a:pt x="12039" y="5408"/>
                  </a:lnTo>
                  <a:lnTo>
                    <a:pt x="12039" y="5369"/>
                  </a:lnTo>
                  <a:close/>
                  <a:moveTo>
                    <a:pt x="6768" y="5412"/>
                  </a:moveTo>
                  <a:lnTo>
                    <a:pt x="6768" y="5429"/>
                  </a:lnTo>
                  <a:lnTo>
                    <a:pt x="5014" y="5429"/>
                  </a:lnTo>
                  <a:lnTo>
                    <a:pt x="5014" y="5412"/>
                  </a:lnTo>
                  <a:close/>
                  <a:moveTo>
                    <a:pt x="6811" y="5476"/>
                  </a:moveTo>
                  <a:lnTo>
                    <a:pt x="6811" y="5486"/>
                  </a:lnTo>
                  <a:lnTo>
                    <a:pt x="4971" y="5486"/>
                  </a:lnTo>
                  <a:lnTo>
                    <a:pt x="4971" y="5476"/>
                  </a:lnTo>
                  <a:close/>
                  <a:moveTo>
                    <a:pt x="12222" y="5455"/>
                  </a:moveTo>
                  <a:lnTo>
                    <a:pt x="12222" y="5495"/>
                  </a:lnTo>
                  <a:lnTo>
                    <a:pt x="12039" y="5495"/>
                  </a:lnTo>
                  <a:lnTo>
                    <a:pt x="12039" y="5455"/>
                  </a:lnTo>
                  <a:close/>
                  <a:moveTo>
                    <a:pt x="13502" y="5455"/>
                  </a:moveTo>
                  <a:lnTo>
                    <a:pt x="13502" y="5495"/>
                  </a:lnTo>
                  <a:lnTo>
                    <a:pt x="12268" y="5495"/>
                  </a:lnTo>
                  <a:lnTo>
                    <a:pt x="12268" y="5455"/>
                  </a:lnTo>
                  <a:close/>
                  <a:moveTo>
                    <a:pt x="14051" y="5455"/>
                  </a:moveTo>
                  <a:lnTo>
                    <a:pt x="14051" y="5495"/>
                  </a:lnTo>
                  <a:lnTo>
                    <a:pt x="13549" y="5495"/>
                  </a:lnTo>
                  <a:lnTo>
                    <a:pt x="13549" y="5455"/>
                  </a:lnTo>
                  <a:close/>
                  <a:moveTo>
                    <a:pt x="6768" y="5531"/>
                  </a:moveTo>
                  <a:lnTo>
                    <a:pt x="6768" y="5548"/>
                  </a:lnTo>
                  <a:lnTo>
                    <a:pt x="5014" y="5548"/>
                  </a:lnTo>
                  <a:lnTo>
                    <a:pt x="5014" y="5531"/>
                  </a:lnTo>
                  <a:close/>
                  <a:moveTo>
                    <a:pt x="14051" y="5540"/>
                  </a:moveTo>
                  <a:lnTo>
                    <a:pt x="14051" y="5580"/>
                  </a:lnTo>
                  <a:lnTo>
                    <a:pt x="12039" y="5580"/>
                  </a:lnTo>
                  <a:lnTo>
                    <a:pt x="12039" y="5540"/>
                  </a:lnTo>
                  <a:close/>
                  <a:moveTo>
                    <a:pt x="6811" y="5595"/>
                  </a:moveTo>
                  <a:lnTo>
                    <a:pt x="6811" y="5605"/>
                  </a:lnTo>
                  <a:lnTo>
                    <a:pt x="4971" y="5605"/>
                  </a:lnTo>
                  <a:lnTo>
                    <a:pt x="4971" y="5595"/>
                  </a:lnTo>
                  <a:close/>
                  <a:moveTo>
                    <a:pt x="12222" y="5626"/>
                  </a:moveTo>
                  <a:lnTo>
                    <a:pt x="12222" y="5665"/>
                  </a:lnTo>
                  <a:lnTo>
                    <a:pt x="12039" y="5665"/>
                  </a:lnTo>
                  <a:lnTo>
                    <a:pt x="12039" y="5626"/>
                  </a:lnTo>
                  <a:close/>
                  <a:moveTo>
                    <a:pt x="13502" y="5626"/>
                  </a:moveTo>
                  <a:lnTo>
                    <a:pt x="13502" y="5665"/>
                  </a:lnTo>
                  <a:lnTo>
                    <a:pt x="12268" y="5665"/>
                  </a:lnTo>
                  <a:lnTo>
                    <a:pt x="12268" y="5626"/>
                  </a:lnTo>
                  <a:close/>
                  <a:moveTo>
                    <a:pt x="14051" y="5626"/>
                  </a:moveTo>
                  <a:lnTo>
                    <a:pt x="14051" y="5665"/>
                  </a:lnTo>
                  <a:lnTo>
                    <a:pt x="13549" y="5665"/>
                  </a:lnTo>
                  <a:lnTo>
                    <a:pt x="13549" y="5626"/>
                  </a:lnTo>
                  <a:close/>
                  <a:moveTo>
                    <a:pt x="6768" y="5651"/>
                  </a:moveTo>
                  <a:lnTo>
                    <a:pt x="6768" y="5669"/>
                  </a:lnTo>
                  <a:lnTo>
                    <a:pt x="5014" y="5669"/>
                  </a:lnTo>
                  <a:lnTo>
                    <a:pt x="5014" y="5651"/>
                  </a:lnTo>
                  <a:close/>
                  <a:moveTo>
                    <a:pt x="6811" y="5713"/>
                  </a:moveTo>
                  <a:lnTo>
                    <a:pt x="6811" y="5723"/>
                  </a:lnTo>
                  <a:lnTo>
                    <a:pt x="4971" y="5723"/>
                  </a:lnTo>
                  <a:lnTo>
                    <a:pt x="4971" y="5713"/>
                  </a:lnTo>
                  <a:close/>
                  <a:moveTo>
                    <a:pt x="14049" y="5712"/>
                  </a:moveTo>
                  <a:lnTo>
                    <a:pt x="14049" y="5751"/>
                  </a:lnTo>
                  <a:lnTo>
                    <a:pt x="12057" y="5751"/>
                  </a:lnTo>
                  <a:cubicBezTo>
                    <a:pt x="12051" y="5749"/>
                    <a:pt x="12046" y="5745"/>
                    <a:pt x="12039" y="5742"/>
                  </a:cubicBezTo>
                  <a:lnTo>
                    <a:pt x="12039" y="5712"/>
                  </a:lnTo>
                  <a:close/>
                  <a:moveTo>
                    <a:pt x="6768" y="5770"/>
                  </a:moveTo>
                  <a:lnTo>
                    <a:pt x="6768" y="5787"/>
                  </a:lnTo>
                  <a:lnTo>
                    <a:pt x="5014" y="5787"/>
                  </a:lnTo>
                  <a:lnTo>
                    <a:pt x="5014" y="5770"/>
                  </a:lnTo>
                  <a:close/>
                  <a:moveTo>
                    <a:pt x="6847" y="5770"/>
                  </a:moveTo>
                  <a:cubicBezTo>
                    <a:pt x="6836" y="5775"/>
                    <a:pt x="6827" y="5781"/>
                    <a:pt x="6817" y="5787"/>
                  </a:cubicBezTo>
                  <a:lnTo>
                    <a:pt x="6815" y="5787"/>
                  </a:lnTo>
                  <a:lnTo>
                    <a:pt x="6815" y="5770"/>
                  </a:lnTo>
                  <a:close/>
                  <a:moveTo>
                    <a:pt x="9873" y="5544"/>
                  </a:moveTo>
                  <a:lnTo>
                    <a:pt x="9873" y="5788"/>
                  </a:lnTo>
                  <a:lnTo>
                    <a:pt x="9139" y="5788"/>
                  </a:lnTo>
                  <a:lnTo>
                    <a:pt x="9139" y="5544"/>
                  </a:lnTo>
                  <a:close/>
                  <a:moveTo>
                    <a:pt x="6740" y="5832"/>
                  </a:moveTo>
                  <a:cubicBezTo>
                    <a:pt x="6735" y="5835"/>
                    <a:pt x="6730" y="5839"/>
                    <a:pt x="6723" y="5843"/>
                  </a:cubicBezTo>
                  <a:lnTo>
                    <a:pt x="4972" y="5843"/>
                  </a:lnTo>
                  <a:lnTo>
                    <a:pt x="4972" y="5832"/>
                  </a:lnTo>
                  <a:close/>
                  <a:moveTo>
                    <a:pt x="12222" y="5798"/>
                  </a:moveTo>
                  <a:lnTo>
                    <a:pt x="12222" y="5849"/>
                  </a:lnTo>
                  <a:cubicBezTo>
                    <a:pt x="12194" y="5832"/>
                    <a:pt x="12168" y="5814"/>
                    <a:pt x="12140" y="5798"/>
                  </a:cubicBezTo>
                  <a:close/>
                  <a:moveTo>
                    <a:pt x="6654" y="5888"/>
                  </a:moveTo>
                  <a:cubicBezTo>
                    <a:pt x="6646" y="5893"/>
                    <a:pt x="6638" y="5898"/>
                    <a:pt x="6631" y="5906"/>
                  </a:cubicBezTo>
                  <a:lnTo>
                    <a:pt x="5014" y="5906"/>
                  </a:lnTo>
                  <a:lnTo>
                    <a:pt x="5014" y="5888"/>
                  </a:lnTo>
                  <a:close/>
                  <a:moveTo>
                    <a:pt x="6568" y="5951"/>
                  </a:moveTo>
                  <a:cubicBezTo>
                    <a:pt x="6564" y="5954"/>
                    <a:pt x="6561" y="5959"/>
                    <a:pt x="6556" y="5962"/>
                  </a:cubicBezTo>
                  <a:lnTo>
                    <a:pt x="4971" y="5962"/>
                  </a:lnTo>
                  <a:lnTo>
                    <a:pt x="4971" y="5951"/>
                  </a:lnTo>
                  <a:close/>
                  <a:moveTo>
                    <a:pt x="6498" y="6007"/>
                  </a:moveTo>
                  <a:cubicBezTo>
                    <a:pt x="6490" y="6012"/>
                    <a:pt x="6484" y="6019"/>
                    <a:pt x="6478" y="6024"/>
                  </a:cubicBezTo>
                  <a:lnTo>
                    <a:pt x="5013" y="6024"/>
                  </a:lnTo>
                  <a:lnTo>
                    <a:pt x="5013" y="6007"/>
                  </a:lnTo>
                  <a:close/>
                  <a:moveTo>
                    <a:pt x="6427" y="6070"/>
                  </a:moveTo>
                  <a:cubicBezTo>
                    <a:pt x="6422" y="6072"/>
                    <a:pt x="6420" y="6077"/>
                    <a:pt x="6415" y="6081"/>
                  </a:cubicBezTo>
                  <a:lnTo>
                    <a:pt x="4972" y="6081"/>
                  </a:lnTo>
                  <a:lnTo>
                    <a:pt x="4972" y="6070"/>
                  </a:lnTo>
                  <a:close/>
                  <a:moveTo>
                    <a:pt x="6367" y="6125"/>
                  </a:moveTo>
                  <a:cubicBezTo>
                    <a:pt x="6362" y="6130"/>
                    <a:pt x="6355" y="6138"/>
                    <a:pt x="6348" y="6143"/>
                  </a:cubicBezTo>
                  <a:lnTo>
                    <a:pt x="5014" y="6143"/>
                  </a:lnTo>
                  <a:lnTo>
                    <a:pt x="5014" y="6125"/>
                  </a:lnTo>
                  <a:close/>
                  <a:moveTo>
                    <a:pt x="6305" y="6188"/>
                  </a:moveTo>
                  <a:cubicBezTo>
                    <a:pt x="6302" y="6193"/>
                    <a:pt x="6299" y="6196"/>
                    <a:pt x="6295" y="6199"/>
                  </a:cubicBezTo>
                  <a:lnTo>
                    <a:pt x="4971" y="6199"/>
                  </a:lnTo>
                  <a:lnTo>
                    <a:pt x="4971" y="6188"/>
                  </a:lnTo>
                  <a:close/>
                  <a:moveTo>
                    <a:pt x="6255" y="6244"/>
                  </a:moveTo>
                  <a:cubicBezTo>
                    <a:pt x="6250" y="6250"/>
                    <a:pt x="6246" y="6256"/>
                    <a:pt x="6240" y="6261"/>
                  </a:cubicBezTo>
                  <a:lnTo>
                    <a:pt x="5014" y="6261"/>
                  </a:lnTo>
                  <a:lnTo>
                    <a:pt x="5014" y="6244"/>
                  </a:lnTo>
                  <a:close/>
                  <a:moveTo>
                    <a:pt x="13502" y="5797"/>
                  </a:moveTo>
                  <a:lnTo>
                    <a:pt x="13502" y="6314"/>
                  </a:lnTo>
                  <a:lnTo>
                    <a:pt x="12743" y="6314"/>
                  </a:lnTo>
                  <a:cubicBezTo>
                    <a:pt x="12607" y="6146"/>
                    <a:pt x="12448" y="5999"/>
                    <a:pt x="12268" y="5877"/>
                  </a:cubicBezTo>
                  <a:lnTo>
                    <a:pt x="12268" y="5797"/>
                  </a:lnTo>
                  <a:close/>
                  <a:moveTo>
                    <a:pt x="14051" y="5798"/>
                  </a:moveTo>
                  <a:lnTo>
                    <a:pt x="14051" y="6315"/>
                  </a:lnTo>
                  <a:lnTo>
                    <a:pt x="13549" y="6315"/>
                  </a:lnTo>
                  <a:lnTo>
                    <a:pt x="13549" y="5798"/>
                  </a:lnTo>
                  <a:close/>
                  <a:moveTo>
                    <a:pt x="6200" y="6308"/>
                  </a:moveTo>
                  <a:cubicBezTo>
                    <a:pt x="6198" y="6312"/>
                    <a:pt x="6195" y="6314"/>
                    <a:pt x="6193" y="6318"/>
                  </a:cubicBezTo>
                  <a:lnTo>
                    <a:pt x="4971" y="6318"/>
                  </a:lnTo>
                  <a:lnTo>
                    <a:pt x="4971" y="6308"/>
                  </a:lnTo>
                  <a:close/>
                  <a:moveTo>
                    <a:pt x="6157" y="6365"/>
                  </a:moveTo>
                  <a:cubicBezTo>
                    <a:pt x="6153" y="6370"/>
                    <a:pt x="6148" y="6375"/>
                    <a:pt x="6144" y="6381"/>
                  </a:cubicBezTo>
                  <a:lnTo>
                    <a:pt x="5016" y="6381"/>
                  </a:lnTo>
                  <a:lnTo>
                    <a:pt x="5016" y="6365"/>
                  </a:lnTo>
                  <a:close/>
                  <a:moveTo>
                    <a:pt x="1861" y="6129"/>
                  </a:moveTo>
                  <a:lnTo>
                    <a:pt x="1892" y="6161"/>
                  </a:lnTo>
                  <a:lnTo>
                    <a:pt x="1659" y="6394"/>
                  </a:lnTo>
                  <a:lnTo>
                    <a:pt x="1628" y="6363"/>
                  </a:lnTo>
                  <a:lnTo>
                    <a:pt x="1861" y="6129"/>
                  </a:lnTo>
                  <a:close/>
                  <a:moveTo>
                    <a:pt x="14257" y="6360"/>
                  </a:moveTo>
                  <a:cubicBezTo>
                    <a:pt x="14300" y="6360"/>
                    <a:pt x="14341" y="6387"/>
                    <a:pt x="14361" y="6425"/>
                  </a:cubicBezTo>
                  <a:lnTo>
                    <a:pt x="12826" y="6425"/>
                  </a:lnTo>
                  <a:cubicBezTo>
                    <a:pt x="12810" y="6404"/>
                    <a:pt x="12795" y="6381"/>
                    <a:pt x="12779" y="6360"/>
                  </a:cubicBezTo>
                  <a:close/>
                  <a:moveTo>
                    <a:pt x="6111" y="6426"/>
                  </a:moveTo>
                  <a:cubicBezTo>
                    <a:pt x="6109" y="6430"/>
                    <a:pt x="6105" y="6433"/>
                    <a:pt x="6103" y="6436"/>
                  </a:cubicBezTo>
                  <a:lnTo>
                    <a:pt x="4971" y="6436"/>
                  </a:lnTo>
                  <a:lnTo>
                    <a:pt x="4971" y="6426"/>
                  </a:lnTo>
                  <a:close/>
                  <a:moveTo>
                    <a:pt x="6072" y="6483"/>
                  </a:moveTo>
                  <a:cubicBezTo>
                    <a:pt x="6067" y="6488"/>
                    <a:pt x="6065" y="6494"/>
                    <a:pt x="6061" y="6500"/>
                  </a:cubicBezTo>
                  <a:lnTo>
                    <a:pt x="5014" y="6500"/>
                  </a:lnTo>
                  <a:lnTo>
                    <a:pt x="5014" y="6483"/>
                  </a:lnTo>
                  <a:close/>
                  <a:moveTo>
                    <a:pt x="6034" y="6545"/>
                  </a:moveTo>
                  <a:cubicBezTo>
                    <a:pt x="6029" y="6549"/>
                    <a:pt x="6028" y="6552"/>
                    <a:pt x="6025" y="6555"/>
                  </a:cubicBezTo>
                  <a:lnTo>
                    <a:pt x="4972" y="6555"/>
                  </a:lnTo>
                  <a:lnTo>
                    <a:pt x="4972" y="6545"/>
                  </a:lnTo>
                  <a:close/>
                  <a:moveTo>
                    <a:pt x="14371" y="6471"/>
                  </a:moveTo>
                  <a:cubicBezTo>
                    <a:pt x="14371" y="6472"/>
                    <a:pt x="14372" y="6473"/>
                    <a:pt x="14372" y="6475"/>
                  </a:cubicBezTo>
                  <a:lnTo>
                    <a:pt x="14372" y="6598"/>
                  </a:lnTo>
                  <a:lnTo>
                    <a:pt x="12938" y="6598"/>
                  </a:lnTo>
                  <a:cubicBezTo>
                    <a:pt x="12913" y="6554"/>
                    <a:pt x="12886" y="6512"/>
                    <a:pt x="12859" y="6471"/>
                  </a:cubicBezTo>
                  <a:close/>
                  <a:moveTo>
                    <a:pt x="5999" y="6602"/>
                  </a:moveTo>
                  <a:cubicBezTo>
                    <a:pt x="5997" y="6607"/>
                    <a:pt x="5993" y="6613"/>
                    <a:pt x="5989" y="6619"/>
                  </a:cubicBezTo>
                  <a:lnTo>
                    <a:pt x="5016" y="6619"/>
                  </a:lnTo>
                  <a:lnTo>
                    <a:pt x="5016" y="6602"/>
                  </a:lnTo>
                  <a:close/>
                  <a:moveTo>
                    <a:pt x="2072" y="6091"/>
                  </a:moveTo>
                  <a:cubicBezTo>
                    <a:pt x="2097" y="6091"/>
                    <a:pt x="2121" y="6101"/>
                    <a:pt x="2139" y="6115"/>
                  </a:cubicBezTo>
                  <a:lnTo>
                    <a:pt x="1616" y="6639"/>
                  </a:lnTo>
                  <a:cubicBezTo>
                    <a:pt x="1580" y="6599"/>
                    <a:pt x="1581" y="6539"/>
                    <a:pt x="1620" y="6499"/>
                  </a:cubicBezTo>
                  <a:lnTo>
                    <a:pt x="1998" y="6122"/>
                  </a:lnTo>
                  <a:cubicBezTo>
                    <a:pt x="2018" y="6102"/>
                    <a:pt x="2043" y="6091"/>
                    <a:pt x="2072" y="6091"/>
                  </a:cubicBezTo>
                  <a:close/>
                  <a:moveTo>
                    <a:pt x="5963" y="6663"/>
                  </a:moveTo>
                  <a:cubicBezTo>
                    <a:pt x="5962" y="6667"/>
                    <a:pt x="5961" y="6671"/>
                    <a:pt x="5958" y="6674"/>
                  </a:cubicBezTo>
                  <a:lnTo>
                    <a:pt x="4971" y="6674"/>
                  </a:lnTo>
                  <a:lnTo>
                    <a:pt x="4971" y="6663"/>
                  </a:lnTo>
                  <a:close/>
                  <a:moveTo>
                    <a:pt x="14212" y="6644"/>
                  </a:moveTo>
                  <a:lnTo>
                    <a:pt x="14212" y="6720"/>
                  </a:lnTo>
                  <a:lnTo>
                    <a:pt x="13002" y="6720"/>
                  </a:lnTo>
                  <a:cubicBezTo>
                    <a:pt x="12990" y="6694"/>
                    <a:pt x="12976" y="6668"/>
                    <a:pt x="12963" y="6644"/>
                  </a:cubicBezTo>
                  <a:close/>
                  <a:moveTo>
                    <a:pt x="5935" y="6720"/>
                  </a:moveTo>
                  <a:cubicBezTo>
                    <a:pt x="5931" y="6725"/>
                    <a:pt x="5928" y="6732"/>
                    <a:pt x="5925" y="6737"/>
                  </a:cubicBezTo>
                  <a:lnTo>
                    <a:pt x="5013" y="6737"/>
                  </a:lnTo>
                  <a:lnTo>
                    <a:pt x="5013" y="6720"/>
                  </a:lnTo>
                  <a:close/>
                  <a:moveTo>
                    <a:pt x="5904" y="6783"/>
                  </a:moveTo>
                  <a:cubicBezTo>
                    <a:pt x="5904" y="6786"/>
                    <a:pt x="5903" y="6790"/>
                    <a:pt x="5900" y="6794"/>
                  </a:cubicBezTo>
                  <a:lnTo>
                    <a:pt x="4971" y="6794"/>
                  </a:lnTo>
                  <a:lnTo>
                    <a:pt x="4971" y="6783"/>
                  </a:lnTo>
                  <a:close/>
                  <a:moveTo>
                    <a:pt x="5879" y="6839"/>
                  </a:moveTo>
                  <a:cubicBezTo>
                    <a:pt x="5877" y="6844"/>
                    <a:pt x="5876" y="6851"/>
                    <a:pt x="5872" y="6856"/>
                  </a:cubicBezTo>
                  <a:lnTo>
                    <a:pt x="5014" y="6856"/>
                  </a:lnTo>
                  <a:lnTo>
                    <a:pt x="5014" y="6839"/>
                  </a:lnTo>
                  <a:close/>
                  <a:moveTo>
                    <a:pt x="2171" y="6146"/>
                  </a:moveTo>
                  <a:lnTo>
                    <a:pt x="2362" y="6338"/>
                  </a:lnTo>
                  <a:lnTo>
                    <a:pt x="1838" y="6862"/>
                  </a:lnTo>
                  <a:lnTo>
                    <a:pt x="1647" y="6671"/>
                  </a:lnTo>
                  <a:lnTo>
                    <a:pt x="2171" y="6146"/>
                  </a:lnTo>
                  <a:close/>
                  <a:moveTo>
                    <a:pt x="14371" y="6766"/>
                  </a:moveTo>
                  <a:lnTo>
                    <a:pt x="14371" y="6889"/>
                  </a:lnTo>
                  <a:cubicBezTo>
                    <a:pt x="14371" y="6890"/>
                    <a:pt x="14369" y="6892"/>
                    <a:pt x="14369" y="6893"/>
                  </a:cubicBezTo>
                  <a:lnTo>
                    <a:pt x="13077" y="6893"/>
                  </a:lnTo>
                  <a:cubicBezTo>
                    <a:pt x="13060" y="6850"/>
                    <a:pt x="13042" y="6806"/>
                    <a:pt x="13023" y="6766"/>
                  </a:cubicBezTo>
                  <a:close/>
                  <a:moveTo>
                    <a:pt x="5855" y="6902"/>
                  </a:moveTo>
                  <a:cubicBezTo>
                    <a:pt x="5853" y="6905"/>
                    <a:pt x="5852" y="6909"/>
                    <a:pt x="5851" y="6913"/>
                  </a:cubicBezTo>
                  <a:lnTo>
                    <a:pt x="4972" y="6913"/>
                  </a:lnTo>
                  <a:lnTo>
                    <a:pt x="4972" y="6902"/>
                  </a:lnTo>
                  <a:close/>
                  <a:moveTo>
                    <a:pt x="5833" y="6957"/>
                  </a:moveTo>
                  <a:cubicBezTo>
                    <a:pt x="5830" y="6963"/>
                    <a:pt x="5829" y="6969"/>
                    <a:pt x="5828" y="6974"/>
                  </a:cubicBezTo>
                  <a:lnTo>
                    <a:pt x="5014" y="6974"/>
                  </a:lnTo>
                  <a:lnTo>
                    <a:pt x="5014" y="6957"/>
                  </a:lnTo>
                  <a:close/>
                  <a:moveTo>
                    <a:pt x="14361" y="6939"/>
                  </a:moveTo>
                  <a:cubicBezTo>
                    <a:pt x="14341" y="6977"/>
                    <a:pt x="14302" y="7004"/>
                    <a:pt x="14257" y="7004"/>
                  </a:cubicBezTo>
                  <a:lnTo>
                    <a:pt x="13120" y="7004"/>
                  </a:lnTo>
                  <a:cubicBezTo>
                    <a:pt x="13113" y="6983"/>
                    <a:pt x="13106" y="6960"/>
                    <a:pt x="13097" y="6939"/>
                  </a:cubicBezTo>
                  <a:close/>
                  <a:moveTo>
                    <a:pt x="5811" y="7021"/>
                  </a:moveTo>
                  <a:cubicBezTo>
                    <a:pt x="5812" y="7025"/>
                    <a:pt x="5810" y="7027"/>
                    <a:pt x="5809" y="7031"/>
                  </a:cubicBezTo>
                  <a:lnTo>
                    <a:pt x="4971" y="7031"/>
                  </a:lnTo>
                  <a:lnTo>
                    <a:pt x="4971" y="7021"/>
                  </a:lnTo>
                  <a:close/>
                  <a:moveTo>
                    <a:pt x="1580" y="6937"/>
                  </a:moveTo>
                  <a:lnTo>
                    <a:pt x="1673" y="7030"/>
                  </a:lnTo>
                  <a:lnTo>
                    <a:pt x="1660" y="7042"/>
                  </a:lnTo>
                  <a:lnTo>
                    <a:pt x="1569" y="6950"/>
                  </a:lnTo>
                  <a:lnTo>
                    <a:pt x="1580" y="6937"/>
                  </a:lnTo>
                  <a:close/>
                  <a:moveTo>
                    <a:pt x="5794" y="7078"/>
                  </a:moveTo>
                  <a:cubicBezTo>
                    <a:pt x="5793" y="7083"/>
                    <a:pt x="5792" y="7089"/>
                    <a:pt x="5789" y="7094"/>
                  </a:cubicBezTo>
                  <a:lnTo>
                    <a:pt x="5013" y="7094"/>
                  </a:lnTo>
                  <a:lnTo>
                    <a:pt x="5013" y="7078"/>
                  </a:lnTo>
                  <a:close/>
                  <a:moveTo>
                    <a:pt x="1505" y="7011"/>
                  </a:moveTo>
                  <a:lnTo>
                    <a:pt x="1597" y="7104"/>
                  </a:lnTo>
                  <a:lnTo>
                    <a:pt x="1586" y="7115"/>
                  </a:lnTo>
                  <a:lnTo>
                    <a:pt x="1494" y="7024"/>
                  </a:lnTo>
                  <a:lnTo>
                    <a:pt x="1505" y="7011"/>
                  </a:lnTo>
                  <a:close/>
                  <a:moveTo>
                    <a:pt x="5777" y="7140"/>
                  </a:moveTo>
                  <a:cubicBezTo>
                    <a:pt x="5776" y="7143"/>
                    <a:pt x="5776" y="7146"/>
                    <a:pt x="5774" y="7150"/>
                  </a:cubicBezTo>
                  <a:lnTo>
                    <a:pt x="4971" y="7150"/>
                  </a:lnTo>
                  <a:lnTo>
                    <a:pt x="4971" y="7140"/>
                  </a:lnTo>
                  <a:close/>
                  <a:moveTo>
                    <a:pt x="1430" y="7087"/>
                  </a:moveTo>
                  <a:lnTo>
                    <a:pt x="1522" y="7179"/>
                  </a:lnTo>
                  <a:lnTo>
                    <a:pt x="1511" y="7190"/>
                  </a:lnTo>
                  <a:lnTo>
                    <a:pt x="1418" y="7099"/>
                  </a:lnTo>
                  <a:lnTo>
                    <a:pt x="1430" y="7087"/>
                  </a:lnTo>
                  <a:close/>
                  <a:moveTo>
                    <a:pt x="5765" y="7196"/>
                  </a:moveTo>
                  <a:cubicBezTo>
                    <a:pt x="5763" y="7201"/>
                    <a:pt x="5762" y="7208"/>
                    <a:pt x="5761" y="7214"/>
                  </a:cubicBezTo>
                  <a:lnTo>
                    <a:pt x="5014" y="7214"/>
                  </a:lnTo>
                  <a:lnTo>
                    <a:pt x="5014" y="7196"/>
                  </a:lnTo>
                  <a:close/>
                  <a:moveTo>
                    <a:pt x="5750" y="7258"/>
                  </a:moveTo>
                  <a:cubicBezTo>
                    <a:pt x="5750" y="7262"/>
                    <a:pt x="5748" y="7266"/>
                    <a:pt x="5748" y="7268"/>
                  </a:cubicBezTo>
                  <a:lnTo>
                    <a:pt x="4971" y="7268"/>
                  </a:lnTo>
                  <a:lnTo>
                    <a:pt x="4971" y="7258"/>
                  </a:lnTo>
                  <a:close/>
                  <a:moveTo>
                    <a:pt x="5739" y="7315"/>
                  </a:moveTo>
                  <a:cubicBezTo>
                    <a:pt x="5738" y="7320"/>
                    <a:pt x="5736" y="7326"/>
                    <a:pt x="5736" y="7332"/>
                  </a:cubicBezTo>
                  <a:lnTo>
                    <a:pt x="5014" y="7332"/>
                  </a:lnTo>
                  <a:lnTo>
                    <a:pt x="5014" y="7315"/>
                  </a:lnTo>
                  <a:close/>
                  <a:moveTo>
                    <a:pt x="2828" y="6087"/>
                  </a:moveTo>
                  <a:lnTo>
                    <a:pt x="2835" y="6096"/>
                  </a:lnTo>
                  <a:lnTo>
                    <a:pt x="1595" y="7336"/>
                  </a:lnTo>
                  <a:lnTo>
                    <a:pt x="1587" y="7327"/>
                  </a:lnTo>
                  <a:lnTo>
                    <a:pt x="2828" y="6087"/>
                  </a:lnTo>
                  <a:close/>
                  <a:moveTo>
                    <a:pt x="9874" y="5834"/>
                  </a:moveTo>
                  <a:lnTo>
                    <a:pt x="9874" y="7380"/>
                  </a:lnTo>
                  <a:lnTo>
                    <a:pt x="9140" y="7380"/>
                  </a:lnTo>
                  <a:lnTo>
                    <a:pt x="9140" y="5834"/>
                  </a:lnTo>
                  <a:close/>
                  <a:moveTo>
                    <a:pt x="2839" y="5951"/>
                  </a:moveTo>
                  <a:cubicBezTo>
                    <a:pt x="2855" y="5951"/>
                    <a:pt x="2870" y="5956"/>
                    <a:pt x="2882" y="5968"/>
                  </a:cubicBezTo>
                  <a:lnTo>
                    <a:pt x="1467" y="7383"/>
                  </a:lnTo>
                  <a:cubicBezTo>
                    <a:pt x="1444" y="7359"/>
                    <a:pt x="1444" y="7321"/>
                    <a:pt x="1468" y="7298"/>
                  </a:cubicBezTo>
                  <a:lnTo>
                    <a:pt x="2796" y="5970"/>
                  </a:lnTo>
                  <a:cubicBezTo>
                    <a:pt x="2808" y="5959"/>
                    <a:pt x="2823" y="5951"/>
                    <a:pt x="2839" y="5951"/>
                  </a:cubicBezTo>
                  <a:close/>
                  <a:moveTo>
                    <a:pt x="5731" y="7377"/>
                  </a:moveTo>
                  <a:cubicBezTo>
                    <a:pt x="5730" y="7380"/>
                    <a:pt x="5729" y="7384"/>
                    <a:pt x="5729" y="7388"/>
                  </a:cubicBezTo>
                  <a:lnTo>
                    <a:pt x="4972" y="7388"/>
                  </a:lnTo>
                  <a:lnTo>
                    <a:pt x="4972" y="7377"/>
                  </a:lnTo>
                  <a:close/>
                  <a:moveTo>
                    <a:pt x="2896" y="6097"/>
                  </a:moveTo>
                  <a:lnTo>
                    <a:pt x="2904" y="6104"/>
                  </a:lnTo>
                  <a:lnTo>
                    <a:pt x="1602" y="7405"/>
                  </a:lnTo>
                  <a:lnTo>
                    <a:pt x="1595" y="7398"/>
                  </a:lnTo>
                  <a:lnTo>
                    <a:pt x="2896" y="6097"/>
                  </a:lnTo>
                  <a:close/>
                  <a:moveTo>
                    <a:pt x="2907" y="6166"/>
                  </a:moveTo>
                  <a:lnTo>
                    <a:pt x="2918" y="6178"/>
                  </a:lnTo>
                  <a:lnTo>
                    <a:pt x="1678" y="7419"/>
                  </a:lnTo>
                  <a:lnTo>
                    <a:pt x="1666" y="7407"/>
                  </a:lnTo>
                  <a:lnTo>
                    <a:pt x="2907" y="6166"/>
                  </a:lnTo>
                  <a:close/>
                  <a:moveTo>
                    <a:pt x="5723" y="7433"/>
                  </a:moveTo>
                  <a:cubicBezTo>
                    <a:pt x="5723" y="7438"/>
                    <a:pt x="5720" y="7443"/>
                    <a:pt x="5719" y="7451"/>
                  </a:cubicBezTo>
                  <a:lnTo>
                    <a:pt x="5013" y="7451"/>
                  </a:lnTo>
                  <a:lnTo>
                    <a:pt x="5013" y="7433"/>
                  </a:lnTo>
                  <a:close/>
                  <a:moveTo>
                    <a:pt x="2980" y="6181"/>
                  </a:moveTo>
                  <a:lnTo>
                    <a:pt x="2988" y="6188"/>
                  </a:lnTo>
                  <a:lnTo>
                    <a:pt x="1687" y="7490"/>
                  </a:lnTo>
                  <a:lnTo>
                    <a:pt x="1679" y="7482"/>
                  </a:lnTo>
                  <a:lnTo>
                    <a:pt x="2980" y="6181"/>
                  </a:lnTo>
                  <a:close/>
                  <a:moveTo>
                    <a:pt x="2991" y="6251"/>
                  </a:moveTo>
                  <a:lnTo>
                    <a:pt x="3003" y="6262"/>
                  </a:lnTo>
                  <a:lnTo>
                    <a:pt x="1763" y="7504"/>
                  </a:lnTo>
                  <a:lnTo>
                    <a:pt x="1750" y="7491"/>
                  </a:lnTo>
                  <a:lnTo>
                    <a:pt x="2991" y="6251"/>
                  </a:lnTo>
                  <a:close/>
                  <a:moveTo>
                    <a:pt x="5717" y="7495"/>
                  </a:moveTo>
                  <a:cubicBezTo>
                    <a:pt x="5715" y="7499"/>
                    <a:pt x="5715" y="7504"/>
                    <a:pt x="5715" y="7506"/>
                  </a:cubicBezTo>
                  <a:lnTo>
                    <a:pt x="4972" y="7506"/>
                  </a:lnTo>
                  <a:lnTo>
                    <a:pt x="4972" y="7495"/>
                  </a:lnTo>
                  <a:close/>
                  <a:moveTo>
                    <a:pt x="5712" y="7552"/>
                  </a:moveTo>
                  <a:cubicBezTo>
                    <a:pt x="5712" y="7557"/>
                    <a:pt x="5710" y="7564"/>
                    <a:pt x="5710" y="7569"/>
                  </a:cubicBezTo>
                  <a:lnTo>
                    <a:pt x="5014" y="7569"/>
                  </a:lnTo>
                  <a:lnTo>
                    <a:pt x="5014" y="7552"/>
                  </a:lnTo>
                  <a:close/>
                  <a:moveTo>
                    <a:pt x="3065" y="6265"/>
                  </a:moveTo>
                  <a:lnTo>
                    <a:pt x="3072" y="6273"/>
                  </a:lnTo>
                  <a:lnTo>
                    <a:pt x="1771" y="7574"/>
                  </a:lnTo>
                  <a:lnTo>
                    <a:pt x="1764" y="7567"/>
                  </a:lnTo>
                  <a:lnTo>
                    <a:pt x="3065" y="6265"/>
                  </a:lnTo>
                  <a:close/>
                  <a:moveTo>
                    <a:pt x="3076" y="6335"/>
                  </a:moveTo>
                  <a:lnTo>
                    <a:pt x="3087" y="6347"/>
                  </a:lnTo>
                  <a:lnTo>
                    <a:pt x="1846" y="7588"/>
                  </a:lnTo>
                  <a:lnTo>
                    <a:pt x="1834" y="7575"/>
                  </a:lnTo>
                  <a:lnTo>
                    <a:pt x="3076" y="6335"/>
                  </a:lnTo>
                  <a:close/>
                  <a:moveTo>
                    <a:pt x="5710" y="7615"/>
                  </a:moveTo>
                  <a:cubicBezTo>
                    <a:pt x="5709" y="7617"/>
                    <a:pt x="5709" y="7622"/>
                    <a:pt x="5709" y="7626"/>
                  </a:cubicBezTo>
                  <a:lnTo>
                    <a:pt x="4972" y="7626"/>
                  </a:lnTo>
                  <a:lnTo>
                    <a:pt x="4972" y="7615"/>
                  </a:lnTo>
                  <a:close/>
                  <a:moveTo>
                    <a:pt x="3149" y="6349"/>
                  </a:moveTo>
                  <a:lnTo>
                    <a:pt x="3157" y="6356"/>
                  </a:lnTo>
                  <a:lnTo>
                    <a:pt x="1855" y="7658"/>
                  </a:lnTo>
                  <a:lnTo>
                    <a:pt x="1848" y="7649"/>
                  </a:lnTo>
                  <a:lnTo>
                    <a:pt x="3149" y="6349"/>
                  </a:lnTo>
                  <a:close/>
                  <a:moveTo>
                    <a:pt x="3158" y="6419"/>
                  </a:moveTo>
                  <a:lnTo>
                    <a:pt x="3169" y="6431"/>
                  </a:lnTo>
                  <a:lnTo>
                    <a:pt x="1929" y="7672"/>
                  </a:lnTo>
                  <a:lnTo>
                    <a:pt x="1918" y="7660"/>
                  </a:lnTo>
                  <a:lnTo>
                    <a:pt x="3158" y="6419"/>
                  </a:lnTo>
                  <a:close/>
                  <a:moveTo>
                    <a:pt x="5708" y="7670"/>
                  </a:moveTo>
                  <a:lnTo>
                    <a:pt x="5708" y="7688"/>
                  </a:lnTo>
                  <a:lnTo>
                    <a:pt x="5016" y="7688"/>
                  </a:lnTo>
                  <a:lnTo>
                    <a:pt x="5016" y="7670"/>
                  </a:lnTo>
                  <a:close/>
                  <a:moveTo>
                    <a:pt x="3232" y="6433"/>
                  </a:moveTo>
                  <a:lnTo>
                    <a:pt x="3240" y="6441"/>
                  </a:lnTo>
                  <a:lnTo>
                    <a:pt x="1939" y="7742"/>
                  </a:lnTo>
                  <a:lnTo>
                    <a:pt x="1931" y="7733"/>
                  </a:lnTo>
                  <a:lnTo>
                    <a:pt x="3232" y="6433"/>
                  </a:lnTo>
                  <a:close/>
                  <a:moveTo>
                    <a:pt x="5707" y="7733"/>
                  </a:moveTo>
                  <a:lnTo>
                    <a:pt x="5707" y="7744"/>
                  </a:lnTo>
                  <a:lnTo>
                    <a:pt x="4971" y="7744"/>
                  </a:lnTo>
                  <a:lnTo>
                    <a:pt x="4971" y="7733"/>
                  </a:lnTo>
                  <a:close/>
                  <a:moveTo>
                    <a:pt x="3242" y="6503"/>
                  </a:moveTo>
                  <a:lnTo>
                    <a:pt x="3255" y="6514"/>
                  </a:lnTo>
                  <a:lnTo>
                    <a:pt x="2014" y="7755"/>
                  </a:lnTo>
                  <a:lnTo>
                    <a:pt x="2002" y="7743"/>
                  </a:lnTo>
                  <a:lnTo>
                    <a:pt x="3242" y="6503"/>
                  </a:lnTo>
                  <a:close/>
                  <a:moveTo>
                    <a:pt x="5707" y="7789"/>
                  </a:moveTo>
                  <a:lnTo>
                    <a:pt x="5707" y="7806"/>
                  </a:lnTo>
                  <a:lnTo>
                    <a:pt x="5014" y="7806"/>
                  </a:lnTo>
                  <a:lnTo>
                    <a:pt x="5014" y="7789"/>
                  </a:lnTo>
                  <a:close/>
                  <a:moveTo>
                    <a:pt x="9874" y="7426"/>
                  </a:moveTo>
                  <a:lnTo>
                    <a:pt x="9874" y="7815"/>
                  </a:lnTo>
                  <a:lnTo>
                    <a:pt x="9140" y="7815"/>
                  </a:lnTo>
                  <a:lnTo>
                    <a:pt x="9140" y="7426"/>
                  </a:lnTo>
                  <a:close/>
                  <a:moveTo>
                    <a:pt x="3316" y="6516"/>
                  </a:moveTo>
                  <a:lnTo>
                    <a:pt x="3325" y="6525"/>
                  </a:lnTo>
                  <a:lnTo>
                    <a:pt x="2023" y="7826"/>
                  </a:lnTo>
                  <a:lnTo>
                    <a:pt x="2016" y="7818"/>
                  </a:lnTo>
                  <a:lnTo>
                    <a:pt x="3316" y="6516"/>
                  </a:lnTo>
                  <a:close/>
                  <a:moveTo>
                    <a:pt x="3327" y="6587"/>
                  </a:moveTo>
                  <a:lnTo>
                    <a:pt x="3339" y="6599"/>
                  </a:lnTo>
                  <a:lnTo>
                    <a:pt x="2098" y="7839"/>
                  </a:lnTo>
                  <a:lnTo>
                    <a:pt x="2086" y="7827"/>
                  </a:lnTo>
                  <a:lnTo>
                    <a:pt x="3327" y="6587"/>
                  </a:lnTo>
                  <a:close/>
                  <a:moveTo>
                    <a:pt x="5707" y="7853"/>
                  </a:moveTo>
                  <a:lnTo>
                    <a:pt x="5707" y="7863"/>
                  </a:lnTo>
                  <a:lnTo>
                    <a:pt x="4971" y="7863"/>
                  </a:lnTo>
                  <a:lnTo>
                    <a:pt x="4971" y="7853"/>
                  </a:lnTo>
                  <a:close/>
                  <a:moveTo>
                    <a:pt x="3400" y="6601"/>
                  </a:moveTo>
                  <a:lnTo>
                    <a:pt x="3409" y="6609"/>
                  </a:lnTo>
                  <a:lnTo>
                    <a:pt x="2108" y="7911"/>
                  </a:lnTo>
                  <a:lnTo>
                    <a:pt x="2100" y="7902"/>
                  </a:lnTo>
                  <a:lnTo>
                    <a:pt x="3400" y="6601"/>
                  </a:lnTo>
                  <a:close/>
                  <a:moveTo>
                    <a:pt x="9640" y="7860"/>
                  </a:moveTo>
                  <a:lnTo>
                    <a:pt x="9684" y="7902"/>
                  </a:lnTo>
                  <a:lnTo>
                    <a:pt x="9675" y="7911"/>
                  </a:lnTo>
                  <a:lnTo>
                    <a:pt x="9626" y="7860"/>
                  </a:lnTo>
                  <a:close/>
                  <a:moveTo>
                    <a:pt x="3411" y="6671"/>
                  </a:moveTo>
                  <a:lnTo>
                    <a:pt x="3424" y="6683"/>
                  </a:lnTo>
                  <a:lnTo>
                    <a:pt x="2182" y="7923"/>
                  </a:lnTo>
                  <a:lnTo>
                    <a:pt x="2171" y="7912"/>
                  </a:lnTo>
                  <a:lnTo>
                    <a:pt x="3411" y="6671"/>
                  </a:lnTo>
                  <a:close/>
                  <a:moveTo>
                    <a:pt x="9561" y="7860"/>
                  </a:moveTo>
                  <a:lnTo>
                    <a:pt x="9612" y="7912"/>
                  </a:lnTo>
                  <a:lnTo>
                    <a:pt x="9600" y="7923"/>
                  </a:lnTo>
                  <a:lnTo>
                    <a:pt x="9537" y="7860"/>
                  </a:lnTo>
                  <a:close/>
                  <a:moveTo>
                    <a:pt x="8791" y="5417"/>
                  </a:moveTo>
                  <a:lnTo>
                    <a:pt x="8791" y="7927"/>
                  </a:lnTo>
                  <a:lnTo>
                    <a:pt x="8704" y="7927"/>
                  </a:lnTo>
                  <a:lnTo>
                    <a:pt x="8704" y="5417"/>
                  </a:lnTo>
                  <a:close/>
                  <a:moveTo>
                    <a:pt x="10310" y="5417"/>
                  </a:moveTo>
                  <a:lnTo>
                    <a:pt x="10310" y="7927"/>
                  </a:lnTo>
                  <a:lnTo>
                    <a:pt x="10222" y="7927"/>
                  </a:lnTo>
                  <a:lnTo>
                    <a:pt x="10222" y="5417"/>
                  </a:lnTo>
                  <a:close/>
                  <a:moveTo>
                    <a:pt x="5707" y="7907"/>
                  </a:moveTo>
                  <a:lnTo>
                    <a:pt x="5707" y="7933"/>
                  </a:lnTo>
                  <a:lnTo>
                    <a:pt x="5014" y="7933"/>
                  </a:lnTo>
                  <a:lnTo>
                    <a:pt x="5014" y="7907"/>
                  </a:lnTo>
                  <a:close/>
                  <a:moveTo>
                    <a:pt x="8327" y="7891"/>
                  </a:moveTo>
                  <a:lnTo>
                    <a:pt x="8355" y="7918"/>
                  </a:lnTo>
                  <a:lnTo>
                    <a:pt x="8355" y="7933"/>
                  </a:lnTo>
                  <a:lnTo>
                    <a:pt x="8317" y="7895"/>
                  </a:lnTo>
                  <a:cubicBezTo>
                    <a:pt x="8319" y="7894"/>
                    <a:pt x="8323" y="7892"/>
                    <a:pt x="8327" y="7891"/>
                  </a:cubicBezTo>
                  <a:close/>
                  <a:moveTo>
                    <a:pt x="14049" y="7048"/>
                  </a:moveTo>
                  <a:lnTo>
                    <a:pt x="14049" y="7922"/>
                  </a:lnTo>
                  <a:lnTo>
                    <a:pt x="14049" y="7922"/>
                  </a:lnTo>
                  <a:cubicBezTo>
                    <a:pt x="14030" y="7912"/>
                    <a:pt x="14008" y="7905"/>
                    <a:pt x="13986" y="7902"/>
                  </a:cubicBezTo>
                  <a:cubicBezTo>
                    <a:pt x="13983" y="7902"/>
                    <a:pt x="13980" y="7902"/>
                    <a:pt x="13977" y="7902"/>
                  </a:cubicBezTo>
                  <a:cubicBezTo>
                    <a:pt x="13948" y="7902"/>
                    <a:pt x="13910" y="7914"/>
                    <a:pt x="13872" y="7927"/>
                  </a:cubicBezTo>
                  <a:cubicBezTo>
                    <a:pt x="13832" y="7942"/>
                    <a:pt x="13790" y="7957"/>
                    <a:pt x="13754" y="7957"/>
                  </a:cubicBezTo>
                  <a:lnTo>
                    <a:pt x="13753" y="7957"/>
                  </a:lnTo>
                  <a:cubicBezTo>
                    <a:pt x="13717" y="7957"/>
                    <a:pt x="13675" y="7943"/>
                    <a:pt x="13634" y="7932"/>
                  </a:cubicBezTo>
                  <a:cubicBezTo>
                    <a:pt x="13602" y="7922"/>
                    <a:pt x="13574" y="7913"/>
                    <a:pt x="13548" y="7912"/>
                  </a:cubicBezTo>
                  <a:lnTo>
                    <a:pt x="13548" y="7048"/>
                  </a:lnTo>
                  <a:close/>
                  <a:moveTo>
                    <a:pt x="3485" y="6684"/>
                  </a:moveTo>
                  <a:lnTo>
                    <a:pt x="3493" y="6693"/>
                  </a:lnTo>
                  <a:lnTo>
                    <a:pt x="2192" y="7994"/>
                  </a:lnTo>
                  <a:lnTo>
                    <a:pt x="2185" y="7985"/>
                  </a:lnTo>
                  <a:lnTo>
                    <a:pt x="3485" y="6684"/>
                  </a:lnTo>
                  <a:close/>
                  <a:moveTo>
                    <a:pt x="9473" y="7860"/>
                  </a:moveTo>
                  <a:lnTo>
                    <a:pt x="9599" y="7987"/>
                  </a:lnTo>
                  <a:lnTo>
                    <a:pt x="9591" y="7995"/>
                  </a:lnTo>
                  <a:lnTo>
                    <a:pt x="9458" y="7860"/>
                  </a:lnTo>
                  <a:close/>
                  <a:moveTo>
                    <a:pt x="3494" y="6756"/>
                  </a:moveTo>
                  <a:lnTo>
                    <a:pt x="3506" y="6767"/>
                  </a:lnTo>
                  <a:lnTo>
                    <a:pt x="2266" y="8008"/>
                  </a:lnTo>
                  <a:lnTo>
                    <a:pt x="2254" y="7996"/>
                  </a:lnTo>
                  <a:lnTo>
                    <a:pt x="3494" y="6756"/>
                  </a:lnTo>
                  <a:close/>
                  <a:moveTo>
                    <a:pt x="9394" y="7860"/>
                  </a:moveTo>
                  <a:lnTo>
                    <a:pt x="9529" y="7996"/>
                  </a:lnTo>
                  <a:lnTo>
                    <a:pt x="9517" y="8008"/>
                  </a:lnTo>
                  <a:lnTo>
                    <a:pt x="9369" y="7860"/>
                  </a:lnTo>
                  <a:close/>
                  <a:moveTo>
                    <a:pt x="13981" y="7949"/>
                  </a:moveTo>
                  <a:cubicBezTo>
                    <a:pt x="14022" y="7953"/>
                    <a:pt x="14058" y="7974"/>
                    <a:pt x="14081" y="8004"/>
                  </a:cubicBezTo>
                  <a:cubicBezTo>
                    <a:pt x="14082" y="8006"/>
                    <a:pt x="14082" y="8007"/>
                    <a:pt x="14083" y="8008"/>
                  </a:cubicBezTo>
                  <a:cubicBezTo>
                    <a:pt x="14061" y="8007"/>
                    <a:pt x="14038" y="8006"/>
                    <a:pt x="14015" y="8006"/>
                  </a:cubicBezTo>
                  <a:cubicBezTo>
                    <a:pt x="14003" y="7999"/>
                    <a:pt x="13991" y="7994"/>
                    <a:pt x="13977" y="7992"/>
                  </a:cubicBezTo>
                  <a:cubicBezTo>
                    <a:pt x="13974" y="7992"/>
                    <a:pt x="13971" y="7991"/>
                    <a:pt x="13968" y="7991"/>
                  </a:cubicBezTo>
                  <a:cubicBezTo>
                    <a:pt x="13949" y="7991"/>
                    <a:pt x="13931" y="7998"/>
                    <a:pt x="13917" y="8008"/>
                  </a:cubicBezTo>
                  <a:cubicBezTo>
                    <a:pt x="13870" y="8010"/>
                    <a:pt x="13824" y="8013"/>
                    <a:pt x="13777" y="8020"/>
                  </a:cubicBezTo>
                  <a:lnTo>
                    <a:pt x="13777" y="8001"/>
                  </a:lnTo>
                  <a:cubicBezTo>
                    <a:pt x="13814" y="7996"/>
                    <a:pt x="13853" y="7983"/>
                    <a:pt x="13887" y="7971"/>
                  </a:cubicBezTo>
                  <a:cubicBezTo>
                    <a:pt x="13921" y="7959"/>
                    <a:pt x="13956" y="7949"/>
                    <a:pt x="13981" y="7949"/>
                  </a:cubicBezTo>
                  <a:close/>
                  <a:moveTo>
                    <a:pt x="8275" y="7918"/>
                  </a:moveTo>
                  <a:lnTo>
                    <a:pt x="8356" y="8000"/>
                  </a:lnTo>
                  <a:cubicBezTo>
                    <a:pt x="8356" y="8002"/>
                    <a:pt x="8356" y="8006"/>
                    <a:pt x="8357" y="8008"/>
                  </a:cubicBezTo>
                  <a:cubicBezTo>
                    <a:pt x="8359" y="8013"/>
                    <a:pt x="8360" y="8017"/>
                    <a:pt x="8361" y="8021"/>
                  </a:cubicBezTo>
                  <a:cubicBezTo>
                    <a:pt x="8362" y="8023"/>
                    <a:pt x="8362" y="8028"/>
                    <a:pt x="8364" y="8031"/>
                  </a:cubicBezTo>
                  <a:lnTo>
                    <a:pt x="8259" y="7926"/>
                  </a:lnTo>
                  <a:lnTo>
                    <a:pt x="8275" y="7918"/>
                  </a:lnTo>
                  <a:close/>
                  <a:moveTo>
                    <a:pt x="8745" y="7974"/>
                  </a:moveTo>
                  <a:lnTo>
                    <a:pt x="8789" y="8018"/>
                  </a:lnTo>
                  <a:lnTo>
                    <a:pt x="8789" y="8033"/>
                  </a:lnTo>
                  <a:lnTo>
                    <a:pt x="8730" y="7974"/>
                  </a:lnTo>
                  <a:close/>
                  <a:moveTo>
                    <a:pt x="13502" y="7048"/>
                  </a:moveTo>
                  <a:lnTo>
                    <a:pt x="13502" y="7917"/>
                  </a:lnTo>
                  <a:cubicBezTo>
                    <a:pt x="13456" y="7929"/>
                    <a:pt x="13417" y="7954"/>
                    <a:pt x="13391" y="7992"/>
                  </a:cubicBezTo>
                  <a:cubicBezTo>
                    <a:pt x="13389" y="7996"/>
                    <a:pt x="13386" y="8001"/>
                    <a:pt x="13384" y="8007"/>
                  </a:cubicBezTo>
                  <a:cubicBezTo>
                    <a:pt x="13366" y="8015"/>
                    <a:pt x="13349" y="8022"/>
                    <a:pt x="13331" y="8028"/>
                  </a:cubicBezTo>
                  <a:cubicBezTo>
                    <a:pt x="13312" y="8033"/>
                    <a:pt x="13292" y="8034"/>
                    <a:pt x="13273" y="8036"/>
                  </a:cubicBezTo>
                  <a:cubicBezTo>
                    <a:pt x="13260" y="8028"/>
                    <a:pt x="13247" y="8020"/>
                    <a:pt x="13231" y="8015"/>
                  </a:cubicBezTo>
                  <a:lnTo>
                    <a:pt x="13231" y="7693"/>
                  </a:lnTo>
                  <a:cubicBezTo>
                    <a:pt x="13231" y="7469"/>
                    <a:pt x="13196" y="7253"/>
                    <a:pt x="13134" y="7048"/>
                  </a:cubicBezTo>
                  <a:close/>
                  <a:moveTo>
                    <a:pt x="14341" y="8032"/>
                  </a:moveTo>
                  <a:cubicBezTo>
                    <a:pt x="14356" y="8032"/>
                    <a:pt x="14372" y="8034"/>
                    <a:pt x="14387" y="8039"/>
                  </a:cubicBezTo>
                  <a:cubicBezTo>
                    <a:pt x="14399" y="8043"/>
                    <a:pt x="14414" y="8057"/>
                    <a:pt x="14431" y="8071"/>
                  </a:cubicBezTo>
                  <a:cubicBezTo>
                    <a:pt x="14388" y="8058"/>
                    <a:pt x="14343" y="8047"/>
                    <a:pt x="14298" y="8037"/>
                  </a:cubicBezTo>
                  <a:cubicBezTo>
                    <a:pt x="14312" y="8034"/>
                    <a:pt x="14327" y="8032"/>
                    <a:pt x="14341" y="8032"/>
                  </a:cubicBezTo>
                  <a:close/>
                  <a:moveTo>
                    <a:pt x="3568" y="6769"/>
                  </a:moveTo>
                  <a:lnTo>
                    <a:pt x="3577" y="6777"/>
                  </a:lnTo>
                  <a:lnTo>
                    <a:pt x="2275" y="8078"/>
                  </a:lnTo>
                  <a:lnTo>
                    <a:pt x="2267" y="8070"/>
                  </a:lnTo>
                  <a:lnTo>
                    <a:pt x="3568" y="6769"/>
                  </a:lnTo>
                  <a:close/>
                  <a:moveTo>
                    <a:pt x="9304" y="7860"/>
                  </a:moveTo>
                  <a:lnTo>
                    <a:pt x="9515" y="8071"/>
                  </a:lnTo>
                  <a:lnTo>
                    <a:pt x="9506" y="8079"/>
                  </a:lnTo>
                  <a:lnTo>
                    <a:pt x="9289" y="7860"/>
                  </a:lnTo>
                  <a:close/>
                  <a:moveTo>
                    <a:pt x="8472" y="5254"/>
                  </a:moveTo>
                  <a:lnTo>
                    <a:pt x="8472" y="8089"/>
                  </a:lnTo>
                  <a:cubicBezTo>
                    <a:pt x="8429" y="8069"/>
                    <a:pt x="8399" y="8026"/>
                    <a:pt x="8399" y="7975"/>
                  </a:cubicBezTo>
                  <a:lnTo>
                    <a:pt x="8399" y="5368"/>
                  </a:lnTo>
                  <a:cubicBezTo>
                    <a:pt x="8399" y="5317"/>
                    <a:pt x="8429" y="5274"/>
                    <a:pt x="8472" y="5254"/>
                  </a:cubicBezTo>
                  <a:close/>
                  <a:moveTo>
                    <a:pt x="9992" y="5254"/>
                  </a:moveTo>
                  <a:lnTo>
                    <a:pt x="9992" y="8089"/>
                  </a:lnTo>
                  <a:cubicBezTo>
                    <a:pt x="9948" y="8069"/>
                    <a:pt x="9920" y="8026"/>
                    <a:pt x="9920" y="7975"/>
                  </a:cubicBezTo>
                  <a:lnTo>
                    <a:pt x="9920" y="5368"/>
                  </a:lnTo>
                  <a:cubicBezTo>
                    <a:pt x="9920" y="5317"/>
                    <a:pt x="9948" y="5274"/>
                    <a:pt x="9992" y="5254"/>
                  </a:cubicBezTo>
                  <a:close/>
                  <a:moveTo>
                    <a:pt x="9021" y="5255"/>
                  </a:moveTo>
                  <a:cubicBezTo>
                    <a:pt x="9066" y="5274"/>
                    <a:pt x="9094" y="5318"/>
                    <a:pt x="9094" y="5368"/>
                  </a:cubicBezTo>
                  <a:lnTo>
                    <a:pt x="9094" y="7976"/>
                  </a:lnTo>
                  <a:cubicBezTo>
                    <a:pt x="9094" y="8026"/>
                    <a:pt x="9066" y="8070"/>
                    <a:pt x="9021" y="8090"/>
                  </a:cubicBezTo>
                  <a:lnTo>
                    <a:pt x="9021" y="5255"/>
                  </a:lnTo>
                  <a:close/>
                  <a:moveTo>
                    <a:pt x="10542" y="5254"/>
                  </a:moveTo>
                  <a:cubicBezTo>
                    <a:pt x="10585" y="5274"/>
                    <a:pt x="10614" y="5317"/>
                    <a:pt x="10614" y="5368"/>
                  </a:cubicBezTo>
                  <a:lnTo>
                    <a:pt x="10614" y="7976"/>
                  </a:lnTo>
                  <a:cubicBezTo>
                    <a:pt x="10614" y="8026"/>
                    <a:pt x="10585" y="8070"/>
                    <a:pt x="10542" y="8090"/>
                  </a:cubicBezTo>
                  <a:lnTo>
                    <a:pt x="10542" y="5254"/>
                  </a:lnTo>
                  <a:close/>
                  <a:moveTo>
                    <a:pt x="3579" y="6839"/>
                  </a:moveTo>
                  <a:lnTo>
                    <a:pt x="3590" y="6851"/>
                  </a:lnTo>
                  <a:lnTo>
                    <a:pt x="2350" y="8091"/>
                  </a:lnTo>
                  <a:lnTo>
                    <a:pt x="2338" y="8079"/>
                  </a:lnTo>
                  <a:lnTo>
                    <a:pt x="3579" y="6839"/>
                  </a:lnTo>
                  <a:close/>
                  <a:moveTo>
                    <a:pt x="9225" y="7860"/>
                  </a:moveTo>
                  <a:lnTo>
                    <a:pt x="9444" y="8080"/>
                  </a:lnTo>
                  <a:lnTo>
                    <a:pt x="9433" y="8092"/>
                  </a:lnTo>
                  <a:lnTo>
                    <a:pt x="9201" y="7860"/>
                  </a:lnTo>
                  <a:close/>
                  <a:moveTo>
                    <a:pt x="8971" y="5244"/>
                  </a:moveTo>
                  <a:cubicBezTo>
                    <a:pt x="8973" y="5244"/>
                    <a:pt x="8974" y="5245"/>
                    <a:pt x="8977" y="5245"/>
                  </a:cubicBezTo>
                  <a:lnTo>
                    <a:pt x="8977" y="8100"/>
                  </a:lnTo>
                  <a:lnTo>
                    <a:pt x="8836" y="8100"/>
                  </a:lnTo>
                  <a:lnTo>
                    <a:pt x="8836" y="5244"/>
                  </a:lnTo>
                  <a:close/>
                  <a:moveTo>
                    <a:pt x="10497" y="5244"/>
                  </a:moveTo>
                  <a:lnTo>
                    <a:pt x="10497" y="8100"/>
                  </a:lnTo>
                  <a:lnTo>
                    <a:pt x="10355" y="8100"/>
                  </a:lnTo>
                  <a:lnTo>
                    <a:pt x="10355" y="5244"/>
                  </a:lnTo>
                  <a:close/>
                  <a:moveTo>
                    <a:pt x="8657" y="5244"/>
                  </a:moveTo>
                  <a:lnTo>
                    <a:pt x="8657" y="8101"/>
                  </a:lnTo>
                  <a:lnTo>
                    <a:pt x="8518" y="8101"/>
                  </a:lnTo>
                  <a:lnTo>
                    <a:pt x="8518" y="5244"/>
                  </a:lnTo>
                  <a:close/>
                  <a:moveTo>
                    <a:pt x="10179" y="5244"/>
                  </a:moveTo>
                  <a:lnTo>
                    <a:pt x="10179" y="8101"/>
                  </a:lnTo>
                  <a:lnTo>
                    <a:pt x="10038" y="8101"/>
                  </a:lnTo>
                  <a:lnTo>
                    <a:pt x="10038" y="5244"/>
                  </a:lnTo>
                  <a:close/>
                  <a:moveTo>
                    <a:pt x="13535" y="7958"/>
                  </a:moveTo>
                  <a:cubicBezTo>
                    <a:pt x="13556" y="7958"/>
                    <a:pt x="13588" y="7968"/>
                    <a:pt x="13622" y="7978"/>
                  </a:cubicBezTo>
                  <a:cubicBezTo>
                    <a:pt x="13656" y="7989"/>
                    <a:pt x="13696" y="8000"/>
                    <a:pt x="13733" y="8002"/>
                  </a:cubicBezTo>
                  <a:lnTo>
                    <a:pt x="13733" y="8026"/>
                  </a:lnTo>
                  <a:cubicBezTo>
                    <a:pt x="13697" y="8031"/>
                    <a:pt x="13660" y="8038"/>
                    <a:pt x="13626" y="8047"/>
                  </a:cubicBezTo>
                  <a:cubicBezTo>
                    <a:pt x="13611" y="8018"/>
                    <a:pt x="13581" y="7999"/>
                    <a:pt x="13545" y="7999"/>
                  </a:cubicBezTo>
                  <a:cubicBezTo>
                    <a:pt x="13542" y="7999"/>
                    <a:pt x="13538" y="7999"/>
                    <a:pt x="13533" y="8000"/>
                  </a:cubicBezTo>
                  <a:cubicBezTo>
                    <a:pt x="13507" y="8004"/>
                    <a:pt x="13485" y="8017"/>
                    <a:pt x="13472" y="8037"/>
                  </a:cubicBezTo>
                  <a:cubicBezTo>
                    <a:pt x="13460" y="8054"/>
                    <a:pt x="13455" y="8075"/>
                    <a:pt x="13459" y="8096"/>
                  </a:cubicBezTo>
                  <a:cubicBezTo>
                    <a:pt x="13444" y="8101"/>
                    <a:pt x="13428" y="8107"/>
                    <a:pt x="13414" y="8113"/>
                  </a:cubicBezTo>
                  <a:cubicBezTo>
                    <a:pt x="13414" y="8112"/>
                    <a:pt x="13413" y="8111"/>
                    <a:pt x="13413" y="8110"/>
                  </a:cubicBezTo>
                  <a:cubicBezTo>
                    <a:pt x="13404" y="8078"/>
                    <a:pt x="13409" y="8045"/>
                    <a:pt x="13429" y="8017"/>
                  </a:cubicBezTo>
                  <a:cubicBezTo>
                    <a:pt x="13450" y="7985"/>
                    <a:pt x="13486" y="7963"/>
                    <a:pt x="13527" y="7958"/>
                  </a:cubicBezTo>
                  <a:close/>
                  <a:moveTo>
                    <a:pt x="8704" y="8011"/>
                  </a:moveTo>
                  <a:lnTo>
                    <a:pt x="8791" y="8097"/>
                  </a:lnTo>
                  <a:lnTo>
                    <a:pt x="8791" y="8122"/>
                  </a:lnTo>
                  <a:lnTo>
                    <a:pt x="8704" y="8034"/>
                  </a:lnTo>
                  <a:lnTo>
                    <a:pt x="8704" y="8011"/>
                  </a:lnTo>
                  <a:close/>
                  <a:moveTo>
                    <a:pt x="13365" y="8065"/>
                  </a:moveTo>
                  <a:lnTo>
                    <a:pt x="13365" y="8065"/>
                  </a:lnTo>
                  <a:cubicBezTo>
                    <a:pt x="13362" y="8084"/>
                    <a:pt x="13364" y="8103"/>
                    <a:pt x="13367" y="8123"/>
                  </a:cubicBezTo>
                  <a:cubicBezTo>
                    <a:pt x="13369" y="8127"/>
                    <a:pt x="13370" y="8129"/>
                    <a:pt x="13371" y="8133"/>
                  </a:cubicBezTo>
                  <a:cubicBezTo>
                    <a:pt x="13362" y="8137"/>
                    <a:pt x="13355" y="8142"/>
                    <a:pt x="13345" y="8145"/>
                  </a:cubicBezTo>
                  <a:cubicBezTo>
                    <a:pt x="13345" y="8138"/>
                    <a:pt x="13344" y="8133"/>
                    <a:pt x="13343" y="8128"/>
                  </a:cubicBezTo>
                  <a:cubicBezTo>
                    <a:pt x="13338" y="8110"/>
                    <a:pt x="13328" y="8091"/>
                    <a:pt x="13318" y="8076"/>
                  </a:cubicBezTo>
                  <a:lnTo>
                    <a:pt x="13341" y="8073"/>
                  </a:lnTo>
                  <a:lnTo>
                    <a:pt x="13365" y="8065"/>
                  </a:lnTo>
                  <a:close/>
                  <a:moveTo>
                    <a:pt x="11038" y="5544"/>
                  </a:moveTo>
                  <a:cubicBezTo>
                    <a:pt x="12222" y="5544"/>
                    <a:pt x="13186" y="6508"/>
                    <a:pt x="13186" y="7693"/>
                  </a:cubicBezTo>
                  <a:lnTo>
                    <a:pt x="13186" y="8007"/>
                  </a:lnTo>
                  <a:cubicBezTo>
                    <a:pt x="13183" y="8007"/>
                    <a:pt x="13181" y="8006"/>
                    <a:pt x="13178" y="8006"/>
                  </a:cubicBezTo>
                  <a:cubicBezTo>
                    <a:pt x="13155" y="8006"/>
                    <a:pt x="13132" y="8009"/>
                    <a:pt x="13111" y="8017"/>
                  </a:cubicBezTo>
                  <a:cubicBezTo>
                    <a:pt x="13082" y="8028"/>
                    <a:pt x="13055" y="8054"/>
                    <a:pt x="13023" y="8087"/>
                  </a:cubicBezTo>
                  <a:cubicBezTo>
                    <a:pt x="12998" y="8112"/>
                    <a:pt x="12971" y="8139"/>
                    <a:pt x="12943" y="8156"/>
                  </a:cubicBezTo>
                  <a:lnTo>
                    <a:pt x="12943" y="7692"/>
                  </a:lnTo>
                  <a:cubicBezTo>
                    <a:pt x="12943" y="6642"/>
                    <a:pt x="12089" y="5788"/>
                    <a:pt x="11039" y="5788"/>
                  </a:cubicBezTo>
                  <a:lnTo>
                    <a:pt x="10661" y="5788"/>
                  </a:lnTo>
                  <a:lnTo>
                    <a:pt x="10661" y="5544"/>
                  </a:lnTo>
                  <a:close/>
                  <a:moveTo>
                    <a:pt x="3652" y="6853"/>
                  </a:moveTo>
                  <a:lnTo>
                    <a:pt x="3661" y="6861"/>
                  </a:lnTo>
                  <a:lnTo>
                    <a:pt x="2360" y="8163"/>
                  </a:lnTo>
                  <a:lnTo>
                    <a:pt x="2351" y="8154"/>
                  </a:lnTo>
                  <a:lnTo>
                    <a:pt x="3652" y="6853"/>
                  </a:lnTo>
                  <a:close/>
                  <a:moveTo>
                    <a:pt x="9140" y="7864"/>
                  </a:moveTo>
                  <a:lnTo>
                    <a:pt x="9432" y="8155"/>
                  </a:lnTo>
                  <a:lnTo>
                    <a:pt x="9424" y="8164"/>
                  </a:lnTo>
                  <a:lnTo>
                    <a:pt x="9140" y="7880"/>
                  </a:lnTo>
                  <a:lnTo>
                    <a:pt x="9140" y="7864"/>
                  </a:lnTo>
                  <a:close/>
                  <a:moveTo>
                    <a:pt x="3663" y="6924"/>
                  </a:moveTo>
                  <a:lnTo>
                    <a:pt x="3675" y="6935"/>
                  </a:lnTo>
                  <a:lnTo>
                    <a:pt x="2434" y="8175"/>
                  </a:lnTo>
                  <a:lnTo>
                    <a:pt x="2423" y="8164"/>
                  </a:lnTo>
                  <a:lnTo>
                    <a:pt x="3663" y="6924"/>
                  </a:lnTo>
                  <a:close/>
                  <a:moveTo>
                    <a:pt x="9140" y="7943"/>
                  </a:moveTo>
                  <a:lnTo>
                    <a:pt x="9361" y="8164"/>
                  </a:lnTo>
                  <a:lnTo>
                    <a:pt x="9348" y="8175"/>
                  </a:lnTo>
                  <a:lnTo>
                    <a:pt x="9140" y="7968"/>
                  </a:lnTo>
                  <a:lnTo>
                    <a:pt x="9140" y="7943"/>
                  </a:lnTo>
                  <a:close/>
                  <a:moveTo>
                    <a:pt x="13170" y="8165"/>
                  </a:moveTo>
                  <a:cubicBezTo>
                    <a:pt x="13176" y="8165"/>
                    <a:pt x="13183" y="8169"/>
                    <a:pt x="13186" y="8175"/>
                  </a:cubicBezTo>
                  <a:cubicBezTo>
                    <a:pt x="13190" y="8185"/>
                    <a:pt x="13185" y="8194"/>
                    <a:pt x="13175" y="8196"/>
                  </a:cubicBezTo>
                  <a:cubicBezTo>
                    <a:pt x="13173" y="8197"/>
                    <a:pt x="13171" y="8198"/>
                    <a:pt x="13169" y="8198"/>
                  </a:cubicBezTo>
                  <a:cubicBezTo>
                    <a:pt x="13163" y="8198"/>
                    <a:pt x="13156" y="8193"/>
                    <a:pt x="13153" y="8187"/>
                  </a:cubicBezTo>
                  <a:cubicBezTo>
                    <a:pt x="13152" y="8184"/>
                    <a:pt x="13152" y="8180"/>
                    <a:pt x="13153" y="8176"/>
                  </a:cubicBezTo>
                  <a:cubicBezTo>
                    <a:pt x="13154" y="8173"/>
                    <a:pt x="13158" y="8169"/>
                    <a:pt x="13164" y="8166"/>
                  </a:cubicBezTo>
                  <a:cubicBezTo>
                    <a:pt x="13166" y="8165"/>
                    <a:pt x="13167" y="8165"/>
                    <a:pt x="13170" y="8165"/>
                  </a:cubicBezTo>
                  <a:close/>
                  <a:moveTo>
                    <a:pt x="3737" y="6936"/>
                  </a:moveTo>
                  <a:lnTo>
                    <a:pt x="3745" y="6945"/>
                  </a:lnTo>
                  <a:lnTo>
                    <a:pt x="2444" y="8245"/>
                  </a:lnTo>
                  <a:lnTo>
                    <a:pt x="2435" y="8238"/>
                  </a:lnTo>
                  <a:lnTo>
                    <a:pt x="3737" y="6936"/>
                  </a:lnTo>
                  <a:close/>
                  <a:moveTo>
                    <a:pt x="9132" y="8023"/>
                  </a:moveTo>
                  <a:lnTo>
                    <a:pt x="9347" y="8239"/>
                  </a:lnTo>
                  <a:lnTo>
                    <a:pt x="9339" y="8247"/>
                  </a:lnTo>
                  <a:lnTo>
                    <a:pt x="9128" y="8036"/>
                  </a:lnTo>
                  <a:lnTo>
                    <a:pt x="9132" y="8023"/>
                  </a:lnTo>
                  <a:close/>
                  <a:moveTo>
                    <a:pt x="3746" y="7008"/>
                  </a:moveTo>
                  <a:lnTo>
                    <a:pt x="3758" y="7020"/>
                  </a:lnTo>
                  <a:lnTo>
                    <a:pt x="2518" y="8260"/>
                  </a:lnTo>
                  <a:lnTo>
                    <a:pt x="2506" y="8248"/>
                  </a:lnTo>
                  <a:lnTo>
                    <a:pt x="3746" y="7008"/>
                  </a:lnTo>
                  <a:close/>
                  <a:moveTo>
                    <a:pt x="9106" y="8078"/>
                  </a:moveTo>
                  <a:lnTo>
                    <a:pt x="9277" y="8248"/>
                  </a:lnTo>
                  <a:lnTo>
                    <a:pt x="9264" y="8260"/>
                  </a:lnTo>
                  <a:lnTo>
                    <a:pt x="9094" y="8090"/>
                  </a:lnTo>
                  <a:lnTo>
                    <a:pt x="9095" y="8089"/>
                  </a:lnTo>
                  <a:cubicBezTo>
                    <a:pt x="9099" y="8086"/>
                    <a:pt x="9102" y="8081"/>
                    <a:pt x="9105" y="8079"/>
                  </a:cubicBezTo>
                  <a:lnTo>
                    <a:pt x="9106" y="8078"/>
                  </a:lnTo>
                  <a:close/>
                  <a:moveTo>
                    <a:pt x="8355" y="5544"/>
                  </a:moveTo>
                  <a:lnTo>
                    <a:pt x="8355" y="5788"/>
                  </a:lnTo>
                  <a:lnTo>
                    <a:pt x="7901" y="5788"/>
                  </a:lnTo>
                  <a:cubicBezTo>
                    <a:pt x="6851" y="5788"/>
                    <a:pt x="5997" y="6642"/>
                    <a:pt x="5997" y="7693"/>
                  </a:cubicBezTo>
                  <a:lnTo>
                    <a:pt x="5997" y="8280"/>
                  </a:lnTo>
                  <a:lnTo>
                    <a:pt x="5752" y="8280"/>
                  </a:lnTo>
                  <a:lnTo>
                    <a:pt x="5752" y="7693"/>
                  </a:lnTo>
                  <a:cubicBezTo>
                    <a:pt x="5752" y="6508"/>
                    <a:pt x="6716" y="5544"/>
                    <a:pt x="7901" y="5544"/>
                  </a:cubicBezTo>
                  <a:close/>
                  <a:moveTo>
                    <a:pt x="8355" y="5834"/>
                  </a:moveTo>
                  <a:lnTo>
                    <a:pt x="8355" y="7390"/>
                  </a:lnTo>
                  <a:lnTo>
                    <a:pt x="8354" y="7390"/>
                  </a:lnTo>
                  <a:cubicBezTo>
                    <a:pt x="8164" y="7416"/>
                    <a:pt x="7988" y="7504"/>
                    <a:pt x="7850" y="7642"/>
                  </a:cubicBezTo>
                  <a:cubicBezTo>
                    <a:pt x="7681" y="7810"/>
                    <a:pt x="7589" y="8034"/>
                    <a:pt x="7589" y="8271"/>
                  </a:cubicBezTo>
                  <a:lnTo>
                    <a:pt x="7589" y="8280"/>
                  </a:lnTo>
                  <a:lnTo>
                    <a:pt x="6042" y="8280"/>
                  </a:lnTo>
                  <a:lnTo>
                    <a:pt x="6042" y="7693"/>
                  </a:lnTo>
                  <a:cubicBezTo>
                    <a:pt x="6042" y="6667"/>
                    <a:pt x="6877" y="5834"/>
                    <a:pt x="7901" y="5834"/>
                  </a:cubicBezTo>
                  <a:close/>
                  <a:moveTo>
                    <a:pt x="8353" y="7437"/>
                  </a:moveTo>
                  <a:lnTo>
                    <a:pt x="8353" y="7836"/>
                  </a:lnTo>
                  <a:cubicBezTo>
                    <a:pt x="8164" y="7890"/>
                    <a:pt x="8023" y="8064"/>
                    <a:pt x="8023" y="8271"/>
                  </a:cubicBezTo>
                  <a:lnTo>
                    <a:pt x="8023" y="8280"/>
                  </a:lnTo>
                  <a:lnTo>
                    <a:pt x="7633" y="8280"/>
                  </a:lnTo>
                  <a:lnTo>
                    <a:pt x="7633" y="8271"/>
                  </a:lnTo>
                  <a:cubicBezTo>
                    <a:pt x="7633" y="8047"/>
                    <a:pt x="7722" y="7834"/>
                    <a:pt x="7881" y="7674"/>
                  </a:cubicBezTo>
                  <a:cubicBezTo>
                    <a:pt x="8010" y="7546"/>
                    <a:pt x="8176" y="7463"/>
                    <a:pt x="8353" y="7437"/>
                  </a:cubicBezTo>
                  <a:close/>
                  <a:moveTo>
                    <a:pt x="8074" y="8222"/>
                  </a:moveTo>
                  <a:lnTo>
                    <a:pt x="8132" y="8280"/>
                  </a:lnTo>
                  <a:lnTo>
                    <a:pt x="8108" y="8280"/>
                  </a:lnTo>
                  <a:lnTo>
                    <a:pt x="8071" y="8243"/>
                  </a:lnTo>
                  <a:cubicBezTo>
                    <a:pt x="8071" y="8236"/>
                    <a:pt x="8072" y="8228"/>
                    <a:pt x="8074" y="8222"/>
                  </a:cubicBezTo>
                  <a:close/>
                  <a:moveTo>
                    <a:pt x="10660" y="7452"/>
                  </a:moveTo>
                  <a:cubicBezTo>
                    <a:pt x="11029" y="7543"/>
                    <a:pt x="11303" y="7875"/>
                    <a:pt x="11303" y="8271"/>
                  </a:cubicBezTo>
                  <a:lnTo>
                    <a:pt x="11303" y="8280"/>
                  </a:lnTo>
                  <a:lnTo>
                    <a:pt x="10914" y="8280"/>
                  </a:lnTo>
                  <a:lnTo>
                    <a:pt x="10914" y="8271"/>
                  </a:lnTo>
                  <a:cubicBezTo>
                    <a:pt x="10914" y="8092"/>
                    <a:pt x="10810" y="7938"/>
                    <a:pt x="10659" y="7863"/>
                  </a:cubicBezTo>
                  <a:lnTo>
                    <a:pt x="10659" y="7452"/>
                  </a:lnTo>
                  <a:close/>
                  <a:moveTo>
                    <a:pt x="11038" y="5834"/>
                  </a:moveTo>
                  <a:cubicBezTo>
                    <a:pt x="12063" y="5834"/>
                    <a:pt x="12896" y="6668"/>
                    <a:pt x="12896" y="7693"/>
                  </a:cubicBezTo>
                  <a:lnTo>
                    <a:pt x="12896" y="8176"/>
                  </a:lnTo>
                  <a:cubicBezTo>
                    <a:pt x="12866" y="8185"/>
                    <a:pt x="12836" y="8187"/>
                    <a:pt x="12805" y="8190"/>
                  </a:cubicBezTo>
                  <a:cubicBezTo>
                    <a:pt x="12763" y="8194"/>
                    <a:pt x="12727" y="8197"/>
                    <a:pt x="12704" y="8211"/>
                  </a:cubicBezTo>
                  <a:cubicBezTo>
                    <a:pt x="12674" y="8228"/>
                    <a:pt x="12651" y="8252"/>
                    <a:pt x="12634" y="8280"/>
                  </a:cubicBezTo>
                  <a:lnTo>
                    <a:pt x="11348" y="8280"/>
                  </a:lnTo>
                  <a:lnTo>
                    <a:pt x="11348" y="8271"/>
                  </a:lnTo>
                  <a:cubicBezTo>
                    <a:pt x="11348" y="7849"/>
                    <a:pt x="11052" y="7495"/>
                    <a:pt x="10659" y="7404"/>
                  </a:cubicBezTo>
                  <a:lnTo>
                    <a:pt x="10659" y="5834"/>
                  </a:lnTo>
                  <a:close/>
                  <a:moveTo>
                    <a:pt x="8087" y="8155"/>
                  </a:moveTo>
                  <a:lnTo>
                    <a:pt x="8212" y="8281"/>
                  </a:lnTo>
                  <a:cubicBezTo>
                    <a:pt x="8207" y="8281"/>
                    <a:pt x="8202" y="8280"/>
                    <a:pt x="8197" y="8280"/>
                  </a:cubicBezTo>
                  <a:lnTo>
                    <a:pt x="8083" y="8168"/>
                  </a:lnTo>
                  <a:lnTo>
                    <a:pt x="8087" y="8155"/>
                  </a:lnTo>
                  <a:close/>
                  <a:moveTo>
                    <a:pt x="13177" y="8052"/>
                  </a:moveTo>
                  <a:cubicBezTo>
                    <a:pt x="13234" y="8052"/>
                    <a:pt x="13285" y="8087"/>
                    <a:pt x="13300" y="8138"/>
                  </a:cubicBezTo>
                  <a:cubicBezTo>
                    <a:pt x="13302" y="8148"/>
                    <a:pt x="13301" y="8155"/>
                    <a:pt x="13301" y="8165"/>
                  </a:cubicBezTo>
                  <a:cubicBezTo>
                    <a:pt x="13286" y="8171"/>
                    <a:pt x="13271" y="8180"/>
                    <a:pt x="13258" y="8187"/>
                  </a:cubicBezTo>
                  <a:cubicBezTo>
                    <a:pt x="13259" y="8175"/>
                    <a:pt x="13258" y="8165"/>
                    <a:pt x="13253" y="8153"/>
                  </a:cubicBezTo>
                  <a:cubicBezTo>
                    <a:pt x="13242" y="8118"/>
                    <a:pt x="13207" y="8096"/>
                    <a:pt x="13171" y="8096"/>
                  </a:cubicBezTo>
                  <a:cubicBezTo>
                    <a:pt x="13160" y="8096"/>
                    <a:pt x="13150" y="8098"/>
                    <a:pt x="13139" y="8101"/>
                  </a:cubicBezTo>
                  <a:cubicBezTo>
                    <a:pt x="13116" y="8111"/>
                    <a:pt x="13097" y="8128"/>
                    <a:pt x="13089" y="8150"/>
                  </a:cubicBezTo>
                  <a:cubicBezTo>
                    <a:pt x="13079" y="8171"/>
                    <a:pt x="13079" y="8195"/>
                    <a:pt x="13087" y="8215"/>
                  </a:cubicBezTo>
                  <a:cubicBezTo>
                    <a:pt x="13096" y="8238"/>
                    <a:pt x="13113" y="8253"/>
                    <a:pt x="13134" y="8261"/>
                  </a:cubicBezTo>
                  <a:cubicBezTo>
                    <a:pt x="13115" y="8274"/>
                    <a:pt x="13095" y="8286"/>
                    <a:pt x="13076" y="8301"/>
                  </a:cubicBezTo>
                  <a:cubicBezTo>
                    <a:pt x="13074" y="8302"/>
                    <a:pt x="13071" y="8305"/>
                    <a:pt x="13069" y="8307"/>
                  </a:cubicBezTo>
                  <a:cubicBezTo>
                    <a:pt x="13054" y="8308"/>
                    <a:pt x="13039" y="8311"/>
                    <a:pt x="13023" y="8317"/>
                  </a:cubicBezTo>
                  <a:lnTo>
                    <a:pt x="12965" y="8196"/>
                  </a:lnTo>
                  <a:cubicBezTo>
                    <a:pt x="12997" y="8176"/>
                    <a:pt x="13027" y="8147"/>
                    <a:pt x="13053" y="8122"/>
                  </a:cubicBezTo>
                  <a:cubicBezTo>
                    <a:pt x="13078" y="8095"/>
                    <a:pt x="13106" y="8069"/>
                    <a:pt x="13124" y="8062"/>
                  </a:cubicBezTo>
                  <a:cubicBezTo>
                    <a:pt x="13141" y="8056"/>
                    <a:pt x="13159" y="8052"/>
                    <a:pt x="13177" y="8052"/>
                  </a:cubicBezTo>
                  <a:close/>
                  <a:moveTo>
                    <a:pt x="3821" y="7021"/>
                  </a:moveTo>
                  <a:lnTo>
                    <a:pt x="3830" y="7029"/>
                  </a:lnTo>
                  <a:lnTo>
                    <a:pt x="2528" y="8329"/>
                  </a:lnTo>
                  <a:lnTo>
                    <a:pt x="2520" y="8322"/>
                  </a:lnTo>
                  <a:lnTo>
                    <a:pt x="3821" y="7021"/>
                  </a:lnTo>
                  <a:close/>
                  <a:moveTo>
                    <a:pt x="9060" y="8122"/>
                  </a:moveTo>
                  <a:lnTo>
                    <a:pt x="9263" y="8323"/>
                  </a:lnTo>
                  <a:lnTo>
                    <a:pt x="9254" y="8331"/>
                  </a:lnTo>
                  <a:lnTo>
                    <a:pt x="9051" y="8127"/>
                  </a:lnTo>
                  <a:cubicBezTo>
                    <a:pt x="9053" y="8126"/>
                    <a:pt x="9057" y="8124"/>
                    <a:pt x="9060" y="8122"/>
                  </a:cubicBezTo>
                  <a:close/>
                  <a:moveTo>
                    <a:pt x="9003" y="8143"/>
                  </a:moveTo>
                  <a:lnTo>
                    <a:pt x="9193" y="8331"/>
                  </a:lnTo>
                  <a:lnTo>
                    <a:pt x="9182" y="8343"/>
                  </a:lnTo>
                  <a:lnTo>
                    <a:pt x="8984" y="8147"/>
                  </a:lnTo>
                  <a:lnTo>
                    <a:pt x="9003" y="8143"/>
                  </a:lnTo>
                  <a:close/>
                  <a:moveTo>
                    <a:pt x="3831" y="7092"/>
                  </a:moveTo>
                  <a:lnTo>
                    <a:pt x="3842" y="7104"/>
                  </a:lnTo>
                  <a:lnTo>
                    <a:pt x="2602" y="8344"/>
                  </a:lnTo>
                  <a:lnTo>
                    <a:pt x="2591" y="8332"/>
                  </a:lnTo>
                  <a:lnTo>
                    <a:pt x="3831" y="7092"/>
                  </a:lnTo>
                  <a:close/>
                  <a:moveTo>
                    <a:pt x="5707" y="7979"/>
                  </a:moveTo>
                  <a:lnTo>
                    <a:pt x="5707" y="8234"/>
                  </a:lnTo>
                  <a:cubicBezTo>
                    <a:pt x="5513" y="8250"/>
                    <a:pt x="5327" y="8292"/>
                    <a:pt x="5151" y="8356"/>
                  </a:cubicBezTo>
                  <a:lnTo>
                    <a:pt x="5151" y="7979"/>
                  </a:lnTo>
                  <a:close/>
                  <a:moveTo>
                    <a:pt x="8193" y="8324"/>
                  </a:moveTo>
                  <a:cubicBezTo>
                    <a:pt x="8243" y="8324"/>
                    <a:pt x="8287" y="8354"/>
                    <a:pt x="8307" y="8397"/>
                  </a:cubicBezTo>
                  <a:lnTo>
                    <a:pt x="5473" y="8397"/>
                  </a:lnTo>
                  <a:cubicBezTo>
                    <a:pt x="5493" y="8355"/>
                    <a:pt x="5536" y="8324"/>
                    <a:pt x="5586" y="8324"/>
                  </a:cubicBezTo>
                  <a:close/>
                  <a:moveTo>
                    <a:pt x="10744" y="8324"/>
                  </a:moveTo>
                  <a:lnTo>
                    <a:pt x="12615" y="8326"/>
                  </a:lnTo>
                  <a:cubicBezTo>
                    <a:pt x="12614" y="8331"/>
                    <a:pt x="12614" y="8338"/>
                    <a:pt x="12612" y="8343"/>
                  </a:cubicBezTo>
                  <a:cubicBezTo>
                    <a:pt x="12599" y="8355"/>
                    <a:pt x="12586" y="8367"/>
                    <a:pt x="12570" y="8377"/>
                  </a:cubicBezTo>
                  <a:cubicBezTo>
                    <a:pt x="12557" y="8385"/>
                    <a:pt x="12544" y="8392"/>
                    <a:pt x="12529" y="8397"/>
                  </a:cubicBezTo>
                  <a:lnTo>
                    <a:pt x="12515" y="8397"/>
                  </a:lnTo>
                  <a:cubicBezTo>
                    <a:pt x="12499" y="8392"/>
                    <a:pt x="12481" y="8388"/>
                    <a:pt x="12463" y="8388"/>
                  </a:cubicBezTo>
                  <a:cubicBezTo>
                    <a:pt x="12444" y="8388"/>
                    <a:pt x="12428" y="8392"/>
                    <a:pt x="12410" y="8397"/>
                  </a:cubicBezTo>
                  <a:lnTo>
                    <a:pt x="10631" y="8397"/>
                  </a:lnTo>
                  <a:cubicBezTo>
                    <a:pt x="10651" y="8354"/>
                    <a:pt x="10696" y="8324"/>
                    <a:pt x="10744" y="8324"/>
                  </a:cubicBezTo>
                  <a:close/>
                  <a:moveTo>
                    <a:pt x="3905" y="7105"/>
                  </a:moveTo>
                  <a:lnTo>
                    <a:pt x="3912" y="7113"/>
                  </a:lnTo>
                  <a:lnTo>
                    <a:pt x="2612" y="8414"/>
                  </a:lnTo>
                  <a:lnTo>
                    <a:pt x="2603" y="8406"/>
                  </a:lnTo>
                  <a:lnTo>
                    <a:pt x="3905" y="7105"/>
                  </a:lnTo>
                  <a:close/>
                  <a:moveTo>
                    <a:pt x="8918" y="8147"/>
                  </a:moveTo>
                  <a:lnTo>
                    <a:pt x="9178" y="8406"/>
                  </a:lnTo>
                  <a:lnTo>
                    <a:pt x="9171" y="8414"/>
                  </a:lnTo>
                  <a:lnTo>
                    <a:pt x="8903" y="8147"/>
                  </a:lnTo>
                  <a:close/>
                  <a:moveTo>
                    <a:pt x="3915" y="7177"/>
                  </a:moveTo>
                  <a:lnTo>
                    <a:pt x="3927" y="7188"/>
                  </a:lnTo>
                  <a:lnTo>
                    <a:pt x="2686" y="8428"/>
                  </a:lnTo>
                  <a:lnTo>
                    <a:pt x="2675" y="8417"/>
                  </a:lnTo>
                  <a:lnTo>
                    <a:pt x="3915" y="7177"/>
                  </a:lnTo>
                  <a:close/>
                  <a:moveTo>
                    <a:pt x="8839" y="8147"/>
                  </a:moveTo>
                  <a:lnTo>
                    <a:pt x="9109" y="8417"/>
                  </a:lnTo>
                  <a:lnTo>
                    <a:pt x="9097" y="8428"/>
                  </a:lnTo>
                  <a:lnTo>
                    <a:pt x="8815" y="8147"/>
                  </a:lnTo>
                  <a:close/>
                  <a:moveTo>
                    <a:pt x="12926" y="8215"/>
                  </a:moveTo>
                  <a:lnTo>
                    <a:pt x="12955" y="8274"/>
                  </a:lnTo>
                  <a:lnTo>
                    <a:pt x="12984" y="8334"/>
                  </a:lnTo>
                  <a:cubicBezTo>
                    <a:pt x="12950" y="8356"/>
                    <a:pt x="12923" y="8392"/>
                    <a:pt x="12900" y="8423"/>
                  </a:cubicBezTo>
                  <a:cubicBezTo>
                    <a:pt x="12883" y="8445"/>
                    <a:pt x="12865" y="8467"/>
                    <a:pt x="12854" y="8475"/>
                  </a:cubicBezTo>
                  <a:cubicBezTo>
                    <a:pt x="12833" y="8486"/>
                    <a:pt x="12810" y="8493"/>
                    <a:pt x="12786" y="8493"/>
                  </a:cubicBezTo>
                  <a:cubicBezTo>
                    <a:pt x="12739" y="8493"/>
                    <a:pt x="12696" y="8470"/>
                    <a:pt x="12673" y="8431"/>
                  </a:cubicBezTo>
                  <a:cubicBezTo>
                    <a:pt x="12656" y="8403"/>
                    <a:pt x="12651" y="8369"/>
                    <a:pt x="12660" y="8336"/>
                  </a:cubicBezTo>
                  <a:cubicBezTo>
                    <a:pt x="12669" y="8301"/>
                    <a:pt x="12693" y="8269"/>
                    <a:pt x="12727" y="8250"/>
                  </a:cubicBezTo>
                  <a:cubicBezTo>
                    <a:pt x="12743" y="8241"/>
                    <a:pt x="12778" y="8239"/>
                    <a:pt x="12810" y="8234"/>
                  </a:cubicBezTo>
                  <a:cubicBezTo>
                    <a:pt x="12847" y="8232"/>
                    <a:pt x="12891" y="8228"/>
                    <a:pt x="12926" y="8215"/>
                  </a:cubicBezTo>
                  <a:close/>
                  <a:moveTo>
                    <a:pt x="3989" y="7189"/>
                  </a:moveTo>
                  <a:lnTo>
                    <a:pt x="3996" y="7196"/>
                  </a:lnTo>
                  <a:lnTo>
                    <a:pt x="2696" y="8498"/>
                  </a:lnTo>
                  <a:lnTo>
                    <a:pt x="2688" y="8491"/>
                  </a:lnTo>
                  <a:lnTo>
                    <a:pt x="3989" y="7189"/>
                  </a:lnTo>
                  <a:close/>
                  <a:moveTo>
                    <a:pt x="8704" y="8100"/>
                  </a:moveTo>
                  <a:lnTo>
                    <a:pt x="9095" y="8492"/>
                  </a:lnTo>
                  <a:lnTo>
                    <a:pt x="9088" y="8498"/>
                  </a:lnTo>
                  <a:lnTo>
                    <a:pt x="8704" y="8115"/>
                  </a:lnTo>
                  <a:lnTo>
                    <a:pt x="8704" y="8100"/>
                  </a:lnTo>
                  <a:close/>
                  <a:moveTo>
                    <a:pt x="15110" y="8502"/>
                  </a:moveTo>
                  <a:lnTo>
                    <a:pt x="15110" y="8502"/>
                  </a:lnTo>
                  <a:cubicBezTo>
                    <a:pt x="15111" y="8502"/>
                    <a:pt x="15114" y="8503"/>
                    <a:pt x="15114" y="8503"/>
                  </a:cubicBezTo>
                  <a:cubicBezTo>
                    <a:pt x="15114" y="8503"/>
                    <a:pt x="15115" y="8505"/>
                    <a:pt x="15115" y="8506"/>
                  </a:cubicBezTo>
                  <a:lnTo>
                    <a:pt x="15110" y="8502"/>
                  </a:lnTo>
                  <a:close/>
                  <a:moveTo>
                    <a:pt x="3999" y="7259"/>
                  </a:moveTo>
                  <a:lnTo>
                    <a:pt x="4011" y="7272"/>
                  </a:lnTo>
                  <a:lnTo>
                    <a:pt x="2771" y="8512"/>
                  </a:lnTo>
                  <a:lnTo>
                    <a:pt x="2759" y="8500"/>
                  </a:lnTo>
                  <a:lnTo>
                    <a:pt x="3999" y="7259"/>
                  </a:lnTo>
                  <a:close/>
                  <a:moveTo>
                    <a:pt x="8671" y="8147"/>
                  </a:moveTo>
                  <a:lnTo>
                    <a:pt x="9024" y="8500"/>
                  </a:lnTo>
                  <a:lnTo>
                    <a:pt x="9013" y="8512"/>
                  </a:lnTo>
                  <a:lnTo>
                    <a:pt x="8647" y="8147"/>
                  </a:lnTo>
                  <a:close/>
                  <a:moveTo>
                    <a:pt x="12614" y="8403"/>
                  </a:moveTo>
                  <a:cubicBezTo>
                    <a:pt x="12617" y="8422"/>
                    <a:pt x="12625" y="8440"/>
                    <a:pt x="12635" y="8458"/>
                  </a:cubicBezTo>
                  <a:cubicBezTo>
                    <a:pt x="12644" y="8472"/>
                    <a:pt x="12659" y="8486"/>
                    <a:pt x="12673" y="8498"/>
                  </a:cubicBezTo>
                  <a:cubicBezTo>
                    <a:pt x="12667" y="8502"/>
                    <a:pt x="12659" y="8505"/>
                    <a:pt x="12652" y="8509"/>
                  </a:cubicBezTo>
                  <a:cubicBezTo>
                    <a:pt x="12646" y="8513"/>
                    <a:pt x="12641" y="8518"/>
                    <a:pt x="12633" y="8523"/>
                  </a:cubicBezTo>
                  <a:cubicBezTo>
                    <a:pt x="12630" y="8505"/>
                    <a:pt x="12623" y="8486"/>
                    <a:pt x="12612" y="8471"/>
                  </a:cubicBezTo>
                  <a:cubicBezTo>
                    <a:pt x="12602" y="8454"/>
                    <a:pt x="12589" y="8440"/>
                    <a:pt x="12573" y="8428"/>
                  </a:cubicBezTo>
                  <a:cubicBezTo>
                    <a:pt x="12580" y="8424"/>
                    <a:pt x="12588" y="8422"/>
                    <a:pt x="12595" y="8418"/>
                  </a:cubicBezTo>
                  <a:cubicBezTo>
                    <a:pt x="12602" y="8414"/>
                    <a:pt x="12607" y="8408"/>
                    <a:pt x="12614" y="8403"/>
                  </a:cubicBezTo>
                  <a:close/>
                  <a:moveTo>
                    <a:pt x="4073" y="7274"/>
                  </a:moveTo>
                  <a:lnTo>
                    <a:pt x="4081" y="7281"/>
                  </a:lnTo>
                  <a:lnTo>
                    <a:pt x="2780" y="8582"/>
                  </a:lnTo>
                  <a:lnTo>
                    <a:pt x="2772" y="8575"/>
                  </a:lnTo>
                  <a:lnTo>
                    <a:pt x="4073" y="7274"/>
                  </a:lnTo>
                  <a:close/>
                  <a:moveTo>
                    <a:pt x="8582" y="8147"/>
                  </a:moveTo>
                  <a:lnTo>
                    <a:pt x="9010" y="8575"/>
                  </a:lnTo>
                  <a:lnTo>
                    <a:pt x="9002" y="8582"/>
                  </a:lnTo>
                  <a:lnTo>
                    <a:pt x="8567" y="8147"/>
                  </a:lnTo>
                  <a:close/>
                  <a:moveTo>
                    <a:pt x="8318" y="8443"/>
                  </a:moveTo>
                  <a:lnTo>
                    <a:pt x="8318" y="8450"/>
                  </a:lnTo>
                  <a:lnTo>
                    <a:pt x="8318" y="8584"/>
                  </a:lnTo>
                  <a:lnTo>
                    <a:pt x="5461" y="8584"/>
                  </a:lnTo>
                  <a:lnTo>
                    <a:pt x="5461" y="8450"/>
                  </a:lnTo>
                  <a:lnTo>
                    <a:pt x="5461" y="8443"/>
                  </a:lnTo>
                  <a:close/>
                  <a:moveTo>
                    <a:pt x="12339" y="8443"/>
                  </a:moveTo>
                  <a:cubicBezTo>
                    <a:pt x="12327" y="8458"/>
                    <a:pt x="12315" y="8476"/>
                    <a:pt x="12301" y="8496"/>
                  </a:cubicBezTo>
                  <a:cubicBezTo>
                    <a:pt x="12280" y="8528"/>
                    <a:pt x="12258" y="8561"/>
                    <a:pt x="12231" y="8584"/>
                  </a:cubicBezTo>
                  <a:lnTo>
                    <a:pt x="10622" y="8584"/>
                  </a:lnTo>
                  <a:lnTo>
                    <a:pt x="10622" y="8450"/>
                  </a:lnTo>
                  <a:lnTo>
                    <a:pt x="10622" y="8443"/>
                  </a:lnTo>
                  <a:close/>
                  <a:moveTo>
                    <a:pt x="4083" y="7343"/>
                  </a:moveTo>
                  <a:lnTo>
                    <a:pt x="4094" y="7356"/>
                  </a:lnTo>
                  <a:lnTo>
                    <a:pt x="2853" y="8596"/>
                  </a:lnTo>
                  <a:lnTo>
                    <a:pt x="2842" y="8584"/>
                  </a:lnTo>
                  <a:lnTo>
                    <a:pt x="4083" y="7343"/>
                  </a:lnTo>
                  <a:close/>
                  <a:moveTo>
                    <a:pt x="8471" y="8138"/>
                  </a:moveTo>
                  <a:cubicBezTo>
                    <a:pt x="8474" y="8138"/>
                    <a:pt x="8476" y="8139"/>
                    <a:pt x="8478" y="8139"/>
                  </a:cubicBezTo>
                  <a:lnTo>
                    <a:pt x="8490" y="8144"/>
                  </a:lnTo>
                  <a:lnTo>
                    <a:pt x="8500" y="8147"/>
                  </a:lnTo>
                  <a:lnTo>
                    <a:pt x="8940" y="8586"/>
                  </a:lnTo>
                  <a:lnTo>
                    <a:pt x="8927" y="8597"/>
                  </a:lnTo>
                  <a:lnTo>
                    <a:pt x="8468" y="8138"/>
                  </a:lnTo>
                  <a:cubicBezTo>
                    <a:pt x="8469" y="8138"/>
                    <a:pt x="8470" y="8138"/>
                    <a:pt x="8471" y="8138"/>
                  </a:cubicBezTo>
                  <a:close/>
                  <a:moveTo>
                    <a:pt x="4158" y="7357"/>
                  </a:moveTo>
                  <a:lnTo>
                    <a:pt x="4164" y="7364"/>
                  </a:lnTo>
                  <a:lnTo>
                    <a:pt x="2865" y="8666"/>
                  </a:lnTo>
                  <a:lnTo>
                    <a:pt x="2856" y="8658"/>
                  </a:lnTo>
                  <a:lnTo>
                    <a:pt x="4158" y="7357"/>
                  </a:lnTo>
                  <a:close/>
                  <a:moveTo>
                    <a:pt x="8222" y="7955"/>
                  </a:moveTo>
                  <a:lnTo>
                    <a:pt x="8926" y="8659"/>
                  </a:lnTo>
                  <a:lnTo>
                    <a:pt x="8919" y="8667"/>
                  </a:lnTo>
                  <a:lnTo>
                    <a:pt x="8213" y="7962"/>
                  </a:lnTo>
                  <a:cubicBezTo>
                    <a:pt x="8217" y="7959"/>
                    <a:pt x="8219" y="7958"/>
                    <a:pt x="8222" y="7955"/>
                  </a:cubicBezTo>
                  <a:close/>
                  <a:moveTo>
                    <a:pt x="4167" y="7428"/>
                  </a:moveTo>
                  <a:lnTo>
                    <a:pt x="4179" y="7439"/>
                  </a:lnTo>
                  <a:lnTo>
                    <a:pt x="2939" y="8680"/>
                  </a:lnTo>
                  <a:lnTo>
                    <a:pt x="2926" y="8669"/>
                  </a:lnTo>
                  <a:lnTo>
                    <a:pt x="4167" y="7428"/>
                  </a:lnTo>
                  <a:close/>
                  <a:moveTo>
                    <a:pt x="8181" y="7992"/>
                  </a:moveTo>
                  <a:lnTo>
                    <a:pt x="8857" y="8669"/>
                  </a:lnTo>
                  <a:lnTo>
                    <a:pt x="8845" y="8680"/>
                  </a:lnTo>
                  <a:lnTo>
                    <a:pt x="8170" y="8006"/>
                  </a:lnTo>
                  <a:cubicBezTo>
                    <a:pt x="8173" y="8001"/>
                    <a:pt x="8177" y="7996"/>
                    <a:pt x="8181" y="7992"/>
                  </a:cubicBezTo>
                  <a:close/>
                  <a:moveTo>
                    <a:pt x="8191" y="8675"/>
                  </a:moveTo>
                  <a:lnTo>
                    <a:pt x="8230" y="8714"/>
                  </a:lnTo>
                  <a:lnTo>
                    <a:pt x="8207" y="8714"/>
                  </a:lnTo>
                  <a:lnTo>
                    <a:pt x="8191" y="8698"/>
                  </a:lnTo>
                  <a:lnTo>
                    <a:pt x="8191" y="8675"/>
                  </a:lnTo>
                  <a:close/>
                  <a:moveTo>
                    <a:pt x="8145" y="8629"/>
                  </a:moveTo>
                  <a:lnTo>
                    <a:pt x="8145" y="8716"/>
                  </a:lnTo>
                  <a:lnTo>
                    <a:pt x="5634" y="8716"/>
                  </a:lnTo>
                  <a:lnTo>
                    <a:pt x="5634" y="8629"/>
                  </a:lnTo>
                  <a:close/>
                  <a:moveTo>
                    <a:pt x="8224" y="8629"/>
                  </a:moveTo>
                  <a:lnTo>
                    <a:pt x="8312" y="8716"/>
                  </a:lnTo>
                  <a:lnTo>
                    <a:pt x="8297" y="8716"/>
                  </a:lnTo>
                  <a:lnTo>
                    <a:pt x="8209" y="8629"/>
                  </a:lnTo>
                  <a:close/>
                  <a:moveTo>
                    <a:pt x="12109" y="8629"/>
                  </a:moveTo>
                  <a:cubicBezTo>
                    <a:pt x="12106" y="8629"/>
                    <a:pt x="12105" y="8630"/>
                    <a:pt x="12103" y="8630"/>
                  </a:cubicBezTo>
                  <a:cubicBezTo>
                    <a:pt x="12064" y="8638"/>
                    <a:pt x="12031" y="8645"/>
                    <a:pt x="12010" y="8659"/>
                  </a:cubicBezTo>
                  <a:cubicBezTo>
                    <a:pt x="11988" y="8675"/>
                    <a:pt x="11971" y="8693"/>
                    <a:pt x="11957" y="8716"/>
                  </a:cubicBezTo>
                  <a:lnTo>
                    <a:pt x="10795" y="8716"/>
                  </a:lnTo>
                  <a:lnTo>
                    <a:pt x="10795" y="8629"/>
                  </a:lnTo>
                  <a:close/>
                  <a:moveTo>
                    <a:pt x="12464" y="8435"/>
                  </a:moveTo>
                  <a:cubicBezTo>
                    <a:pt x="12508" y="8435"/>
                    <a:pt x="12550" y="8456"/>
                    <a:pt x="12573" y="8493"/>
                  </a:cubicBezTo>
                  <a:cubicBezTo>
                    <a:pt x="12611" y="8554"/>
                    <a:pt x="12591" y="8634"/>
                    <a:pt x="12530" y="8675"/>
                  </a:cubicBezTo>
                  <a:cubicBezTo>
                    <a:pt x="12517" y="8683"/>
                    <a:pt x="12488" y="8688"/>
                    <a:pt x="12458" y="8693"/>
                  </a:cubicBezTo>
                  <a:cubicBezTo>
                    <a:pt x="12419" y="8700"/>
                    <a:pt x="12375" y="8708"/>
                    <a:pt x="12340" y="8725"/>
                  </a:cubicBezTo>
                  <a:lnTo>
                    <a:pt x="12288" y="8649"/>
                  </a:lnTo>
                  <a:lnTo>
                    <a:pt x="12266" y="8616"/>
                  </a:lnTo>
                  <a:cubicBezTo>
                    <a:pt x="12295" y="8590"/>
                    <a:pt x="12319" y="8554"/>
                    <a:pt x="12340" y="8520"/>
                  </a:cubicBezTo>
                  <a:cubicBezTo>
                    <a:pt x="12357" y="8494"/>
                    <a:pt x="12375" y="8466"/>
                    <a:pt x="12389" y="8458"/>
                  </a:cubicBezTo>
                  <a:cubicBezTo>
                    <a:pt x="12412" y="8443"/>
                    <a:pt x="12438" y="8435"/>
                    <a:pt x="12464" y="8435"/>
                  </a:cubicBezTo>
                  <a:close/>
                  <a:moveTo>
                    <a:pt x="4241" y="7441"/>
                  </a:moveTo>
                  <a:lnTo>
                    <a:pt x="4248" y="7449"/>
                  </a:lnTo>
                  <a:lnTo>
                    <a:pt x="2947" y="8750"/>
                  </a:lnTo>
                  <a:lnTo>
                    <a:pt x="2940" y="8743"/>
                  </a:lnTo>
                  <a:lnTo>
                    <a:pt x="4241" y="7441"/>
                  </a:lnTo>
                  <a:close/>
                  <a:moveTo>
                    <a:pt x="8140" y="8041"/>
                  </a:moveTo>
                  <a:lnTo>
                    <a:pt x="8842" y="8744"/>
                  </a:lnTo>
                  <a:lnTo>
                    <a:pt x="8835" y="8751"/>
                  </a:lnTo>
                  <a:lnTo>
                    <a:pt x="8134" y="8050"/>
                  </a:lnTo>
                  <a:cubicBezTo>
                    <a:pt x="8138" y="8048"/>
                    <a:pt x="8139" y="8043"/>
                    <a:pt x="8140" y="8041"/>
                  </a:cubicBezTo>
                  <a:close/>
                  <a:moveTo>
                    <a:pt x="4251" y="7511"/>
                  </a:moveTo>
                  <a:lnTo>
                    <a:pt x="4263" y="7523"/>
                  </a:lnTo>
                  <a:lnTo>
                    <a:pt x="3023" y="8764"/>
                  </a:lnTo>
                  <a:lnTo>
                    <a:pt x="3010" y="8751"/>
                  </a:lnTo>
                  <a:lnTo>
                    <a:pt x="4251" y="7511"/>
                  </a:lnTo>
                  <a:close/>
                  <a:moveTo>
                    <a:pt x="8112" y="8091"/>
                  </a:moveTo>
                  <a:lnTo>
                    <a:pt x="8772" y="8751"/>
                  </a:lnTo>
                  <a:lnTo>
                    <a:pt x="8761" y="8764"/>
                  </a:lnTo>
                  <a:lnTo>
                    <a:pt x="8104" y="8107"/>
                  </a:lnTo>
                  <a:lnTo>
                    <a:pt x="8112" y="8091"/>
                  </a:lnTo>
                  <a:close/>
                  <a:moveTo>
                    <a:pt x="4325" y="7526"/>
                  </a:moveTo>
                  <a:lnTo>
                    <a:pt x="4333" y="7533"/>
                  </a:lnTo>
                  <a:lnTo>
                    <a:pt x="3031" y="8834"/>
                  </a:lnTo>
                  <a:lnTo>
                    <a:pt x="3024" y="8827"/>
                  </a:lnTo>
                  <a:lnTo>
                    <a:pt x="4325" y="7526"/>
                  </a:lnTo>
                  <a:close/>
                  <a:moveTo>
                    <a:pt x="8364" y="8433"/>
                  </a:moveTo>
                  <a:lnTo>
                    <a:pt x="8758" y="8827"/>
                  </a:lnTo>
                  <a:lnTo>
                    <a:pt x="8750" y="8834"/>
                  </a:lnTo>
                  <a:lnTo>
                    <a:pt x="8364" y="8447"/>
                  </a:lnTo>
                  <a:lnTo>
                    <a:pt x="8364" y="8443"/>
                  </a:lnTo>
                  <a:lnTo>
                    <a:pt x="8366" y="8443"/>
                  </a:lnTo>
                  <a:lnTo>
                    <a:pt x="8364" y="8433"/>
                  </a:lnTo>
                  <a:close/>
                  <a:moveTo>
                    <a:pt x="4336" y="7595"/>
                  </a:moveTo>
                  <a:lnTo>
                    <a:pt x="4347" y="7607"/>
                  </a:lnTo>
                  <a:lnTo>
                    <a:pt x="3107" y="8848"/>
                  </a:lnTo>
                  <a:lnTo>
                    <a:pt x="3095" y="8835"/>
                  </a:lnTo>
                  <a:lnTo>
                    <a:pt x="4336" y="7595"/>
                  </a:lnTo>
                  <a:close/>
                  <a:moveTo>
                    <a:pt x="8363" y="8512"/>
                  </a:moveTo>
                  <a:lnTo>
                    <a:pt x="8688" y="8835"/>
                  </a:lnTo>
                  <a:lnTo>
                    <a:pt x="8676" y="8848"/>
                  </a:lnTo>
                  <a:lnTo>
                    <a:pt x="8363" y="8535"/>
                  </a:lnTo>
                  <a:lnTo>
                    <a:pt x="8363" y="8512"/>
                  </a:lnTo>
                  <a:close/>
                  <a:moveTo>
                    <a:pt x="8319" y="8762"/>
                  </a:moveTo>
                  <a:lnTo>
                    <a:pt x="8319" y="8896"/>
                  </a:lnTo>
                  <a:lnTo>
                    <a:pt x="8319" y="8902"/>
                  </a:lnTo>
                  <a:lnTo>
                    <a:pt x="5461" y="8902"/>
                  </a:lnTo>
                  <a:lnTo>
                    <a:pt x="5461" y="8896"/>
                  </a:lnTo>
                  <a:lnTo>
                    <a:pt x="5461" y="8762"/>
                  </a:lnTo>
                  <a:close/>
                  <a:moveTo>
                    <a:pt x="11939" y="8762"/>
                  </a:moveTo>
                  <a:cubicBezTo>
                    <a:pt x="11937" y="8767"/>
                    <a:pt x="11935" y="8772"/>
                    <a:pt x="11934" y="8780"/>
                  </a:cubicBezTo>
                  <a:cubicBezTo>
                    <a:pt x="11932" y="8786"/>
                    <a:pt x="11932" y="8792"/>
                    <a:pt x="11932" y="8799"/>
                  </a:cubicBezTo>
                  <a:cubicBezTo>
                    <a:pt x="11920" y="8812"/>
                    <a:pt x="11909" y="8824"/>
                    <a:pt x="11894" y="8833"/>
                  </a:cubicBezTo>
                  <a:cubicBezTo>
                    <a:pt x="11878" y="8844"/>
                    <a:pt x="11862" y="8853"/>
                    <a:pt x="11845" y="8860"/>
                  </a:cubicBezTo>
                  <a:cubicBezTo>
                    <a:pt x="11829" y="8855"/>
                    <a:pt x="11812" y="8853"/>
                    <a:pt x="11795" y="8853"/>
                  </a:cubicBezTo>
                  <a:cubicBezTo>
                    <a:pt x="11758" y="8853"/>
                    <a:pt x="11721" y="8864"/>
                    <a:pt x="11690" y="8886"/>
                  </a:cubicBezTo>
                  <a:cubicBezTo>
                    <a:pt x="11685" y="8889"/>
                    <a:pt x="11679" y="8896"/>
                    <a:pt x="11674" y="8902"/>
                  </a:cubicBezTo>
                  <a:lnTo>
                    <a:pt x="10622" y="8902"/>
                  </a:lnTo>
                  <a:lnTo>
                    <a:pt x="10622" y="8896"/>
                  </a:lnTo>
                  <a:lnTo>
                    <a:pt x="10622" y="8762"/>
                  </a:lnTo>
                  <a:close/>
                  <a:moveTo>
                    <a:pt x="4410" y="7610"/>
                  </a:moveTo>
                  <a:lnTo>
                    <a:pt x="4417" y="7617"/>
                  </a:lnTo>
                  <a:lnTo>
                    <a:pt x="3116" y="8919"/>
                  </a:lnTo>
                  <a:lnTo>
                    <a:pt x="3108" y="8911"/>
                  </a:lnTo>
                  <a:lnTo>
                    <a:pt x="4410" y="7610"/>
                  </a:lnTo>
                  <a:close/>
                  <a:moveTo>
                    <a:pt x="8364" y="8601"/>
                  </a:moveTo>
                  <a:lnTo>
                    <a:pt x="8675" y="8912"/>
                  </a:lnTo>
                  <a:lnTo>
                    <a:pt x="8667" y="8920"/>
                  </a:lnTo>
                  <a:lnTo>
                    <a:pt x="8364" y="8616"/>
                  </a:lnTo>
                  <a:lnTo>
                    <a:pt x="8364" y="8601"/>
                  </a:lnTo>
                  <a:close/>
                  <a:moveTo>
                    <a:pt x="12227" y="8640"/>
                  </a:moveTo>
                  <a:lnTo>
                    <a:pt x="12303" y="8751"/>
                  </a:lnTo>
                  <a:cubicBezTo>
                    <a:pt x="12273" y="8777"/>
                    <a:pt x="12250" y="8816"/>
                    <a:pt x="12229" y="8849"/>
                  </a:cubicBezTo>
                  <a:cubicBezTo>
                    <a:pt x="12212" y="8874"/>
                    <a:pt x="12198" y="8901"/>
                    <a:pt x="12185" y="8908"/>
                  </a:cubicBezTo>
                  <a:cubicBezTo>
                    <a:pt x="12162" y="8924"/>
                    <a:pt x="12135" y="8932"/>
                    <a:pt x="12108" y="8932"/>
                  </a:cubicBezTo>
                  <a:cubicBezTo>
                    <a:pt x="12066" y="8932"/>
                    <a:pt x="12025" y="8914"/>
                    <a:pt x="12000" y="8880"/>
                  </a:cubicBezTo>
                  <a:cubicBezTo>
                    <a:pt x="11981" y="8851"/>
                    <a:pt x="11974" y="8819"/>
                    <a:pt x="11979" y="8784"/>
                  </a:cubicBezTo>
                  <a:cubicBezTo>
                    <a:pt x="11987" y="8749"/>
                    <a:pt x="12006" y="8715"/>
                    <a:pt x="12037" y="8695"/>
                  </a:cubicBezTo>
                  <a:cubicBezTo>
                    <a:pt x="12051" y="8686"/>
                    <a:pt x="12083" y="8678"/>
                    <a:pt x="12113" y="8674"/>
                  </a:cubicBezTo>
                  <a:cubicBezTo>
                    <a:pt x="12150" y="8667"/>
                    <a:pt x="12192" y="8659"/>
                    <a:pt x="12227" y="8640"/>
                  </a:cubicBezTo>
                  <a:close/>
                  <a:moveTo>
                    <a:pt x="4418" y="7680"/>
                  </a:moveTo>
                  <a:lnTo>
                    <a:pt x="4430" y="7691"/>
                  </a:lnTo>
                  <a:lnTo>
                    <a:pt x="3190" y="8932"/>
                  </a:lnTo>
                  <a:lnTo>
                    <a:pt x="3178" y="8920"/>
                  </a:lnTo>
                  <a:lnTo>
                    <a:pt x="4418" y="7680"/>
                  </a:lnTo>
                  <a:close/>
                  <a:moveTo>
                    <a:pt x="8313" y="8629"/>
                  </a:moveTo>
                  <a:lnTo>
                    <a:pt x="8604" y="8920"/>
                  </a:lnTo>
                  <a:lnTo>
                    <a:pt x="8592" y="8932"/>
                  </a:lnTo>
                  <a:lnTo>
                    <a:pt x="8288" y="8629"/>
                  </a:lnTo>
                  <a:close/>
                  <a:moveTo>
                    <a:pt x="11937" y="8856"/>
                  </a:moveTo>
                  <a:cubicBezTo>
                    <a:pt x="11942" y="8874"/>
                    <a:pt x="11951" y="8891"/>
                    <a:pt x="11961" y="8907"/>
                  </a:cubicBezTo>
                  <a:cubicBezTo>
                    <a:pt x="11973" y="8923"/>
                    <a:pt x="11988" y="8936"/>
                    <a:pt x="12002" y="8946"/>
                  </a:cubicBezTo>
                  <a:cubicBezTo>
                    <a:pt x="11995" y="8950"/>
                    <a:pt x="11988" y="8954"/>
                    <a:pt x="11980" y="8959"/>
                  </a:cubicBezTo>
                  <a:cubicBezTo>
                    <a:pt x="11974" y="8964"/>
                    <a:pt x="11969" y="8968"/>
                    <a:pt x="11962" y="8975"/>
                  </a:cubicBezTo>
                  <a:cubicBezTo>
                    <a:pt x="11957" y="8956"/>
                    <a:pt x="11949" y="8939"/>
                    <a:pt x="11939" y="8923"/>
                  </a:cubicBezTo>
                  <a:cubicBezTo>
                    <a:pt x="11927" y="8907"/>
                    <a:pt x="11913" y="8893"/>
                    <a:pt x="11896" y="8883"/>
                  </a:cubicBezTo>
                  <a:cubicBezTo>
                    <a:pt x="11903" y="8880"/>
                    <a:pt x="11911" y="8876"/>
                    <a:pt x="11917" y="8871"/>
                  </a:cubicBezTo>
                  <a:cubicBezTo>
                    <a:pt x="11926" y="8866"/>
                    <a:pt x="11932" y="8860"/>
                    <a:pt x="11937" y="8856"/>
                  </a:cubicBezTo>
                  <a:close/>
                  <a:moveTo>
                    <a:pt x="15324" y="8799"/>
                  </a:moveTo>
                  <a:cubicBezTo>
                    <a:pt x="15353" y="8819"/>
                    <a:pt x="15384" y="8839"/>
                    <a:pt x="15394" y="8854"/>
                  </a:cubicBezTo>
                  <a:cubicBezTo>
                    <a:pt x="15416" y="8888"/>
                    <a:pt x="15423" y="8929"/>
                    <a:pt x="15412" y="8966"/>
                  </a:cubicBezTo>
                  <a:cubicBezTo>
                    <a:pt x="15411" y="8970"/>
                    <a:pt x="15409" y="8973"/>
                    <a:pt x="15407" y="8977"/>
                  </a:cubicBezTo>
                  <a:cubicBezTo>
                    <a:pt x="15384" y="8916"/>
                    <a:pt x="15356" y="8857"/>
                    <a:pt x="15324" y="8799"/>
                  </a:cubicBezTo>
                  <a:close/>
                  <a:moveTo>
                    <a:pt x="4494" y="7693"/>
                  </a:moveTo>
                  <a:lnTo>
                    <a:pt x="4501" y="7701"/>
                  </a:lnTo>
                  <a:lnTo>
                    <a:pt x="3200" y="9002"/>
                  </a:lnTo>
                  <a:lnTo>
                    <a:pt x="3193" y="8994"/>
                  </a:lnTo>
                  <a:lnTo>
                    <a:pt x="4494" y="7693"/>
                  </a:lnTo>
                  <a:close/>
                  <a:moveTo>
                    <a:pt x="8364" y="8769"/>
                  </a:moveTo>
                  <a:lnTo>
                    <a:pt x="8591" y="8996"/>
                  </a:lnTo>
                  <a:lnTo>
                    <a:pt x="8583" y="9003"/>
                  </a:lnTo>
                  <a:lnTo>
                    <a:pt x="8364" y="8783"/>
                  </a:lnTo>
                  <a:lnTo>
                    <a:pt x="8364" y="8769"/>
                  </a:lnTo>
                  <a:close/>
                  <a:moveTo>
                    <a:pt x="4502" y="7764"/>
                  </a:moveTo>
                  <a:lnTo>
                    <a:pt x="4515" y="7776"/>
                  </a:lnTo>
                  <a:lnTo>
                    <a:pt x="3274" y="9017"/>
                  </a:lnTo>
                  <a:lnTo>
                    <a:pt x="3262" y="9004"/>
                  </a:lnTo>
                  <a:lnTo>
                    <a:pt x="4502" y="7764"/>
                  </a:lnTo>
                  <a:close/>
                  <a:moveTo>
                    <a:pt x="8364" y="8849"/>
                  </a:moveTo>
                  <a:lnTo>
                    <a:pt x="8519" y="9004"/>
                  </a:lnTo>
                  <a:lnTo>
                    <a:pt x="8508" y="9017"/>
                  </a:lnTo>
                  <a:lnTo>
                    <a:pt x="8364" y="8872"/>
                  </a:lnTo>
                  <a:lnTo>
                    <a:pt x="8364" y="8849"/>
                  </a:lnTo>
                  <a:close/>
                  <a:moveTo>
                    <a:pt x="8307" y="8946"/>
                  </a:moveTo>
                  <a:cubicBezTo>
                    <a:pt x="8287" y="8990"/>
                    <a:pt x="8244" y="9019"/>
                    <a:pt x="8193" y="9019"/>
                  </a:cubicBezTo>
                  <a:lnTo>
                    <a:pt x="5586" y="9019"/>
                  </a:lnTo>
                  <a:cubicBezTo>
                    <a:pt x="5536" y="9019"/>
                    <a:pt x="5492" y="8990"/>
                    <a:pt x="5472" y="8946"/>
                  </a:cubicBezTo>
                  <a:close/>
                  <a:moveTo>
                    <a:pt x="11642" y="8946"/>
                  </a:moveTo>
                  <a:cubicBezTo>
                    <a:pt x="11640" y="8951"/>
                    <a:pt x="11637" y="8956"/>
                    <a:pt x="11632" y="8961"/>
                  </a:cubicBezTo>
                  <a:cubicBezTo>
                    <a:pt x="11621" y="8981"/>
                    <a:pt x="11609" y="9001"/>
                    <a:pt x="11597" y="9019"/>
                  </a:cubicBezTo>
                  <a:lnTo>
                    <a:pt x="10746" y="9019"/>
                  </a:lnTo>
                  <a:cubicBezTo>
                    <a:pt x="10697" y="9019"/>
                    <a:pt x="10652" y="8990"/>
                    <a:pt x="10633" y="8946"/>
                  </a:cubicBezTo>
                  <a:close/>
                  <a:moveTo>
                    <a:pt x="4576" y="7778"/>
                  </a:moveTo>
                  <a:lnTo>
                    <a:pt x="4585" y="7785"/>
                  </a:lnTo>
                  <a:lnTo>
                    <a:pt x="3283" y="9086"/>
                  </a:lnTo>
                  <a:lnTo>
                    <a:pt x="3275" y="9078"/>
                  </a:lnTo>
                  <a:lnTo>
                    <a:pt x="4576" y="7778"/>
                  </a:lnTo>
                  <a:close/>
                  <a:moveTo>
                    <a:pt x="8359" y="8932"/>
                  </a:moveTo>
                  <a:lnTo>
                    <a:pt x="8505" y="9078"/>
                  </a:lnTo>
                  <a:lnTo>
                    <a:pt x="8497" y="9086"/>
                  </a:lnTo>
                  <a:lnTo>
                    <a:pt x="8356" y="8944"/>
                  </a:lnTo>
                  <a:cubicBezTo>
                    <a:pt x="8357" y="8940"/>
                    <a:pt x="8359" y="8938"/>
                    <a:pt x="8359" y="8934"/>
                  </a:cubicBezTo>
                  <a:lnTo>
                    <a:pt x="8359" y="8932"/>
                  </a:lnTo>
                  <a:close/>
                  <a:moveTo>
                    <a:pt x="4587" y="7847"/>
                  </a:moveTo>
                  <a:lnTo>
                    <a:pt x="4599" y="7859"/>
                  </a:lnTo>
                  <a:lnTo>
                    <a:pt x="3358" y="9099"/>
                  </a:lnTo>
                  <a:lnTo>
                    <a:pt x="3347" y="9088"/>
                  </a:lnTo>
                  <a:lnTo>
                    <a:pt x="4587" y="7847"/>
                  </a:lnTo>
                  <a:close/>
                  <a:moveTo>
                    <a:pt x="8336" y="8988"/>
                  </a:moveTo>
                  <a:lnTo>
                    <a:pt x="8436" y="9089"/>
                  </a:lnTo>
                  <a:lnTo>
                    <a:pt x="8424" y="9101"/>
                  </a:lnTo>
                  <a:lnTo>
                    <a:pt x="8325" y="9002"/>
                  </a:lnTo>
                  <a:cubicBezTo>
                    <a:pt x="8327" y="9001"/>
                    <a:pt x="8327" y="8999"/>
                    <a:pt x="8328" y="8998"/>
                  </a:cubicBezTo>
                  <a:cubicBezTo>
                    <a:pt x="8331" y="8996"/>
                    <a:pt x="8334" y="8992"/>
                    <a:pt x="8336" y="8988"/>
                  </a:cubicBezTo>
                  <a:close/>
                  <a:moveTo>
                    <a:pt x="11550" y="9065"/>
                  </a:moveTo>
                  <a:cubicBezTo>
                    <a:pt x="11520" y="9085"/>
                    <a:pt x="11477" y="9094"/>
                    <a:pt x="11438" y="9103"/>
                  </a:cubicBezTo>
                  <a:cubicBezTo>
                    <a:pt x="11401" y="9112"/>
                    <a:pt x="11369" y="9119"/>
                    <a:pt x="11349" y="9134"/>
                  </a:cubicBezTo>
                  <a:lnTo>
                    <a:pt x="11349" y="9065"/>
                  </a:lnTo>
                  <a:close/>
                  <a:moveTo>
                    <a:pt x="4661" y="7861"/>
                  </a:moveTo>
                  <a:lnTo>
                    <a:pt x="4669" y="7869"/>
                  </a:lnTo>
                  <a:lnTo>
                    <a:pt x="3368" y="9171"/>
                  </a:lnTo>
                  <a:lnTo>
                    <a:pt x="3360" y="9162"/>
                  </a:lnTo>
                  <a:lnTo>
                    <a:pt x="4661" y="7861"/>
                  </a:lnTo>
                  <a:close/>
                  <a:moveTo>
                    <a:pt x="8293" y="9034"/>
                  </a:moveTo>
                  <a:lnTo>
                    <a:pt x="8422" y="9162"/>
                  </a:lnTo>
                  <a:lnTo>
                    <a:pt x="8414" y="9171"/>
                  </a:lnTo>
                  <a:lnTo>
                    <a:pt x="8283" y="9039"/>
                  </a:lnTo>
                  <a:cubicBezTo>
                    <a:pt x="8286" y="9038"/>
                    <a:pt x="8290" y="9035"/>
                    <a:pt x="8293" y="9034"/>
                  </a:cubicBezTo>
                  <a:close/>
                  <a:moveTo>
                    <a:pt x="4671" y="7932"/>
                  </a:moveTo>
                  <a:lnTo>
                    <a:pt x="4684" y="7943"/>
                  </a:lnTo>
                  <a:lnTo>
                    <a:pt x="3443" y="9183"/>
                  </a:lnTo>
                  <a:lnTo>
                    <a:pt x="3431" y="9172"/>
                  </a:lnTo>
                  <a:lnTo>
                    <a:pt x="4671" y="7932"/>
                  </a:lnTo>
                  <a:close/>
                  <a:moveTo>
                    <a:pt x="8239" y="9058"/>
                  </a:moveTo>
                  <a:lnTo>
                    <a:pt x="8352" y="9172"/>
                  </a:lnTo>
                  <a:lnTo>
                    <a:pt x="8340" y="9183"/>
                  </a:lnTo>
                  <a:lnTo>
                    <a:pt x="8219" y="9062"/>
                  </a:lnTo>
                  <a:cubicBezTo>
                    <a:pt x="8222" y="9062"/>
                    <a:pt x="8223" y="9062"/>
                    <a:pt x="8225" y="9061"/>
                  </a:cubicBezTo>
                  <a:cubicBezTo>
                    <a:pt x="8229" y="9060"/>
                    <a:pt x="8234" y="9058"/>
                    <a:pt x="8237" y="9058"/>
                  </a:cubicBezTo>
                  <a:close/>
                  <a:moveTo>
                    <a:pt x="11797" y="8897"/>
                  </a:moveTo>
                  <a:cubicBezTo>
                    <a:pt x="11838" y="8897"/>
                    <a:pt x="11879" y="8915"/>
                    <a:pt x="11903" y="8949"/>
                  </a:cubicBezTo>
                  <a:cubicBezTo>
                    <a:pt x="11945" y="9007"/>
                    <a:pt x="11930" y="9089"/>
                    <a:pt x="11869" y="9133"/>
                  </a:cubicBezTo>
                  <a:cubicBezTo>
                    <a:pt x="11857" y="9141"/>
                    <a:pt x="11826" y="9149"/>
                    <a:pt x="11797" y="9155"/>
                  </a:cubicBezTo>
                  <a:cubicBezTo>
                    <a:pt x="11758" y="9162"/>
                    <a:pt x="11715" y="9172"/>
                    <a:pt x="11679" y="9192"/>
                  </a:cubicBezTo>
                  <a:lnTo>
                    <a:pt x="11602" y="9083"/>
                  </a:lnTo>
                  <a:cubicBezTo>
                    <a:pt x="11630" y="9056"/>
                    <a:pt x="11652" y="9019"/>
                    <a:pt x="11672" y="8985"/>
                  </a:cubicBezTo>
                  <a:cubicBezTo>
                    <a:pt x="11688" y="8959"/>
                    <a:pt x="11704" y="8930"/>
                    <a:pt x="11718" y="8922"/>
                  </a:cubicBezTo>
                  <a:cubicBezTo>
                    <a:pt x="11741" y="8905"/>
                    <a:pt x="11769" y="8897"/>
                    <a:pt x="11797" y="8897"/>
                  </a:cubicBezTo>
                  <a:close/>
                  <a:moveTo>
                    <a:pt x="4745" y="7945"/>
                  </a:moveTo>
                  <a:lnTo>
                    <a:pt x="4753" y="7954"/>
                  </a:lnTo>
                  <a:lnTo>
                    <a:pt x="3452" y="9255"/>
                  </a:lnTo>
                  <a:lnTo>
                    <a:pt x="3445" y="9247"/>
                  </a:lnTo>
                  <a:lnTo>
                    <a:pt x="4745" y="7945"/>
                  </a:lnTo>
                  <a:close/>
                  <a:moveTo>
                    <a:pt x="8155" y="9065"/>
                  </a:moveTo>
                  <a:lnTo>
                    <a:pt x="8337" y="9247"/>
                  </a:lnTo>
                  <a:lnTo>
                    <a:pt x="8329" y="9255"/>
                  </a:lnTo>
                  <a:lnTo>
                    <a:pt x="8141" y="9065"/>
                  </a:lnTo>
                  <a:close/>
                  <a:moveTo>
                    <a:pt x="8068" y="9156"/>
                  </a:moveTo>
                  <a:lnTo>
                    <a:pt x="8121" y="9209"/>
                  </a:lnTo>
                  <a:lnTo>
                    <a:pt x="8068" y="9262"/>
                  </a:lnTo>
                  <a:lnTo>
                    <a:pt x="8068" y="9156"/>
                  </a:lnTo>
                  <a:close/>
                  <a:moveTo>
                    <a:pt x="4756" y="8016"/>
                  </a:moveTo>
                  <a:lnTo>
                    <a:pt x="4773" y="8033"/>
                  </a:lnTo>
                  <a:lnTo>
                    <a:pt x="3532" y="9273"/>
                  </a:lnTo>
                  <a:lnTo>
                    <a:pt x="3515" y="9256"/>
                  </a:lnTo>
                  <a:lnTo>
                    <a:pt x="4756" y="8016"/>
                  </a:lnTo>
                  <a:close/>
                  <a:moveTo>
                    <a:pt x="8076" y="9065"/>
                  </a:moveTo>
                  <a:lnTo>
                    <a:pt x="8267" y="9256"/>
                  </a:lnTo>
                  <a:lnTo>
                    <a:pt x="8250" y="9273"/>
                  </a:lnTo>
                  <a:lnTo>
                    <a:pt x="8068" y="9092"/>
                  </a:lnTo>
                  <a:lnTo>
                    <a:pt x="8068" y="9065"/>
                  </a:lnTo>
                  <a:close/>
                  <a:moveTo>
                    <a:pt x="11563" y="9113"/>
                  </a:moveTo>
                  <a:lnTo>
                    <a:pt x="11642" y="9218"/>
                  </a:lnTo>
                  <a:cubicBezTo>
                    <a:pt x="11613" y="9246"/>
                    <a:pt x="11591" y="9284"/>
                    <a:pt x="11571" y="9318"/>
                  </a:cubicBezTo>
                  <a:cubicBezTo>
                    <a:pt x="11555" y="9345"/>
                    <a:pt x="11541" y="9371"/>
                    <a:pt x="11528" y="9381"/>
                  </a:cubicBezTo>
                  <a:cubicBezTo>
                    <a:pt x="11504" y="9398"/>
                    <a:pt x="11475" y="9408"/>
                    <a:pt x="11446" y="9408"/>
                  </a:cubicBezTo>
                  <a:cubicBezTo>
                    <a:pt x="11404" y="9408"/>
                    <a:pt x="11367" y="9389"/>
                    <a:pt x="11341" y="9356"/>
                  </a:cubicBezTo>
                  <a:cubicBezTo>
                    <a:pt x="11322" y="9330"/>
                    <a:pt x="11314" y="9296"/>
                    <a:pt x="11319" y="9262"/>
                  </a:cubicBezTo>
                  <a:cubicBezTo>
                    <a:pt x="11324" y="9226"/>
                    <a:pt x="11345" y="9193"/>
                    <a:pt x="11375" y="9172"/>
                  </a:cubicBezTo>
                  <a:cubicBezTo>
                    <a:pt x="11388" y="9162"/>
                    <a:pt x="11418" y="9156"/>
                    <a:pt x="11447" y="9150"/>
                  </a:cubicBezTo>
                  <a:cubicBezTo>
                    <a:pt x="11486" y="9140"/>
                    <a:pt x="11529" y="9131"/>
                    <a:pt x="11563" y="9113"/>
                  </a:cubicBezTo>
                  <a:close/>
                  <a:moveTo>
                    <a:pt x="11281" y="9331"/>
                  </a:moveTo>
                  <a:cubicBezTo>
                    <a:pt x="11287" y="9350"/>
                    <a:pt x="11294" y="9367"/>
                    <a:pt x="11307" y="9383"/>
                  </a:cubicBezTo>
                  <a:cubicBezTo>
                    <a:pt x="11318" y="9399"/>
                    <a:pt x="11333" y="9410"/>
                    <a:pt x="11349" y="9423"/>
                  </a:cubicBezTo>
                  <a:cubicBezTo>
                    <a:pt x="11341" y="9426"/>
                    <a:pt x="11334" y="9430"/>
                    <a:pt x="11328" y="9434"/>
                  </a:cubicBezTo>
                  <a:cubicBezTo>
                    <a:pt x="11320" y="9440"/>
                    <a:pt x="11315" y="9445"/>
                    <a:pt x="11310" y="9450"/>
                  </a:cubicBezTo>
                  <a:cubicBezTo>
                    <a:pt x="11304" y="9431"/>
                    <a:pt x="11297" y="9414"/>
                    <a:pt x="11285" y="9399"/>
                  </a:cubicBezTo>
                  <a:cubicBezTo>
                    <a:pt x="11273" y="9383"/>
                    <a:pt x="11259" y="9371"/>
                    <a:pt x="11243" y="9360"/>
                  </a:cubicBezTo>
                  <a:cubicBezTo>
                    <a:pt x="11250" y="9355"/>
                    <a:pt x="11257" y="9351"/>
                    <a:pt x="11264" y="9347"/>
                  </a:cubicBezTo>
                  <a:cubicBezTo>
                    <a:pt x="11270" y="9342"/>
                    <a:pt x="11275" y="9336"/>
                    <a:pt x="11281" y="9331"/>
                  </a:cubicBezTo>
                  <a:close/>
                  <a:moveTo>
                    <a:pt x="15458" y="9135"/>
                  </a:moveTo>
                  <a:cubicBezTo>
                    <a:pt x="15510" y="9135"/>
                    <a:pt x="15559" y="9172"/>
                    <a:pt x="15579" y="9225"/>
                  </a:cubicBezTo>
                  <a:cubicBezTo>
                    <a:pt x="15585" y="9244"/>
                    <a:pt x="15582" y="9283"/>
                    <a:pt x="15580" y="9323"/>
                  </a:cubicBezTo>
                  <a:cubicBezTo>
                    <a:pt x="15578" y="9360"/>
                    <a:pt x="15574" y="9399"/>
                    <a:pt x="15579" y="9436"/>
                  </a:cubicBezTo>
                  <a:lnTo>
                    <a:pt x="15510" y="9451"/>
                  </a:lnTo>
                  <a:cubicBezTo>
                    <a:pt x="15508" y="9415"/>
                    <a:pt x="15505" y="9382"/>
                    <a:pt x="15501" y="9346"/>
                  </a:cubicBezTo>
                  <a:cubicBezTo>
                    <a:pt x="15515" y="9339"/>
                    <a:pt x="15528" y="9326"/>
                    <a:pt x="15534" y="9312"/>
                  </a:cubicBezTo>
                  <a:cubicBezTo>
                    <a:pt x="15545" y="9289"/>
                    <a:pt x="15547" y="9265"/>
                    <a:pt x="15537" y="9240"/>
                  </a:cubicBezTo>
                  <a:cubicBezTo>
                    <a:pt x="15527" y="9212"/>
                    <a:pt x="15501" y="9193"/>
                    <a:pt x="15473" y="9187"/>
                  </a:cubicBezTo>
                  <a:cubicBezTo>
                    <a:pt x="15469" y="9170"/>
                    <a:pt x="15464" y="9152"/>
                    <a:pt x="15458" y="9135"/>
                  </a:cubicBezTo>
                  <a:close/>
                  <a:moveTo>
                    <a:pt x="4707" y="8163"/>
                  </a:moveTo>
                  <a:lnTo>
                    <a:pt x="4975" y="8429"/>
                  </a:lnTo>
                  <a:cubicBezTo>
                    <a:pt x="4516" y="8645"/>
                    <a:pt x="4144" y="9017"/>
                    <a:pt x="3928" y="9477"/>
                  </a:cubicBezTo>
                  <a:lnTo>
                    <a:pt x="3662" y="9209"/>
                  </a:lnTo>
                  <a:lnTo>
                    <a:pt x="4707" y="8163"/>
                  </a:lnTo>
                  <a:close/>
                  <a:moveTo>
                    <a:pt x="11303" y="9065"/>
                  </a:moveTo>
                  <a:lnTo>
                    <a:pt x="11303" y="9181"/>
                  </a:lnTo>
                  <a:cubicBezTo>
                    <a:pt x="11289" y="9204"/>
                    <a:pt x="11278" y="9228"/>
                    <a:pt x="11275" y="9254"/>
                  </a:cubicBezTo>
                  <a:cubicBezTo>
                    <a:pt x="11273" y="9260"/>
                    <a:pt x="11273" y="9266"/>
                    <a:pt x="11273" y="9272"/>
                  </a:cubicBezTo>
                  <a:cubicBezTo>
                    <a:pt x="11261" y="9285"/>
                    <a:pt x="11250" y="9298"/>
                    <a:pt x="11235" y="9310"/>
                  </a:cubicBezTo>
                  <a:cubicBezTo>
                    <a:pt x="11220" y="9321"/>
                    <a:pt x="11205" y="9329"/>
                    <a:pt x="11191" y="9335"/>
                  </a:cubicBezTo>
                  <a:cubicBezTo>
                    <a:pt x="11176" y="9331"/>
                    <a:pt x="11160" y="9329"/>
                    <a:pt x="11143" y="9329"/>
                  </a:cubicBezTo>
                  <a:cubicBezTo>
                    <a:pt x="11103" y="9329"/>
                    <a:pt x="11065" y="9341"/>
                    <a:pt x="11033" y="9366"/>
                  </a:cubicBezTo>
                  <a:cubicBezTo>
                    <a:pt x="11013" y="9380"/>
                    <a:pt x="10997" y="9409"/>
                    <a:pt x="10978" y="9442"/>
                  </a:cubicBezTo>
                  <a:cubicBezTo>
                    <a:pt x="10960" y="9473"/>
                    <a:pt x="10939" y="9509"/>
                    <a:pt x="10913" y="9531"/>
                  </a:cubicBezTo>
                  <a:lnTo>
                    <a:pt x="10913" y="9065"/>
                  </a:lnTo>
                  <a:close/>
                  <a:moveTo>
                    <a:pt x="10870" y="9515"/>
                  </a:moveTo>
                  <a:lnTo>
                    <a:pt x="10870" y="9560"/>
                  </a:lnTo>
                  <a:cubicBezTo>
                    <a:pt x="10865" y="9562"/>
                    <a:pt x="10860" y="9563"/>
                    <a:pt x="10855" y="9565"/>
                  </a:cubicBezTo>
                  <a:lnTo>
                    <a:pt x="10855" y="9515"/>
                  </a:lnTo>
                  <a:close/>
                  <a:moveTo>
                    <a:pt x="10809" y="9473"/>
                  </a:moveTo>
                  <a:lnTo>
                    <a:pt x="10809" y="9579"/>
                  </a:lnTo>
                  <a:cubicBezTo>
                    <a:pt x="10806" y="9581"/>
                    <a:pt x="10802" y="9581"/>
                    <a:pt x="10798" y="9582"/>
                  </a:cubicBezTo>
                  <a:lnTo>
                    <a:pt x="10798" y="9473"/>
                  </a:lnTo>
                  <a:close/>
                  <a:moveTo>
                    <a:pt x="10753" y="9515"/>
                  </a:moveTo>
                  <a:lnTo>
                    <a:pt x="10753" y="9593"/>
                  </a:lnTo>
                  <a:cubicBezTo>
                    <a:pt x="10748" y="9594"/>
                    <a:pt x="10740" y="9595"/>
                    <a:pt x="10735" y="9597"/>
                  </a:cubicBezTo>
                  <a:lnTo>
                    <a:pt x="10735" y="9515"/>
                  </a:lnTo>
                  <a:close/>
                  <a:moveTo>
                    <a:pt x="9885" y="7857"/>
                  </a:moveTo>
                  <a:lnTo>
                    <a:pt x="9885" y="7973"/>
                  </a:lnTo>
                  <a:cubicBezTo>
                    <a:pt x="9873" y="7987"/>
                    <a:pt x="9874" y="7997"/>
                    <a:pt x="9878" y="8008"/>
                  </a:cubicBezTo>
                  <a:cubicBezTo>
                    <a:pt x="9879" y="8012"/>
                    <a:pt x="9880" y="8016"/>
                    <a:pt x="9881" y="8021"/>
                  </a:cubicBezTo>
                  <a:cubicBezTo>
                    <a:pt x="9883" y="8027"/>
                    <a:pt x="9884" y="8033"/>
                    <a:pt x="9886" y="8038"/>
                  </a:cubicBezTo>
                  <a:cubicBezTo>
                    <a:pt x="9887" y="8043"/>
                    <a:pt x="9890" y="8048"/>
                    <a:pt x="9892" y="8053"/>
                  </a:cubicBezTo>
                  <a:cubicBezTo>
                    <a:pt x="9896" y="8057"/>
                    <a:pt x="9897" y="8060"/>
                    <a:pt x="9900" y="8065"/>
                  </a:cubicBezTo>
                  <a:cubicBezTo>
                    <a:pt x="9902" y="8070"/>
                    <a:pt x="9906" y="8074"/>
                    <a:pt x="9909" y="8079"/>
                  </a:cubicBezTo>
                  <a:cubicBezTo>
                    <a:pt x="9911" y="8084"/>
                    <a:pt x="9913" y="8086"/>
                    <a:pt x="9917" y="8090"/>
                  </a:cubicBezTo>
                  <a:lnTo>
                    <a:pt x="9928" y="8101"/>
                  </a:lnTo>
                  <a:cubicBezTo>
                    <a:pt x="9931" y="8105"/>
                    <a:pt x="9936" y="8107"/>
                    <a:pt x="9939" y="8110"/>
                  </a:cubicBezTo>
                  <a:cubicBezTo>
                    <a:pt x="9943" y="8113"/>
                    <a:pt x="9948" y="8116"/>
                    <a:pt x="9952" y="8120"/>
                  </a:cubicBezTo>
                  <a:cubicBezTo>
                    <a:pt x="9956" y="8123"/>
                    <a:pt x="9960" y="8125"/>
                    <a:pt x="9965" y="8127"/>
                  </a:cubicBezTo>
                  <a:cubicBezTo>
                    <a:pt x="9970" y="8129"/>
                    <a:pt x="9975" y="8132"/>
                    <a:pt x="9980" y="8133"/>
                  </a:cubicBezTo>
                  <a:cubicBezTo>
                    <a:pt x="9986" y="8136"/>
                    <a:pt x="9993" y="8137"/>
                    <a:pt x="10001" y="8139"/>
                  </a:cubicBezTo>
                  <a:cubicBezTo>
                    <a:pt x="10004" y="8142"/>
                    <a:pt x="10007" y="8143"/>
                    <a:pt x="10010" y="8143"/>
                  </a:cubicBezTo>
                  <a:lnTo>
                    <a:pt x="10038" y="8148"/>
                  </a:lnTo>
                  <a:lnTo>
                    <a:pt x="10038" y="8145"/>
                  </a:lnTo>
                  <a:lnTo>
                    <a:pt x="10224" y="8145"/>
                  </a:lnTo>
                  <a:lnTo>
                    <a:pt x="10224" y="7972"/>
                  </a:lnTo>
                  <a:lnTo>
                    <a:pt x="10311" y="7972"/>
                  </a:lnTo>
                  <a:lnTo>
                    <a:pt x="10311" y="8145"/>
                  </a:lnTo>
                  <a:lnTo>
                    <a:pt x="10497" y="8145"/>
                  </a:lnTo>
                  <a:lnTo>
                    <a:pt x="10497" y="8148"/>
                  </a:lnTo>
                  <a:lnTo>
                    <a:pt x="10524" y="8143"/>
                  </a:lnTo>
                  <a:cubicBezTo>
                    <a:pt x="10528" y="8142"/>
                    <a:pt x="10531" y="8139"/>
                    <a:pt x="10535" y="8139"/>
                  </a:cubicBezTo>
                  <a:cubicBezTo>
                    <a:pt x="10542" y="8138"/>
                    <a:pt x="10548" y="8136"/>
                    <a:pt x="10554" y="8134"/>
                  </a:cubicBezTo>
                  <a:lnTo>
                    <a:pt x="10569" y="8127"/>
                  </a:lnTo>
                  <a:cubicBezTo>
                    <a:pt x="10574" y="8124"/>
                    <a:pt x="10577" y="8123"/>
                    <a:pt x="10581" y="8120"/>
                  </a:cubicBezTo>
                  <a:cubicBezTo>
                    <a:pt x="10586" y="8117"/>
                    <a:pt x="10590" y="8113"/>
                    <a:pt x="10596" y="8110"/>
                  </a:cubicBezTo>
                  <a:cubicBezTo>
                    <a:pt x="10600" y="8107"/>
                    <a:pt x="10602" y="8105"/>
                    <a:pt x="10605" y="8101"/>
                  </a:cubicBezTo>
                  <a:cubicBezTo>
                    <a:pt x="10608" y="8097"/>
                    <a:pt x="10613" y="8094"/>
                    <a:pt x="10617" y="8089"/>
                  </a:cubicBezTo>
                  <a:cubicBezTo>
                    <a:pt x="10619" y="8086"/>
                    <a:pt x="10622" y="8081"/>
                    <a:pt x="10624" y="8079"/>
                  </a:cubicBezTo>
                  <a:cubicBezTo>
                    <a:pt x="10628" y="8074"/>
                    <a:pt x="10632" y="8070"/>
                    <a:pt x="10635" y="8065"/>
                  </a:cubicBezTo>
                  <a:cubicBezTo>
                    <a:pt x="10638" y="8060"/>
                    <a:pt x="10639" y="8056"/>
                    <a:pt x="10642" y="8053"/>
                  </a:cubicBezTo>
                  <a:cubicBezTo>
                    <a:pt x="10644" y="8048"/>
                    <a:pt x="10647" y="8043"/>
                    <a:pt x="10648" y="8038"/>
                  </a:cubicBezTo>
                  <a:cubicBezTo>
                    <a:pt x="10651" y="8033"/>
                    <a:pt x="10653" y="8028"/>
                    <a:pt x="10654" y="8021"/>
                  </a:cubicBezTo>
                  <a:cubicBezTo>
                    <a:pt x="10654" y="8018"/>
                    <a:pt x="10655" y="8017"/>
                    <a:pt x="10655" y="8015"/>
                  </a:cubicBezTo>
                  <a:cubicBezTo>
                    <a:pt x="10655" y="8012"/>
                    <a:pt x="10656" y="8011"/>
                    <a:pt x="10656" y="8008"/>
                  </a:cubicBezTo>
                  <a:cubicBezTo>
                    <a:pt x="10659" y="7997"/>
                    <a:pt x="10659" y="7987"/>
                    <a:pt x="10659" y="7976"/>
                  </a:cubicBezTo>
                  <a:lnTo>
                    <a:pt x="10659" y="7916"/>
                  </a:lnTo>
                  <a:cubicBezTo>
                    <a:pt x="10782" y="7987"/>
                    <a:pt x="10869" y="8118"/>
                    <a:pt x="10869" y="8271"/>
                  </a:cubicBezTo>
                  <a:lnTo>
                    <a:pt x="10869" y="8280"/>
                  </a:lnTo>
                  <a:lnTo>
                    <a:pt x="10746" y="8280"/>
                  </a:lnTo>
                  <a:cubicBezTo>
                    <a:pt x="10735" y="8280"/>
                    <a:pt x="10724" y="8281"/>
                    <a:pt x="10714" y="8282"/>
                  </a:cubicBezTo>
                  <a:lnTo>
                    <a:pt x="10702" y="8286"/>
                  </a:lnTo>
                  <a:cubicBezTo>
                    <a:pt x="10697" y="8287"/>
                    <a:pt x="10691" y="8289"/>
                    <a:pt x="10685" y="8291"/>
                  </a:cubicBezTo>
                  <a:cubicBezTo>
                    <a:pt x="10680" y="8292"/>
                    <a:pt x="10676" y="8296"/>
                    <a:pt x="10672" y="8298"/>
                  </a:cubicBezTo>
                  <a:cubicBezTo>
                    <a:pt x="10669" y="8301"/>
                    <a:pt x="10663" y="8302"/>
                    <a:pt x="10659" y="8306"/>
                  </a:cubicBezTo>
                  <a:cubicBezTo>
                    <a:pt x="10655" y="8308"/>
                    <a:pt x="10650" y="8311"/>
                    <a:pt x="10645" y="8316"/>
                  </a:cubicBezTo>
                  <a:cubicBezTo>
                    <a:pt x="10642" y="8318"/>
                    <a:pt x="10638" y="8321"/>
                    <a:pt x="10635" y="8324"/>
                  </a:cubicBezTo>
                  <a:lnTo>
                    <a:pt x="10623" y="8337"/>
                  </a:lnTo>
                  <a:cubicBezTo>
                    <a:pt x="10621" y="8340"/>
                    <a:pt x="10617" y="8343"/>
                    <a:pt x="10614" y="8347"/>
                  </a:cubicBezTo>
                  <a:cubicBezTo>
                    <a:pt x="10611" y="8350"/>
                    <a:pt x="10607" y="8355"/>
                    <a:pt x="10605" y="8360"/>
                  </a:cubicBezTo>
                  <a:cubicBezTo>
                    <a:pt x="10602" y="8364"/>
                    <a:pt x="10600" y="8369"/>
                    <a:pt x="10598" y="8374"/>
                  </a:cubicBezTo>
                  <a:cubicBezTo>
                    <a:pt x="10596" y="8379"/>
                    <a:pt x="10593" y="8382"/>
                    <a:pt x="10592" y="8387"/>
                  </a:cubicBezTo>
                  <a:cubicBezTo>
                    <a:pt x="10589" y="8393"/>
                    <a:pt x="10587" y="8400"/>
                    <a:pt x="10586" y="8405"/>
                  </a:cubicBezTo>
                  <a:cubicBezTo>
                    <a:pt x="10585" y="8408"/>
                    <a:pt x="10584" y="8413"/>
                    <a:pt x="10582" y="8418"/>
                  </a:cubicBezTo>
                  <a:lnTo>
                    <a:pt x="10577" y="8444"/>
                  </a:lnTo>
                  <a:lnTo>
                    <a:pt x="10580" y="8444"/>
                  </a:lnTo>
                  <a:lnTo>
                    <a:pt x="10580" y="8451"/>
                  </a:lnTo>
                  <a:lnTo>
                    <a:pt x="10580" y="8630"/>
                  </a:lnTo>
                  <a:lnTo>
                    <a:pt x="10753" y="8630"/>
                  </a:lnTo>
                  <a:lnTo>
                    <a:pt x="10753" y="8717"/>
                  </a:lnTo>
                  <a:lnTo>
                    <a:pt x="10576" y="8717"/>
                  </a:lnTo>
                  <a:lnTo>
                    <a:pt x="10576" y="8897"/>
                  </a:lnTo>
                  <a:lnTo>
                    <a:pt x="10576" y="8903"/>
                  </a:lnTo>
                  <a:lnTo>
                    <a:pt x="10573" y="8903"/>
                  </a:lnTo>
                  <a:lnTo>
                    <a:pt x="10578" y="8929"/>
                  </a:lnTo>
                  <a:lnTo>
                    <a:pt x="10578" y="8930"/>
                  </a:lnTo>
                  <a:cubicBezTo>
                    <a:pt x="10580" y="8936"/>
                    <a:pt x="10581" y="8943"/>
                    <a:pt x="10583" y="8948"/>
                  </a:cubicBezTo>
                  <a:cubicBezTo>
                    <a:pt x="10585" y="8951"/>
                    <a:pt x="10586" y="8957"/>
                    <a:pt x="10587" y="8961"/>
                  </a:cubicBezTo>
                  <a:lnTo>
                    <a:pt x="10596" y="8977"/>
                  </a:lnTo>
                  <a:cubicBezTo>
                    <a:pt x="10597" y="8981"/>
                    <a:pt x="10599" y="8985"/>
                    <a:pt x="10602" y="8987"/>
                  </a:cubicBezTo>
                  <a:cubicBezTo>
                    <a:pt x="10604" y="8993"/>
                    <a:pt x="10608" y="8997"/>
                    <a:pt x="10613" y="9002"/>
                  </a:cubicBezTo>
                  <a:cubicBezTo>
                    <a:pt x="10615" y="9004"/>
                    <a:pt x="10618" y="9008"/>
                    <a:pt x="10620" y="9012"/>
                  </a:cubicBezTo>
                  <a:cubicBezTo>
                    <a:pt x="10624" y="9015"/>
                    <a:pt x="10628" y="9019"/>
                    <a:pt x="10634" y="9023"/>
                  </a:cubicBezTo>
                  <a:cubicBezTo>
                    <a:pt x="10636" y="9025"/>
                    <a:pt x="10640" y="9028"/>
                    <a:pt x="10644" y="9031"/>
                  </a:cubicBezTo>
                  <a:cubicBezTo>
                    <a:pt x="10648" y="9035"/>
                    <a:pt x="10654" y="9038"/>
                    <a:pt x="10659" y="9040"/>
                  </a:cubicBezTo>
                  <a:cubicBezTo>
                    <a:pt x="10662" y="9043"/>
                    <a:pt x="10666" y="9045"/>
                    <a:pt x="10672" y="9046"/>
                  </a:cubicBezTo>
                  <a:cubicBezTo>
                    <a:pt x="10677" y="9050"/>
                    <a:pt x="10681" y="9052"/>
                    <a:pt x="10686" y="9054"/>
                  </a:cubicBezTo>
                  <a:cubicBezTo>
                    <a:pt x="10692" y="9056"/>
                    <a:pt x="10698" y="9057"/>
                    <a:pt x="10703" y="9059"/>
                  </a:cubicBezTo>
                  <a:cubicBezTo>
                    <a:pt x="10708" y="9060"/>
                    <a:pt x="10712" y="9061"/>
                    <a:pt x="10717" y="9062"/>
                  </a:cubicBezTo>
                  <a:cubicBezTo>
                    <a:pt x="10728" y="9065"/>
                    <a:pt x="10738" y="9065"/>
                    <a:pt x="10749" y="9065"/>
                  </a:cubicBezTo>
                  <a:lnTo>
                    <a:pt x="10871" y="9065"/>
                  </a:lnTo>
                  <a:lnTo>
                    <a:pt x="10871" y="9470"/>
                  </a:lnTo>
                  <a:lnTo>
                    <a:pt x="10856" y="9470"/>
                  </a:lnTo>
                  <a:lnTo>
                    <a:pt x="10856" y="9426"/>
                  </a:lnTo>
                  <a:lnTo>
                    <a:pt x="10755" y="9426"/>
                  </a:lnTo>
                  <a:lnTo>
                    <a:pt x="10755" y="9470"/>
                  </a:lnTo>
                  <a:lnTo>
                    <a:pt x="10738" y="9470"/>
                  </a:lnTo>
                  <a:lnTo>
                    <a:pt x="10738" y="9426"/>
                  </a:lnTo>
                  <a:lnTo>
                    <a:pt x="10636" y="9426"/>
                  </a:lnTo>
                  <a:lnTo>
                    <a:pt x="10636" y="9470"/>
                  </a:lnTo>
                  <a:lnTo>
                    <a:pt x="10619" y="9470"/>
                  </a:lnTo>
                  <a:lnTo>
                    <a:pt x="10619" y="9426"/>
                  </a:lnTo>
                  <a:lnTo>
                    <a:pt x="10518" y="9426"/>
                  </a:lnTo>
                  <a:lnTo>
                    <a:pt x="10518" y="9470"/>
                  </a:lnTo>
                  <a:lnTo>
                    <a:pt x="10501" y="9470"/>
                  </a:lnTo>
                  <a:lnTo>
                    <a:pt x="10501" y="9426"/>
                  </a:lnTo>
                  <a:lnTo>
                    <a:pt x="10399" y="9426"/>
                  </a:lnTo>
                  <a:lnTo>
                    <a:pt x="10399" y="9470"/>
                  </a:lnTo>
                  <a:lnTo>
                    <a:pt x="10382" y="9470"/>
                  </a:lnTo>
                  <a:lnTo>
                    <a:pt x="10382" y="9426"/>
                  </a:lnTo>
                  <a:lnTo>
                    <a:pt x="10280" y="9426"/>
                  </a:lnTo>
                  <a:lnTo>
                    <a:pt x="10280" y="9470"/>
                  </a:lnTo>
                  <a:lnTo>
                    <a:pt x="10264" y="9470"/>
                  </a:lnTo>
                  <a:lnTo>
                    <a:pt x="10264" y="9426"/>
                  </a:lnTo>
                  <a:lnTo>
                    <a:pt x="10161" y="9426"/>
                  </a:lnTo>
                  <a:lnTo>
                    <a:pt x="10161" y="9470"/>
                  </a:lnTo>
                  <a:lnTo>
                    <a:pt x="10144" y="9470"/>
                  </a:lnTo>
                  <a:lnTo>
                    <a:pt x="10144" y="9426"/>
                  </a:lnTo>
                  <a:lnTo>
                    <a:pt x="10043" y="9426"/>
                  </a:lnTo>
                  <a:lnTo>
                    <a:pt x="10043" y="9470"/>
                  </a:lnTo>
                  <a:lnTo>
                    <a:pt x="10026" y="9470"/>
                  </a:lnTo>
                  <a:lnTo>
                    <a:pt x="10026" y="9426"/>
                  </a:lnTo>
                  <a:lnTo>
                    <a:pt x="9924" y="9426"/>
                  </a:lnTo>
                  <a:lnTo>
                    <a:pt x="9924" y="9470"/>
                  </a:lnTo>
                  <a:lnTo>
                    <a:pt x="9907" y="9470"/>
                  </a:lnTo>
                  <a:lnTo>
                    <a:pt x="9907" y="9426"/>
                  </a:lnTo>
                  <a:lnTo>
                    <a:pt x="9806" y="9426"/>
                  </a:lnTo>
                  <a:lnTo>
                    <a:pt x="9806" y="9470"/>
                  </a:lnTo>
                  <a:lnTo>
                    <a:pt x="9789" y="9470"/>
                  </a:lnTo>
                  <a:lnTo>
                    <a:pt x="9789" y="9426"/>
                  </a:lnTo>
                  <a:lnTo>
                    <a:pt x="9687" y="9426"/>
                  </a:lnTo>
                  <a:lnTo>
                    <a:pt x="9687" y="9470"/>
                  </a:lnTo>
                  <a:lnTo>
                    <a:pt x="9670" y="9470"/>
                  </a:lnTo>
                  <a:lnTo>
                    <a:pt x="9670" y="9426"/>
                  </a:lnTo>
                  <a:lnTo>
                    <a:pt x="9569" y="9426"/>
                  </a:lnTo>
                  <a:lnTo>
                    <a:pt x="9569" y="9470"/>
                  </a:lnTo>
                  <a:lnTo>
                    <a:pt x="9552" y="9470"/>
                  </a:lnTo>
                  <a:lnTo>
                    <a:pt x="9552" y="9426"/>
                  </a:lnTo>
                  <a:lnTo>
                    <a:pt x="9449" y="9426"/>
                  </a:lnTo>
                  <a:lnTo>
                    <a:pt x="9449" y="9470"/>
                  </a:lnTo>
                  <a:lnTo>
                    <a:pt x="9433" y="9470"/>
                  </a:lnTo>
                  <a:lnTo>
                    <a:pt x="9433" y="9426"/>
                  </a:lnTo>
                  <a:lnTo>
                    <a:pt x="9331" y="9426"/>
                  </a:lnTo>
                  <a:lnTo>
                    <a:pt x="9331" y="9470"/>
                  </a:lnTo>
                  <a:lnTo>
                    <a:pt x="9314" y="9470"/>
                  </a:lnTo>
                  <a:lnTo>
                    <a:pt x="9314" y="9426"/>
                  </a:lnTo>
                  <a:lnTo>
                    <a:pt x="9212" y="9426"/>
                  </a:lnTo>
                  <a:lnTo>
                    <a:pt x="9212" y="9470"/>
                  </a:lnTo>
                  <a:lnTo>
                    <a:pt x="9195" y="9470"/>
                  </a:lnTo>
                  <a:lnTo>
                    <a:pt x="9195" y="9426"/>
                  </a:lnTo>
                  <a:lnTo>
                    <a:pt x="9094" y="9426"/>
                  </a:lnTo>
                  <a:lnTo>
                    <a:pt x="9094" y="9470"/>
                  </a:lnTo>
                  <a:lnTo>
                    <a:pt x="9077" y="9470"/>
                  </a:lnTo>
                  <a:lnTo>
                    <a:pt x="9077" y="9426"/>
                  </a:lnTo>
                  <a:lnTo>
                    <a:pt x="8975" y="9426"/>
                  </a:lnTo>
                  <a:lnTo>
                    <a:pt x="8975" y="9470"/>
                  </a:lnTo>
                  <a:lnTo>
                    <a:pt x="8958" y="9470"/>
                  </a:lnTo>
                  <a:lnTo>
                    <a:pt x="8958" y="9426"/>
                  </a:lnTo>
                  <a:lnTo>
                    <a:pt x="8857" y="9426"/>
                  </a:lnTo>
                  <a:lnTo>
                    <a:pt x="8857" y="9470"/>
                  </a:lnTo>
                  <a:lnTo>
                    <a:pt x="8840" y="9470"/>
                  </a:lnTo>
                  <a:lnTo>
                    <a:pt x="8840" y="9426"/>
                  </a:lnTo>
                  <a:lnTo>
                    <a:pt x="8738" y="9426"/>
                  </a:lnTo>
                  <a:lnTo>
                    <a:pt x="8738" y="9470"/>
                  </a:lnTo>
                  <a:lnTo>
                    <a:pt x="8721" y="9470"/>
                  </a:lnTo>
                  <a:lnTo>
                    <a:pt x="8721" y="9426"/>
                  </a:lnTo>
                  <a:lnTo>
                    <a:pt x="8620" y="9426"/>
                  </a:lnTo>
                  <a:lnTo>
                    <a:pt x="8620" y="9470"/>
                  </a:lnTo>
                  <a:lnTo>
                    <a:pt x="8603" y="9470"/>
                  </a:lnTo>
                  <a:lnTo>
                    <a:pt x="8603" y="9426"/>
                  </a:lnTo>
                  <a:lnTo>
                    <a:pt x="8500" y="9426"/>
                  </a:lnTo>
                  <a:lnTo>
                    <a:pt x="8500" y="9470"/>
                  </a:lnTo>
                  <a:lnTo>
                    <a:pt x="8483" y="9470"/>
                  </a:lnTo>
                  <a:lnTo>
                    <a:pt x="8483" y="9426"/>
                  </a:lnTo>
                  <a:lnTo>
                    <a:pt x="8382" y="9426"/>
                  </a:lnTo>
                  <a:lnTo>
                    <a:pt x="8382" y="9470"/>
                  </a:lnTo>
                  <a:lnTo>
                    <a:pt x="8313" y="9470"/>
                  </a:lnTo>
                  <a:lnTo>
                    <a:pt x="8313" y="9607"/>
                  </a:lnTo>
                  <a:lnTo>
                    <a:pt x="8075" y="9607"/>
                  </a:lnTo>
                  <a:lnTo>
                    <a:pt x="8075" y="9326"/>
                  </a:lnTo>
                  <a:lnTo>
                    <a:pt x="8161" y="9240"/>
                  </a:lnTo>
                  <a:lnTo>
                    <a:pt x="8258" y="9339"/>
                  </a:lnTo>
                  <a:lnTo>
                    <a:pt x="8308" y="9288"/>
                  </a:lnTo>
                  <a:lnTo>
                    <a:pt x="8339" y="9318"/>
                  </a:lnTo>
                  <a:lnTo>
                    <a:pt x="8411" y="9246"/>
                  </a:lnTo>
                  <a:lnTo>
                    <a:pt x="8381" y="9215"/>
                  </a:lnTo>
                  <a:lnTo>
                    <a:pt x="8393" y="9204"/>
                  </a:lnTo>
                  <a:lnTo>
                    <a:pt x="8423" y="9234"/>
                  </a:lnTo>
                  <a:lnTo>
                    <a:pt x="8495" y="9161"/>
                  </a:lnTo>
                  <a:lnTo>
                    <a:pt x="8466" y="9131"/>
                  </a:lnTo>
                  <a:lnTo>
                    <a:pt x="8477" y="9119"/>
                  </a:lnTo>
                  <a:lnTo>
                    <a:pt x="8508" y="9150"/>
                  </a:lnTo>
                  <a:lnTo>
                    <a:pt x="8578" y="9077"/>
                  </a:lnTo>
                  <a:lnTo>
                    <a:pt x="8548" y="9046"/>
                  </a:lnTo>
                  <a:lnTo>
                    <a:pt x="8560" y="9035"/>
                  </a:lnTo>
                  <a:lnTo>
                    <a:pt x="8590" y="9065"/>
                  </a:lnTo>
                  <a:lnTo>
                    <a:pt x="8663" y="8993"/>
                  </a:lnTo>
                  <a:lnTo>
                    <a:pt x="8632" y="8962"/>
                  </a:lnTo>
                  <a:lnTo>
                    <a:pt x="8645" y="8950"/>
                  </a:lnTo>
                  <a:lnTo>
                    <a:pt x="8674" y="8981"/>
                  </a:lnTo>
                  <a:lnTo>
                    <a:pt x="8747" y="8908"/>
                  </a:lnTo>
                  <a:lnTo>
                    <a:pt x="8717" y="8878"/>
                  </a:lnTo>
                  <a:lnTo>
                    <a:pt x="8729" y="8866"/>
                  </a:lnTo>
                  <a:lnTo>
                    <a:pt x="8759" y="8897"/>
                  </a:lnTo>
                  <a:lnTo>
                    <a:pt x="8831" y="8824"/>
                  </a:lnTo>
                  <a:lnTo>
                    <a:pt x="8801" y="8793"/>
                  </a:lnTo>
                  <a:lnTo>
                    <a:pt x="8814" y="8782"/>
                  </a:lnTo>
                  <a:lnTo>
                    <a:pt x="8843" y="8812"/>
                  </a:lnTo>
                  <a:lnTo>
                    <a:pt x="8916" y="8740"/>
                  </a:lnTo>
                  <a:lnTo>
                    <a:pt x="8885" y="8709"/>
                  </a:lnTo>
                  <a:lnTo>
                    <a:pt x="8898" y="8697"/>
                  </a:lnTo>
                  <a:lnTo>
                    <a:pt x="8927" y="8728"/>
                  </a:lnTo>
                  <a:lnTo>
                    <a:pt x="9000" y="8655"/>
                  </a:lnTo>
                  <a:lnTo>
                    <a:pt x="8970" y="8625"/>
                  </a:lnTo>
                  <a:lnTo>
                    <a:pt x="8982" y="8613"/>
                  </a:lnTo>
                  <a:lnTo>
                    <a:pt x="9012" y="8644"/>
                  </a:lnTo>
                  <a:lnTo>
                    <a:pt x="9085" y="8571"/>
                  </a:lnTo>
                  <a:lnTo>
                    <a:pt x="9054" y="8540"/>
                  </a:lnTo>
                  <a:lnTo>
                    <a:pt x="9067" y="8529"/>
                  </a:lnTo>
                  <a:lnTo>
                    <a:pt x="9096" y="8559"/>
                  </a:lnTo>
                  <a:lnTo>
                    <a:pt x="9169" y="8487"/>
                  </a:lnTo>
                  <a:lnTo>
                    <a:pt x="9138" y="8458"/>
                  </a:lnTo>
                  <a:lnTo>
                    <a:pt x="9151" y="8445"/>
                  </a:lnTo>
                  <a:lnTo>
                    <a:pt x="9181" y="8476"/>
                  </a:lnTo>
                  <a:lnTo>
                    <a:pt x="9253" y="8403"/>
                  </a:lnTo>
                  <a:lnTo>
                    <a:pt x="9223" y="8374"/>
                  </a:lnTo>
                  <a:lnTo>
                    <a:pt x="9235" y="8361"/>
                  </a:lnTo>
                  <a:lnTo>
                    <a:pt x="9265" y="8392"/>
                  </a:lnTo>
                  <a:lnTo>
                    <a:pt x="9338" y="8319"/>
                  </a:lnTo>
                  <a:lnTo>
                    <a:pt x="9307" y="8289"/>
                  </a:lnTo>
                  <a:lnTo>
                    <a:pt x="9320" y="8277"/>
                  </a:lnTo>
                  <a:lnTo>
                    <a:pt x="9349" y="8307"/>
                  </a:lnTo>
                  <a:lnTo>
                    <a:pt x="9422" y="8234"/>
                  </a:lnTo>
                  <a:lnTo>
                    <a:pt x="9391" y="8205"/>
                  </a:lnTo>
                  <a:lnTo>
                    <a:pt x="9404" y="8192"/>
                  </a:lnTo>
                  <a:lnTo>
                    <a:pt x="9434" y="8223"/>
                  </a:lnTo>
                  <a:lnTo>
                    <a:pt x="9506" y="8152"/>
                  </a:lnTo>
                  <a:lnTo>
                    <a:pt x="9476" y="8122"/>
                  </a:lnTo>
                  <a:lnTo>
                    <a:pt x="9488" y="8110"/>
                  </a:lnTo>
                  <a:lnTo>
                    <a:pt x="9518" y="8139"/>
                  </a:lnTo>
                  <a:lnTo>
                    <a:pt x="9591" y="8068"/>
                  </a:lnTo>
                  <a:lnTo>
                    <a:pt x="9560" y="8037"/>
                  </a:lnTo>
                  <a:lnTo>
                    <a:pt x="9573" y="8026"/>
                  </a:lnTo>
                  <a:lnTo>
                    <a:pt x="9602" y="8055"/>
                  </a:lnTo>
                  <a:lnTo>
                    <a:pt x="9675" y="7983"/>
                  </a:lnTo>
                  <a:lnTo>
                    <a:pt x="9645" y="7953"/>
                  </a:lnTo>
                  <a:lnTo>
                    <a:pt x="9657" y="7941"/>
                  </a:lnTo>
                  <a:lnTo>
                    <a:pt x="9687" y="7971"/>
                  </a:lnTo>
                  <a:lnTo>
                    <a:pt x="9758" y="7899"/>
                  </a:lnTo>
                  <a:lnTo>
                    <a:pt x="9728" y="7868"/>
                  </a:lnTo>
                  <a:lnTo>
                    <a:pt x="9739" y="7857"/>
                  </a:lnTo>
                  <a:lnTo>
                    <a:pt x="9770" y="7886"/>
                  </a:lnTo>
                  <a:lnTo>
                    <a:pt x="9801" y="7857"/>
                  </a:lnTo>
                  <a:close/>
                  <a:moveTo>
                    <a:pt x="10691" y="9473"/>
                  </a:moveTo>
                  <a:lnTo>
                    <a:pt x="10691" y="9621"/>
                  </a:lnTo>
                  <a:cubicBezTo>
                    <a:pt x="10686" y="9624"/>
                    <a:pt x="10684" y="9629"/>
                    <a:pt x="10680" y="9631"/>
                  </a:cubicBezTo>
                  <a:lnTo>
                    <a:pt x="10680" y="9473"/>
                  </a:lnTo>
                  <a:close/>
                  <a:moveTo>
                    <a:pt x="11143" y="9373"/>
                  </a:moveTo>
                  <a:cubicBezTo>
                    <a:pt x="11184" y="9373"/>
                    <a:pt x="11224" y="9391"/>
                    <a:pt x="11247" y="9424"/>
                  </a:cubicBezTo>
                  <a:cubicBezTo>
                    <a:pt x="11290" y="9482"/>
                    <a:pt x="11276" y="9563"/>
                    <a:pt x="11216" y="9608"/>
                  </a:cubicBezTo>
                  <a:cubicBezTo>
                    <a:pt x="11203" y="9618"/>
                    <a:pt x="11173" y="9624"/>
                    <a:pt x="11144" y="9632"/>
                  </a:cubicBezTo>
                  <a:cubicBezTo>
                    <a:pt x="11105" y="9641"/>
                    <a:pt x="11062" y="9651"/>
                    <a:pt x="11028" y="9671"/>
                  </a:cubicBezTo>
                  <a:lnTo>
                    <a:pt x="10983" y="9610"/>
                  </a:lnTo>
                  <a:lnTo>
                    <a:pt x="10949" y="9563"/>
                  </a:lnTo>
                  <a:cubicBezTo>
                    <a:pt x="10978" y="9536"/>
                    <a:pt x="10999" y="9498"/>
                    <a:pt x="11019" y="9463"/>
                  </a:cubicBezTo>
                  <a:cubicBezTo>
                    <a:pt x="11034" y="9437"/>
                    <a:pt x="11049" y="9409"/>
                    <a:pt x="11062" y="9400"/>
                  </a:cubicBezTo>
                  <a:cubicBezTo>
                    <a:pt x="11086" y="9382"/>
                    <a:pt x="11114" y="9373"/>
                    <a:pt x="11143" y="9373"/>
                  </a:cubicBezTo>
                  <a:close/>
                  <a:moveTo>
                    <a:pt x="15554" y="9662"/>
                  </a:moveTo>
                  <a:cubicBezTo>
                    <a:pt x="15562" y="9662"/>
                    <a:pt x="15569" y="9668"/>
                    <a:pt x="15570" y="9678"/>
                  </a:cubicBezTo>
                  <a:cubicBezTo>
                    <a:pt x="15572" y="9683"/>
                    <a:pt x="15570" y="9688"/>
                    <a:pt x="15567" y="9692"/>
                  </a:cubicBezTo>
                  <a:cubicBezTo>
                    <a:pt x="15564" y="9695"/>
                    <a:pt x="15560" y="9697"/>
                    <a:pt x="15556" y="9697"/>
                  </a:cubicBezTo>
                  <a:lnTo>
                    <a:pt x="15554" y="9719"/>
                  </a:lnTo>
                  <a:lnTo>
                    <a:pt x="15554" y="9697"/>
                  </a:lnTo>
                  <a:cubicBezTo>
                    <a:pt x="15554" y="9697"/>
                    <a:pt x="15554" y="9697"/>
                    <a:pt x="15553" y="9697"/>
                  </a:cubicBezTo>
                  <a:cubicBezTo>
                    <a:pt x="15546" y="9697"/>
                    <a:pt x="15541" y="9689"/>
                    <a:pt x="15539" y="9682"/>
                  </a:cubicBezTo>
                  <a:cubicBezTo>
                    <a:pt x="15537" y="9673"/>
                    <a:pt x="15544" y="9663"/>
                    <a:pt x="15554" y="9662"/>
                  </a:cubicBezTo>
                  <a:close/>
                  <a:moveTo>
                    <a:pt x="10634" y="9515"/>
                  </a:moveTo>
                  <a:lnTo>
                    <a:pt x="10634" y="9697"/>
                  </a:lnTo>
                  <a:cubicBezTo>
                    <a:pt x="10627" y="9715"/>
                    <a:pt x="10623" y="9735"/>
                    <a:pt x="10622" y="9753"/>
                  </a:cubicBezTo>
                  <a:lnTo>
                    <a:pt x="10617" y="9758"/>
                  </a:lnTo>
                  <a:lnTo>
                    <a:pt x="10617" y="9515"/>
                  </a:lnTo>
                  <a:close/>
                  <a:moveTo>
                    <a:pt x="10570" y="9473"/>
                  </a:moveTo>
                  <a:lnTo>
                    <a:pt x="10570" y="9800"/>
                  </a:lnTo>
                  <a:cubicBezTo>
                    <a:pt x="10566" y="9804"/>
                    <a:pt x="10564" y="9805"/>
                    <a:pt x="10560" y="9808"/>
                  </a:cubicBezTo>
                  <a:lnTo>
                    <a:pt x="10560" y="9473"/>
                  </a:lnTo>
                  <a:close/>
                  <a:moveTo>
                    <a:pt x="10516" y="9518"/>
                  </a:moveTo>
                  <a:lnTo>
                    <a:pt x="10516" y="9813"/>
                  </a:lnTo>
                  <a:cubicBezTo>
                    <a:pt x="10510" y="9811"/>
                    <a:pt x="10505" y="9811"/>
                    <a:pt x="10498" y="9811"/>
                  </a:cubicBezTo>
                  <a:lnTo>
                    <a:pt x="10498" y="9518"/>
                  </a:lnTo>
                  <a:close/>
                  <a:moveTo>
                    <a:pt x="15590" y="9481"/>
                  </a:moveTo>
                  <a:cubicBezTo>
                    <a:pt x="15604" y="9516"/>
                    <a:pt x="15625" y="9552"/>
                    <a:pt x="15644" y="9583"/>
                  </a:cubicBezTo>
                  <a:cubicBezTo>
                    <a:pt x="15661" y="9614"/>
                    <a:pt x="15681" y="9645"/>
                    <a:pt x="15684" y="9665"/>
                  </a:cubicBezTo>
                  <a:cubicBezTo>
                    <a:pt x="15689" y="9705"/>
                    <a:pt x="15678" y="9745"/>
                    <a:pt x="15653" y="9773"/>
                  </a:cubicBezTo>
                  <a:cubicBezTo>
                    <a:pt x="15631" y="9799"/>
                    <a:pt x="15601" y="9814"/>
                    <a:pt x="15568" y="9815"/>
                  </a:cubicBezTo>
                  <a:lnTo>
                    <a:pt x="15562" y="9815"/>
                  </a:lnTo>
                  <a:cubicBezTo>
                    <a:pt x="15535" y="9815"/>
                    <a:pt x="15511" y="9806"/>
                    <a:pt x="15490" y="9793"/>
                  </a:cubicBezTo>
                  <a:cubicBezTo>
                    <a:pt x="15493" y="9777"/>
                    <a:pt x="15495" y="9761"/>
                    <a:pt x="15496" y="9746"/>
                  </a:cubicBezTo>
                  <a:cubicBezTo>
                    <a:pt x="15512" y="9760"/>
                    <a:pt x="15532" y="9769"/>
                    <a:pt x="15556" y="9769"/>
                  </a:cubicBezTo>
                  <a:lnTo>
                    <a:pt x="15564" y="9769"/>
                  </a:lnTo>
                  <a:cubicBezTo>
                    <a:pt x="15586" y="9768"/>
                    <a:pt x="15607" y="9756"/>
                    <a:pt x="15622" y="9739"/>
                  </a:cubicBezTo>
                  <a:cubicBezTo>
                    <a:pt x="15637" y="9720"/>
                    <a:pt x="15644" y="9695"/>
                    <a:pt x="15641" y="9672"/>
                  </a:cubicBezTo>
                  <a:cubicBezTo>
                    <a:pt x="15636" y="9627"/>
                    <a:pt x="15596" y="9593"/>
                    <a:pt x="15553" y="9593"/>
                  </a:cubicBezTo>
                  <a:cubicBezTo>
                    <a:pt x="15550" y="9593"/>
                    <a:pt x="15546" y="9593"/>
                    <a:pt x="15543" y="9594"/>
                  </a:cubicBezTo>
                  <a:cubicBezTo>
                    <a:pt x="15531" y="9595"/>
                    <a:pt x="15521" y="9600"/>
                    <a:pt x="15511" y="9605"/>
                  </a:cubicBezTo>
                  <a:cubicBezTo>
                    <a:pt x="15512" y="9571"/>
                    <a:pt x="15514" y="9535"/>
                    <a:pt x="15512" y="9499"/>
                  </a:cubicBezTo>
                  <a:lnTo>
                    <a:pt x="15590" y="9481"/>
                  </a:lnTo>
                  <a:close/>
                  <a:moveTo>
                    <a:pt x="10452" y="9472"/>
                  </a:moveTo>
                  <a:lnTo>
                    <a:pt x="10452" y="9816"/>
                  </a:lnTo>
                  <a:cubicBezTo>
                    <a:pt x="10448" y="9818"/>
                    <a:pt x="10445" y="9818"/>
                    <a:pt x="10442" y="9818"/>
                  </a:cubicBezTo>
                  <a:lnTo>
                    <a:pt x="10442" y="9472"/>
                  </a:lnTo>
                  <a:close/>
                  <a:moveTo>
                    <a:pt x="5639" y="9745"/>
                  </a:moveTo>
                  <a:cubicBezTo>
                    <a:pt x="5655" y="9745"/>
                    <a:pt x="5668" y="9753"/>
                    <a:pt x="5675" y="9768"/>
                  </a:cubicBezTo>
                  <a:cubicBezTo>
                    <a:pt x="5683" y="9788"/>
                    <a:pt x="5673" y="9810"/>
                    <a:pt x="5654" y="9818"/>
                  </a:cubicBezTo>
                  <a:cubicBezTo>
                    <a:pt x="5649" y="9820"/>
                    <a:pt x="5645" y="9821"/>
                    <a:pt x="5640" y="9821"/>
                  </a:cubicBezTo>
                  <a:cubicBezTo>
                    <a:pt x="5625" y="9821"/>
                    <a:pt x="5610" y="9812"/>
                    <a:pt x="5603" y="9797"/>
                  </a:cubicBezTo>
                  <a:cubicBezTo>
                    <a:pt x="5596" y="9777"/>
                    <a:pt x="5604" y="9755"/>
                    <a:pt x="5625" y="9747"/>
                  </a:cubicBezTo>
                  <a:cubicBezTo>
                    <a:pt x="5630" y="9746"/>
                    <a:pt x="5634" y="9745"/>
                    <a:pt x="5639" y="9745"/>
                  </a:cubicBezTo>
                  <a:close/>
                  <a:moveTo>
                    <a:pt x="10396" y="9516"/>
                  </a:moveTo>
                  <a:lnTo>
                    <a:pt x="10396" y="9840"/>
                  </a:lnTo>
                  <a:cubicBezTo>
                    <a:pt x="10392" y="9843"/>
                    <a:pt x="10388" y="9845"/>
                    <a:pt x="10385" y="9847"/>
                  </a:cubicBezTo>
                  <a:cubicBezTo>
                    <a:pt x="10384" y="9848"/>
                    <a:pt x="10382" y="9851"/>
                    <a:pt x="10380" y="9852"/>
                  </a:cubicBezTo>
                  <a:lnTo>
                    <a:pt x="10380" y="9516"/>
                  </a:lnTo>
                  <a:close/>
                  <a:moveTo>
                    <a:pt x="10912" y="9592"/>
                  </a:moveTo>
                  <a:lnTo>
                    <a:pt x="10991" y="9698"/>
                  </a:lnTo>
                  <a:cubicBezTo>
                    <a:pt x="10962" y="9726"/>
                    <a:pt x="10941" y="9764"/>
                    <a:pt x="10922" y="9798"/>
                  </a:cubicBezTo>
                  <a:cubicBezTo>
                    <a:pt x="10906" y="9825"/>
                    <a:pt x="10891" y="9852"/>
                    <a:pt x="10877" y="9862"/>
                  </a:cubicBezTo>
                  <a:cubicBezTo>
                    <a:pt x="10854" y="9879"/>
                    <a:pt x="10825" y="9888"/>
                    <a:pt x="10797" y="9888"/>
                  </a:cubicBezTo>
                  <a:cubicBezTo>
                    <a:pt x="10756" y="9888"/>
                    <a:pt x="10716" y="9870"/>
                    <a:pt x="10692" y="9837"/>
                  </a:cubicBezTo>
                  <a:cubicBezTo>
                    <a:pt x="10650" y="9779"/>
                    <a:pt x="10664" y="9698"/>
                    <a:pt x="10723" y="9653"/>
                  </a:cubicBezTo>
                  <a:cubicBezTo>
                    <a:pt x="10737" y="9644"/>
                    <a:pt x="10767" y="9637"/>
                    <a:pt x="10796" y="9630"/>
                  </a:cubicBezTo>
                  <a:cubicBezTo>
                    <a:pt x="10834" y="9620"/>
                    <a:pt x="10877" y="9611"/>
                    <a:pt x="10912" y="9592"/>
                  </a:cubicBezTo>
                  <a:close/>
                  <a:moveTo>
                    <a:pt x="15626" y="9848"/>
                  </a:moveTo>
                  <a:cubicBezTo>
                    <a:pt x="15626" y="9856"/>
                    <a:pt x="15625" y="9864"/>
                    <a:pt x="15625" y="9872"/>
                  </a:cubicBezTo>
                  <a:cubicBezTo>
                    <a:pt x="15625" y="9880"/>
                    <a:pt x="15626" y="9887"/>
                    <a:pt x="15627" y="9895"/>
                  </a:cubicBezTo>
                  <a:cubicBezTo>
                    <a:pt x="15611" y="9890"/>
                    <a:pt x="15594" y="9887"/>
                    <a:pt x="15578" y="9887"/>
                  </a:cubicBezTo>
                  <a:lnTo>
                    <a:pt x="15570" y="9887"/>
                  </a:lnTo>
                  <a:cubicBezTo>
                    <a:pt x="15551" y="9888"/>
                    <a:pt x="15532" y="9891"/>
                    <a:pt x="15515" y="9898"/>
                  </a:cubicBezTo>
                  <a:cubicBezTo>
                    <a:pt x="15515" y="9890"/>
                    <a:pt x="15516" y="9884"/>
                    <a:pt x="15516" y="9875"/>
                  </a:cubicBezTo>
                  <a:cubicBezTo>
                    <a:pt x="15516" y="9868"/>
                    <a:pt x="15514" y="9862"/>
                    <a:pt x="15514" y="9853"/>
                  </a:cubicBezTo>
                  <a:lnTo>
                    <a:pt x="15514" y="9853"/>
                  </a:lnTo>
                  <a:cubicBezTo>
                    <a:pt x="15530" y="9857"/>
                    <a:pt x="15546" y="9862"/>
                    <a:pt x="15563" y="9862"/>
                  </a:cubicBezTo>
                  <a:lnTo>
                    <a:pt x="15570" y="9862"/>
                  </a:lnTo>
                  <a:cubicBezTo>
                    <a:pt x="15590" y="9859"/>
                    <a:pt x="15609" y="9856"/>
                    <a:pt x="15626" y="9848"/>
                  </a:cubicBezTo>
                  <a:close/>
                  <a:moveTo>
                    <a:pt x="10333" y="9472"/>
                  </a:moveTo>
                  <a:lnTo>
                    <a:pt x="10333" y="9914"/>
                  </a:lnTo>
                  <a:cubicBezTo>
                    <a:pt x="10332" y="9916"/>
                    <a:pt x="10329" y="9920"/>
                    <a:pt x="10328" y="9924"/>
                  </a:cubicBezTo>
                  <a:cubicBezTo>
                    <a:pt x="10327" y="9926"/>
                    <a:pt x="10326" y="9929"/>
                    <a:pt x="10323" y="9931"/>
                  </a:cubicBezTo>
                  <a:lnTo>
                    <a:pt x="10323" y="9472"/>
                  </a:lnTo>
                  <a:close/>
                  <a:moveTo>
                    <a:pt x="10630" y="9813"/>
                  </a:moveTo>
                  <a:cubicBezTo>
                    <a:pt x="10635" y="9831"/>
                    <a:pt x="10643" y="9848"/>
                    <a:pt x="10655" y="9864"/>
                  </a:cubicBezTo>
                  <a:cubicBezTo>
                    <a:pt x="10666" y="9880"/>
                    <a:pt x="10681" y="9892"/>
                    <a:pt x="10697" y="9904"/>
                  </a:cubicBezTo>
                  <a:cubicBezTo>
                    <a:pt x="10691" y="9908"/>
                    <a:pt x="10682" y="9911"/>
                    <a:pt x="10677" y="9915"/>
                  </a:cubicBezTo>
                  <a:cubicBezTo>
                    <a:pt x="10671" y="9921"/>
                    <a:pt x="10665" y="9926"/>
                    <a:pt x="10660" y="9931"/>
                  </a:cubicBezTo>
                  <a:cubicBezTo>
                    <a:pt x="10655" y="9913"/>
                    <a:pt x="10647" y="9895"/>
                    <a:pt x="10635" y="9880"/>
                  </a:cubicBezTo>
                  <a:cubicBezTo>
                    <a:pt x="10623" y="9864"/>
                    <a:pt x="10608" y="9852"/>
                    <a:pt x="10593" y="9840"/>
                  </a:cubicBezTo>
                  <a:cubicBezTo>
                    <a:pt x="10600" y="9836"/>
                    <a:pt x="10607" y="9832"/>
                    <a:pt x="10614" y="9829"/>
                  </a:cubicBezTo>
                  <a:cubicBezTo>
                    <a:pt x="10618" y="9824"/>
                    <a:pt x="10623" y="9818"/>
                    <a:pt x="10630" y="9813"/>
                  </a:cubicBezTo>
                  <a:close/>
                  <a:moveTo>
                    <a:pt x="15470" y="9894"/>
                  </a:moveTo>
                  <a:lnTo>
                    <a:pt x="15470" y="9894"/>
                  </a:lnTo>
                  <a:cubicBezTo>
                    <a:pt x="15469" y="9904"/>
                    <a:pt x="15468" y="9915"/>
                    <a:pt x="15467" y="9926"/>
                  </a:cubicBezTo>
                  <a:cubicBezTo>
                    <a:pt x="15465" y="9927"/>
                    <a:pt x="15463" y="9929"/>
                    <a:pt x="15462" y="9931"/>
                  </a:cubicBezTo>
                  <a:cubicBezTo>
                    <a:pt x="15465" y="9920"/>
                    <a:pt x="15468" y="9906"/>
                    <a:pt x="15470" y="9894"/>
                  </a:cubicBezTo>
                  <a:close/>
                  <a:moveTo>
                    <a:pt x="10278" y="9516"/>
                  </a:moveTo>
                  <a:lnTo>
                    <a:pt x="10278" y="10000"/>
                  </a:lnTo>
                  <a:cubicBezTo>
                    <a:pt x="10273" y="10006"/>
                    <a:pt x="10266" y="10011"/>
                    <a:pt x="10260" y="10017"/>
                  </a:cubicBezTo>
                  <a:lnTo>
                    <a:pt x="10260" y="9516"/>
                  </a:lnTo>
                  <a:close/>
                  <a:moveTo>
                    <a:pt x="10215" y="9472"/>
                  </a:moveTo>
                  <a:lnTo>
                    <a:pt x="10215" y="10043"/>
                  </a:lnTo>
                  <a:cubicBezTo>
                    <a:pt x="10211" y="10045"/>
                    <a:pt x="10208" y="10046"/>
                    <a:pt x="10205" y="10047"/>
                  </a:cubicBezTo>
                  <a:lnTo>
                    <a:pt x="10205" y="9472"/>
                  </a:lnTo>
                  <a:close/>
                  <a:moveTo>
                    <a:pt x="10158" y="9516"/>
                  </a:moveTo>
                  <a:lnTo>
                    <a:pt x="10158" y="10061"/>
                  </a:lnTo>
                  <a:cubicBezTo>
                    <a:pt x="10153" y="10062"/>
                    <a:pt x="10147" y="10063"/>
                    <a:pt x="10141" y="10064"/>
                  </a:cubicBezTo>
                  <a:lnTo>
                    <a:pt x="10141" y="9516"/>
                  </a:lnTo>
                  <a:close/>
                  <a:moveTo>
                    <a:pt x="10096" y="9472"/>
                  </a:moveTo>
                  <a:lnTo>
                    <a:pt x="10096" y="10077"/>
                  </a:lnTo>
                  <a:cubicBezTo>
                    <a:pt x="10092" y="10078"/>
                    <a:pt x="10089" y="10078"/>
                    <a:pt x="10085" y="10079"/>
                  </a:cubicBezTo>
                  <a:lnTo>
                    <a:pt x="10085" y="9472"/>
                  </a:lnTo>
                  <a:close/>
                  <a:moveTo>
                    <a:pt x="10039" y="9518"/>
                  </a:moveTo>
                  <a:lnTo>
                    <a:pt x="10039" y="10103"/>
                  </a:lnTo>
                  <a:cubicBezTo>
                    <a:pt x="10033" y="10108"/>
                    <a:pt x="10027" y="10114"/>
                    <a:pt x="10022" y="10119"/>
                  </a:cubicBezTo>
                  <a:lnTo>
                    <a:pt x="10022" y="9518"/>
                  </a:lnTo>
                  <a:close/>
                  <a:moveTo>
                    <a:pt x="10493" y="9857"/>
                  </a:moveTo>
                  <a:cubicBezTo>
                    <a:pt x="10533" y="9857"/>
                    <a:pt x="10573" y="9875"/>
                    <a:pt x="10597" y="9908"/>
                  </a:cubicBezTo>
                  <a:cubicBezTo>
                    <a:pt x="10639" y="9966"/>
                    <a:pt x="10624" y="10047"/>
                    <a:pt x="10565" y="10093"/>
                  </a:cubicBezTo>
                  <a:cubicBezTo>
                    <a:pt x="10554" y="10101"/>
                    <a:pt x="10522" y="10108"/>
                    <a:pt x="10492" y="10116"/>
                  </a:cubicBezTo>
                  <a:cubicBezTo>
                    <a:pt x="10454" y="10125"/>
                    <a:pt x="10412" y="10134"/>
                    <a:pt x="10376" y="10154"/>
                  </a:cubicBezTo>
                  <a:lnTo>
                    <a:pt x="10305" y="10055"/>
                  </a:lnTo>
                  <a:lnTo>
                    <a:pt x="10297" y="10047"/>
                  </a:lnTo>
                  <a:cubicBezTo>
                    <a:pt x="10327" y="10020"/>
                    <a:pt x="10348" y="9981"/>
                    <a:pt x="10368" y="9947"/>
                  </a:cubicBezTo>
                  <a:cubicBezTo>
                    <a:pt x="10384" y="9921"/>
                    <a:pt x="10400" y="9893"/>
                    <a:pt x="10411" y="9884"/>
                  </a:cubicBezTo>
                  <a:cubicBezTo>
                    <a:pt x="10435" y="9866"/>
                    <a:pt x="10464" y="9857"/>
                    <a:pt x="10493" y="9857"/>
                  </a:cubicBezTo>
                  <a:close/>
                  <a:moveTo>
                    <a:pt x="9978" y="9472"/>
                  </a:moveTo>
                  <a:lnTo>
                    <a:pt x="9978" y="10198"/>
                  </a:lnTo>
                  <a:cubicBezTo>
                    <a:pt x="9974" y="10211"/>
                    <a:pt x="9973" y="10224"/>
                    <a:pt x="9970" y="10238"/>
                  </a:cubicBezTo>
                  <a:cubicBezTo>
                    <a:pt x="9969" y="10240"/>
                    <a:pt x="9968" y="10242"/>
                    <a:pt x="9967" y="10243"/>
                  </a:cubicBezTo>
                  <a:lnTo>
                    <a:pt x="9967" y="9472"/>
                  </a:lnTo>
                  <a:close/>
                  <a:moveTo>
                    <a:pt x="15575" y="9931"/>
                  </a:moveTo>
                  <a:cubicBezTo>
                    <a:pt x="15607" y="9931"/>
                    <a:pt x="15638" y="9944"/>
                    <a:pt x="15661" y="9968"/>
                  </a:cubicBezTo>
                  <a:cubicBezTo>
                    <a:pt x="15687" y="9996"/>
                    <a:pt x="15702" y="10031"/>
                    <a:pt x="15701" y="10069"/>
                  </a:cubicBezTo>
                  <a:cubicBezTo>
                    <a:pt x="15701" y="10087"/>
                    <a:pt x="15686" y="10119"/>
                    <a:pt x="15671" y="10148"/>
                  </a:cubicBezTo>
                  <a:cubicBezTo>
                    <a:pt x="15656" y="10183"/>
                    <a:pt x="15638" y="10222"/>
                    <a:pt x="15629" y="10259"/>
                  </a:cubicBezTo>
                  <a:lnTo>
                    <a:pt x="15496" y="10251"/>
                  </a:lnTo>
                  <a:cubicBezTo>
                    <a:pt x="15494" y="10210"/>
                    <a:pt x="15476" y="10167"/>
                    <a:pt x="15463" y="10130"/>
                  </a:cubicBezTo>
                  <a:cubicBezTo>
                    <a:pt x="15452" y="10105"/>
                    <a:pt x="15442" y="10079"/>
                    <a:pt x="15442" y="10064"/>
                  </a:cubicBezTo>
                  <a:cubicBezTo>
                    <a:pt x="15443" y="9993"/>
                    <a:pt x="15500" y="9934"/>
                    <a:pt x="15575" y="9931"/>
                  </a:cubicBezTo>
                  <a:close/>
                  <a:moveTo>
                    <a:pt x="9921" y="9516"/>
                  </a:moveTo>
                  <a:lnTo>
                    <a:pt x="9921" y="10282"/>
                  </a:lnTo>
                  <a:cubicBezTo>
                    <a:pt x="9916" y="10286"/>
                    <a:pt x="9910" y="10290"/>
                    <a:pt x="9904" y="10293"/>
                  </a:cubicBezTo>
                  <a:lnTo>
                    <a:pt x="9904" y="9516"/>
                  </a:lnTo>
                  <a:close/>
                  <a:moveTo>
                    <a:pt x="9858" y="9473"/>
                  </a:moveTo>
                  <a:lnTo>
                    <a:pt x="9858" y="10295"/>
                  </a:lnTo>
                  <a:cubicBezTo>
                    <a:pt x="9853" y="10295"/>
                    <a:pt x="9851" y="10294"/>
                    <a:pt x="9847" y="10294"/>
                  </a:cubicBezTo>
                  <a:lnTo>
                    <a:pt x="9847" y="9473"/>
                  </a:lnTo>
                  <a:close/>
                  <a:moveTo>
                    <a:pt x="9802" y="9516"/>
                  </a:moveTo>
                  <a:lnTo>
                    <a:pt x="9802" y="10299"/>
                  </a:lnTo>
                  <a:cubicBezTo>
                    <a:pt x="9796" y="10300"/>
                    <a:pt x="9790" y="10300"/>
                    <a:pt x="9785" y="10301"/>
                  </a:cubicBezTo>
                  <a:lnTo>
                    <a:pt x="9785" y="9516"/>
                  </a:lnTo>
                  <a:close/>
                  <a:moveTo>
                    <a:pt x="9738" y="9473"/>
                  </a:moveTo>
                  <a:lnTo>
                    <a:pt x="9738" y="10327"/>
                  </a:lnTo>
                  <a:cubicBezTo>
                    <a:pt x="9736" y="10328"/>
                    <a:pt x="9733" y="10330"/>
                    <a:pt x="9732" y="10331"/>
                  </a:cubicBezTo>
                  <a:lnTo>
                    <a:pt x="9728" y="10335"/>
                  </a:lnTo>
                  <a:lnTo>
                    <a:pt x="9728" y="9473"/>
                  </a:lnTo>
                  <a:close/>
                  <a:moveTo>
                    <a:pt x="10260" y="10074"/>
                  </a:moveTo>
                  <a:lnTo>
                    <a:pt x="10340" y="10180"/>
                  </a:lnTo>
                  <a:cubicBezTo>
                    <a:pt x="10311" y="10209"/>
                    <a:pt x="10290" y="10246"/>
                    <a:pt x="10270" y="10280"/>
                  </a:cubicBezTo>
                  <a:cubicBezTo>
                    <a:pt x="10254" y="10307"/>
                    <a:pt x="10239" y="10335"/>
                    <a:pt x="10227" y="10344"/>
                  </a:cubicBezTo>
                  <a:cubicBezTo>
                    <a:pt x="10202" y="10362"/>
                    <a:pt x="10174" y="10372"/>
                    <a:pt x="10143" y="10372"/>
                  </a:cubicBezTo>
                  <a:cubicBezTo>
                    <a:pt x="10102" y="10372"/>
                    <a:pt x="10064" y="10353"/>
                    <a:pt x="10041" y="10320"/>
                  </a:cubicBezTo>
                  <a:cubicBezTo>
                    <a:pt x="9999" y="10262"/>
                    <a:pt x="10013" y="10180"/>
                    <a:pt x="10073" y="10136"/>
                  </a:cubicBezTo>
                  <a:cubicBezTo>
                    <a:pt x="10085" y="10126"/>
                    <a:pt x="10116" y="10120"/>
                    <a:pt x="10144" y="10112"/>
                  </a:cubicBezTo>
                  <a:cubicBezTo>
                    <a:pt x="10183" y="10103"/>
                    <a:pt x="10227" y="10094"/>
                    <a:pt x="10260" y="10074"/>
                  </a:cubicBezTo>
                  <a:close/>
                  <a:moveTo>
                    <a:pt x="9979" y="10295"/>
                  </a:moveTo>
                  <a:cubicBezTo>
                    <a:pt x="9984" y="10314"/>
                    <a:pt x="9992" y="10331"/>
                    <a:pt x="10003" y="10347"/>
                  </a:cubicBezTo>
                  <a:cubicBezTo>
                    <a:pt x="10016" y="10362"/>
                    <a:pt x="10031" y="10374"/>
                    <a:pt x="10045" y="10385"/>
                  </a:cubicBezTo>
                  <a:cubicBezTo>
                    <a:pt x="10039" y="10389"/>
                    <a:pt x="10032" y="10393"/>
                    <a:pt x="10024" y="10396"/>
                  </a:cubicBezTo>
                  <a:cubicBezTo>
                    <a:pt x="10018" y="10402"/>
                    <a:pt x="10013" y="10407"/>
                    <a:pt x="10007" y="10412"/>
                  </a:cubicBezTo>
                  <a:cubicBezTo>
                    <a:pt x="10002" y="10394"/>
                    <a:pt x="9995" y="10377"/>
                    <a:pt x="9983" y="10361"/>
                  </a:cubicBezTo>
                  <a:cubicBezTo>
                    <a:pt x="9970" y="10346"/>
                    <a:pt x="9957" y="10333"/>
                    <a:pt x="9940" y="10322"/>
                  </a:cubicBezTo>
                  <a:cubicBezTo>
                    <a:pt x="9947" y="10319"/>
                    <a:pt x="9955" y="10315"/>
                    <a:pt x="9962" y="10311"/>
                  </a:cubicBezTo>
                  <a:cubicBezTo>
                    <a:pt x="9968" y="10306"/>
                    <a:pt x="9974" y="10300"/>
                    <a:pt x="9979" y="10295"/>
                  </a:cubicBezTo>
                  <a:close/>
                  <a:moveTo>
                    <a:pt x="9684" y="9518"/>
                  </a:moveTo>
                  <a:lnTo>
                    <a:pt x="9684" y="10396"/>
                  </a:lnTo>
                  <a:cubicBezTo>
                    <a:pt x="9680" y="10400"/>
                    <a:pt x="9679" y="10404"/>
                    <a:pt x="9676" y="10407"/>
                  </a:cubicBezTo>
                  <a:cubicBezTo>
                    <a:pt x="9673" y="10412"/>
                    <a:pt x="9670" y="10418"/>
                    <a:pt x="9667" y="10426"/>
                  </a:cubicBezTo>
                  <a:lnTo>
                    <a:pt x="9667" y="9518"/>
                  </a:lnTo>
                  <a:close/>
                  <a:moveTo>
                    <a:pt x="5707" y="10320"/>
                  </a:moveTo>
                  <a:lnTo>
                    <a:pt x="5707" y="10467"/>
                  </a:lnTo>
                  <a:lnTo>
                    <a:pt x="5703" y="10458"/>
                  </a:lnTo>
                  <a:lnTo>
                    <a:pt x="5694" y="10431"/>
                  </a:lnTo>
                  <a:cubicBezTo>
                    <a:pt x="5693" y="10423"/>
                    <a:pt x="5692" y="10416"/>
                    <a:pt x="5692" y="10409"/>
                  </a:cubicBezTo>
                  <a:lnTo>
                    <a:pt x="5691" y="10394"/>
                  </a:lnTo>
                  <a:lnTo>
                    <a:pt x="5692" y="10379"/>
                  </a:lnTo>
                  <a:cubicBezTo>
                    <a:pt x="5693" y="10371"/>
                    <a:pt x="5693" y="10365"/>
                    <a:pt x="5694" y="10357"/>
                  </a:cubicBezTo>
                  <a:lnTo>
                    <a:pt x="5697" y="10339"/>
                  </a:lnTo>
                  <a:lnTo>
                    <a:pt x="5703" y="10327"/>
                  </a:lnTo>
                  <a:cubicBezTo>
                    <a:pt x="5705" y="10325"/>
                    <a:pt x="5707" y="10321"/>
                    <a:pt x="5707" y="10320"/>
                  </a:cubicBezTo>
                  <a:close/>
                  <a:moveTo>
                    <a:pt x="9620" y="9473"/>
                  </a:moveTo>
                  <a:lnTo>
                    <a:pt x="9620" y="10490"/>
                  </a:lnTo>
                  <a:lnTo>
                    <a:pt x="9610" y="10501"/>
                  </a:lnTo>
                  <a:lnTo>
                    <a:pt x="9610" y="9473"/>
                  </a:lnTo>
                  <a:close/>
                  <a:moveTo>
                    <a:pt x="9564" y="9516"/>
                  </a:moveTo>
                  <a:lnTo>
                    <a:pt x="9564" y="10528"/>
                  </a:lnTo>
                  <a:cubicBezTo>
                    <a:pt x="9559" y="10531"/>
                    <a:pt x="9554" y="10533"/>
                    <a:pt x="9548" y="10535"/>
                  </a:cubicBezTo>
                  <a:lnTo>
                    <a:pt x="9548" y="9516"/>
                  </a:lnTo>
                  <a:close/>
                  <a:moveTo>
                    <a:pt x="9501" y="9472"/>
                  </a:moveTo>
                  <a:lnTo>
                    <a:pt x="9501" y="10547"/>
                  </a:lnTo>
                  <a:cubicBezTo>
                    <a:pt x="9498" y="10548"/>
                    <a:pt x="9495" y="10548"/>
                    <a:pt x="9491" y="10549"/>
                  </a:cubicBezTo>
                  <a:lnTo>
                    <a:pt x="9491" y="9472"/>
                  </a:lnTo>
                  <a:close/>
                  <a:moveTo>
                    <a:pt x="72" y="10228"/>
                  </a:moveTo>
                  <a:lnTo>
                    <a:pt x="72" y="10558"/>
                  </a:lnTo>
                  <a:lnTo>
                    <a:pt x="26" y="10558"/>
                  </a:lnTo>
                  <a:lnTo>
                    <a:pt x="26" y="10228"/>
                  </a:lnTo>
                  <a:close/>
                  <a:moveTo>
                    <a:pt x="9445" y="9516"/>
                  </a:moveTo>
                  <a:lnTo>
                    <a:pt x="9445" y="10563"/>
                  </a:lnTo>
                  <a:cubicBezTo>
                    <a:pt x="9440" y="10564"/>
                    <a:pt x="9433" y="10567"/>
                    <a:pt x="9427" y="10568"/>
                  </a:cubicBezTo>
                  <a:lnTo>
                    <a:pt x="9427" y="9516"/>
                  </a:lnTo>
                  <a:close/>
                  <a:moveTo>
                    <a:pt x="9383" y="9473"/>
                  </a:moveTo>
                  <a:lnTo>
                    <a:pt x="9383" y="10595"/>
                  </a:lnTo>
                  <a:cubicBezTo>
                    <a:pt x="9379" y="10597"/>
                    <a:pt x="9375" y="10601"/>
                    <a:pt x="9372" y="10605"/>
                  </a:cubicBezTo>
                  <a:lnTo>
                    <a:pt x="9372" y="9473"/>
                  </a:lnTo>
                  <a:close/>
                  <a:moveTo>
                    <a:pt x="15495" y="10298"/>
                  </a:moveTo>
                  <a:lnTo>
                    <a:pt x="15628" y="10307"/>
                  </a:lnTo>
                  <a:cubicBezTo>
                    <a:pt x="15631" y="10347"/>
                    <a:pt x="15644" y="10388"/>
                    <a:pt x="15657" y="10425"/>
                  </a:cubicBezTo>
                  <a:cubicBezTo>
                    <a:pt x="15664" y="10453"/>
                    <a:pt x="15675" y="10485"/>
                    <a:pt x="15674" y="10502"/>
                  </a:cubicBezTo>
                  <a:cubicBezTo>
                    <a:pt x="15666" y="10572"/>
                    <a:pt x="15610" y="10624"/>
                    <a:pt x="15546" y="10624"/>
                  </a:cubicBezTo>
                  <a:cubicBezTo>
                    <a:pt x="15541" y="10624"/>
                    <a:pt x="15535" y="10624"/>
                    <a:pt x="15530" y="10623"/>
                  </a:cubicBezTo>
                  <a:cubicBezTo>
                    <a:pt x="15459" y="10615"/>
                    <a:pt x="15409" y="10548"/>
                    <a:pt x="15416" y="10475"/>
                  </a:cubicBezTo>
                  <a:cubicBezTo>
                    <a:pt x="15417" y="10462"/>
                    <a:pt x="15432" y="10435"/>
                    <a:pt x="15447" y="10411"/>
                  </a:cubicBezTo>
                  <a:cubicBezTo>
                    <a:pt x="15467" y="10377"/>
                    <a:pt x="15488" y="10337"/>
                    <a:pt x="15495" y="10298"/>
                  </a:cubicBezTo>
                  <a:close/>
                  <a:moveTo>
                    <a:pt x="9842" y="10339"/>
                  </a:moveTo>
                  <a:cubicBezTo>
                    <a:pt x="9883" y="10339"/>
                    <a:pt x="9922" y="10356"/>
                    <a:pt x="9945" y="10389"/>
                  </a:cubicBezTo>
                  <a:cubicBezTo>
                    <a:pt x="9988" y="10447"/>
                    <a:pt x="9975" y="10528"/>
                    <a:pt x="9913" y="10573"/>
                  </a:cubicBezTo>
                  <a:cubicBezTo>
                    <a:pt x="9902" y="10583"/>
                    <a:pt x="9871" y="10589"/>
                    <a:pt x="9842" y="10597"/>
                  </a:cubicBezTo>
                  <a:cubicBezTo>
                    <a:pt x="9804" y="10606"/>
                    <a:pt x="9761" y="10616"/>
                    <a:pt x="9726" y="10636"/>
                  </a:cubicBezTo>
                  <a:lnTo>
                    <a:pt x="9652" y="10538"/>
                  </a:lnTo>
                  <a:lnTo>
                    <a:pt x="9647" y="10530"/>
                  </a:lnTo>
                  <a:cubicBezTo>
                    <a:pt x="9675" y="10502"/>
                    <a:pt x="9696" y="10464"/>
                    <a:pt x="9716" y="10430"/>
                  </a:cubicBezTo>
                  <a:cubicBezTo>
                    <a:pt x="9732" y="10404"/>
                    <a:pt x="9747" y="10375"/>
                    <a:pt x="9759" y="10367"/>
                  </a:cubicBezTo>
                  <a:cubicBezTo>
                    <a:pt x="9784" y="10348"/>
                    <a:pt x="9813" y="10339"/>
                    <a:pt x="9842" y="10339"/>
                  </a:cubicBezTo>
                  <a:close/>
                  <a:moveTo>
                    <a:pt x="15468" y="10651"/>
                  </a:moveTo>
                  <a:cubicBezTo>
                    <a:pt x="15485" y="10660"/>
                    <a:pt x="15502" y="10665"/>
                    <a:pt x="15522" y="10668"/>
                  </a:cubicBezTo>
                  <a:cubicBezTo>
                    <a:pt x="15530" y="10669"/>
                    <a:pt x="15536" y="10669"/>
                    <a:pt x="15544" y="10669"/>
                  </a:cubicBezTo>
                  <a:cubicBezTo>
                    <a:pt x="15556" y="10669"/>
                    <a:pt x="15568" y="10668"/>
                    <a:pt x="15580" y="10665"/>
                  </a:cubicBezTo>
                  <a:lnTo>
                    <a:pt x="15580" y="10665"/>
                  </a:lnTo>
                  <a:cubicBezTo>
                    <a:pt x="15579" y="10674"/>
                    <a:pt x="15575" y="10680"/>
                    <a:pt x="15574" y="10688"/>
                  </a:cubicBezTo>
                  <a:cubicBezTo>
                    <a:pt x="15573" y="10696"/>
                    <a:pt x="15574" y="10704"/>
                    <a:pt x="15573" y="10712"/>
                  </a:cubicBezTo>
                  <a:cubicBezTo>
                    <a:pt x="15556" y="10702"/>
                    <a:pt x="15537" y="10696"/>
                    <a:pt x="15520" y="10695"/>
                  </a:cubicBezTo>
                  <a:cubicBezTo>
                    <a:pt x="15513" y="10694"/>
                    <a:pt x="15506" y="10693"/>
                    <a:pt x="15499" y="10693"/>
                  </a:cubicBezTo>
                  <a:cubicBezTo>
                    <a:pt x="15486" y="10693"/>
                    <a:pt x="15473" y="10695"/>
                    <a:pt x="15462" y="10697"/>
                  </a:cubicBezTo>
                  <a:cubicBezTo>
                    <a:pt x="15463" y="10689"/>
                    <a:pt x="15465" y="10683"/>
                    <a:pt x="15467" y="10675"/>
                  </a:cubicBezTo>
                  <a:cubicBezTo>
                    <a:pt x="15468" y="10667"/>
                    <a:pt x="15467" y="10659"/>
                    <a:pt x="15468" y="10651"/>
                  </a:cubicBezTo>
                  <a:close/>
                  <a:moveTo>
                    <a:pt x="9326" y="9518"/>
                  </a:moveTo>
                  <a:lnTo>
                    <a:pt x="9326" y="10689"/>
                  </a:lnTo>
                  <a:cubicBezTo>
                    <a:pt x="9325" y="10695"/>
                    <a:pt x="9324" y="10700"/>
                    <a:pt x="9322" y="10706"/>
                  </a:cubicBezTo>
                  <a:cubicBezTo>
                    <a:pt x="9321" y="10713"/>
                    <a:pt x="9322" y="10720"/>
                    <a:pt x="9321" y="10726"/>
                  </a:cubicBezTo>
                  <a:cubicBezTo>
                    <a:pt x="9317" y="10732"/>
                    <a:pt x="9313" y="10736"/>
                    <a:pt x="9309" y="10741"/>
                  </a:cubicBezTo>
                  <a:lnTo>
                    <a:pt x="9309" y="9518"/>
                  </a:lnTo>
                  <a:close/>
                  <a:moveTo>
                    <a:pt x="214" y="10022"/>
                  </a:moveTo>
                  <a:lnTo>
                    <a:pt x="214" y="10763"/>
                  </a:lnTo>
                  <a:cubicBezTo>
                    <a:pt x="161" y="10759"/>
                    <a:pt x="119" y="10715"/>
                    <a:pt x="119" y="10660"/>
                  </a:cubicBezTo>
                  <a:lnTo>
                    <a:pt x="119" y="10126"/>
                  </a:lnTo>
                  <a:cubicBezTo>
                    <a:pt x="119" y="10072"/>
                    <a:pt x="161" y="10027"/>
                    <a:pt x="214" y="10022"/>
                  </a:cubicBezTo>
                  <a:close/>
                  <a:moveTo>
                    <a:pt x="530" y="10022"/>
                  </a:moveTo>
                  <a:lnTo>
                    <a:pt x="530" y="10764"/>
                  </a:lnTo>
                  <a:lnTo>
                    <a:pt x="260" y="10764"/>
                  </a:lnTo>
                  <a:lnTo>
                    <a:pt x="260" y="10022"/>
                  </a:lnTo>
                  <a:close/>
                  <a:moveTo>
                    <a:pt x="9264" y="9473"/>
                  </a:moveTo>
                  <a:lnTo>
                    <a:pt x="9264" y="10776"/>
                  </a:lnTo>
                  <a:cubicBezTo>
                    <a:pt x="9261" y="10779"/>
                    <a:pt x="9258" y="10781"/>
                    <a:pt x="9253" y="10783"/>
                  </a:cubicBezTo>
                  <a:lnTo>
                    <a:pt x="9253" y="9473"/>
                  </a:lnTo>
                  <a:close/>
                  <a:moveTo>
                    <a:pt x="9209" y="9516"/>
                  </a:moveTo>
                  <a:lnTo>
                    <a:pt x="9209" y="10784"/>
                  </a:lnTo>
                  <a:lnTo>
                    <a:pt x="9208" y="10784"/>
                  </a:lnTo>
                  <a:cubicBezTo>
                    <a:pt x="9204" y="10784"/>
                    <a:pt x="9201" y="10783"/>
                    <a:pt x="9198" y="10783"/>
                  </a:cubicBezTo>
                  <a:lnTo>
                    <a:pt x="9192" y="10783"/>
                  </a:lnTo>
                  <a:lnTo>
                    <a:pt x="9192" y="9516"/>
                  </a:lnTo>
                  <a:close/>
                  <a:moveTo>
                    <a:pt x="5705" y="9987"/>
                  </a:moveTo>
                  <a:lnTo>
                    <a:pt x="5705" y="10155"/>
                  </a:lnTo>
                  <a:cubicBezTo>
                    <a:pt x="5700" y="10154"/>
                    <a:pt x="5694" y="10153"/>
                    <a:pt x="5689" y="10153"/>
                  </a:cubicBezTo>
                  <a:cubicBezTo>
                    <a:pt x="5679" y="10153"/>
                    <a:pt x="5668" y="10155"/>
                    <a:pt x="5661" y="10162"/>
                  </a:cubicBezTo>
                  <a:cubicBezTo>
                    <a:pt x="5655" y="10168"/>
                    <a:pt x="5651" y="10178"/>
                    <a:pt x="5651" y="10187"/>
                  </a:cubicBezTo>
                  <a:cubicBezTo>
                    <a:pt x="5651" y="10196"/>
                    <a:pt x="5654" y="10205"/>
                    <a:pt x="5659" y="10214"/>
                  </a:cubicBezTo>
                  <a:cubicBezTo>
                    <a:pt x="5654" y="10212"/>
                    <a:pt x="5649" y="10211"/>
                    <a:pt x="5643" y="10211"/>
                  </a:cubicBezTo>
                  <a:cubicBezTo>
                    <a:pt x="5629" y="10211"/>
                    <a:pt x="5616" y="10218"/>
                    <a:pt x="5609" y="10230"/>
                  </a:cubicBezTo>
                  <a:cubicBezTo>
                    <a:pt x="5599" y="10245"/>
                    <a:pt x="5604" y="10267"/>
                    <a:pt x="5619" y="10279"/>
                  </a:cubicBezTo>
                  <a:cubicBezTo>
                    <a:pt x="5618" y="10279"/>
                    <a:pt x="5617" y="10279"/>
                    <a:pt x="5617" y="10279"/>
                  </a:cubicBezTo>
                  <a:cubicBezTo>
                    <a:pt x="5597" y="10279"/>
                    <a:pt x="5581" y="10290"/>
                    <a:pt x="5576" y="10307"/>
                  </a:cubicBezTo>
                  <a:cubicBezTo>
                    <a:pt x="5571" y="10326"/>
                    <a:pt x="5581" y="10344"/>
                    <a:pt x="5599" y="10353"/>
                  </a:cubicBezTo>
                  <a:cubicBezTo>
                    <a:pt x="5578" y="10357"/>
                    <a:pt x="5564" y="10373"/>
                    <a:pt x="5564" y="10391"/>
                  </a:cubicBezTo>
                  <a:cubicBezTo>
                    <a:pt x="5564" y="10410"/>
                    <a:pt x="5578" y="10426"/>
                    <a:pt x="5599" y="10430"/>
                  </a:cubicBezTo>
                  <a:cubicBezTo>
                    <a:pt x="5591" y="10433"/>
                    <a:pt x="5583" y="10441"/>
                    <a:pt x="5580" y="10448"/>
                  </a:cubicBezTo>
                  <a:cubicBezTo>
                    <a:pt x="5575" y="10457"/>
                    <a:pt x="5573" y="10467"/>
                    <a:pt x="5576" y="10475"/>
                  </a:cubicBezTo>
                  <a:cubicBezTo>
                    <a:pt x="5581" y="10493"/>
                    <a:pt x="5598" y="10504"/>
                    <a:pt x="5619" y="10504"/>
                  </a:cubicBezTo>
                  <a:cubicBezTo>
                    <a:pt x="5613" y="10510"/>
                    <a:pt x="5608" y="10518"/>
                    <a:pt x="5604" y="10526"/>
                  </a:cubicBezTo>
                  <a:cubicBezTo>
                    <a:pt x="5602" y="10535"/>
                    <a:pt x="5603" y="10546"/>
                    <a:pt x="5608" y="10553"/>
                  </a:cubicBezTo>
                  <a:cubicBezTo>
                    <a:pt x="5615" y="10565"/>
                    <a:pt x="5628" y="10572"/>
                    <a:pt x="5642" y="10572"/>
                  </a:cubicBezTo>
                  <a:cubicBezTo>
                    <a:pt x="5647" y="10572"/>
                    <a:pt x="5652" y="10571"/>
                    <a:pt x="5656" y="10569"/>
                  </a:cubicBezTo>
                  <a:lnTo>
                    <a:pt x="5656" y="10569"/>
                  </a:lnTo>
                  <a:cubicBezTo>
                    <a:pt x="5646" y="10586"/>
                    <a:pt x="5646" y="10607"/>
                    <a:pt x="5659" y="10621"/>
                  </a:cubicBezTo>
                  <a:cubicBezTo>
                    <a:pt x="5665" y="10627"/>
                    <a:pt x="5674" y="10630"/>
                    <a:pt x="5683" y="10630"/>
                  </a:cubicBezTo>
                  <a:cubicBezTo>
                    <a:pt x="5690" y="10630"/>
                    <a:pt x="5697" y="10628"/>
                    <a:pt x="5705" y="10625"/>
                  </a:cubicBezTo>
                  <a:lnTo>
                    <a:pt x="5705" y="10794"/>
                  </a:lnTo>
                  <a:cubicBezTo>
                    <a:pt x="5552" y="10723"/>
                    <a:pt x="5445" y="10569"/>
                    <a:pt x="5445" y="10390"/>
                  </a:cubicBezTo>
                  <a:cubicBezTo>
                    <a:pt x="5445" y="10211"/>
                    <a:pt x="5552" y="10057"/>
                    <a:pt x="5705" y="9987"/>
                  </a:cubicBezTo>
                  <a:close/>
                  <a:moveTo>
                    <a:pt x="9146" y="9473"/>
                  </a:moveTo>
                  <a:lnTo>
                    <a:pt x="9146" y="10791"/>
                  </a:lnTo>
                  <a:cubicBezTo>
                    <a:pt x="9142" y="10792"/>
                    <a:pt x="9139" y="10794"/>
                    <a:pt x="9135" y="10795"/>
                  </a:cubicBezTo>
                  <a:lnTo>
                    <a:pt x="9135" y="9473"/>
                  </a:lnTo>
                  <a:close/>
                  <a:moveTo>
                    <a:pt x="9089" y="9516"/>
                  </a:moveTo>
                  <a:lnTo>
                    <a:pt x="9089" y="10820"/>
                  </a:lnTo>
                  <a:cubicBezTo>
                    <a:pt x="9088" y="10821"/>
                    <a:pt x="9087" y="10821"/>
                    <a:pt x="9084" y="10822"/>
                  </a:cubicBezTo>
                  <a:lnTo>
                    <a:pt x="9072" y="10834"/>
                  </a:lnTo>
                  <a:lnTo>
                    <a:pt x="9072" y="9516"/>
                  </a:lnTo>
                  <a:close/>
                  <a:moveTo>
                    <a:pt x="9610" y="10558"/>
                  </a:moveTo>
                  <a:lnTo>
                    <a:pt x="9690" y="10664"/>
                  </a:lnTo>
                  <a:cubicBezTo>
                    <a:pt x="9661" y="10692"/>
                    <a:pt x="9640" y="10731"/>
                    <a:pt x="9620" y="10765"/>
                  </a:cubicBezTo>
                  <a:cubicBezTo>
                    <a:pt x="9606" y="10792"/>
                    <a:pt x="9590" y="10818"/>
                    <a:pt x="9578" y="10828"/>
                  </a:cubicBezTo>
                  <a:cubicBezTo>
                    <a:pt x="9554" y="10846"/>
                    <a:pt x="9525" y="10854"/>
                    <a:pt x="9496" y="10854"/>
                  </a:cubicBezTo>
                  <a:cubicBezTo>
                    <a:pt x="9456" y="10854"/>
                    <a:pt x="9417" y="10838"/>
                    <a:pt x="9393" y="10806"/>
                  </a:cubicBezTo>
                  <a:cubicBezTo>
                    <a:pt x="9372" y="10780"/>
                    <a:pt x="9363" y="10747"/>
                    <a:pt x="9367" y="10713"/>
                  </a:cubicBezTo>
                  <a:cubicBezTo>
                    <a:pt x="9372" y="10676"/>
                    <a:pt x="9390" y="10644"/>
                    <a:pt x="9421" y="10622"/>
                  </a:cubicBezTo>
                  <a:cubicBezTo>
                    <a:pt x="9435" y="10612"/>
                    <a:pt x="9464" y="10605"/>
                    <a:pt x="9495" y="10599"/>
                  </a:cubicBezTo>
                  <a:cubicBezTo>
                    <a:pt x="9533" y="10586"/>
                    <a:pt x="9575" y="10578"/>
                    <a:pt x="9610" y="10558"/>
                  </a:cubicBezTo>
                  <a:close/>
                  <a:moveTo>
                    <a:pt x="9330" y="10781"/>
                  </a:moveTo>
                  <a:cubicBezTo>
                    <a:pt x="9336" y="10800"/>
                    <a:pt x="9345" y="10817"/>
                    <a:pt x="9357" y="10833"/>
                  </a:cubicBezTo>
                  <a:cubicBezTo>
                    <a:pt x="9368" y="10849"/>
                    <a:pt x="9383" y="10860"/>
                    <a:pt x="9399" y="10871"/>
                  </a:cubicBezTo>
                  <a:cubicBezTo>
                    <a:pt x="9393" y="10875"/>
                    <a:pt x="9385" y="10879"/>
                    <a:pt x="9379" y="10885"/>
                  </a:cubicBezTo>
                  <a:cubicBezTo>
                    <a:pt x="9372" y="10890"/>
                    <a:pt x="9367" y="10895"/>
                    <a:pt x="9362" y="10900"/>
                  </a:cubicBezTo>
                  <a:cubicBezTo>
                    <a:pt x="9357" y="10881"/>
                    <a:pt x="9347" y="10864"/>
                    <a:pt x="9336" y="10849"/>
                  </a:cubicBezTo>
                  <a:cubicBezTo>
                    <a:pt x="9324" y="10833"/>
                    <a:pt x="9309" y="10821"/>
                    <a:pt x="9292" y="10811"/>
                  </a:cubicBezTo>
                  <a:cubicBezTo>
                    <a:pt x="9299" y="10806"/>
                    <a:pt x="9306" y="10802"/>
                    <a:pt x="9313" y="10797"/>
                  </a:cubicBezTo>
                  <a:cubicBezTo>
                    <a:pt x="9320" y="10792"/>
                    <a:pt x="9324" y="10786"/>
                    <a:pt x="9330" y="10781"/>
                  </a:cubicBezTo>
                  <a:close/>
                  <a:moveTo>
                    <a:pt x="5997" y="9065"/>
                  </a:moveTo>
                  <a:lnTo>
                    <a:pt x="5997" y="10921"/>
                  </a:lnTo>
                  <a:lnTo>
                    <a:pt x="5752" y="10921"/>
                  </a:lnTo>
                  <a:lnTo>
                    <a:pt x="5752" y="9065"/>
                  </a:lnTo>
                  <a:close/>
                  <a:moveTo>
                    <a:pt x="7589" y="9065"/>
                  </a:moveTo>
                  <a:lnTo>
                    <a:pt x="7589" y="10921"/>
                  </a:lnTo>
                  <a:lnTo>
                    <a:pt x="6042" y="10921"/>
                  </a:lnTo>
                  <a:lnTo>
                    <a:pt x="6042" y="9065"/>
                  </a:lnTo>
                  <a:close/>
                  <a:moveTo>
                    <a:pt x="8023" y="9065"/>
                  </a:moveTo>
                  <a:lnTo>
                    <a:pt x="8023" y="10921"/>
                  </a:lnTo>
                  <a:lnTo>
                    <a:pt x="7633" y="10921"/>
                  </a:lnTo>
                  <a:lnTo>
                    <a:pt x="7633" y="9065"/>
                  </a:lnTo>
                  <a:close/>
                  <a:moveTo>
                    <a:pt x="9026" y="9473"/>
                  </a:moveTo>
                  <a:lnTo>
                    <a:pt x="9026" y="10908"/>
                  </a:lnTo>
                  <a:cubicBezTo>
                    <a:pt x="9021" y="10915"/>
                    <a:pt x="9019" y="10921"/>
                    <a:pt x="9015" y="10928"/>
                  </a:cubicBezTo>
                  <a:lnTo>
                    <a:pt x="9015" y="9473"/>
                  </a:lnTo>
                  <a:close/>
                  <a:moveTo>
                    <a:pt x="8971" y="9516"/>
                  </a:moveTo>
                  <a:lnTo>
                    <a:pt x="8971" y="10996"/>
                  </a:lnTo>
                  <a:cubicBezTo>
                    <a:pt x="8966" y="11002"/>
                    <a:pt x="8961" y="11007"/>
                    <a:pt x="8957" y="11011"/>
                  </a:cubicBezTo>
                  <a:cubicBezTo>
                    <a:pt x="8956" y="11012"/>
                    <a:pt x="8955" y="11012"/>
                    <a:pt x="8953" y="11013"/>
                  </a:cubicBezTo>
                  <a:lnTo>
                    <a:pt x="8953" y="9516"/>
                  </a:lnTo>
                  <a:close/>
                  <a:moveTo>
                    <a:pt x="530" y="10999"/>
                  </a:moveTo>
                  <a:lnTo>
                    <a:pt x="530" y="11016"/>
                  </a:lnTo>
                  <a:lnTo>
                    <a:pt x="399" y="11016"/>
                  </a:lnTo>
                  <a:lnTo>
                    <a:pt x="399" y="10999"/>
                  </a:lnTo>
                  <a:close/>
                  <a:moveTo>
                    <a:pt x="13982" y="8048"/>
                  </a:moveTo>
                  <a:cubicBezTo>
                    <a:pt x="14454" y="8050"/>
                    <a:pt x="14903" y="8277"/>
                    <a:pt x="15182" y="8658"/>
                  </a:cubicBezTo>
                  <a:cubicBezTo>
                    <a:pt x="15665" y="9318"/>
                    <a:pt x="15521" y="10251"/>
                    <a:pt x="14860" y="10734"/>
                  </a:cubicBezTo>
                  <a:cubicBezTo>
                    <a:pt x="14604" y="10921"/>
                    <a:pt x="14302" y="11021"/>
                    <a:pt x="13985" y="11021"/>
                  </a:cubicBezTo>
                  <a:cubicBezTo>
                    <a:pt x="13512" y="11021"/>
                    <a:pt x="13063" y="10792"/>
                    <a:pt x="12785" y="10411"/>
                  </a:cubicBezTo>
                  <a:cubicBezTo>
                    <a:pt x="12551" y="10090"/>
                    <a:pt x="12456" y="9699"/>
                    <a:pt x="12516" y="9307"/>
                  </a:cubicBezTo>
                  <a:cubicBezTo>
                    <a:pt x="12577" y="8915"/>
                    <a:pt x="12786" y="8570"/>
                    <a:pt x="13107" y="8335"/>
                  </a:cubicBezTo>
                  <a:cubicBezTo>
                    <a:pt x="13363" y="8148"/>
                    <a:pt x="13666" y="8048"/>
                    <a:pt x="13982" y="8048"/>
                  </a:cubicBezTo>
                  <a:close/>
                  <a:moveTo>
                    <a:pt x="5639" y="10965"/>
                  </a:moveTo>
                  <a:cubicBezTo>
                    <a:pt x="5645" y="10965"/>
                    <a:pt x="5650" y="10966"/>
                    <a:pt x="5654" y="10968"/>
                  </a:cubicBezTo>
                  <a:cubicBezTo>
                    <a:pt x="5672" y="10975"/>
                    <a:pt x="5683" y="10999"/>
                    <a:pt x="5675" y="11017"/>
                  </a:cubicBezTo>
                  <a:cubicBezTo>
                    <a:pt x="5669" y="11032"/>
                    <a:pt x="5654" y="11041"/>
                    <a:pt x="5639" y="11041"/>
                  </a:cubicBezTo>
                  <a:cubicBezTo>
                    <a:pt x="5634" y="11041"/>
                    <a:pt x="5629" y="11040"/>
                    <a:pt x="5625" y="11038"/>
                  </a:cubicBezTo>
                  <a:cubicBezTo>
                    <a:pt x="5615" y="11034"/>
                    <a:pt x="5608" y="11027"/>
                    <a:pt x="5603" y="11017"/>
                  </a:cubicBezTo>
                  <a:cubicBezTo>
                    <a:pt x="5599" y="11008"/>
                    <a:pt x="5599" y="10997"/>
                    <a:pt x="5603" y="10989"/>
                  </a:cubicBezTo>
                  <a:cubicBezTo>
                    <a:pt x="5610" y="10974"/>
                    <a:pt x="5623" y="10965"/>
                    <a:pt x="5639" y="10965"/>
                  </a:cubicBezTo>
                  <a:close/>
                  <a:moveTo>
                    <a:pt x="8907" y="9473"/>
                  </a:moveTo>
                  <a:lnTo>
                    <a:pt x="8907" y="11042"/>
                  </a:lnTo>
                  <a:cubicBezTo>
                    <a:pt x="8903" y="11043"/>
                    <a:pt x="8900" y="11044"/>
                    <a:pt x="8897" y="11047"/>
                  </a:cubicBezTo>
                  <a:lnTo>
                    <a:pt x="8897" y="9473"/>
                  </a:lnTo>
                  <a:close/>
                  <a:moveTo>
                    <a:pt x="15499" y="10738"/>
                  </a:moveTo>
                  <a:cubicBezTo>
                    <a:pt x="15504" y="10738"/>
                    <a:pt x="15509" y="10738"/>
                    <a:pt x="15514" y="10739"/>
                  </a:cubicBezTo>
                  <a:cubicBezTo>
                    <a:pt x="15547" y="10743"/>
                    <a:pt x="15575" y="10761"/>
                    <a:pt x="15597" y="10787"/>
                  </a:cubicBezTo>
                  <a:cubicBezTo>
                    <a:pt x="15618" y="10818"/>
                    <a:pt x="15627" y="10855"/>
                    <a:pt x="15622" y="10894"/>
                  </a:cubicBezTo>
                  <a:cubicBezTo>
                    <a:pt x="15619" y="10910"/>
                    <a:pt x="15602" y="10937"/>
                    <a:pt x="15585" y="10964"/>
                  </a:cubicBezTo>
                  <a:cubicBezTo>
                    <a:pt x="15564" y="10996"/>
                    <a:pt x="15541" y="11032"/>
                    <a:pt x="15529" y="11070"/>
                  </a:cubicBezTo>
                  <a:lnTo>
                    <a:pt x="15399" y="11048"/>
                  </a:lnTo>
                  <a:cubicBezTo>
                    <a:pt x="15400" y="11007"/>
                    <a:pt x="15390" y="10965"/>
                    <a:pt x="15379" y="10927"/>
                  </a:cubicBezTo>
                  <a:cubicBezTo>
                    <a:pt x="15371" y="10898"/>
                    <a:pt x="15365" y="10869"/>
                    <a:pt x="15367" y="10854"/>
                  </a:cubicBezTo>
                  <a:cubicBezTo>
                    <a:pt x="15375" y="10788"/>
                    <a:pt x="15433" y="10738"/>
                    <a:pt x="15499" y="10738"/>
                  </a:cubicBezTo>
                  <a:close/>
                  <a:moveTo>
                    <a:pt x="8852" y="9518"/>
                  </a:moveTo>
                  <a:lnTo>
                    <a:pt x="8852" y="11065"/>
                  </a:lnTo>
                  <a:cubicBezTo>
                    <a:pt x="8850" y="11066"/>
                    <a:pt x="8847" y="11066"/>
                    <a:pt x="8846" y="11068"/>
                  </a:cubicBezTo>
                  <a:lnTo>
                    <a:pt x="8835" y="11071"/>
                  </a:lnTo>
                  <a:lnTo>
                    <a:pt x="8835" y="9518"/>
                  </a:lnTo>
                  <a:close/>
                  <a:moveTo>
                    <a:pt x="8788" y="9472"/>
                  </a:moveTo>
                  <a:lnTo>
                    <a:pt x="8788" y="11090"/>
                  </a:lnTo>
                  <a:cubicBezTo>
                    <a:pt x="8784" y="11091"/>
                    <a:pt x="8782" y="11094"/>
                    <a:pt x="8778" y="11095"/>
                  </a:cubicBezTo>
                  <a:lnTo>
                    <a:pt x="8778" y="9472"/>
                  </a:lnTo>
                  <a:close/>
                  <a:moveTo>
                    <a:pt x="530" y="11105"/>
                  </a:moveTo>
                  <a:lnTo>
                    <a:pt x="530" y="11122"/>
                  </a:lnTo>
                  <a:lnTo>
                    <a:pt x="399" y="11122"/>
                  </a:lnTo>
                  <a:lnTo>
                    <a:pt x="399" y="11105"/>
                  </a:lnTo>
                  <a:close/>
                  <a:moveTo>
                    <a:pt x="9198" y="10829"/>
                  </a:moveTo>
                  <a:cubicBezTo>
                    <a:pt x="9237" y="10829"/>
                    <a:pt x="9276" y="10845"/>
                    <a:pt x="9300" y="10876"/>
                  </a:cubicBezTo>
                  <a:cubicBezTo>
                    <a:pt x="9343" y="10933"/>
                    <a:pt x="9331" y="11016"/>
                    <a:pt x="9272" y="11061"/>
                  </a:cubicBezTo>
                  <a:cubicBezTo>
                    <a:pt x="9261" y="11070"/>
                    <a:pt x="9232" y="11076"/>
                    <a:pt x="9206" y="11085"/>
                  </a:cubicBezTo>
                  <a:cubicBezTo>
                    <a:pt x="9168" y="11095"/>
                    <a:pt x="9125" y="11107"/>
                    <a:pt x="9090" y="11128"/>
                  </a:cubicBezTo>
                  <a:lnTo>
                    <a:pt x="9037" y="11067"/>
                  </a:lnTo>
                  <a:lnTo>
                    <a:pt x="9003" y="11029"/>
                  </a:lnTo>
                  <a:cubicBezTo>
                    <a:pt x="9030" y="11001"/>
                    <a:pt x="9050" y="10963"/>
                    <a:pt x="9068" y="10928"/>
                  </a:cubicBezTo>
                  <a:cubicBezTo>
                    <a:pt x="9084" y="10898"/>
                    <a:pt x="9099" y="10869"/>
                    <a:pt x="9113" y="10858"/>
                  </a:cubicBezTo>
                  <a:cubicBezTo>
                    <a:pt x="9138" y="10839"/>
                    <a:pt x="9168" y="10829"/>
                    <a:pt x="9198" y="10829"/>
                  </a:cubicBezTo>
                  <a:close/>
                  <a:moveTo>
                    <a:pt x="3856" y="9653"/>
                  </a:moveTo>
                  <a:cubicBezTo>
                    <a:pt x="3772" y="9884"/>
                    <a:pt x="3725" y="10133"/>
                    <a:pt x="3725" y="10393"/>
                  </a:cubicBezTo>
                  <a:cubicBezTo>
                    <a:pt x="3725" y="10653"/>
                    <a:pt x="3772" y="10901"/>
                    <a:pt x="3856" y="11132"/>
                  </a:cubicBezTo>
                  <a:lnTo>
                    <a:pt x="3477" y="11132"/>
                  </a:lnTo>
                  <a:lnTo>
                    <a:pt x="3477" y="9653"/>
                  </a:lnTo>
                  <a:close/>
                  <a:moveTo>
                    <a:pt x="8307" y="9653"/>
                  </a:moveTo>
                  <a:lnTo>
                    <a:pt x="8307" y="11132"/>
                  </a:lnTo>
                  <a:lnTo>
                    <a:pt x="8068" y="11132"/>
                  </a:lnTo>
                  <a:lnTo>
                    <a:pt x="8068" y="10966"/>
                  </a:lnTo>
                  <a:lnTo>
                    <a:pt x="8070" y="10966"/>
                  </a:lnTo>
                  <a:lnTo>
                    <a:pt x="8070" y="9653"/>
                  </a:lnTo>
                  <a:close/>
                  <a:moveTo>
                    <a:pt x="5707" y="9623"/>
                  </a:moveTo>
                  <a:lnTo>
                    <a:pt x="5707" y="9737"/>
                  </a:lnTo>
                  <a:cubicBezTo>
                    <a:pt x="5690" y="9714"/>
                    <a:pt x="5664" y="9699"/>
                    <a:pt x="5637" y="9699"/>
                  </a:cubicBezTo>
                  <a:cubicBezTo>
                    <a:pt x="5627" y="9699"/>
                    <a:pt x="5616" y="9701"/>
                    <a:pt x="5607" y="9705"/>
                  </a:cubicBezTo>
                  <a:cubicBezTo>
                    <a:pt x="5563" y="9723"/>
                    <a:pt x="5543" y="9773"/>
                    <a:pt x="5560" y="9815"/>
                  </a:cubicBezTo>
                  <a:cubicBezTo>
                    <a:pt x="5573" y="9847"/>
                    <a:pt x="5603" y="9867"/>
                    <a:pt x="5638" y="9867"/>
                  </a:cubicBezTo>
                  <a:cubicBezTo>
                    <a:pt x="5648" y="9867"/>
                    <a:pt x="5659" y="9864"/>
                    <a:pt x="5669" y="9861"/>
                  </a:cubicBezTo>
                  <a:cubicBezTo>
                    <a:pt x="5686" y="9853"/>
                    <a:pt x="5697" y="9842"/>
                    <a:pt x="5705" y="9829"/>
                  </a:cubicBezTo>
                  <a:lnTo>
                    <a:pt x="5705" y="9940"/>
                  </a:lnTo>
                  <a:cubicBezTo>
                    <a:pt x="5525" y="10011"/>
                    <a:pt x="5399" y="10188"/>
                    <a:pt x="5399" y="10392"/>
                  </a:cubicBezTo>
                  <a:cubicBezTo>
                    <a:pt x="5399" y="10597"/>
                    <a:pt x="5525" y="10772"/>
                    <a:pt x="5704" y="10845"/>
                  </a:cubicBezTo>
                  <a:lnTo>
                    <a:pt x="5704" y="10955"/>
                  </a:lnTo>
                  <a:cubicBezTo>
                    <a:pt x="5697" y="10944"/>
                    <a:pt x="5687" y="10932"/>
                    <a:pt x="5671" y="10926"/>
                  </a:cubicBezTo>
                  <a:cubicBezTo>
                    <a:pt x="5661" y="10921"/>
                    <a:pt x="5650" y="10919"/>
                    <a:pt x="5639" y="10919"/>
                  </a:cubicBezTo>
                  <a:cubicBezTo>
                    <a:pt x="5606" y="10919"/>
                    <a:pt x="5574" y="10939"/>
                    <a:pt x="5561" y="10971"/>
                  </a:cubicBezTo>
                  <a:cubicBezTo>
                    <a:pt x="5552" y="10992"/>
                    <a:pt x="5552" y="11015"/>
                    <a:pt x="5561" y="11036"/>
                  </a:cubicBezTo>
                  <a:cubicBezTo>
                    <a:pt x="5571" y="11057"/>
                    <a:pt x="5587" y="11073"/>
                    <a:pt x="5608" y="11082"/>
                  </a:cubicBezTo>
                  <a:cubicBezTo>
                    <a:pt x="5618" y="11086"/>
                    <a:pt x="5629" y="11089"/>
                    <a:pt x="5639" y="11089"/>
                  </a:cubicBezTo>
                  <a:cubicBezTo>
                    <a:pt x="5667" y="11089"/>
                    <a:pt x="5691" y="11075"/>
                    <a:pt x="5707" y="11053"/>
                  </a:cubicBezTo>
                  <a:lnTo>
                    <a:pt x="5707" y="11165"/>
                  </a:lnTo>
                  <a:cubicBezTo>
                    <a:pt x="5359" y="11081"/>
                    <a:pt x="5097" y="10769"/>
                    <a:pt x="5097" y="10394"/>
                  </a:cubicBezTo>
                  <a:cubicBezTo>
                    <a:pt x="5097" y="10020"/>
                    <a:pt x="5358" y="9705"/>
                    <a:pt x="5707" y="9623"/>
                  </a:cubicBezTo>
                  <a:close/>
                  <a:moveTo>
                    <a:pt x="8731" y="9515"/>
                  </a:moveTo>
                  <a:lnTo>
                    <a:pt x="8731" y="11138"/>
                  </a:lnTo>
                  <a:cubicBezTo>
                    <a:pt x="8725" y="11147"/>
                    <a:pt x="8720" y="11156"/>
                    <a:pt x="8714" y="11165"/>
                  </a:cubicBezTo>
                  <a:lnTo>
                    <a:pt x="8714" y="9515"/>
                  </a:lnTo>
                  <a:close/>
                  <a:moveTo>
                    <a:pt x="530" y="11210"/>
                  </a:moveTo>
                  <a:lnTo>
                    <a:pt x="530" y="11227"/>
                  </a:lnTo>
                  <a:lnTo>
                    <a:pt x="399" y="11227"/>
                  </a:lnTo>
                  <a:lnTo>
                    <a:pt x="399" y="11210"/>
                  </a:lnTo>
                  <a:close/>
                  <a:moveTo>
                    <a:pt x="8877" y="11222"/>
                  </a:moveTo>
                  <a:cubicBezTo>
                    <a:pt x="8881" y="11222"/>
                    <a:pt x="8884" y="11223"/>
                    <a:pt x="8887" y="11226"/>
                  </a:cubicBezTo>
                  <a:cubicBezTo>
                    <a:pt x="8894" y="11233"/>
                    <a:pt x="8893" y="11243"/>
                    <a:pt x="8885" y="11249"/>
                  </a:cubicBezTo>
                  <a:cubicBezTo>
                    <a:pt x="8883" y="11253"/>
                    <a:pt x="8879" y="11256"/>
                    <a:pt x="8874" y="11256"/>
                  </a:cubicBezTo>
                  <a:cubicBezTo>
                    <a:pt x="8871" y="11256"/>
                    <a:pt x="8866" y="11254"/>
                    <a:pt x="8862" y="11250"/>
                  </a:cubicBezTo>
                  <a:cubicBezTo>
                    <a:pt x="8859" y="11248"/>
                    <a:pt x="8858" y="11244"/>
                    <a:pt x="8858" y="11240"/>
                  </a:cubicBezTo>
                  <a:cubicBezTo>
                    <a:pt x="8858" y="11235"/>
                    <a:pt x="8860" y="11231"/>
                    <a:pt x="8863" y="11227"/>
                  </a:cubicBezTo>
                  <a:cubicBezTo>
                    <a:pt x="8867" y="11223"/>
                    <a:pt x="8872" y="11222"/>
                    <a:pt x="8877" y="11222"/>
                  </a:cubicBezTo>
                  <a:close/>
                  <a:moveTo>
                    <a:pt x="690" y="9516"/>
                  </a:moveTo>
                  <a:lnTo>
                    <a:pt x="690" y="11269"/>
                  </a:lnTo>
                  <a:lnTo>
                    <a:pt x="680" y="11269"/>
                  </a:lnTo>
                  <a:lnTo>
                    <a:pt x="680" y="9516"/>
                  </a:lnTo>
                  <a:close/>
                  <a:moveTo>
                    <a:pt x="809" y="9516"/>
                  </a:moveTo>
                  <a:lnTo>
                    <a:pt x="809" y="11269"/>
                  </a:lnTo>
                  <a:lnTo>
                    <a:pt x="792" y="11269"/>
                  </a:lnTo>
                  <a:lnTo>
                    <a:pt x="792" y="9516"/>
                  </a:lnTo>
                  <a:close/>
                  <a:moveTo>
                    <a:pt x="927" y="9516"/>
                  </a:moveTo>
                  <a:lnTo>
                    <a:pt x="927" y="11269"/>
                  </a:lnTo>
                  <a:lnTo>
                    <a:pt x="911" y="11269"/>
                  </a:lnTo>
                  <a:lnTo>
                    <a:pt x="911" y="9516"/>
                  </a:lnTo>
                  <a:close/>
                  <a:moveTo>
                    <a:pt x="1048" y="9516"/>
                  </a:moveTo>
                  <a:lnTo>
                    <a:pt x="1048" y="11269"/>
                  </a:lnTo>
                  <a:lnTo>
                    <a:pt x="1031" y="11269"/>
                  </a:lnTo>
                  <a:lnTo>
                    <a:pt x="1031" y="9516"/>
                  </a:lnTo>
                  <a:close/>
                  <a:moveTo>
                    <a:pt x="1167" y="9516"/>
                  </a:moveTo>
                  <a:lnTo>
                    <a:pt x="1167" y="11269"/>
                  </a:lnTo>
                  <a:lnTo>
                    <a:pt x="1149" y="11269"/>
                  </a:lnTo>
                  <a:lnTo>
                    <a:pt x="1149" y="9516"/>
                  </a:lnTo>
                  <a:close/>
                  <a:moveTo>
                    <a:pt x="1285" y="9516"/>
                  </a:moveTo>
                  <a:lnTo>
                    <a:pt x="1285" y="11269"/>
                  </a:lnTo>
                  <a:lnTo>
                    <a:pt x="1268" y="11269"/>
                  </a:lnTo>
                  <a:lnTo>
                    <a:pt x="1268" y="9516"/>
                  </a:lnTo>
                  <a:close/>
                  <a:moveTo>
                    <a:pt x="1404" y="9516"/>
                  </a:moveTo>
                  <a:lnTo>
                    <a:pt x="1404" y="11269"/>
                  </a:lnTo>
                  <a:lnTo>
                    <a:pt x="1386" y="11269"/>
                  </a:lnTo>
                  <a:lnTo>
                    <a:pt x="1386" y="9516"/>
                  </a:lnTo>
                  <a:close/>
                  <a:moveTo>
                    <a:pt x="1522" y="9516"/>
                  </a:moveTo>
                  <a:lnTo>
                    <a:pt x="1522" y="11269"/>
                  </a:lnTo>
                  <a:lnTo>
                    <a:pt x="1505" y="11269"/>
                  </a:lnTo>
                  <a:lnTo>
                    <a:pt x="1505" y="9516"/>
                  </a:lnTo>
                  <a:close/>
                  <a:moveTo>
                    <a:pt x="1641" y="9516"/>
                  </a:moveTo>
                  <a:lnTo>
                    <a:pt x="1641" y="11269"/>
                  </a:lnTo>
                  <a:lnTo>
                    <a:pt x="1623" y="11269"/>
                  </a:lnTo>
                  <a:lnTo>
                    <a:pt x="1623" y="9516"/>
                  </a:lnTo>
                  <a:close/>
                  <a:moveTo>
                    <a:pt x="1760" y="9516"/>
                  </a:moveTo>
                  <a:lnTo>
                    <a:pt x="1760" y="11269"/>
                  </a:lnTo>
                  <a:lnTo>
                    <a:pt x="1743" y="11269"/>
                  </a:lnTo>
                  <a:lnTo>
                    <a:pt x="1743" y="9516"/>
                  </a:lnTo>
                  <a:close/>
                  <a:moveTo>
                    <a:pt x="1880" y="9516"/>
                  </a:moveTo>
                  <a:lnTo>
                    <a:pt x="1880" y="11269"/>
                  </a:lnTo>
                  <a:lnTo>
                    <a:pt x="1863" y="11269"/>
                  </a:lnTo>
                  <a:lnTo>
                    <a:pt x="1863" y="9516"/>
                  </a:lnTo>
                  <a:close/>
                  <a:moveTo>
                    <a:pt x="1998" y="9516"/>
                  </a:moveTo>
                  <a:lnTo>
                    <a:pt x="1998" y="11269"/>
                  </a:lnTo>
                  <a:lnTo>
                    <a:pt x="1981" y="11269"/>
                  </a:lnTo>
                  <a:lnTo>
                    <a:pt x="1981" y="9516"/>
                  </a:lnTo>
                  <a:close/>
                  <a:moveTo>
                    <a:pt x="2117" y="9516"/>
                  </a:moveTo>
                  <a:lnTo>
                    <a:pt x="2117" y="11269"/>
                  </a:lnTo>
                  <a:lnTo>
                    <a:pt x="2100" y="11269"/>
                  </a:lnTo>
                  <a:lnTo>
                    <a:pt x="2100" y="9516"/>
                  </a:lnTo>
                  <a:close/>
                  <a:moveTo>
                    <a:pt x="2235" y="9516"/>
                  </a:moveTo>
                  <a:lnTo>
                    <a:pt x="2235" y="11269"/>
                  </a:lnTo>
                  <a:lnTo>
                    <a:pt x="2218" y="11269"/>
                  </a:lnTo>
                  <a:lnTo>
                    <a:pt x="2218" y="9516"/>
                  </a:lnTo>
                  <a:close/>
                  <a:moveTo>
                    <a:pt x="2354" y="9516"/>
                  </a:moveTo>
                  <a:lnTo>
                    <a:pt x="2354" y="11269"/>
                  </a:lnTo>
                  <a:lnTo>
                    <a:pt x="2337" y="11269"/>
                  </a:lnTo>
                  <a:lnTo>
                    <a:pt x="2337" y="9516"/>
                  </a:lnTo>
                  <a:close/>
                  <a:moveTo>
                    <a:pt x="2472" y="9516"/>
                  </a:moveTo>
                  <a:lnTo>
                    <a:pt x="2472" y="11269"/>
                  </a:lnTo>
                  <a:lnTo>
                    <a:pt x="2456" y="11269"/>
                  </a:lnTo>
                  <a:lnTo>
                    <a:pt x="2456" y="9516"/>
                  </a:lnTo>
                  <a:close/>
                  <a:moveTo>
                    <a:pt x="2592" y="9516"/>
                  </a:moveTo>
                  <a:lnTo>
                    <a:pt x="2592" y="11269"/>
                  </a:lnTo>
                  <a:lnTo>
                    <a:pt x="2575" y="11269"/>
                  </a:lnTo>
                  <a:lnTo>
                    <a:pt x="2575" y="9516"/>
                  </a:lnTo>
                  <a:close/>
                  <a:moveTo>
                    <a:pt x="2712" y="9516"/>
                  </a:moveTo>
                  <a:lnTo>
                    <a:pt x="2712" y="11269"/>
                  </a:lnTo>
                  <a:lnTo>
                    <a:pt x="2694" y="11269"/>
                  </a:lnTo>
                  <a:lnTo>
                    <a:pt x="2694" y="9516"/>
                  </a:lnTo>
                  <a:close/>
                  <a:moveTo>
                    <a:pt x="2830" y="9516"/>
                  </a:moveTo>
                  <a:lnTo>
                    <a:pt x="2830" y="11269"/>
                  </a:lnTo>
                  <a:lnTo>
                    <a:pt x="2813" y="11269"/>
                  </a:lnTo>
                  <a:lnTo>
                    <a:pt x="2813" y="9516"/>
                  </a:lnTo>
                  <a:close/>
                  <a:moveTo>
                    <a:pt x="2949" y="9516"/>
                  </a:moveTo>
                  <a:lnTo>
                    <a:pt x="2949" y="11269"/>
                  </a:lnTo>
                  <a:lnTo>
                    <a:pt x="2931" y="11269"/>
                  </a:lnTo>
                  <a:lnTo>
                    <a:pt x="2931" y="9516"/>
                  </a:lnTo>
                  <a:close/>
                  <a:moveTo>
                    <a:pt x="3067" y="9516"/>
                  </a:moveTo>
                  <a:lnTo>
                    <a:pt x="3067" y="11269"/>
                  </a:lnTo>
                  <a:lnTo>
                    <a:pt x="3050" y="11269"/>
                  </a:lnTo>
                  <a:lnTo>
                    <a:pt x="3050" y="9516"/>
                  </a:lnTo>
                  <a:close/>
                  <a:moveTo>
                    <a:pt x="3186" y="9516"/>
                  </a:moveTo>
                  <a:lnTo>
                    <a:pt x="3186" y="11269"/>
                  </a:lnTo>
                  <a:lnTo>
                    <a:pt x="3168" y="11269"/>
                  </a:lnTo>
                  <a:lnTo>
                    <a:pt x="3168" y="9516"/>
                  </a:lnTo>
                  <a:close/>
                  <a:moveTo>
                    <a:pt x="3304" y="9516"/>
                  </a:moveTo>
                  <a:lnTo>
                    <a:pt x="3304" y="9607"/>
                  </a:lnTo>
                  <a:lnTo>
                    <a:pt x="3304" y="11179"/>
                  </a:lnTo>
                  <a:lnTo>
                    <a:pt x="3304" y="11269"/>
                  </a:lnTo>
                  <a:lnTo>
                    <a:pt x="3288" y="11269"/>
                  </a:lnTo>
                  <a:lnTo>
                    <a:pt x="3288" y="9516"/>
                  </a:lnTo>
                  <a:close/>
                  <a:moveTo>
                    <a:pt x="3431" y="9516"/>
                  </a:moveTo>
                  <a:lnTo>
                    <a:pt x="3431" y="11269"/>
                  </a:lnTo>
                  <a:lnTo>
                    <a:pt x="3406" y="11269"/>
                  </a:lnTo>
                  <a:lnTo>
                    <a:pt x="3406" y="9516"/>
                  </a:lnTo>
                  <a:close/>
                  <a:moveTo>
                    <a:pt x="8376" y="9516"/>
                  </a:moveTo>
                  <a:lnTo>
                    <a:pt x="8376" y="11269"/>
                  </a:lnTo>
                  <a:lnTo>
                    <a:pt x="8351" y="11269"/>
                  </a:lnTo>
                  <a:lnTo>
                    <a:pt x="8351" y="9516"/>
                  </a:lnTo>
                  <a:close/>
                  <a:moveTo>
                    <a:pt x="8494" y="9516"/>
                  </a:moveTo>
                  <a:lnTo>
                    <a:pt x="8494" y="11269"/>
                  </a:lnTo>
                  <a:lnTo>
                    <a:pt x="8477" y="11269"/>
                  </a:lnTo>
                  <a:lnTo>
                    <a:pt x="8477" y="11179"/>
                  </a:lnTo>
                  <a:lnTo>
                    <a:pt x="8477" y="9607"/>
                  </a:lnTo>
                  <a:lnTo>
                    <a:pt x="8477" y="9516"/>
                  </a:lnTo>
                  <a:close/>
                  <a:moveTo>
                    <a:pt x="8613" y="9516"/>
                  </a:moveTo>
                  <a:lnTo>
                    <a:pt x="8613" y="11269"/>
                  </a:lnTo>
                  <a:lnTo>
                    <a:pt x="8596" y="11269"/>
                  </a:lnTo>
                  <a:lnTo>
                    <a:pt x="8596" y="9516"/>
                  </a:lnTo>
                  <a:close/>
                  <a:moveTo>
                    <a:pt x="747" y="9472"/>
                  </a:moveTo>
                  <a:lnTo>
                    <a:pt x="747" y="11313"/>
                  </a:lnTo>
                  <a:lnTo>
                    <a:pt x="737" y="11313"/>
                  </a:lnTo>
                  <a:lnTo>
                    <a:pt x="737" y="9472"/>
                  </a:lnTo>
                  <a:close/>
                  <a:moveTo>
                    <a:pt x="866" y="9472"/>
                  </a:moveTo>
                  <a:lnTo>
                    <a:pt x="866" y="11313"/>
                  </a:lnTo>
                  <a:lnTo>
                    <a:pt x="856" y="11313"/>
                  </a:lnTo>
                  <a:lnTo>
                    <a:pt x="856" y="9472"/>
                  </a:lnTo>
                  <a:close/>
                  <a:moveTo>
                    <a:pt x="984" y="9472"/>
                  </a:moveTo>
                  <a:lnTo>
                    <a:pt x="984" y="11313"/>
                  </a:lnTo>
                  <a:lnTo>
                    <a:pt x="974" y="11313"/>
                  </a:lnTo>
                  <a:lnTo>
                    <a:pt x="974" y="9472"/>
                  </a:lnTo>
                  <a:close/>
                  <a:moveTo>
                    <a:pt x="1104" y="9472"/>
                  </a:moveTo>
                  <a:lnTo>
                    <a:pt x="1104" y="11313"/>
                  </a:lnTo>
                  <a:lnTo>
                    <a:pt x="1093" y="11313"/>
                  </a:lnTo>
                  <a:lnTo>
                    <a:pt x="1093" y="9472"/>
                  </a:lnTo>
                  <a:close/>
                  <a:moveTo>
                    <a:pt x="1222" y="9472"/>
                  </a:moveTo>
                  <a:lnTo>
                    <a:pt x="1222" y="11313"/>
                  </a:lnTo>
                  <a:lnTo>
                    <a:pt x="1211" y="11313"/>
                  </a:lnTo>
                  <a:lnTo>
                    <a:pt x="1211" y="9472"/>
                  </a:lnTo>
                  <a:close/>
                  <a:moveTo>
                    <a:pt x="1341" y="9472"/>
                  </a:moveTo>
                  <a:lnTo>
                    <a:pt x="1341" y="11313"/>
                  </a:lnTo>
                  <a:lnTo>
                    <a:pt x="1330" y="11313"/>
                  </a:lnTo>
                  <a:lnTo>
                    <a:pt x="1330" y="9472"/>
                  </a:lnTo>
                  <a:close/>
                  <a:moveTo>
                    <a:pt x="1460" y="9472"/>
                  </a:moveTo>
                  <a:lnTo>
                    <a:pt x="1460" y="11313"/>
                  </a:lnTo>
                  <a:lnTo>
                    <a:pt x="1449" y="11313"/>
                  </a:lnTo>
                  <a:lnTo>
                    <a:pt x="1449" y="9472"/>
                  </a:lnTo>
                  <a:close/>
                  <a:moveTo>
                    <a:pt x="1579" y="9472"/>
                  </a:moveTo>
                  <a:lnTo>
                    <a:pt x="1579" y="11313"/>
                  </a:lnTo>
                  <a:lnTo>
                    <a:pt x="1569" y="11313"/>
                  </a:lnTo>
                  <a:lnTo>
                    <a:pt x="1569" y="9472"/>
                  </a:lnTo>
                  <a:close/>
                  <a:moveTo>
                    <a:pt x="1697" y="9472"/>
                  </a:moveTo>
                  <a:lnTo>
                    <a:pt x="1697" y="11313"/>
                  </a:lnTo>
                  <a:lnTo>
                    <a:pt x="1687" y="11313"/>
                  </a:lnTo>
                  <a:lnTo>
                    <a:pt x="1687" y="9472"/>
                  </a:lnTo>
                  <a:close/>
                  <a:moveTo>
                    <a:pt x="1816" y="9472"/>
                  </a:moveTo>
                  <a:lnTo>
                    <a:pt x="1816" y="11313"/>
                  </a:lnTo>
                  <a:lnTo>
                    <a:pt x="1806" y="11313"/>
                  </a:lnTo>
                  <a:lnTo>
                    <a:pt x="1806" y="9472"/>
                  </a:lnTo>
                  <a:close/>
                  <a:moveTo>
                    <a:pt x="1935" y="9472"/>
                  </a:moveTo>
                  <a:lnTo>
                    <a:pt x="1935" y="11313"/>
                  </a:lnTo>
                  <a:lnTo>
                    <a:pt x="1924" y="11313"/>
                  </a:lnTo>
                  <a:lnTo>
                    <a:pt x="1924" y="9472"/>
                  </a:lnTo>
                  <a:close/>
                  <a:moveTo>
                    <a:pt x="2054" y="9472"/>
                  </a:moveTo>
                  <a:lnTo>
                    <a:pt x="2054" y="11313"/>
                  </a:lnTo>
                  <a:lnTo>
                    <a:pt x="2043" y="11313"/>
                  </a:lnTo>
                  <a:lnTo>
                    <a:pt x="2043" y="9472"/>
                  </a:lnTo>
                  <a:close/>
                  <a:moveTo>
                    <a:pt x="2172" y="9472"/>
                  </a:moveTo>
                  <a:lnTo>
                    <a:pt x="2172" y="11313"/>
                  </a:lnTo>
                  <a:lnTo>
                    <a:pt x="2161" y="11313"/>
                  </a:lnTo>
                  <a:lnTo>
                    <a:pt x="2161" y="9472"/>
                  </a:lnTo>
                  <a:close/>
                  <a:moveTo>
                    <a:pt x="2292" y="9472"/>
                  </a:moveTo>
                  <a:lnTo>
                    <a:pt x="2292" y="11313"/>
                  </a:lnTo>
                  <a:lnTo>
                    <a:pt x="2282" y="11313"/>
                  </a:lnTo>
                  <a:lnTo>
                    <a:pt x="2282" y="9472"/>
                  </a:lnTo>
                  <a:close/>
                  <a:moveTo>
                    <a:pt x="2411" y="9472"/>
                  </a:moveTo>
                  <a:lnTo>
                    <a:pt x="2411" y="11313"/>
                  </a:lnTo>
                  <a:lnTo>
                    <a:pt x="2401" y="11313"/>
                  </a:lnTo>
                  <a:lnTo>
                    <a:pt x="2401" y="9472"/>
                  </a:lnTo>
                  <a:close/>
                  <a:moveTo>
                    <a:pt x="2529" y="9472"/>
                  </a:moveTo>
                  <a:lnTo>
                    <a:pt x="2529" y="11313"/>
                  </a:lnTo>
                  <a:lnTo>
                    <a:pt x="2519" y="11313"/>
                  </a:lnTo>
                  <a:lnTo>
                    <a:pt x="2519" y="9472"/>
                  </a:lnTo>
                  <a:close/>
                  <a:moveTo>
                    <a:pt x="2649" y="9472"/>
                  </a:moveTo>
                  <a:lnTo>
                    <a:pt x="2649" y="11313"/>
                  </a:lnTo>
                  <a:lnTo>
                    <a:pt x="2638" y="11313"/>
                  </a:lnTo>
                  <a:lnTo>
                    <a:pt x="2638" y="9472"/>
                  </a:lnTo>
                  <a:close/>
                  <a:moveTo>
                    <a:pt x="2767" y="9472"/>
                  </a:moveTo>
                  <a:lnTo>
                    <a:pt x="2767" y="11313"/>
                  </a:lnTo>
                  <a:lnTo>
                    <a:pt x="2756" y="11313"/>
                  </a:lnTo>
                  <a:lnTo>
                    <a:pt x="2756" y="9472"/>
                  </a:lnTo>
                  <a:close/>
                  <a:moveTo>
                    <a:pt x="2886" y="9472"/>
                  </a:moveTo>
                  <a:lnTo>
                    <a:pt x="2886" y="11313"/>
                  </a:lnTo>
                  <a:lnTo>
                    <a:pt x="2875" y="11313"/>
                  </a:lnTo>
                  <a:lnTo>
                    <a:pt x="2875" y="9472"/>
                  </a:lnTo>
                  <a:close/>
                  <a:moveTo>
                    <a:pt x="3005" y="9472"/>
                  </a:moveTo>
                  <a:lnTo>
                    <a:pt x="3005" y="11313"/>
                  </a:lnTo>
                  <a:lnTo>
                    <a:pt x="2994" y="11313"/>
                  </a:lnTo>
                  <a:lnTo>
                    <a:pt x="2994" y="9472"/>
                  </a:lnTo>
                  <a:close/>
                  <a:moveTo>
                    <a:pt x="3124" y="9472"/>
                  </a:moveTo>
                  <a:lnTo>
                    <a:pt x="3124" y="11313"/>
                  </a:lnTo>
                  <a:lnTo>
                    <a:pt x="3114" y="11313"/>
                  </a:lnTo>
                  <a:lnTo>
                    <a:pt x="3114" y="9472"/>
                  </a:lnTo>
                  <a:close/>
                  <a:moveTo>
                    <a:pt x="3242" y="9472"/>
                  </a:moveTo>
                  <a:lnTo>
                    <a:pt x="3242" y="11313"/>
                  </a:lnTo>
                  <a:lnTo>
                    <a:pt x="3232" y="11313"/>
                  </a:lnTo>
                  <a:lnTo>
                    <a:pt x="3232" y="9472"/>
                  </a:lnTo>
                  <a:close/>
                  <a:moveTo>
                    <a:pt x="3361" y="9472"/>
                  </a:moveTo>
                  <a:lnTo>
                    <a:pt x="3361" y="11313"/>
                  </a:lnTo>
                  <a:lnTo>
                    <a:pt x="3351" y="11313"/>
                  </a:lnTo>
                  <a:lnTo>
                    <a:pt x="3351" y="11132"/>
                  </a:lnTo>
                  <a:lnTo>
                    <a:pt x="3351" y="9653"/>
                  </a:lnTo>
                  <a:lnTo>
                    <a:pt x="3351" y="9472"/>
                  </a:lnTo>
                  <a:close/>
                  <a:moveTo>
                    <a:pt x="8433" y="9472"/>
                  </a:moveTo>
                  <a:lnTo>
                    <a:pt x="8433" y="9653"/>
                  </a:lnTo>
                  <a:lnTo>
                    <a:pt x="8433" y="11132"/>
                  </a:lnTo>
                  <a:lnTo>
                    <a:pt x="8433" y="11313"/>
                  </a:lnTo>
                  <a:lnTo>
                    <a:pt x="8422" y="11313"/>
                  </a:lnTo>
                  <a:lnTo>
                    <a:pt x="8422" y="9472"/>
                  </a:lnTo>
                  <a:close/>
                  <a:moveTo>
                    <a:pt x="8551" y="9472"/>
                  </a:moveTo>
                  <a:lnTo>
                    <a:pt x="8551" y="11313"/>
                  </a:lnTo>
                  <a:lnTo>
                    <a:pt x="8540" y="11313"/>
                  </a:lnTo>
                  <a:lnTo>
                    <a:pt x="8540" y="9472"/>
                  </a:lnTo>
                  <a:close/>
                  <a:moveTo>
                    <a:pt x="8669" y="9472"/>
                  </a:moveTo>
                  <a:lnTo>
                    <a:pt x="8669" y="11311"/>
                  </a:lnTo>
                  <a:lnTo>
                    <a:pt x="8670" y="11311"/>
                  </a:lnTo>
                  <a:cubicBezTo>
                    <a:pt x="8668" y="11312"/>
                    <a:pt x="8668" y="11312"/>
                    <a:pt x="8668" y="11313"/>
                  </a:cubicBezTo>
                  <a:lnTo>
                    <a:pt x="8659" y="11313"/>
                  </a:lnTo>
                  <a:lnTo>
                    <a:pt x="8659" y="9472"/>
                  </a:lnTo>
                  <a:close/>
                  <a:moveTo>
                    <a:pt x="8969" y="11060"/>
                  </a:moveTo>
                  <a:lnTo>
                    <a:pt x="9057" y="11160"/>
                  </a:lnTo>
                  <a:cubicBezTo>
                    <a:pt x="9052" y="11166"/>
                    <a:pt x="9048" y="11175"/>
                    <a:pt x="9044" y="11181"/>
                  </a:cubicBezTo>
                  <a:cubicBezTo>
                    <a:pt x="9016" y="11197"/>
                    <a:pt x="8990" y="11214"/>
                    <a:pt x="8962" y="11231"/>
                  </a:cubicBezTo>
                  <a:cubicBezTo>
                    <a:pt x="8961" y="11211"/>
                    <a:pt x="8955" y="11191"/>
                    <a:pt x="8940" y="11176"/>
                  </a:cubicBezTo>
                  <a:cubicBezTo>
                    <a:pt x="8924" y="11159"/>
                    <a:pt x="8902" y="11151"/>
                    <a:pt x="8880" y="11151"/>
                  </a:cubicBezTo>
                  <a:cubicBezTo>
                    <a:pt x="8857" y="11151"/>
                    <a:pt x="8833" y="11160"/>
                    <a:pt x="8816" y="11177"/>
                  </a:cubicBezTo>
                  <a:cubicBezTo>
                    <a:pt x="8799" y="11195"/>
                    <a:pt x="8788" y="11218"/>
                    <a:pt x="8789" y="11242"/>
                  </a:cubicBezTo>
                  <a:cubicBezTo>
                    <a:pt x="8789" y="11264"/>
                    <a:pt x="8799" y="11285"/>
                    <a:pt x="8816" y="11301"/>
                  </a:cubicBezTo>
                  <a:cubicBezTo>
                    <a:pt x="8824" y="11308"/>
                    <a:pt x="8835" y="11314"/>
                    <a:pt x="8845" y="11318"/>
                  </a:cubicBezTo>
                  <a:cubicBezTo>
                    <a:pt x="8834" y="11328"/>
                    <a:pt x="8820" y="11338"/>
                    <a:pt x="8808" y="11349"/>
                  </a:cubicBezTo>
                  <a:cubicBezTo>
                    <a:pt x="8800" y="11344"/>
                    <a:pt x="8791" y="11340"/>
                    <a:pt x="8784" y="11335"/>
                  </a:cubicBezTo>
                  <a:cubicBezTo>
                    <a:pt x="8760" y="11314"/>
                    <a:pt x="8746" y="11282"/>
                    <a:pt x="8745" y="11249"/>
                  </a:cubicBezTo>
                  <a:cubicBezTo>
                    <a:pt x="8744" y="11212"/>
                    <a:pt x="8760" y="11175"/>
                    <a:pt x="8787" y="11147"/>
                  </a:cubicBezTo>
                  <a:cubicBezTo>
                    <a:pt x="8800" y="11133"/>
                    <a:pt x="8834" y="11122"/>
                    <a:pt x="8865" y="11110"/>
                  </a:cubicBezTo>
                  <a:cubicBezTo>
                    <a:pt x="8898" y="11095"/>
                    <a:pt x="8937" y="11081"/>
                    <a:pt x="8969" y="11060"/>
                  </a:cubicBezTo>
                  <a:close/>
                  <a:moveTo>
                    <a:pt x="8613" y="11316"/>
                  </a:moveTo>
                  <a:lnTo>
                    <a:pt x="8613" y="11351"/>
                  </a:lnTo>
                  <a:cubicBezTo>
                    <a:pt x="8608" y="11351"/>
                    <a:pt x="8602" y="11353"/>
                    <a:pt x="8596" y="11354"/>
                  </a:cubicBezTo>
                  <a:lnTo>
                    <a:pt x="8596" y="11316"/>
                  </a:lnTo>
                  <a:close/>
                  <a:moveTo>
                    <a:pt x="634" y="9392"/>
                  </a:moveTo>
                  <a:lnTo>
                    <a:pt x="634" y="11393"/>
                  </a:lnTo>
                  <a:cubicBezTo>
                    <a:pt x="601" y="11392"/>
                    <a:pt x="574" y="11365"/>
                    <a:pt x="574" y="11332"/>
                  </a:cubicBezTo>
                  <a:lnTo>
                    <a:pt x="574" y="9455"/>
                  </a:lnTo>
                  <a:cubicBezTo>
                    <a:pt x="574" y="9421"/>
                    <a:pt x="601" y="9393"/>
                    <a:pt x="634" y="9392"/>
                  </a:cubicBezTo>
                  <a:close/>
                  <a:moveTo>
                    <a:pt x="8715" y="11324"/>
                  </a:moveTo>
                  <a:cubicBezTo>
                    <a:pt x="8725" y="11341"/>
                    <a:pt x="8736" y="11358"/>
                    <a:pt x="8751" y="11370"/>
                  </a:cubicBezTo>
                  <a:cubicBezTo>
                    <a:pt x="8757" y="11373"/>
                    <a:pt x="8762" y="11377"/>
                    <a:pt x="8766" y="11380"/>
                  </a:cubicBezTo>
                  <a:cubicBezTo>
                    <a:pt x="8758" y="11386"/>
                    <a:pt x="8752" y="11394"/>
                    <a:pt x="8745" y="11401"/>
                  </a:cubicBezTo>
                  <a:cubicBezTo>
                    <a:pt x="8741" y="11397"/>
                    <a:pt x="8739" y="11393"/>
                    <a:pt x="8733" y="11390"/>
                  </a:cubicBezTo>
                  <a:cubicBezTo>
                    <a:pt x="8719" y="11376"/>
                    <a:pt x="8702" y="11366"/>
                    <a:pt x="8684" y="11360"/>
                  </a:cubicBezTo>
                  <a:cubicBezTo>
                    <a:pt x="8689" y="11355"/>
                    <a:pt x="8696" y="11350"/>
                    <a:pt x="8701" y="11344"/>
                  </a:cubicBezTo>
                  <a:cubicBezTo>
                    <a:pt x="8707" y="11338"/>
                    <a:pt x="8710" y="11332"/>
                    <a:pt x="8715" y="11324"/>
                  </a:cubicBezTo>
                  <a:close/>
                  <a:moveTo>
                    <a:pt x="15390" y="11092"/>
                  </a:moveTo>
                  <a:lnTo>
                    <a:pt x="15421" y="11098"/>
                  </a:lnTo>
                  <a:lnTo>
                    <a:pt x="15522" y="11114"/>
                  </a:lnTo>
                  <a:cubicBezTo>
                    <a:pt x="15521" y="11154"/>
                    <a:pt x="15529" y="11197"/>
                    <a:pt x="15539" y="11236"/>
                  </a:cubicBezTo>
                  <a:cubicBezTo>
                    <a:pt x="15546" y="11265"/>
                    <a:pt x="15552" y="11297"/>
                    <a:pt x="15549" y="11313"/>
                  </a:cubicBezTo>
                  <a:cubicBezTo>
                    <a:pt x="15538" y="11378"/>
                    <a:pt x="15482" y="11424"/>
                    <a:pt x="15419" y="11424"/>
                  </a:cubicBezTo>
                  <a:cubicBezTo>
                    <a:pt x="15411" y="11424"/>
                    <a:pt x="15404" y="11424"/>
                    <a:pt x="15396" y="11422"/>
                  </a:cubicBezTo>
                  <a:cubicBezTo>
                    <a:pt x="15327" y="11409"/>
                    <a:pt x="15280" y="11338"/>
                    <a:pt x="15295" y="11265"/>
                  </a:cubicBezTo>
                  <a:cubicBezTo>
                    <a:pt x="15297" y="11250"/>
                    <a:pt x="15315" y="11224"/>
                    <a:pt x="15332" y="11201"/>
                  </a:cubicBezTo>
                  <a:cubicBezTo>
                    <a:pt x="15354" y="11168"/>
                    <a:pt x="15378" y="11131"/>
                    <a:pt x="15390" y="11092"/>
                  </a:cubicBezTo>
                  <a:close/>
                  <a:moveTo>
                    <a:pt x="5706" y="9357"/>
                  </a:moveTo>
                  <a:lnTo>
                    <a:pt x="5706" y="9574"/>
                  </a:lnTo>
                  <a:cubicBezTo>
                    <a:pt x="5331" y="9658"/>
                    <a:pt x="5051" y="9993"/>
                    <a:pt x="5051" y="10393"/>
                  </a:cubicBezTo>
                  <a:cubicBezTo>
                    <a:pt x="5051" y="10792"/>
                    <a:pt x="5331" y="11126"/>
                    <a:pt x="5705" y="11211"/>
                  </a:cubicBezTo>
                  <a:lnTo>
                    <a:pt x="5705" y="11428"/>
                  </a:lnTo>
                  <a:cubicBezTo>
                    <a:pt x="5214" y="11339"/>
                    <a:pt x="4839" y="10910"/>
                    <a:pt x="4839" y="10393"/>
                  </a:cubicBezTo>
                  <a:cubicBezTo>
                    <a:pt x="4839" y="9876"/>
                    <a:pt x="5214" y="9445"/>
                    <a:pt x="5706" y="9357"/>
                  </a:cubicBezTo>
                  <a:close/>
                  <a:moveTo>
                    <a:pt x="15336" y="11446"/>
                  </a:moveTo>
                  <a:cubicBezTo>
                    <a:pt x="15352" y="11455"/>
                    <a:pt x="15370" y="11462"/>
                    <a:pt x="15389" y="11467"/>
                  </a:cubicBezTo>
                  <a:cubicBezTo>
                    <a:pt x="15399" y="11470"/>
                    <a:pt x="15411" y="11470"/>
                    <a:pt x="15421" y="11470"/>
                  </a:cubicBezTo>
                  <a:cubicBezTo>
                    <a:pt x="15430" y="11470"/>
                    <a:pt x="15438" y="11469"/>
                    <a:pt x="15447" y="11467"/>
                  </a:cubicBezTo>
                  <a:lnTo>
                    <a:pt x="15447" y="11467"/>
                  </a:lnTo>
                  <a:cubicBezTo>
                    <a:pt x="15443" y="11475"/>
                    <a:pt x="15440" y="11482"/>
                    <a:pt x="15438" y="11491"/>
                  </a:cubicBezTo>
                  <a:cubicBezTo>
                    <a:pt x="15437" y="11498"/>
                    <a:pt x="15437" y="11507"/>
                    <a:pt x="15436" y="11514"/>
                  </a:cubicBezTo>
                  <a:cubicBezTo>
                    <a:pt x="15420" y="11505"/>
                    <a:pt x="15401" y="11497"/>
                    <a:pt x="15384" y="11493"/>
                  </a:cubicBezTo>
                  <a:cubicBezTo>
                    <a:pt x="15372" y="11491"/>
                    <a:pt x="15362" y="11490"/>
                    <a:pt x="15351" y="11490"/>
                  </a:cubicBezTo>
                  <a:cubicBezTo>
                    <a:pt x="15343" y="11490"/>
                    <a:pt x="15335" y="11491"/>
                    <a:pt x="15327" y="11492"/>
                  </a:cubicBezTo>
                  <a:cubicBezTo>
                    <a:pt x="15330" y="11484"/>
                    <a:pt x="15332" y="11477"/>
                    <a:pt x="15333" y="11470"/>
                  </a:cubicBezTo>
                  <a:cubicBezTo>
                    <a:pt x="15335" y="11461"/>
                    <a:pt x="15335" y="11454"/>
                    <a:pt x="15336" y="11446"/>
                  </a:cubicBezTo>
                  <a:close/>
                  <a:moveTo>
                    <a:pt x="8622" y="11513"/>
                  </a:moveTo>
                  <a:cubicBezTo>
                    <a:pt x="8625" y="11513"/>
                    <a:pt x="8627" y="11513"/>
                    <a:pt x="8631" y="11516"/>
                  </a:cubicBezTo>
                  <a:cubicBezTo>
                    <a:pt x="8631" y="11516"/>
                    <a:pt x="8631" y="11517"/>
                    <a:pt x="8633" y="11517"/>
                  </a:cubicBezTo>
                  <a:cubicBezTo>
                    <a:pt x="8624" y="11527"/>
                    <a:pt x="8617" y="11535"/>
                    <a:pt x="8609" y="11544"/>
                  </a:cubicBezTo>
                  <a:cubicBezTo>
                    <a:pt x="8605" y="11540"/>
                    <a:pt x="8604" y="11535"/>
                    <a:pt x="8604" y="11534"/>
                  </a:cubicBezTo>
                  <a:cubicBezTo>
                    <a:pt x="8603" y="11529"/>
                    <a:pt x="8604" y="11525"/>
                    <a:pt x="8608" y="11521"/>
                  </a:cubicBezTo>
                  <a:cubicBezTo>
                    <a:pt x="8611" y="11516"/>
                    <a:pt x="8617" y="11513"/>
                    <a:pt x="8622" y="11513"/>
                  </a:cubicBezTo>
                  <a:close/>
                  <a:moveTo>
                    <a:pt x="8304" y="11177"/>
                  </a:moveTo>
                  <a:lnTo>
                    <a:pt x="8304" y="11314"/>
                  </a:lnTo>
                  <a:lnTo>
                    <a:pt x="8376" y="11314"/>
                  </a:lnTo>
                  <a:lnTo>
                    <a:pt x="8376" y="11316"/>
                  </a:lnTo>
                  <a:lnTo>
                    <a:pt x="8376" y="11359"/>
                  </a:lnTo>
                  <a:lnTo>
                    <a:pt x="8477" y="11359"/>
                  </a:lnTo>
                  <a:lnTo>
                    <a:pt x="8477" y="11316"/>
                  </a:lnTo>
                  <a:lnTo>
                    <a:pt x="8494" y="11316"/>
                  </a:lnTo>
                  <a:lnTo>
                    <a:pt x="8494" y="11359"/>
                  </a:lnTo>
                  <a:lnTo>
                    <a:pt x="8573" y="11359"/>
                  </a:lnTo>
                  <a:cubicBezTo>
                    <a:pt x="8538" y="11371"/>
                    <a:pt x="8505" y="11392"/>
                    <a:pt x="8480" y="11424"/>
                  </a:cubicBezTo>
                  <a:cubicBezTo>
                    <a:pt x="8462" y="11448"/>
                    <a:pt x="8454" y="11485"/>
                    <a:pt x="8444" y="11528"/>
                  </a:cubicBezTo>
                  <a:cubicBezTo>
                    <a:pt x="8441" y="11543"/>
                    <a:pt x="8437" y="11556"/>
                    <a:pt x="8434" y="11571"/>
                  </a:cubicBezTo>
                  <a:lnTo>
                    <a:pt x="8414" y="11551"/>
                  </a:lnTo>
                  <a:lnTo>
                    <a:pt x="8383" y="11582"/>
                  </a:lnTo>
                  <a:lnTo>
                    <a:pt x="8372" y="11570"/>
                  </a:lnTo>
                  <a:lnTo>
                    <a:pt x="8402" y="11539"/>
                  </a:lnTo>
                  <a:lnTo>
                    <a:pt x="8329" y="11467"/>
                  </a:lnTo>
                  <a:lnTo>
                    <a:pt x="8299" y="11497"/>
                  </a:lnTo>
                  <a:lnTo>
                    <a:pt x="8249" y="11447"/>
                  </a:lnTo>
                  <a:lnTo>
                    <a:pt x="8153" y="11544"/>
                  </a:lnTo>
                  <a:lnTo>
                    <a:pt x="8067" y="11457"/>
                  </a:lnTo>
                  <a:lnTo>
                    <a:pt x="8067" y="11177"/>
                  </a:lnTo>
                  <a:close/>
                  <a:moveTo>
                    <a:pt x="5708" y="9198"/>
                  </a:moveTo>
                  <a:lnTo>
                    <a:pt x="5708" y="9312"/>
                  </a:lnTo>
                  <a:cubicBezTo>
                    <a:pt x="5190" y="9400"/>
                    <a:pt x="4795" y="9851"/>
                    <a:pt x="4795" y="10393"/>
                  </a:cubicBezTo>
                  <a:cubicBezTo>
                    <a:pt x="4795" y="10934"/>
                    <a:pt x="5190" y="11385"/>
                    <a:pt x="5707" y="11474"/>
                  </a:cubicBezTo>
                  <a:lnTo>
                    <a:pt x="5707" y="11587"/>
                  </a:lnTo>
                  <a:cubicBezTo>
                    <a:pt x="5128" y="11497"/>
                    <a:pt x="4682" y="10996"/>
                    <a:pt x="4682" y="10393"/>
                  </a:cubicBezTo>
                  <a:cubicBezTo>
                    <a:pt x="4682" y="9789"/>
                    <a:pt x="5128" y="9288"/>
                    <a:pt x="5708" y="9198"/>
                  </a:cubicBezTo>
                  <a:close/>
                  <a:moveTo>
                    <a:pt x="8067" y="11523"/>
                  </a:moveTo>
                  <a:lnTo>
                    <a:pt x="8122" y="11576"/>
                  </a:lnTo>
                  <a:lnTo>
                    <a:pt x="8067" y="11630"/>
                  </a:lnTo>
                  <a:lnTo>
                    <a:pt x="8067" y="11523"/>
                  </a:lnTo>
                  <a:close/>
                  <a:moveTo>
                    <a:pt x="8626" y="11396"/>
                  </a:moveTo>
                  <a:cubicBezTo>
                    <a:pt x="8655" y="11396"/>
                    <a:pt x="8683" y="11405"/>
                    <a:pt x="8704" y="11424"/>
                  </a:cubicBezTo>
                  <a:cubicBezTo>
                    <a:pt x="8708" y="11428"/>
                    <a:pt x="8709" y="11432"/>
                    <a:pt x="8712" y="11435"/>
                  </a:cubicBezTo>
                  <a:cubicBezTo>
                    <a:pt x="8702" y="11446"/>
                    <a:pt x="8689" y="11456"/>
                    <a:pt x="8679" y="11467"/>
                  </a:cubicBezTo>
                  <a:cubicBezTo>
                    <a:pt x="8678" y="11466"/>
                    <a:pt x="8676" y="11463"/>
                    <a:pt x="8673" y="11461"/>
                  </a:cubicBezTo>
                  <a:cubicBezTo>
                    <a:pt x="8659" y="11450"/>
                    <a:pt x="8641" y="11444"/>
                    <a:pt x="8622" y="11444"/>
                  </a:cubicBezTo>
                  <a:cubicBezTo>
                    <a:pt x="8596" y="11444"/>
                    <a:pt x="8568" y="11456"/>
                    <a:pt x="8551" y="11478"/>
                  </a:cubicBezTo>
                  <a:cubicBezTo>
                    <a:pt x="8536" y="11498"/>
                    <a:pt x="8530" y="11523"/>
                    <a:pt x="8534" y="11546"/>
                  </a:cubicBezTo>
                  <a:cubicBezTo>
                    <a:pt x="8536" y="11567"/>
                    <a:pt x="8549" y="11586"/>
                    <a:pt x="8565" y="11598"/>
                  </a:cubicBezTo>
                  <a:cubicBezTo>
                    <a:pt x="8544" y="11625"/>
                    <a:pt x="8525" y="11653"/>
                    <a:pt x="8505" y="11681"/>
                  </a:cubicBezTo>
                  <a:lnTo>
                    <a:pt x="8455" y="11649"/>
                  </a:lnTo>
                  <a:cubicBezTo>
                    <a:pt x="8471" y="11614"/>
                    <a:pt x="8480" y="11574"/>
                    <a:pt x="8489" y="11537"/>
                  </a:cubicBezTo>
                  <a:cubicBezTo>
                    <a:pt x="8497" y="11502"/>
                    <a:pt x="8505" y="11467"/>
                    <a:pt x="8517" y="11453"/>
                  </a:cubicBezTo>
                  <a:cubicBezTo>
                    <a:pt x="8545" y="11417"/>
                    <a:pt x="8584" y="11396"/>
                    <a:pt x="8626" y="11396"/>
                  </a:cubicBezTo>
                  <a:close/>
                  <a:moveTo>
                    <a:pt x="8250" y="11512"/>
                  </a:moveTo>
                  <a:lnTo>
                    <a:pt x="8267" y="11529"/>
                  </a:lnTo>
                  <a:lnTo>
                    <a:pt x="8067" y="11729"/>
                  </a:lnTo>
                  <a:lnTo>
                    <a:pt x="8067" y="11695"/>
                  </a:lnTo>
                  <a:lnTo>
                    <a:pt x="8250" y="11512"/>
                  </a:lnTo>
                  <a:close/>
                  <a:moveTo>
                    <a:pt x="8331" y="11532"/>
                  </a:moveTo>
                  <a:lnTo>
                    <a:pt x="8339" y="11539"/>
                  </a:lnTo>
                  <a:lnTo>
                    <a:pt x="8067" y="11809"/>
                  </a:lnTo>
                  <a:lnTo>
                    <a:pt x="8067" y="11796"/>
                  </a:lnTo>
                  <a:lnTo>
                    <a:pt x="8331" y="11532"/>
                  </a:lnTo>
                  <a:close/>
                  <a:moveTo>
                    <a:pt x="15350" y="11534"/>
                  </a:moveTo>
                  <a:cubicBezTo>
                    <a:pt x="15358" y="11534"/>
                    <a:pt x="15366" y="11535"/>
                    <a:pt x="15374" y="11536"/>
                  </a:cubicBezTo>
                  <a:cubicBezTo>
                    <a:pt x="15407" y="11544"/>
                    <a:pt x="15435" y="11563"/>
                    <a:pt x="15454" y="11591"/>
                  </a:cubicBezTo>
                  <a:cubicBezTo>
                    <a:pt x="15474" y="11623"/>
                    <a:pt x="15483" y="11660"/>
                    <a:pt x="15474" y="11695"/>
                  </a:cubicBezTo>
                  <a:cubicBezTo>
                    <a:pt x="15472" y="11711"/>
                    <a:pt x="15453" y="11736"/>
                    <a:pt x="15436" y="11761"/>
                  </a:cubicBezTo>
                  <a:cubicBezTo>
                    <a:pt x="15414" y="11792"/>
                    <a:pt x="15389" y="11829"/>
                    <a:pt x="15375" y="11866"/>
                  </a:cubicBezTo>
                  <a:lnTo>
                    <a:pt x="15245" y="11840"/>
                  </a:lnTo>
                  <a:cubicBezTo>
                    <a:pt x="15247" y="11801"/>
                    <a:pt x="15238" y="11757"/>
                    <a:pt x="15231" y="11719"/>
                  </a:cubicBezTo>
                  <a:cubicBezTo>
                    <a:pt x="15224" y="11689"/>
                    <a:pt x="15217" y="11658"/>
                    <a:pt x="15221" y="11644"/>
                  </a:cubicBezTo>
                  <a:cubicBezTo>
                    <a:pt x="15234" y="11580"/>
                    <a:pt x="15289" y="11534"/>
                    <a:pt x="15350" y="11534"/>
                  </a:cubicBezTo>
                  <a:close/>
                  <a:moveTo>
                    <a:pt x="8392" y="11872"/>
                  </a:moveTo>
                  <a:cubicBezTo>
                    <a:pt x="8389" y="11878"/>
                    <a:pt x="8385" y="11883"/>
                    <a:pt x="8382" y="11891"/>
                  </a:cubicBezTo>
                  <a:cubicBezTo>
                    <a:pt x="8381" y="11886"/>
                    <a:pt x="8380" y="11883"/>
                    <a:pt x="8382" y="11880"/>
                  </a:cubicBezTo>
                  <a:cubicBezTo>
                    <a:pt x="8383" y="11876"/>
                    <a:pt x="8387" y="11873"/>
                    <a:pt x="8392" y="11872"/>
                  </a:cubicBezTo>
                  <a:close/>
                  <a:moveTo>
                    <a:pt x="8340" y="11602"/>
                  </a:moveTo>
                  <a:lnTo>
                    <a:pt x="8352" y="11613"/>
                  </a:lnTo>
                  <a:lnTo>
                    <a:pt x="8067" y="11898"/>
                  </a:lnTo>
                  <a:lnTo>
                    <a:pt x="8067" y="11875"/>
                  </a:lnTo>
                  <a:lnTo>
                    <a:pt x="8340" y="11602"/>
                  </a:lnTo>
                  <a:close/>
                  <a:moveTo>
                    <a:pt x="8414" y="11617"/>
                  </a:moveTo>
                  <a:lnTo>
                    <a:pt x="8418" y="11622"/>
                  </a:lnTo>
                  <a:cubicBezTo>
                    <a:pt x="8417" y="11625"/>
                    <a:pt x="8414" y="11629"/>
                    <a:pt x="8411" y="11634"/>
                  </a:cubicBezTo>
                  <a:lnTo>
                    <a:pt x="8302" y="11744"/>
                  </a:lnTo>
                  <a:cubicBezTo>
                    <a:pt x="8278" y="11763"/>
                    <a:pt x="8259" y="11781"/>
                    <a:pt x="8246" y="11799"/>
                  </a:cubicBezTo>
                  <a:lnTo>
                    <a:pt x="8067" y="11978"/>
                  </a:lnTo>
                  <a:lnTo>
                    <a:pt x="8067" y="11964"/>
                  </a:lnTo>
                  <a:lnTo>
                    <a:pt x="8414" y="11617"/>
                  </a:lnTo>
                  <a:close/>
                  <a:moveTo>
                    <a:pt x="8431" y="11687"/>
                  </a:moveTo>
                  <a:lnTo>
                    <a:pt x="8480" y="11718"/>
                  </a:lnTo>
                  <a:cubicBezTo>
                    <a:pt x="8461" y="11746"/>
                    <a:pt x="8444" y="11776"/>
                    <a:pt x="8428" y="11806"/>
                  </a:cubicBezTo>
                  <a:cubicBezTo>
                    <a:pt x="8418" y="11803"/>
                    <a:pt x="8408" y="11801"/>
                    <a:pt x="8398" y="11801"/>
                  </a:cubicBezTo>
                  <a:cubicBezTo>
                    <a:pt x="8366" y="11801"/>
                    <a:pt x="8335" y="11819"/>
                    <a:pt x="8320" y="11848"/>
                  </a:cubicBezTo>
                  <a:cubicBezTo>
                    <a:pt x="8309" y="11871"/>
                    <a:pt x="8307" y="11896"/>
                    <a:pt x="8315" y="11918"/>
                  </a:cubicBezTo>
                  <a:cubicBezTo>
                    <a:pt x="8322" y="11936"/>
                    <a:pt x="8335" y="11950"/>
                    <a:pt x="8351" y="11960"/>
                  </a:cubicBezTo>
                  <a:cubicBezTo>
                    <a:pt x="8344" y="11975"/>
                    <a:pt x="8338" y="11989"/>
                    <a:pt x="8333" y="12003"/>
                  </a:cubicBezTo>
                  <a:cubicBezTo>
                    <a:pt x="8306" y="11991"/>
                    <a:pt x="8285" y="11971"/>
                    <a:pt x="8275" y="11941"/>
                  </a:cubicBezTo>
                  <a:cubicBezTo>
                    <a:pt x="8260" y="11905"/>
                    <a:pt x="8262" y="11865"/>
                    <a:pt x="8281" y="11828"/>
                  </a:cubicBezTo>
                  <a:cubicBezTo>
                    <a:pt x="8288" y="11813"/>
                    <a:pt x="8318" y="11788"/>
                    <a:pt x="8346" y="11766"/>
                  </a:cubicBezTo>
                  <a:cubicBezTo>
                    <a:pt x="8376" y="11743"/>
                    <a:pt x="8408" y="11718"/>
                    <a:pt x="8431" y="11687"/>
                  </a:cubicBezTo>
                  <a:close/>
                  <a:moveTo>
                    <a:pt x="8219" y="11891"/>
                  </a:moveTo>
                  <a:cubicBezTo>
                    <a:pt x="8220" y="11898"/>
                    <a:pt x="8220" y="11906"/>
                    <a:pt x="8220" y="11913"/>
                  </a:cubicBezTo>
                  <a:lnTo>
                    <a:pt x="8067" y="12066"/>
                  </a:lnTo>
                  <a:lnTo>
                    <a:pt x="8067" y="12041"/>
                  </a:lnTo>
                  <a:lnTo>
                    <a:pt x="8219" y="11891"/>
                  </a:lnTo>
                  <a:close/>
                  <a:moveTo>
                    <a:pt x="8274" y="12023"/>
                  </a:moveTo>
                  <a:cubicBezTo>
                    <a:pt x="8286" y="12033"/>
                    <a:pt x="8299" y="12041"/>
                    <a:pt x="8314" y="12049"/>
                  </a:cubicBezTo>
                  <a:cubicBezTo>
                    <a:pt x="8309" y="12057"/>
                    <a:pt x="8308" y="12067"/>
                    <a:pt x="8304" y="12076"/>
                  </a:cubicBezTo>
                  <a:cubicBezTo>
                    <a:pt x="8289" y="12071"/>
                    <a:pt x="8275" y="12068"/>
                    <a:pt x="8258" y="12068"/>
                  </a:cubicBezTo>
                  <a:lnTo>
                    <a:pt x="8257" y="12068"/>
                  </a:lnTo>
                  <a:cubicBezTo>
                    <a:pt x="8260" y="12061"/>
                    <a:pt x="8265" y="12054"/>
                    <a:pt x="8267" y="12047"/>
                  </a:cubicBezTo>
                  <a:cubicBezTo>
                    <a:pt x="8270" y="12039"/>
                    <a:pt x="8271" y="12031"/>
                    <a:pt x="8274" y="12023"/>
                  </a:cubicBezTo>
                  <a:close/>
                  <a:moveTo>
                    <a:pt x="8234" y="11965"/>
                  </a:moveTo>
                  <a:cubicBezTo>
                    <a:pt x="8235" y="11970"/>
                    <a:pt x="8236" y="11972"/>
                    <a:pt x="8239" y="11975"/>
                  </a:cubicBezTo>
                  <a:lnTo>
                    <a:pt x="8068" y="12146"/>
                  </a:lnTo>
                  <a:lnTo>
                    <a:pt x="8068" y="12131"/>
                  </a:lnTo>
                  <a:lnTo>
                    <a:pt x="8234" y="11965"/>
                  </a:lnTo>
                  <a:close/>
                  <a:moveTo>
                    <a:pt x="15235" y="11885"/>
                  </a:moveTo>
                  <a:lnTo>
                    <a:pt x="15365" y="11912"/>
                  </a:lnTo>
                  <a:cubicBezTo>
                    <a:pt x="15362" y="11951"/>
                    <a:pt x="15370" y="11994"/>
                    <a:pt x="15378" y="12033"/>
                  </a:cubicBezTo>
                  <a:cubicBezTo>
                    <a:pt x="15386" y="12065"/>
                    <a:pt x="15393" y="12094"/>
                    <a:pt x="15389" y="12110"/>
                  </a:cubicBezTo>
                  <a:cubicBezTo>
                    <a:pt x="15376" y="12173"/>
                    <a:pt x="15320" y="12218"/>
                    <a:pt x="15260" y="12218"/>
                  </a:cubicBezTo>
                  <a:cubicBezTo>
                    <a:pt x="15251" y="12218"/>
                    <a:pt x="15243" y="12217"/>
                    <a:pt x="15235" y="12215"/>
                  </a:cubicBezTo>
                  <a:cubicBezTo>
                    <a:pt x="15201" y="12209"/>
                    <a:pt x="15174" y="12189"/>
                    <a:pt x="15154" y="12161"/>
                  </a:cubicBezTo>
                  <a:cubicBezTo>
                    <a:pt x="15134" y="12130"/>
                    <a:pt x="15127" y="12093"/>
                    <a:pt x="15136" y="12056"/>
                  </a:cubicBezTo>
                  <a:cubicBezTo>
                    <a:pt x="15138" y="12040"/>
                    <a:pt x="15157" y="12015"/>
                    <a:pt x="15174" y="11991"/>
                  </a:cubicBezTo>
                  <a:cubicBezTo>
                    <a:pt x="15196" y="11959"/>
                    <a:pt x="15221" y="11921"/>
                    <a:pt x="15235" y="11885"/>
                  </a:cubicBezTo>
                  <a:close/>
                  <a:moveTo>
                    <a:pt x="8099" y="12178"/>
                  </a:moveTo>
                  <a:lnTo>
                    <a:pt x="8099" y="12178"/>
                  </a:lnTo>
                  <a:cubicBezTo>
                    <a:pt x="8095" y="12187"/>
                    <a:pt x="8092" y="12196"/>
                    <a:pt x="8090" y="12205"/>
                  </a:cubicBezTo>
                  <a:cubicBezTo>
                    <a:pt x="8088" y="12208"/>
                    <a:pt x="8090" y="12210"/>
                    <a:pt x="8088" y="12213"/>
                  </a:cubicBezTo>
                  <a:lnTo>
                    <a:pt x="8067" y="12234"/>
                  </a:lnTo>
                  <a:lnTo>
                    <a:pt x="8067" y="12210"/>
                  </a:lnTo>
                  <a:lnTo>
                    <a:pt x="8099" y="12178"/>
                  </a:lnTo>
                  <a:close/>
                  <a:moveTo>
                    <a:pt x="8260" y="12234"/>
                  </a:moveTo>
                  <a:cubicBezTo>
                    <a:pt x="8256" y="12244"/>
                    <a:pt x="8255" y="12255"/>
                    <a:pt x="8251" y="12266"/>
                  </a:cubicBezTo>
                  <a:cubicBezTo>
                    <a:pt x="8249" y="12265"/>
                    <a:pt x="8246" y="12263"/>
                    <a:pt x="8245" y="12261"/>
                  </a:cubicBezTo>
                  <a:cubicBezTo>
                    <a:pt x="8243" y="12257"/>
                    <a:pt x="8243" y="12251"/>
                    <a:pt x="8244" y="12246"/>
                  </a:cubicBezTo>
                  <a:cubicBezTo>
                    <a:pt x="8245" y="12239"/>
                    <a:pt x="8251" y="12234"/>
                    <a:pt x="8260" y="12234"/>
                  </a:cubicBezTo>
                  <a:close/>
                  <a:moveTo>
                    <a:pt x="15173" y="12240"/>
                  </a:moveTo>
                  <a:cubicBezTo>
                    <a:pt x="15188" y="12250"/>
                    <a:pt x="15206" y="12257"/>
                    <a:pt x="15225" y="12261"/>
                  </a:cubicBezTo>
                  <a:cubicBezTo>
                    <a:pt x="15237" y="12263"/>
                    <a:pt x="15249" y="12265"/>
                    <a:pt x="15259" y="12265"/>
                  </a:cubicBezTo>
                  <a:cubicBezTo>
                    <a:pt x="15268" y="12265"/>
                    <a:pt x="15274" y="12263"/>
                    <a:pt x="15282" y="12262"/>
                  </a:cubicBezTo>
                  <a:lnTo>
                    <a:pt x="15282" y="12262"/>
                  </a:lnTo>
                  <a:cubicBezTo>
                    <a:pt x="15280" y="12270"/>
                    <a:pt x="15277" y="12277"/>
                    <a:pt x="15275" y="12284"/>
                  </a:cubicBezTo>
                  <a:cubicBezTo>
                    <a:pt x="15274" y="12292"/>
                    <a:pt x="15274" y="12300"/>
                    <a:pt x="15273" y="12308"/>
                  </a:cubicBezTo>
                  <a:cubicBezTo>
                    <a:pt x="15257" y="12299"/>
                    <a:pt x="15238" y="12291"/>
                    <a:pt x="15220" y="12287"/>
                  </a:cubicBezTo>
                  <a:cubicBezTo>
                    <a:pt x="15208" y="12284"/>
                    <a:pt x="15196" y="12283"/>
                    <a:pt x="15185" y="12283"/>
                  </a:cubicBezTo>
                  <a:cubicBezTo>
                    <a:pt x="15178" y="12283"/>
                    <a:pt x="15170" y="12284"/>
                    <a:pt x="15163" y="12286"/>
                  </a:cubicBezTo>
                  <a:cubicBezTo>
                    <a:pt x="15165" y="12278"/>
                    <a:pt x="15168" y="12271"/>
                    <a:pt x="15169" y="12263"/>
                  </a:cubicBezTo>
                  <a:cubicBezTo>
                    <a:pt x="15170" y="12255"/>
                    <a:pt x="15170" y="12247"/>
                    <a:pt x="15173" y="12240"/>
                  </a:cubicBezTo>
                  <a:close/>
                  <a:moveTo>
                    <a:pt x="8090" y="12277"/>
                  </a:moveTo>
                  <a:cubicBezTo>
                    <a:pt x="8090" y="12281"/>
                    <a:pt x="8091" y="12284"/>
                    <a:pt x="8091" y="12289"/>
                  </a:cubicBezTo>
                  <a:lnTo>
                    <a:pt x="8067" y="12313"/>
                  </a:lnTo>
                  <a:lnTo>
                    <a:pt x="8067" y="12299"/>
                  </a:lnTo>
                  <a:lnTo>
                    <a:pt x="8090" y="12277"/>
                  </a:lnTo>
                  <a:close/>
                  <a:moveTo>
                    <a:pt x="5415" y="8445"/>
                  </a:moveTo>
                  <a:lnTo>
                    <a:pt x="5415" y="8448"/>
                  </a:lnTo>
                  <a:lnTo>
                    <a:pt x="5415" y="8628"/>
                  </a:lnTo>
                  <a:lnTo>
                    <a:pt x="5588" y="8628"/>
                  </a:lnTo>
                  <a:lnTo>
                    <a:pt x="5588" y="8714"/>
                  </a:lnTo>
                  <a:lnTo>
                    <a:pt x="5415" y="8714"/>
                  </a:lnTo>
                  <a:lnTo>
                    <a:pt x="5415" y="8893"/>
                  </a:lnTo>
                  <a:lnTo>
                    <a:pt x="5415" y="8901"/>
                  </a:lnTo>
                  <a:lnTo>
                    <a:pt x="5413" y="8901"/>
                  </a:lnTo>
                  <a:lnTo>
                    <a:pt x="5418" y="8927"/>
                  </a:lnTo>
                  <a:lnTo>
                    <a:pt x="5418" y="8928"/>
                  </a:lnTo>
                  <a:cubicBezTo>
                    <a:pt x="5418" y="8930"/>
                    <a:pt x="5419" y="8934"/>
                    <a:pt x="5420" y="8936"/>
                  </a:cubicBezTo>
                  <a:lnTo>
                    <a:pt x="5420" y="8938"/>
                  </a:lnTo>
                  <a:cubicBezTo>
                    <a:pt x="5422" y="8941"/>
                    <a:pt x="5423" y="8945"/>
                    <a:pt x="5424" y="8948"/>
                  </a:cubicBezTo>
                  <a:cubicBezTo>
                    <a:pt x="5425" y="8950"/>
                    <a:pt x="5425" y="8954"/>
                    <a:pt x="5427" y="8956"/>
                  </a:cubicBezTo>
                  <a:cubicBezTo>
                    <a:pt x="5429" y="8962"/>
                    <a:pt x="5432" y="8967"/>
                    <a:pt x="5436" y="8973"/>
                  </a:cubicBezTo>
                  <a:cubicBezTo>
                    <a:pt x="5438" y="8977"/>
                    <a:pt x="5440" y="8980"/>
                    <a:pt x="5441" y="8983"/>
                  </a:cubicBezTo>
                  <a:cubicBezTo>
                    <a:pt x="5444" y="8988"/>
                    <a:pt x="5448" y="8994"/>
                    <a:pt x="5452" y="8998"/>
                  </a:cubicBezTo>
                  <a:cubicBezTo>
                    <a:pt x="5455" y="9001"/>
                    <a:pt x="5457" y="9004"/>
                    <a:pt x="5460" y="9007"/>
                  </a:cubicBezTo>
                  <a:cubicBezTo>
                    <a:pt x="5463" y="9012"/>
                    <a:pt x="5467" y="9015"/>
                    <a:pt x="5473" y="9019"/>
                  </a:cubicBezTo>
                  <a:cubicBezTo>
                    <a:pt x="5476" y="9022"/>
                    <a:pt x="5480" y="9024"/>
                    <a:pt x="5483" y="9027"/>
                  </a:cubicBezTo>
                  <a:cubicBezTo>
                    <a:pt x="5487" y="9031"/>
                    <a:pt x="5493" y="9034"/>
                    <a:pt x="5498" y="9036"/>
                  </a:cubicBezTo>
                  <a:cubicBezTo>
                    <a:pt x="5502" y="9039"/>
                    <a:pt x="5506" y="9041"/>
                    <a:pt x="5511" y="9043"/>
                  </a:cubicBezTo>
                  <a:cubicBezTo>
                    <a:pt x="5516" y="9045"/>
                    <a:pt x="5520" y="9049"/>
                    <a:pt x="5525" y="9050"/>
                  </a:cubicBezTo>
                  <a:cubicBezTo>
                    <a:pt x="5531" y="9052"/>
                    <a:pt x="5537" y="9054"/>
                    <a:pt x="5542" y="9055"/>
                  </a:cubicBezTo>
                  <a:lnTo>
                    <a:pt x="5555" y="9059"/>
                  </a:lnTo>
                  <a:cubicBezTo>
                    <a:pt x="5565" y="9061"/>
                    <a:pt x="5576" y="9061"/>
                    <a:pt x="5587" y="9061"/>
                  </a:cubicBezTo>
                  <a:lnTo>
                    <a:pt x="5708" y="9061"/>
                  </a:lnTo>
                  <a:lnTo>
                    <a:pt x="5708" y="9149"/>
                  </a:lnTo>
                  <a:cubicBezTo>
                    <a:pt x="5103" y="9238"/>
                    <a:pt x="4637" y="9758"/>
                    <a:pt x="4637" y="10389"/>
                  </a:cubicBezTo>
                  <a:cubicBezTo>
                    <a:pt x="4637" y="11017"/>
                    <a:pt x="5103" y="11538"/>
                    <a:pt x="5708" y="11629"/>
                  </a:cubicBezTo>
                  <a:lnTo>
                    <a:pt x="5708" y="12384"/>
                  </a:lnTo>
                  <a:cubicBezTo>
                    <a:pt x="4689" y="12291"/>
                    <a:pt x="3889" y="11432"/>
                    <a:pt x="3889" y="10389"/>
                  </a:cubicBezTo>
                  <a:cubicBezTo>
                    <a:pt x="3888" y="9451"/>
                    <a:pt x="4539" y="8660"/>
                    <a:pt x="5415" y="8445"/>
                  </a:cubicBezTo>
                  <a:close/>
                  <a:moveTo>
                    <a:pt x="8102" y="12345"/>
                  </a:moveTo>
                  <a:cubicBezTo>
                    <a:pt x="8103" y="12351"/>
                    <a:pt x="8104" y="12358"/>
                    <a:pt x="8104" y="12366"/>
                  </a:cubicBezTo>
                  <a:lnTo>
                    <a:pt x="8067" y="12403"/>
                  </a:lnTo>
                  <a:lnTo>
                    <a:pt x="8067" y="12379"/>
                  </a:lnTo>
                  <a:lnTo>
                    <a:pt x="8102" y="12345"/>
                  </a:lnTo>
                  <a:close/>
                  <a:moveTo>
                    <a:pt x="8260" y="12114"/>
                  </a:moveTo>
                  <a:cubicBezTo>
                    <a:pt x="8271" y="12114"/>
                    <a:pt x="8282" y="12116"/>
                    <a:pt x="8293" y="12119"/>
                  </a:cubicBezTo>
                  <a:cubicBezTo>
                    <a:pt x="8287" y="12135"/>
                    <a:pt x="8283" y="12150"/>
                    <a:pt x="8278" y="12166"/>
                  </a:cubicBezTo>
                  <a:cubicBezTo>
                    <a:pt x="8271" y="12164"/>
                    <a:pt x="8265" y="12164"/>
                    <a:pt x="8259" y="12164"/>
                  </a:cubicBezTo>
                  <a:cubicBezTo>
                    <a:pt x="8221" y="12164"/>
                    <a:pt x="8186" y="12189"/>
                    <a:pt x="8177" y="12228"/>
                  </a:cubicBezTo>
                  <a:cubicBezTo>
                    <a:pt x="8170" y="12251"/>
                    <a:pt x="8173" y="12277"/>
                    <a:pt x="8186" y="12298"/>
                  </a:cubicBezTo>
                  <a:cubicBezTo>
                    <a:pt x="8198" y="12317"/>
                    <a:pt x="8217" y="12330"/>
                    <a:pt x="8239" y="12336"/>
                  </a:cubicBezTo>
                  <a:cubicBezTo>
                    <a:pt x="8238" y="12346"/>
                    <a:pt x="8234" y="12357"/>
                    <a:pt x="8232" y="12368"/>
                  </a:cubicBezTo>
                  <a:cubicBezTo>
                    <a:pt x="8228" y="12391"/>
                    <a:pt x="8228" y="12414"/>
                    <a:pt x="8225" y="12435"/>
                  </a:cubicBezTo>
                  <a:lnTo>
                    <a:pt x="8222" y="12435"/>
                  </a:lnTo>
                  <a:lnTo>
                    <a:pt x="8155" y="12425"/>
                  </a:lnTo>
                  <a:cubicBezTo>
                    <a:pt x="8157" y="12388"/>
                    <a:pt x="8149" y="12348"/>
                    <a:pt x="8143" y="12311"/>
                  </a:cubicBezTo>
                  <a:cubicBezTo>
                    <a:pt x="8135" y="12274"/>
                    <a:pt x="8129" y="12236"/>
                    <a:pt x="8134" y="12216"/>
                  </a:cubicBezTo>
                  <a:cubicBezTo>
                    <a:pt x="8151" y="12157"/>
                    <a:pt x="8205" y="12114"/>
                    <a:pt x="8260" y="12114"/>
                  </a:cubicBezTo>
                  <a:close/>
                  <a:moveTo>
                    <a:pt x="8108" y="12426"/>
                  </a:moveTo>
                  <a:cubicBezTo>
                    <a:pt x="8108" y="12432"/>
                    <a:pt x="8109" y="12437"/>
                    <a:pt x="8108" y="12441"/>
                  </a:cubicBezTo>
                  <a:lnTo>
                    <a:pt x="8068" y="12481"/>
                  </a:lnTo>
                  <a:lnTo>
                    <a:pt x="8068" y="12466"/>
                  </a:lnTo>
                  <a:lnTo>
                    <a:pt x="8108" y="12426"/>
                  </a:lnTo>
                  <a:close/>
                  <a:moveTo>
                    <a:pt x="5487" y="8311"/>
                  </a:moveTo>
                  <a:cubicBezTo>
                    <a:pt x="5486" y="8312"/>
                    <a:pt x="5484" y="8313"/>
                    <a:pt x="5483" y="8313"/>
                  </a:cubicBezTo>
                  <a:cubicBezTo>
                    <a:pt x="5481" y="8317"/>
                    <a:pt x="5477" y="8319"/>
                    <a:pt x="5475" y="8322"/>
                  </a:cubicBezTo>
                  <a:cubicBezTo>
                    <a:pt x="5470" y="8326"/>
                    <a:pt x="5465" y="8329"/>
                    <a:pt x="5461" y="8335"/>
                  </a:cubicBezTo>
                  <a:cubicBezTo>
                    <a:pt x="5458" y="8338"/>
                    <a:pt x="5457" y="8340"/>
                    <a:pt x="5455" y="8343"/>
                  </a:cubicBezTo>
                  <a:lnTo>
                    <a:pt x="5443" y="8359"/>
                  </a:lnTo>
                  <a:cubicBezTo>
                    <a:pt x="5441" y="8361"/>
                    <a:pt x="5440" y="8364"/>
                    <a:pt x="5438" y="8368"/>
                  </a:cubicBezTo>
                  <a:cubicBezTo>
                    <a:pt x="5434" y="8375"/>
                    <a:pt x="5430" y="8380"/>
                    <a:pt x="5428" y="8386"/>
                  </a:cubicBezTo>
                  <a:cubicBezTo>
                    <a:pt x="5427" y="8389"/>
                    <a:pt x="5427" y="8392"/>
                    <a:pt x="5425" y="8395"/>
                  </a:cubicBezTo>
                  <a:cubicBezTo>
                    <a:pt x="5425" y="8396"/>
                    <a:pt x="5425" y="8396"/>
                    <a:pt x="5424" y="8397"/>
                  </a:cubicBezTo>
                  <a:cubicBezTo>
                    <a:pt x="4518" y="8609"/>
                    <a:pt x="3841" y="9423"/>
                    <a:pt x="3841" y="10393"/>
                  </a:cubicBezTo>
                  <a:cubicBezTo>
                    <a:pt x="3841" y="11460"/>
                    <a:pt x="4662" y="12340"/>
                    <a:pt x="5706" y="12435"/>
                  </a:cubicBezTo>
                  <a:lnTo>
                    <a:pt x="5706" y="12505"/>
                  </a:lnTo>
                  <a:cubicBezTo>
                    <a:pt x="4623" y="12410"/>
                    <a:pt x="3771" y="11500"/>
                    <a:pt x="3771" y="10393"/>
                  </a:cubicBezTo>
                  <a:cubicBezTo>
                    <a:pt x="3771" y="9362"/>
                    <a:pt x="4511" y="8501"/>
                    <a:pt x="5487" y="8311"/>
                  </a:cubicBezTo>
                  <a:close/>
                  <a:moveTo>
                    <a:pt x="8070" y="12544"/>
                  </a:moveTo>
                  <a:cubicBezTo>
                    <a:pt x="8068" y="12545"/>
                    <a:pt x="8068" y="12547"/>
                    <a:pt x="8067" y="12548"/>
                  </a:cubicBezTo>
                  <a:lnTo>
                    <a:pt x="8067" y="12545"/>
                  </a:lnTo>
                  <a:lnTo>
                    <a:pt x="8070" y="12544"/>
                  </a:lnTo>
                  <a:close/>
                  <a:moveTo>
                    <a:pt x="3929" y="11308"/>
                  </a:moveTo>
                  <a:cubicBezTo>
                    <a:pt x="4144" y="11767"/>
                    <a:pt x="4516" y="12139"/>
                    <a:pt x="4976" y="12356"/>
                  </a:cubicBezTo>
                  <a:lnTo>
                    <a:pt x="4708" y="12624"/>
                  </a:lnTo>
                  <a:lnTo>
                    <a:pt x="3662" y="11576"/>
                  </a:lnTo>
                  <a:lnTo>
                    <a:pt x="3929" y="11308"/>
                  </a:lnTo>
                  <a:close/>
                  <a:moveTo>
                    <a:pt x="15186" y="12328"/>
                  </a:moveTo>
                  <a:cubicBezTo>
                    <a:pt x="15194" y="12328"/>
                    <a:pt x="15202" y="12329"/>
                    <a:pt x="15211" y="12330"/>
                  </a:cubicBezTo>
                  <a:cubicBezTo>
                    <a:pt x="15245" y="12337"/>
                    <a:pt x="15274" y="12358"/>
                    <a:pt x="15293" y="12387"/>
                  </a:cubicBezTo>
                  <a:cubicBezTo>
                    <a:pt x="15311" y="12418"/>
                    <a:pt x="15317" y="12455"/>
                    <a:pt x="15310" y="12490"/>
                  </a:cubicBezTo>
                  <a:cubicBezTo>
                    <a:pt x="15307" y="12505"/>
                    <a:pt x="15289" y="12531"/>
                    <a:pt x="15272" y="12556"/>
                  </a:cubicBezTo>
                  <a:cubicBezTo>
                    <a:pt x="15249" y="12589"/>
                    <a:pt x="15224" y="12625"/>
                    <a:pt x="15211" y="12661"/>
                  </a:cubicBezTo>
                  <a:lnTo>
                    <a:pt x="15080" y="12635"/>
                  </a:lnTo>
                  <a:cubicBezTo>
                    <a:pt x="15083" y="12595"/>
                    <a:pt x="15073" y="12552"/>
                    <a:pt x="15066" y="12514"/>
                  </a:cubicBezTo>
                  <a:cubicBezTo>
                    <a:pt x="15059" y="12483"/>
                    <a:pt x="15052" y="12453"/>
                    <a:pt x="15057" y="12437"/>
                  </a:cubicBezTo>
                  <a:cubicBezTo>
                    <a:pt x="15070" y="12375"/>
                    <a:pt x="15125" y="12328"/>
                    <a:pt x="15186" y="12328"/>
                  </a:cubicBezTo>
                  <a:close/>
                  <a:moveTo>
                    <a:pt x="8201" y="12650"/>
                  </a:moveTo>
                  <a:cubicBezTo>
                    <a:pt x="8204" y="12650"/>
                    <a:pt x="8209" y="12652"/>
                    <a:pt x="8212" y="12655"/>
                  </a:cubicBezTo>
                  <a:lnTo>
                    <a:pt x="8212" y="12678"/>
                  </a:lnTo>
                  <a:cubicBezTo>
                    <a:pt x="8209" y="12683"/>
                    <a:pt x="8206" y="12684"/>
                    <a:pt x="8201" y="12684"/>
                  </a:cubicBezTo>
                  <a:cubicBezTo>
                    <a:pt x="8200" y="12684"/>
                    <a:pt x="8199" y="12684"/>
                    <a:pt x="8199" y="12684"/>
                  </a:cubicBezTo>
                  <a:cubicBezTo>
                    <a:pt x="8196" y="12684"/>
                    <a:pt x="8193" y="12682"/>
                    <a:pt x="8190" y="12679"/>
                  </a:cubicBezTo>
                  <a:cubicBezTo>
                    <a:pt x="8186" y="12676"/>
                    <a:pt x="8185" y="12672"/>
                    <a:pt x="8185" y="12667"/>
                  </a:cubicBezTo>
                  <a:cubicBezTo>
                    <a:pt x="8185" y="12657"/>
                    <a:pt x="8191" y="12650"/>
                    <a:pt x="8201" y="12650"/>
                  </a:cubicBezTo>
                  <a:close/>
                  <a:moveTo>
                    <a:pt x="3532" y="11512"/>
                  </a:moveTo>
                  <a:lnTo>
                    <a:pt x="4773" y="12752"/>
                  </a:lnTo>
                  <a:lnTo>
                    <a:pt x="4756" y="12769"/>
                  </a:lnTo>
                  <a:lnTo>
                    <a:pt x="3515" y="11529"/>
                  </a:lnTo>
                  <a:lnTo>
                    <a:pt x="3532" y="11512"/>
                  </a:lnTo>
                  <a:close/>
                  <a:moveTo>
                    <a:pt x="8149" y="12471"/>
                  </a:moveTo>
                  <a:lnTo>
                    <a:pt x="8220" y="12479"/>
                  </a:lnTo>
                  <a:cubicBezTo>
                    <a:pt x="8218" y="12514"/>
                    <a:pt x="8215" y="12547"/>
                    <a:pt x="8213" y="12581"/>
                  </a:cubicBezTo>
                  <a:cubicBezTo>
                    <a:pt x="8209" y="12579"/>
                    <a:pt x="8205" y="12578"/>
                    <a:pt x="8200" y="12578"/>
                  </a:cubicBezTo>
                  <a:cubicBezTo>
                    <a:pt x="8154" y="12578"/>
                    <a:pt x="8116" y="12618"/>
                    <a:pt x="8116" y="12666"/>
                  </a:cubicBezTo>
                  <a:cubicBezTo>
                    <a:pt x="8116" y="12690"/>
                    <a:pt x="8124" y="12713"/>
                    <a:pt x="8141" y="12730"/>
                  </a:cubicBezTo>
                  <a:cubicBezTo>
                    <a:pt x="8157" y="12746"/>
                    <a:pt x="8178" y="12755"/>
                    <a:pt x="8200" y="12755"/>
                  </a:cubicBezTo>
                  <a:lnTo>
                    <a:pt x="8203" y="12755"/>
                  </a:lnTo>
                  <a:cubicBezTo>
                    <a:pt x="8208" y="12755"/>
                    <a:pt x="8213" y="12752"/>
                    <a:pt x="8219" y="12751"/>
                  </a:cubicBezTo>
                  <a:cubicBezTo>
                    <a:pt x="8220" y="12767"/>
                    <a:pt x="8222" y="12782"/>
                    <a:pt x="8223" y="12795"/>
                  </a:cubicBezTo>
                  <a:cubicBezTo>
                    <a:pt x="8217" y="12798"/>
                    <a:pt x="8211" y="12800"/>
                    <a:pt x="8204" y="12801"/>
                  </a:cubicBezTo>
                  <a:cubicBezTo>
                    <a:pt x="8200" y="12801"/>
                    <a:pt x="8197" y="12801"/>
                    <a:pt x="8193" y="12801"/>
                  </a:cubicBezTo>
                  <a:cubicBezTo>
                    <a:pt x="8163" y="12801"/>
                    <a:pt x="8135" y="12789"/>
                    <a:pt x="8112" y="12766"/>
                  </a:cubicBezTo>
                  <a:cubicBezTo>
                    <a:pt x="8086" y="12740"/>
                    <a:pt x="8072" y="12703"/>
                    <a:pt x="8072" y="12663"/>
                  </a:cubicBezTo>
                  <a:cubicBezTo>
                    <a:pt x="8072" y="12645"/>
                    <a:pt x="8090" y="12609"/>
                    <a:pt x="8106" y="12576"/>
                  </a:cubicBezTo>
                  <a:cubicBezTo>
                    <a:pt x="8122" y="12542"/>
                    <a:pt x="8140" y="12505"/>
                    <a:pt x="8149" y="12471"/>
                  </a:cubicBezTo>
                  <a:close/>
                  <a:moveTo>
                    <a:pt x="5151" y="12429"/>
                  </a:moveTo>
                  <a:cubicBezTo>
                    <a:pt x="5326" y="12493"/>
                    <a:pt x="5513" y="12535"/>
                    <a:pt x="5707" y="12551"/>
                  </a:cubicBezTo>
                  <a:lnTo>
                    <a:pt x="5707" y="12808"/>
                  </a:lnTo>
                  <a:lnTo>
                    <a:pt x="5151" y="12808"/>
                  </a:lnTo>
                  <a:lnTo>
                    <a:pt x="5151" y="12429"/>
                  </a:lnTo>
                  <a:close/>
                  <a:moveTo>
                    <a:pt x="8076" y="12795"/>
                  </a:moveTo>
                  <a:lnTo>
                    <a:pt x="8080" y="12799"/>
                  </a:lnTo>
                  <a:cubicBezTo>
                    <a:pt x="8081" y="12800"/>
                    <a:pt x="8082" y="12801"/>
                    <a:pt x="8085" y="12803"/>
                  </a:cubicBezTo>
                  <a:lnTo>
                    <a:pt x="8068" y="12819"/>
                  </a:lnTo>
                  <a:lnTo>
                    <a:pt x="8068" y="12804"/>
                  </a:lnTo>
                  <a:lnTo>
                    <a:pt x="8076" y="12795"/>
                  </a:lnTo>
                  <a:close/>
                  <a:moveTo>
                    <a:pt x="3452" y="11532"/>
                  </a:moveTo>
                  <a:lnTo>
                    <a:pt x="4753" y="12832"/>
                  </a:lnTo>
                  <a:lnTo>
                    <a:pt x="4745" y="12841"/>
                  </a:lnTo>
                  <a:lnTo>
                    <a:pt x="3445" y="11539"/>
                  </a:lnTo>
                  <a:lnTo>
                    <a:pt x="3452" y="11532"/>
                  </a:lnTo>
                  <a:close/>
                  <a:moveTo>
                    <a:pt x="3443" y="11602"/>
                  </a:moveTo>
                  <a:lnTo>
                    <a:pt x="4684" y="12842"/>
                  </a:lnTo>
                  <a:lnTo>
                    <a:pt x="4671" y="12853"/>
                  </a:lnTo>
                  <a:lnTo>
                    <a:pt x="3431" y="11613"/>
                  </a:lnTo>
                  <a:lnTo>
                    <a:pt x="3443" y="11602"/>
                  </a:lnTo>
                  <a:close/>
                  <a:moveTo>
                    <a:pt x="5707" y="12852"/>
                  </a:moveTo>
                  <a:lnTo>
                    <a:pt x="5707" y="12878"/>
                  </a:lnTo>
                  <a:lnTo>
                    <a:pt x="5014" y="12878"/>
                  </a:lnTo>
                  <a:lnTo>
                    <a:pt x="5014" y="12852"/>
                  </a:lnTo>
                  <a:close/>
                  <a:moveTo>
                    <a:pt x="8151" y="12842"/>
                  </a:moveTo>
                  <a:lnTo>
                    <a:pt x="8151" y="12842"/>
                  </a:lnTo>
                  <a:cubicBezTo>
                    <a:pt x="8166" y="12846"/>
                    <a:pt x="8180" y="12848"/>
                    <a:pt x="8196" y="12848"/>
                  </a:cubicBezTo>
                  <a:lnTo>
                    <a:pt x="8209" y="12848"/>
                  </a:lnTo>
                  <a:cubicBezTo>
                    <a:pt x="8217" y="12848"/>
                    <a:pt x="8222" y="12846"/>
                    <a:pt x="8228" y="12845"/>
                  </a:cubicBezTo>
                  <a:cubicBezTo>
                    <a:pt x="8229" y="12856"/>
                    <a:pt x="8230" y="12864"/>
                    <a:pt x="8231" y="12873"/>
                  </a:cubicBezTo>
                  <a:lnTo>
                    <a:pt x="8212" y="12873"/>
                  </a:lnTo>
                  <a:cubicBezTo>
                    <a:pt x="8192" y="12874"/>
                    <a:pt x="8173" y="12882"/>
                    <a:pt x="8157" y="12889"/>
                  </a:cubicBezTo>
                  <a:cubicBezTo>
                    <a:pt x="8155" y="12883"/>
                    <a:pt x="8155" y="12873"/>
                    <a:pt x="8155" y="12866"/>
                  </a:cubicBezTo>
                  <a:lnTo>
                    <a:pt x="8151" y="12842"/>
                  </a:lnTo>
                  <a:close/>
                  <a:moveTo>
                    <a:pt x="8104" y="12846"/>
                  </a:moveTo>
                  <a:cubicBezTo>
                    <a:pt x="8106" y="12852"/>
                    <a:pt x="8108" y="12859"/>
                    <a:pt x="8108" y="12866"/>
                  </a:cubicBezTo>
                  <a:lnTo>
                    <a:pt x="8067" y="12906"/>
                  </a:lnTo>
                  <a:lnTo>
                    <a:pt x="8067" y="12883"/>
                  </a:lnTo>
                  <a:lnTo>
                    <a:pt x="8104" y="12846"/>
                  </a:lnTo>
                  <a:close/>
                  <a:moveTo>
                    <a:pt x="3368" y="11616"/>
                  </a:moveTo>
                  <a:lnTo>
                    <a:pt x="4669" y="12917"/>
                  </a:lnTo>
                  <a:lnTo>
                    <a:pt x="4661" y="12925"/>
                  </a:lnTo>
                  <a:lnTo>
                    <a:pt x="3360" y="11624"/>
                  </a:lnTo>
                  <a:lnTo>
                    <a:pt x="3368" y="11616"/>
                  </a:lnTo>
                  <a:close/>
                  <a:moveTo>
                    <a:pt x="5705" y="12924"/>
                  </a:moveTo>
                  <a:lnTo>
                    <a:pt x="5705" y="12935"/>
                  </a:lnTo>
                  <a:lnTo>
                    <a:pt x="4970" y="12935"/>
                  </a:lnTo>
                  <a:lnTo>
                    <a:pt x="4970" y="12924"/>
                  </a:lnTo>
                  <a:close/>
                  <a:moveTo>
                    <a:pt x="3358" y="11686"/>
                  </a:moveTo>
                  <a:lnTo>
                    <a:pt x="4599" y="12926"/>
                  </a:lnTo>
                  <a:lnTo>
                    <a:pt x="4587" y="12938"/>
                  </a:lnTo>
                  <a:lnTo>
                    <a:pt x="3347" y="11698"/>
                  </a:lnTo>
                  <a:lnTo>
                    <a:pt x="3358" y="11686"/>
                  </a:lnTo>
                  <a:close/>
                  <a:moveTo>
                    <a:pt x="8093" y="12946"/>
                  </a:moveTo>
                  <a:cubicBezTo>
                    <a:pt x="8087" y="12957"/>
                    <a:pt x="8082" y="12967"/>
                    <a:pt x="8076" y="12978"/>
                  </a:cubicBezTo>
                  <a:lnTo>
                    <a:pt x="8067" y="12987"/>
                  </a:lnTo>
                  <a:lnTo>
                    <a:pt x="8067" y="12973"/>
                  </a:lnTo>
                  <a:lnTo>
                    <a:pt x="8093" y="12946"/>
                  </a:lnTo>
                  <a:close/>
                  <a:moveTo>
                    <a:pt x="5705" y="12979"/>
                  </a:moveTo>
                  <a:lnTo>
                    <a:pt x="5705" y="12996"/>
                  </a:lnTo>
                  <a:lnTo>
                    <a:pt x="5013" y="12996"/>
                  </a:lnTo>
                  <a:lnTo>
                    <a:pt x="5013" y="12979"/>
                  </a:lnTo>
                  <a:close/>
                  <a:moveTo>
                    <a:pt x="3283" y="11699"/>
                  </a:moveTo>
                  <a:lnTo>
                    <a:pt x="4585" y="13000"/>
                  </a:lnTo>
                  <a:lnTo>
                    <a:pt x="4576" y="13008"/>
                  </a:lnTo>
                  <a:lnTo>
                    <a:pt x="3275" y="11707"/>
                  </a:lnTo>
                  <a:lnTo>
                    <a:pt x="3283" y="11699"/>
                  </a:lnTo>
                  <a:close/>
                  <a:moveTo>
                    <a:pt x="15072" y="12678"/>
                  </a:moveTo>
                  <a:lnTo>
                    <a:pt x="15099" y="12684"/>
                  </a:lnTo>
                  <a:lnTo>
                    <a:pt x="15202" y="12705"/>
                  </a:lnTo>
                  <a:cubicBezTo>
                    <a:pt x="15200" y="12745"/>
                    <a:pt x="15210" y="12788"/>
                    <a:pt x="15217" y="12826"/>
                  </a:cubicBezTo>
                  <a:cubicBezTo>
                    <a:pt x="15222" y="12857"/>
                    <a:pt x="15230" y="12887"/>
                    <a:pt x="15226" y="12901"/>
                  </a:cubicBezTo>
                  <a:cubicBezTo>
                    <a:pt x="15213" y="12965"/>
                    <a:pt x="15158" y="13011"/>
                    <a:pt x="15096" y="13011"/>
                  </a:cubicBezTo>
                  <a:cubicBezTo>
                    <a:pt x="15088" y="13011"/>
                    <a:pt x="15081" y="13011"/>
                    <a:pt x="15073" y="13009"/>
                  </a:cubicBezTo>
                  <a:cubicBezTo>
                    <a:pt x="15041" y="13003"/>
                    <a:pt x="15011" y="12984"/>
                    <a:pt x="14993" y="12956"/>
                  </a:cubicBezTo>
                  <a:cubicBezTo>
                    <a:pt x="14972" y="12925"/>
                    <a:pt x="14965" y="12888"/>
                    <a:pt x="14973" y="12851"/>
                  </a:cubicBezTo>
                  <a:cubicBezTo>
                    <a:pt x="14975" y="12835"/>
                    <a:pt x="14994" y="12810"/>
                    <a:pt x="15011" y="12784"/>
                  </a:cubicBezTo>
                  <a:cubicBezTo>
                    <a:pt x="15033" y="12751"/>
                    <a:pt x="15059" y="12715"/>
                    <a:pt x="15072" y="12678"/>
                  </a:cubicBezTo>
                  <a:close/>
                  <a:moveTo>
                    <a:pt x="3274" y="11770"/>
                  </a:moveTo>
                  <a:lnTo>
                    <a:pt x="4515" y="13011"/>
                  </a:lnTo>
                  <a:lnTo>
                    <a:pt x="4502" y="13022"/>
                  </a:lnTo>
                  <a:lnTo>
                    <a:pt x="3262" y="11782"/>
                  </a:lnTo>
                  <a:lnTo>
                    <a:pt x="3274" y="11770"/>
                  </a:lnTo>
                  <a:close/>
                  <a:moveTo>
                    <a:pt x="5705" y="13042"/>
                  </a:moveTo>
                  <a:lnTo>
                    <a:pt x="5705" y="13053"/>
                  </a:lnTo>
                  <a:lnTo>
                    <a:pt x="4971" y="13053"/>
                  </a:lnTo>
                  <a:lnTo>
                    <a:pt x="4971" y="13042"/>
                  </a:lnTo>
                  <a:close/>
                  <a:moveTo>
                    <a:pt x="8238" y="13036"/>
                  </a:moveTo>
                  <a:cubicBezTo>
                    <a:pt x="8245" y="13036"/>
                    <a:pt x="8251" y="13041"/>
                    <a:pt x="8255" y="13048"/>
                  </a:cubicBezTo>
                  <a:cubicBezTo>
                    <a:pt x="8257" y="13058"/>
                    <a:pt x="8251" y="13067"/>
                    <a:pt x="8243" y="13070"/>
                  </a:cubicBezTo>
                  <a:cubicBezTo>
                    <a:pt x="8242" y="13070"/>
                    <a:pt x="8241" y="13070"/>
                    <a:pt x="8239" y="13070"/>
                  </a:cubicBezTo>
                  <a:cubicBezTo>
                    <a:pt x="8232" y="13070"/>
                    <a:pt x="8225" y="13065"/>
                    <a:pt x="8223" y="13057"/>
                  </a:cubicBezTo>
                  <a:cubicBezTo>
                    <a:pt x="8222" y="13052"/>
                    <a:pt x="8223" y="13046"/>
                    <a:pt x="8225" y="13042"/>
                  </a:cubicBezTo>
                  <a:cubicBezTo>
                    <a:pt x="8227" y="13041"/>
                    <a:pt x="8229" y="13037"/>
                    <a:pt x="8238" y="13036"/>
                  </a:cubicBezTo>
                  <a:close/>
                  <a:moveTo>
                    <a:pt x="3199" y="11783"/>
                  </a:moveTo>
                  <a:lnTo>
                    <a:pt x="4500" y="13084"/>
                  </a:lnTo>
                  <a:lnTo>
                    <a:pt x="4492" y="13093"/>
                  </a:lnTo>
                  <a:lnTo>
                    <a:pt x="3191" y="11791"/>
                  </a:lnTo>
                  <a:lnTo>
                    <a:pt x="3199" y="11783"/>
                  </a:lnTo>
                  <a:close/>
                  <a:moveTo>
                    <a:pt x="15011" y="13034"/>
                  </a:moveTo>
                  <a:cubicBezTo>
                    <a:pt x="15027" y="13043"/>
                    <a:pt x="15046" y="13052"/>
                    <a:pt x="15064" y="13055"/>
                  </a:cubicBezTo>
                  <a:cubicBezTo>
                    <a:pt x="15075" y="13058"/>
                    <a:pt x="15087" y="13058"/>
                    <a:pt x="15098" y="13058"/>
                  </a:cubicBezTo>
                  <a:cubicBezTo>
                    <a:pt x="15105" y="13058"/>
                    <a:pt x="15115" y="13057"/>
                    <a:pt x="15122" y="13055"/>
                  </a:cubicBezTo>
                  <a:lnTo>
                    <a:pt x="15122" y="13055"/>
                  </a:lnTo>
                  <a:cubicBezTo>
                    <a:pt x="15120" y="13062"/>
                    <a:pt x="15117" y="13070"/>
                    <a:pt x="15115" y="13078"/>
                  </a:cubicBezTo>
                  <a:cubicBezTo>
                    <a:pt x="15112" y="13085"/>
                    <a:pt x="15112" y="13094"/>
                    <a:pt x="15111" y="13101"/>
                  </a:cubicBezTo>
                  <a:cubicBezTo>
                    <a:pt x="15096" y="13092"/>
                    <a:pt x="15078" y="13084"/>
                    <a:pt x="15059" y="13080"/>
                  </a:cubicBezTo>
                  <a:cubicBezTo>
                    <a:pt x="15050" y="13079"/>
                    <a:pt x="15041" y="13078"/>
                    <a:pt x="15033" y="13078"/>
                  </a:cubicBezTo>
                  <a:cubicBezTo>
                    <a:pt x="15022" y="13078"/>
                    <a:pt x="15012" y="13079"/>
                    <a:pt x="15002" y="13080"/>
                  </a:cubicBezTo>
                  <a:cubicBezTo>
                    <a:pt x="15005" y="13073"/>
                    <a:pt x="15007" y="13065"/>
                    <a:pt x="15009" y="13058"/>
                  </a:cubicBezTo>
                  <a:cubicBezTo>
                    <a:pt x="15010" y="13050"/>
                    <a:pt x="15010" y="13042"/>
                    <a:pt x="15011" y="13034"/>
                  </a:cubicBezTo>
                  <a:close/>
                  <a:moveTo>
                    <a:pt x="3191" y="11854"/>
                  </a:moveTo>
                  <a:lnTo>
                    <a:pt x="4432" y="13094"/>
                  </a:lnTo>
                  <a:lnTo>
                    <a:pt x="4420" y="13105"/>
                  </a:lnTo>
                  <a:lnTo>
                    <a:pt x="3181" y="11865"/>
                  </a:lnTo>
                  <a:lnTo>
                    <a:pt x="3191" y="11854"/>
                  </a:lnTo>
                  <a:close/>
                  <a:moveTo>
                    <a:pt x="5707" y="13098"/>
                  </a:moveTo>
                  <a:lnTo>
                    <a:pt x="5707" y="13115"/>
                  </a:lnTo>
                  <a:lnTo>
                    <a:pt x="5014" y="13115"/>
                  </a:lnTo>
                  <a:lnTo>
                    <a:pt x="5014" y="13098"/>
                  </a:lnTo>
                  <a:close/>
                  <a:moveTo>
                    <a:pt x="8082" y="13125"/>
                  </a:moveTo>
                  <a:cubicBezTo>
                    <a:pt x="8083" y="13128"/>
                    <a:pt x="8086" y="13132"/>
                    <a:pt x="8087" y="13135"/>
                  </a:cubicBezTo>
                  <a:lnTo>
                    <a:pt x="8067" y="13154"/>
                  </a:lnTo>
                  <a:lnTo>
                    <a:pt x="8067" y="13140"/>
                  </a:lnTo>
                  <a:lnTo>
                    <a:pt x="8082" y="13125"/>
                  </a:lnTo>
                  <a:close/>
                  <a:moveTo>
                    <a:pt x="5705" y="13161"/>
                  </a:moveTo>
                  <a:lnTo>
                    <a:pt x="5705" y="13172"/>
                  </a:lnTo>
                  <a:lnTo>
                    <a:pt x="4971" y="13172"/>
                  </a:lnTo>
                  <a:lnTo>
                    <a:pt x="4971" y="13161"/>
                  </a:lnTo>
                  <a:close/>
                  <a:moveTo>
                    <a:pt x="3116" y="11867"/>
                  </a:moveTo>
                  <a:lnTo>
                    <a:pt x="4417" y="13169"/>
                  </a:lnTo>
                  <a:lnTo>
                    <a:pt x="4410" y="13177"/>
                  </a:lnTo>
                  <a:lnTo>
                    <a:pt x="3108" y="11876"/>
                  </a:lnTo>
                  <a:lnTo>
                    <a:pt x="3116" y="11867"/>
                  </a:lnTo>
                  <a:close/>
                  <a:moveTo>
                    <a:pt x="3107" y="11938"/>
                  </a:moveTo>
                  <a:lnTo>
                    <a:pt x="4347" y="13178"/>
                  </a:lnTo>
                  <a:lnTo>
                    <a:pt x="4336" y="13190"/>
                  </a:lnTo>
                  <a:lnTo>
                    <a:pt x="3095" y="11950"/>
                  </a:lnTo>
                  <a:lnTo>
                    <a:pt x="3107" y="11938"/>
                  </a:lnTo>
                  <a:close/>
                  <a:moveTo>
                    <a:pt x="5707" y="13216"/>
                  </a:moveTo>
                  <a:lnTo>
                    <a:pt x="5707" y="13233"/>
                  </a:lnTo>
                  <a:lnTo>
                    <a:pt x="5014" y="13233"/>
                  </a:lnTo>
                  <a:lnTo>
                    <a:pt x="5014" y="13216"/>
                  </a:lnTo>
                  <a:close/>
                  <a:moveTo>
                    <a:pt x="8113" y="13173"/>
                  </a:moveTo>
                  <a:cubicBezTo>
                    <a:pt x="8118" y="13177"/>
                    <a:pt x="8120" y="13182"/>
                    <a:pt x="8124" y="13186"/>
                  </a:cubicBezTo>
                  <a:lnTo>
                    <a:pt x="8067" y="13243"/>
                  </a:lnTo>
                  <a:lnTo>
                    <a:pt x="8067" y="13219"/>
                  </a:lnTo>
                  <a:lnTo>
                    <a:pt x="8113" y="13173"/>
                  </a:lnTo>
                  <a:close/>
                  <a:moveTo>
                    <a:pt x="8228" y="12920"/>
                  </a:moveTo>
                  <a:cubicBezTo>
                    <a:pt x="8232" y="12920"/>
                    <a:pt x="8236" y="12921"/>
                    <a:pt x="8240" y="12921"/>
                  </a:cubicBezTo>
                  <a:cubicBezTo>
                    <a:pt x="8243" y="12937"/>
                    <a:pt x="8245" y="12951"/>
                    <a:pt x="8249" y="12967"/>
                  </a:cubicBezTo>
                  <a:cubicBezTo>
                    <a:pt x="8244" y="12967"/>
                    <a:pt x="8239" y="12966"/>
                    <a:pt x="8233" y="12966"/>
                  </a:cubicBezTo>
                  <a:cubicBezTo>
                    <a:pt x="8230" y="12966"/>
                    <a:pt x="8227" y="12966"/>
                    <a:pt x="8223" y="12967"/>
                  </a:cubicBezTo>
                  <a:cubicBezTo>
                    <a:pt x="8201" y="12972"/>
                    <a:pt x="8181" y="12983"/>
                    <a:pt x="8169" y="13003"/>
                  </a:cubicBezTo>
                  <a:cubicBezTo>
                    <a:pt x="8155" y="13022"/>
                    <a:pt x="8150" y="13048"/>
                    <a:pt x="8157" y="13074"/>
                  </a:cubicBezTo>
                  <a:cubicBezTo>
                    <a:pt x="8166" y="13114"/>
                    <a:pt x="8202" y="13142"/>
                    <a:pt x="8240" y="13142"/>
                  </a:cubicBezTo>
                  <a:cubicBezTo>
                    <a:pt x="8248" y="13142"/>
                    <a:pt x="8256" y="13141"/>
                    <a:pt x="8262" y="13140"/>
                  </a:cubicBezTo>
                  <a:cubicBezTo>
                    <a:pt x="8273" y="13137"/>
                    <a:pt x="8282" y="13132"/>
                    <a:pt x="8290" y="13125"/>
                  </a:cubicBezTo>
                  <a:cubicBezTo>
                    <a:pt x="8301" y="13158"/>
                    <a:pt x="8312" y="13190"/>
                    <a:pt x="8324" y="13221"/>
                  </a:cubicBezTo>
                  <a:lnTo>
                    <a:pt x="8292" y="13233"/>
                  </a:lnTo>
                  <a:lnTo>
                    <a:pt x="8234" y="13257"/>
                  </a:lnTo>
                  <a:cubicBezTo>
                    <a:pt x="8217" y="13227"/>
                    <a:pt x="8192" y="13196"/>
                    <a:pt x="8170" y="13169"/>
                  </a:cubicBezTo>
                  <a:cubicBezTo>
                    <a:pt x="8145" y="13137"/>
                    <a:pt x="8119" y="13104"/>
                    <a:pt x="8113" y="13081"/>
                  </a:cubicBezTo>
                  <a:cubicBezTo>
                    <a:pt x="8104" y="13039"/>
                    <a:pt x="8111" y="12998"/>
                    <a:pt x="8134" y="12966"/>
                  </a:cubicBezTo>
                  <a:cubicBezTo>
                    <a:pt x="8154" y="12938"/>
                    <a:pt x="8183" y="12922"/>
                    <a:pt x="8215" y="12920"/>
                  </a:cubicBezTo>
                  <a:close/>
                  <a:moveTo>
                    <a:pt x="3031" y="11952"/>
                  </a:moveTo>
                  <a:lnTo>
                    <a:pt x="4333" y="13253"/>
                  </a:lnTo>
                  <a:lnTo>
                    <a:pt x="4325" y="13262"/>
                  </a:lnTo>
                  <a:lnTo>
                    <a:pt x="3024" y="11960"/>
                  </a:lnTo>
                  <a:lnTo>
                    <a:pt x="3031" y="11952"/>
                  </a:lnTo>
                  <a:close/>
                  <a:moveTo>
                    <a:pt x="3023" y="12022"/>
                  </a:moveTo>
                  <a:lnTo>
                    <a:pt x="4263" y="13263"/>
                  </a:lnTo>
                  <a:lnTo>
                    <a:pt x="4251" y="13274"/>
                  </a:lnTo>
                  <a:lnTo>
                    <a:pt x="3010" y="12034"/>
                  </a:lnTo>
                  <a:lnTo>
                    <a:pt x="3023" y="12022"/>
                  </a:lnTo>
                  <a:close/>
                  <a:moveTo>
                    <a:pt x="5705" y="13279"/>
                  </a:moveTo>
                  <a:lnTo>
                    <a:pt x="5705" y="13290"/>
                  </a:lnTo>
                  <a:lnTo>
                    <a:pt x="4971" y="13290"/>
                  </a:lnTo>
                  <a:lnTo>
                    <a:pt x="4971" y="13279"/>
                  </a:lnTo>
                  <a:close/>
                  <a:moveTo>
                    <a:pt x="8153" y="13221"/>
                  </a:moveTo>
                  <a:cubicBezTo>
                    <a:pt x="8155" y="13225"/>
                    <a:pt x="8157" y="13227"/>
                    <a:pt x="8160" y="13230"/>
                  </a:cubicBezTo>
                  <a:lnTo>
                    <a:pt x="8067" y="13322"/>
                  </a:lnTo>
                  <a:lnTo>
                    <a:pt x="8067" y="13307"/>
                  </a:lnTo>
                  <a:lnTo>
                    <a:pt x="8153" y="13221"/>
                  </a:lnTo>
                  <a:close/>
                  <a:moveTo>
                    <a:pt x="2947" y="12035"/>
                  </a:moveTo>
                  <a:lnTo>
                    <a:pt x="4248" y="13336"/>
                  </a:lnTo>
                  <a:lnTo>
                    <a:pt x="4241" y="13344"/>
                  </a:lnTo>
                  <a:lnTo>
                    <a:pt x="2940" y="12043"/>
                  </a:lnTo>
                  <a:lnTo>
                    <a:pt x="2947" y="12035"/>
                  </a:lnTo>
                  <a:close/>
                  <a:moveTo>
                    <a:pt x="5707" y="13336"/>
                  </a:moveTo>
                  <a:lnTo>
                    <a:pt x="5707" y="13353"/>
                  </a:lnTo>
                  <a:lnTo>
                    <a:pt x="5014" y="13353"/>
                  </a:lnTo>
                  <a:lnTo>
                    <a:pt x="5014" y="13336"/>
                  </a:lnTo>
                  <a:close/>
                  <a:moveTo>
                    <a:pt x="2939" y="12107"/>
                  </a:moveTo>
                  <a:lnTo>
                    <a:pt x="4179" y="13347"/>
                  </a:lnTo>
                  <a:lnTo>
                    <a:pt x="4167" y="13359"/>
                  </a:lnTo>
                  <a:lnTo>
                    <a:pt x="2926" y="12118"/>
                  </a:lnTo>
                  <a:lnTo>
                    <a:pt x="2939" y="12107"/>
                  </a:lnTo>
                  <a:close/>
                  <a:moveTo>
                    <a:pt x="5705" y="13399"/>
                  </a:moveTo>
                  <a:lnTo>
                    <a:pt x="5705" y="13409"/>
                  </a:lnTo>
                  <a:lnTo>
                    <a:pt x="4971" y="13409"/>
                  </a:lnTo>
                  <a:lnTo>
                    <a:pt x="4971" y="13399"/>
                  </a:lnTo>
                  <a:close/>
                  <a:moveTo>
                    <a:pt x="8186" y="13269"/>
                  </a:moveTo>
                  <a:cubicBezTo>
                    <a:pt x="8188" y="13274"/>
                    <a:pt x="8192" y="13278"/>
                    <a:pt x="8196" y="13284"/>
                  </a:cubicBezTo>
                  <a:lnTo>
                    <a:pt x="8068" y="13410"/>
                  </a:lnTo>
                  <a:lnTo>
                    <a:pt x="8068" y="13386"/>
                  </a:lnTo>
                  <a:lnTo>
                    <a:pt x="8186" y="13269"/>
                  </a:lnTo>
                  <a:close/>
                  <a:moveTo>
                    <a:pt x="2865" y="12119"/>
                  </a:moveTo>
                  <a:lnTo>
                    <a:pt x="4165" y="13421"/>
                  </a:lnTo>
                  <a:lnTo>
                    <a:pt x="4158" y="13428"/>
                  </a:lnTo>
                  <a:lnTo>
                    <a:pt x="2856" y="12128"/>
                  </a:lnTo>
                  <a:lnTo>
                    <a:pt x="2865" y="12119"/>
                  </a:lnTo>
                  <a:close/>
                  <a:moveTo>
                    <a:pt x="2855" y="12189"/>
                  </a:moveTo>
                  <a:lnTo>
                    <a:pt x="4095" y="13430"/>
                  </a:lnTo>
                  <a:lnTo>
                    <a:pt x="4084" y="13442"/>
                  </a:lnTo>
                  <a:lnTo>
                    <a:pt x="2844" y="12202"/>
                  </a:lnTo>
                  <a:lnTo>
                    <a:pt x="2855" y="12189"/>
                  </a:lnTo>
                  <a:close/>
                  <a:moveTo>
                    <a:pt x="15028" y="13123"/>
                  </a:moveTo>
                  <a:cubicBezTo>
                    <a:pt x="15036" y="13123"/>
                    <a:pt x="15043" y="13124"/>
                    <a:pt x="15051" y="13125"/>
                  </a:cubicBezTo>
                  <a:cubicBezTo>
                    <a:pt x="15121" y="13138"/>
                    <a:pt x="15167" y="13209"/>
                    <a:pt x="15154" y="13281"/>
                  </a:cubicBezTo>
                  <a:cubicBezTo>
                    <a:pt x="15152" y="13296"/>
                    <a:pt x="15134" y="13322"/>
                    <a:pt x="15117" y="13347"/>
                  </a:cubicBezTo>
                  <a:cubicBezTo>
                    <a:pt x="15095" y="13380"/>
                    <a:pt x="15071" y="13415"/>
                    <a:pt x="15059" y="13453"/>
                  </a:cubicBezTo>
                  <a:lnTo>
                    <a:pt x="14929" y="13431"/>
                  </a:lnTo>
                  <a:cubicBezTo>
                    <a:pt x="14930" y="13391"/>
                    <a:pt x="14921" y="13349"/>
                    <a:pt x="14911" y="13311"/>
                  </a:cubicBezTo>
                  <a:cubicBezTo>
                    <a:pt x="14905" y="13281"/>
                    <a:pt x="14897" y="13251"/>
                    <a:pt x="14899" y="13235"/>
                  </a:cubicBezTo>
                  <a:cubicBezTo>
                    <a:pt x="14912" y="13170"/>
                    <a:pt x="14966" y="13123"/>
                    <a:pt x="15028" y="13123"/>
                  </a:cubicBezTo>
                  <a:close/>
                  <a:moveTo>
                    <a:pt x="8398" y="13422"/>
                  </a:moveTo>
                  <a:cubicBezTo>
                    <a:pt x="8404" y="13422"/>
                    <a:pt x="8410" y="13425"/>
                    <a:pt x="8413" y="13430"/>
                  </a:cubicBezTo>
                  <a:cubicBezTo>
                    <a:pt x="8418" y="13439"/>
                    <a:pt x="8415" y="13448"/>
                    <a:pt x="8409" y="13453"/>
                  </a:cubicBezTo>
                  <a:cubicBezTo>
                    <a:pt x="8405" y="13456"/>
                    <a:pt x="8402" y="13457"/>
                    <a:pt x="8399" y="13457"/>
                  </a:cubicBezTo>
                  <a:cubicBezTo>
                    <a:pt x="8394" y="13457"/>
                    <a:pt x="8390" y="13453"/>
                    <a:pt x="8386" y="13447"/>
                  </a:cubicBezTo>
                  <a:cubicBezTo>
                    <a:pt x="8383" y="13443"/>
                    <a:pt x="8382" y="13438"/>
                    <a:pt x="8383" y="13432"/>
                  </a:cubicBezTo>
                  <a:cubicBezTo>
                    <a:pt x="8384" y="13430"/>
                    <a:pt x="8387" y="13427"/>
                    <a:pt x="8391" y="13425"/>
                  </a:cubicBezTo>
                  <a:cubicBezTo>
                    <a:pt x="8393" y="13423"/>
                    <a:pt x="8396" y="13422"/>
                    <a:pt x="8398" y="13422"/>
                  </a:cubicBezTo>
                  <a:close/>
                  <a:moveTo>
                    <a:pt x="5707" y="13455"/>
                  </a:moveTo>
                  <a:lnTo>
                    <a:pt x="5707" y="13472"/>
                  </a:lnTo>
                  <a:lnTo>
                    <a:pt x="5014" y="13472"/>
                  </a:lnTo>
                  <a:lnTo>
                    <a:pt x="5014" y="13455"/>
                  </a:lnTo>
                  <a:close/>
                  <a:moveTo>
                    <a:pt x="8211" y="13332"/>
                  </a:moveTo>
                  <a:cubicBezTo>
                    <a:pt x="8212" y="13336"/>
                    <a:pt x="8213" y="13341"/>
                    <a:pt x="8213" y="13344"/>
                  </a:cubicBezTo>
                  <a:lnTo>
                    <a:pt x="8067" y="13490"/>
                  </a:lnTo>
                  <a:lnTo>
                    <a:pt x="8067" y="13476"/>
                  </a:lnTo>
                  <a:lnTo>
                    <a:pt x="8211" y="13332"/>
                  </a:lnTo>
                  <a:close/>
                  <a:moveTo>
                    <a:pt x="2780" y="12204"/>
                  </a:moveTo>
                  <a:lnTo>
                    <a:pt x="4081" y="13505"/>
                  </a:lnTo>
                  <a:lnTo>
                    <a:pt x="4073" y="13513"/>
                  </a:lnTo>
                  <a:lnTo>
                    <a:pt x="2772" y="12212"/>
                  </a:lnTo>
                  <a:lnTo>
                    <a:pt x="2780" y="12204"/>
                  </a:lnTo>
                  <a:close/>
                  <a:moveTo>
                    <a:pt x="2771" y="12273"/>
                  </a:moveTo>
                  <a:lnTo>
                    <a:pt x="4011" y="13515"/>
                  </a:lnTo>
                  <a:lnTo>
                    <a:pt x="3999" y="13526"/>
                  </a:lnTo>
                  <a:lnTo>
                    <a:pt x="2759" y="12286"/>
                  </a:lnTo>
                  <a:lnTo>
                    <a:pt x="2771" y="12273"/>
                  </a:lnTo>
                  <a:close/>
                  <a:moveTo>
                    <a:pt x="5705" y="13517"/>
                  </a:moveTo>
                  <a:lnTo>
                    <a:pt x="5705" y="13527"/>
                  </a:lnTo>
                  <a:lnTo>
                    <a:pt x="4971" y="13527"/>
                  </a:lnTo>
                  <a:lnTo>
                    <a:pt x="4971" y="13517"/>
                  </a:lnTo>
                  <a:close/>
                  <a:moveTo>
                    <a:pt x="8339" y="13263"/>
                  </a:moveTo>
                  <a:cubicBezTo>
                    <a:pt x="8352" y="13294"/>
                    <a:pt x="8365" y="13326"/>
                    <a:pt x="8381" y="13355"/>
                  </a:cubicBezTo>
                  <a:cubicBezTo>
                    <a:pt x="8373" y="13357"/>
                    <a:pt x="8364" y="13359"/>
                    <a:pt x="8356" y="13364"/>
                  </a:cubicBezTo>
                  <a:cubicBezTo>
                    <a:pt x="8336" y="13374"/>
                    <a:pt x="8322" y="13393"/>
                    <a:pt x="8317" y="13415"/>
                  </a:cubicBezTo>
                  <a:cubicBezTo>
                    <a:pt x="8309" y="13439"/>
                    <a:pt x="8314" y="13464"/>
                    <a:pt x="8327" y="13485"/>
                  </a:cubicBezTo>
                  <a:cubicBezTo>
                    <a:pt x="8344" y="13513"/>
                    <a:pt x="8372" y="13528"/>
                    <a:pt x="8402" y="13528"/>
                  </a:cubicBezTo>
                  <a:cubicBezTo>
                    <a:pt x="8419" y="13528"/>
                    <a:pt x="8435" y="13523"/>
                    <a:pt x="8449" y="13514"/>
                  </a:cubicBezTo>
                  <a:cubicBezTo>
                    <a:pt x="8454" y="13510"/>
                    <a:pt x="8457" y="13505"/>
                    <a:pt x="8461" y="13501"/>
                  </a:cubicBezTo>
                  <a:cubicBezTo>
                    <a:pt x="8470" y="13514"/>
                    <a:pt x="8478" y="13527"/>
                    <a:pt x="8487" y="13539"/>
                  </a:cubicBezTo>
                  <a:cubicBezTo>
                    <a:pt x="8482" y="13543"/>
                    <a:pt x="8480" y="13548"/>
                    <a:pt x="8476" y="13553"/>
                  </a:cubicBezTo>
                  <a:cubicBezTo>
                    <a:pt x="8456" y="13568"/>
                    <a:pt x="8431" y="13576"/>
                    <a:pt x="8406" y="13576"/>
                  </a:cubicBezTo>
                  <a:cubicBezTo>
                    <a:pt x="8360" y="13576"/>
                    <a:pt x="8317" y="13550"/>
                    <a:pt x="8290" y="13507"/>
                  </a:cubicBezTo>
                  <a:cubicBezTo>
                    <a:pt x="8278" y="13489"/>
                    <a:pt x="8275" y="13448"/>
                    <a:pt x="8269" y="13408"/>
                  </a:cubicBezTo>
                  <a:cubicBezTo>
                    <a:pt x="8265" y="13371"/>
                    <a:pt x="8261" y="13333"/>
                    <a:pt x="8250" y="13299"/>
                  </a:cubicBezTo>
                  <a:lnTo>
                    <a:pt x="8339" y="13263"/>
                  </a:lnTo>
                  <a:close/>
                  <a:moveTo>
                    <a:pt x="8223" y="13401"/>
                  </a:moveTo>
                  <a:cubicBezTo>
                    <a:pt x="8223" y="13405"/>
                    <a:pt x="8224" y="13410"/>
                    <a:pt x="8224" y="13414"/>
                  </a:cubicBezTo>
                  <a:cubicBezTo>
                    <a:pt x="8224" y="13417"/>
                    <a:pt x="8224" y="13420"/>
                    <a:pt x="8225" y="13422"/>
                  </a:cubicBezTo>
                  <a:lnTo>
                    <a:pt x="8069" y="13579"/>
                  </a:lnTo>
                  <a:lnTo>
                    <a:pt x="8069" y="13555"/>
                  </a:lnTo>
                  <a:lnTo>
                    <a:pt x="8223" y="13401"/>
                  </a:lnTo>
                  <a:close/>
                  <a:moveTo>
                    <a:pt x="5707" y="13574"/>
                  </a:moveTo>
                  <a:lnTo>
                    <a:pt x="5707" y="13591"/>
                  </a:lnTo>
                  <a:lnTo>
                    <a:pt x="5014" y="13591"/>
                  </a:lnTo>
                  <a:lnTo>
                    <a:pt x="5014" y="13574"/>
                  </a:lnTo>
                  <a:close/>
                  <a:moveTo>
                    <a:pt x="2696" y="12288"/>
                  </a:moveTo>
                  <a:lnTo>
                    <a:pt x="3996" y="13589"/>
                  </a:lnTo>
                  <a:lnTo>
                    <a:pt x="3989" y="13597"/>
                  </a:lnTo>
                  <a:lnTo>
                    <a:pt x="2688" y="12297"/>
                  </a:lnTo>
                  <a:lnTo>
                    <a:pt x="2696" y="12288"/>
                  </a:lnTo>
                  <a:close/>
                  <a:moveTo>
                    <a:pt x="2686" y="12358"/>
                  </a:moveTo>
                  <a:lnTo>
                    <a:pt x="3927" y="13597"/>
                  </a:lnTo>
                  <a:lnTo>
                    <a:pt x="3915" y="13610"/>
                  </a:lnTo>
                  <a:lnTo>
                    <a:pt x="2675" y="12368"/>
                  </a:lnTo>
                  <a:lnTo>
                    <a:pt x="2686" y="12358"/>
                  </a:lnTo>
                  <a:close/>
                  <a:moveTo>
                    <a:pt x="5705" y="13637"/>
                  </a:moveTo>
                  <a:lnTo>
                    <a:pt x="5705" y="13647"/>
                  </a:lnTo>
                  <a:lnTo>
                    <a:pt x="4971" y="13647"/>
                  </a:lnTo>
                  <a:lnTo>
                    <a:pt x="4971" y="13637"/>
                  </a:lnTo>
                  <a:close/>
                  <a:moveTo>
                    <a:pt x="8513" y="13579"/>
                  </a:moveTo>
                  <a:lnTo>
                    <a:pt x="8529" y="13602"/>
                  </a:lnTo>
                  <a:cubicBezTo>
                    <a:pt x="8526" y="13605"/>
                    <a:pt x="8524" y="13606"/>
                    <a:pt x="8520" y="13607"/>
                  </a:cubicBezTo>
                  <a:cubicBezTo>
                    <a:pt x="8505" y="13620"/>
                    <a:pt x="8493" y="13636"/>
                    <a:pt x="8483" y="13653"/>
                  </a:cubicBezTo>
                  <a:cubicBezTo>
                    <a:pt x="8478" y="13646"/>
                    <a:pt x="8475" y="13638"/>
                    <a:pt x="8470" y="13633"/>
                  </a:cubicBezTo>
                  <a:cubicBezTo>
                    <a:pt x="8464" y="13626"/>
                    <a:pt x="8457" y="13621"/>
                    <a:pt x="8452" y="13615"/>
                  </a:cubicBezTo>
                  <a:cubicBezTo>
                    <a:pt x="8471" y="13610"/>
                    <a:pt x="8488" y="13600"/>
                    <a:pt x="8504" y="13588"/>
                  </a:cubicBezTo>
                  <a:lnTo>
                    <a:pt x="8513" y="13579"/>
                  </a:lnTo>
                  <a:close/>
                  <a:moveTo>
                    <a:pt x="8232" y="13479"/>
                  </a:moveTo>
                  <a:cubicBezTo>
                    <a:pt x="8234" y="13482"/>
                    <a:pt x="8234" y="13486"/>
                    <a:pt x="8235" y="13490"/>
                  </a:cubicBezTo>
                  <a:lnTo>
                    <a:pt x="8067" y="13658"/>
                  </a:lnTo>
                  <a:lnTo>
                    <a:pt x="8067" y="13643"/>
                  </a:lnTo>
                  <a:lnTo>
                    <a:pt x="8232" y="13479"/>
                  </a:lnTo>
                  <a:close/>
                  <a:moveTo>
                    <a:pt x="2612" y="12371"/>
                  </a:moveTo>
                  <a:lnTo>
                    <a:pt x="3912" y="13673"/>
                  </a:lnTo>
                  <a:lnTo>
                    <a:pt x="3905" y="13680"/>
                  </a:lnTo>
                  <a:lnTo>
                    <a:pt x="2603" y="12379"/>
                  </a:lnTo>
                  <a:lnTo>
                    <a:pt x="2612" y="12371"/>
                  </a:lnTo>
                  <a:close/>
                  <a:moveTo>
                    <a:pt x="2602" y="12442"/>
                  </a:moveTo>
                  <a:lnTo>
                    <a:pt x="3842" y="13683"/>
                  </a:lnTo>
                  <a:lnTo>
                    <a:pt x="3831" y="13695"/>
                  </a:lnTo>
                  <a:lnTo>
                    <a:pt x="2591" y="12455"/>
                  </a:lnTo>
                  <a:lnTo>
                    <a:pt x="2602" y="12442"/>
                  </a:lnTo>
                  <a:close/>
                  <a:moveTo>
                    <a:pt x="5707" y="13692"/>
                  </a:moveTo>
                  <a:lnTo>
                    <a:pt x="5707" y="13710"/>
                  </a:lnTo>
                  <a:lnTo>
                    <a:pt x="5014" y="13710"/>
                  </a:lnTo>
                  <a:lnTo>
                    <a:pt x="5014" y="13692"/>
                  </a:lnTo>
                  <a:close/>
                  <a:moveTo>
                    <a:pt x="8255" y="13536"/>
                  </a:moveTo>
                  <a:cubicBezTo>
                    <a:pt x="8257" y="13541"/>
                    <a:pt x="8261" y="13544"/>
                    <a:pt x="8265" y="13548"/>
                  </a:cubicBezTo>
                  <a:lnTo>
                    <a:pt x="8067" y="13747"/>
                  </a:lnTo>
                  <a:lnTo>
                    <a:pt x="8067" y="13722"/>
                  </a:lnTo>
                  <a:lnTo>
                    <a:pt x="8255" y="13536"/>
                  </a:lnTo>
                  <a:close/>
                  <a:moveTo>
                    <a:pt x="8631" y="13731"/>
                  </a:moveTo>
                  <a:cubicBezTo>
                    <a:pt x="8640" y="13739"/>
                    <a:pt x="8646" y="13748"/>
                    <a:pt x="8654" y="13757"/>
                  </a:cubicBezTo>
                  <a:cubicBezTo>
                    <a:pt x="8651" y="13760"/>
                    <a:pt x="8648" y="13761"/>
                    <a:pt x="8645" y="13761"/>
                  </a:cubicBezTo>
                  <a:cubicBezTo>
                    <a:pt x="8639" y="13761"/>
                    <a:pt x="8635" y="13757"/>
                    <a:pt x="8631" y="13754"/>
                  </a:cubicBezTo>
                  <a:cubicBezTo>
                    <a:pt x="8628" y="13750"/>
                    <a:pt x="8626" y="13747"/>
                    <a:pt x="8626" y="13741"/>
                  </a:cubicBezTo>
                  <a:cubicBezTo>
                    <a:pt x="8626" y="13737"/>
                    <a:pt x="8628" y="13733"/>
                    <a:pt x="8630" y="13731"/>
                  </a:cubicBezTo>
                  <a:close/>
                  <a:moveTo>
                    <a:pt x="2528" y="12456"/>
                  </a:moveTo>
                  <a:lnTo>
                    <a:pt x="3830" y="13757"/>
                  </a:lnTo>
                  <a:lnTo>
                    <a:pt x="3821" y="13765"/>
                  </a:lnTo>
                  <a:lnTo>
                    <a:pt x="2520" y="12463"/>
                  </a:lnTo>
                  <a:lnTo>
                    <a:pt x="2528" y="12456"/>
                  </a:lnTo>
                  <a:close/>
                  <a:moveTo>
                    <a:pt x="5705" y="13755"/>
                  </a:moveTo>
                  <a:lnTo>
                    <a:pt x="5705" y="13766"/>
                  </a:lnTo>
                  <a:lnTo>
                    <a:pt x="4971" y="13766"/>
                  </a:lnTo>
                  <a:lnTo>
                    <a:pt x="4971" y="13755"/>
                  </a:lnTo>
                  <a:close/>
                  <a:moveTo>
                    <a:pt x="2519" y="12525"/>
                  </a:moveTo>
                  <a:lnTo>
                    <a:pt x="3759" y="13766"/>
                  </a:lnTo>
                  <a:lnTo>
                    <a:pt x="3747" y="13778"/>
                  </a:lnTo>
                  <a:lnTo>
                    <a:pt x="2507" y="12537"/>
                  </a:lnTo>
                  <a:lnTo>
                    <a:pt x="2519" y="12525"/>
                  </a:lnTo>
                  <a:close/>
                  <a:moveTo>
                    <a:pt x="14920" y="13479"/>
                  </a:moveTo>
                  <a:lnTo>
                    <a:pt x="14966" y="13486"/>
                  </a:lnTo>
                  <a:lnTo>
                    <a:pt x="15050" y="13501"/>
                  </a:lnTo>
                  <a:cubicBezTo>
                    <a:pt x="15048" y="13542"/>
                    <a:pt x="15059" y="13584"/>
                    <a:pt x="15068" y="13622"/>
                  </a:cubicBezTo>
                  <a:cubicBezTo>
                    <a:pt x="15077" y="13650"/>
                    <a:pt x="15084" y="13679"/>
                    <a:pt x="15081" y="13695"/>
                  </a:cubicBezTo>
                  <a:cubicBezTo>
                    <a:pt x="15070" y="13761"/>
                    <a:pt x="15016" y="13809"/>
                    <a:pt x="14951" y="13809"/>
                  </a:cubicBezTo>
                  <a:cubicBezTo>
                    <a:pt x="14945" y="13809"/>
                    <a:pt x="14939" y="13809"/>
                    <a:pt x="14932" y="13808"/>
                  </a:cubicBezTo>
                  <a:cubicBezTo>
                    <a:pt x="14899" y="13803"/>
                    <a:pt x="14870" y="13785"/>
                    <a:pt x="14850" y="13757"/>
                  </a:cubicBezTo>
                  <a:cubicBezTo>
                    <a:pt x="14829" y="13728"/>
                    <a:pt x="14819" y="13691"/>
                    <a:pt x="14826" y="13654"/>
                  </a:cubicBezTo>
                  <a:cubicBezTo>
                    <a:pt x="14829" y="13638"/>
                    <a:pt x="14846" y="13612"/>
                    <a:pt x="14863" y="13585"/>
                  </a:cubicBezTo>
                  <a:cubicBezTo>
                    <a:pt x="14884" y="13553"/>
                    <a:pt x="14908" y="13516"/>
                    <a:pt x="14920" y="13479"/>
                  </a:cubicBezTo>
                  <a:close/>
                  <a:moveTo>
                    <a:pt x="8297" y="13581"/>
                  </a:moveTo>
                  <a:cubicBezTo>
                    <a:pt x="8299" y="13584"/>
                    <a:pt x="8302" y="13585"/>
                    <a:pt x="8304" y="13588"/>
                  </a:cubicBezTo>
                  <a:lnTo>
                    <a:pt x="8067" y="13826"/>
                  </a:lnTo>
                  <a:lnTo>
                    <a:pt x="8067" y="13811"/>
                  </a:lnTo>
                  <a:lnTo>
                    <a:pt x="8297" y="13581"/>
                  </a:lnTo>
                  <a:close/>
                  <a:moveTo>
                    <a:pt x="5707" y="13811"/>
                  </a:moveTo>
                  <a:lnTo>
                    <a:pt x="5707" y="13828"/>
                  </a:lnTo>
                  <a:lnTo>
                    <a:pt x="5014" y="13828"/>
                  </a:lnTo>
                  <a:lnTo>
                    <a:pt x="5014" y="13811"/>
                  </a:lnTo>
                  <a:close/>
                  <a:moveTo>
                    <a:pt x="2444" y="12540"/>
                  </a:moveTo>
                  <a:lnTo>
                    <a:pt x="3745" y="13842"/>
                  </a:lnTo>
                  <a:lnTo>
                    <a:pt x="3737" y="13849"/>
                  </a:lnTo>
                  <a:lnTo>
                    <a:pt x="2435" y="12548"/>
                  </a:lnTo>
                  <a:lnTo>
                    <a:pt x="2444" y="12540"/>
                  </a:lnTo>
                  <a:close/>
                  <a:moveTo>
                    <a:pt x="2434" y="12610"/>
                  </a:moveTo>
                  <a:lnTo>
                    <a:pt x="3675" y="13850"/>
                  </a:lnTo>
                  <a:lnTo>
                    <a:pt x="3663" y="13863"/>
                  </a:lnTo>
                  <a:lnTo>
                    <a:pt x="2423" y="12621"/>
                  </a:lnTo>
                  <a:lnTo>
                    <a:pt x="2434" y="12610"/>
                  </a:lnTo>
                  <a:close/>
                  <a:moveTo>
                    <a:pt x="8348" y="13611"/>
                  </a:moveTo>
                  <a:cubicBezTo>
                    <a:pt x="8355" y="13613"/>
                    <a:pt x="8360" y="13614"/>
                    <a:pt x="8366" y="13617"/>
                  </a:cubicBezTo>
                  <a:lnTo>
                    <a:pt x="8121" y="13863"/>
                  </a:lnTo>
                  <a:lnTo>
                    <a:pt x="8108" y="13850"/>
                  </a:lnTo>
                  <a:lnTo>
                    <a:pt x="8348" y="13611"/>
                  </a:lnTo>
                  <a:close/>
                  <a:moveTo>
                    <a:pt x="5705" y="13874"/>
                  </a:moveTo>
                  <a:lnTo>
                    <a:pt x="5705" y="13885"/>
                  </a:lnTo>
                  <a:lnTo>
                    <a:pt x="4971" y="13885"/>
                  </a:lnTo>
                  <a:lnTo>
                    <a:pt x="4971" y="13874"/>
                  </a:lnTo>
                  <a:close/>
                  <a:moveTo>
                    <a:pt x="14872" y="13833"/>
                  </a:moveTo>
                  <a:cubicBezTo>
                    <a:pt x="14889" y="13843"/>
                    <a:pt x="14906" y="13849"/>
                    <a:pt x="14926" y="13852"/>
                  </a:cubicBezTo>
                  <a:cubicBezTo>
                    <a:pt x="14935" y="13853"/>
                    <a:pt x="14943" y="13854"/>
                    <a:pt x="14952" y="13854"/>
                  </a:cubicBezTo>
                  <a:cubicBezTo>
                    <a:pt x="14963" y="13854"/>
                    <a:pt x="14973" y="13853"/>
                    <a:pt x="14983" y="13852"/>
                  </a:cubicBezTo>
                  <a:lnTo>
                    <a:pt x="14983" y="13852"/>
                  </a:lnTo>
                  <a:cubicBezTo>
                    <a:pt x="14982" y="13859"/>
                    <a:pt x="14979" y="13866"/>
                    <a:pt x="14978" y="13874"/>
                  </a:cubicBezTo>
                  <a:cubicBezTo>
                    <a:pt x="14975" y="13882"/>
                    <a:pt x="14975" y="13890"/>
                    <a:pt x="14975" y="13897"/>
                  </a:cubicBezTo>
                  <a:cubicBezTo>
                    <a:pt x="14959" y="13889"/>
                    <a:pt x="14942" y="13882"/>
                    <a:pt x="14922" y="13879"/>
                  </a:cubicBezTo>
                  <a:cubicBezTo>
                    <a:pt x="14914" y="13878"/>
                    <a:pt x="14907" y="13878"/>
                    <a:pt x="14900" y="13878"/>
                  </a:cubicBezTo>
                  <a:cubicBezTo>
                    <a:pt x="14888" y="13878"/>
                    <a:pt x="14877" y="13879"/>
                    <a:pt x="14866" y="13881"/>
                  </a:cubicBezTo>
                  <a:cubicBezTo>
                    <a:pt x="14867" y="13873"/>
                    <a:pt x="14869" y="13866"/>
                    <a:pt x="14870" y="13857"/>
                  </a:cubicBezTo>
                  <a:cubicBezTo>
                    <a:pt x="14872" y="13849"/>
                    <a:pt x="14872" y="13842"/>
                    <a:pt x="14872" y="13833"/>
                  </a:cubicBezTo>
                  <a:close/>
                  <a:moveTo>
                    <a:pt x="14826" y="13797"/>
                  </a:moveTo>
                  <a:cubicBezTo>
                    <a:pt x="14829" y="13816"/>
                    <a:pt x="14829" y="13833"/>
                    <a:pt x="14826" y="13850"/>
                  </a:cubicBezTo>
                  <a:cubicBezTo>
                    <a:pt x="14822" y="13869"/>
                    <a:pt x="14816" y="13885"/>
                    <a:pt x="14810" y="13902"/>
                  </a:cubicBezTo>
                  <a:cubicBezTo>
                    <a:pt x="14809" y="13903"/>
                    <a:pt x="14807" y="13903"/>
                    <a:pt x="14805" y="13905"/>
                  </a:cubicBezTo>
                  <a:cubicBezTo>
                    <a:pt x="14775" y="13896"/>
                    <a:pt x="14746" y="13890"/>
                    <a:pt x="14714" y="13890"/>
                  </a:cubicBezTo>
                  <a:cubicBezTo>
                    <a:pt x="14709" y="13890"/>
                    <a:pt x="14703" y="13891"/>
                    <a:pt x="14698" y="13891"/>
                  </a:cubicBezTo>
                  <a:lnTo>
                    <a:pt x="14826" y="13797"/>
                  </a:lnTo>
                  <a:close/>
                  <a:moveTo>
                    <a:pt x="8076" y="13882"/>
                  </a:moveTo>
                  <a:lnTo>
                    <a:pt x="8088" y="13894"/>
                  </a:lnTo>
                  <a:lnTo>
                    <a:pt x="8067" y="13915"/>
                  </a:lnTo>
                  <a:lnTo>
                    <a:pt x="8067" y="13891"/>
                  </a:lnTo>
                  <a:lnTo>
                    <a:pt x="8076" y="13882"/>
                  </a:lnTo>
                  <a:close/>
                  <a:moveTo>
                    <a:pt x="8556" y="13639"/>
                  </a:moveTo>
                  <a:cubicBezTo>
                    <a:pt x="8566" y="13652"/>
                    <a:pt x="8574" y="13664"/>
                    <a:pt x="8586" y="13676"/>
                  </a:cubicBezTo>
                  <a:cubicBezTo>
                    <a:pt x="8584" y="13678"/>
                    <a:pt x="8583" y="13678"/>
                    <a:pt x="8582" y="13679"/>
                  </a:cubicBezTo>
                  <a:cubicBezTo>
                    <a:pt x="8565" y="13695"/>
                    <a:pt x="8555" y="13716"/>
                    <a:pt x="8555" y="13738"/>
                  </a:cubicBezTo>
                  <a:cubicBezTo>
                    <a:pt x="8555" y="13762"/>
                    <a:pt x="8565" y="13786"/>
                    <a:pt x="8582" y="13803"/>
                  </a:cubicBezTo>
                  <a:cubicBezTo>
                    <a:pt x="8598" y="13819"/>
                    <a:pt x="8621" y="13829"/>
                    <a:pt x="8645" y="13829"/>
                  </a:cubicBezTo>
                  <a:cubicBezTo>
                    <a:pt x="8667" y="13829"/>
                    <a:pt x="8687" y="13819"/>
                    <a:pt x="8703" y="13806"/>
                  </a:cubicBezTo>
                  <a:cubicBezTo>
                    <a:pt x="8726" y="13829"/>
                    <a:pt x="8751" y="13852"/>
                    <a:pt x="8777" y="13874"/>
                  </a:cubicBezTo>
                  <a:lnTo>
                    <a:pt x="8739" y="13921"/>
                  </a:lnTo>
                  <a:cubicBezTo>
                    <a:pt x="8707" y="13901"/>
                    <a:pt x="8668" y="13886"/>
                    <a:pt x="8633" y="13873"/>
                  </a:cubicBezTo>
                  <a:cubicBezTo>
                    <a:pt x="8599" y="13861"/>
                    <a:pt x="8565" y="13848"/>
                    <a:pt x="8551" y="13833"/>
                  </a:cubicBezTo>
                  <a:cubicBezTo>
                    <a:pt x="8521" y="13805"/>
                    <a:pt x="8507" y="13766"/>
                    <a:pt x="8509" y="13728"/>
                  </a:cubicBezTo>
                  <a:cubicBezTo>
                    <a:pt x="8510" y="13694"/>
                    <a:pt x="8525" y="13664"/>
                    <a:pt x="8550" y="13643"/>
                  </a:cubicBezTo>
                  <a:cubicBezTo>
                    <a:pt x="8552" y="13642"/>
                    <a:pt x="8555" y="13641"/>
                    <a:pt x="8556" y="13639"/>
                  </a:cubicBezTo>
                  <a:close/>
                  <a:moveTo>
                    <a:pt x="2360" y="12625"/>
                  </a:moveTo>
                  <a:lnTo>
                    <a:pt x="3661" y="13926"/>
                  </a:lnTo>
                  <a:lnTo>
                    <a:pt x="3652" y="13933"/>
                  </a:lnTo>
                  <a:lnTo>
                    <a:pt x="2351" y="12632"/>
                  </a:lnTo>
                  <a:lnTo>
                    <a:pt x="2360" y="12625"/>
                  </a:lnTo>
                  <a:close/>
                  <a:moveTo>
                    <a:pt x="8410" y="13637"/>
                  </a:moveTo>
                  <a:lnTo>
                    <a:pt x="8418" y="13644"/>
                  </a:lnTo>
                  <a:lnTo>
                    <a:pt x="8129" y="13933"/>
                  </a:lnTo>
                  <a:lnTo>
                    <a:pt x="8122" y="13926"/>
                  </a:lnTo>
                  <a:lnTo>
                    <a:pt x="8410" y="13637"/>
                  </a:lnTo>
                  <a:close/>
                  <a:moveTo>
                    <a:pt x="8447" y="13679"/>
                  </a:moveTo>
                  <a:cubicBezTo>
                    <a:pt x="8451" y="13684"/>
                    <a:pt x="8454" y="13690"/>
                    <a:pt x="8456" y="13694"/>
                  </a:cubicBezTo>
                  <a:lnTo>
                    <a:pt x="8204" y="13945"/>
                  </a:lnTo>
                  <a:lnTo>
                    <a:pt x="8192" y="13933"/>
                  </a:lnTo>
                  <a:lnTo>
                    <a:pt x="8447" y="13679"/>
                  </a:lnTo>
                  <a:close/>
                  <a:moveTo>
                    <a:pt x="2350" y="12694"/>
                  </a:moveTo>
                  <a:lnTo>
                    <a:pt x="3590" y="13934"/>
                  </a:lnTo>
                  <a:lnTo>
                    <a:pt x="3579" y="13947"/>
                  </a:lnTo>
                  <a:lnTo>
                    <a:pt x="2338" y="12706"/>
                  </a:lnTo>
                  <a:lnTo>
                    <a:pt x="2350" y="12694"/>
                  </a:lnTo>
                  <a:close/>
                  <a:moveTo>
                    <a:pt x="5707" y="13929"/>
                  </a:moveTo>
                  <a:lnTo>
                    <a:pt x="5707" y="13947"/>
                  </a:lnTo>
                  <a:lnTo>
                    <a:pt x="5014" y="13947"/>
                  </a:lnTo>
                  <a:lnTo>
                    <a:pt x="5014" y="13929"/>
                  </a:lnTo>
                  <a:close/>
                  <a:moveTo>
                    <a:pt x="5705" y="13992"/>
                  </a:moveTo>
                  <a:lnTo>
                    <a:pt x="5705" y="14003"/>
                  </a:lnTo>
                  <a:lnTo>
                    <a:pt x="4971" y="14003"/>
                  </a:lnTo>
                  <a:lnTo>
                    <a:pt x="4971" y="13992"/>
                  </a:lnTo>
                  <a:close/>
                  <a:moveTo>
                    <a:pt x="14857" y="13287"/>
                  </a:moveTo>
                  <a:cubicBezTo>
                    <a:pt x="14860" y="13299"/>
                    <a:pt x="14862" y="13310"/>
                    <a:pt x="14864" y="13322"/>
                  </a:cubicBezTo>
                  <a:cubicBezTo>
                    <a:pt x="14876" y="13364"/>
                    <a:pt x="14887" y="13410"/>
                    <a:pt x="14879" y="13447"/>
                  </a:cubicBezTo>
                  <a:cubicBezTo>
                    <a:pt x="14873" y="13484"/>
                    <a:pt x="14847" y="13523"/>
                    <a:pt x="14825" y="13559"/>
                  </a:cubicBezTo>
                  <a:cubicBezTo>
                    <a:pt x="14804" y="13592"/>
                    <a:pt x="14785" y="13620"/>
                    <a:pt x="14781" y="13644"/>
                  </a:cubicBezTo>
                  <a:cubicBezTo>
                    <a:pt x="14774" y="13685"/>
                    <a:pt x="14781" y="13726"/>
                    <a:pt x="14799" y="13760"/>
                  </a:cubicBezTo>
                  <a:lnTo>
                    <a:pt x="14554" y="13940"/>
                  </a:lnTo>
                  <a:cubicBezTo>
                    <a:pt x="14483" y="13970"/>
                    <a:pt x="14403" y="14004"/>
                    <a:pt x="14333" y="14004"/>
                  </a:cubicBezTo>
                  <a:cubicBezTo>
                    <a:pt x="14261" y="14004"/>
                    <a:pt x="14180" y="13970"/>
                    <a:pt x="14107" y="13939"/>
                  </a:cubicBezTo>
                  <a:cubicBezTo>
                    <a:pt x="14075" y="13924"/>
                    <a:pt x="14044" y="13912"/>
                    <a:pt x="14017" y="13903"/>
                  </a:cubicBezTo>
                  <a:lnTo>
                    <a:pt x="14857" y="13287"/>
                  </a:lnTo>
                  <a:close/>
                  <a:moveTo>
                    <a:pt x="2275" y="12708"/>
                  </a:moveTo>
                  <a:lnTo>
                    <a:pt x="3577" y="14008"/>
                  </a:lnTo>
                  <a:lnTo>
                    <a:pt x="3568" y="14017"/>
                  </a:lnTo>
                  <a:lnTo>
                    <a:pt x="2267" y="12715"/>
                  </a:lnTo>
                  <a:lnTo>
                    <a:pt x="2275" y="12708"/>
                  </a:lnTo>
                  <a:close/>
                  <a:moveTo>
                    <a:pt x="8463" y="13752"/>
                  </a:moveTo>
                  <a:cubicBezTo>
                    <a:pt x="8463" y="13755"/>
                    <a:pt x="8463" y="13760"/>
                    <a:pt x="8466" y="13765"/>
                  </a:cubicBezTo>
                  <a:lnTo>
                    <a:pt x="8213" y="14017"/>
                  </a:lnTo>
                  <a:lnTo>
                    <a:pt x="8205" y="14008"/>
                  </a:lnTo>
                  <a:lnTo>
                    <a:pt x="8463" y="13752"/>
                  </a:lnTo>
                  <a:close/>
                  <a:moveTo>
                    <a:pt x="14898" y="13923"/>
                  </a:moveTo>
                  <a:cubicBezTo>
                    <a:pt x="14904" y="13923"/>
                    <a:pt x="14910" y="13923"/>
                    <a:pt x="14915" y="13924"/>
                  </a:cubicBezTo>
                  <a:cubicBezTo>
                    <a:pt x="14967" y="13932"/>
                    <a:pt x="15006" y="13971"/>
                    <a:pt x="15021" y="14021"/>
                  </a:cubicBezTo>
                  <a:cubicBezTo>
                    <a:pt x="15002" y="14018"/>
                    <a:pt x="14985" y="14016"/>
                    <a:pt x="14968" y="14012"/>
                  </a:cubicBezTo>
                  <a:cubicBezTo>
                    <a:pt x="14961" y="14000"/>
                    <a:pt x="14950" y="13989"/>
                    <a:pt x="14936" y="13981"/>
                  </a:cubicBezTo>
                  <a:cubicBezTo>
                    <a:pt x="14915" y="13960"/>
                    <a:pt x="14890" y="13943"/>
                    <a:pt x="14863" y="13928"/>
                  </a:cubicBezTo>
                  <a:cubicBezTo>
                    <a:pt x="14874" y="13924"/>
                    <a:pt x="14886" y="13923"/>
                    <a:pt x="14898" y="13923"/>
                  </a:cubicBezTo>
                  <a:close/>
                  <a:moveTo>
                    <a:pt x="8482" y="13812"/>
                  </a:moveTo>
                  <a:lnTo>
                    <a:pt x="8491" y="13828"/>
                  </a:lnTo>
                  <a:lnTo>
                    <a:pt x="8288" y="14029"/>
                  </a:lnTo>
                  <a:lnTo>
                    <a:pt x="8277" y="14018"/>
                  </a:lnTo>
                  <a:lnTo>
                    <a:pt x="8482" y="13812"/>
                  </a:lnTo>
                  <a:close/>
                  <a:moveTo>
                    <a:pt x="8950" y="14008"/>
                  </a:moveTo>
                  <a:cubicBezTo>
                    <a:pt x="8958" y="14016"/>
                    <a:pt x="8968" y="14021"/>
                    <a:pt x="8977" y="14026"/>
                  </a:cubicBezTo>
                  <a:cubicBezTo>
                    <a:pt x="8974" y="14029"/>
                    <a:pt x="8969" y="14031"/>
                    <a:pt x="8965" y="14031"/>
                  </a:cubicBezTo>
                  <a:cubicBezTo>
                    <a:pt x="8962" y="14031"/>
                    <a:pt x="8959" y="14030"/>
                    <a:pt x="8956" y="14027"/>
                  </a:cubicBezTo>
                  <a:cubicBezTo>
                    <a:pt x="8952" y="14024"/>
                    <a:pt x="8950" y="14019"/>
                    <a:pt x="8947" y="14016"/>
                  </a:cubicBezTo>
                  <a:cubicBezTo>
                    <a:pt x="8947" y="14012"/>
                    <a:pt x="8950" y="14011"/>
                    <a:pt x="8950" y="14008"/>
                  </a:cubicBezTo>
                  <a:close/>
                  <a:moveTo>
                    <a:pt x="2266" y="12779"/>
                  </a:moveTo>
                  <a:lnTo>
                    <a:pt x="3506" y="14019"/>
                  </a:lnTo>
                  <a:lnTo>
                    <a:pt x="3494" y="14031"/>
                  </a:lnTo>
                  <a:lnTo>
                    <a:pt x="2254" y="12790"/>
                  </a:lnTo>
                  <a:lnTo>
                    <a:pt x="2266" y="12779"/>
                  </a:lnTo>
                  <a:close/>
                  <a:moveTo>
                    <a:pt x="13017" y="13974"/>
                  </a:moveTo>
                  <a:lnTo>
                    <a:pt x="13036" y="13989"/>
                  </a:lnTo>
                  <a:cubicBezTo>
                    <a:pt x="13051" y="14001"/>
                    <a:pt x="13068" y="14006"/>
                    <a:pt x="13084" y="14006"/>
                  </a:cubicBezTo>
                  <a:cubicBezTo>
                    <a:pt x="13086" y="14006"/>
                    <a:pt x="13087" y="14006"/>
                    <a:pt x="13089" y="14006"/>
                  </a:cubicBezTo>
                  <a:lnTo>
                    <a:pt x="13089" y="14006"/>
                  </a:lnTo>
                  <a:cubicBezTo>
                    <a:pt x="13070" y="14019"/>
                    <a:pt x="13050" y="14033"/>
                    <a:pt x="13032" y="14048"/>
                  </a:cubicBezTo>
                  <a:cubicBezTo>
                    <a:pt x="13028" y="14033"/>
                    <a:pt x="13023" y="14021"/>
                    <a:pt x="13015" y="14007"/>
                  </a:cubicBezTo>
                  <a:lnTo>
                    <a:pt x="13001" y="13989"/>
                  </a:lnTo>
                  <a:cubicBezTo>
                    <a:pt x="13007" y="13984"/>
                    <a:pt x="13012" y="13980"/>
                    <a:pt x="13017" y="13974"/>
                  </a:cubicBezTo>
                  <a:close/>
                  <a:moveTo>
                    <a:pt x="5707" y="14049"/>
                  </a:moveTo>
                  <a:lnTo>
                    <a:pt x="5707" y="14066"/>
                  </a:lnTo>
                  <a:lnTo>
                    <a:pt x="5014" y="14066"/>
                  </a:lnTo>
                  <a:lnTo>
                    <a:pt x="5014" y="14049"/>
                  </a:lnTo>
                  <a:close/>
                  <a:moveTo>
                    <a:pt x="8518" y="13865"/>
                  </a:moveTo>
                  <a:cubicBezTo>
                    <a:pt x="8520" y="13868"/>
                    <a:pt x="8524" y="13870"/>
                    <a:pt x="8526" y="13871"/>
                  </a:cubicBezTo>
                  <a:lnTo>
                    <a:pt x="8298" y="14100"/>
                  </a:lnTo>
                  <a:lnTo>
                    <a:pt x="8290" y="14091"/>
                  </a:lnTo>
                  <a:lnTo>
                    <a:pt x="8518" y="13865"/>
                  </a:lnTo>
                  <a:close/>
                  <a:moveTo>
                    <a:pt x="2192" y="12792"/>
                  </a:moveTo>
                  <a:lnTo>
                    <a:pt x="3493" y="14093"/>
                  </a:lnTo>
                  <a:lnTo>
                    <a:pt x="3485" y="14101"/>
                  </a:lnTo>
                  <a:lnTo>
                    <a:pt x="2185" y="12800"/>
                  </a:lnTo>
                  <a:lnTo>
                    <a:pt x="2192" y="12792"/>
                  </a:lnTo>
                  <a:close/>
                  <a:moveTo>
                    <a:pt x="2182" y="12862"/>
                  </a:moveTo>
                  <a:lnTo>
                    <a:pt x="3424" y="14102"/>
                  </a:lnTo>
                  <a:lnTo>
                    <a:pt x="3411" y="14114"/>
                  </a:lnTo>
                  <a:lnTo>
                    <a:pt x="2171" y="12873"/>
                  </a:lnTo>
                  <a:lnTo>
                    <a:pt x="2182" y="12862"/>
                  </a:lnTo>
                  <a:close/>
                  <a:moveTo>
                    <a:pt x="8567" y="13896"/>
                  </a:moveTo>
                  <a:cubicBezTo>
                    <a:pt x="8572" y="13900"/>
                    <a:pt x="8577" y="13902"/>
                    <a:pt x="8584" y="13903"/>
                  </a:cubicBezTo>
                  <a:lnTo>
                    <a:pt x="8373" y="14114"/>
                  </a:lnTo>
                  <a:lnTo>
                    <a:pt x="8361" y="14102"/>
                  </a:lnTo>
                  <a:lnTo>
                    <a:pt x="8567" y="13896"/>
                  </a:lnTo>
                  <a:close/>
                  <a:moveTo>
                    <a:pt x="5705" y="14112"/>
                  </a:moveTo>
                  <a:lnTo>
                    <a:pt x="5705" y="14122"/>
                  </a:lnTo>
                  <a:lnTo>
                    <a:pt x="4971" y="14122"/>
                  </a:lnTo>
                  <a:lnTo>
                    <a:pt x="4971" y="14112"/>
                  </a:lnTo>
                  <a:close/>
                  <a:moveTo>
                    <a:pt x="12915" y="14052"/>
                  </a:moveTo>
                  <a:lnTo>
                    <a:pt x="12927" y="14070"/>
                  </a:lnTo>
                  <a:cubicBezTo>
                    <a:pt x="12938" y="14084"/>
                    <a:pt x="12951" y="14095"/>
                    <a:pt x="12964" y="14098"/>
                  </a:cubicBezTo>
                  <a:cubicBezTo>
                    <a:pt x="12943" y="14114"/>
                    <a:pt x="12923" y="14128"/>
                    <a:pt x="12902" y="14143"/>
                  </a:cubicBezTo>
                  <a:lnTo>
                    <a:pt x="12903" y="14142"/>
                  </a:lnTo>
                  <a:cubicBezTo>
                    <a:pt x="12912" y="14124"/>
                    <a:pt x="12912" y="14103"/>
                    <a:pt x="12904" y="14084"/>
                  </a:cubicBezTo>
                  <a:lnTo>
                    <a:pt x="12896" y="14063"/>
                  </a:lnTo>
                  <a:cubicBezTo>
                    <a:pt x="12901" y="14060"/>
                    <a:pt x="12907" y="14056"/>
                    <a:pt x="12915" y="14052"/>
                  </a:cubicBezTo>
                  <a:close/>
                  <a:moveTo>
                    <a:pt x="8810" y="13905"/>
                  </a:moveTo>
                  <a:cubicBezTo>
                    <a:pt x="8837" y="13926"/>
                    <a:pt x="8863" y="13947"/>
                    <a:pt x="8892" y="13966"/>
                  </a:cubicBezTo>
                  <a:cubicBezTo>
                    <a:pt x="8881" y="13984"/>
                    <a:pt x="8876" y="14003"/>
                    <a:pt x="8878" y="14024"/>
                  </a:cubicBezTo>
                  <a:cubicBezTo>
                    <a:pt x="8882" y="14048"/>
                    <a:pt x="8894" y="14069"/>
                    <a:pt x="8914" y="14084"/>
                  </a:cubicBezTo>
                  <a:cubicBezTo>
                    <a:pt x="8930" y="14096"/>
                    <a:pt x="8947" y="14101"/>
                    <a:pt x="8966" y="14101"/>
                  </a:cubicBezTo>
                  <a:cubicBezTo>
                    <a:pt x="8994" y="14101"/>
                    <a:pt x="9020" y="14087"/>
                    <a:pt x="9036" y="14065"/>
                  </a:cubicBezTo>
                  <a:lnTo>
                    <a:pt x="9036" y="14064"/>
                  </a:lnTo>
                  <a:cubicBezTo>
                    <a:pt x="9050" y="14071"/>
                    <a:pt x="9062" y="14079"/>
                    <a:pt x="9077" y="14086"/>
                  </a:cubicBezTo>
                  <a:cubicBezTo>
                    <a:pt x="9076" y="14087"/>
                    <a:pt x="9076" y="14090"/>
                    <a:pt x="9074" y="14091"/>
                  </a:cubicBezTo>
                  <a:cubicBezTo>
                    <a:pt x="9052" y="14126"/>
                    <a:pt x="9013" y="14145"/>
                    <a:pt x="8971" y="14145"/>
                  </a:cubicBezTo>
                  <a:cubicBezTo>
                    <a:pt x="8941" y="14145"/>
                    <a:pt x="8913" y="14136"/>
                    <a:pt x="8887" y="14118"/>
                  </a:cubicBezTo>
                  <a:cubicBezTo>
                    <a:pt x="8873" y="14107"/>
                    <a:pt x="8856" y="14077"/>
                    <a:pt x="8839" y="14047"/>
                  </a:cubicBezTo>
                  <a:cubicBezTo>
                    <a:pt x="8820" y="14013"/>
                    <a:pt x="8799" y="13977"/>
                    <a:pt x="8772" y="13949"/>
                  </a:cubicBezTo>
                  <a:lnTo>
                    <a:pt x="8810" y="13905"/>
                  </a:lnTo>
                  <a:close/>
                  <a:moveTo>
                    <a:pt x="12611" y="13096"/>
                  </a:moveTo>
                  <a:cubicBezTo>
                    <a:pt x="12613" y="13098"/>
                    <a:pt x="12621" y="13104"/>
                    <a:pt x="12622" y="13119"/>
                  </a:cubicBezTo>
                  <a:lnTo>
                    <a:pt x="12628" y="13183"/>
                  </a:lnTo>
                  <a:lnTo>
                    <a:pt x="12664" y="13182"/>
                  </a:lnTo>
                  <a:cubicBezTo>
                    <a:pt x="12679" y="13182"/>
                    <a:pt x="12692" y="13183"/>
                    <a:pt x="12707" y="13185"/>
                  </a:cubicBezTo>
                  <a:lnTo>
                    <a:pt x="12728" y="13186"/>
                  </a:lnTo>
                  <a:lnTo>
                    <a:pt x="12739" y="13121"/>
                  </a:lnTo>
                  <a:cubicBezTo>
                    <a:pt x="12742" y="13109"/>
                    <a:pt x="12748" y="13100"/>
                    <a:pt x="12749" y="13099"/>
                  </a:cubicBezTo>
                  <a:cubicBezTo>
                    <a:pt x="12752" y="13100"/>
                    <a:pt x="12756" y="13110"/>
                    <a:pt x="12754" y="13124"/>
                  </a:cubicBezTo>
                  <a:lnTo>
                    <a:pt x="12744" y="13189"/>
                  </a:lnTo>
                  <a:lnTo>
                    <a:pt x="12765" y="13193"/>
                  </a:lnTo>
                  <a:cubicBezTo>
                    <a:pt x="12785" y="13196"/>
                    <a:pt x="12803" y="13201"/>
                    <a:pt x="12821" y="13209"/>
                  </a:cubicBezTo>
                  <a:lnTo>
                    <a:pt x="12840" y="13215"/>
                  </a:lnTo>
                  <a:lnTo>
                    <a:pt x="12866" y="13156"/>
                  </a:lnTo>
                  <a:cubicBezTo>
                    <a:pt x="12872" y="13142"/>
                    <a:pt x="12881" y="13137"/>
                    <a:pt x="12884" y="13137"/>
                  </a:cubicBezTo>
                  <a:lnTo>
                    <a:pt x="12884" y="13137"/>
                  </a:lnTo>
                  <a:cubicBezTo>
                    <a:pt x="12885" y="13138"/>
                    <a:pt x="12887" y="13149"/>
                    <a:pt x="12882" y="13162"/>
                  </a:cubicBezTo>
                  <a:lnTo>
                    <a:pt x="12856" y="13221"/>
                  </a:lnTo>
                  <a:lnTo>
                    <a:pt x="12875" y="13232"/>
                  </a:lnTo>
                  <a:cubicBezTo>
                    <a:pt x="12893" y="13243"/>
                    <a:pt x="12911" y="13252"/>
                    <a:pt x="12923" y="13263"/>
                  </a:cubicBezTo>
                  <a:lnTo>
                    <a:pt x="12940" y="13275"/>
                  </a:lnTo>
                  <a:lnTo>
                    <a:pt x="12981" y="13225"/>
                  </a:lnTo>
                  <a:cubicBezTo>
                    <a:pt x="12990" y="13215"/>
                    <a:pt x="12998" y="13211"/>
                    <a:pt x="13002" y="13211"/>
                  </a:cubicBezTo>
                  <a:cubicBezTo>
                    <a:pt x="13003" y="13214"/>
                    <a:pt x="13003" y="13225"/>
                    <a:pt x="12995" y="13235"/>
                  </a:cubicBezTo>
                  <a:lnTo>
                    <a:pt x="12954" y="13286"/>
                  </a:lnTo>
                  <a:lnTo>
                    <a:pt x="12970" y="13301"/>
                  </a:lnTo>
                  <a:cubicBezTo>
                    <a:pt x="12982" y="13312"/>
                    <a:pt x="12996" y="13327"/>
                    <a:pt x="13009" y="13343"/>
                  </a:cubicBezTo>
                  <a:lnTo>
                    <a:pt x="13022" y="13359"/>
                  </a:lnTo>
                  <a:lnTo>
                    <a:pt x="13075" y="13321"/>
                  </a:lnTo>
                  <a:cubicBezTo>
                    <a:pt x="13081" y="13315"/>
                    <a:pt x="13090" y="13312"/>
                    <a:pt x="13098" y="13312"/>
                  </a:cubicBezTo>
                  <a:cubicBezTo>
                    <a:pt x="13100" y="13315"/>
                    <a:pt x="13096" y="13326"/>
                    <a:pt x="13085" y="13333"/>
                  </a:cubicBezTo>
                  <a:lnTo>
                    <a:pt x="13032" y="13372"/>
                  </a:lnTo>
                  <a:lnTo>
                    <a:pt x="13043" y="13390"/>
                  </a:lnTo>
                  <a:cubicBezTo>
                    <a:pt x="13054" y="13406"/>
                    <a:pt x="13063" y="13423"/>
                    <a:pt x="13071" y="13441"/>
                  </a:cubicBezTo>
                  <a:lnTo>
                    <a:pt x="13080" y="13460"/>
                  </a:lnTo>
                  <a:lnTo>
                    <a:pt x="13140" y="13437"/>
                  </a:lnTo>
                  <a:cubicBezTo>
                    <a:pt x="13146" y="13436"/>
                    <a:pt x="13151" y="13433"/>
                    <a:pt x="13155" y="13433"/>
                  </a:cubicBezTo>
                  <a:cubicBezTo>
                    <a:pt x="13162" y="13433"/>
                    <a:pt x="13165" y="13436"/>
                    <a:pt x="13166" y="13436"/>
                  </a:cubicBezTo>
                  <a:cubicBezTo>
                    <a:pt x="13166" y="13438"/>
                    <a:pt x="13160" y="13447"/>
                    <a:pt x="13148" y="13452"/>
                  </a:cubicBezTo>
                  <a:lnTo>
                    <a:pt x="13087" y="13476"/>
                  </a:lnTo>
                  <a:lnTo>
                    <a:pt x="13093" y="13496"/>
                  </a:lnTo>
                  <a:cubicBezTo>
                    <a:pt x="13098" y="13515"/>
                    <a:pt x="13104" y="13533"/>
                    <a:pt x="13107" y="13553"/>
                  </a:cubicBezTo>
                  <a:lnTo>
                    <a:pt x="13111" y="13574"/>
                  </a:lnTo>
                  <a:lnTo>
                    <a:pt x="13181" y="13565"/>
                  </a:lnTo>
                  <a:cubicBezTo>
                    <a:pt x="13192" y="13565"/>
                    <a:pt x="13198" y="13569"/>
                    <a:pt x="13201" y="13571"/>
                  </a:cubicBezTo>
                  <a:cubicBezTo>
                    <a:pt x="13201" y="13574"/>
                    <a:pt x="13192" y="13580"/>
                    <a:pt x="13177" y="13583"/>
                  </a:cubicBezTo>
                  <a:lnTo>
                    <a:pt x="13113" y="13589"/>
                  </a:lnTo>
                  <a:lnTo>
                    <a:pt x="13114" y="13611"/>
                  </a:lnTo>
                  <a:cubicBezTo>
                    <a:pt x="13116" y="13629"/>
                    <a:pt x="13114" y="13649"/>
                    <a:pt x="13113" y="13669"/>
                  </a:cubicBezTo>
                  <a:lnTo>
                    <a:pt x="13111" y="13690"/>
                  </a:lnTo>
                  <a:lnTo>
                    <a:pt x="13175" y="13700"/>
                  </a:lnTo>
                  <a:cubicBezTo>
                    <a:pt x="13190" y="13702"/>
                    <a:pt x="13196" y="13710"/>
                    <a:pt x="13197" y="13711"/>
                  </a:cubicBezTo>
                  <a:cubicBezTo>
                    <a:pt x="13196" y="13712"/>
                    <a:pt x="13188" y="13716"/>
                    <a:pt x="13176" y="13716"/>
                  </a:cubicBezTo>
                  <a:cubicBezTo>
                    <a:pt x="13175" y="13716"/>
                    <a:pt x="13173" y="13716"/>
                    <a:pt x="13172" y="13716"/>
                  </a:cubicBezTo>
                  <a:lnTo>
                    <a:pt x="13108" y="13705"/>
                  </a:lnTo>
                  <a:lnTo>
                    <a:pt x="13104" y="13727"/>
                  </a:lnTo>
                  <a:cubicBezTo>
                    <a:pt x="13100" y="13747"/>
                    <a:pt x="13095" y="13765"/>
                    <a:pt x="13088" y="13781"/>
                  </a:cubicBezTo>
                  <a:lnTo>
                    <a:pt x="13081" y="13801"/>
                  </a:lnTo>
                  <a:lnTo>
                    <a:pt x="13140" y="13828"/>
                  </a:lnTo>
                  <a:cubicBezTo>
                    <a:pt x="13154" y="13833"/>
                    <a:pt x="13159" y="13843"/>
                    <a:pt x="13159" y="13845"/>
                  </a:cubicBezTo>
                  <a:cubicBezTo>
                    <a:pt x="13159" y="13846"/>
                    <a:pt x="13156" y="13848"/>
                    <a:pt x="13150" y="13848"/>
                  </a:cubicBezTo>
                  <a:cubicBezTo>
                    <a:pt x="13146" y="13848"/>
                    <a:pt x="13141" y="13847"/>
                    <a:pt x="13134" y="13844"/>
                  </a:cubicBezTo>
                  <a:lnTo>
                    <a:pt x="13074" y="13817"/>
                  </a:lnTo>
                  <a:lnTo>
                    <a:pt x="13063" y="13836"/>
                  </a:lnTo>
                  <a:cubicBezTo>
                    <a:pt x="13054" y="13854"/>
                    <a:pt x="13043" y="13870"/>
                    <a:pt x="13033" y="13885"/>
                  </a:cubicBezTo>
                  <a:lnTo>
                    <a:pt x="13021" y="13902"/>
                  </a:lnTo>
                  <a:lnTo>
                    <a:pt x="13072" y="13943"/>
                  </a:lnTo>
                  <a:cubicBezTo>
                    <a:pt x="13082" y="13952"/>
                    <a:pt x="13086" y="13961"/>
                    <a:pt x="13082" y="13964"/>
                  </a:cubicBezTo>
                  <a:cubicBezTo>
                    <a:pt x="13077" y="13964"/>
                    <a:pt x="13070" y="13961"/>
                    <a:pt x="13061" y="13954"/>
                  </a:cubicBezTo>
                  <a:lnTo>
                    <a:pt x="13011" y="13913"/>
                  </a:lnTo>
                  <a:lnTo>
                    <a:pt x="12996" y="13929"/>
                  </a:lnTo>
                  <a:cubicBezTo>
                    <a:pt x="12984" y="13943"/>
                    <a:pt x="12971" y="13955"/>
                    <a:pt x="12954" y="13969"/>
                  </a:cubicBezTo>
                  <a:lnTo>
                    <a:pt x="12937" y="13982"/>
                  </a:lnTo>
                  <a:lnTo>
                    <a:pt x="12976" y="14035"/>
                  </a:lnTo>
                  <a:cubicBezTo>
                    <a:pt x="12984" y="14047"/>
                    <a:pt x="12984" y="14058"/>
                    <a:pt x="12982" y="14059"/>
                  </a:cubicBezTo>
                  <a:cubicBezTo>
                    <a:pt x="12979" y="14059"/>
                    <a:pt x="12970" y="14055"/>
                    <a:pt x="12961" y="14044"/>
                  </a:cubicBezTo>
                  <a:lnTo>
                    <a:pt x="12922" y="13991"/>
                  </a:lnTo>
                  <a:lnTo>
                    <a:pt x="12903" y="14003"/>
                  </a:lnTo>
                  <a:cubicBezTo>
                    <a:pt x="12885" y="14016"/>
                    <a:pt x="12869" y="14024"/>
                    <a:pt x="12854" y="14031"/>
                  </a:cubicBezTo>
                  <a:lnTo>
                    <a:pt x="12834" y="14040"/>
                  </a:lnTo>
                  <a:lnTo>
                    <a:pt x="12858" y="14101"/>
                  </a:lnTo>
                  <a:cubicBezTo>
                    <a:pt x="12863" y="14114"/>
                    <a:pt x="12860" y="14124"/>
                    <a:pt x="12859" y="14126"/>
                  </a:cubicBezTo>
                  <a:cubicBezTo>
                    <a:pt x="12856" y="14126"/>
                    <a:pt x="12847" y="14121"/>
                    <a:pt x="12842" y="14107"/>
                  </a:cubicBezTo>
                  <a:lnTo>
                    <a:pt x="12818" y="14047"/>
                  </a:lnTo>
                  <a:lnTo>
                    <a:pt x="12798" y="14054"/>
                  </a:lnTo>
                  <a:cubicBezTo>
                    <a:pt x="12781" y="14059"/>
                    <a:pt x="12761" y="14064"/>
                    <a:pt x="12743" y="14066"/>
                  </a:cubicBezTo>
                  <a:lnTo>
                    <a:pt x="12722" y="14070"/>
                  </a:lnTo>
                  <a:lnTo>
                    <a:pt x="12731" y="14134"/>
                  </a:lnTo>
                  <a:cubicBezTo>
                    <a:pt x="12732" y="14147"/>
                    <a:pt x="12727" y="14156"/>
                    <a:pt x="12726" y="14159"/>
                  </a:cubicBezTo>
                  <a:cubicBezTo>
                    <a:pt x="12723" y="14158"/>
                    <a:pt x="12717" y="14149"/>
                    <a:pt x="12715" y="14136"/>
                  </a:cubicBezTo>
                  <a:lnTo>
                    <a:pt x="12707" y="14071"/>
                  </a:lnTo>
                  <a:lnTo>
                    <a:pt x="12686" y="14074"/>
                  </a:lnTo>
                  <a:cubicBezTo>
                    <a:pt x="12681" y="14074"/>
                    <a:pt x="12676" y="14074"/>
                    <a:pt x="12671" y="14074"/>
                  </a:cubicBezTo>
                  <a:cubicBezTo>
                    <a:pt x="12657" y="14074"/>
                    <a:pt x="12643" y="14073"/>
                    <a:pt x="12628" y="14071"/>
                  </a:cubicBezTo>
                  <a:lnTo>
                    <a:pt x="12607" y="14070"/>
                  </a:lnTo>
                  <a:lnTo>
                    <a:pt x="12598" y="14135"/>
                  </a:lnTo>
                  <a:cubicBezTo>
                    <a:pt x="12595" y="14149"/>
                    <a:pt x="12588" y="14156"/>
                    <a:pt x="12586" y="14158"/>
                  </a:cubicBezTo>
                  <a:cubicBezTo>
                    <a:pt x="12584" y="14156"/>
                    <a:pt x="12579" y="14147"/>
                    <a:pt x="12580" y="14133"/>
                  </a:cubicBezTo>
                  <a:lnTo>
                    <a:pt x="12590" y="14068"/>
                  </a:lnTo>
                  <a:lnTo>
                    <a:pt x="12569" y="14063"/>
                  </a:lnTo>
                  <a:cubicBezTo>
                    <a:pt x="12547" y="14058"/>
                    <a:pt x="12530" y="14052"/>
                    <a:pt x="12514" y="14047"/>
                  </a:cubicBezTo>
                  <a:lnTo>
                    <a:pt x="12494" y="14039"/>
                  </a:lnTo>
                  <a:lnTo>
                    <a:pt x="12468" y="14098"/>
                  </a:lnTo>
                  <a:cubicBezTo>
                    <a:pt x="12462" y="14112"/>
                    <a:pt x="12453" y="14117"/>
                    <a:pt x="12452" y="14117"/>
                  </a:cubicBezTo>
                  <a:cubicBezTo>
                    <a:pt x="12450" y="14115"/>
                    <a:pt x="12448" y="14105"/>
                    <a:pt x="12453" y="14091"/>
                  </a:cubicBezTo>
                  <a:lnTo>
                    <a:pt x="12479" y="14032"/>
                  </a:lnTo>
                  <a:lnTo>
                    <a:pt x="12461" y="14023"/>
                  </a:lnTo>
                  <a:cubicBezTo>
                    <a:pt x="12443" y="14013"/>
                    <a:pt x="12427" y="14004"/>
                    <a:pt x="12412" y="13992"/>
                  </a:cubicBezTo>
                  <a:lnTo>
                    <a:pt x="12395" y="13981"/>
                  </a:lnTo>
                  <a:lnTo>
                    <a:pt x="12354" y="14032"/>
                  </a:lnTo>
                  <a:cubicBezTo>
                    <a:pt x="12346" y="14042"/>
                    <a:pt x="12337" y="14045"/>
                    <a:pt x="12333" y="14045"/>
                  </a:cubicBezTo>
                  <a:cubicBezTo>
                    <a:pt x="12332" y="14043"/>
                    <a:pt x="12332" y="14032"/>
                    <a:pt x="12341" y="14022"/>
                  </a:cubicBezTo>
                  <a:lnTo>
                    <a:pt x="12382" y="13971"/>
                  </a:lnTo>
                  <a:lnTo>
                    <a:pt x="12365" y="13958"/>
                  </a:lnTo>
                  <a:cubicBezTo>
                    <a:pt x="12353" y="13945"/>
                    <a:pt x="12339" y="13931"/>
                    <a:pt x="12326" y="13915"/>
                  </a:cubicBezTo>
                  <a:lnTo>
                    <a:pt x="12313" y="13897"/>
                  </a:lnTo>
                  <a:lnTo>
                    <a:pt x="12260" y="13938"/>
                  </a:lnTo>
                  <a:cubicBezTo>
                    <a:pt x="12254" y="13943"/>
                    <a:pt x="12246" y="13945"/>
                    <a:pt x="12237" y="13945"/>
                  </a:cubicBezTo>
                  <a:cubicBezTo>
                    <a:pt x="12236" y="13943"/>
                    <a:pt x="12240" y="13932"/>
                    <a:pt x="12251" y="13924"/>
                  </a:cubicBezTo>
                  <a:lnTo>
                    <a:pt x="12304" y="13886"/>
                  </a:lnTo>
                  <a:lnTo>
                    <a:pt x="12293" y="13868"/>
                  </a:lnTo>
                  <a:cubicBezTo>
                    <a:pt x="12282" y="13850"/>
                    <a:pt x="12273" y="13834"/>
                    <a:pt x="12264" y="13817"/>
                  </a:cubicBezTo>
                  <a:lnTo>
                    <a:pt x="12256" y="13797"/>
                  </a:lnTo>
                  <a:lnTo>
                    <a:pt x="12194" y="13821"/>
                  </a:lnTo>
                  <a:cubicBezTo>
                    <a:pt x="12189" y="13823"/>
                    <a:pt x="12184" y="13824"/>
                    <a:pt x="12180" y="13824"/>
                  </a:cubicBezTo>
                  <a:cubicBezTo>
                    <a:pt x="12172" y="13824"/>
                    <a:pt x="12170" y="13823"/>
                    <a:pt x="12169" y="13823"/>
                  </a:cubicBezTo>
                  <a:cubicBezTo>
                    <a:pt x="12169" y="13820"/>
                    <a:pt x="12174" y="13811"/>
                    <a:pt x="12189" y="13806"/>
                  </a:cubicBezTo>
                  <a:lnTo>
                    <a:pt x="12250" y="13781"/>
                  </a:lnTo>
                  <a:lnTo>
                    <a:pt x="12243" y="13762"/>
                  </a:lnTo>
                  <a:cubicBezTo>
                    <a:pt x="12238" y="13743"/>
                    <a:pt x="12232" y="13726"/>
                    <a:pt x="12230" y="13705"/>
                  </a:cubicBezTo>
                  <a:lnTo>
                    <a:pt x="12226" y="13684"/>
                  </a:lnTo>
                  <a:lnTo>
                    <a:pt x="12157" y="13692"/>
                  </a:lnTo>
                  <a:cubicBezTo>
                    <a:pt x="12145" y="13692"/>
                    <a:pt x="12138" y="13689"/>
                    <a:pt x="12136" y="13687"/>
                  </a:cubicBezTo>
                  <a:cubicBezTo>
                    <a:pt x="12138" y="13684"/>
                    <a:pt x="12146" y="13678"/>
                    <a:pt x="12159" y="13676"/>
                  </a:cubicBezTo>
                  <a:lnTo>
                    <a:pt x="12224" y="13670"/>
                  </a:lnTo>
                  <a:lnTo>
                    <a:pt x="12222" y="13649"/>
                  </a:lnTo>
                  <a:cubicBezTo>
                    <a:pt x="12221" y="13629"/>
                    <a:pt x="12222" y="13611"/>
                    <a:pt x="12224" y="13591"/>
                  </a:cubicBezTo>
                  <a:lnTo>
                    <a:pt x="12225" y="13569"/>
                  </a:lnTo>
                  <a:lnTo>
                    <a:pt x="12161" y="13559"/>
                  </a:lnTo>
                  <a:cubicBezTo>
                    <a:pt x="12146" y="13557"/>
                    <a:pt x="12138" y="13549"/>
                    <a:pt x="12138" y="13547"/>
                  </a:cubicBezTo>
                  <a:cubicBezTo>
                    <a:pt x="12139" y="13546"/>
                    <a:pt x="12147" y="13542"/>
                    <a:pt x="12159" y="13542"/>
                  </a:cubicBezTo>
                  <a:cubicBezTo>
                    <a:pt x="12160" y="13542"/>
                    <a:pt x="12162" y="13542"/>
                    <a:pt x="12163" y="13542"/>
                  </a:cubicBezTo>
                  <a:lnTo>
                    <a:pt x="12227" y="13553"/>
                  </a:lnTo>
                  <a:lnTo>
                    <a:pt x="12231" y="13531"/>
                  </a:lnTo>
                  <a:cubicBezTo>
                    <a:pt x="12236" y="13511"/>
                    <a:pt x="12241" y="13494"/>
                    <a:pt x="12247" y="13476"/>
                  </a:cubicBezTo>
                  <a:lnTo>
                    <a:pt x="12254" y="13457"/>
                  </a:lnTo>
                  <a:lnTo>
                    <a:pt x="12194" y="13430"/>
                  </a:lnTo>
                  <a:cubicBezTo>
                    <a:pt x="12182" y="13425"/>
                    <a:pt x="12177" y="13415"/>
                    <a:pt x="12177" y="13412"/>
                  </a:cubicBezTo>
                  <a:cubicBezTo>
                    <a:pt x="12177" y="13412"/>
                    <a:pt x="12179" y="13410"/>
                    <a:pt x="12185" y="13410"/>
                  </a:cubicBezTo>
                  <a:cubicBezTo>
                    <a:pt x="12189" y="13410"/>
                    <a:pt x="12194" y="13411"/>
                    <a:pt x="12201" y="13414"/>
                  </a:cubicBezTo>
                  <a:lnTo>
                    <a:pt x="12261" y="13441"/>
                  </a:lnTo>
                  <a:lnTo>
                    <a:pt x="12271" y="13422"/>
                  </a:lnTo>
                  <a:cubicBezTo>
                    <a:pt x="12280" y="13404"/>
                    <a:pt x="12290" y="13388"/>
                    <a:pt x="12301" y="13373"/>
                  </a:cubicBezTo>
                  <a:lnTo>
                    <a:pt x="12313" y="13356"/>
                  </a:lnTo>
                  <a:lnTo>
                    <a:pt x="12262" y="13315"/>
                  </a:lnTo>
                  <a:cubicBezTo>
                    <a:pt x="12251" y="13306"/>
                    <a:pt x="12248" y="13296"/>
                    <a:pt x="12251" y="13294"/>
                  </a:cubicBezTo>
                  <a:cubicBezTo>
                    <a:pt x="12257" y="13294"/>
                    <a:pt x="12264" y="13296"/>
                    <a:pt x="12273" y="13302"/>
                  </a:cubicBezTo>
                  <a:lnTo>
                    <a:pt x="12324" y="13343"/>
                  </a:lnTo>
                  <a:lnTo>
                    <a:pt x="12338" y="13327"/>
                  </a:lnTo>
                  <a:cubicBezTo>
                    <a:pt x="12351" y="13314"/>
                    <a:pt x="12363" y="13301"/>
                    <a:pt x="12380" y="13288"/>
                  </a:cubicBezTo>
                  <a:lnTo>
                    <a:pt x="12398" y="13274"/>
                  </a:lnTo>
                  <a:lnTo>
                    <a:pt x="12358" y="13221"/>
                  </a:lnTo>
                  <a:cubicBezTo>
                    <a:pt x="12351" y="13210"/>
                    <a:pt x="12351" y="13199"/>
                    <a:pt x="12352" y="13198"/>
                  </a:cubicBezTo>
                  <a:cubicBezTo>
                    <a:pt x="12356" y="13198"/>
                    <a:pt x="12364" y="13201"/>
                    <a:pt x="12372" y="13212"/>
                  </a:cubicBezTo>
                  <a:lnTo>
                    <a:pt x="12411" y="13265"/>
                  </a:lnTo>
                  <a:lnTo>
                    <a:pt x="12430" y="13253"/>
                  </a:lnTo>
                  <a:cubicBezTo>
                    <a:pt x="12448" y="13241"/>
                    <a:pt x="12463" y="13232"/>
                    <a:pt x="12479" y="13226"/>
                  </a:cubicBezTo>
                  <a:lnTo>
                    <a:pt x="12499" y="13216"/>
                  </a:lnTo>
                  <a:lnTo>
                    <a:pt x="12475" y="13156"/>
                  </a:lnTo>
                  <a:cubicBezTo>
                    <a:pt x="12470" y="13142"/>
                    <a:pt x="12473" y="13132"/>
                    <a:pt x="12474" y="13131"/>
                  </a:cubicBezTo>
                  <a:lnTo>
                    <a:pt x="12474" y="13131"/>
                  </a:lnTo>
                  <a:cubicBezTo>
                    <a:pt x="12477" y="13131"/>
                    <a:pt x="12486" y="13136"/>
                    <a:pt x="12491" y="13149"/>
                  </a:cubicBezTo>
                  <a:lnTo>
                    <a:pt x="12515" y="13210"/>
                  </a:lnTo>
                  <a:lnTo>
                    <a:pt x="12534" y="13204"/>
                  </a:lnTo>
                  <a:cubicBezTo>
                    <a:pt x="12553" y="13198"/>
                    <a:pt x="12571" y="13193"/>
                    <a:pt x="12591" y="13190"/>
                  </a:cubicBezTo>
                  <a:lnTo>
                    <a:pt x="12612" y="13186"/>
                  </a:lnTo>
                  <a:lnTo>
                    <a:pt x="12606" y="13121"/>
                  </a:lnTo>
                  <a:cubicBezTo>
                    <a:pt x="12605" y="13106"/>
                    <a:pt x="12610" y="13098"/>
                    <a:pt x="12611" y="13096"/>
                  </a:cubicBezTo>
                  <a:close/>
                  <a:moveTo>
                    <a:pt x="13324" y="14170"/>
                  </a:moveTo>
                  <a:cubicBezTo>
                    <a:pt x="13326" y="14172"/>
                    <a:pt x="13328" y="14174"/>
                    <a:pt x="13329" y="14176"/>
                  </a:cubicBezTo>
                  <a:cubicBezTo>
                    <a:pt x="13327" y="14174"/>
                    <a:pt x="13325" y="14172"/>
                    <a:pt x="13324" y="14170"/>
                  </a:cubicBezTo>
                  <a:close/>
                  <a:moveTo>
                    <a:pt x="9118" y="14107"/>
                  </a:moveTo>
                  <a:cubicBezTo>
                    <a:pt x="9127" y="14112"/>
                    <a:pt x="9135" y="14117"/>
                    <a:pt x="9145" y="14121"/>
                  </a:cubicBezTo>
                  <a:cubicBezTo>
                    <a:pt x="9142" y="14124"/>
                    <a:pt x="9137" y="14127"/>
                    <a:pt x="9135" y="14132"/>
                  </a:cubicBezTo>
                  <a:cubicBezTo>
                    <a:pt x="9125" y="14147"/>
                    <a:pt x="9118" y="14165"/>
                    <a:pt x="9113" y="14184"/>
                  </a:cubicBezTo>
                  <a:cubicBezTo>
                    <a:pt x="9106" y="14179"/>
                    <a:pt x="9100" y="14174"/>
                    <a:pt x="9094" y="14170"/>
                  </a:cubicBezTo>
                  <a:cubicBezTo>
                    <a:pt x="9088" y="14165"/>
                    <a:pt x="9079" y="14161"/>
                    <a:pt x="9073" y="14158"/>
                  </a:cubicBezTo>
                  <a:cubicBezTo>
                    <a:pt x="9089" y="14145"/>
                    <a:pt x="9104" y="14133"/>
                    <a:pt x="9114" y="14117"/>
                  </a:cubicBezTo>
                  <a:cubicBezTo>
                    <a:pt x="9115" y="14114"/>
                    <a:pt x="9116" y="14112"/>
                    <a:pt x="9118" y="14107"/>
                  </a:cubicBezTo>
                  <a:close/>
                  <a:moveTo>
                    <a:pt x="20474" y="14171"/>
                  </a:moveTo>
                  <a:cubicBezTo>
                    <a:pt x="20472" y="14175"/>
                    <a:pt x="20472" y="14179"/>
                    <a:pt x="20469" y="14184"/>
                  </a:cubicBezTo>
                  <a:cubicBezTo>
                    <a:pt x="20471" y="14180"/>
                    <a:pt x="20472" y="14175"/>
                    <a:pt x="20474" y="14171"/>
                  </a:cubicBezTo>
                  <a:close/>
                  <a:moveTo>
                    <a:pt x="2108" y="12877"/>
                  </a:moveTo>
                  <a:lnTo>
                    <a:pt x="3409" y="14177"/>
                  </a:lnTo>
                  <a:lnTo>
                    <a:pt x="3400" y="14185"/>
                  </a:lnTo>
                  <a:lnTo>
                    <a:pt x="2100" y="12884"/>
                  </a:lnTo>
                  <a:lnTo>
                    <a:pt x="2108" y="12877"/>
                  </a:lnTo>
                  <a:close/>
                  <a:moveTo>
                    <a:pt x="5707" y="14168"/>
                  </a:moveTo>
                  <a:lnTo>
                    <a:pt x="5707" y="14185"/>
                  </a:lnTo>
                  <a:lnTo>
                    <a:pt x="5014" y="14185"/>
                  </a:lnTo>
                  <a:lnTo>
                    <a:pt x="5014" y="14168"/>
                  </a:lnTo>
                  <a:close/>
                  <a:moveTo>
                    <a:pt x="8630" y="13922"/>
                  </a:moveTo>
                  <a:cubicBezTo>
                    <a:pt x="8634" y="13923"/>
                    <a:pt x="8636" y="13924"/>
                    <a:pt x="8641" y="13925"/>
                  </a:cubicBezTo>
                  <a:lnTo>
                    <a:pt x="8381" y="14185"/>
                  </a:lnTo>
                  <a:lnTo>
                    <a:pt x="8373" y="14177"/>
                  </a:lnTo>
                  <a:lnTo>
                    <a:pt x="8630" y="13922"/>
                  </a:lnTo>
                  <a:close/>
                  <a:moveTo>
                    <a:pt x="2098" y="12946"/>
                  </a:moveTo>
                  <a:lnTo>
                    <a:pt x="3339" y="14186"/>
                  </a:lnTo>
                  <a:lnTo>
                    <a:pt x="3327" y="14198"/>
                  </a:lnTo>
                  <a:lnTo>
                    <a:pt x="2086" y="12958"/>
                  </a:lnTo>
                  <a:lnTo>
                    <a:pt x="2098" y="12946"/>
                  </a:lnTo>
                  <a:close/>
                  <a:moveTo>
                    <a:pt x="8685" y="13945"/>
                  </a:moveTo>
                  <a:lnTo>
                    <a:pt x="8701" y="13953"/>
                  </a:lnTo>
                  <a:lnTo>
                    <a:pt x="8456" y="14198"/>
                  </a:lnTo>
                  <a:lnTo>
                    <a:pt x="8444" y="14186"/>
                  </a:lnTo>
                  <a:lnTo>
                    <a:pt x="8685" y="13945"/>
                  </a:lnTo>
                  <a:close/>
                  <a:moveTo>
                    <a:pt x="13338" y="14185"/>
                  </a:moveTo>
                  <a:cubicBezTo>
                    <a:pt x="13341" y="14192"/>
                    <a:pt x="13344" y="14198"/>
                    <a:pt x="13347" y="14206"/>
                  </a:cubicBezTo>
                  <a:cubicBezTo>
                    <a:pt x="13344" y="14200"/>
                    <a:pt x="13341" y="14192"/>
                    <a:pt x="13338" y="14185"/>
                  </a:cubicBezTo>
                  <a:close/>
                  <a:moveTo>
                    <a:pt x="20652" y="14200"/>
                  </a:moveTo>
                  <a:cubicBezTo>
                    <a:pt x="20653" y="14203"/>
                    <a:pt x="20652" y="14206"/>
                    <a:pt x="20652" y="14207"/>
                  </a:cubicBezTo>
                  <a:lnTo>
                    <a:pt x="20652" y="14200"/>
                  </a:lnTo>
                  <a:close/>
                  <a:moveTo>
                    <a:pt x="5705" y="14230"/>
                  </a:moveTo>
                  <a:lnTo>
                    <a:pt x="5705" y="14240"/>
                  </a:lnTo>
                  <a:lnTo>
                    <a:pt x="4971" y="14240"/>
                  </a:lnTo>
                  <a:lnTo>
                    <a:pt x="4971" y="14230"/>
                  </a:lnTo>
                  <a:close/>
                  <a:moveTo>
                    <a:pt x="9288" y="14212"/>
                  </a:moveTo>
                  <a:cubicBezTo>
                    <a:pt x="9292" y="14212"/>
                    <a:pt x="9294" y="14213"/>
                    <a:pt x="9298" y="14214"/>
                  </a:cubicBezTo>
                  <a:cubicBezTo>
                    <a:pt x="9305" y="14219"/>
                    <a:pt x="9309" y="14230"/>
                    <a:pt x="9304" y="14237"/>
                  </a:cubicBezTo>
                  <a:cubicBezTo>
                    <a:pt x="9301" y="14242"/>
                    <a:pt x="9295" y="14244"/>
                    <a:pt x="9290" y="14244"/>
                  </a:cubicBezTo>
                  <a:cubicBezTo>
                    <a:pt x="9288" y="14244"/>
                    <a:pt x="9284" y="14243"/>
                    <a:pt x="9282" y="14242"/>
                  </a:cubicBezTo>
                  <a:cubicBezTo>
                    <a:pt x="9278" y="14239"/>
                    <a:pt x="9273" y="14235"/>
                    <a:pt x="9273" y="14230"/>
                  </a:cubicBezTo>
                  <a:cubicBezTo>
                    <a:pt x="9271" y="14226"/>
                    <a:pt x="9271" y="14222"/>
                    <a:pt x="9273" y="14219"/>
                  </a:cubicBezTo>
                  <a:cubicBezTo>
                    <a:pt x="9277" y="14214"/>
                    <a:pt x="9282" y="14212"/>
                    <a:pt x="9288" y="14212"/>
                  </a:cubicBezTo>
                  <a:close/>
                  <a:moveTo>
                    <a:pt x="12670" y="12993"/>
                  </a:moveTo>
                  <a:cubicBezTo>
                    <a:pt x="12872" y="12993"/>
                    <a:pt x="13063" y="13090"/>
                    <a:pt x="13182" y="13252"/>
                  </a:cubicBezTo>
                  <a:cubicBezTo>
                    <a:pt x="13282" y="13389"/>
                    <a:pt x="13323" y="13555"/>
                    <a:pt x="13297" y="13722"/>
                  </a:cubicBezTo>
                  <a:cubicBezTo>
                    <a:pt x="13283" y="13805"/>
                    <a:pt x="13255" y="13881"/>
                    <a:pt x="13214" y="13949"/>
                  </a:cubicBezTo>
                  <a:cubicBezTo>
                    <a:pt x="13206" y="13949"/>
                    <a:pt x="13200" y="13949"/>
                    <a:pt x="13192" y="13950"/>
                  </a:cubicBezTo>
                  <a:cubicBezTo>
                    <a:pt x="13171" y="13954"/>
                    <a:pt x="13149" y="13966"/>
                    <a:pt x="13127" y="13980"/>
                  </a:cubicBezTo>
                  <a:cubicBezTo>
                    <a:pt x="13130" y="13971"/>
                    <a:pt x="13132" y="13964"/>
                    <a:pt x="13130" y="13954"/>
                  </a:cubicBezTo>
                  <a:cubicBezTo>
                    <a:pt x="13129" y="13936"/>
                    <a:pt x="13117" y="13917"/>
                    <a:pt x="13100" y="13905"/>
                  </a:cubicBezTo>
                  <a:lnTo>
                    <a:pt x="13081" y="13890"/>
                  </a:lnTo>
                  <a:cubicBezTo>
                    <a:pt x="13086" y="13885"/>
                    <a:pt x="13089" y="13878"/>
                    <a:pt x="13092" y="13871"/>
                  </a:cubicBezTo>
                  <a:lnTo>
                    <a:pt x="13113" y="13881"/>
                  </a:lnTo>
                  <a:cubicBezTo>
                    <a:pt x="13124" y="13886"/>
                    <a:pt x="13136" y="13888"/>
                    <a:pt x="13147" y="13888"/>
                  </a:cubicBezTo>
                  <a:cubicBezTo>
                    <a:pt x="13170" y="13888"/>
                    <a:pt x="13191" y="13877"/>
                    <a:pt x="13200" y="13859"/>
                  </a:cubicBezTo>
                  <a:cubicBezTo>
                    <a:pt x="13211" y="13832"/>
                    <a:pt x="13192" y="13797"/>
                    <a:pt x="13156" y="13781"/>
                  </a:cubicBezTo>
                  <a:lnTo>
                    <a:pt x="13135" y="13773"/>
                  </a:lnTo>
                  <a:cubicBezTo>
                    <a:pt x="13137" y="13766"/>
                    <a:pt x="13139" y="13759"/>
                    <a:pt x="13140" y="13753"/>
                  </a:cubicBezTo>
                  <a:lnTo>
                    <a:pt x="13164" y="13757"/>
                  </a:lnTo>
                  <a:cubicBezTo>
                    <a:pt x="13168" y="13758"/>
                    <a:pt x="13172" y="13758"/>
                    <a:pt x="13176" y="13758"/>
                  </a:cubicBezTo>
                  <a:cubicBezTo>
                    <a:pt x="13209" y="13758"/>
                    <a:pt x="13236" y="13740"/>
                    <a:pt x="13240" y="13715"/>
                  </a:cubicBezTo>
                  <a:cubicBezTo>
                    <a:pt x="13244" y="13684"/>
                    <a:pt x="13217" y="13657"/>
                    <a:pt x="13179" y="13652"/>
                  </a:cubicBezTo>
                  <a:lnTo>
                    <a:pt x="13156" y="13647"/>
                  </a:lnTo>
                  <a:cubicBezTo>
                    <a:pt x="13156" y="13641"/>
                    <a:pt x="13156" y="13633"/>
                    <a:pt x="13158" y="13626"/>
                  </a:cubicBezTo>
                  <a:lnTo>
                    <a:pt x="13181" y="13623"/>
                  </a:lnTo>
                  <a:cubicBezTo>
                    <a:pt x="13203" y="13621"/>
                    <a:pt x="13222" y="13612"/>
                    <a:pt x="13233" y="13597"/>
                  </a:cubicBezTo>
                  <a:cubicBezTo>
                    <a:pt x="13241" y="13586"/>
                    <a:pt x="13245" y="13575"/>
                    <a:pt x="13244" y="13562"/>
                  </a:cubicBezTo>
                  <a:cubicBezTo>
                    <a:pt x="13240" y="13535"/>
                    <a:pt x="13214" y="13515"/>
                    <a:pt x="13179" y="13515"/>
                  </a:cubicBezTo>
                  <a:cubicBezTo>
                    <a:pt x="13176" y="13515"/>
                    <a:pt x="13172" y="13515"/>
                    <a:pt x="13169" y="13516"/>
                  </a:cubicBezTo>
                  <a:lnTo>
                    <a:pt x="13146" y="13518"/>
                  </a:lnTo>
                  <a:cubicBezTo>
                    <a:pt x="13145" y="13511"/>
                    <a:pt x="13144" y="13505"/>
                    <a:pt x="13140" y="13499"/>
                  </a:cubicBezTo>
                  <a:lnTo>
                    <a:pt x="13162" y="13490"/>
                  </a:lnTo>
                  <a:cubicBezTo>
                    <a:pt x="13182" y="13483"/>
                    <a:pt x="13198" y="13468"/>
                    <a:pt x="13206" y="13451"/>
                  </a:cubicBezTo>
                  <a:cubicBezTo>
                    <a:pt x="13211" y="13439"/>
                    <a:pt x="13211" y="13426"/>
                    <a:pt x="13207" y="13415"/>
                  </a:cubicBezTo>
                  <a:cubicBezTo>
                    <a:pt x="13199" y="13396"/>
                    <a:pt x="13177" y="13385"/>
                    <a:pt x="13152" y="13385"/>
                  </a:cubicBezTo>
                  <a:cubicBezTo>
                    <a:pt x="13142" y="13385"/>
                    <a:pt x="13132" y="13387"/>
                    <a:pt x="13123" y="13390"/>
                  </a:cubicBezTo>
                  <a:lnTo>
                    <a:pt x="13101" y="13399"/>
                  </a:lnTo>
                  <a:cubicBezTo>
                    <a:pt x="13098" y="13391"/>
                    <a:pt x="13095" y="13386"/>
                    <a:pt x="13091" y="13380"/>
                  </a:cubicBezTo>
                  <a:lnTo>
                    <a:pt x="13109" y="13367"/>
                  </a:lnTo>
                  <a:cubicBezTo>
                    <a:pt x="13127" y="13353"/>
                    <a:pt x="13138" y="13336"/>
                    <a:pt x="13143" y="13317"/>
                  </a:cubicBezTo>
                  <a:cubicBezTo>
                    <a:pt x="13145" y="13305"/>
                    <a:pt x="13140" y="13291"/>
                    <a:pt x="13134" y="13283"/>
                  </a:cubicBezTo>
                  <a:cubicBezTo>
                    <a:pt x="13125" y="13270"/>
                    <a:pt x="13110" y="13264"/>
                    <a:pt x="13093" y="13264"/>
                  </a:cubicBezTo>
                  <a:cubicBezTo>
                    <a:pt x="13078" y="13264"/>
                    <a:pt x="13060" y="13269"/>
                    <a:pt x="13046" y="13279"/>
                  </a:cubicBezTo>
                  <a:lnTo>
                    <a:pt x="13028" y="13292"/>
                  </a:lnTo>
                  <a:cubicBezTo>
                    <a:pt x="13022" y="13288"/>
                    <a:pt x="13018" y="13283"/>
                    <a:pt x="13013" y="13276"/>
                  </a:cubicBezTo>
                  <a:lnTo>
                    <a:pt x="13028" y="13258"/>
                  </a:lnTo>
                  <a:cubicBezTo>
                    <a:pt x="13040" y="13241"/>
                    <a:pt x="13049" y="13221"/>
                    <a:pt x="13046" y="13202"/>
                  </a:cubicBezTo>
                  <a:cubicBezTo>
                    <a:pt x="13044" y="13190"/>
                    <a:pt x="13038" y="13178"/>
                    <a:pt x="13029" y="13171"/>
                  </a:cubicBezTo>
                  <a:cubicBezTo>
                    <a:pt x="13021" y="13165"/>
                    <a:pt x="13011" y="13162"/>
                    <a:pt x="13001" y="13162"/>
                  </a:cubicBezTo>
                  <a:cubicBezTo>
                    <a:pt x="12981" y="13162"/>
                    <a:pt x="12958" y="13172"/>
                    <a:pt x="12943" y="13191"/>
                  </a:cubicBezTo>
                  <a:lnTo>
                    <a:pt x="12928" y="13210"/>
                  </a:lnTo>
                  <a:cubicBezTo>
                    <a:pt x="12923" y="13206"/>
                    <a:pt x="12917" y="13202"/>
                    <a:pt x="12912" y="13199"/>
                  </a:cubicBezTo>
                  <a:lnTo>
                    <a:pt x="12921" y="13178"/>
                  </a:lnTo>
                  <a:cubicBezTo>
                    <a:pt x="12927" y="13162"/>
                    <a:pt x="12930" y="13147"/>
                    <a:pt x="12927" y="13131"/>
                  </a:cubicBezTo>
                  <a:cubicBezTo>
                    <a:pt x="12924" y="13112"/>
                    <a:pt x="12914" y="13099"/>
                    <a:pt x="12900" y="13092"/>
                  </a:cubicBezTo>
                  <a:cubicBezTo>
                    <a:pt x="12895" y="13089"/>
                    <a:pt x="12889" y="13088"/>
                    <a:pt x="12884" y="13088"/>
                  </a:cubicBezTo>
                  <a:cubicBezTo>
                    <a:pt x="12860" y="13088"/>
                    <a:pt x="12835" y="13107"/>
                    <a:pt x="12822" y="13134"/>
                  </a:cubicBezTo>
                  <a:lnTo>
                    <a:pt x="12812" y="13156"/>
                  </a:lnTo>
                  <a:cubicBezTo>
                    <a:pt x="12806" y="13153"/>
                    <a:pt x="12800" y="13152"/>
                    <a:pt x="12792" y="13151"/>
                  </a:cubicBezTo>
                  <a:lnTo>
                    <a:pt x="12797" y="13128"/>
                  </a:lnTo>
                  <a:cubicBezTo>
                    <a:pt x="12802" y="13090"/>
                    <a:pt x="12784" y="13055"/>
                    <a:pt x="12754" y="13052"/>
                  </a:cubicBezTo>
                  <a:lnTo>
                    <a:pt x="12748" y="13052"/>
                  </a:lnTo>
                  <a:cubicBezTo>
                    <a:pt x="12721" y="13052"/>
                    <a:pt x="12696" y="13078"/>
                    <a:pt x="12691" y="13112"/>
                  </a:cubicBezTo>
                  <a:lnTo>
                    <a:pt x="12687" y="13135"/>
                  </a:lnTo>
                  <a:cubicBezTo>
                    <a:pt x="12681" y="13135"/>
                    <a:pt x="12673" y="13135"/>
                    <a:pt x="12666" y="13133"/>
                  </a:cubicBezTo>
                  <a:lnTo>
                    <a:pt x="12664" y="13111"/>
                  </a:lnTo>
                  <a:cubicBezTo>
                    <a:pt x="12660" y="13075"/>
                    <a:pt x="12636" y="13047"/>
                    <a:pt x="12603" y="13047"/>
                  </a:cubicBezTo>
                  <a:cubicBezTo>
                    <a:pt x="12591" y="13048"/>
                    <a:pt x="12579" y="13056"/>
                    <a:pt x="12571" y="13066"/>
                  </a:cubicBezTo>
                  <a:cubicBezTo>
                    <a:pt x="12559" y="13080"/>
                    <a:pt x="12554" y="13101"/>
                    <a:pt x="12557" y="13122"/>
                  </a:cubicBezTo>
                  <a:lnTo>
                    <a:pt x="12559" y="13146"/>
                  </a:lnTo>
                  <a:cubicBezTo>
                    <a:pt x="12553" y="13147"/>
                    <a:pt x="12547" y="13148"/>
                    <a:pt x="12539" y="13151"/>
                  </a:cubicBezTo>
                  <a:lnTo>
                    <a:pt x="12532" y="13130"/>
                  </a:lnTo>
                  <a:cubicBezTo>
                    <a:pt x="12521" y="13100"/>
                    <a:pt x="12495" y="13082"/>
                    <a:pt x="12472" y="13082"/>
                  </a:cubicBezTo>
                  <a:cubicBezTo>
                    <a:pt x="12467" y="13082"/>
                    <a:pt x="12462" y="13082"/>
                    <a:pt x="12457" y="13084"/>
                  </a:cubicBezTo>
                  <a:cubicBezTo>
                    <a:pt x="12444" y="13089"/>
                    <a:pt x="12436" y="13098"/>
                    <a:pt x="12431" y="13110"/>
                  </a:cubicBezTo>
                  <a:cubicBezTo>
                    <a:pt x="12422" y="13127"/>
                    <a:pt x="12423" y="13148"/>
                    <a:pt x="12431" y="13168"/>
                  </a:cubicBezTo>
                  <a:lnTo>
                    <a:pt x="12438" y="13189"/>
                  </a:lnTo>
                  <a:cubicBezTo>
                    <a:pt x="12433" y="13191"/>
                    <a:pt x="12427" y="13195"/>
                    <a:pt x="12420" y="13199"/>
                  </a:cubicBezTo>
                  <a:lnTo>
                    <a:pt x="12406" y="13180"/>
                  </a:lnTo>
                  <a:cubicBezTo>
                    <a:pt x="12391" y="13160"/>
                    <a:pt x="12368" y="13148"/>
                    <a:pt x="12347" y="13148"/>
                  </a:cubicBezTo>
                  <a:cubicBezTo>
                    <a:pt x="12338" y="13148"/>
                    <a:pt x="12329" y="13151"/>
                    <a:pt x="12322" y="13156"/>
                  </a:cubicBezTo>
                  <a:cubicBezTo>
                    <a:pt x="12312" y="13162"/>
                    <a:pt x="12305" y="13174"/>
                    <a:pt x="12304" y="13187"/>
                  </a:cubicBezTo>
                  <a:cubicBezTo>
                    <a:pt x="12301" y="13206"/>
                    <a:pt x="12306" y="13227"/>
                    <a:pt x="12320" y="13244"/>
                  </a:cubicBezTo>
                  <a:lnTo>
                    <a:pt x="12333" y="13263"/>
                  </a:lnTo>
                  <a:cubicBezTo>
                    <a:pt x="12327" y="13268"/>
                    <a:pt x="12322" y="13271"/>
                    <a:pt x="12317" y="13276"/>
                  </a:cubicBezTo>
                  <a:lnTo>
                    <a:pt x="12299" y="13263"/>
                  </a:lnTo>
                  <a:cubicBezTo>
                    <a:pt x="12284" y="13250"/>
                    <a:pt x="12266" y="13244"/>
                    <a:pt x="12249" y="13244"/>
                  </a:cubicBezTo>
                  <a:cubicBezTo>
                    <a:pt x="12233" y="13244"/>
                    <a:pt x="12219" y="13250"/>
                    <a:pt x="12210" y="13260"/>
                  </a:cubicBezTo>
                  <a:cubicBezTo>
                    <a:pt x="12202" y="13270"/>
                    <a:pt x="12200" y="13284"/>
                    <a:pt x="12201" y="13296"/>
                  </a:cubicBezTo>
                  <a:cubicBezTo>
                    <a:pt x="12202" y="13315"/>
                    <a:pt x="12215" y="13333"/>
                    <a:pt x="12231" y="13347"/>
                  </a:cubicBezTo>
                  <a:lnTo>
                    <a:pt x="12249" y="13361"/>
                  </a:lnTo>
                  <a:cubicBezTo>
                    <a:pt x="12246" y="13366"/>
                    <a:pt x="12243" y="13373"/>
                    <a:pt x="12239" y="13380"/>
                  </a:cubicBezTo>
                  <a:lnTo>
                    <a:pt x="12218" y="13370"/>
                  </a:lnTo>
                  <a:cubicBezTo>
                    <a:pt x="12207" y="13365"/>
                    <a:pt x="12195" y="13363"/>
                    <a:pt x="12184" y="13363"/>
                  </a:cubicBezTo>
                  <a:cubicBezTo>
                    <a:pt x="12161" y="13363"/>
                    <a:pt x="12140" y="13373"/>
                    <a:pt x="12132" y="13391"/>
                  </a:cubicBezTo>
                  <a:cubicBezTo>
                    <a:pt x="12121" y="13419"/>
                    <a:pt x="12139" y="13453"/>
                    <a:pt x="12174" y="13469"/>
                  </a:cubicBezTo>
                  <a:lnTo>
                    <a:pt x="12196" y="13479"/>
                  </a:lnTo>
                  <a:cubicBezTo>
                    <a:pt x="12194" y="13485"/>
                    <a:pt x="12191" y="13491"/>
                    <a:pt x="12190" y="13498"/>
                  </a:cubicBezTo>
                  <a:lnTo>
                    <a:pt x="12168" y="13495"/>
                  </a:lnTo>
                  <a:cubicBezTo>
                    <a:pt x="12163" y="13494"/>
                    <a:pt x="12157" y="13493"/>
                    <a:pt x="12152" y="13493"/>
                  </a:cubicBezTo>
                  <a:cubicBezTo>
                    <a:pt x="12121" y="13493"/>
                    <a:pt x="12095" y="13511"/>
                    <a:pt x="12091" y="13537"/>
                  </a:cubicBezTo>
                  <a:cubicBezTo>
                    <a:pt x="12086" y="13566"/>
                    <a:pt x="12114" y="13595"/>
                    <a:pt x="12152" y="13601"/>
                  </a:cubicBezTo>
                  <a:lnTo>
                    <a:pt x="12174" y="13605"/>
                  </a:lnTo>
                  <a:lnTo>
                    <a:pt x="12174" y="13626"/>
                  </a:lnTo>
                  <a:lnTo>
                    <a:pt x="12152" y="13629"/>
                  </a:lnTo>
                  <a:cubicBezTo>
                    <a:pt x="12130" y="13632"/>
                    <a:pt x="12111" y="13640"/>
                    <a:pt x="12100" y="13655"/>
                  </a:cubicBezTo>
                  <a:cubicBezTo>
                    <a:pt x="12091" y="13665"/>
                    <a:pt x="12088" y="13678"/>
                    <a:pt x="12089" y="13690"/>
                  </a:cubicBezTo>
                  <a:cubicBezTo>
                    <a:pt x="12091" y="13716"/>
                    <a:pt x="12118" y="13737"/>
                    <a:pt x="12154" y="13737"/>
                  </a:cubicBezTo>
                  <a:cubicBezTo>
                    <a:pt x="12157" y="13737"/>
                    <a:pt x="12161" y="13736"/>
                    <a:pt x="12164" y="13736"/>
                  </a:cubicBezTo>
                  <a:lnTo>
                    <a:pt x="12188" y="13733"/>
                  </a:lnTo>
                  <a:cubicBezTo>
                    <a:pt x="12189" y="13739"/>
                    <a:pt x="12190" y="13746"/>
                    <a:pt x="12193" y="13753"/>
                  </a:cubicBezTo>
                  <a:lnTo>
                    <a:pt x="12172" y="13760"/>
                  </a:lnTo>
                  <a:cubicBezTo>
                    <a:pt x="12152" y="13769"/>
                    <a:pt x="12135" y="13784"/>
                    <a:pt x="12128" y="13800"/>
                  </a:cubicBezTo>
                  <a:cubicBezTo>
                    <a:pt x="12123" y="13812"/>
                    <a:pt x="12123" y="13825"/>
                    <a:pt x="12127" y="13836"/>
                  </a:cubicBezTo>
                  <a:cubicBezTo>
                    <a:pt x="12134" y="13856"/>
                    <a:pt x="12155" y="13867"/>
                    <a:pt x="12180" y="13867"/>
                  </a:cubicBezTo>
                  <a:cubicBezTo>
                    <a:pt x="12190" y="13867"/>
                    <a:pt x="12201" y="13865"/>
                    <a:pt x="12211" y="13861"/>
                  </a:cubicBezTo>
                  <a:lnTo>
                    <a:pt x="12232" y="13853"/>
                  </a:lnTo>
                  <a:cubicBezTo>
                    <a:pt x="12236" y="13858"/>
                    <a:pt x="12239" y="13865"/>
                    <a:pt x="12243" y="13871"/>
                  </a:cubicBezTo>
                  <a:lnTo>
                    <a:pt x="12225" y="13885"/>
                  </a:lnTo>
                  <a:cubicBezTo>
                    <a:pt x="12193" y="13907"/>
                    <a:pt x="12183" y="13945"/>
                    <a:pt x="12201" y="13969"/>
                  </a:cubicBezTo>
                  <a:cubicBezTo>
                    <a:pt x="12210" y="13981"/>
                    <a:pt x="12225" y="13987"/>
                    <a:pt x="12242" y="13987"/>
                  </a:cubicBezTo>
                  <a:cubicBezTo>
                    <a:pt x="12257" y="13987"/>
                    <a:pt x="12275" y="13982"/>
                    <a:pt x="12289" y="13971"/>
                  </a:cubicBezTo>
                  <a:lnTo>
                    <a:pt x="12307" y="13959"/>
                  </a:lnTo>
                  <a:cubicBezTo>
                    <a:pt x="12313" y="13964"/>
                    <a:pt x="12317" y="13969"/>
                    <a:pt x="12322" y="13974"/>
                  </a:cubicBezTo>
                  <a:lnTo>
                    <a:pt x="12307" y="13992"/>
                  </a:lnTo>
                  <a:cubicBezTo>
                    <a:pt x="12295" y="14009"/>
                    <a:pt x="12286" y="14029"/>
                    <a:pt x="12289" y="14048"/>
                  </a:cubicBezTo>
                  <a:cubicBezTo>
                    <a:pt x="12290" y="14061"/>
                    <a:pt x="12297" y="14074"/>
                    <a:pt x="12306" y="14080"/>
                  </a:cubicBezTo>
                  <a:cubicBezTo>
                    <a:pt x="12314" y="14086"/>
                    <a:pt x="12324" y="14089"/>
                    <a:pt x="12335" y="14089"/>
                  </a:cubicBezTo>
                  <a:cubicBezTo>
                    <a:pt x="12355" y="14089"/>
                    <a:pt x="12377" y="14079"/>
                    <a:pt x="12392" y="14060"/>
                  </a:cubicBezTo>
                  <a:lnTo>
                    <a:pt x="12406" y="14042"/>
                  </a:lnTo>
                  <a:cubicBezTo>
                    <a:pt x="12412" y="14045"/>
                    <a:pt x="12418" y="14049"/>
                    <a:pt x="12425" y="14052"/>
                  </a:cubicBezTo>
                  <a:lnTo>
                    <a:pt x="12416" y="14074"/>
                  </a:lnTo>
                  <a:cubicBezTo>
                    <a:pt x="12400" y="14108"/>
                    <a:pt x="12410" y="14147"/>
                    <a:pt x="12437" y="14159"/>
                  </a:cubicBezTo>
                  <a:cubicBezTo>
                    <a:pt x="12442" y="14161"/>
                    <a:pt x="12448" y="14162"/>
                    <a:pt x="12453" y="14162"/>
                  </a:cubicBezTo>
                  <a:cubicBezTo>
                    <a:pt x="12476" y="14162"/>
                    <a:pt x="12502" y="14144"/>
                    <a:pt x="12513" y="14117"/>
                  </a:cubicBezTo>
                  <a:lnTo>
                    <a:pt x="12522" y="14096"/>
                  </a:lnTo>
                  <a:cubicBezTo>
                    <a:pt x="12529" y="14097"/>
                    <a:pt x="12536" y="14099"/>
                    <a:pt x="12543" y="14101"/>
                  </a:cubicBezTo>
                  <a:lnTo>
                    <a:pt x="12538" y="14123"/>
                  </a:lnTo>
                  <a:cubicBezTo>
                    <a:pt x="12534" y="14144"/>
                    <a:pt x="12539" y="14165"/>
                    <a:pt x="12550" y="14181"/>
                  </a:cubicBezTo>
                  <a:cubicBezTo>
                    <a:pt x="12558" y="14192"/>
                    <a:pt x="12569" y="14198"/>
                    <a:pt x="12580" y="14201"/>
                  </a:cubicBezTo>
                  <a:lnTo>
                    <a:pt x="12587" y="14201"/>
                  </a:lnTo>
                  <a:cubicBezTo>
                    <a:pt x="12615" y="14201"/>
                    <a:pt x="12638" y="14176"/>
                    <a:pt x="12645" y="14140"/>
                  </a:cubicBezTo>
                  <a:lnTo>
                    <a:pt x="12649" y="14118"/>
                  </a:lnTo>
                  <a:lnTo>
                    <a:pt x="12670" y="14118"/>
                  </a:lnTo>
                  <a:lnTo>
                    <a:pt x="12673" y="14140"/>
                  </a:lnTo>
                  <a:cubicBezTo>
                    <a:pt x="12676" y="14176"/>
                    <a:pt x="12701" y="14203"/>
                    <a:pt x="12729" y="14203"/>
                  </a:cubicBezTo>
                  <a:lnTo>
                    <a:pt x="12733" y="14203"/>
                  </a:lnTo>
                  <a:cubicBezTo>
                    <a:pt x="12745" y="14202"/>
                    <a:pt x="12758" y="14196"/>
                    <a:pt x="12765" y="14186"/>
                  </a:cubicBezTo>
                  <a:cubicBezTo>
                    <a:pt x="12777" y="14172"/>
                    <a:pt x="12782" y="14151"/>
                    <a:pt x="12780" y="14129"/>
                  </a:cubicBezTo>
                  <a:lnTo>
                    <a:pt x="12777" y="14107"/>
                  </a:lnTo>
                  <a:cubicBezTo>
                    <a:pt x="12784" y="14106"/>
                    <a:pt x="12790" y="14104"/>
                    <a:pt x="12797" y="14102"/>
                  </a:cubicBezTo>
                  <a:lnTo>
                    <a:pt x="12805" y="14123"/>
                  </a:lnTo>
                  <a:cubicBezTo>
                    <a:pt x="12817" y="14153"/>
                    <a:pt x="12840" y="14171"/>
                    <a:pt x="12864" y="14171"/>
                  </a:cubicBezTo>
                  <a:cubicBezTo>
                    <a:pt x="12850" y="14179"/>
                    <a:pt x="12839" y="14185"/>
                    <a:pt x="12827" y="14191"/>
                  </a:cubicBezTo>
                  <a:cubicBezTo>
                    <a:pt x="12773" y="14214"/>
                    <a:pt x="12706" y="14223"/>
                    <a:pt x="12640" y="14234"/>
                  </a:cubicBezTo>
                  <a:lnTo>
                    <a:pt x="12603" y="14239"/>
                  </a:lnTo>
                  <a:cubicBezTo>
                    <a:pt x="12587" y="14241"/>
                    <a:pt x="12573" y="14244"/>
                    <a:pt x="12557" y="14246"/>
                  </a:cubicBezTo>
                  <a:cubicBezTo>
                    <a:pt x="12399" y="14218"/>
                    <a:pt x="12257" y="14132"/>
                    <a:pt x="12160" y="14000"/>
                  </a:cubicBezTo>
                  <a:cubicBezTo>
                    <a:pt x="12060" y="13864"/>
                    <a:pt x="12019" y="13696"/>
                    <a:pt x="12046" y="13528"/>
                  </a:cubicBezTo>
                  <a:cubicBezTo>
                    <a:pt x="12072" y="13361"/>
                    <a:pt x="12162" y="13215"/>
                    <a:pt x="12297" y="13115"/>
                  </a:cubicBezTo>
                  <a:cubicBezTo>
                    <a:pt x="12406" y="13034"/>
                    <a:pt x="12536" y="12993"/>
                    <a:pt x="12670" y="12993"/>
                  </a:cubicBezTo>
                  <a:close/>
                  <a:moveTo>
                    <a:pt x="9881" y="10997"/>
                  </a:moveTo>
                  <a:cubicBezTo>
                    <a:pt x="10398" y="10997"/>
                    <a:pt x="10888" y="11247"/>
                    <a:pt x="11194" y="11664"/>
                  </a:cubicBezTo>
                  <a:cubicBezTo>
                    <a:pt x="11723" y="12386"/>
                    <a:pt x="11566" y="13405"/>
                    <a:pt x="10843" y="13934"/>
                  </a:cubicBezTo>
                  <a:cubicBezTo>
                    <a:pt x="10561" y="14140"/>
                    <a:pt x="10231" y="14249"/>
                    <a:pt x="9884" y="14249"/>
                  </a:cubicBezTo>
                  <a:cubicBezTo>
                    <a:pt x="9367" y="14249"/>
                    <a:pt x="8876" y="14001"/>
                    <a:pt x="8571" y="13583"/>
                  </a:cubicBezTo>
                  <a:cubicBezTo>
                    <a:pt x="8315" y="13232"/>
                    <a:pt x="8209" y="12804"/>
                    <a:pt x="8277" y="12374"/>
                  </a:cubicBezTo>
                  <a:cubicBezTo>
                    <a:pt x="8343" y="11945"/>
                    <a:pt x="8573" y="11567"/>
                    <a:pt x="8923" y="11312"/>
                  </a:cubicBezTo>
                  <a:cubicBezTo>
                    <a:pt x="9204" y="11106"/>
                    <a:pt x="9535" y="10997"/>
                    <a:pt x="9881" y="10997"/>
                  </a:cubicBezTo>
                  <a:close/>
                  <a:moveTo>
                    <a:pt x="20556" y="14168"/>
                  </a:moveTo>
                  <a:cubicBezTo>
                    <a:pt x="20558" y="14168"/>
                    <a:pt x="20563" y="14168"/>
                    <a:pt x="20567" y="14170"/>
                  </a:cubicBezTo>
                  <a:cubicBezTo>
                    <a:pt x="20582" y="14172"/>
                    <a:pt x="20594" y="14180"/>
                    <a:pt x="20600" y="14192"/>
                  </a:cubicBezTo>
                  <a:cubicBezTo>
                    <a:pt x="20608" y="14202"/>
                    <a:pt x="20610" y="14213"/>
                    <a:pt x="20608" y="14224"/>
                  </a:cubicBezTo>
                  <a:cubicBezTo>
                    <a:pt x="20603" y="14247"/>
                    <a:pt x="20583" y="14262"/>
                    <a:pt x="20559" y="14262"/>
                  </a:cubicBezTo>
                  <a:cubicBezTo>
                    <a:pt x="20556" y="14262"/>
                    <a:pt x="20553" y="14262"/>
                    <a:pt x="20550" y="14261"/>
                  </a:cubicBezTo>
                  <a:cubicBezTo>
                    <a:pt x="20525" y="14256"/>
                    <a:pt x="20506" y="14232"/>
                    <a:pt x="20509" y="14206"/>
                  </a:cubicBezTo>
                  <a:cubicBezTo>
                    <a:pt x="20511" y="14184"/>
                    <a:pt x="20531" y="14168"/>
                    <a:pt x="20556" y="14168"/>
                  </a:cubicBezTo>
                  <a:close/>
                  <a:moveTo>
                    <a:pt x="8739" y="13981"/>
                  </a:moveTo>
                  <a:lnTo>
                    <a:pt x="8746" y="13989"/>
                  </a:lnTo>
                  <a:lnTo>
                    <a:pt x="8467" y="14269"/>
                  </a:lnTo>
                  <a:lnTo>
                    <a:pt x="8459" y="14260"/>
                  </a:lnTo>
                  <a:lnTo>
                    <a:pt x="8739" y="13981"/>
                  </a:lnTo>
                  <a:close/>
                  <a:moveTo>
                    <a:pt x="2023" y="12961"/>
                  </a:moveTo>
                  <a:lnTo>
                    <a:pt x="3325" y="14261"/>
                  </a:lnTo>
                  <a:lnTo>
                    <a:pt x="3316" y="14270"/>
                  </a:lnTo>
                  <a:lnTo>
                    <a:pt x="2016" y="12968"/>
                  </a:lnTo>
                  <a:lnTo>
                    <a:pt x="2023" y="12961"/>
                  </a:lnTo>
                  <a:close/>
                  <a:moveTo>
                    <a:pt x="13261" y="14190"/>
                  </a:moveTo>
                  <a:cubicBezTo>
                    <a:pt x="13285" y="14190"/>
                    <a:pt x="13303" y="14203"/>
                    <a:pt x="13307" y="14224"/>
                  </a:cubicBezTo>
                  <a:cubicBezTo>
                    <a:pt x="13311" y="14245"/>
                    <a:pt x="13301" y="14264"/>
                    <a:pt x="13282" y="14275"/>
                  </a:cubicBezTo>
                  <a:cubicBezTo>
                    <a:pt x="13279" y="14275"/>
                    <a:pt x="13273" y="14274"/>
                    <a:pt x="13269" y="14274"/>
                  </a:cubicBezTo>
                  <a:cubicBezTo>
                    <a:pt x="13258" y="14274"/>
                    <a:pt x="13247" y="14275"/>
                    <a:pt x="13234" y="14275"/>
                  </a:cubicBezTo>
                  <a:cubicBezTo>
                    <a:pt x="13221" y="14270"/>
                    <a:pt x="13211" y="14259"/>
                    <a:pt x="13208" y="14248"/>
                  </a:cubicBezTo>
                  <a:cubicBezTo>
                    <a:pt x="13206" y="14237"/>
                    <a:pt x="13207" y="14224"/>
                    <a:pt x="13213" y="14214"/>
                  </a:cubicBezTo>
                  <a:cubicBezTo>
                    <a:pt x="13221" y="14202"/>
                    <a:pt x="13233" y="14195"/>
                    <a:pt x="13248" y="14191"/>
                  </a:cubicBezTo>
                  <a:cubicBezTo>
                    <a:pt x="13252" y="14190"/>
                    <a:pt x="13255" y="14190"/>
                    <a:pt x="13261" y="14190"/>
                  </a:cubicBezTo>
                  <a:close/>
                  <a:moveTo>
                    <a:pt x="8772" y="14026"/>
                  </a:moveTo>
                  <a:cubicBezTo>
                    <a:pt x="8776" y="14031"/>
                    <a:pt x="8779" y="14035"/>
                    <a:pt x="8782" y="14040"/>
                  </a:cubicBezTo>
                  <a:lnTo>
                    <a:pt x="8540" y="14281"/>
                  </a:lnTo>
                  <a:lnTo>
                    <a:pt x="8529" y="14270"/>
                  </a:lnTo>
                  <a:lnTo>
                    <a:pt x="8772" y="14026"/>
                  </a:lnTo>
                  <a:close/>
                  <a:moveTo>
                    <a:pt x="2014" y="13031"/>
                  </a:moveTo>
                  <a:lnTo>
                    <a:pt x="3255" y="14271"/>
                  </a:lnTo>
                  <a:lnTo>
                    <a:pt x="3242" y="14282"/>
                  </a:lnTo>
                  <a:lnTo>
                    <a:pt x="2002" y="13042"/>
                  </a:lnTo>
                  <a:lnTo>
                    <a:pt x="2014" y="13031"/>
                  </a:lnTo>
                  <a:close/>
                  <a:moveTo>
                    <a:pt x="14995" y="14064"/>
                  </a:moveTo>
                  <a:lnTo>
                    <a:pt x="14995" y="14064"/>
                  </a:lnTo>
                  <a:cubicBezTo>
                    <a:pt x="15018" y="14067"/>
                    <a:pt x="15041" y="14069"/>
                    <a:pt x="15064" y="14069"/>
                  </a:cubicBezTo>
                  <a:cubicBezTo>
                    <a:pt x="15087" y="14069"/>
                    <a:pt x="15110" y="14067"/>
                    <a:pt x="15133" y="14064"/>
                  </a:cubicBezTo>
                  <a:lnTo>
                    <a:pt x="15133" y="14064"/>
                  </a:lnTo>
                  <a:cubicBezTo>
                    <a:pt x="15116" y="14101"/>
                    <a:pt x="15106" y="14140"/>
                    <a:pt x="15106" y="14182"/>
                  </a:cubicBezTo>
                  <a:cubicBezTo>
                    <a:pt x="15106" y="14223"/>
                    <a:pt x="15116" y="14264"/>
                    <a:pt x="15133" y="14301"/>
                  </a:cubicBezTo>
                  <a:cubicBezTo>
                    <a:pt x="15110" y="14298"/>
                    <a:pt x="15087" y="14296"/>
                    <a:pt x="15064" y="14296"/>
                  </a:cubicBezTo>
                  <a:cubicBezTo>
                    <a:pt x="15041" y="14296"/>
                    <a:pt x="15019" y="14298"/>
                    <a:pt x="14995" y="14301"/>
                  </a:cubicBezTo>
                  <a:cubicBezTo>
                    <a:pt x="15012" y="14265"/>
                    <a:pt x="15022" y="14224"/>
                    <a:pt x="15022" y="14182"/>
                  </a:cubicBezTo>
                  <a:cubicBezTo>
                    <a:pt x="15022" y="14140"/>
                    <a:pt x="15011" y="14101"/>
                    <a:pt x="14995" y="14064"/>
                  </a:cubicBezTo>
                  <a:close/>
                  <a:moveTo>
                    <a:pt x="16595" y="14064"/>
                  </a:moveTo>
                  <a:lnTo>
                    <a:pt x="16595" y="14064"/>
                  </a:lnTo>
                  <a:cubicBezTo>
                    <a:pt x="16577" y="14101"/>
                    <a:pt x="16569" y="14140"/>
                    <a:pt x="16569" y="14182"/>
                  </a:cubicBezTo>
                  <a:cubicBezTo>
                    <a:pt x="16569" y="14224"/>
                    <a:pt x="16579" y="14264"/>
                    <a:pt x="16595" y="14301"/>
                  </a:cubicBezTo>
                  <a:cubicBezTo>
                    <a:pt x="16572" y="14298"/>
                    <a:pt x="16549" y="14296"/>
                    <a:pt x="16527" y="14296"/>
                  </a:cubicBezTo>
                  <a:cubicBezTo>
                    <a:pt x="16502" y="14296"/>
                    <a:pt x="16480" y="14298"/>
                    <a:pt x="16457" y="14301"/>
                  </a:cubicBezTo>
                  <a:cubicBezTo>
                    <a:pt x="16475" y="14265"/>
                    <a:pt x="16483" y="14224"/>
                    <a:pt x="16483" y="14182"/>
                  </a:cubicBezTo>
                  <a:cubicBezTo>
                    <a:pt x="16483" y="14140"/>
                    <a:pt x="16474" y="14101"/>
                    <a:pt x="16456" y="14064"/>
                  </a:cubicBezTo>
                  <a:lnTo>
                    <a:pt x="16456" y="14064"/>
                  </a:lnTo>
                  <a:cubicBezTo>
                    <a:pt x="16479" y="14067"/>
                    <a:pt x="16502" y="14069"/>
                    <a:pt x="16526" y="14069"/>
                  </a:cubicBezTo>
                  <a:cubicBezTo>
                    <a:pt x="16549" y="14069"/>
                    <a:pt x="16572" y="14067"/>
                    <a:pt x="16595" y="14064"/>
                  </a:cubicBezTo>
                  <a:close/>
                  <a:moveTo>
                    <a:pt x="17917" y="14064"/>
                  </a:moveTo>
                  <a:cubicBezTo>
                    <a:pt x="17940" y="14067"/>
                    <a:pt x="17964" y="14069"/>
                    <a:pt x="17987" y="14069"/>
                  </a:cubicBezTo>
                  <a:cubicBezTo>
                    <a:pt x="18010" y="14069"/>
                    <a:pt x="18034" y="14067"/>
                    <a:pt x="18057" y="14064"/>
                  </a:cubicBezTo>
                  <a:lnTo>
                    <a:pt x="18057" y="14064"/>
                  </a:lnTo>
                  <a:cubicBezTo>
                    <a:pt x="18040" y="14101"/>
                    <a:pt x="18029" y="14140"/>
                    <a:pt x="18029" y="14182"/>
                  </a:cubicBezTo>
                  <a:cubicBezTo>
                    <a:pt x="18029" y="14224"/>
                    <a:pt x="18039" y="14264"/>
                    <a:pt x="18056" y="14301"/>
                  </a:cubicBezTo>
                  <a:cubicBezTo>
                    <a:pt x="18033" y="14298"/>
                    <a:pt x="18009" y="14297"/>
                    <a:pt x="17986" y="14297"/>
                  </a:cubicBezTo>
                  <a:cubicBezTo>
                    <a:pt x="17963" y="14297"/>
                    <a:pt x="17940" y="14298"/>
                    <a:pt x="17917" y="14301"/>
                  </a:cubicBezTo>
                  <a:cubicBezTo>
                    <a:pt x="17933" y="14265"/>
                    <a:pt x="17943" y="14224"/>
                    <a:pt x="17943" y="14182"/>
                  </a:cubicBezTo>
                  <a:cubicBezTo>
                    <a:pt x="17943" y="14140"/>
                    <a:pt x="17932" y="14101"/>
                    <a:pt x="17917" y="14064"/>
                  </a:cubicBezTo>
                  <a:close/>
                  <a:moveTo>
                    <a:pt x="19518" y="14064"/>
                  </a:moveTo>
                  <a:lnTo>
                    <a:pt x="19518" y="14064"/>
                  </a:lnTo>
                  <a:cubicBezTo>
                    <a:pt x="19502" y="14101"/>
                    <a:pt x="19492" y="14140"/>
                    <a:pt x="19492" y="14182"/>
                  </a:cubicBezTo>
                  <a:cubicBezTo>
                    <a:pt x="19492" y="14224"/>
                    <a:pt x="19503" y="14264"/>
                    <a:pt x="19518" y="14301"/>
                  </a:cubicBezTo>
                  <a:cubicBezTo>
                    <a:pt x="19496" y="14298"/>
                    <a:pt x="19472" y="14296"/>
                    <a:pt x="19450" y="14296"/>
                  </a:cubicBezTo>
                  <a:cubicBezTo>
                    <a:pt x="19427" y="14296"/>
                    <a:pt x="19404" y="14298"/>
                    <a:pt x="19381" y="14301"/>
                  </a:cubicBezTo>
                  <a:cubicBezTo>
                    <a:pt x="19398" y="14265"/>
                    <a:pt x="19408" y="14224"/>
                    <a:pt x="19408" y="14182"/>
                  </a:cubicBezTo>
                  <a:cubicBezTo>
                    <a:pt x="19408" y="14140"/>
                    <a:pt x="19397" y="14101"/>
                    <a:pt x="19381" y="14064"/>
                  </a:cubicBezTo>
                  <a:lnTo>
                    <a:pt x="19381" y="14064"/>
                  </a:lnTo>
                  <a:cubicBezTo>
                    <a:pt x="19403" y="14067"/>
                    <a:pt x="19426" y="14069"/>
                    <a:pt x="19449" y="14069"/>
                  </a:cubicBezTo>
                  <a:cubicBezTo>
                    <a:pt x="19472" y="14069"/>
                    <a:pt x="19495" y="14067"/>
                    <a:pt x="19518" y="14064"/>
                  </a:cubicBezTo>
                  <a:close/>
                  <a:moveTo>
                    <a:pt x="5707" y="14287"/>
                  </a:moveTo>
                  <a:lnTo>
                    <a:pt x="5707" y="14303"/>
                  </a:lnTo>
                  <a:lnTo>
                    <a:pt x="5014" y="14303"/>
                  </a:lnTo>
                  <a:lnTo>
                    <a:pt x="5014" y="14287"/>
                  </a:lnTo>
                  <a:close/>
                  <a:moveTo>
                    <a:pt x="13670" y="14065"/>
                  </a:moveTo>
                  <a:lnTo>
                    <a:pt x="13670" y="14065"/>
                  </a:lnTo>
                  <a:cubicBezTo>
                    <a:pt x="13653" y="14102"/>
                    <a:pt x="13643" y="14143"/>
                    <a:pt x="13645" y="14184"/>
                  </a:cubicBezTo>
                  <a:cubicBezTo>
                    <a:pt x="13646" y="14224"/>
                    <a:pt x="13656" y="14264"/>
                    <a:pt x="13674" y="14301"/>
                  </a:cubicBezTo>
                  <a:cubicBezTo>
                    <a:pt x="13658" y="14299"/>
                    <a:pt x="13642" y="14298"/>
                    <a:pt x="13625" y="14298"/>
                  </a:cubicBezTo>
                  <a:cubicBezTo>
                    <a:pt x="13620" y="14298"/>
                    <a:pt x="13614" y="14298"/>
                    <a:pt x="13609" y="14298"/>
                  </a:cubicBezTo>
                  <a:cubicBezTo>
                    <a:pt x="13593" y="14300"/>
                    <a:pt x="13577" y="14302"/>
                    <a:pt x="13561" y="14306"/>
                  </a:cubicBezTo>
                  <a:cubicBezTo>
                    <a:pt x="13556" y="14303"/>
                    <a:pt x="13552" y="14302"/>
                    <a:pt x="13548" y="14301"/>
                  </a:cubicBezTo>
                  <a:cubicBezTo>
                    <a:pt x="13557" y="14265"/>
                    <a:pt x="13563" y="14228"/>
                    <a:pt x="13560" y="14190"/>
                  </a:cubicBezTo>
                  <a:cubicBezTo>
                    <a:pt x="13557" y="14147"/>
                    <a:pt x="13543" y="14107"/>
                    <a:pt x="13522" y="14074"/>
                  </a:cubicBezTo>
                  <a:lnTo>
                    <a:pt x="13522" y="14074"/>
                  </a:lnTo>
                  <a:cubicBezTo>
                    <a:pt x="13534" y="14074"/>
                    <a:pt x="13546" y="14074"/>
                    <a:pt x="13558" y="14074"/>
                  </a:cubicBezTo>
                  <a:cubicBezTo>
                    <a:pt x="13571" y="14074"/>
                    <a:pt x="13583" y="14074"/>
                    <a:pt x="13596" y="14074"/>
                  </a:cubicBezTo>
                  <a:cubicBezTo>
                    <a:pt x="13621" y="14071"/>
                    <a:pt x="13646" y="14068"/>
                    <a:pt x="13670" y="14065"/>
                  </a:cubicBezTo>
                  <a:close/>
                  <a:moveTo>
                    <a:pt x="13269" y="13985"/>
                  </a:moveTo>
                  <a:cubicBezTo>
                    <a:pt x="13401" y="13985"/>
                    <a:pt x="13506" y="14074"/>
                    <a:pt x="13514" y="14191"/>
                  </a:cubicBezTo>
                  <a:cubicBezTo>
                    <a:pt x="13518" y="14229"/>
                    <a:pt x="13513" y="14263"/>
                    <a:pt x="13502" y="14295"/>
                  </a:cubicBezTo>
                  <a:cubicBezTo>
                    <a:pt x="13464" y="14288"/>
                    <a:pt x="13426" y="14282"/>
                    <a:pt x="13386" y="14279"/>
                  </a:cubicBezTo>
                  <a:cubicBezTo>
                    <a:pt x="13396" y="14256"/>
                    <a:pt x="13398" y="14233"/>
                    <a:pt x="13395" y="14207"/>
                  </a:cubicBezTo>
                  <a:cubicBezTo>
                    <a:pt x="13384" y="14144"/>
                    <a:pt x="13326" y="14100"/>
                    <a:pt x="13258" y="14100"/>
                  </a:cubicBezTo>
                  <a:cubicBezTo>
                    <a:pt x="13248" y="14100"/>
                    <a:pt x="13237" y="14101"/>
                    <a:pt x="13226" y="14103"/>
                  </a:cubicBezTo>
                  <a:cubicBezTo>
                    <a:pt x="13186" y="14113"/>
                    <a:pt x="13152" y="14138"/>
                    <a:pt x="13132" y="14171"/>
                  </a:cubicBezTo>
                  <a:cubicBezTo>
                    <a:pt x="13113" y="14201"/>
                    <a:pt x="13110" y="14237"/>
                    <a:pt x="13118" y="14270"/>
                  </a:cubicBezTo>
                  <a:cubicBezTo>
                    <a:pt x="13120" y="14274"/>
                    <a:pt x="13123" y="14276"/>
                    <a:pt x="13124" y="14279"/>
                  </a:cubicBezTo>
                  <a:cubicBezTo>
                    <a:pt x="13049" y="14287"/>
                    <a:pt x="12976" y="14301"/>
                    <a:pt x="12905" y="14319"/>
                  </a:cubicBezTo>
                  <a:lnTo>
                    <a:pt x="12862" y="14219"/>
                  </a:lnTo>
                  <a:cubicBezTo>
                    <a:pt x="12920" y="14191"/>
                    <a:pt x="12976" y="14144"/>
                    <a:pt x="13032" y="14101"/>
                  </a:cubicBezTo>
                  <a:cubicBezTo>
                    <a:pt x="13095" y="14050"/>
                    <a:pt x="13155" y="14003"/>
                    <a:pt x="13201" y="13992"/>
                  </a:cubicBezTo>
                  <a:cubicBezTo>
                    <a:pt x="13223" y="13987"/>
                    <a:pt x="13247" y="13985"/>
                    <a:pt x="13269" y="13985"/>
                  </a:cubicBezTo>
                  <a:close/>
                  <a:moveTo>
                    <a:pt x="20575" y="13971"/>
                  </a:moveTo>
                  <a:cubicBezTo>
                    <a:pt x="20584" y="13971"/>
                    <a:pt x="20592" y="13972"/>
                    <a:pt x="20600" y="13973"/>
                  </a:cubicBezTo>
                  <a:cubicBezTo>
                    <a:pt x="20684" y="13987"/>
                    <a:pt x="20756" y="14033"/>
                    <a:pt x="20793" y="14101"/>
                  </a:cubicBezTo>
                  <a:cubicBezTo>
                    <a:pt x="20826" y="14156"/>
                    <a:pt x="20832" y="14219"/>
                    <a:pt x="20814" y="14276"/>
                  </a:cubicBezTo>
                  <a:cubicBezTo>
                    <a:pt x="20810" y="14282"/>
                    <a:pt x="20808" y="14288"/>
                    <a:pt x="20805" y="14295"/>
                  </a:cubicBezTo>
                  <a:cubicBezTo>
                    <a:pt x="20764" y="14288"/>
                    <a:pt x="20723" y="14282"/>
                    <a:pt x="20682" y="14280"/>
                  </a:cubicBezTo>
                  <a:cubicBezTo>
                    <a:pt x="20688" y="14270"/>
                    <a:pt x="20693" y="14258"/>
                    <a:pt x="20698" y="14244"/>
                  </a:cubicBezTo>
                  <a:cubicBezTo>
                    <a:pt x="20705" y="14211"/>
                    <a:pt x="20699" y="14176"/>
                    <a:pt x="20679" y="14145"/>
                  </a:cubicBezTo>
                  <a:cubicBezTo>
                    <a:pt x="20657" y="14113"/>
                    <a:pt x="20622" y="14090"/>
                    <a:pt x="20582" y="14083"/>
                  </a:cubicBezTo>
                  <a:cubicBezTo>
                    <a:pt x="20573" y="14082"/>
                    <a:pt x="20564" y="14081"/>
                    <a:pt x="20556" y="14081"/>
                  </a:cubicBezTo>
                  <a:cubicBezTo>
                    <a:pt x="20485" y="14081"/>
                    <a:pt x="20426" y="14131"/>
                    <a:pt x="20419" y="14196"/>
                  </a:cubicBezTo>
                  <a:cubicBezTo>
                    <a:pt x="20415" y="14225"/>
                    <a:pt x="20423" y="14256"/>
                    <a:pt x="20439" y="14281"/>
                  </a:cubicBezTo>
                  <a:cubicBezTo>
                    <a:pt x="20365" y="14288"/>
                    <a:pt x="20294" y="14302"/>
                    <a:pt x="20224" y="14320"/>
                  </a:cubicBezTo>
                  <a:cubicBezTo>
                    <a:pt x="20218" y="14319"/>
                    <a:pt x="20209" y="14317"/>
                    <a:pt x="20203" y="14317"/>
                  </a:cubicBezTo>
                  <a:lnTo>
                    <a:pt x="20203" y="14050"/>
                  </a:lnTo>
                  <a:cubicBezTo>
                    <a:pt x="20267" y="14044"/>
                    <a:pt x="20339" y="14024"/>
                    <a:pt x="20406" y="14006"/>
                  </a:cubicBezTo>
                  <a:cubicBezTo>
                    <a:pt x="20470" y="13989"/>
                    <a:pt x="20529" y="13971"/>
                    <a:pt x="20575" y="13971"/>
                  </a:cubicBezTo>
                  <a:close/>
                  <a:moveTo>
                    <a:pt x="20864" y="14165"/>
                  </a:moveTo>
                  <a:lnTo>
                    <a:pt x="20864" y="14165"/>
                  </a:lnTo>
                  <a:cubicBezTo>
                    <a:pt x="20888" y="14177"/>
                    <a:pt x="20909" y="14190"/>
                    <a:pt x="20934" y="14197"/>
                  </a:cubicBezTo>
                  <a:cubicBezTo>
                    <a:pt x="20958" y="14205"/>
                    <a:pt x="20980" y="14212"/>
                    <a:pt x="21004" y="14218"/>
                  </a:cubicBezTo>
                  <a:cubicBezTo>
                    <a:pt x="20974" y="14245"/>
                    <a:pt x="20950" y="14279"/>
                    <a:pt x="20936" y="14318"/>
                  </a:cubicBezTo>
                  <a:cubicBezTo>
                    <a:pt x="20936" y="14319"/>
                    <a:pt x="20936" y="14319"/>
                    <a:pt x="20934" y="14321"/>
                  </a:cubicBezTo>
                  <a:cubicBezTo>
                    <a:pt x="20906" y="14314"/>
                    <a:pt x="20879" y="14307"/>
                    <a:pt x="20851" y="14301"/>
                  </a:cubicBezTo>
                  <a:cubicBezTo>
                    <a:pt x="20853" y="14297"/>
                    <a:pt x="20855" y="14295"/>
                    <a:pt x="20857" y="14291"/>
                  </a:cubicBezTo>
                  <a:cubicBezTo>
                    <a:pt x="20870" y="14251"/>
                    <a:pt x="20873" y="14207"/>
                    <a:pt x="20864" y="14165"/>
                  </a:cubicBezTo>
                  <a:close/>
                  <a:moveTo>
                    <a:pt x="8806" y="14081"/>
                  </a:moveTo>
                  <a:cubicBezTo>
                    <a:pt x="8808" y="14084"/>
                    <a:pt x="8810" y="14087"/>
                    <a:pt x="8811" y="14090"/>
                  </a:cubicBezTo>
                  <a:lnTo>
                    <a:pt x="8551" y="14351"/>
                  </a:lnTo>
                  <a:lnTo>
                    <a:pt x="8543" y="14344"/>
                  </a:lnTo>
                  <a:lnTo>
                    <a:pt x="8806" y="14081"/>
                  </a:lnTo>
                  <a:close/>
                  <a:moveTo>
                    <a:pt x="1939" y="13043"/>
                  </a:moveTo>
                  <a:lnTo>
                    <a:pt x="3240" y="14345"/>
                  </a:lnTo>
                  <a:lnTo>
                    <a:pt x="3232" y="14353"/>
                  </a:lnTo>
                  <a:lnTo>
                    <a:pt x="1931" y="13052"/>
                  </a:lnTo>
                  <a:lnTo>
                    <a:pt x="1939" y="13043"/>
                  </a:lnTo>
                  <a:close/>
                  <a:moveTo>
                    <a:pt x="5705" y="14349"/>
                  </a:moveTo>
                  <a:lnTo>
                    <a:pt x="5705" y="14359"/>
                  </a:lnTo>
                  <a:lnTo>
                    <a:pt x="4971" y="14359"/>
                  </a:lnTo>
                  <a:lnTo>
                    <a:pt x="4971" y="14349"/>
                  </a:lnTo>
                  <a:close/>
                  <a:moveTo>
                    <a:pt x="21210" y="14358"/>
                  </a:moveTo>
                  <a:cubicBezTo>
                    <a:pt x="21206" y="14359"/>
                    <a:pt x="21204" y="14359"/>
                    <a:pt x="21199" y="14359"/>
                  </a:cubicBezTo>
                  <a:cubicBezTo>
                    <a:pt x="21202" y="14359"/>
                    <a:pt x="21205" y="14358"/>
                    <a:pt x="21207" y="14358"/>
                  </a:cubicBezTo>
                  <a:close/>
                  <a:moveTo>
                    <a:pt x="8837" y="14129"/>
                  </a:moveTo>
                  <a:cubicBezTo>
                    <a:pt x="8841" y="14135"/>
                    <a:pt x="8844" y="14139"/>
                    <a:pt x="8847" y="14143"/>
                  </a:cubicBezTo>
                  <a:lnTo>
                    <a:pt x="8625" y="14366"/>
                  </a:lnTo>
                  <a:lnTo>
                    <a:pt x="8613" y="14354"/>
                  </a:lnTo>
                  <a:lnTo>
                    <a:pt x="8837" y="14129"/>
                  </a:lnTo>
                  <a:close/>
                  <a:moveTo>
                    <a:pt x="1929" y="13115"/>
                  </a:moveTo>
                  <a:lnTo>
                    <a:pt x="3171" y="14355"/>
                  </a:lnTo>
                  <a:lnTo>
                    <a:pt x="3158" y="14367"/>
                  </a:lnTo>
                  <a:lnTo>
                    <a:pt x="1918" y="13127"/>
                  </a:lnTo>
                  <a:lnTo>
                    <a:pt x="1929" y="13115"/>
                  </a:lnTo>
                  <a:close/>
                  <a:moveTo>
                    <a:pt x="9189" y="14140"/>
                  </a:moveTo>
                  <a:cubicBezTo>
                    <a:pt x="9205" y="14147"/>
                    <a:pt x="9220" y="14155"/>
                    <a:pt x="9235" y="14161"/>
                  </a:cubicBezTo>
                  <a:cubicBezTo>
                    <a:pt x="9226" y="14168"/>
                    <a:pt x="9219" y="14174"/>
                    <a:pt x="9214" y="14181"/>
                  </a:cubicBezTo>
                  <a:cubicBezTo>
                    <a:pt x="9203" y="14200"/>
                    <a:pt x="9198" y="14223"/>
                    <a:pt x="9204" y="14245"/>
                  </a:cubicBezTo>
                  <a:cubicBezTo>
                    <a:pt x="9209" y="14270"/>
                    <a:pt x="9224" y="14290"/>
                    <a:pt x="9245" y="14301"/>
                  </a:cubicBezTo>
                  <a:cubicBezTo>
                    <a:pt x="9259" y="14311"/>
                    <a:pt x="9274" y="14314"/>
                    <a:pt x="9292" y="14314"/>
                  </a:cubicBezTo>
                  <a:cubicBezTo>
                    <a:pt x="9322" y="14314"/>
                    <a:pt x="9350" y="14298"/>
                    <a:pt x="9366" y="14274"/>
                  </a:cubicBezTo>
                  <a:cubicBezTo>
                    <a:pt x="9378" y="14255"/>
                    <a:pt x="9379" y="14234"/>
                    <a:pt x="9375" y="14214"/>
                  </a:cubicBezTo>
                  <a:lnTo>
                    <a:pt x="9375" y="14214"/>
                  </a:lnTo>
                  <a:cubicBezTo>
                    <a:pt x="9401" y="14222"/>
                    <a:pt x="9429" y="14230"/>
                    <a:pt x="9456" y="14238"/>
                  </a:cubicBezTo>
                  <a:cubicBezTo>
                    <a:pt x="9464" y="14249"/>
                    <a:pt x="9474" y="14259"/>
                    <a:pt x="9484" y="14267"/>
                  </a:cubicBezTo>
                  <a:lnTo>
                    <a:pt x="9468" y="14295"/>
                  </a:lnTo>
                  <a:lnTo>
                    <a:pt x="9419" y="14381"/>
                  </a:lnTo>
                  <a:cubicBezTo>
                    <a:pt x="9382" y="14366"/>
                    <a:pt x="9340" y="14360"/>
                    <a:pt x="9301" y="14355"/>
                  </a:cubicBezTo>
                  <a:cubicBezTo>
                    <a:pt x="9269" y="14351"/>
                    <a:pt x="9237" y="14346"/>
                    <a:pt x="9224" y="14338"/>
                  </a:cubicBezTo>
                  <a:cubicBezTo>
                    <a:pt x="9190" y="14318"/>
                    <a:pt x="9168" y="14287"/>
                    <a:pt x="9160" y="14251"/>
                  </a:cubicBezTo>
                  <a:cubicBezTo>
                    <a:pt x="9152" y="14218"/>
                    <a:pt x="9158" y="14184"/>
                    <a:pt x="9176" y="14156"/>
                  </a:cubicBezTo>
                  <a:cubicBezTo>
                    <a:pt x="9179" y="14151"/>
                    <a:pt x="9184" y="14145"/>
                    <a:pt x="9189" y="14140"/>
                  </a:cubicBezTo>
                  <a:close/>
                  <a:moveTo>
                    <a:pt x="21146" y="14384"/>
                  </a:moveTo>
                  <a:lnTo>
                    <a:pt x="21146" y="14384"/>
                  </a:lnTo>
                  <a:cubicBezTo>
                    <a:pt x="21144" y="14387"/>
                    <a:pt x="21142" y="14389"/>
                    <a:pt x="21140" y="14392"/>
                  </a:cubicBezTo>
                  <a:cubicBezTo>
                    <a:pt x="21142" y="14389"/>
                    <a:pt x="21143" y="14387"/>
                    <a:pt x="21146" y="14384"/>
                  </a:cubicBezTo>
                  <a:close/>
                  <a:moveTo>
                    <a:pt x="5707" y="14406"/>
                  </a:moveTo>
                  <a:lnTo>
                    <a:pt x="5707" y="14423"/>
                  </a:lnTo>
                  <a:lnTo>
                    <a:pt x="5014" y="14423"/>
                  </a:lnTo>
                  <a:lnTo>
                    <a:pt x="5014" y="14406"/>
                  </a:lnTo>
                  <a:close/>
                  <a:moveTo>
                    <a:pt x="13954" y="13936"/>
                  </a:moveTo>
                  <a:cubicBezTo>
                    <a:pt x="13985" y="13936"/>
                    <a:pt x="14036" y="13959"/>
                    <a:pt x="14091" y="13981"/>
                  </a:cubicBezTo>
                  <a:cubicBezTo>
                    <a:pt x="14159" y="14010"/>
                    <a:pt x="14236" y="14043"/>
                    <a:pt x="14310" y="14049"/>
                  </a:cubicBezTo>
                  <a:lnTo>
                    <a:pt x="14310" y="14316"/>
                  </a:lnTo>
                  <a:cubicBezTo>
                    <a:pt x="14236" y="14321"/>
                    <a:pt x="14158" y="14354"/>
                    <a:pt x="14090" y="14385"/>
                  </a:cubicBezTo>
                  <a:cubicBezTo>
                    <a:pt x="14036" y="14407"/>
                    <a:pt x="13984" y="14429"/>
                    <a:pt x="13952" y="14429"/>
                  </a:cubicBezTo>
                  <a:cubicBezTo>
                    <a:pt x="13931" y="14429"/>
                    <a:pt x="13910" y="14427"/>
                    <a:pt x="13890" y="14422"/>
                  </a:cubicBezTo>
                  <a:cubicBezTo>
                    <a:pt x="13859" y="14406"/>
                    <a:pt x="13827" y="14391"/>
                    <a:pt x="13793" y="14377"/>
                  </a:cubicBezTo>
                  <a:cubicBezTo>
                    <a:pt x="13785" y="14371"/>
                    <a:pt x="13775" y="14365"/>
                    <a:pt x="13767" y="14356"/>
                  </a:cubicBezTo>
                  <a:cubicBezTo>
                    <a:pt x="13719" y="14311"/>
                    <a:pt x="13693" y="14249"/>
                    <a:pt x="13691" y="14182"/>
                  </a:cubicBezTo>
                  <a:cubicBezTo>
                    <a:pt x="13688" y="14118"/>
                    <a:pt x="13716" y="14055"/>
                    <a:pt x="13767" y="14008"/>
                  </a:cubicBezTo>
                  <a:cubicBezTo>
                    <a:pt x="13817" y="13963"/>
                    <a:pt x="13883" y="13936"/>
                    <a:pt x="13954" y="13936"/>
                  </a:cubicBezTo>
                  <a:close/>
                  <a:moveTo>
                    <a:pt x="14714" y="13936"/>
                  </a:moveTo>
                  <a:cubicBezTo>
                    <a:pt x="14858" y="13936"/>
                    <a:pt x="14975" y="14047"/>
                    <a:pt x="14975" y="14182"/>
                  </a:cubicBezTo>
                  <a:cubicBezTo>
                    <a:pt x="14975" y="14318"/>
                    <a:pt x="14858" y="14429"/>
                    <a:pt x="14714" y="14429"/>
                  </a:cubicBezTo>
                  <a:cubicBezTo>
                    <a:pt x="14682" y="14429"/>
                    <a:pt x="14631" y="14407"/>
                    <a:pt x="14577" y="14385"/>
                  </a:cubicBezTo>
                  <a:cubicBezTo>
                    <a:pt x="14508" y="14355"/>
                    <a:pt x="14430" y="14322"/>
                    <a:pt x="14356" y="14316"/>
                  </a:cubicBezTo>
                  <a:lnTo>
                    <a:pt x="14356" y="14049"/>
                  </a:lnTo>
                  <a:cubicBezTo>
                    <a:pt x="14430" y="14044"/>
                    <a:pt x="14508" y="14011"/>
                    <a:pt x="14577" y="13981"/>
                  </a:cubicBezTo>
                  <a:cubicBezTo>
                    <a:pt x="14631" y="13959"/>
                    <a:pt x="14682" y="13936"/>
                    <a:pt x="14714" y="13936"/>
                  </a:cubicBezTo>
                  <a:close/>
                  <a:moveTo>
                    <a:pt x="15415" y="13936"/>
                  </a:moveTo>
                  <a:cubicBezTo>
                    <a:pt x="15447" y="13936"/>
                    <a:pt x="15498" y="13959"/>
                    <a:pt x="15552" y="13981"/>
                  </a:cubicBezTo>
                  <a:cubicBezTo>
                    <a:pt x="15621" y="14010"/>
                    <a:pt x="15699" y="14043"/>
                    <a:pt x="15773" y="14049"/>
                  </a:cubicBezTo>
                  <a:lnTo>
                    <a:pt x="15773" y="14316"/>
                  </a:lnTo>
                  <a:cubicBezTo>
                    <a:pt x="15699" y="14321"/>
                    <a:pt x="15621" y="14354"/>
                    <a:pt x="15552" y="14385"/>
                  </a:cubicBezTo>
                  <a:cubicBezTo>
                    <a:pt x="15498" y="14407"/>
                    <a:pt x="15447" y="14429"/>
                    <a:pt x="15415" y="14429"/>
                  </a:cubicBezTo>
                  <a:cubicBezTo>
                    <a:pt x="15346" y="14429"/>
                    <a:pt x="15278" y="14403"/>
                    <a:pt x="15230" y="14356"/>
                  </a:cubicBezTo>
                  <a:cubicBezTo>
                    <a:pt x="15180" y="14311"/>
                    <a:pt x="15153" y="14249"/>
                    <a:pt x="15153" y="14182"/>
                  </a:cubicBezTo>
                  <a:cubicBezTo>
                    <a:pt x="15153" y="14047"/>
                    <a:pt x="15270" y="13936"/>
                    <a:pt x="15415" y="13936"/>
                  </a:cubicBezTo>
                  <a:close/>
                  <a:moveTo>
                    <a:pt x="16177" y="13936"/>
                  </a:moveTo>
                  <a:cubicBezTo>
                    <a:pt x="16322" y="13936"/>
                    <a:pt x="16439" y="14047"/>
                    <a:pt x="16439" y="14182"/>
                  </a:cubicBezTo>
                  <a:cubicBezTo>
                    <a:pt x="16439" y="14318"/>
                    <a:pt x="16322" y="14429"/>
                    <a:pt x="16177" y="14429"/>
                  </a:cubicBezTo>
                  <a:cubicBezTo>
                    <a:pt x="16145" y="14429"/>
                    <a:pt x="16094" y="14407"/>
                    <a:pt x="16038" y="14385"/>
                  </a:cubicBezTo>
                  <a:cubicBezTo>
                    <a:pt x="15970" y="14355"/>
                    <a:pt x="15892" y="14322"/>
                    <a:pt x="15818" y="14316"/>
                  </a:cubicBezTo>
                  <a:lnTo>
                    <a:pt x="15818" y="14049"/>
                  </a:lnTo>
                  <a:cubicBezTo>
                    <a:pt x="15892" y="14044"/>
                    <a:pt x="15970" y="14011"/>
                    <a:pt x="16038" y="13981"/>
                  </a:cubicBezTo>
                  <a:cubicBezTo>
                    <a:pt x="16092" y="13958"/>
                    <a:pt x="16144" y="13936"/>
                    <a:pt x="16177" y="13936"/>
                  </a:cubicBezTo>
                  <a:close/>
                  <a:moveTo>
                    <a:pt x="16876" y="13936"/>
                  </a:moveTo>
                  <a:cubicBezTo>
                    <a:pt x="16907" y="13936"/>
                    <a:pt x="16958" y="13959"/>
                    <a:pt x="17014" y="13981"/>
                  </a:cubicBezTo>
                  <a:cubicBezTo>
                    <a:pt x="17082" y="14010"/>
                    <a:pt x="17160" y="14043"/>
                    <a:pt x="17234" y="14049"/>
                  </a:cubicBezTo>
                  <a:lnTo>
                    <a:pt x="17234" y="14316"/>
                  </a:lnTo>
                  <a:cubicBezTo>
                    <a:pt x="17160" y="14321"/>
                    <a:pt x="17082" y="14354"/>
                    <a:pt x="17014" y="14385"/>
                  </a:cubicBezTo>
                  <a:cubicBezTo>
                    <a:pt x="16960" y="14408"/>
                    <a:pt x="16908" y="14429"/>
                    <a:pt x="16876" y="14429"/>
                  </a:cubicBezTo>
                  <a:cubicBezTo>
                    <a:pt x="16730" y="14429"/>
                    <a:pt x="16613" y="14318"/>
                    <a:pt x="16613" y="14182"/>
                  </a:cubicBezTo>
                  <a:cubicBezTo>
                    <a:pt x="16613" y="14047"/>
                    <a:pt x="16732" y="13936"/>
                    <a:pt x="16876" y="13936"/>
                  </a:cubicBezTo>
                  <a:close/>
                  <a:moveTo>
                    <a:pt x="17636" y="13936"/>
                  </a:moveTo>
                  <a:cubicBezTo>
                    <a:pt x="17782" y="13936"/>
                    <a:pt x="17899" y="14047"/>
                    <a:pt x="17899" y="14182"/>
                  </a:cubicBezTo>
                  <a:cubicBezTo>
                    <a:pt x="17899" y="14318"/>
                    <a:pt x="17782" y="14429"/>
                    <a:pt x="17636" y="14429"/>
                  </a:cubicBezTo>
                  <a:cubicBezTo>
                    <a:pt x="17604" y="14429"/>
                    <a:pt x="17553" y="14407"/>
                    <a:pt x="17499" y="14385"/>
                  </a:cubicBezTo>
                  <a:cubicBezTo>
                    <a:pt x="17430" y="14355"/>
                    <a:pt x="17352" y="14322"/>
                    <a:pt x="17279" y="14316"/>
                  </a:cubicBezTo>
                  <a:lnTo>
                    <a:pt x="17279" y="14049"/>
                  </a:lnTo>
                  <a:cubicBezTo>
                    <a:pt x="17352" y="14044"/>
                    <a:pt x="17430" y="14011"/>
                    <a:pt x="17499" y="13981"/>
                  </a:cubicBezTo>
                  <a:cubicBezTo>
                    <a:pt x="17553" y="13958"/>
                    <a:pt x="17604" y="13936"/>
                    <a:pt x="17636" y="13936"/>
                  </a:cubicBezTo>
                  <a:close/>
                  <a:moveTo>
                    <a:pt x="18337" y="13936"/>
                  </a:moveTo>
                  <a:cubicBezTo>
                    <a:pt x="18369" y="13936"/>
                    <a:pt x="18421" y="13959"/>
                    <a:pt x="18474" y="13981"/>
                  </a:cubicBezTo>
                  <a:cubicBezTo>
                    <a:pt x="18543" y="14010"/>
                    <a:pt x="18621" y="14043"/>
                    <a:pt x="18695" y="14049"/>
                  </a:cubicBezTo>
                  <a:lnTo>
                    <a:pt x="18695" y="14316"/>
                  </a:lnTo>
                  <a:cubicBezTo>
                    <a:pt x="18621" y="14321"/>
                    <a:pt x="18543" y="14354"/>
                    <a:pt x="18474" y="14385"/>
                  </a:cubicBezTo>
                  <a:cubicBezTo>
                    <a:pt x="18421" y="14407"/>
                    <a:pt x="18369" y="14429"/>
                    <a:pt x="18337" y="14429"/>
                  </a:cubicBezTo>
                  <a:cubicBezTo>
                    <a:pt x="18192" y="14429"/>
                    <a:pt x="18075" y="14318"/>
                    <a:pt x="18075" y="14182"/>
                  </a:cubicBezTo>
                  <a:cubicBezTo>
                    <a:pt x="18075" y="14047"/>
                    <a:pt x="18192" y="13936"/>
                    <a:pt x="18337" y="13936"/>
                  </a:cubicBezTo>
                  <a:close/>
                  <a:moveTo>
                    <a:pt x="19098" y="13936"/>
                  </a:moveTo>
                  <a:cubicBezTo>
                    <a:pt x="19243" y="13936"/>
                    <a:pt x="19360" y="14047"/>
                    <a:pt x="19360" y="14182"/>
                  </a:cubicBezTo>
                  <a:cubicBezTo>
                    <a:pt x="19360" y="14318"/>
                    <a:pt x="19243" y="14429"/>
                    <a:pt x="19098" y="14429"/>
                  </a:cubicBezTo>
                  <a:cubicBezTo>
                    <a:pt x="19066" y="14429"/>
                    <a:pt x="19015" y="14407"/>
                    <a:pt x="18960" y="14385"/>
                  </a:cubicBezTo>
                  <a:cubicBezTo>
                    <a:pt x="18891" y="14355"/>
                    <a:pt x="18813" y="14322"/>
                    <a:pt x="18739" y="14316"/>
                  </a:cubicBezTo>
                  <a:lnTo>
                    <a:pt x="18739" y="14049"/>
                  </a:lnTo>
                  <a:lnTo>
                    <a:pt x="18741" y="14049"/>
                  </a:lnTo>
                  <a:cubicBezTo>
                    <a:pt x="18815" y="14043"/>
                    <a:pt x="18892" y="14011"/>
                    <a:pt x="18961" y="13981"/>
                  </a:cubicBezTo>
                  <a:cubicBezTo>
                    <a:pt x="19015" y="13958"/>
                    <a:pt x="19066" y="13936"/>
                    <a:pt x="19098" y="13936"/>
                  </a:cubicBezTo>
                  <a:close/>
                  <a:moveTo>
                    <a:pt x="19799" y="13936"/>
                  </a:moveTo>
                  <a:cubicBezTo>
                    <a:pt x="19831" y="13936"/>
                    <a:pt x="19882" y="13959"/>
                    <a:pt x="19936" y="13981"/>
                  </a:cubicBezTo>
                  <a:cubicBezTo>
                    <a:pt x="20005" y="14010"/>
                    <a:pt x="20083" y="14043"/>
                    <a:pt x="20157" y="14049"/>
                  </a:cubicBezTo>
                  <a:lnTo>
                    <a:pt x="20157" y="14316"/>
                  </a:lnTo>
                  <a:cubicBezTo>
                    <a:pt x="20083" y="14321"/>
                    <a:pt x="20005" y="14354"/>
                    <a:pt x="19936" y="14385"/>
                  </a:cubicBezTo>
                  <a:cubicBezTo>
                    <a:pt x="19882" y="14407"/>
                    <a:pt x="19831" y="14429"/>
                    <a:pt x="19799" y="14429"/>
                  </a:cubicBezTo>
                  <a:cubicBezTo>
                    <a:pt x="19655" y="14429"/>
                    <a:pt x="19537" y="14318"/>
                    <a:pt x="19537" y="14182"/>
                  </a:cubicBezTo>
                  <a:cubicBezTo>
                    <a:pt x="19536" y="14047"/>
                    <a:pt x="19655" y="13936"/>
                    <a:pt x="19799" y="13936"/>
                  </a:cubicBezTo>
                  <a:close/>
                  <a:moveTo>
                    <a:pt x="8887" y="14168"/>
                  </a:moveTo>
                  <a:cubicBezTo>
                    <a:pt x="8891" y="14170"/>
                    <a:pt x="8894" y="14172"/>
                    <a:pt x="8898" y="14174"/>
                  </a:cubicBezTo>
                  <a:lnTo>
                    <a:pt x="8634" y="14435"/>
                  </a:lnTo>
                  <a:lnTo>
                    <a:pt x="8626" y="14428"/>
                  </a:lnTo>
                  <a:lnTo>
                    <a:pt x="8887" y="14168"/>
                  </a:lnTo>
                  <a:close/>
                  <a:moveTo>
                    <a:pt x="1855" y="13128"/>
                  </a:moveTo>
                  <a:lnTo>
                    <a:pt x="3157" y="14429"/>
                  </a:lnTo>
                  <a:lnTo>
                    <a:pt x="3149" y="14437"/>
                  </a:lnTo>
                  <a:lnTo>
                    <a:pt x="1848" y="13136"/>
                  </a:lnTo>
                  <a:lnTo>
                    <a:pt x="1855" y="13128"/>
                  </a:lnTo>
                  <a:close/>
                  <a:moveTo>
                    <a:pt x="12576" y="14445"/>
                  </a:moveTo>
                  <a:cubicBezTo>
                    <a:pt x="12573" y="14445"/>
                    <a:pt x="12569" y="14446"/>
                    <a:pt x="12567" y="14446"/>
                  </a:cubicBezTo>
                  <a:cubicBezTo>
                    <a:pt x="12568" y="14446"/>
                    <a:pt x="12569" y="14445"/>
                    <a:pt x="12572" y="14445"/>
                  </a:cubicBezTo>
                  <a:close/>
                  <a:moveTo>
                    <a:pt x="1847" y="13198"/>
                  </a:moveTo>
                  <a:lnTo>
                    <a:pt x="3087" y="14438"/>
                  </a:lnTo>
                  <a:lnTo>
                    <a:pt x="3076" y="14450"/>
                  </a:lnTo>
                  <a:lnTo>
                    <a:pt x="1834" y="13210"/>
                  </a:lnTo>
                  <a:lnTo>
                    <a:pt x="1847" y="13198"/>
                  </a:lnTo>
                  <a:close/>
                  <a:moveTo>
                    <a:pt x="8947" y="14187"/>
                  </a:moveTo>
                  <a:cubicBezTo>
                    <a:pt x="8955" y="14190"/>
                    <a:pt x="8961" y="14191"/>
                    <a:pt x="8969" y="14192"/>
                  </a:cubicBezTo>
                  <a:lnTo>
                    <a:pt x="8710" y="14450"/>
                  </a:lnTo>
                  <a:lnTo>
                    <a:pt x="8698" y="14438"/>
                  </a:lnTo>
                  <a:lnTo>
                    <a:pt x="8947" y="14187"/>
                  </a:lnTo>
                  <a:close/>
                  <a:moveTo>
                    <a:pt x="21211" y="14402"/>
                  </a:moveTo>
                  <a:cubicBezTo>
                    <a:pt x="21221" y="14402"/>
                    <a:pt x="21229" y="14404"/>
                    <a:pt x="21239" y="14409"/>
                  </a:cubicBezTo>
                  <a:cubicBezTo>
                    <a:pt x="21252" y="14416"/>
                    <a:pt x="21262" y="14428"/>
                    <a:pt x="21264" y="14443"/>
                  </a:cubicBezTo>
                  <a:lnTo>
                    <a:pt x="21264" y="14453"/>
                  </a:lnTo>
                  <a:cubicBezTo>
                    <a:pt x="21237" y="14438"/>
                    <a:pt x="21210" y="14425"/>
                    <a:pt x="21184" y="14412"/>
                  </a:cubicBezTo>
                  <a:cubicBezTo>
                    <a:pt x="21191" y="14406"/>
                    <a:pt x="21201" y="14402"/>
                    <a:pt x="21211" y="14402"/>
                  </a:cubicBezTo>
                  <a:close/>
                  <a:moveTo>
                    <a:pt x="5705" y="14469"/>
                  </a:moveTo>
                  <a:lnTo>
                    <a:pt x="5705" y="14478"/>
                  </a:lnTo>
                  <a:lnTo>
                    <a:pt x="4971" y="14478"/>
                  </a:lnTo>
                  <a:lnTo>
                    <a:pt x="4971" y="14469"/>
                  </a:lnTo>
                  <a:close/>
                  <a:moveTo>
                    <a:pt x="14841" y="14458"/>
                  </a:moveTo>
                  <a:cubicBezTo>
                    <a:pt x="14850" y="14460"/>
                    <a:pt x="14856" y="14469"/>
                    <a:pt x="14855" y="14477"/>
                  </a:cubicBezTo>
                  <a:cubicBezTo>
                    <a:pt x="14853" y="14487"/>
                    <a:pt x="14847" y="14493"/>
                    <a:pt x="14839" y="14493"/>
                  </a:cubicBezTo>
                  <a:lnTo>
                    <a:pt x="14837" y="14493"/>
                  </a:lnTo>
                  <a:cubicBezTo>
                    <a:pt x="14828" y="14492"/>
                    <a:pt x="14821" y="14483"/>
                    <a:pt x="14822" y="14474"/>
                  </a:cubicBezTo>
                  <a:cubicBezTo>
                    <a:pt x="14825" y="14465"/>
                    <a:pt x="14831" y="14458"/>
                    <a:pt x="14841" y="14458"/>
                  </a:cubicBezTo>
                  <a:close/>
                  <a:moveTo>
                    <a:pt x="1771" y="13212"/>
                  </a:moveTo>
                  <a:lnTo>
                    <a:pt x="3072" y="14513"/>
                  </a:lnTo>
                  <a:lnTo>
                    <a:pt x="3065" y="14522"/>
                  </a:lnTo>
                  <a:lnTo>
                    <a:pt x="1764" y="13220"/>
                  </a:lnTo>
                  <a:lnTo>
                    <a:pt x="1771" y="13212"/>
                  </a:lnTo>
                  <a:close/>
                  <a:moveTo>
                    <a:pt x="9035" y="14190"/>
                  </a:moveTo>
                  <a:cubicBezTo>
                    <a:pt x="9037" y="14191"/>
                    <a:pt x="9041" y="14193"/>
                    <a:pt x="9044" y="14195"/>
                  </a:cubicBezTo>
                  <a:lnTo>
                    <a:pt x="8718" y="14522"/>
                  </a:lnTo>
                  <a:lnTo>
                    <a:pt x="8709" y="14513"/>
                  </a:lnTo>
                  <a:lnTo>
                    <a:pt x="9035" y="14190"/>
                  </a:lnTo>
                  <a:close/>
                  <a:moveTo>
                    <a:pt x="1763" y="13283"/>
                  </a:moveTo>
                  <a:lnTo>
                    <a:pt x="3003" y="14523"/>
                  </a:lnTo>
                  <a:lnTo>
                    <a:pt x="2991" y="14534"/>
                  </a:lnTo>
                  <a:lnTo>
                    <a:pt x="1750" y="13294"/>
                  </a:lnTo>
                  <a:lnTo>
                    <a:pt x="1763" y="13283"/>
                  </a:lnTo>
                  <a:close/>
                  <a:moveTo>
                    <a:pt x="9082" y="14219"/>
                  </a:moveTo>
                  <a:cubicBezTo>
                    <a:pt x="9086" y="14223"/>
                    <a:pt x="9090" y="14228"/>
                    <a:pt x="9095" y="14232"/>
                  </a:cubicBezTo>
                  <a:lnTo>
                    <a:pt x="8792" y="14534"/>
                  </a:lnTo>
                  <a:lnTo>
                    <a:pt x="8780" y="14523"/>
                  </a:lnTo>
                  <a:lnTo>
                    <a:pt x="9082" y="14219"/>
                  </a:lnTo>
                  <a:close/>
                  <a:moveTo>
                    <a:pt x="9426" y="14441"/>
                  </a:moveTo>
                  <a:cubicBezTo>
                    <a:pt x="9454" y="14462"/>
                    <a:pt x="9479" y="14493"/>
                    <a:pt x="9500" y="14523"/>
                  </a:cubicBezTo>
                  <a:cubicBezTo>
                    <a:pt x="9504" y="14528"/>
                    <a:pt x="9509" y="14534"/>
                    <a:pt x="9514" y="14540"/>
                  </a:cubicBezTo>
                  <a:lnTo>
                    <a:pt x="9421" y="14448"/>
                  </a:lnTo>
                  <a:lnTo>
                    <a:pt x="9426" y="14441"/>
                  </a:lnTo>
                  <a:close/>
                  <a:moveTo>
                    <a:pt x="5707" y="14524"/>
                  </a:moveTo>
                  <a:lnTo>
                    <a:pt x="5707" y="14541"/>
                  </a:lnTo>
                  <a:lnTo>
                    <a:pt x="5014" y="14541"/>
                  </a:lnTo>
                  <a:lnTo>
                    <a:pt x="5014" y="14524"/>
                  </a:lnTo>
                  <a:close/>
                  <a:moveTo>
                    <a:pt x="14334" y="14360"/>
                  </a:moveTo>
                  <a:cubicBezTo>
                    <a:pt x="14351" y="14360"/>
                    <a:pt x="14368" y="14364"/>
                    <a:pt x="14387" y="14366"/>
                  </a:cubicBezTo>
                  <a:lnTo>
                    <a:pt x="14119" y="14562"/>
                  </a:lnTo>
                  <a:cubicBezTo>
                    <a:pt x="14076" y="14529"/>
                    <a:pt x="14031" y="14499"/>
                    <a:pt x="13983" y="14471"/>
                  </a:cubicBezTo>
                  <a:cubicBezTo>
                    <a:pt x="14019" y="14465"/>
                    <a:pt x="14061" y="14446"/>
                    <a:pt x="14109" y="14427"/>
                  </a:cubicBezTo>
                  <a:cubicBezTo>
                    <a:pt x="14181" y="14395"/>
                    <a:pt x="14263" y="14360"/>
                    <a:pt x="14334" y="14360"/>
                  </a:cubicBezTo>
                  <a:close/>
                  <a:moveTo>
                    <a:pt x="9522" y="14291"/>
                  </a:moveTo>
                  <a:cubicBezTo>
                    <a:pt x="9559" y="14307"/>
                    <a:pt x="9603" y="14311"/>
                    <a:pt x="9642" y="14314"/>
                  </a:cubicBezTo>
                  <a:cubicBezTo>
                    <a:pt x="9673" y="14317"/>
                    <a:pt x="9704" y="14320"/>
                    <a:pt x="9716" y="14329"/>
                  </a:cubicBezTo>
                  <a:cubicBezTo>
                    <a:pt x="9749" y="14347"/>
                    <a:pt x="9772" y="14376"/>
                    <a:pt x="9783" y="14412"/>
                  </a:cubicBezTo>
                  <a:cubicBezTo>
                    <a:pt x="9791" y="14445"/>
                    <a:pt x="9788" y="14480"/>
                    <a:pt x="9770" y="14508"/>
                  </a:cubicBezTo>
                  <a:cubicBezTo>
                    <a:pt x="9747" y="14548"/>
                    <a:pt x="9701" y="14571"/>
                    <a:pt x="9654" y="14571"/>
                  </a:cubicBezTo>
                  <a:cubicBezTo>
                    <a:pt x="9632" y="14571"/>
                    <a:pt x="9609" y="14566"/>
                    <a:pt x="9589" y="14554"/>
                  </a:cubicBezTo>
                  <a:cubicBezTo>
                    <a:pt x="9575" y="14546"/>
                    <a:pt x="9556" y="14522"/>
                    <a:pt x="9537" y="14496"/>
                  </a:cubicBezTo>
                  <a:cubicBezTo>
                    <a:pt x="9514" y="14465"/>
                    <a:pt x="9487" y="14430"/>
                    <a:pt x="9456" y="14406"/>
                  </a:cubicBezTo>
                  <a:lnTo>
                    <a:pt x="9522" y="14291"/>
                  </a:lnTo>
                  <a:close/>
                  <a:moveTo>
                    <a:pt x="5020" y="12370"/>
                  </a:moveTo>
                  <a:cubicBezTo>
                    <a:pt x="5050" y="12383"/>
                    <a:pt x="5078" y="12395"/>
                    <a:pt x="5108" y="12405"/>
                  </a:cubicBezTo>
                  <a:lnTo>
                    <a:pt x="5108" y="12801"/>
                  </a:lnTo>
                  <a:lnTo>
                    <a:pt x="4971" y="12801"/>
                  </a:lnTo>
                  <a:lnTo>
                    <a:pt x="4971" y="12871"/>
                  </a:lnTo>
                  <a:lnTo>
                    <a:pt x="4927" y="12871"/>
                  </a:lnTo>
                  <a:lnTo>
                    <a:pt x="4927" y="12973"/>
                  </a:lnTo>
                  <a:lnTo>
                    <a:pt x="4971" y="12973"/>
                  </a:lnTo>
                  <a:lnTo>
                    <a:pt x="4971" y="12989"/>
                  </a:lnTo>
                  <a:lnTo>
                    <a:pt x="4927" y="12989"/>
                  </a:lnTo>
                  <a:lnTo>
                    <a:pt x="4927" y="13091"/>
                  </a:lnTo>
                  <a:lnTo>
                    <a:pt x="4971" y="13091"/>
                  </a:lnTo>
                  <a:lnTo>
                    <a:pt x="4971" y="13109"/>
                  </a:lnTo>
                  <a:lnTo>
                    <a:pt x="4927" y="13109"/>
                  </a:lnTo>
                  <a:lnTo>
                    <a:pt x="4927" y="13210"/>
                  </a:lnTo>
                  <a:lnTo>
                    <a:pt x="4971" y="13210"/>
                  </a:lnTo>
                  <a:lnTo>
                    <a:pt x="4971" y="13227"/>
                  </a:lnTo>
                  <a:lnTo>
                    <a:pt x="4927" y="13227"/>
                  </a:lnTo>
                  <a:lnTo>
                    <a:pt x="4927" y="13328"/>
                  </a:lnTo>
                  <a:lnTo>
                    <a:pt x="4971" y="13328"/>
                  </a:lnTo>
                  <a:lnTo>
                    <a:pt x="4971" y="13346"/>
                  </a:lnTo>
                  <a:lnTo>
                    <a:pt x="4927" y="13346"/>
                  </a:lnTo>
                  <a:lnTo>
                    <a:pt x="4927" y="13447"/>
                  </a:lnTo>
                  <a:lnTo>
                    <a:pt x="4971" y="13447"/>
                  </a:lnTo>
                  <a:lnTo>
                    <a:pt x="4971" y="13464"/>
                  </a:lnTo>
                  <a:lnTo>
                    <a:pt x="4927" y="13464"/>
                  </a:lnTo>
                  <a:lnTo>
                    <a:pt x="4927" y="13565"/>
                  </a:lnTo>
                  <a:lnTo>
                    <a:pt x="4971" y="13565"/>
                  </a:lnTo>
                  <a:lnTo>
                    <a:pt x="4971" y="13583"/>
                  </a:lnTo>
                  <a:lnTo>
                    <a:pt x="4927" y="13583"/>
                  </a:lnTo>
                  <a:lnTo>
                    <a:pt x="4927" y="13684"/>
                  </a:lnTo>
                  <a:lnTo>
                    <a:pt x="4971" y="13684"/>
                  </a:lnTo>
                  <a:lnTo>
                    <a:pt x="4971" y="13701"/>
                  </a:lnTo>
                  <a:lnTo>
                    <a:pt x="4927" y="13701"/>
                  </a:lnTo>
                  <a:lnTo>
                    <a:pt x="4927" y="13803"/>
                  </a:lnTo>
                  <a:lnTo>
                    <a:pt x="4971" y="13803"/>
                  </a:lnTo>
                  <a:lnTo>
                    <a:pt x="4971" y="13820"/>
                  </a:lnTo>
                  <a:lnTo>
                    <a:pt x="4927" y="13820"/>
                  </a:lnTo>
                  <a:lnTo>
                    <a:pt x="4927" y="13922"/>
                  </a:lnTo>
                  <a:lnTo>
                    <a:pt x="4971" y="13922"/>
                  </a:lnTo>
                  <a:lnTo>
                    <a:pt x="4971" y="13939"/>
                  </a:lnTo>
                  <a:lnTo>
                    <a:pt x="4927" y="13939"/>
                  </a:lnTo>
                  <a:lnTo>
                    <a:pt x="4927" y="14040"/>
                  </a:lnTo>
                  <a:lnTo>
                    <a:pt x="4971" y="14040"/>
                  </a:lnTo>
                  <a:lnTo>
                    <a:pt x="4971" y="14058"/>
                  </a:lnTo>
                  <a:lnTo>
                    <a:pt x="4927" y="14058"/>
                  </a:lnTo>
                  <a:lnTo>
                    <a:pt x="4927" y="14159"/>
                  </a:lnTo>
                  <a:lnTo>
                    <a:pt x="4971" y="14159"/>
                  </a:lnTo>
                  <a:lnTo>
                    <a:pt x="4971" y="14176"/>
                  </a:lnTo>
                  <a:lnTo>
                    <a:pt x="4927" y="14176"/>
                  </a:lnTo>
                  <a:lnTo>
                    <a:pt x="4927" y="14277"/>
                  </a:lnTo>
                  <a:lnTo>
                    <a:pt x="4971" y="14277"/>
                  </a:lnTo>
                  <a:lnTo>
                    <a:pt x="4971" y="14295"/>
                  </a:lnTo>
                  <a:lnTo>
                    <a:pt x="4927" y="14295"/>
                  </a:lnTo>
                  <a:lnTo>
                    <a:pt x="4927" y="14396"/>
                  </a:lnTo>
                  <a:lnTo>
                    <a:pt x="4971" y="14396"/>
                  </a:lnTo>
                  <a:lnTo>
                    <a:pt x="4971" y="14413"/>
                  </a:lnTo>
                  <a:lnTo>
                    <a:pt x="4927" y="14413"/>
                  </a:lnTo>
                  <a:lnTo>
                    <a:pt x="4927" y="14514"/>
                  </a:lnTo>
                  <a:lnTo>
                    <a:pt x="4971" y="14514"/>
                  </a:lnTo>
                  <a:lnTo>
                    <a:pt x="4971" y="14532"/>
                  </a:lnTo>
                  <a:lnTo>
                    <a:pt x="4927" y="14532"/>
                  </a:lnTo>
                  <a:lnTo>
                    <a:pt x="4927" y="14596"/>
                  </a:lnTo>
                  <a:lnTo>
                    <a:pt x="4286" y="14596"/>
                  </a:lnTo>
                  <a:lnTo>
                    <a:pt x="4286" y="14496"/>
                  </a:lnTo>
                  <a:cubicBezTo>
                    <a:pt x="4286" y="14487"/>
                    <a:pt x="4285" y="14477"/>
                    <a:pt x="4284" y="14470"/>
                  </a:cubicBezTo>
                  <a:lnTo>
                    <a:pt x="4286" y="14470"/>
                  </a:lnTo>
                  <a:lnTo>
                    <a:pt x="4282" y="14458"/>
                  </a:lnTo>
                  <a:cubicBezTo>
                    <a:pt x="4274" y="14408"/>
                    <a:pt x="4245" y="14365"/>
                    <a:pt x="4206" y="14334"/>
                  </a:cubicBezTo>
                  <a:cubicBezTo>
                    <a:pt x="4205" y="14333"/>
                    <a:pt x="4202" y="14332"/>
                    <a:pt x="4201" y="14330"/>
                  </a:cubicBezTo>
                  <a:cubicBezTo>
                    <a:pt x="4195" y="14325"/>
                    <a:pt x="4187" y="14321"/>
                    <a:pt x="4181" y="14317"/>
                  </a:cubicBezTo>
                  <a:cubicBezTo>
                    <a:pt x="4177" y="14314"/>
                    <a:pt x="4173" y="14313"/>
                    <a:pt x="4169" y="14311"/>
                  </a:cubicBezTo>
                  <a:cubicBezTo>
                    <a:pt x="4163" y="14308"/>
                    <a:pt x="4158" y="14306"/>
                    <a:pt x="4150" y="14302"/>
                  </a:cubicBezTo>
                  <a:cubicBezTo>
                    <a:pt x="4144" y="14300"/>
                    <a:pt x="4138" y="14298"/>
                    <a:pt x="4131" y="14296"/>
                  </a:cubicBezTo>
                  <a:lnTo>
                    <a:pt x="4115" y="14292"/>
                  </a:lnTo>
                  <a:cubicBezTo>
                    <a:pt x="4103" y="14290"/>
                    <a:pt x="4090" y="14288"/>
                    <a:pt x="4076" y="14288"/>
                  </a:cubicBezTo>
                  <a:lnTo>
                    <a:pt x="3965" y="14288"/>
                  </a:lnTo>
                  <a:cubicBezTo>
                    <a:pt x="3952" y="14288"/>
                    <a:pt x="3939" y="14290"/>
                    <a:pt x="3927" y="14292"/>
                  </a:cubicBezTo>
                  <a:lnTo>
                    <a:pt x="3911" y="14296"/>
                  </a:lnTo>
                  <a:cubicBezTo>
                    <a:pt x="3905" y="14297"/>
                    <a:pt x="3897" y="14300"/>
                    <a:pt x="3891" y="14302"/>
                  </a:cubicBezTo>
                  <a:cubicBezTo>
                    <a:pt x="3884" y="14306"/>
                    <a:pt x="3878" y="14308"/>
                    <a:pt x="3873" y="14311"/>
                  </a:cubicBezTo>
                  <a:cubicBezTo>
                    <a:pt x="3869" y="14313"/>
                    <a:pt x="3864" y="14314"/>
                    <a:pt x="3860" y="14317"/>
                  </a:cubicBezTo>
                  <a:cubicBezTo>
                    <a:pt x="3854" y="14321"/>
                    <a:pt x="3847" y="14325"/>
                    <a:pt x="3839" y="14330"/>
                  </a:cubicBezTo>
                  <a:cubicBezTo>
                    <a:pt x="3838" y="14332"/>
                    <a:pt x="3837" y="14333"/>
                    <a:pt x="3834" y="14334"/>
                  </a:cubicBezTo>
                  <a:cubicBezTo>
                    <a:pt x="3800" y="14360"/>
                    <a:pt x="3775" y="14397"/>
                    <a:pt x="3763" y="14441"/>
                  </a:cubicBezTo>
                  <a:lnTo>
                    <a:pt x="3763" y="14443"/>
                  </a:lnTo>
                  <a:lnTo>
                    <a:pt x="3763" y="14445"/>
                  </a:lnTo>
                  <a:cubicBezTo>
                    <a:pt x="3762" y="14449"/>
                    <a:pt x="3760" y="14454"/>
                    <a:pt x="3759" y="14458"/>
                  </a:cubicBezTo>
                  <a:lnTo>
                    <a:pt x="3755" y="14471"/>
                  </a:lnTo>
                  <a:lnTo>
                    <a:pt x="3758" y="14471"/>
                  </a:lnTo>
                  <a:cubicBezTo>
                    <a:pt x="3757" y="14481"/>
                    <a:pt x="3755" y="14488"/>
                    <a:pt x="3755" y="14497"/>
                  </a:cubicBezTo>
                  <a:lnTo>
                    <a:pt x="3755" y="14597"/>
                  </a:lnTo>
                  <a:lnTo>
                    <a:pt x="3047" y="14597"/>
                  </a:lnTo>
                  <a:lnTo>
                    <a:pt x="3053" y="14590"/>
                  </a:lnTo>
                  <a:lnTo>
                    <a:pt x="3023" y="14566"/>
                  </a:lnTo>
                  <a:lnTo>
                    <a:pt x="3034" y="14554"/>
                  </a:lnTo>
                  <a:lnTo>
                    <a:pt x="3064" y="14585"/>
                  </a:lnTo>
                  <a:lnTo>
                    <a:pt x="3137" y="14512"/>
                  </a:lnTo>
                  <a:lnTo>
                    <a:pt x="3107" y="14482"/>
                  </a:lnTo>
                  <a:lnTo>
                    <a:pt x="3119" y="14470"/>
                  </a:lnTo>
                  <a:lnTo>
                    <a:pt x="3148" y="14501"/>
                  </a:lnTo>
                  <a:lnTo>
                    <a:pt x="3220" y="14428"/>
                  </a:lnTo>
                  <a:lnTo>
                    <a:pt x="3190" y="14397"/>
                  </a:lnTo>
                  <a:lnTo>
                    <a:pt x="3201" y="14386"/>
                  </a:lnTo>
                  <a:lnTo>
                    <a:pt x="3232" y="14416"/>
                  </a:lnTo>
                  <a:lnTo>
                    <a:pt x="3304" y="14344"/>
                  </a:lnTo>
                  <a:lnTo>
                    <a:pt x="3274" y="14313"/>
                  </a:lnTo>
                  <a:lnTo>
                    <a:pt x="3285" y="14301"/>
                  </a:lnTo>
                  <a:lnTo>
                    <a:pt x="3316" y="14332"/>
                  </a:lnTo>
                  <a:lnTo>
                    <a:pt x="3388" y="14259"/>
                  </a:lnTo>
                  <a:lnTo>
                    <a:pt x="3357" y="14229"/>
                  </a:lnTo>
                  <a:lnTo>
                    <a:pt x="3369" y="14217"/>
                  </a:lnTo>
                  <a:lnTo>
                    <a:pt x="3399" y="14248"/>
                  </a:lnTo>
                  <a:lnTo>
                    <a:pt x="3472" y="14175"/>
                  </a:lnTo>
                  <a:lnTo>
                    <a:pt x="3442" y="14144"/>
                  </a:lnTo>
                  <a:lnTo>
                    <a:pt x="3453" y="14133"/>
                  </a:lnTo>
                  <a:lnTo>
                    <a:pt x="3484" y="14163"/>
                  </a:lnTo>
                  <a:lnTo>
                    <a:pt x="3557" y="14090"/>
                  </a:lnTo>
                  <a:lnTo>
                    <a:pt x="3526" y="14060"/>
                  </a:lnTo>
                  <a:lnTo>
                    <a:pt x="3538" y="14048"/>
                  </a:lnTo>
                  <a:lnTo>
                    <a:pt x="3568" y="14079"/>
                  </a:lnTo>
                  <a:lnTo>
                    <a:pt x="3641" y="14006"/>
                  </a:lnTo>
                  <a:lnTo>
                    <a:pt x="3610" y="13975"/>
                  </a:lnTo>
                  <a:lnTo>
                    <a:pt x="3622" y="13964"/>
                  </a:lnTo>
                  <a:lnTo>
                    <a:pt x="3652" y="13994"/>
                  </a:lnTo>
                  <a:lnTo>
                    <a:pt x="3725" y="13922"/>
                  </a:lnTo>
                  <a:lnTo>
                    <a:pt x="3695" y="13891"/>
                  </a:lnTo>
                  <a:lnTo>
                    <a:pt x="3706" y="13879"/>
                  </a:lnTo>
                  <a:lnTo>
                    <a:pt x="3737" y="13910"/>
                  </a:lnTo>
                  <a:lnTo>
                    <a:pt x="3810" y="13838"/>
                  </a:lnTo>
                  <a:lnTo>
                    <a:pt x="3779" y="13808"/>
                  </a:lnTo>
                  <a:lnTo>
                    <a:pt x="3791" y="13796"/>
                  </a:lnTo>
                  <a:lnTo>
                    <a:pt x="3821" y="13827"/>
                  </a:lnTo>
                  <a:lnTo>
                    <a:pt x="3892" y="13754"/>
                  </a:lnTo>
                  <a:lnTo>
                    <a:pt x="3862" y="13723"/>
                  </a:lnTo>
                  <a:lnTo>
                    <a:pt x="3874" y="13712"/>
                  </a:lnTo>
                  <a:lnTo>
                    <a:pt x="3905" y="13742"/>
                  </a:lnTo>
                  <a:lnTo>
                    <a:pt x="3976" y="13670"/>
                  </a:lnTo>
                  <a:lnTo>
                    <a:pt x="3947" y="13639"/>
                  </a:lnTo>
                  <a:lnTo>
                    <a:pt x="3958" y="13627"/>
                  </a:lnTo>
                  <a:lnTo>
                    <a:pt x="3989" y="13658"/>
                  </a:lnTo>
                  <a:lnTo>
                    <a:pt x="4061" y="13585"/>
                  </a:lnTo>
                  <a:lnTo>
                    <a:pt x="4031" y="13555"/>
                  </a:lnTo>
                  <a:lnTo>
                    <a:pt x="4043" y="13543"/>
                  </a:lnTo>
                  <a:lnTo>
                    <a:pt x="4073" y="13574"/>
                  </a:lnTo>
                  <a:lnTo>
                    <a:pt x="4145" y="13501"/>
                  </a:lnTo>
                  <a:lnTo>
                    <a:pt x="4115" y="13470"/>
                  </a:lnTo>
                  <a:lnTo>
                    <a:pt x="4127" y="13459"/>
                  </a:lnTo>
                  <a:lnTo>
                    <a:pt x="4158" y="13489"/>
                  </a:lnTo>
                  <a:lnTo>
                    <a:pt x="4229" y="13417"/>
                  </a:lnTo>
                  <a:lnTo>
                    <a:pt x="4200" y="13386"/>
                  </a:lnTo>
                  <a:lnTo>
                    <a:pt x="4211" y="13374"/>
                  </a:lnTo>
                  <a:lnTo>
                    <a:pt x="4242" y="13405"/>
                  </a:lnTo>
                  <a:lnTo>
                    <a:pt x="4314" y="13332"/>
                  </a:lnTo>
                  <a:lnTo>
                    <a:pt x="4284" y="13302"/>
                  </a:lnTo>
                  <a:lnTo>
                    <a:pt x="4296" y="13290"/>
                  </a:lnTo>
                  <a:lnTo>
                    <a:pt x="4326" y="13321"/>
                  </a:lnTo>
                  <a:lnTo>
                    <a:pt x="4398" y="13248"/>
                  </a:lnTo>
                  <a:lnTo>
                    <a:pt x="4369" y="13217"/>
                  </a:lnTo>
                  <a:lnTo>
                    <a:pt x="4380" y="13206"/>
                  </a:lnTo>
                  <a:lnTo>
                    <a:pt x="4411" y="13236"/>
                  </a:lnTo>
                  <a:lnTo>
                    <a:pt x="4481" y="13163"/>
                  </a:lnTo>
                  <a:lnTo>
                    <a:pt x="4451" y="13133"/>
                  </a:lnTo>
                  <a:lnTo>
                    <a:pt x="4463" y="13121"/>
                  </a:lnTo>
                  <a:lnTo>
                    <a:pt x="4493" y="13152"/>
                  </a:lnTo>
                  <a:lnTo>
                    <a:pt x="4566" y="13079"/>
                  </a:lnTo>
                  <a:lnTo>
                    <a:pt x="4535" y="13048"/>
                  </a:lnTo>
                  <a:lnTo>
                    <a:pt x="4548" y="13037"/>
                  </a:lnTo>
                  <a:lnTo>
                    <a:pt x="4577" y="13067"/>
                  </a:lnTo>
                  <a:lnTo>
                    <a:pt x="4650" y="12996"/>
                  </a:lnTo>
                  <a:lnTo>
                    <a:pt x="4620" y="12966"/>
                  </a:lnTo>
                  <a:lnTo>
                    <a:pt x="4632" y="12954"/>
                  </a:lnTo>
                  <a:lnTo>
                    <a:pt x="4662" y="12984"/>
                  </a:lnTo>
                  <a:lnTo>
                    <a:pt x="4734" y="12911"/>
                  </a:lnTo>
                  <a:lnTo>
                    <a:pt x="4704" y="12882"/>
                  </a:lnTo>
                  <a:lnTo>
                    <a:pt x="4717" y="12869"/>
                  </a:lnTo>
                  <a:lnTo>
                    <a:pt x="4746" y="12900"/>
                  </a:lnTo>
                  <a:lnTo>
                    <a:pt x="4819" y="12827"/>
                  </a:lnTo>
                  <a:lnTo>
                    <a:pt x="4788" y="12798"/>
                  </a:lnTo>
                  <a:lnTo>
                    <a:pt x="4839" y="12747"/>
                  </a:lnTo>
                  <a:lnTo>
                    <a:pt x="4741" y="12650"/>
                  </a:lnTo>
                  <a:lnTo>
                    <a:pt x="5020" y="12370"/>
                  </a:lnTo>
                  <a:close/>
                  <a:moveTo>
                    <a:pt x="5705" y="14587"/>
                  </a:moveTo>
                  <a:lnTo>
                    <a:pt x="5705" y="14598"/>
                  </a:lnTo>
                  <a:lnTo>
                    <a:pt x="4971" y="14598"/>
                  </a:lnTo>
                  <a:lnTo>
                    <a:pt x="4971" y="14587"/>
                  </a:lnTo>
                  <a:close/>
                  <a:moveTo>
                    <a:pt x="9827" y="14476"/>
                  </a:moveTo>
                  <a:cubicBezTo>
                    <a:pt x="9836" y="14481"/>
                    <a:pt x="9842" y="14486"/>
                    <a:pt x="9848" y="14490"/>
                  </a:cubicBezTo>
                  <a:cubicBezTo>
                    <a:pt x="9854" y="14493"/>
                    <a:pt x="9863" y="14496"/>
                    <a:pt x="9870" y="14501"/>
                  </a:cubicBezTo>
                  <a:cubicBezTo>
                    <a:pt x="9857" y="14512"/>
                    <a:pt x="9843" y="14527"/>
                    <a:pt x="9832" y="14544"/>
                  </a:cubicBezTo>
                  <a:cubicBezTo>
                    <a:pt x="9823" y="14561"/>
                    <a:pt x="9816" y="14580"/>
                    <a:pt x="9814" y="14598"/>
                  </a:cubicBezTo>
                  <a:cubicBezTo>
                    <a:pt x="9807" y="14593"/>
                    <a:pt x="9802" y="14588"/>
                    <a:pt x="9794" y="14584"/>
                  </a:cubicBezTo>
                  <a:cubicBezTo>
                    <a:pt x="9788" y="14581"/>
                    <a:pt x="9780" y="14578"/>
                    <a:pt x="9772" y="14574"/>
                  </a:cubicBezTo>
                  <a:cubicBezTo>
                    <a:pt x="9786" y="14562"/>
                    <a:pt x="9800" y="14548"/>
                    <a:pt x="9808" y="14530"/>
                  </a:cubicBezTo>
                  <a:cubicBezTo>
                    <a:pt x="9817" y="14513"/>
                    <a:pt x="9825" y="14495"/>
                    <a:pt x="9827" y="14476"/>
                  </a:cubicBezTo>
                  <a:close/>
                  <a:moveTo>
                    <a:pt x="1687" y="13296"/>
                  </a:moveTo>
                  <a:lnTo>
                    <a:pt x="2988" y="14598"/>
                  </a:lnTo>
                  <a:lnTo>
                    <a:pt x="2982" y="14604"/>
                  </a:lnTo>
                  <a:lnTo>
                    <a:pt x="2980" y="14604"/>
                  </a:lnTo>
                  <a:lnTo>
                    <a:pt x="1679" y="13304"/>
                  </a:lnTo>
                  <a:lnTo>
                    <a:pt x="1687" y="13296"/>
                  </a:lnTo>
                  <a:close/>
                  <a:moveTo>
                    <a:pt x="4075" y="14342"/>
                  </a:moveTo>
                  <a:cubicBezTo>
                    <a:pt x="4166" y="14342"/>
                    <a:pt x="4239" y="14416"/>
                    <a:pt x="4239" y="14506"/>
                  </a:cubicBezTo>
                  <a:lnTo>
                    <a:pt x="4239" y="14604"/>
                  </a:lnTo>
                  <a:lnTo>
                    <a:pt x="3800" y="14604"/>
                  </a:lnTo>
                  <a:lnTo>
                    <a:pt x="3800" y="14506"/>
                  </a:lnTo>
                  <a:cubicBezTo>
                    <a:pt x="3800" y="14416"/>
                    <a:pt x="3874" y="14342"/>
                    <a:pt x="3964" y="14342"/>
                  </a:cubicBezTo>
                  <a:close/>
                  <a:moveTo>
                    <a:pt x="9118" y="14275"/>
                  </a:moveTo>
                  <a:lnTo>
                    <a:pt x="9121" y="14287"/>
                  </a:lnTo>
                  <a:lnTo>
                    <a:pt x="8803" y="14606"/>
                  </a:lnTo>
                  <a:lnTo>
                    <a:pt x="8795" y="14598"/>
                  </a:lnTo>
                  <a:lnTo>
                    <a:pt x="9118" y="14275"/>
                  </a:lnTo>
                  <a:close/>
                  <a:moveTo>
                    <a:pt x="14941" y="14376"/>
                  </a:moveTo>
                  <a:cubicBezTo>
                    <a:pt x="14945" y="14390"/>
                    <a:pt x="14947" y="14404"/>
                    <a:pt x="14951" y="14417"/>
                  </a:cubicBezTo>
                  <a:cubicBezTo>
                    <a:pt x="14959" y="14446"/>
                    <a:pt x="14968" y="14475"/>
                    <a:pt x="14966" y="14491"/>
                  </a:cubicBezTo>
                  <a:cubicBezTo>
                    <a:pt x="14958" y="14560"/>
                    <a:pt x="14901" y="14610"/>
                    <a:pt x="14836" y="14610"/>
                  </a:cubicBezTo>
                  <a:cubicBezTo>
                    <a:pt x="14831" y="14610"/>
                    <a:pt x="14826" y="14610"/>
                    <a:pt x="14821" y="14609"/>
                  </a:cubicBezTo>
                  <a:cubicBezTo>
                    <a:pt x="14789" y="14606"/>
                    <a:pt x="14758" y="14588"/>
                    <a:pt x="14737" y="14562"/>
                  </a:cubicBezTo>
                  <a:cubicBezTo>
                    <a:pt x="14718" y="14538"/>
                    <a:pt x="14709" y="14506"/>
                    <a:pt x="14710" y="14474"/>
                  </a:cubicBezTo>
                  <a:lnTo>
                    <a:pt x="14714" y="14474"/>
                  </a:lnTo>
                  <a:cubicBezTo>
                    <a:pt x="14727" y="14474"/>
                    <a:pt x="14740" y="14471"/>
                    <a:pt x="14753" y="14470"/>
                  </a:cubicBezTo>
                  <a:lnTo>
                    <a:pt x="14753" y="14470"/>
                  </a:lnTo>
                  <a:cubicBezTo>
                    <a:pt x="14751" y="14516"/>
                    <a:pt x="14782" y="14557"/>
                    <a:pt x="14827" y="14564"/>
                  </a:cubicBezTo>
                  <a:lnTo>
                    <a:pt x="14837" y="14564"/>
                  </a:lnTo>
                  <a:cubicBezTo>
                    <a:pt x="14880" y="14564"/>
                    <a:pt x="14918" y="14530"/>
                    <a:pt x="14923" y="14486"/>
                  </a:cubicBezTo>
                  <a:cubicBezTo>
                    <a:pt x="14927" y="14458"/>
                    <a:pt x="14916" y="14432"/>
                    <a:pt x="14898" y="14413"/>
                  </a:cubicBezTo>
                  <a:cubicBezTo>
                    <a:pt x="14914" y="14403"/>
                    <a:pt x="14927" y="14390"/>
                    <a:pt x="14941" y="14376"/>
                  </a:cubicBezTo>
                  <a:close/>
                  <a:moveTo>
                    <a:pt x="1678" y="13367"/>
                  </a:moveTo>
                  <a:lnTo>
                    <a:pt x="2918" y="14607"/>
                  </a:lnTo>
                  <a:lnTo>
                    <a:pt x="2907" y="14619"/>
                  </a:lnTo>
                  <a:lnTo>
                    <a:pt x="1666" y="13379"/>
                  </a:lnTo>
                  <a:lnTo>
                    <a:pt x="1678" y="13367"/>
                  </a:lnTo>
                  <a:close/>
                  <a:moveTo>
                    <a:pt x="9143" y="14328"/>
                  </a:moveTo>
                  <a:cubicBezTo>
                    <a:pt x="9147" y="14332"/>
                    <a:pt x="9151" y="14335"/>
                    <a:pt x="9155" y="14340"/>
                  </a:cubicBezTo>
                  <a:lnTo>
                    <a:pt x="8877" y="14619"/>
                  </a:lnTo>
                  <a:lnTo>
                    <a:pt x="8865" y="14606"/>
                  </a:lnTo>
                  <a:lnTo>
                    <a:pt x="9143" y="14328"/>
                  </a:lnTo>
                  <a:close/>
                  <a:moveTo>
                    <a:pt x="21193" y="14196"/>
                  </a:moveTo>
                  <a:cubicBezTo>
                    <a:pt x="21242" y="14196"/>
                    <a:pt x="21291" y="14209"/>
                    <a:pt x="21338" y="14235"/>
                  </a:cubicBezTo>
                  <a:cubicBezTo>
                    <a:pt x="21380" y="14259"/>
                    <a:pt x="21425" y="14325"/>
                    <a:pt x="21474" y="14395"/>
                  </a:cubicBezTo>
                  <a:cubicBezTo>
                    <a:pt x="21512" y="14451"/>
                    <a:pt x="21553" y="14511"/>
                    <a:pt x="21596" y="14555"/>
                  </a:cubicBezTo>
                  <a:lnTo>
                    <a:pt x="21522" y="14638"/>
                  </a:lnTo>
                  <a:cubicBezTo>
                    <a:pt x="21466" y="14587"/>
                    <a:pt x="21408" y="14543"/>
                    <a:pt x="21347" y="14502"/>
                  </a:cubicBezTo>
                  <a:cubicBezTo>
                    <a:pt x="21358" y="14477"/>
                    <a:pt x="21359" y="14451"/>
                    <a:pt x="21353" y="14424"/>
                  </a:cubicBezTo>
                  <a:cubicBezTo>
                    <a:pt x="21344" y="14386"/>
                    <a:pt x="21319" y="14351"/>
                    <a:pt x="21284" y="14332"/>
                  </a:cubicBezTo>
                  <a:cubicBezTo>
                    <a:pt x="21261" y="14318"/>
                    <a:pt x="21234" y="14312"/>
                    <a:pt x="21210" y="14312"/>
                  </a:cubicBezTo>
                  <a:cubicBezTo>
                    <a:pt x="21163" y="14312"/>
                    <a:pt x="21121" y="14335"/>
                    <a:pt x="21099" y="14374"/>
                  </a:cubicBezTo>
                  <a:cubicBezTo>
                    <a:pt x="21061" y="14358"/>
                    <a:pt x="21022" y="14345"/>
                    <a:pt x="20982" y="14333"/>
                  </a:cubicBezTo>
                  <a:cubicBezTo>
                    <a:pt x="21011" y="14250"/>
                    <a:pt x="21094" y="14196"/>
                    <a:pt x="21193" y="14196"/>
                  </a:cubicBezTo>
                  <a:close/>
                  <a:moveTo>
                    <a:pt x="1838" y="13923"/>
                  </a:moveTo>
                  <a:lnTo>
                    <a:pt x="2362" y="14448"/>
                  </a:lnTo>
                  <a:lnTo>
                    <a:pt x="2171" y="14639"/>
                  </a:lnTo>
                  <a:lnTo>
                    <a:pt x="1647" y="14114"/>
                  </a:lnTo>
                  <a:lnTo>
                    <a:pt x="1838" y="13923"/>
                  </a:lnTo>
                  <a:close/>
                  <a:moveTo>
                    <a:pt x="9568" y="14593"/>
                  </a:moveTo>
                  <a:lnTo>
                    <a:pt x="9568" y="14593"/>
                  </a:lnTo>
                  <a:cubicBezTo>
                    <a:pt x="9589" y="14606"/>
                    <a:pt x="9612" y="14612"/>
                    <a:pt x="9636" y="14615"/>
                  </a:cubicBezTo>
                  <a:lnTo>
                    <a:pt x="9612" y="14639"/>
                  </a:lnTo>
                  <a:lnTo>
                    <a:pt x="9568" y="14593"/>
                  </a:lnTo>
                  <a:close/>
                  <a:moveTo>
                    <a:pt x="12822" y="14240"/>
                  </a:moveTo>
                  <a:lnTo>
                    <a:pt x="12863" y="14334"/>
                  </a:lnTo>
                  <a:cubicBezTo>
                    <a:pt x="12786" y="14356"/>
                    <a:pt x="12712" y="14387"/>
                    <a:pt x="12643" y="14422"/>
                  </a:cubicBezTo>
                  <a:cubicBezTo>
                    <a:pt x="12621" y="14408"/>
                    <a:pt x="12596" y="14401"/>
                    <a:pt x="12569" y="14401"/>
                  </a:cubicBezTo>
                  <a:cubicBezTo>
                    <a:pt x="12541" y="14401"/>
                    <a:pt x="12512" y="14409"/>
                    <a:pt x="12488" y="14427"/>
                  </a:cubicBezTo>
                  <a:cubicBezTo>
                    <a:pt x="12453" y="14450"/>
                    <a:pt x="12431" y="14486"/>
                    <a:pt x="12425" y="14525"/>
                  </a:cubicBezTo>
                  <a:cubicBezTo>
                    <a:pt x="12423" y="14535"/>
                    <a:pt x="12423" y="14545"/>
                    <a:pt x="12425" y="14554"/>
                  </a:cubicBezTo>
                  <a:cubicBezTo>
                    <a:pt x="12389" y="14582"/>
                    <a:pt x="12354" y="14609"/>
                    <a:pt x="12320" y="14640"/>
                  </a:cubicBezTo>
                  <a:cubicBezTo>
                    <a:pt x="12301" y="14604"/>
                    <a:pt x="12295" y="14564"/>
                    <a:pt x="12301" y="14522"/>
                  </a:cubicBezTo>
                  <a:cubicBezTo>
                    <a:pt x="12312" y="14450"/>
                    <a:pt x="12357" y="14380"/>
                    <a:pt x="12422" y="14334"/>
                  </a:cubicBezTo>
                  <a:cubicBezTo>
                    <a:pt x="12458" y="14309"/>
                    <a:pt x="12532" y="14294"/>
                    <a:pt x="12607" y="14284"/>
                  </a:cubicBezTo>
                  <a:lnTo>
                    <a:pt x="12644" y="14279"/>
                  </a:lnTo>
                  <a:cubicBezTo>
                    <a:pt x="12705" y="14270"/>
                    <a:pt x="12768" y="14260"/>
                    <a:pt x="12822" y="14240"/>
                  </a:cubicBezTo>
                  <a:close/>
                  <a:moveTo>
                    <a:pt x="1602" y="13380"/>
                  </a:moveTo>
                  <a:lnTo>
                    <a:pt x="2863" y="14640"/>
                  </a:lnTo>
                  <a:cubicBezTo>
                    <a:pt x="2860" y="14641"/>
                    <a:pt x="2857" y="14644"/>
                    <a:pt x="2855" y="14646"/>
                  </a:cubicBezTo>
                  <a:lnTo>
                    <a:pt x="1596" y="13388"/>
                  </a:lnTo>
                  <a:lnTo>
                    <a:pt x="1602" y="13380"/>
                  </a:lnTo>
                  <a:close/>
                  <a:moveTo>
                    <a:pt x="1659" y="14391"/>
                  </a:moveTo>
                  <a:lnTo>
                    <a:pt x="1892" y="14624"/>
                  </a:lnTo>
                  <a:lnTo>
                    <a:pt x="1861" y="14657"/>
                  </a:lnTo>
                  <a:lnTo>
                    <a:pt x="1628" y="14424"/>
                  </a:lnTo>
                  <a:lnTo>
                    <a:pt x="1659" y="14391"/>
                  </a:lnTo>
                  <a:close/>
                  <a:moveTo>
                    <a:pt x="5707" y="14643"/>
                  </a:moveTo>
                  <a:lnTo>
                    <a:pt x="5707" y="14660"/>
                  </a:lnTo>
                  <a:lnTo>
                    <a:pt x="5201" y="14660"/>
                  </a:lnTo>
                  <a:cubicBezTo>
                    <a:pt x="5193" y="14654"/>
                    <a:pt x="5187" y="14648"/>
                    <a:pt x="5179" y="14643"/>
                  </a:cubicBezTo>
                  <a:close/>
                  <a:moveTo>
                    <a:pt x="1594" y="13451"/>
                  </a:moveTo>
                  <a:lnTo>
                    <a:pt x="2820" y="14678"/>
                  </a:lnTo>
                  <a:cubicBezTo>
                    <a:pt x="2818" y="14681"/>
                    <a:pt x="2817" y="14683"/>
                    <a:pt x="2814" y="14686"/>
                  </a:cubicBezTo>
                  <a:lnTo>
                    <a:pt x="1586" y="13458"/>
                  </a:lnTo>
                  <a:lnTo>
                    <a:pt x="1594" y="13451"/>
                  </a:lnTo>
                  <a:close/>
                  <a:moveTo>
                    <a:pt x="9189" y="14371"/>
                  </a:moveTo>
                  <a:cubicBezTo>
                    <a:pt x="9192" y="14374"/>
                    <a:pt x="9194" y="14375"/>
                    <a:pt x="9197" y="14377"/>
                  </a:cubicBezTo>
                  <a:lnTo>
                    <a:pt x="8885" y="14688"/>
                  </a:lnTo>
                  <a:lnTo>
                    <a:pt x="8878" y="14681"/>
                  </a:lnTo>
                  <a:lnTo>
                    <a:pt x="9189" y="14371"/>
                  </a:lnTo>
                  <a:close/>
                  <a:moveTo>
                    <a:pt x="9725" y="14603"/>
                  </a:moveTo>
                  <a:cubicBezTo>
                    <a:pt x="9741" y="14608"/>
                    <a:pt x="9757" y="14615"/>
                    <a:pt x="9772" y="14623"/>
                  </a:cubicBezTo>
                  <a:cubicBezTo>
                    <a:pt x="9784" y="14629"/>
                    <a:pt x="9791" y="14639"/>
                    <a:pt x="9802" y="14646"/>
                  </a:cubicBezTo>
                  <a:lnTo>
                    <a:pt x="9785" y="14663"/>
                  </a:lnTo>
                  <a:cubicBezTo>
                    <a:pt x="9765" y="14683"/>
                    <a:pt x="9737" y="14693"/>
                    <a:pt x="9710" y="14693"/>
                  </a:cubicBezTo>
                  <a:cubicBezTo>
                    <a:pt x="9687" y="14693"/>
                    <a:pt x="9664" y="14686"/>
                    <a:pt x="9646" y="14670"/>
                  </a:cubicBezTo>
                  <a:lnTo>
                    <a:pt x="9705" y="14610"/>
                  </a:lnTo>
                  <a:cubicBezTo>
                    <a:pt x="9711" y="14609"/>
                    <a:pt x="9717" y="14606"/>
                    <a:pt x="9725" y="14603"/>
                  </a:cubicBezTo>
                  <a:close/>
                  <a:moveTo>
                    <a:pt x="1615" y="14147"/>
                  </a:moveTo>
                  <a:lnTo>
                    <a:pt x="2138" y="14670"/>
                  </a:lnTo>
                  <a:cubicBezTo>
                    <a:pt x="2119" y="14686"/>
                    <a:pt x="2095" y="14694"/>
                    <a:pt x="2071" y="14694"/>
                  </a:cubicBezTo>
                  <a:cubicBezTo>
                    <a:pt x="2044" y="14694"/>
                    <a:pt x="2017" y="14684"/>
                    <a:pt x="1998" y="14664"/>
                  </a:cubicBezTo>
                  <a:lnTo>
                    <a:pt x="1621" y="14287"/>
                  </a:lnTo>
                  <a:cubicBezTo>
                    <a:pt x="1583" y="14249"/>
                    <a:pt x="1580" y="14187"/>
                    <a:pt x="1615" y="14147"/>
                  </a:cubicBezTo>
                  <a:close/>
                  <a:moveTo>
                    <a:pt x="9246" y="14393"/>
                  </a:moveTo>
                  <a:cubicBezTo>
                    <a:pt x="9250" y="14395"/>
                    <a:pt x="9255" y="14395"/>
                    <a:pt x="9259" y="14396"/>
                  </a:cubicBezTo>
                  <a:lnTo>
                    <a:pt x="8957" y="14698"/>
                  </a:lnTo>
                  <a:lnTo>
                    <a:pt x="8950" y="14690"/>
                  </a:lnTo>
                  <a:lnTo>
                    <a:pt x="9246" y="14393"/>
                  </a:lnTo>
                  <a:close/>
                  <a:moveTo>
                    <a:pt x="14763" y="14639"/>
                  </a:moveTo>
                  <a:lnTo>
                    <a:pt x="14763" y="14639"/>
                  </a:lnTo>
                  <a:cubicBezTo>
                    <a:pt x="14781" y="14646"/>
                    <a:pt x="14799" y="14654"/>
                    <a:pt x="14819" y="14656"/>
                  </a:cubicBezTo>
                  <a:cubicBezTo>
                    <a:pt x="14826" y="14657"/>
                    <a:pt x="14832" y="14657"/>
                    <a:pt x="14839" y="14657"/>
                  </a:cubicBezTo>
                  <a:cubicBezTo>
                    <a:pt x="14852" y="14657"/>
                    <a:pt x="14864" y="14656"/>
                    <a:pt x="14876" y="14654"/>
                  </a:cubicBezTo>
                  <a:lnTo>
                    <a:pt x="14876" y="14654"/>
                  </a:lnTo>
                  <a:cubicBezTo>
                    <a:pt x="14872" y="14660"/>
                    <a:pt x="14869" y="14666"/>
                    <a:pt x="14869" y="14675"/>
                  </a:cubicBezTo>
                  <a:cubicBezTo>
                    <a:pt x="14868" y="14682"/>
                    <a:pt x="14869" y="14690"/>
                    <a:pt x="14869" y="14698"/>
                  </a:cubicBezTo>
                  <a:cubicBezTo>
                    <a:pt x="14852" y="14689"/>
                    <a:pt x="14834" y="14683"/>
                    <a:pt x="14815" y="14681"/>
                  </a:cubicBezTo>
                  <a:cubicBezTo>
                    <a:pt x="14809" y="14680"/>
                    <a:pt x="14804" y="14680"/>
                    <a:pt x="14798" y="14680"/>
                  </a:cubicBezTo>
                  <a:cubicBezTo>
                    <a:pt x="14784" y="14680"/>
                    <a:pt x="14771" y="14682"/>
                    <a:pt x="14758" y="14685"/>
                  </a:cubicBezTo>
                  <a:cubicBezTo>
                    <a:pt x="14760" y="14677"/>
                    <a:pt x="14762" y="14670"/>
                    <a:pt x="14763" y="14662"/>
                  </a:cubicBezTo>
                  <a:cubicBezTo>
                    <a:pt x="14766" y="14655"/>
                    <a:pt x="14763" y="14646"/>
                    <a:pt x="14763" y="14639"/>
                  </a:cubicBezTo>
                  <a:close/>
                  <a:moveTo>
                    <a:pt x="5707" y="14706"/>
                  </a:moveTo>
                  <a:lnTo>
                    <a:pt x="5707" y="14716"/>
                  </a:lnTo>
                  <a:lnTo>
                    <a:pt x="5243" y="14716"/>
                  </a:lnTo>
                  <a:cubicBezTo>
                    <a:pt x="5241" y="14713"/>
                    <a:pt x="5239" y="14709"/>
                    <a:pt x="5237" y="14706"/>
                  </a:cubicBezTo>
                  <a:close/>
                  <a:moveTo>
                    <a:pt x="2528" y="14612"/>
                  </a:moveTo>
                  <a:lnTo>
                    <a:pt x="2540" y="14624"/>
                  </a:lnTo>
                  <a:lnTo>
                    <a:pt x="2448" y="14717"/>
                  </a:lnTo>
                  <a:lnTo>
                    <a:pt x="2435" y="14704"/>
                  </a:lnTo>
                  <a:lnTo>
                    <a:pt x="2528" y="14612"/>
                  </a:lnTo>
                  <a:close/>
                  <a:moveTo>
                    <a:pt x="12263" y="14628"/>
                  </a:moveTo>
                  <a:cubicBezTo>
                    <a:pt x="12268" y="14644"/>
                    <a:pt x="12275" y="14659"/>
                    <a:pt x="12283" y="14671"/>
                  </a:cubicBezTo>
                  <a:cubicBezTo>
                    <a:pt x="12256" y="14698"/>
                    <a:pt x="12230" y="14725"/>
                    <a:pt x="12205" y="14754"/>
                  </a:cubicBezTo>
                  <a:cubicBezTo>
                    <a:pt x="12190" y="14748"/>
                    <a:pt x="12174" y="14741"/>
                    <a:pt x="12158" y="14738"/>
                  </a:cubicBezTo>
                  <a:cubicBezTo>
                    <a:pt x="12178" y="14720"/>
                    <a:pt x="12198" y="14704"/>
                    <a:pt x="12215" y="14685"/>
                  </a:cubicBezTo>
                  <a:cubicBezTo>
                    <a:pt x="12231" y="14666"/>
                    <a:pt x="12248" y="14646"/>
                    <a:pt x="12263" y="14628"/>
                  </a:cubicBezTo>
                  <a:close/>
                  <a:moveTo>
                    <a:pt x="5707" y="14761"/>
                  </a:moveTo>
                  <a:lnTo>
                    <a:pt x="5707" y="14778"/>
                  </a:lnTo>
                  <a:lnTo>
                    <a:pt x="5265" y="14778"/>
                  </a:lnTo>
                  <a:cubicBezTo>
                    <a:pt x="5264" y="14773"/>
                    <a:pt x="5262" y="14766"/>
                    <a:pt x="5261" y="14761"/>
                  </a:cubicBezTo>
                  <a:close/>
                  <a:moveTo>
                    <a:pt x="9984" y="14504"/>
                  </a:moveTo>
                  <a:cubicBezTo>
                    <a:pt x="10009" y="14504"/>
                    <a:pt x="10034" y="14511"/>
                    <a:pt x="10057" y="14524"/>
                  </a:cubicBezTo>
                  <a:cubicBezTo>
                    <a:pt x="10071" y="14532"/>
                    <a:pt x="10090" y="14560"/>
                    <a:pt x="10108" y="14585"/>
                  </a:cubicBezTo>
                  <a:cubicBezTo>
                    <a:pt x="10131" y="14617"/>
                    <a:pt x="10155" y="14651"/>
                    <a:pt x="10186" y="14676"/>
                  </a:cubicBezTo>
                  <a:lnTo>
                    <a:pt x="10115" y="14789"/>
                  </a:lnTo>
                  <a:cubicBezTo>
                    <a:pt x="10078" y="14772"/>
                    <a:pt x="10033" y="14766"/>
                    <a:pt x="9993" y="14761"/>
                  </a:cubicBezTo>
                  <a:cubicBezTo>
                    <a:pt x="9964" y="14757"/>
                    <a:pt x="9936" y="14754"/>
                    <a:pt x="9923" y="14746"/>
                  </a:cubicBezTo>
                  <a:cubicBezTo>
                    <a:pt x="9860" y="14709"/>
                    <a:pt x="9838" y="14628"/>
                    <a:pt x="9873" y="14567"/>
                  </a:cubicBezTo>
                  <a:cubicBezTo>
                    <a:pt x="9896" y="14528"/>
                    <a:pt x="9937" y="14504"/>
                    <a:pt x="9984" y="14504"/>
                  </a:cubicBezTo>
                  <a:close/>
                  <a:moveTo>
                    <a:pt x="2602" y="14687"/>
                  </a:moveTo>
                  <a:lnTo>
                    <a:pt x="2614" y="14699"/>
                  </a:lnTo>
                  <a:lnTo>
                    <a:pt x="2522" y="14792"/>
                  </a:lnTo>
                  <a:lnTo>
                    <a:pt x="2509" y="14780"/>
                  </a:lnTo>
                  <a:lnTo>
                    <a:pt x="2602" y="14687"/>
                  </a:lnTo>
                  <a:close/>
                  <a:moveTo>
                    <a:pt x="1467" y="13404"/>
                  </a:moveTo>
                  <a:lnTo>
                    <a:pt x="2791" y="14727"/>
                  </a:lnTo>
                  <a:cubicBezTo>
                    <a:pt x="2781" y="14748"/>
                    <a:pt x="2774" y="14771"/>
                    <a:pt x="2773" y="14794"/>
                  </a:cubicBezTo>
                  <a:lnTo>
                    <a:pt x="1468" y="13489"/>
                  </a:lnTo>
                  <a:cubicBezTo>
                    <a:pt x="1444" y="13465"/>
                    <a:pt x="1444" y="13427"/>
                    <a:pt x="1467" y="13404"/>
                  </a:cubicBezTo>
                  <a:close/>
                  <a:moveTo>
                    <a:pt x="5058" y="14649"/>
                  </a:moveTo>
                  <a:cubicBezTo>
                    <a:pt x="5145" y="14649"/>
                    <a:pt x="5214" y="14718"/>
                    <a:pt x="5221" y="14802"/>
                  </a:cubicBezTo>
                  <a:lnTo>
                    <a:pt x="2818" y="14802"/>
                  </a:lnTo>
                  <a:cubicBezTo>
                    <a:pt x="2824" y="14717"/>
                    <a:pt x="2894" y="14649"/>
                    <a:pt x="2982" y="14649"/>
                  </a:cubicBezTo>
                  <a:close/>
                  <a:moveTo>
                    <a:pt x="9314" y="14404"/>
                  </a:moveTo>
                  <a:cubicBezTo>
                    <a:pt x="9338" y="14408"/>
                    <a:pt x="9363" y="14412"/>
                    <a:pt x="9384" y="14418"/>
                  </a:cubicBezTo>
                  <a:lnTo>
                    <a:pt x="8988" y="14815"/>
                  </a:lnTo>
                  <a:cubicBezTo>
                    <a:pt x="8976" y="14827"/>
                    <a:pt x="8959" y="14833"/>
                    <a:pt x="8943" y="14833"/>
                  </a:cubicBezTo>
                  <a:cubicBezTo>
                    <a:pt x="8928" y="14833"/>
                    <a:pt x="8913" y="14828"/>
                    <a:pt x="8901" y="14817"/>
                  </a:cubicBezTo>
                  <a:lnTo>
                    <a:pt x="9314" y="14404"/>
                  </a:lnTo>
                  <a:close/>
                  <a:moveTo>
                    <a:pt x="5707" y="14824"/>
                  </a:moveTo>
                  <a:lnTo>
                    <a:pt x="5707" y="14835"/>
                  </a:lnTo>
                  <a:lnTo>
                    <a:pt x="5267" y="14835"/>
                  </a:lnTo>
                  <a:lnTo>
                    <a:pt x="5267" y="14824"/>
                  </a:lnTo>
                  <a:close/>
                  <a:moveTo>
                    <a:pt x="21768" y="14860"/>
                  </a:moveTo>
                  <a:cubicBezTo>
                    <a:pt x="21773" y="14860"/>
                    <a:pt x="21777" y="14861"/>
                    <a:pt x="21784" y="14862"/>
                  </a:cubicBezTo>
                  <a:cubicBezTo>
                    <a:pt x="21779" y="14862"/>
                    <a:pt x="21774" y="14862"/>
                    <a:pt x="21769" y="14862"/>
                  </a:cubicBezTo>
                  <a:cubicBezTo>
                    <a:pt x="21764" y="14862"/>
                    <a:pt x="21759" y="14862"/>
                    <a:pt x="21754" y="14862"/>
                  </a:cubicBezTo>
                  <a:cubicBezTo>
                    <a:pt x="21758" y="14861"/>
                    <a:pt x="21763" y="14860"/>
                    <a:pt x="21768" y="14860"/>
                  </a:cubicBezTo>
                  <a:close/>
                  <a:moveTo>
                    <a:pt x="2677" y="14761"/>
                  </a:moveTo>
                  <a:lnTo>
                    <a:pt x="2689" y="14773"/>
                  </a:lnTo>
                  <a:lnTo>
                    <a:pt x="2597" y="14866"/>
                  </a:lnTo>
                  <a:lnTo>
                    <a:pt x="2585" y="14854"/>
                  </a:lnTo>
                  <a:lnTo>
                    <a:pt x="2677" y="14761"/>
                  </a:lnTo>
                  <a:close/>
                  <a:moveTo>
                    <a:pt x="21744" y="14866"/>
                  </a:moveTo>
                  <a:lnTo>
                    <a:pt x="21744" y="14866"/>
                  </a:lnTo>
                  <a:cubicBezTo>
                    <a:pt x="21739" y="14868"/>
                    <a:pt x="21734" y="14871"/>
                    <a:pt x="21731" y="14872"/>
                  </a:cubicBezTo>
                  <a:cubicBezTo>
                    <a:pt x="21734" y="14870"/>
                    <a:pt x="21738" y="14867"/>
                    <a:pt x="21744" y="14866"/>
                  </a:cubicBezTo>
                  <a:close/>
                  <a:moveTo>
                    <a:pt x="5707" y="14881"/>
                  </a:moveTo>
                  <a:lnTo>
                    <a:pt x="5707" y="14898"/>
                  </a:lnTo>
                  <a:lnTo>
                    <a:pt x="5259" y="14898"/>
                  </a:lnTo>
                  <a:cubicBezTo>
                    <a:pt x="5260" y="14893"/>
                    <a:pt x="5262" y="14888"/>
                    <a:pt x="5264" y="14881"/>
                  </a:cubicBezTo>
                  <a:close/>
                  <a:moveTo>
                    <a:pt x="12712" y="8534"/>
                  </a:moveTo>
                  <a:cubicBezTo>
                    <a:pt x="12732" y="8542"/>
                    <a:pt x="12754" y="8548"/>
                    <a:pt x="12777" y="8548"/>
                  </a:cubicBezTo>
                  <a:cubicBezTo>
                    <a:pt x="12790" y="8548"/>
                    <a:pt x="12803" y="8544"/>
                    <a:pt x="12816" y="8542"/>
                  </a:cubicBezTo>
                  <a:lnTo>
                    <a:pt x="12816" y="8542"/>
                  </a:lnTo>
                  <a:cubicBezTo>
                    <a:pt x="12628" y="8756"/>
                    <a:pt x="12505" y="9019"/>
                    <a:pt x="12459" y="9308"/>
                  </a:cubicBezTo>
                  <a:cubicBezTo>
                    <a:pt x="12406" y="9704"/>
                    <a:pt x="12506" y="10109"/>
                    <a:pt x="12747" y="10438"/>
                  </a:cubicBezTo>
                  <a:cubicBezTo>
                    <a:pt x="13034" y="10832"/>
                    <a:pt x="13497" y="11066"/>
                    <a:pt x="13983" y="11066"/>
                  </a:cubicBezTo>
                  <a:cubicBezTo>
                    <a:pt x="14310" y="11066"/>
                    <a:pt x="14621" y="10964"/>
                    <a:pt x="14887" y="10771"/>
                  </a:cubicBezTo>
                  <a:cubicBezTo>
                    <a:pt x="15127" y="10595"/>
                    <a:pt x="15300" y="10359"/>
                    <a:pt x="15404" y="10100"/>
                  </a:cubicBezTo>
                  <a:cubicBezTo>
                    <a:pt x="15407" y="10115"/>
                    <a:pt x="15414" y="10130"/>
                    <a:pt x="15420" y="10147"/>
                  </a:cubicBezTo>
                  <a:cubicBezTo>
                    <a:pt x="15436" y="10187"/>
                    <a:pt x="15454" y="10232"/>
                    <a:pt x="15452" y="10270"/>
                  </a:cubicBezTo>
                  <a:cubicBezTo>
                    <a:pt x="15449" y="10307"/>
                    <a:pt x="15426" y="10349"/>
                    <a:pt x="15406" y="10386"/>
                  </a:cubicBezTo>
                  <a:cubicBezTo>
                    <a:pt x="15389" y="10417"/>
                    <a:pt x="15373" y="10446"/>
                    <a:pt x="15370" y="10469"/>
                  </a:cubicBezTo>
                  <a:cubicBezTo>
                    <a:pt x="15363" y="10526"/>
                    <a:pt x="15386" y="10579"/>
                    <a:pt x="15423" y="10617"/>
                  </a:cubicBezTo>
                  <a:cubicBezTo>
                    <a:pt x="15424" y="10634"/>
                    <a:pt x="15424" y="10651"/>
                    <a:pt x="15423" y="10668"/>
                  </a:cubicBezTo>
                  <a:cubicBezTo>
                    <a:pt x="15420" y="10685"/>
                    <a:pt x="15416" y="10702"/>
                    <a:pt x="15410" y="10718"/>
                  </a:cubicBezTo>
                  <a:cubicBezTo>
                    <a:pt x="15363" y="10744"/>
                    <a:pt x="15329" y="10791"/>
                    <a:pt x="15321" y="10848"/>
                  </a:cubicBezTo>
                  <a:cubicBezTo>
                    <a:pt x="15317" y="10871"/>
                    <a:pt x="15326" y="10902"/>
                    <a:pt x="15334" y="10938"/>
                  </a:cubicBezTo>
                  <a:cubicBezTo>
                    <a:pt x="15345" y="10979"/>
                    <a:pt x="15357" y="11027"/>
                    <a:pt x="15350" y="11064"/>
                  </a:cubicBezTo>
                  <a:cubicBezTo>
                    <a:pt x="15343" y="11101"/>
                    <a:pt x="15317" y="11140"/>
                    <a:pt x="15294" y="11176"/>
                  </a:cubicBezTo>
                  <a:cubicBezTo>
                    <a:pt x="15273" y="11207"/>
                    <a:pt x="15254" y="11234"/>
                    <a:pt x="15251" y="11258"/>
                  </a:cubicBezTo>
                  <a:cubicBezTo>
                    <a:pt x="15240" y="11314"/>
                    <a:pt x="15257" y="11370"/>
                    <a:pt x="15291" y="11411"/>
                  </a:cubicBezTo>
                  <a:cubicBezTo>
                    <a:pt x="15291" y="11428"/>
                    <a:pt x="15291" y="11444"/>
                    <a:pt x="15288" y="11461"/>
                  </a:cubicBezTo>
                  <a:cubicBezTo>
                    <a:pt x="15284" y="11478"/>
                    <a:pt x="15278" y="11495"/>
                    <a:pt x="15272" y="11511"/>
                  </a:cubicBezTo>
                  <a:cubicBezTo>
                    <a:pt x="15224" y="11535"/>
                    <a:pt x="15187" y="11581"/>
                    <a:pt x="15175" y="11637"/>
                  </a:cubicBezTo>
                  <a:cubicBezTo>
                    <a:pt x="15169" y="11662"/>
                    <a:pt x="15177" y="11693"/>
                    <a:pt x="15184" y="11730"/>
                  </a:cubicBezTo>
                  <a:cubicBezTo>
                    <a:pt x="15194" y="11771"/>
                    <a:pt x="15203" y="11819"/>
                    <a:pt x="15195" y="11856"/>
                  </a:cubicBezTo>
                  <a:cubicBezTo>
                    <a:pt x="15187" y="11893"/>
                    <a:pt x="15159" y="11933"/>
                    <a:pt x="15136" y="11967"/>
                  </a:cubicBezTo>
                  <a:cubicBezTo>
                    <a:pt x="15114" y="11998"/>
                    <a:pt x="15095" y="12025"/>
                    <a:pt x="15089" y="12049"/>
                  </a:cubicBezTo>
                  <a:cubicBezTo>
                    <a:pt x="15079" y="12097"/>
                    <a:pt x="15088" y="12146"/>
                    <a:pt x="15115" y="12187"/>
                  </a:cubicBezTo>
                  <a:cubicBezTo>
                    <a:pt x="15119" y="12192"/>
                    <a:pt x="15122" y="12197"/>
                    <a:pt x="15127" y="12203"/>
                  </a:cubicBezTo>
                  <a:cubicBezTo>
                    <a:pt x="15127" y="12220"/>
                    <a:pt x="15126" y="12236"/>
                    <a:pt x="15124" y="12254"/>
                  </a:cubicBezTo>
                  <a:cubicBezTo>
                    <a:pt x="15120" y="12271"/>
                    <a:pt x="15111" y="12287"/>
                    <a:pt x="15105" y="12304"/>
                  </a:cubicBezTo>
                  <a:cubicBezTo>
                    <a:pt x="15058" y="12329"/>
                    <a:pt x="15022" y="12374"/>
                    <a:pt x="15010" y="12429"/>
                  </a:cubicBezTo>
                  <a:cubicBezTo>
                    <a:pt x="15005" y="12455"/>
                    <a:pt x="15011" y="12486"/>
                    <a:pt x="15020" y="12524"/>
                  </a:cubicBezTo>
                  <a:cubicBezTo>
                    <a:pt x="15029" y="12567"/>
                    <a:pt x="15038" y="12613"/>
                    <a:pt x="15030" y="12650"/>
                  </a:cubicBezTo>
                  <a:cubicBezTo>
                    <a:pt x="15022" y="12687"/>
                    <a:pt x="14995" y="12726"/>
                    <a:pt x="14971" y="12761"/>
                  </a:cubicBezTo>
                  <a:cubicBezTo>
                    <a:pt x="14948" y="12792"/>
                    <a:pt x="14930" y="12820"/>
                    <a:pt x="14925" y="12845"/>
                  </a:cubicBezTo>
                  <a:cubicBezTo>
                    <a:pt x="14915" y="12893"/>
                    <a:pt x="14925" y="12942"/>
                    <a:pt x="14952" y="12983"/>
                  </a:cubicBezTo>
                  <a:cubicBezTo>
                    <a:pt x="14956" y="12988"/>
                    <a:pt x="14961" y="12994"/>
                    <a:pt x="14966" y="12999"/>
                  </a:cubicBezTo>
                  <a:cubicBezTo>
                    <a:pt x="14966" y="13016"/>
                    <a:pt x="14966" y="13033"/>
                    <a:pt x="14962" y="13051"/>
                  </a:cubicBezTo>
                  <a:cubicBezTo>
                    <a:pt x="14957" y="13069"/>
                    <a:pt x="14951" y="13084"/>
                    <a:pt x="14945" y="13100"/>
                  </a:cubicBezTo>
                  <a:cubicBezTo>
                    <a:pt x="14898" y="13125"/>
                    <a:pt x="14863" y="13172"/>
                    <a:pt x="14852" y="13228"/>
                  </a:cubicBezTo>
                  <a:lnTo>
                    <a:pt x="14852" y="13236"/>
                  </a:lnTo>
                  <a:lnTo>
                    <a:pt x="13955" y="13892"/>
                  </a:lnTo>
                  <a:lnTo>
                    <a:pt x="13950" y="13892"/>
                  </a:lnTo>
                  <a:cubicBezTo>
                    <a:pt x="13869" y="13892"/>
                    <a:pt x="13791" y="13923"/>
                    <a:pt x="13733" y="13977"/>
                  </a:cubicBezTo>
                  <a:cubicBezTo>
                    <a:pt x="13722" y="13987"/>
                    <a:pt x="13711" y="14001"/>
                    <a:pt x="13700" y="14012"/>
                  </a:cubicBezTo>
                  <a:cubicBezTo>
                    <a:pt x="13666" y="14021"/>
                    <a:pt x="13629" y="14027"/>
                    <a:pt x="13590" y="14029"/>
                  </a:cubicBezTo>
                  <a:cubicBezTo>
                    <a:pt x="13578" y="14030"/>
                    <a:pt x="13566" y="14031"/>
                    <a:pt x="13555" y="14031"/>
                  </a:cubicBezTo>
                  <a:cubicBezTo>
                    <a:pt x="13528" y="14031"/>
                    <a:pt x="13503" y="14029"/>
                    <a:pt x="13479" y="14027"/>
                  </a:cubicBezTo>
                  <a:cubicBezTo>
                    <a:pt x="13426" y="13975"/>
                    <a:pt x="13350" y="13944"/>
                    <a:pt x="13266" y="13944"/>
                  </a:cubicBezTo>
                  <a:lnTo>
                    <a:pt x="13264" y="13944"/>
                  </a:lnTo>
                  <a:cubicBezTo>
                    <a:pt x="13298" y="13878"/>
                    <a:pt x="13323" y="13807"/>
                    <a:pt x="13334" y="13731"/>
                  </a:cubicBezTo>
                  <a:cubicBezTo>
                    <a:pt x="13363" y="13552"/>
                    <a:pt x="13319" y="13371"/>
                    <a:pt x="13212" y="13226"/>
                  </a:cubicBezTo>
                  <a:cubicBezTo>
                    <a:pt x="13085" y="13052"/>
                    <a:pt x="12880" y="12947"/>
                    <a:pt x="12664" y="12947"/>
                  </a:cubicBezTo>
                  <a:cubicBezTo>
                    <a:pt x="12519" y="12947"/>
                    <a:pt x="12380" y="12993"/>
                    <a:pt x="12264" y="13078"/>
                  </a:cubicBezTo>
                  <a:cubicBezTo>
                    <a:pt x="12119" y="13185"/>
                    <a:pt x="12022" y="13343"/>
                    <a:pt x="11994" y="13522"/>
                  </a:cubicBezTo>
                  <a:cubicBezTo>
                    <a:pt x="11967" y="13701"/>
                    <a:pt x="12010" y="13881"/>
                    <a:pt x="12116" y="14027"/>
                  </a:cubicBezTo>
                  <a:cubicBezTo>
                    <a:pt x="12201" y="14143"/>
                    <a:pt x="12321" y="14226"/>
                    <a:pt x="12454" y="14271"/>
                  </a:cubicBezTo>
                  <a:cubicBezTo>
                    <a:pt x="12431" y="14279"/>
                    <a:pt x="12409" y="14288"/>
                    <a:pt x="12393" y="14298"/>
                  </a:cubicBezTo>
                  <a:cubicBezTo>
                    <a:pt x="12316" y="14351"/>
                    <a:pt x="12263" y="14433"/>
                    <a:pt x="12251" y="14516"/>
                  </a:cubicBezTo>
                  <a:cubicBezTo>
                    <a:pt x="12248" y="14533"/>
                    <a:pt x="12248" y="14550"/>
                    <a:pt x="12250" y="14567"/>
                  </a:cubicBezTo>
                  <a:cubicBezTo>
                    <a:pt x="12229" y="14598"/>
                    <a:pt x="12205" y="14628"/>
                    <a:pt x="12178" y="14656"/>
                  </a:cubicBezTo>
                  <a:cubicBezTo>
                    <a:pt x="12151" y="14685"/>
                    <a:pt x="12122" y="14709"/>
                    <a:pt x="12092" y="14733"/>
                  </a:cubicBezTo>
                  <a:cubicBezTo>
                    <a:pt x="12074" y="14733"/>
                    <a:pt x="12057" y="14734"/>
                    <a:pt x="12041" y="14738"/>
                  </a:cubicBezTo>
                  <a:cubicBezTo>
                    <a:pt x="11989" y="14747"/>
                    <a:pt x="11940" y="14776"/>
                    <a:pt x="11899" y="14814"/>
                  </a:cubicBezTo>
                  <a:lnTo>
                    <a:pt x="10800" y="14945"/>
                  </a:lnTo>
                  <a:cubicBezTo>
                    <a:pt x="10790" y="14931"/>
                    <a:pt x="10779" y="14919"/>
                    <a:pt x="10767" y="14913"/>
                  </a:cubicBezTo>
                  <a:cubicBezTo>
                    <a:pt x="10737" y="14894"/>
                    <a:pt x="10703" y="14883"/>
                    <a:pt x="10670" y="14883"/>
                  </a:cubicBezTo>
                  <a:cubicBezTo>
                    <a:pt x="10648" y="14883"/>
                    <a:pt x="10628" y="14889"/>
                    <a:pt x="10611" y="14895"/>
                  </a:cubicBezTo>
                  <a:cubicBezTo>
                    <a:pt x="10595" y="14890"/>
                    <a:pt x="10579" y="14883"/>
                    <a:pt x="10563" y="14873"/>
                  </a:cubicBezTo>
                  <a:cubicBezTo>
                    <a:pt x="10547" y="14863"/>
                    <a:pt x="10535" y="14851"/>
                    <a:pt x="10522" y="14839"/>
                  </a:cubicBezTo>
                  <a:cubicBezTo>
                    <a:pt x="10516" y="14786"/>
                    <a:pt x="10486" y="14737"/>
                    <a:pt x="10437" y="14707"/>
                  </a:cubicBezTo>
                  <a:cubicBezTo>
                    <a:pt x="10415" y="14694"/>
                    <a:pt x="10382" y="14689"/>
                    <a:pt x="10344" y="14683"/>
                  </a:cubicBezTo>
                  <a:cubicBezTo>
                    <a:pt x="10302" y="14677"/>
                    <a:pt x="10254" y="14670"/>
                    <a:pt x="10222" y="14651"/>
                  </a:cubicBezTo>
                  <a:cubicBezTo>
                    <a:pt x="10192" y="14634"/>
                    <a:pt x="10164" y="14593"/>
                    <a:pt x="10139" y="14560"/>
                  </a:cubicBezTo>
                  <a:cubicBezTo>
                    <a:pt x="10116" y="14526"/>
                    <a:pt x="10096" y="14499"/>
                    <a:pt x="10074" y="14486"/>
                  </a:cubicBezTo>
                  <a:cubicBezTo>
                    <a:pt x="10044" y="14468"/>
                    <a:pt x="10012" y="14460"/>
                    <a:pt x="9979" y="14460"/>
                  </a:cubicBezTo>
                  <a:cubicBezTo>
                    <a:pt x="9958" y="14460"/>
                    <a:pt x="9937" y="14465"/>
                    <a:pt x="9917" y="14471"/>
                  </a:cubicBezTo>
                  <a:cubicBezTo>
                    <a:pt x="9900" y="14466"/>
                    <a:pt x="9881" y="14461"/>
                    <a:pt x="9865" y="14451"/>
                  </a:cubicBezTo>
                  <a:cubicBezTo>
                    <a:pt x="9849" y="14442"/>
                    <a:pt x="9836" y="14430"/>
                    <a:pt x="9823" y="14418"/>
                  </a:cubicBezTo>
                  <a:cubicBezTo>
                    <a:pt x="9822" y="14413"/>
                    <a:pt x="9822" y="14407"/>
                    <a:pt x="9821" y="14402"/>
                  </a:cubicBezTo>
                  <a:cubicBezTo>
                    <a:pt x="9807" y="14354"/>
                    <a:pt x="9777" y="14314"/>
                    <a:pt x="9733" y="14291"/>
                  </a:cubicBezTo>
                  <a:cubicBezTo>
                    <a:pt x="9733" y="14290"/>
                    <a:pt x="9732" y="14289"/>
                    <a:pt x="9731" y="14289"/>
                  </a:cubicBezTo>
                  <a:lnTo>
                    <a:pt x="9731" y="14289"/>
                  </a:lnTo>
                  <a:cubicBezTo>
                    <a:pt x="9780" y="14293"/>
                    <a:pt x="9829" y="14297"/>
                    <a:pt x="9879" y="14297"/>
                  </a:cubicBezTo>
                  <a:cubicBezTo>
                    <a:pt x="10234" y="14297"/>
                    <a:pt x="10575" y="14185"/>
                    <a:pt x="10863" y="13975"/>
                  </a:cubicBezTo>
                  <a:cubicBezTo>
                    <a:pt x="11606" y="13431"/>
                    <a:pt x="11768" y="12384"/>
                    <a:pt x="11224" y="11641"/>
                  </a:cubicBezTo>
                  <a:cubicBezTo>
                    <a:pt x="10911" y="11212"/>
                    <a:pt x="10407" y="10956"/>
                    <a:pt x="9874" y="10956"/>
                  </a:cubicBezTo>
                  <a:cubicBezTo>
                    <a:pt x="9691" y="10956"/>
                    <a:pt x="9512" y="10987"/>
                    <a:pt x="9342" y="11044"/>
                  </a:cubicBezTo>
                  <a:cubicBezTo>
                    <a:pt x="9357" y="11018"/>
                    <a:pt x="9363" y="10990"/>
                    <a:pt x="9363" y="10961"/>
                  </a:cubicBezTo>
                  <a:cubicBezTo>
                    <a:pt x="9375" y="10949"/>
                    <a:pt x="9385" y="10934"/>
                    <a:pt x="9400" y="10924"/>
                  </a:cubicBezTo>
                  <a:cubicBezTo>
                    <a:pt x="9413" y="10913"/>
                    <a:pt x="9429" y="10906"/>
                    <a:pt x="9443" y="10898"/>
                  </a:cubicBezTo>
                  <a:cubicBezTo>
                    <a:pt x="9458" y="10902"/>
                    <a:pt x="9473" y="10906"/>
                    <a:pt x="9488" y="10906"/>
                  </a:cubicBezTo>
                  <a:cubicBezTo>
                    <a:pt x="9529" y="10906"/>
                    <a:pt x="9568" y="10892"/>
                    <a:pt x="9599" y="10867"/>
                  </a:cubicBezTo>
                  <a:cubicBezTo>
                    <a:pt x="9618" y="10853"/>
                    <a:pt x="9634" y="10823"/>
                    <a:pt x="9653" y="10791"/>
                  </a:cubicBezTo>
                  <a:cubicBezTo>
                    <a:pt x="9674" y="10754"/>
                    <a:pt x="9697" y="10712"/>
                    <a:pt x="9728" y="10689"/>
                  </a:cubicBezTo>
                  <a:cubicBezTo>
                    <a:pt x="9758" y="10666"/>
                    <a:pt x="9805" y="10656"/>
                    <a:pt x="9847" y="10646"/>
                  </a:cubicBezTo>
                  <a:cubicBezTo>
                    <a:pt x="9884" y="10637"/>
                    <a:pt x="9916" y="10629"/>
                    <a:pt x="9936" y="10615"/>
                  </a:cubicBezTo>
                  <a:cubicBezTo>
                    <a:pt x="9981" y="10580"/>
                    <a:pt x="10006" y="10528"/>
                    <a:pt x="10007" y="10475"/>
                  </a:cubicBezTo>
                  <a:cubicBezTo>
                    <a:pt x="10019" y="10463"/>
                    <a:pt x="10031" y="10449"/>
                    <a:pt x="10044" y="10437"/>
                  </a:cubicBezTo>
                  <a:cubicBezTo>
                    <a:pt x="10059" y="10427"/>
                    <a:pt x="10074" y="10419"/>
                    <a:pt x="10090" y="10412"/>
                  </a:cubicBezTo>
                  <a:cubicBezTo>
                    <a:pt x="10103" y="10416"/>
                    <a:pt x="10119" y="10419"/>
                    <a:pt x="10135" y="10419"/>
                  </a:cubicBezTo>
                  <a:cubicBezTo>
                    <a:pt x="10175" y="10419"/>
                    <a:pt x="10213" y="10406"/>
                    <a:pt x="10245" y="10383"/>
                  </a:cubicBezTo>
                  <a:cubicBezTo>
                    <a:pt x="10265" y="10368"/>
                    <a:pt x="10282" y="10338"/>
                    <a:pt x="10300" y="10306"/>
                  </a:cubicBezTo>
                  <a:cubicBezTo>
                    <a:pt x="10322" y="10269"/>
                    <a:pt x="10345" y="10226"/>
                    <a:pt x="10375" y="10205"/>
                  </a:cubicBezTo>
                  <a:cubicBezTo>
                    <a:pt x="10406" y="10183"/>
                    <a:pt x="10451" y="10173"/>
                    <a:pt x="10493" y="10163"/>
                  </a:cubicBezTo>
                  <a:cubicBezTo>
                    <a:pt x="10530" y="10156"/>
                    <a:pt x="10564" y="10147"/>
                    <a:pt x="10583" y="10133"/>
                  </a:cubicBezTo>
                  <a:cubicBezTo>
                    <a:pt x="10630" y="10099"/>
                    <a:pt x="10655" y="10047"/>
                    <a:pt x="10657" y="9994"/>
                  </a:cubicBezTo>
                  <a:cubicBezTo>
                    <a:pt x="10670" y="9982"/>
                    <a:pt x="10680" y="9968"/>
                    <a:pt x="10696" y="9956"/>
                  </a:cubicBezTo>
                  <a:cubicBezTo>
                    <a:pt x="10710" y="9946"/>
                    <a:pt x="10724" y="9938"/>
                    <a:pt x="10739" y="9931"/>
                  </a:cubicBezTo>
                  <a:cubicBezTo>
                    <a:pt x="10754" y="9935"/>
                    <a:pt x="10770" y="9938"/>
                    <a:pt x="10787" y="9938"/>
                  </a:cubicBezTo>
                  <a:cubicBezTo>
                    <a:pt x="10826" y="9938"/>
                    <a:pt x="10865" y="9925"/>
                    <a:pt x="10896" y="9901"/>
                  </a:cubicBezTo>
                  <a:cubicBezTo>
                    <a:pt x="10915" y="9887"/>
                    <a:pt x="10933" y="9857"/>
                    <a:pt x="10951" y="9825"/>
                  </a:cubicBezTo>
                  <a:cubicBezTo>
                    <a:pt x="10972" y="9788"/>
                    <a:pt x="10997" y="9747"/>
                    <a:pt x="11026" y="9724"/>
                  </a:cubicBezTo>
                  <a:cubicBezTo>
                    <a:pt x="11057" y="9702"/>
                    <a:pt x="11103" y="9692"/>
                    <a:pt x="11145" y="9682"/>
                  </a:cubicBezTo>
                  <a:cubicBezTo>
                    <a:pt x="11182" y="9674"/>
                    <a:pt x="11214" y="9666"/>
                    <a:pt x="11235" y="9652"/>
                  </a:cubicBezTo>
                  <a:cubicBezTo>
                    <a:pt x="11281" y="9618"/>
                    <a:pt x="11305" y="9566"/>
                    <a:pt x="11309" y="9514"/>
                  </a:cubicBezTo>
                  <a:cubicBezTo>
                    <a:pt x="11320" y="9500"/>
                    <a:pt x="11332" y="9486"/>
                    <a:pt x="11346" y="9477"/>
                  </a:cubicBezTo>
                  <a:cubicBezTo>
                    <a:pt x="11360" y="9466"/>
                    <a:pt x="11374" y="9458"/>
                    <a:pt x="11390" y="9451"/>
                  </a:cubicBezTo>
                  <a:cubicBezTo>
                    <a:pt x="11406" y="9456"/>
                    <a:pt x="11421" y="9458"/>
                    <a:pt x="11437" y="9458"/>
                  </a:cubicBezTo>
                  <a:cubicBezTo>
                    <a:pt x="11477" y="9458"/>
                    <a:pt x="11514" y="9446"/>
                    <a:pt x="11547" y="9423"/>
                  </a:cubicBezTo>
                  <a:cubicBezTo>
                    <a:pt x="11567" y="9408"/>
                    <a:pt x="11584" y="9379"/>
                    <a:pt x="11603" y="9347"/>
                  </a:cubicBezTo>
                  <a:cubicBezTo>
                    <a:pt x="11624" y="9310"/>
                    <a:pt x="11648" y="9270"/>
                    <a:pt x="11679" y="9247"/>
                  </a:cubicBezTo>
                  <a:cubicBezTo>
                    <a:pt x="11709" y="9225"/>
                    <a:pt x="11757" y="9214"/>
                    <a:pt x="11798" y="9207"/>
                  </a:cubicBezTo>
                  <a:cubicBezTo>
                    <a:pt x="11835" y="9198"/>
                    <a:pt x="11867" y="9192"/>
                    <a:pt x="11888" y="9177"/>
                  </a:cubicBezTo>
                  <a:cubicBezTo>
                    <a:pt x="11933" y="9144"/>
                    <a:pt x="11959" y="9093"/>
                    <a:pt x="11962" y="9040"/>
                  </a:cubicBezTo>
                  <a:cubicBezTo>
                    <a:pt x="11974" y="9027"/>
                    <a:pt x="11986" y="9014"/>
                    <a:pt x="12000" y="9003"/>
                  </a:cubicBezTo>
                  <a:cubicBezTo>
                    <a:pt x="12015" y="8993"/>
                    <a:pt x="12030" y="8986"/>
                    <a:pt x="12046" y="8980"/>
                  </a:cubicBezTo>
                  <a:cubicBezTo>
                    <a:pt x="12062" y="8985"/>
                    <a:pt x="12078" y="8987"/>
                    <a:pt x="12096" y="8987"/>
                  </a:cubicBezTo>
                  <a:cubicBezTo>
                    <a:pt x="12135" y="8987"/>
                    <a:pt x="12170" y="8976"/>
                    <a:pt x="12202" y="8955"/>
                  </a:cubicBezTo>
                  <a:cubicBezTo>
                    <a:pt x="12222" y="8940"/>
                    <a:pt x="12239" y="8914"/>
                    <a:pt x="12259" y="8881"/>
                  </a:cubicBezTo>
                  <a:cubicBezTo>
                    <a:pt x="12281" y="8845"/>
                    <a:pt x="12306" y="8804"/>
                    <a:pt x="12337" y="8783"/>
                  </a:cubicBezTo>
                  <a:cubicBezTo>
                    <a:pt x="12369" y="8762"/>
                    <a:pt x="12416" y="8754"/>
                    <a:pt x="12458" y="8746"/>
                  </a:cubicBezTo>
                  <a:cubicBezTo>
                    <a:pt x="12495" y="8740"/>
                    <a:pt x="12526" y="8734"/>
                    <a:pt x="12547" y="8722"/>
                  </a:cubicBezTo>
                  <a:cubicBezTo>
                    <a:pt x="12595" y="8690"/>
                    <a:pt x="12623" y="8639"/>
                    <a:pt x="12628" y="8587"/>
                  </a:cubicBezTo>
                  <a:cubicBezTo>
                    <a:pt x="12640" y="8575"/>
                    <a:pt x="12652" y="8564"/>
                    <a:pt x="12666" y="8555"/>
                  </a:cubicBezTo>
                  <a:cubicBezTo>
                    <a:pt x="12681" y="8545"/>
                    <a:pt x="12696" y="8539"/>
                    <a:pt x="12712" y="8534"/>
                  </a:cubicBezTo>
                  <a:close/>
                  <a:moveTo>
                    <a:pt x="5707" y="14944"/>
                  </a:moveTo>
                  <a:lnTo>
                    <a:pt x="5707" y="14953"/>
                  </a:lnTo>
                  <a:lnTo>
                    <a:pt x="5233" y="14953"/>
                  </a:lnTo>
                  <a:cubicBezTo>
                    <a:pt x="5235" y="14950"/>
                    <a:pt x="5237" y="14947"/>
                    <a:pt x="5239" y="14944"/>
                  </a:cubicBezTo>
                  <a:close/>
                  <a:moveTo>
                    <a:pt x="10224" y="14699"/>
                  </a:moveTo>
                  <a:cubicBezTo>
                    <a:pt x="10260" y="14715"/>
                    <a:pt x="10305" y="14722"/>
                    <a:pt x="10343" y="14727"/>
                  </a:cubicBezTo>
                  <a:cubicBezTo>
                    <a:pt x="10372" y="14731"/>
                    <a:pt x="10403" y="14736"/>
                    <a:pt x="10416" y="14744"/>
                  </a:cubicBezTo>
                  <a:cubicBezTo>
                    <a:pt x="10481" y="14783"/>
                    <a:pt x="10502" y="14866"/>
                    <a:pt x="10464" y="14926"/>
                  </a:cubicBezTo>
                  <a:cubicBezTo>
                    <a:pt x="10440" y="14964"/>
                    <a:pt x="10397" y="14986"/>
                    <a:pt x="10352" y="14986"/>
                  </a:cubicBezTo>
                  <a:cubicBezTo>
                    <a:pt x="10327" y="14986"/>
                    <a:pt x="10303" y="14979"/>
                    <a:pt x="10280" y="14966"/>
                  </a:cubicBezTo>
                  <a:cubicBezTo>
                    <a:pt x="10268" y="14957"/>
                    <a:pt x="10249" y="14931"/>
                    <a:pt x="10232" y="14907"/>
                  </a:cubicBezTo>
                  <a:cubicBezTo>
                    <a:pt x="10209" y="14875"/>
                    <a:pt x="10184" y="14838"/>
                    <a:pt x="10154" y="14813"/>
                  </a:cubicBezTo>
                  <a:lnTo>
                    <a:pt x="10224" y="14699"/>
                  </a:lnTo>
                  <a:close/>
                  <a:moveTo>
                    <a:pt x="21770" y="14907"/>
                  </a:moveTo>
                  <a:cubicBezTo>
                    <a:pt x="21786" y="14907"/>
                    <a:pt x="21802" y="14915"/>
                    <a:pt x="21812" y="14930"/>
                  </a:cubicBezTo>
                  <a:cubicBezTo>
                    <a:pt x="21821" y="14941"/>
                    <a:pt x="21824" y="14957"/>
                    <a:pt x="21822" y="14971"/>
                  </a:cubicBezTo>
                  <a:cubicBezTo>
                    <a:pt x="21819" y="14980"/>
                    <a:pt x="21813" y="14987"/>
                    <a:pt x="21807" y="14992"/>
                  </a:cubicBezTo>
                  <a:cubicBezTo>
                    <a:pt x="21791" y="14965"/>
                    <a:pt x="21775" y="14936"/>
                    <a:pt x="21757" y="14910"/>
                  </a:cubicBezTo>
                  <a:cubicBezTo>
                    <a:pt x="21761" y="14909"/>
                    <a:pt x="21765" y="14907"/>
                    <a:pt x="21770" y="14907"/>
                  </a:cubicBezTo>
                  <a:close/>
                  <a:moveTo>
                    <a:pt x="5223" y="14850"/>
                  </a:moveTo>
                  <a:cubicBezTo>
                    <a:pt x="5217" y="14935"/>
                    <a:pt x="5146" y="15003"/>
                    <a:pt x="5059" y="15003"/>
                  </a:cubicBezTo>
                  <a:lnTo>
                    <a:pt x="2980" y="15003"/>
                  </a:lnTo>
                  <a:cubicBezTo>
                    <a:pt x="2893" y="15003"/>
                    <a:pt x="2821" y="14934"/>
                    <a:pt x="2817" y="14850"/>
                  </a:cubicBezTo>
                  <a:close/>
                  <a:moveTo>
                    <a:pt x="5707" y="14999"/>
                  </a:moveTo>
                  <a:lnTo>
                    <a:pt x="5707" y="15017"/>
                  </a:lnTo>
                  <a:lnTo>
                    <a:pt x="5167" y="15017"/>
                  </a:lnTo>
                  <a:cubicBezTo>
                    <a:pt x="5175" y="15012"/>
                    <a:pt x="5183" y="15007"/>
                    <a:pt x="5191" y="14999"/>
                  </a:cubicBezTo>
                  <a:close/>
                  <a:moveTo>
                    <a:pt x="10524" y="14896"/>
                  </a:moveTo>
                  <a:cubicBezTo>
                    <a:pt x="10529" y="14901"/>
                    <a:pt x="10537" y="14908"/>
                    <a:pt x="10543" y="14912"/>
                  </a:cubicBezTo>
                  <a:cubicBezTo>
                    <a:pt x="10549" y="14915"/>
                    <a:pt x="10558" y="14918"/>
                    <a:pt x="10564" y="14922"/>
                  </a:cubicBezTo>
                  <a:cubicBezTo>
                    <a:pt x="10549" y="14934"/>
                    <a:pt x="10535" y="14947"/>
                    <a:pt x="10524" y="14965"/>
                  </a:cubicBezTo>
                  <a:cubicBezTo>
                    <a:pt x="10514" y="14982"/>
                    <a:pt x="10507" y="14998"/>
                    <a:pt x="10503" y="15017"/>
                  </a:cubicBezTo>
                  <a:cubicBezTo>
                    <a:pt x="10497" y="15012"/>
                    <a:pt x="10491" y="15007"/>
                    <a:pt x="10485" y="15003"/>
                  </a:cubicBezTo>
                  <a:cubicBezTo>
                    <a:pt x="10479" y="14998"/>
                    <a:pt x="10470" y="14996"/>
                    <a:pt x="10464" y="14992"/>
                  </a:cubicBezTo>
                  <a:cubicBezTo>
                    <a:pt x="10479" y="14980"/>
                    <a:pt x="10492" y="14967"/>
                    <a:pt x="10503" y="14950"/>
                  </a:cubicBezTo>
                  <a:cubicBezTo>
                    <a:pt x="10514" y="14933"/>
                    <a:pt x="10520" y="14914"/>
                    <a:pt x="10524" y="14896"/>
                  </a:cubicBezTo>
                  <a:close/>
                  <a:moveTo>
                    <a:pt x="14796" y="14726"/>
                  </a:moveTo>
                  <a:cubicBezTo>
                    <a:pt x="14800" y="14726"/>
                    <a:pt x="14804" y="14726"/>
                    <a:pt x="14809" y="14726"/>
                  </a:cubicBezTo>
                  <a:cubicBezTo>
                    <a:pt x="14879" y="14735"/>
                    <a:pt x="14930" y="14802"/>
                    <a:pt x="14922" y="14876"/>
                  </a:cubicBezTo>
                  <a:cubicBezTo>
                    <a:pt x="14921" y="14892"/>
                    <a:pt x="14905" y="14918"/>
                    <a:pt x="14890" y="14943"/>
                  </a:cubicBezTo>
                  <a:cubicBezTo>
                    <a:pt x="14869" y="14977"/>
                    <a:pt x="14848" y="15015"/>
                    <a:pt x="14839" y="15055"/>
                  </a:cubicBezTo>
                  <a:lnTo>
                    <a:pt x="14708" y="15041"/>
                  </a:lnTo>
                  <a:cubicBezTo>
                    <a:pt x="14705" y="15002"/>
                    <a:pt x="14694" y="14958"/>
                    <a:pt x="14682" y="14922"/>
                  </a:cubicBezTo>
                  <a:cubicBezTo>
                    <a:pt x="14673" y="14893"/>
                    <a:pt x="14663" y="14862"/>
                    <a:pt x="14665" y="14847"/>
                  </a:cubicBezTo>
                  <a:cubicBezTo>
                    <a:pt x="14672" y="14777"/>
                    <a:pt x="14731" y="14726"/>
                    <a:pt x="14796" y="14726"/>
                  </a:cubicBezTo>
                  <a:close/>
                  <a:moveTo>
                    <a:pt x="5705" y="15062"/>
                  </a:moveTo>
                  <a:lnTo>
                    <a:pt x="5705" y="15072"/>
                  </a:lnTo>
                  <a:lnTo>
                    <a:pt x="4971" y="15072"/>
                  </a:lnTo>
                  <a:lnTo>
                    <a:pt x="4971" y="15062"/>
                  </a:lnTo>
                  <a:close/>
                  <a:moveTo>
                    <a:pt x="5707" y="15119"/>
                  </a:moveTo>
                  <a:lnTo>
                    <a:pt x="5707" y="15135"/>
                  </a:lnTo>
                  <a:lnTo>
                    <a:pt x="5014" y="15135"/>
                  </a:lnTo>
                  <a:lnTo>
                    <a:pt x="5014" y="15119"/>
                  </a:lnTo>
                  <a:close/>
                  <a:moveTo>
                    <a:pt x="21629" y="14587"/>
                  </a:moveTo>
                  <a:cubicBezTo>
                    <a:pt x="21674" y="14623"/>
                    <a:pt x="21729" y="14654"/>
                    <a:pt x="21784" y="14682"/>
                  </a:cubicBezTo>
                  <a:lnTo>
                    <a:pt x="21821" y="14702"/>
                  </a:lnTo>
                  <a:cubicBezTo>
                    <a:pt x="21880" y="14735"/>
                    <a:pt x="21950" y="14777"/>
                    <a:pt x="21979" y="14817"/>
                  </a:cubicBezTo>
                  <a:cubicBezTo>
                    <a:pt x="22024" y="14886"/>
                    <a:pt x="22043" y="14968"/>
                    <a:pt x="22024" y="15041"/>
                  </a:cubicBezTo>
                  <a:cubicBezTo>
                    <a:pt x="22008" y="15107"/>
                    <a:pt x="21964" y="15160"/>
                    <a:pt x="21902" y="15184"/>
                  </a:cubicBezTo>
                  <a:cubicBezTo>
                    <a:pt x="21901" y="15184"/>
                    <a:pt x="21900" y="15184"/>
                    <a:pt x="21900" y="15186"/>
                  </a:cubicBezTo>
                  <a:cubicBezTo>
                    <a:pt x="21885" y="15147"/>
                    <a:pt x="21869" y="15110"/>
                    <a:pt x="21850" y="15073"/>
                  </a:cubicBezTo>
                  <a:cubicBezTo>
                    <a:pt x="21880" y="15056"/>
                    <a:pt x="21901" y="15030"/>
                    <a:pt x="21908" y="14996"/>
                  </a:cubicBezTo>
                  <a:cubicBezTo>
                    <a:pt x="21918" y="14957"/>
                    <a:pt x="21909" y="14915"/>
                    <a:pt x="21886" y="14880"/>
                  </a:cubicBezTo>
                  <a:cubicBezTo>
                    <a:pt x="21858" y="14839"/>
                    <a:pt x="21812" y="14817"/>
                    <a:pt x="21768" y="14817"/>
                  </a:cubicBezTo>
                  <a:cubicBezTo>
                    <a:pt x="21745" y="14817"/>
                    <a:pt x="21722" y="14823"/>
                    <a:pt x="21703" y="14835"/>
                  </a:cubicBezTo>
                  <a:cubicBezTo>
                    <a:pt x="21658" y="14776"/>
                    <a:pt x="21609" y="14720"/>
                    <a:pt x="21555" y="14669"/>
                  </a:cubicBezTo>
                  <a:lnTo>
                    <a:pt x="21629" y="14587"/>
                  </a:lnTo>
                  <a:close/>
                  <a:moveTo>
                    <a:pt x="5705" y="15181"/>
                  </a:moveTo>
                  <a:lnTo>
                    <a:pt x="5705" y="15190"/>
                  </a:lnTo>
                  <a:lnTo>
                    <a:pt x="4971" y="15190"/>
                  </a:lnTo>
                  <a:lnTo>
                    <a:pt x="4971" y="15181"/>
                  </a:lnTo>
                  <a:close/>
                  <a:moveTo>
                    <a:pt x="14444" y="14380"/>
                  </a:moveTo>
                  <a:cubicBezTo>
                    <a:pt x="14483" y="14393"/>
                    <a:pt x="14521" y="14409"/>
                    <a:pt x="14558" y="14425"/>
                  </a:cubicBezTo>
                  <a:cubicBezTo>
                    <a:pt x="14598" y="14442"/>
                    <a:pt x="14634" y="14456"/>
                    <a:pt x="14665" y="14465"/>
                  </a:cubicBezTo>
                  <a:cubicBezTo>
                    <a:pt x="14662" y="14511"/>
                    <a:pt x="14674" y="14554"/>
                    <a:pt x="14702" y="14590"/>
                  </a:cubicBezTo>
                  <a:cubicBezTo>
                    <a:pt x="14705" y="14596"/>
                    <a:pt x="14711" y="14601"/>
                    <a:pt x="14716" y="14604"/>
                  </a:cubicBezTo>
                  <a:cubicBezTo>
                    <a:pt x="14718" y="14622"/>
                    <a:pt x="14719" y="14639"/>
                    <a:pt x="14716" y="14656"/>
                  </a:cubicBezTo>
                  <a:cubicBezTo>
                    <a:pt x="14714" y="14675"/>
                    <a:pt x="14709" y="14690"/>
                    <a:pt x="14702" y="14707"/>
                  </a:cubicBezTo>
                  <a:cubicBezTo>
                    <a:pt x="14657" y="14736"/>
                    <a:pt x="14625" y="14783"/>
                    <a:pt x="14619" y="14841"/>
                  </a:cubicBezTo>
                  <a:cubicBezTo>
                    <a:pt x="14616" y="14867"/>
                    <a:pt x="14625" y="14898"/>
                    <a:pt x="14637" y="14935"/>
                  </a:cubicBezTo>
                  <a:cubicBezTo>
                    <a:pt x="14650" y="14976"/>
                    <a:pt x="14663" y="15023"/>
                    <a:pt x="14660" y="15060"/>
                  </a:cubicBezTo>
                  <a:cubicBezTo>
                    <a:pt x="14656" y="15096"/>
                    <a:pt x="14632" y="15139"/>
                    <a:pt x="14613" y="15176"/>
                  </a:cubicBezTo>
                  <a:cubicBezTo>
                    <a:pt x="14605" y="15186"/>
                    <a:pt x="14602" y="15195"/>
                    <a:pt x="14597" y="15205"/>
                  </a:cubicBezTo>
                  <a:cubicBezTo>
                    <a:pt x="14508" y="14963"/>
                    <a:pt x="14355" y="14751"/>
                    <a:pt x="14157" y="14589"/>
                  </a:cubicBezTo>
                  <a:lnTo>
                    <a:pt x="14444" y="14380"/>
                  </a:lnTo>
                  <a:close/>
                  <a:moveTo>
                    <a:pt x="10674" y="14930"/>
                  </a:moveTo>
                  <a:cubicBezTo>
                    <a:pt x="10700" y="14930"/>
                    <a:pt x="10724" y="14938"/>
                    <a:pt x="10748" y="14951"/>
                  </a:cubicBezTo>
                  <a:cubicBezTo>
                    <a:pt x="10760" y="14959"/>
                    <a:pt x="10779" y="14986"/>
                    <a:pt x="10796" y="15010"/>
                  </a:cubicBezTo>
                  <a:cubicBezTo>
                    <a:pt x="10818" y="15042"/>
                    <a:pt x="10844" y="15077"/>
                    <a:pt x="10874" y="15104"/>
                  </a:cubicBezTo>
                  <a:lnTo>
                    <a:pt x="10802" y="15216"/>
                  </a:lnTo>
                  <a:cubicBezTo>
                    <a:pt x="10767" y="15199"/>
                    <a:pt x="10723" y="15192"/>
                    <a:pt x="10684" y="15187"/>
                  </a:cubicBezTo>
                  <a:cubicBezTo>
                    <a:pt x="10654" y="15183"/>
                    <a:pt x="10623" y="15178"/>
                    <a:pt x="10611" y="15170"/>
                  </a:cubicBezTo>
                  <a:cubicBezTo>
                    <a:pt x="10547" y="15130"/>
                    <a:pt x="10526" y="15050"/>
                    <a:pt x="10564" y="14989"/>
                  </a:cubicBezTo>
                  <a:cubicBezTo>
                    <a:pt x="10587" y="14952"/>
                    <a:pt x="10628" y="14930"/>
                    <a:pt x="10674" y="14930"/>
                  </a:cubicBezTo>
                  <a:close/>
                  <a:moveTo>
                    <a:pt x="5707" y="15237"/>
                  </a:moveTo>
                  <a:lnTo>
                    <a:pt x="5707" y="15255"/>
                  </a:lnTo>
                  <a:lnTo>
                    <a:pt x="5014" y="15255"/>
                  </a:lnTo>
                  <a:lnTo>
                    <a:pt x="5014" y="15237"/>
                  </a:lnTo>
                  <a:close/>
                  <a:moveTo>
                    <a:pt x="11859" y="14864"/>
                  </a:moveTo>
                  <a:lnTo>
                    <a:pt x="11859" y="14864"/>
                  </a:lnTo>
                  <a:cubicBezTo>
                    <a:pt x="11851" y="14875"/>
                    <a:pt x="11841" y="14886"/>
                    <a:pt x="11835" y="14897"/>
                  </a:cubicBezTo>
                  <a:cubicBezTo>
                    <a:pt x="11811" y="14936"/>
                    <a:pt x="11798" y="15004"/>
                    <a:pt x="11793" y="15111"/>
                  </a:cubicBezTo>
                  <a:cubicBezTo>
                    <a:pt x="11791" y="15133"/>
                    <a:pt x="11790" y="15154"/>
                    <a:pt x="11790" y="15173"/>
                  </a:cubicBezTo>
                  <a:cubicBezTo>
                    <a:pt x="11790" y="15189"/>
                    <a:pt x="11788" y="15207"/>
                    <a:pt x="11787" y="15223"/>
                  </a:cubicBezTo>
                  <a:lnTo>
                    <a:pt x="11231" y="15288"/>
                  </a:lnTo>
                  <a:cubicBezTo>
                    <a:pt x="11224" y="15283"/>
                    <a:pt x="11219" y="15278"/>
                    <a:pt x="11214" y="15273"/>
                  </a:cubicBezTo>
                  <a:cubicBezTo>
                    <a:pt x="11214" y="15266"/>
                    <a:pt x="11213" y="15261"/>
                    <a:pt x="11213" y="15256"/>
                  </a:cubicBezTo>
                  <a:cubicBezTo>
                    <a:pt x="11202" y="15208"/>
                    <a:pt x="11174" y="15166"/>
                    <a:pt x="11131" y="15140"/>
                  </a:cubicBezTo>
                  <a:cubicBezTo>
                    <a:pt x="11110" y="15125"/>
                    <a:pt x="11078" y="15120"/>
                    <a:pt x="11040" y="15113"/>
                  </a:cubicBezTo>
                  <a:cubicBezTo>
                    <a:pt x="10998" y="15107"/>
                    <a:pt x="10950" y="15099"/>
                    <a:pt x="10918" y="15079"/>
                  </a:cubicBezTo>
                  <a:cubicBezTo>
                    <a:pt x="10887" y="15060"/>
                    <a:pt x="10860" y="15021"/>
                    <a:pt x="10836" y="14986"/>
                  </a:cubicBezTo>
                  <a:lnTo>
                    <a:pt x="11859" y="14864"/>
                  </a:lnTo>
                  <a:close/>
                  <a:moveTo>
                    <a:pt x="22021" y="15154"/>
                  </a:moveTo>
                  <a:cubicBezTo>
                    <a:pt x="22024" y="15178"/>
                    <a:pt x="22032" y="15204"/>
                    <a:pt x="22040" y="15229"/>
                  </a:cubicBezTo>
                  <a:cubicBezTo>
                    <a:pt x="22049" y="15255"/>
                    <a:pt x="22061" y="15278"/>
                    <a:pt x="22072" y="15302"/>
                  </a:cubicBezTo>
                  <a:cubicBezTo>
                    <a:pt x="22055" y="15299"/>
                    <a:pt x="22037" y="15297"/>
                    <a:pt x="22020" y="15297"/>
                  </a:cubicBezTo>
                  <a:cubicBezTo>
                    <a:pt x="21996" y="15297"/>
                    <a:pt x="21972" y="15300"/>
                    <a:pt x="21948" y="15307"/>
                  </a:cubicBezTo>
                  <a:cubicBezTo>
                    <a:pt x="21945" y="15308"/>
                    <a:pt x="21943" y="15310"/>
                    <a:pt x="21940" y="15310"/>
                  </a:cubicBezTo>
                  <a:cubicBezTo>
                    <a:pt x="21932" y="15282"/>
                    <a:pt x="21924" y="15256"/>
                    <a:pt x="21916" y="15229"/>
                  </a:cubicBezTo>
                  <a:cubicBezTo>
                    <a:pt x="21917" y="15229"/>
                    <a:pt x="21918" y="15228"/>
                    <a:pt x="21921" y="15228"/>
                  </a:cubicBezTo>
                  <a:cubicBezTo>
                    <a:pt x="21960" y="15212"/>
                    <a:pt x="21995" y="15186"/>
                    <a:pt x="22021" y="15154"/>
                  </a:cubicBezTo>
                  <a:close/>
                  <a:moveTo>
                    <a:pt x="5705" y="15300"/>
                  </a:moveTo>
                  <a:lnTo>
                    <a:pt x="5705" y="15311"/>
                  </a:lnTo>
                  <a:lnTo>
                    <a:pt x="4971" y="15311"/>
                  </a:lnTo>
                  <a:lnTo>
                    <a:pt x="4971" y="15300"/>
                  </a:lnTo>
                  <a:close/>
                  <a:moveTo>
                    <a:pt x="12096" y="14777"/>
                  </a:moveTo>
                  <a:cubicBezTo>
                    <a:pt x="12123" y="14777"/>
                    <a:pt x="12149" y="14782"/>
                    <a:pt x="12173" y="14792"/>
                  </a:cubicBezTo>
                  <a:cubicBezTo>
                    <a:pt x="12145" y="14828"/>
                    <a:pt x="12116" y="14864"/>
                    <a:pt x="12090" y="14903"/>
                  </a:cubicBezTo>
                  <a:cubicBezTo>
                    <a:pt x="12042" y="14905"/>
                    <a:pt x="11997" y="14933"/>
                    <a:pt x="11971" y="14976"/>
                  </a:cubicBezTo>
                  <a:cubicBezTo>
                    <a:pt x="11950" y="15013"/>
                    <a:pt x="11945" y="15056"/>
                    <a:pt x="11956" y="15093"/>
                  </a:cubicBezTo>
                  <a:cubicBezTo>
                    <a:pt x="11958" y="15103"/>
                    <a:pt x="11966" y="15110"/>
                    <a:pt x="11971" y="15120"/>
                  </a:cubicBezTo>
                  <a:cubicBezTo>
                    <a:pt x="11936" y="15196"/>
                    <a:pt x="11910" y="15275"/>
                    <a:pt x="11890" y="15358"/>
                  </a:cubicBezTo>
                  <a:lnTo>
                    <a:pt x="11820" y="15341"/>
                  </a:lnTo>
                  <a:cubicBezTo>
                    <a:pt x="11830" y="15289"/>
                    <a:pt x="11832" y="15231"/>
                    <a:pt x="11835" y="15177"/>
                  </a:cubicBezTo>
                  <a:cubicBezTo>
                    <a:pt x="11836" y="15156"/>
                    <a:pt x="11836" y="15135"/>
                    <a:pt x="11837" y="15114"/>
                  </a:cubicBezTo>
                  <a:cubicBezTo>
                    <a:pt x="11840" y="15051"/>
                    <a:pt x="11848" y="14963"/>
                    <a:pt x="11873" y="14919"/>
                  </a:cubicBezTo>
                  <a:cubicBezTo>
                    <a:pt x="11915" y="14849"/>
                    <a:pt x="11983" y="14796"/>
                    <a:pt x="12053" y="14781"/>
                  </a:cubicBezTo>
                  <a:cubicBezTo>
                    <a:pt x="12068" y="14778"/>
                    <a:pt x="12082" y="14777"/>
                    <a:pt x="12096" y="14777"/>
                  </a:cubicBezTo>
                  <a:close/>
                  <a:moveTo>
                    <a:pt x="5707" y="15356"/>
                  </a:moveTo>
                  <a:lnTo>
                    <a:pt x="5707" y="15373"/>
                  </a:lnTo>
                  <a:lnTo>
                    <a:pt x="5014" y="15373"/>
                  </a:lnTo>
                  <a:lnTo>
                    <a:pt x="5014" y="15356"/>
                  </a:lnTo>
                  <a:close/>
                  <a:moveTo>
                    <a:pt x="14701" y="15087"/>
                  </a:moveTo>
                  <a:lnTo>
                    <a:pt x="14768" y="15093"/>
                  </a:lnTo>
                  <a:lnTo>
                    <a:pt x="14834" y="15100"/>
                  </a:lnTo>
                  <a:cubicBezTo>
                    <a:pt x="14835" y="15140"/>
                    <a:pt x="14848" y="15182"/>
                    <a:pt x="14860" y="15220"/>
                  </a:cubicBezTo>
                  <a:cubicBezTo>
                    <a:pt x="14869" y="15249"/>
                    <a:pt x="14878" y="15278"/>
                    <a:pt x="14877" y="15293"/>
                  </a:cubicBezTo>
                  <a:cubicBezTo>
                    <a:pt x="14870" y="15363"/>
                    <a:pt x="14814" y="15415"/>
                    <a:pt x="14747" y="15415"/>
                  </a:cubicBezTo>
                  <a:cubicBezTo>
                    <a:pt x="14744" y="15415"/>
                    <a:pt x="14740" y="15415"/>
                    <a:pt x="14736" y="15415"/>
                  </a:cubicBezTo>
                  <a:cubicBezTo>
                    <a:pt x="14703" y="15413"/>
                    <a:pt x="14673" y="15395"/>
                    <a:pt x="14651" y="15369"/>
                  </a:cubicBezTo>
                  <a:lnTo>
                    <a:pt x="14642" y="15357"/>
                  </a:lnTo>
                  <a:cubicBezTo>
                    <a:pt x="14636" y="15328"/>
                    <a:pt x="14630" y="15299"/>
                    <a:pt x="14620" y="15272"/>
                  </a:cubicBezTo>
                  <a:lnTo>
                    <a:pt x="14620" y="15267"/>
                  </a:lnTo>
                  <a:cubicBezTo>
                    <a:pt x="14621" y="15251"/>
                    <a:pt x="14637" y="15224"/>
                    <a:pt x="14652" y="15198"/>
                  </a:cubicBezTo>
                  <a:cubicBezTo>
                    <a:pt x="14670" y="15163"/>
                    <a:pt x="14693" y="15125"/>
                    <a:pt x="14701" y="15087"/>
                  </a:cubicBezTo>
                  <a:close/>
                  <a:moveTo>
                    <a:pt x="10912" y="15129"/>
                  </a:moveTo>
                  <a:cubicBezTo>
                    <a:pt x="10948" y="15146"/>
                    <a:pt x="10991" y="15152"/>
                    <a:pt x="11029" y="15160"/>
                  </a:cubicBezTo>
                  <a:cubicBezTo>
                    <a:pt x="11060" y="15164"/>
                    <a:pt x="11091" y="15169"/>
                    <a:pt x="11104" y="15178"/>
                  </a:cubicBezTo>
                  <a:cubicBezTo>
                    <a:pt x="11136" y="15199"/>
                    <a:pt x="11157" y="15229"/>
                    <a:pt x="11165" y="15265"/>
                  </a:cubicBezTo>
                  <a:cubicBezTo>
                    <a:pt x="11173" y="15298"/>
                    <a:pt x="11166" y="15332"/>
                    <a:pt x="11148" y="15360"/>
                  </a:cubicBezTo>
                  <a:cubicBezTo>
                    <a:pt x="11124" y="15395"/>
                    <a:pt x="11081" y="15416"/>
                    <a:pt x="11037" y="15416"/>
                  </a:cubicBezTo>
                  <a:cubicBezTo>
                    <a:pt x="11012" y="15416"/>
                    <a:pt x="10987" y="15409"/>
                    <a:pt x="10965" y="15394"/>
                  </a:cubicBezTo>
                  <a:cubicBezTo>
                    <a:pt x="10951" y="15386"/>
                    <a:pt x="10934" y="15360"/>
                    <a:pt x="10918" y="15336"/>
                  </a:cubicBezTo>
                  <a:cubicBezTo>
                    <a:pt x="10896" y="15303"/>
                    <a:pt x="10872" y="15266"/>
                    <a:pt x="10840" y="15241"/>
                  </a:cubicBezTo>
                  <a:lnTo>
                    <a:pt x="10912" y="15129"/>
                  </a:lnTo>
                  <a:close/>
                  <a:moveTo>
                    <a:pt x="5705" y="15419"/>
                  </a:moveTo>
                  <a:lnTo>
                    <a:pt x="5705" y="15430"/>
                  </a:lnTo>
                  <a:lnTo>
                    <a:pt x="4971" y="15430"/>
                  </a:lnTo>
                  <a:lnTo>
                    <a:pt x="4971" y="15419"/>
                  </a:lnTo>
                  <a:close/>
                  <a:moveTo>
                    <a:pt x="11207" y="15334"/>
                  </a:moveTo>
                  <a:cubicBezTo>
                    <a:pt x="11215" y="15337"/>
                    <a:pt x="11220" y="15342"/>
                    <a:pt x="11227" y="15346"/>
                  </a:cubicBezTo>
                  <a:cubicBezTo>
                    <a:pt x="11234" y="15351"/>
                    <a:pt x="11241" y="15355"/>
                    <a:pt x="11249" y="15358"/>
                  </a:cubicBezTo>
                  <a:cubicBezTo>
                    <a:pt x="11232" y="15371"/>
                    <a:pt x="11219" y="15383"/>
                    <a:pt x="11207" y="15399"/>
                  </a:cubicBezTo>
                  <a:cubicBezTo>
                    <a:pt x="11197" y="15416"/>
                    <a:pt x="11188" y="15434"/>
                    <a:pt x="11184" y="15452"/>
                  </a:cubicBezTo>
                  <a:cubicBezTo>
                    <a:pt x="11178" y="15447"/>
                    <a:pt x="11173" y="15441"/>
                    <a:pt x="11166" y="15437"/>
                  </a:cubicBezTo>
                  <a:cubicBezTo>
                    <a:pt x="11160" y="15434"/>
                    <a:pt x="11152" y="15430"/>
                    <a:pt x="11145" y="15427"/>
                  </a:cubicBezTo>
                  <a:cubicBezTo>
                    <a:pt x="11161" y="15415"/>
                    <a:pt x="11175" y="15402"/>
                    <a:pt x="11184" y="15386"/>
                  </a:cubicBezTo>
                  <a:cubicBezTo>
                    <a:pt x="11195" y="15371"/>
                    <a:pt x="11203" y="15352"/>
                    <a:pt x="11207" y="15334"/>
                  </a:cubicBezTo>
                  <a:close/>
                  <a:moveTo>
                    <a:pt x="11784" y="15267"/>
                  </a:moveTo>
                  <a:lnTo>
                    <a:pt x="11784" y="15267"/>
                  </a:lnTo>
                  <a:cubicBezTo>
                    <a:pt x="11782" y="15298"/>
                    <a:pt x="11778" y="15326"/>
                    <a:pt x="11772" y="15352"/>
                  </a:cubicBezTo>
                  <a:cubicBezTo>
                    <a:pt x="11763" y="15386"/>
                    <a:pt x="11747" y="15423"/>
                    <a:pt x="11732" y="15460"/>
                  </a:cubicBezTo>
                  <a:lnTo>
                    <a:pt x="11550" y="15481"/>
                  </a:lnTo>
                  <a:cubicBezTo>
                    <a:pt x="11539" y="15466"/>
                    <a:pt x="11528" y="15448"/>
                    <a:pt x="11517" y="15431"/>
                  </a:cubicBezTo>
                  <a:cubicBezTo>
                    <a:pt x="11496" y="15398"/>
                    <a:pt x="11478" y="15369"/>
                    <a:pt x="11457" y="15355"/>
                  </a:cubicBezTo>
                  <a:cubicBezTo>
                    <a:pt x="11426" y="15334"/>
                    <a:pt x="11391" y="15321"/>
                    <a:pt x="11354" y="15321"/>
                  </a:cubicBezTo>
                  <a:cubicBezTo>
                    <a:pt x="11335" y="15321"/>
                    <a:pt x="11317" y="15325"/>
                    <a:pt x="11299" y="15331"/>
                  </a:cubicBezTo>
                  <a:lnTo>
                    <a:pt x="11288" y="15326"/>
                  </a:lnTo>
                  <a:lnTo>
                    <a:pt x="11784" y="15267"/>
                  </a:lnTo>
                  <a:close/>
                  <a:moveTo>
                    <a:pt x="5707" y="15474"/>
                  </a:moveTo>
                  <a:lnTo>
                    <a:pt x="5707" y="15492"/>
                  </a:lnTo>
                  <a:lnTo>
                    <a:pt x="5014" y="15492"/>
                  </a:lnTo>
                  <a:lnTo>
                    <a:pt x="5014" y="15474"/>
                  </a:lnTo>
                  <a:close/>
                  <a:moveTo>
                    <a:pt x="14677" y="15446"/>
                  </a:moveTo>
                  <a:cubicBezTo>
                    <a:pt x="14694" y="15453"/>
                    <a:pt x="14712" y="15458"/>
                    <a:pt x="14732" y="15461"/>
                  </a:cubicBezTo>
                  <a:cubicBezTo>
                    <a:pt x="14737" y="15461"/>
                    <a:pt x="14742" y="15462"/>
                    <a:pt x="14748" y="15462"/>
                  </a:cubicBezTo>
                  <a:cubicBezTo>
                    <a:pt x="14762" y="15462"/>
                    <a:pt x="14776" y="15460"/>
                    <a:pt x="14789" y="15457"/>
                  </a:cubicBezTo>
                  <a:lnTo>
                    <a:pt x="14789" y="15457"/>
                  </a:lnTo>
                  <a:cubicBezTo>
                    <a:pt x="14788" y="15466"/>
                    <a:pt x="14785" y="15472"/>
                    <a:pt x="14785" y="15479"/>
                  </a:cubicBezTo>
                  <a:cubicBezTo>
                    <a:pt x="14783" y="15487"/>
                    <a:pt x="14785" y="15494"/>
                    <a:pt x="14785" y="15502"/>
                  </a:cubicBezTo>
                  <a:cubicBezTo>
                    <a:pt x="14768" y="15494"/>
                    <a:pt x="14749" y="15489"/>
                    <a:pt x="14730" y="15487"/>
                  </a:cubicBezTo>
                  <a:cubicBezTo>
                    <a:pt x="14725" y="15486"/>
                    <a:pt x="14721" y="15486"/>
                    <a:pt x="14717" y="15486"/>
                  </a:cubicBezTo>
                  <a:cubicBezTo>
                    <a:pt x="14702" y="15486"/>
                    <a:pt x="14687" y="15489"/>
                    <a:pt x="14673" y="15493"/>
                  </a:cubicBezTo>
                  <a:cubicBezTo>
                    <a:pt x="14674" y="15485"/>
                    <a:pt x="14677" y="15477"/>
                    <a:pt x="14677" y="15469"/>
                  </a:cubicBezTo>
                  <a:cubicBezTo>
                    <a:pt x="14678" y="15461"/>
                    <a:pt x="14677" y="15453"/>
                    <a:pt x="14677" y="15446"/>
                  </a:cubicBezTo>
                  <a:close/>
                  <a:moveTo>
                    <a:pt x="22008" y="15513"/>
                  </a:moveTo>
                  <a:cubicBezTo>
                    <a:pt x="22013" y="15513"/>
                    <a:pt x="22017" y="15514"/>
                    <a:pt x="22022" y="15516"/>
                  </a:cubicBezTo>
                  <a:lnTo>
                    <a:pt x="22022" y="15516"/>
                  </a:lnTo>
                  <a:cubicBezTo>
                    <a:pt x="22016" y="15514"/>
                    <a:pt x="22011" y="15514"/>
                    <a:pt x="22005" y="15514"/>
                  </a:cubicBezTo>
                  <a:cubicBezTo>
                    <a:pt x="22004" y="15514"/>
                    <a:pt x="22003" y="15514"/>
                    <a:pt x="22002" y="15514"/>
                  </a:cubicBezTo>
                  <a:lnTo>
                    <a:pt x="22002" y="15514"/>
                  </a:lnTo>
                  <a:cubicBezTo>
                    <a:pt x="22004" y="15513"/>
                    <a:pt x="22006" y="15513"/>
                    <a:pt x="22008" y="15513"/>
                  </a:cubicBezTo>
                  <a:close/>
                  <a:moveTo>
                    <a:pt x="22035" y="15518"/>
                  </a:moveTo>
                  <a:lnTo>
                    <a:pt x="22035" y="15518"/>
                  </a:lnTo>
                  <a:cubicBezTo>
                    <a:pt x="22040" y="15520"/>
                    <a:pt x="22045" y="15524"/>
                    <a:pt x="22051" y="15527"/>
                  </a:cubicBezTo>
                  <a:cubicBezTo>
                    <a:pt x="22045" y="15525"/>
                    <a:pt x="22040" y="15520"/>
                    <a:pt x="22035" y="15518"/>
                  </a:cubicBezTo>
                  <a:close/>
                  <a:moveTo>
                    <a:pt x="5705" y="15537"/>
                  </a:moveTo>
                  <a:lnTo>
                    <a:pt x="5705" y="15548"/>
                  </a:lnTo>
                  <a:lnTo>
                    <a:pt x="4971" y="15548"/>
                  </a:lnTo>
                  <a:lnTo>
                    <a:pt x="4971" y="15537"/>
                  </a:lnTo>
                  <a:close/>
                  <a:moveTo>
                    <a:pt x="11710" y="15509"/>
                  </a:moveTo>
                  <a:cubicBezTo>
                    <a:pt x="11709" y="15511"/>
                    <a:pt x="11708" y="15515"/>
                    <a:pt x="11706" y="15518"/>
                  </a:cubicBezTo>
                  <a:cubicBezTo>
                    <a:pt x="11699" y="15534"/>
                    <a:pt x="11693" y="15550"/>
                    <a:pt x="11685" y="15566"/>
                  </a:cubicBezTo>
                  <a:cubicBezTo>
                    <a:pt x="11652" y="15557"/>
                    <a:pt x="11620" y="15547"/>
                    <a:pt x="11597" y="15531"/>
                  </a:cubicBezTo>
                  <a:lnTo>
                    <a:pt x="11588" y="15524"/>
                  </a:lnTo>
                  <a:lnTo>
                    <a:pt x="11710" y="15509"/>
                  </a:lnTo>
                  <a:close/>
                  <a:moveTo>
                    <a:pt x="5707" y="15593"/>
                  </a:moveTo>
                  <a:lnTo>
                    <a:pt x="5707" y="15604"/>
                  </a:lnTo>
                  <a:lnTo>
                    <a:pt x="5014" y="15604"/>
                  </a:lnTo>
                  <a:lnTo>
                    <a:pt x="5014" y="15593"/>
                  </a:lnTo>
                  <a:close/>
                  <a:moveTo>
                    <a:pt x="4239" y="15047"/>
                  </a:moveTo>
                  <a:lnTo>
                    <a:pt x="4239" y="15632"/>
                  </a:lnTo>
                  <a:lnTo>
                    <a:pt x="3800" y="15632"/>
                  </a:lnTo>
                  <a:lnTo>
                    <a:pt x="3800" y="15047"/>
                  </a:lnTo>
                  <a:close/>
                  <a:moveTo>
                    <a:pt x="22006" y="15558"/>
                  </a:moveTo>
                  <a:cubicBezTo>
                    <a:pt x="22029" y="15558"/>
                    <a:pt x="22049" y="15579"/>
                    <a:pt x="22051" y="15606"/>
                  </a:cubicBezTo>
                  <a:cubicBezTo>
                    <a:pt x="22053" y="15622"/>
                    <a:pt x="22047" y="15636"/>
                    <a:pt x="22038" y="15646"/>
                  </a:cubicBezTo>
                  <a:cubicBezTo>
                    <a:pt x="22028" y="15653"/>
                    <a:pt x="22018" y="15659"/>
                    <a:pt x="22007" y="15659"/>
                  </a:cubicBezTo>
                  <a:cubicBezTo>
                    <a:pt x="22002" y="15659"/>
                    <a:pt x="21997" y="15658"/>
                    <a:pt x="21991" y="15656"/>
                  </a:cubicBezTo>
                  <a:cubicBezTo>
                    <a:pt x="21990" y="15626"/>
                    <a:pt x="21990" y="15595"/>
                    <a:pt x="21986" y="15566"/>
                  </a:cubicBezTo>
                  <a:cubicBezTo>
                    <a:pt x="21991" y="15563"/>
                    <a:pt x="21998" y="15560"/>
                    <a:pt x="22006" y="15558"/>
                  </a:cubicBezTo>
                  <a:close/>
                  <a:moveTo>
                    <a:pt x="11354" y="15369"/>
                  </a:moveTo>
                  <a:cubicBezTo>
                    <a:pt x="11381" y="15369"/>
                    <a:pt x="11409" y="15377"/>
                    <a:pt x="11433" y="15394"/>
                  </a:cubicBezTo>
                  <a:cubicBezTo>
                    <a:pt x="11446" y="15403"/>
                    <a:pt x="11463" y="15431"/>
                    <a:pt x="11481" y="15457"/>
                  </a:cubicBezTo>
                  <a:cubicBezTo>
                    <a:pt x="11502" y="15490"/>
                    <a:pt x="11524" y="15527"/>
                    <a:pt x="11554" y="15555"/>
                  </a:cubicBezTo>
                  <a:lnTo>
                    <a:pt x="11477" y="15663"/>
                  </a:lnTo>
                  <a:cubicBezTo>
                    <a:pt x="11439" y="15643"/>
                    <a:pt x="11396" y="15635"/>
                    <a:pt x="11357" y="15627"/>
                  </a:cubicBezTo>
                  <a:cubicBezTo>
                    <a:pt x="11329" y="15622"/>
                    <a:pt x="11298" y="15615"/>
                    <a:pt x="11287" y="15608"/>
                  </a:cubicBezTo>
                  <a:cubicBezTo>
                    <a:pt x="11225" y="15567"/>
                    <a:pt x="11207" y="15484"/>
                    <a:pt x="11246" y="15424"/>
                  </a:cubicBezTo>
                  <a:cubicBezTo>
                    <a:pt x="11271" y="15390"/>
                    <a:pt x="11310" y="15369"/>
                    <a:pt x="11354" y="15369"/>
                  </a:cubicBezTo>
                  <a:close/>
                  <a:moveTo>
                    <a:pt x="22053" y="15689"/>
                  </a:moveTo>
                  <a:cubicBezTo>
                    <a:pt x="22042" y="15695"/>
                    <a:pt x="22032" y="15701"/>
                    <a:pt x="22021" y="15703"/>
                  </a:cubicBezTo>
                  <a:cubicBezTo>
                    <a:pt x="22032" y="15701"/>
                    <a:pt x="22041" y="15695"/>
                    <a:pt x="22053" y="15689"/>
                  </a:cubicBezTo>
                  <a:close/>
                  <a:moveTo>
                    <a:pt x="14715" y="15650"/>
                  </a:moveTo>
                  <a:cubicBezTo>
                    <a:pt x="14719" y="15650"/>
                    <a:pt x="14723" y="15652"/>
                    <a:pt x="14725" y="15655"/>
                  </a:cubicBezTo>
                  <a:cubicBezTo>
                    <a:pt x="14729" y="15659"/>
                    <a:pt x="14730" y="15663"/>
                    <a:pt x="14730" y="15668"/>
                  </a:cubicBezTo>
                  <a:cubicBezTo>
                    <a:pt x="14728" y="15678"/>
                    <a:pt x="14721" y="15684"/>
                    <a:pt x="14714" y="15684"/>
                  </a:cubicBezTo>
                  <a:lnTo>
                    <a:pt x="14714" y="15706"/>
                  </a:lnTo>
                  <a:lnTo>
                    <a:pt x="14712" y="15684"/>
                  </a:lnTo>
                  <a:cubicBezTo>
                    <a:pt x="14709" y="15684"/>
                    <a:pt x="14704" y="15682"/>
                    <a:pt x="14701" y="15679"/>
                  </a:cubicBezTo>
                  <a:cubicBezTo>
                    <a:pt x="14699" y="15676"/>
                    <a:pt x="14697" y="15671"/>
                    <a:pt x="14698" y="15666"/>
                  </a:cubicBezTo>
                  <a:cubicBezTo>
                    <a:pt x="14699" y="15656"/>
                    <a:pt x="14705" y="15650"/>
                    <a:pt x="14715" y="15650"/>
                  </a:cubicBezTo>
                  <a:close/>
                  <a:moveTo>
                    <a:pt x="5707" y="15650"/>
                  </a:moveTo>
                  <a:lnTo>
                    <a:pt x="5707" y="15709"/>
                  </a:lnTo>
                  <a:lnTo>
                    <a:pt x="4953" y="15709"/>
                  </a:lnTo>
                  <a:cubicBezTo>
                    <a:pt x="4919" y="15709"/>
                    <a:pt x="4892" y="15683"/>
                    <a:pt x="4891" y="15650"/>
                  </a:cubicBezTo>
                  <a:close/>
                  <a:moveTo>
                    <a:pt x="22012" y="15704"/>
                  </a:moveTo>
                  <a:lnTo>
                    <a:pt x="22012" y="15726"/>
                  </a:lnTo>
                  <a:lnTo>
                    <a:pt x="22008" y="15704"/>
                  </a:lnTo>
                  <a:close/>
                  <a:moveTo>
                    <a:pt x="4562" y="15679"/>
                  </a:moveTo>
                  <a:lnTo>
                    <a:pt x="4562" y="15769"/>
                  </a:lnTo>
                  <a:lnTo>
                    <a:pt x="3476" y="15769"/>
                  </a:lnTo>
                  <a:lnTo>
                    <a:pt x="3476" y="15679"/>
                  </a:lnTo>
                  <a:close/>
                  <a:moveTo>
                    <a:pt x="11587" y="15579"/>
                  </a:moveTo>
                  <a:cubicBezTo>
                    <a:pt x="11610" y="15593"/>
                    <a:pt x="11639" y="15601"/>
                    <a:pt x="11665" y="15608"/>
                  </a:cubicBezTo>
                  <a:cubicBezTo>
                    <a:pt x="11656" y="15636"/>
                    <a:pt x="11645" y="15663"/>
                    <a:pt x="11639" y="15687"/>
                  </a:cubicBezTo>
                  <a:cubicBezTo>
                    <a:pt x="11637" y="15689"/>
                    <a:pt x="11633" y="15690"/>
                    <a:pt x="11631" y="15692"/>
                  </a:cubicBezTo>
                  <a:cubicBezTo>
                    <a:pt x="11614" y="15714"/>
                    <a:pt x="11613" y="15743"/>
                    <a:pt x="11621" y="15769"/>
                  </a:cubicBezTo>
                  <a:cubicBezTo>
                    <a:pt x="11621" y="15777"/>
                    <a:pt x="11620" y="15784"/>
                    <a:pt x="11620" y="15790"/>
                  </a:cubicBezTo>
                  <a:cubicBezTo>
                    <a:pt x="11621" y="15810"/>
                    <a:pt x="11625" y="15830"/>
                    <a:pt x="11629" y="15850"/>
                  </a:cubicBezTo>
                  <a:cubicBezTo>
                    <a:pt x="11628" y="15848"/>
                    <a:pt x="11626" y="15848"/>
                    <a:pt x="11625" y="15847"/>
                  </a:cubicBezTo>
                  <a:cubicBezTo>
                    <a:pt x="11613" y="15838"/>
                    <a:pt x="11599" y="15814"/>
                    <a:pt x="11583" y="15788"/>
                  </a:cubicBezTo>
                  <a:cubicBezTo>
                    <a:pt x="11563" y="15753"/>
                    <a:pt x="11541" y="15716"/>
                    <a:pt x="11510" y="15688"/>
                  </a:cubicBezTo>
                  <a:lnTo>
                    <a:pt x="11587" y="15579"/>
                  </a:lnTo>
                  <a:close/>
                  <a:moveTo>
                    <a:pt x="14715" y="15533"/>
                  </a:moveTo>
                  <a:cubicBezTo>
                    <a:pt x="14718" y="15533"/>
                    <a:pt x="14722" y="15534"/>
                    <a:pt x="14725" y="15534"/>
                  </a:cubicBezTo>
                  <a:cubicBezTo>
                    <a:pt x="14796" y="15540"/>
                    <a:pt x="14849" y="15605"/>
                    <a:pt x="14843" y="15680"/>
                  </a:cubicBezTo>
                  <a:cubicBezTo>
                    <a:pt x="14841" y="15695"/>
                    <a:pt x="14827" y="15722"/>
                    <a:pt x="14812" y="15750"/>
                  </a:cubicBezTo>
                  <a:cubicBezTo>
                    <a:pt x="14794" y="15783"/>
                    <a:pt x="14773" y="15821"/>
                    <a:pt x="14764" y="15861"/>
                  </a:cubicBezTo>
                  <a:lnTo>
                    <a:pt x="14674" y="15854"/>
                  </a:lnTo>
                  <a:cubicBezTo>
                    <a:pt x="14678" y="15820"/>
                    <a:pt x="14679" y="15784"/>
                    <a:pt x="14681" y="15748"/>
                  </a:cubicBezTo>
                  <a:cubicBezTo>
                    <a:pt x="14689" y="15752"/>
                    <a:pt x="14698" y="15756"/>
                    <a:pt x="14708" y="15757"/>
                  </a:cubicBezTo>
                  <a:lnTo>
                    <a:pt x="14714" y="15757"/>
                  </a:lnTo>
                  <a:cubicBezTo>
                    <a:pt x="14758" y="15757"/>
                    <a:pt x="14795" y="15721"/>
                    <a:pt x="14799" y="15676"/>
                  </a:cubicBezTo>
                  <a:cubicBezTo>
                    <a:pt x="14804" y="15627"/>
                    <a:pt x="14768" y="15585"/>
                    <a:pt x="14721" y="15582"/>
                  </a:cubicBezTo>
                  <a:lnTo>
                    <a:pt x="14714" y="15582"/>
                  </a:lnTo>
                  <a:cubicBezTo>
                    <a:pt x="14700" y="15582"/>
                    <a:pt x="14689" y="15585"/>
                    <a:pt x="14678" y="15590"/>
                  </a:cubicBezTo>
                  <a:cubicBezTo>
                    <a:pt x="14677" y="15573"/>
                    <a:pt x="14677" y="15557"/>
                    <a:pt x="14675" y="15540"/>
                  </a:cubicBezTo>
                  <a:cubicBezTo>
                    <a:pt x="14687" y="15536"/>
                    <a:pt x="14701" y="15533"/>
                    <a:pt x="14715" y="15533"/>
                  </a:cubicBezTo>
                  <a:close/>
                  <a:moveTo>
                    <a:pt x="4562" y="15816"/>
                  </a:moveTo>
                  <a:lnTo>
                    <a:pt x="4562" y="15963"/>
                  </a:lnTo>
                  <a:lnTo>
                    <a:pt x="3476" y="15963"/>
                  </a:lnTo>
                  <a:lnTo>
                    <a:pt x="3476" y="15816"/>
                  </a:lnTo>
                  <a:close/>
                  <a:moveTo>
                    <a:pt x="22019" y="15344"/>
                  </a:moveTo>
                  <a:cubicBezTo>
                    <a:pt x="22064" y="15344"/>
                    <a:pt x="22108" y="15358"/>
                    <a:pt x="22144" y="15388"/>
                  </a:cubicBezTo>
                  <a:cubicBezTo>
                    <a:pt x="22203" y="15432"/>
                    <a:pt x="22241" y="15510"/>
                    <a:pt x="22249" y="15595"/>
                  </a:cubicBezTo>
                  <a:cubicBezTo>
                    <a:pt x="22252" y="15632"/>
                    <a:pt x="22234" y="15698"/>
                    <a:pt x="22195" y="15785"/>
                  </a:cubicBezTo>
                  <a:cubicBezTo>
                    <a:pt x="22187" y="15805"/>
                    <a:pt x="22177" y="15825"/>
                    <a:pt x="22169" y="15843"/>
                  </a:cubicBezTo>
                  <a:cubicBezTo>
                    <a:pt x="22144" y="15894"/>
                    <a:pt x="22120" y="15945"/>
                    <a:pt x="22106" y="15995"/>
                  </a:cubicBezTo>
                  <a:lnTo>
                    <a:pt x="21966" y="15961"/>
                  </a:lnTo>
                  <a:cubicBezTo>
                    <a:pt x="21980" y="15891"/>
                    <a:pt x="21987" y="15819"/>
                    <a:pt x="21990" y="15746"/>
                  </a:cubicBezTo>
                  <a:cubicBezTo>
                    <a:pt x="21996" y="15747"/>
                    <a:pt x="22001" y="15750"/>
                    <a:pt x="22006" y="15750"/>
                  </a:cubicBezTo>
                  <a:lnTo>
                    <a:pt x="22012" y="15750"/>
                  </a:lnTo>
                  <a:cubicBezTo>
                    <a:pt x="22045" y="15750"/>
                    <a:pt x="22077" y="15736"/>
                    <a:pt x="22101" y="15710"/>
                  </a:cubicBezTo>
                  <a:cubicBezTo>
                    <a:pt x="22128" y="15682"/>
                    <a:pt x="22141" y="15642"/>
                    <a:pt x="22138" y="15601"/>
                  </a:cubicBezTo>
                  <a:cubicBezTo>
                    <a:pt x="22133" y="15527"/>
                    <a:pt x="22075" y="15469"/>
                    <a:pt x="22008" y="15469"/>
                  </a:cubicBezTo>
                  <a:cubicBezTo>
                    <a:pt x="22001" y="15469"/>
                    <a:pt x="21994" y="15469"/>
                    <a:pt x="21986" y="15471"/>
                  </a:cubicBezTo>
                  <a:cubicBezTo>
                    <a:pt x="21982" y="15472"/>
                    <a:pt x="21978" y="15473"/>
                    <a:pt x="21972" y="15474"/>
                  </a:cubicBezTo>
                  <a:cubicBezTo>
                    <a:pt x="21966" y="15435"/>
                    <a:pt x="21959" y="15395"/>
                    <a:pt x="21949" y="15357"/>
                  </a:cubicBezTo>
                  <a:cubicBezTo>
                    <a:pt x="21954" y="15356"/>
                    <a:pt x="21956" y="15355"/>
                    <a:pt x="21959" y="15353"/>
                  </a:cubicBezTo>
                  <a:cubicBezTo>
                    <a:pt x="21979" y="15347"/>
                    <a:pt x="21999" y="15344"/>
                    <a:pt x="22019" y="15344"/>
                  </a:cubicBezTo>
                  <a:close/>
                  <a:moveTo>
                    <a:pt x="5707" y="15756"/>
                  </a:moveTo>
                  <a:lnTo>
                    <a:pt x="5707" y="16026"/>
                  </a:lnTo>
                  <a:lnTo>
                    <a:pt x="5520" y="16026"/>
                  </a:lnTo>
                  <a:lnTo>
                    <a:pt x="5520" y="15756"/>
                  </a:lnTo>
                  <a:close/>
                  <a:moveTo>
                    <a:pt x="11810" y="15386"/>
                  </a:moveTo>
                  <a:lnTo>
                    <a:pt x="11879" y="15403"/>
                  </a:lnTo>
                  <a:cubicBezTo>
                    <a:pt x="11863" y="15481"/>
                    <a:pt x="11855" y="15563"/>
                    <a:pt x="11852" y="15645"/>
                  </a:cubicBezTo>
                  <a:cubicBezTo>
                    <a:pt x="11839" y="15651"/>
                    <a:pt x="11825" y="15661"/>
                    <a:pt x="11815" y="15672"/>
                  </a:cubicBezTo>
                  <a:cubicBezTo>
                    <a:pt x="11788" y="15701"/>
                    <a:pt x="11774" y="15741"/>
                    <a:pt x="11778" y="15782"/>
                  </a:cubicBezTo>
                  <a:cubicBezTo>
                    <a:pt x="11782" y="15841"/>
                    <a:pt x="11819" y="15890"/>
                    <a:pt x="11869" y="15906"/>
                  </a:cubicBezTo>
                  <a:cubicBezTo>
                    <a:pt x="11876" y="15952"/>
                    <a:pt x="11884" y="15995"/>
                    <a:pt x="11895" y="16038"/>
                  </a:cubicBezTo>
                  <a:cubicBezTo>
                    <a:pt x="11851" y="16038"/>
                    <a:pt x="11807" y="16026"/>
                    <a:pt x="11771" y="15996"/>
                  </a:cubicBezTo>
                  <a:cubicBezTo>
                    <a:pt x="11710" y="15952"/>
                    <a:pt x="11672" y="15874"/>
                    <a:pt x="11666" y="15788"/>
                  </a:cubicBezTo>
                  <a:cubicBezTo>
                    <a:pt x="11663" y="15748"/>
                    <a:pt x="11682" y="15684"/>
                    <a:pt x="11721" y="15595"/>
                  </a:cubicBezTo>
                  <a:cubicBezTo>
                    <a:pt x="11729" y="15576"/>
                    <a:pt x="11739" y="15556"/>
                    <a:pt x="11747" y="15537"/>
                  </a:cubicBezTo>
                  <a:cubicBezTo>
                    <a:pt x="11772" y="15488"/>
                    <a:pt x="11795" y="15436"/>
                    <a:pt x="11810" y="15386"/>
                  </a:cubicBezTo>
                  <a:close/>
                  <a:moveTo>
                    <a:pt x="4893" y="16010"/>
                  </a:moveTo>
                  <a:lnTo>
                    <a:pt x="4893" y="16100"/>
                  </a:lnTo>
                  <a:lnTo>
                    <a:pt x="3146" y="16100"/>
                  </a:lnTo>
                  <a:lnTo>
                    <a:pt x="3146" y="16010"/>
                  </a:lnTo>
                  <a:close/>
                  <a:moveTo>
                    <a:pt x="14682" y="16072"/>
                  </a:moveTo>
                  <a:cubicBezTo>
                    <a:pt x="14692" y="16072"/>
                    <a:pt x="14698" y="16080"/>
                    <a:pt x="14697" y="16090"/>
                  </a:cubicBezTo>
                  <a:cubicBezTo>
                    <a:pt x="14695" y="16099"/>
                    <a:pt x="14689" y="16106"/>
                    <a:pt x="14681" y="16106"/>
                  </a:cubicBezTo>
                  <a:lnTo>
                    <a:pt x="14681" y="16128"/>
                  </a:lnTo>
                  <a:lnTo>
                    <a:pt x="14679" y="16106"/>
                  </a:lnTo>
                  <a:cubicBezTo>
                    <a:pt x="14671" y="16105"/>
                    <a:pt x="14663" y="16096"/>
                    <a:pt x="14665" y="16088"/>
                  </a:cubicBezTo>
                  <a:cubicBezTo>
                    <a:pt x="14666" y="16078"/>
                    <a:pt x="14673" y="16072"/>
                    <a:pt x="14682" y="16072"/>
                  </a:cubicBezTo>
                  <a:close/>
                  <a:moveTo>
                    <a:pt x="5707" y="16072"/>
                  </a:moveTo>
                  <a:lnTo>
                    <a:pt x="5707" y="16167"/>
                  </a:lnTo>
                  <a:lnTo>
                    <a:pt x="5625" y="16167"/>
                  </a:lnTo>
                  <a:cubicBezTo>
                    <a:pt x="5571" y="16167"/>
                    <a:pt x="5525" y="16125"/>
                    <a:pt x="5522" y="16072"/>
                  </a:cubicBezTo>
                  <a:close/>
                  <a:moveTo>
                    <a:pt x="14667" y="15900"/>
                  </a:moveTo>
                  <a:lnTo>
                    <a:pt x="14762" y="15908"/>
                  </a:lnTo>
                  <a:cubicBezTo>
                    <a:pt x="14764" y="15948"/>
                    <a:pt x="14779" y="15990"/>
                    <a:pt x="14793" y="16027"/>
                  </a:cubicBezTo>
                  <a:cubicBezTo>
                    <a:pt x="14804" y="16056"/>
                    <a:pt x="14812" y="16085"/>
                    <a:pt x="14812" y="16100"/>
                  </a:cubicBezTo>
                  <a:cubicBezTo>
                    <a:pt x="14805" y="16168"/>
                    <a:pt x="14748" y="16223"/>
                    <a:pt x="14679" y="16223"/>
                  </a:cubicBezTo>
                  <a:lnTo>
                    <a:pt x="14672" y="16223"/>
                  </a:lnTo>
                  <a:cubicBezTo>
                    <a:pt x="14641" y="16221"/>
                    <a:pt x="14614" y="16207"/>
                    <a:pt x="14593" y="16185"/>
                  </a:cubicBezTo>
                  <a:cubicBezTo>
                    <a:pt x="14599" y="16169"/>
                    <a:pt x="14605" y="16152"/>
                    <a:pt x="14611" y="16136"/>
                  </a:cubicBezTo>
                  <a:cubicBezTo>
                    <a:pt x="14625" y="16158"/>
                    <a:pt x="14647" y="16174"/>
                    <a:pt x="14675" y="16177"/>
                  </a:cubicBezTo>
                  <a:lnTo>
                    <a:pt x="14680" y="16177"/>
                  </a:lnTo>
                  <a:cubicBezTo>
                    <a:pt x="14725" y="16177"/>
                    <a:pt x="14763" y="16142"/>
                    <a:pt x="14768" y="16095"/>
                  </a:cubicBezTo>
                  <a:cubicBezTo>
                    <a:pt x="14772" y="16047"/>
                    <a:pt x="14735" y="16004"/>
                    <a:pt x="14689" y="16001"/>
                  </a:cubicBezTo>
                  <a:lnTo>
                    <a:pt x="14682" y="16001"/>
                  </a:lnTo>
                  <a:cubicBezTo>
                    <a:pt x="14670" y="16001"/>
                    <a:pt x="14658" y="16004"/>
                    <a:pt x="14647" y="16010"/>
                  </a:cubicBezTo>
                  <a:cubicBezTo>
                    <a:pt x="14656" y="15974"/>
                    <a:pt x="14662" y="15937"/>
                    <a:pt x="14667" y="15900"/>
                  </a:cubicBezTo>
                  <a:close/>
                  <a:moveTo>
                    <a:pt x="11845" y="16080"/>
                  </a:moveTo>
                  <a:lnTo>
                    <a:pt x="11845" y="16080"/>
                  </a:lnTo>
                  <a:cubicBezTo>
                    <a:pt x="11861" y="16085"/>
                    <a:pt x="11878" y="16086"/>
                    <a:pt x="11894" y="16086"/>
                  </a:cubicBezTo>
                  <a:cubicBezTo>
                    <a:pt x="11898" y="16086"/>
                    <a:pt x="11902" y="16085"/>
                    <a:pt x="11908" y="16085"/>
                  </a:cubicBezTo>
                  <a:cubicBezTo>
                    <a:pt x="11917" y="16119"/>
                    <a:pt x="11929" y="16152"/>
                    <a:pt x="11941" y="16186"/>
                  </a:cubicBezTo>
                  <a:cubicBezTo>
                    <a:pt x="11926" y="16199"/>
                    <a:pt x="11911" y="16211"/>
                    <a:pt x="11898" y="16227"/>
                  </a:cubicBezTo>
                  <a:cubicBezTo>
                    <a:pt x="11891" y="16202"/>
                    <a:pt x="11887" y="16177"/>
                    <a:pt x="11877" y="16152"/>
                  </a:cubicBezTo>
                  <a:cubicBezTo>
                    <a:pt x="11868" y="16127"/>
                    <a:pt x="11856" y="16105"/>
                    <a:pt x="11845" y="16080"/>
                  </a:cubicBezTo>
                  <a:close/>
                  <a:moveTo>
                    <a:pt x="4893" y="16147"/>
                  </a:moveTo>
                  <a:lnTo>
                    <a:pt x="4893" y="16274"/>
                  </a:lnTo>
                  <a:lnTo>
                    <a:pt x="3146" y="16274"/>
                  </a:lnTo>
                  <a:lnTo>
                    <a:pt x="3146" y="16147"/>
                  </a:lnTo>
                  <a:close/>
                  <a:moveTo>
                    <a:pt x="5997" y="10966"/>
                  </a:moveTo>
                  <a:lnTo>
                    <a:pt x="5997" y="16048"/>
                  </a:lnTo>
                  <a:cubicBezTo>
                    <a:pt x="5905" y="16072"/>
                    <a:pt x="5839" y="16152"/>
                    <a:pt x="5839" y="16249"/>
                  </a:cubicBezTo>
                  <a:lnTo>
                    <a:pt x="5839" y="16299"/>
                  </a:lnTo>
                  <a:lnTo>
                    <a:pt x="5752" y="16299"/>
                  </a:lnTo>
                  <a:lnTo>
                    <a:pt x="5752" y="10966"/>
                  </a:lnTo>
                  <a:close/>
                  <a:moveTo>
                    <a:pt x="21912" y="16294"/>
                  </a:moveTo>
                  <a:cubicBezTo>
                    <a:pt x="21913" y="16297"/>
                    <a:pt x="21916" y="16298"/>
                    <a:pt x="21917" y="16301"/>
                  </a:cubicBezTo>
                  <a:cubicBezTo>
                    <a:pt x="21916" y="16299"/>
                    <a:pt x="21913" y="16297"/>
                    <a:pt x="21912" y="16294"/>
                  </a:cubicBezTo>
                  <a:close/>
                  <a:moveTo>
                    <a:pt x="14614" y="16254"/>
                  </a:moveTo>
                  <a:lnTo>
                    <a:pt x="14614" y="16254"/>
                  </a:lnTo>
                  <a:cubicBezTo>
                    <a:pt x="14631" y="16263"/>
                    <a:pt x="14650" y="16268"/>
                    <a:pt x="14669" y="16269"/>
                  </a:cubicBezTo>
                  <a:lnTo>
                    <a:pt x="14681" y="16269"/>
                  </a:lnTo>
                  <a:cubicBezTo>
                    <a:pt x="14697" y="16269"/>
                    <a:pt x="14711" y="16267"/>
                    <a:pt x="14727" y="16263"/>
                  </a:cubicBezTo>
                  <a:lnTo>
                    <a:pt x="14727" y="16263"/>
                  </a:lnTo>
                  <a:cubicBezTo>
                    <a:pt x="14725" y="16270"/>
                    <a:pt x="14723" y="16279"/>
                    <a:pt x="14723" y="16286"/>
                  </a:cubicBezTo>
                  <a:cubicBezTo>
                    <a:pt x="14721" y="16293"/>
                    <a:pt x="14723" y="16301"/>
                    <a:pt x="14723" y="16309"/>
                  </a:cubicBezTo>
                  <a:cubicBezTo>
                    <a:pt x="14705" y="16301"/>
                    <a:pt x="14688" y="16296"/>
                    <a:pt x="14667" y="16294"/>
                  </a:cubicBezTo>
                  <a:cubicBezTo>
                    <a:pt x="14664" y="16294"/>
                    <a:pt x="14661" y="16294"/>
                    <a:pt x="14658" y="16294"/>
                  </a:cubicBezTo>
                  <a:cubicBezTo>
                    <a:pt x="14641" y="16294"/>
                    <a:pt x="14626" y="16296"/>
                    <a:pt x="14611" y="16301"/>
                  </a:cubicBezTo>
                  <a:cubicBezTo>
                    <a:pt x="14613" y="16293"/>
                    <a:pt x="14614" y="16285"/>
                    <a:pt x="14615" y="16279"/>
                  </a:cubicBezTo>
                  <a:cubicBezTo>
                    <a:pt x="14615" y="16270"/>
                    <a:pt x="14615" y="16263"/>
                    <a:pt x="14614" y="16254"/>
                  </a:cubicBezTo>
                  <a:close/>
                  <a:moveTo>
                    <a:pt x="21855" y="16296"/>
                  </a:moveTo>
                  <a:cubicBezTo>
                    <a:pt x="21865" y="16300"/>
                    <a:pt x="21871" y="16309"/>
                    <a:pt x="21874" y="16320"/>
                  </a:cubicBezTo>
                  <a:cubicBezTo>
                    <a:pt x="21879" y="16332"/>
                    <a:pt x="21875" y="16348"/>
                    <a:pt x="21869" y="16362"/>
                  </a:cubicBezTo>
                  <a:cubicBezTo>
                    <a:pt x="21859" y="16378"/>
                    <a:pt x="21842" y="16387"/>
                    <a:pt x="21826" y="16387"/>
                  </a:cubicBezTo>
                  <a:cubicBezTo>
                    <a:pt x="21821" y="16387"/>
                    <a:pt x="21816" y="16386"/>
                    <a:pt x="21811" y="16384"/>
                  </a:cubicBezTo>
                  <a:cubicBezTo>
                    <a:pt x="21827" y="16355"/>
                    <a:pt x="21842" y="16326"/>
                    <a:pt x="21855" y="16296"/>
                  </a:cubicBezTo>
                  <a:close/>
                  <a:moveTo>
                    <a:pt x="4926" y="15049"/>
                  </a:moveTo>
                  <a:lnTo>
                    <a:pt x="4926" y="15119"/>
                  </a:lnTo>
                  <a:lnTo>
                    <a:pt x="4970" y="15119"/>
                  </a:lnTo>
                  <a:lnTo>
                    <a:pt x="4970" y="15135"/>
                  </a:lnTo>
                  <a:lnTo>
                    <a:pt x="4926" y="15135"/>
                  </a:lnTo>
                  <a:lnTo>
                    <a:pt x="4926" y="15237"/>
                  </a:lnTo>
                  <a:lnTo>
                    <a:pt x="4970" y="15237"/>
                  </a:lnTo>
                  <a:lnTo>
                    <a:pt x="4970" y="15255"/>
                  </a:lnTo>
                  <a:lnTo>
                    <a:pt x="4926" y="15255"/>
                  </a:lnTo>
                  <a:lnTo>
                    <a:pt x="4926" y="15356"/>
                  </a:lnTo>
                  <a:lnTo>
                    <a:pt x="4970" y="15356"/>
                  </a:lnTo>
                  <a:lnTo>
                    <a:pt x="4970" y="15373"/>
                  </a:lnTo>
                  <a:lnTo>
                    <a:pt x="4926" y="15373"/>
                  </a:lnTo>
                  <a:lnTo>
                    <a:pt x="4926" y="15474"/>
                  </a:lnTo>
                  <a:lnTo>
                    <a:pt x="4970" y="15474"/>
                  </a:lnTo>
                  <a:lnTo>
                    <a:pt x="4970" y="15492"/>
                  </a:lnTo>
                  <a:lnTo>
                    <a:pt x="4926" y="15492"/>
                  </a:lnTo>
                  <a:lnTo>
                    <a:pt x="4926" y="15593"/>
                  </a:lnTo>
                  <a:lnTo>
                    <a:pt x="4970" y="15593"/>
                  </a:lnTo>
                  <a:lnTo>
                    <a:pt x="4970" y="15604"/>
                  </a:lnTo>
                  <a:lnTo>
                    <a:pt x="4845" y="15604"/>
                  </a:lnTo>
                  <a:lnTo>
                    <a:pt x="4845" y="15647"/>
                  </a:lnTo>
                  <a:cubicBezTo>
                    <a:pt x="4845" y="15706"/>
                    <a:pt x="4893" y="15753"/>
                    <a:pt x="4953" y="15753"/>
                  </a:cubicBezTo>
                  <a:lnTo>
                    <a:pt x="5475" y="15753"/>
                  </a:lnTo>
                  <a:lnTo>
                    <a:pt x="5475" y="16025"/>
                  </a:lnTo>
                  <a:lnTo>
                    <a:pt x="5475" y="16060"/>
                  </a:lnTo>
                  <a:cubicBezTo>
                    <a:pt x="5475" y="16143"/>
                    <a:pt x="5541" y="16210"/>
                    <a:pt x="5623" y="16210"/>
                  </a:cubicBezTo>
                  <a:lnTo>
                    <a:pt x="5679" y="16210"/>
                  </a:lnTo>
                  <a:lnTo>
                    <a:pt x="5679" y="16297"/>
                  </a:lnTo>
                  <a:lnTo>
                    <a:pt x="5674" y="16297"/>
                  </a:lnTo>
                  <a:lnTo>
                    <a:pt x="5674" y="16434"/>
                  </a:lnTo>
                  <a:lnTo>
                    <a:pt x="5182" y="16434"/>
                  </a:lnTo>
                  <a:cubicBezTo>
                    <a:pt x="5147" y="16340"/>
                    <a:pt x="5056" y="16271"/>
                    <a:pt x="4951" y="16271"/>
                  </a:cubicBezTo>
                  <a:lnTo>
                    <a:pt x="4936" y="16271"/>
                  </a:lnTo>
                  <a:lnTo>
                    <a:pt x="4936" y="16147"/>
                  </a:lnTo>
                  <a:lnTo>
                    <a:pt x="4938" y="16147"/>
                  </a:lnTo>
                  <a:lnTo>
                    <a:pt x="4938" y="15964"/>
                  </a:lnTo>
                  <a:lnTo>
                    <a:pt x="4608" y="15964"/>
                  </a:lnTo>
                  <a:lnTo>
                    <a:pt x="4608" y="15817"/>
                  </a:lnTo>
                  <a:lnTo>
                    <a:pt x="4608" y="15634"/>
                  </a:lnTo>
                  <a:lnTo>
                    <a:pt x="4285" y="15634"/>
                  </a:lnTo>
                  <a:lnTo>
                    <a:pt x="4285" y="15049"/>
                  </a:lnTo>
                  <a:close/>
                  <a:moveTo>
                    <a:pt x="7589" y="10966"/>
                  </a:moveTo>
                  <a:lnTo>
                    <a:pt x="7589" y="16436"/>
                  </a:lnTo>
                  <a:lnTo>
                    <a:pt x="7068" y="16436"/>
                  </a:lnTo>
                  <a:lnTo>
                    <a:pt x="7068" y="16299"/>
                  </a:lnTo>
                  <a:lnTo>
                    <a:pt x="6906" y="16299"/>
                  </a:lnTo>
                  <a:lnTo>
                    <a:pt x="6906" y="16249"/>
                  </a:lnTo>
                  <a:cubicBezTo>
                    <a:pt x="6906" y="16133"/>
                    <a:pt x="6812" y="16040"/>
                    <a:pt x="6696" y="16040"/>
                  </a:cubicBezTo>
                  <a:lnTo>
                    <a:pt x="6443" y="16040"/>
                  </a:lnTo>
                  <a:lnTo>
                    <a:pt x="6443" y="16041"/>
                  </a:lnTo>
                  <a:lnTo>
                    <a:pt x="6041" y="16041"/>
                  </a:lnTo>
                  <a:lnTo>
                    <a:pt x="6041" y="10966"/>
                  </a:lnTo>
                  <a:close/>
                  <a:moveTo>
                    <a:pt x="8023" y="10966"/>
                  </a:moveTo>
                  <a:lnTo>
                    <a:pt x="8023" y="16436"/>
                  </a:lnTo>
                  <a:lnTo>
                    <a:pt x="7633" y="16436"/>
                  </a:lnTo>
                  <a:lnTo>
                    <a:pt x="7633" y="10966"/>
                  </a:lnTo>
                  <a:close/>
                  <a:moveTo>
                    <a:pt x="8068" y="13935"/>
                  </a:moveTo>
                  <a:lnTo>
                    <a:pt x="8129" y="13997"/>
                  </a:lnTo>
                  <a:lnTo>
                    <a:pt x="8160" y="13966"/>
                  </a:lnTo>
                  <a:lnTo>
                    <a:pt x="8171" y="13979"/>
                  </a:lnTo>
                  <a:lnTo>
                    <a:pt x="8141" y="14008"/>
                  </a:lnTo>
                  <a:lnTo>
                    <a:pt x="8213" y="14081"/>
                  </a:lnTo>
                  <a:lnTo>
                    <a:pt x="8244" y="14050"/>
                  </a:lnTo>
                  <a:lnTo>
                    <a:pt x="8256" y="14063"/>
                  </a:lnTo>
                  <a:lnTo>
                    <a:pt x="8225" y="14093"/>
                  </a:lnTo>
                  <a:lnTo>
                    <a:pt x="8297" y="14165"/>
                  </a:lnTo>
                  <a:lnTo>
                    <a:pt x="8327" y="14135"/>
                  </a:lnTo>
                  <a:lnTo>
                    <a:pt x="8339" y="14147"/>
                  </a:lnTo>
                  <a:lnTo>
                    <a:pt x="8308" y="14177"/>
                  </a:lnTo>
                  <a:lnTo>
                    <a:pt x="8380" y="14250"/>
                  </a:lnTo>
                  <a:lnTo>
                    <a:pt x="8410" y="14219"/>
                  </a:lnTo>
                  <a:lnTo>
                    <a:pt x="8421" y="14232"/>
                  </a:lnTo>
                  <a:lnTo>
                    <a:pt x="8392" y="14261"/>
                  </a:lnTo>
                  <a:lnTo>
                    <a:pt x="8463" y="14334"/>
                  </a:lnTo>
                  <a:lnTo>
                    <a:pt x="8494" y="14303"/>
                  </a:lnTo>
                  <a:lnTo>
                    <a:pt x="8506" y="14316"/>
                  </a:lnTo>
                  <a:lnTo>
                    <a:pt x="8476" y="14346"/>
                  </a:lnTo>
                  <a:lnTo>
                    <a:pt x="8548" y="14418"/>
                  </a:lnTo>
                  <a:lnTo>
                    <a:pt x="8578" y="14388"/>
                  </a:lnTo>
                  <a:lnTo>
                    <a:pt x="8590" y="14399"/>
                  </a:lnTo>
                  <a:lnTo>
                    <a:pt x="8560" y="14430"/>
                  </a:lnTo>
                  <a:lnTo>
                    <a:pt x="8631" y="14503"/>
                  </a:lnTo>
                  <a:lnTo>
                    <a:pt x="8662" y="14472"/>
                  </a:lnTo>
                  <a:lnTo>
                    <a:pt x="8673" y="14484"/>
                  </a:lnTo>
                  <a:lnTo>
                    <a:pt x="8643" y="14514"/>
                  </a:lnTo>
                  <a:lnTo>
                    <a:pt x="8715" y="14587"/>
                  </a:lnTo>
                  <a:lnTo>
                    <a:pt x="8746" y="14557"/>
                  </a:lnTo>
                  <a:lnTo>
                    <a:pt x="8758" y="14568"/>
                  </a:lnTo>
                  <a:lnTo>
                    <a:pt x="8727" y="14599"/>
                  </a:lnTo>
                  <a:lnTo>
                    <a:pt x="8800" y="14671"/>
                  </a:lnTo>
                  <a:lnTo>
                    <a:pt x="8830" y="14641"/>
                  </a:lnTo>
                  <a:lnTo>
                    <a:pt x="8842" y="14653"/>
                  </a:lnTo>
                  <a:lnTo>
                    <a:pt x="8811" y="14683"/>
                  </a:lnTo>
                  <a:lnTo>
                    <a:pt x="8883" y="14756"/>
                  </a:lnTo>
                  <a:lnTo>
                    <a:pt x="8914" y="14725"/>
                  </a:lnTo>
                  <a:lnTo>
                    <a:pt x="8921" y="14734"/>
                  </a:lnTo>
                  <a:lnTo>
                    <a:pt x="8835" y="14820"/>
                  </a:lnTo>
                  <a:lnTo>
                    <a:pt x="8866" y="14852"/>
                  </a:lnTo>
                  <a:cubicBezTo>
                    <a:pt x="8885" y="14872"/>
                    <a:pt x="8914" y="14883"/>
                    <a:pt x="8942" y="14883"/>
                  </a:cubicBezTo>
                  <a:cubicBezTo>
                    <a:pt x="8972" y="14883"/>
                    <a:pt x="8998" y="14873"/>
                    <a:pt x="9019" y="14852"/>
                  </a:cubicBezTo>
                  <a:lnTo>
                    <a:pt x="9388" y="14483"/>
                  </a:lnTo>
                  <a:lnTo>
                    <a:pt x="9579" y="14674"/>
                  </a:lnTo>
                  <a:lnTo>
                    <a:pt x="9606" y="14700"/>
                  </a:lnTo>
                  <a:cubicBezTo>
                    <a:pt x="9633" y="14728"/>
                    <a:pt x="9671" y="14744"/>
                    <a:pt x="9711" y="14744"/>
                  </a:cubicBezTo>
                  <a:cubicBezTo>
                    <a:pt x="9750" y="14744"/>
                    <a:pt x="9789" y="14728"/>
                    <a:pt x="9816" y="14700"/>
                  </a:cubicBezTo>
                  <a:lnTo>
                    <a:pt x="9822" y="14695"/>
                  </a:lnTo>
                  <a:cubicBezTo>
                    <a:pt x="9836" y="14734"/>
                    <a:pt x="9861" y="14766"/>
                    <a:pt x="9900" y="14789"/>
                  </a:cubicBezTo>
                  <a:cubicBezTo>
                    <a:pt x="9921" y="14800"/>
                    <a:pt x="9950" y="14804"/>
                    <a:pt x="9986" y="14810"/>
                  </a:cubicBezTo>
                  <a:cubicBezTo>
                    <a:pt x="10028" y="14815"/>
                    <a:pt x="10077" y="14821"/>
                    <a:pt x="10111" y="14841"/>
                  </a:cubicBezTo>
                  <a:cubicBezTo>
                    <a:pt x="10142" y="14861"/>
                    <a:pt x="10170" y="14900"/>
                    <a:pt x="10193" y="14935"/>
                  </a:cubicBezTo>
                  <a:cubicBezTo>
                    <a:pt x="10216" y="14967"/>
                    <a:pt x="10234" y="14993"/>
                    <a:pt x="10255" y="15006"/>
                  </a:cubicBezTo>
                  <a:cubicBezTo>
                    <a:pt x="10285" y="15025"/>
                    <a:pt x="10318" y="15034"/>
                    <a:pt x="10353" y="15034"/>
                  </a:cubicBezTo>
                  <a:cubicBezTo>
                    <a:pt x="10374" y="15034"/>
                    <a:pt x="10393" y="15029"/>
                    <a:pt x="10413" y="15023"/>
                  </a:cubicBezTo>
                  <a:cubicBezTo>
                    <a:pt x="10429" y="15028"/>
                    <a:pt x="10445" y="15034"/>
                    <a:pt x="10461" y="15045"/>
                  </a:cubicBezTo>
                  <a:cubicBezTo>
                    <a:pt x="10477" y="15054"/>
                    <a:pt x="10488" y="15067"/>
                    <a:pt x="10502" y="15079"/>
                  </a:cubicBezTo>
                  <a:cubicBezTo>
                    <a:pt x="10508" y="15131"/>
                    <a:pt x="10538" y="15181"/>
                    <a:pt x="10586" y="15210"/>
                  </a:cubicBezTo>
                  <a:cubicBezTo>
                    <a:pt x="10607" y="15224"/>
                    <a:pt x="10640" y="15229"/>
                    <a:pt x="10677" y="15235"/>
                  </a:cubicBezTo>
                  <a:cubicBezTo>
                    <a:pt x="10719" y="15241"/>
                    <a:pt x="10767" y="15247"/>
                    <a:pt x="10798" y="15267"/>
                  </a:cubicBezTo>
                  <a:cubicBezTo>
                    <a:pt x="10825" y="15284"/>
                    <a:pt x="10849" y="15316"/>
                    <a:pt x="10870" y="15346"/>
                  </a:cubicBezTo>
                  <a:lnTo>
                    <a:pt x="10870" y="16438"/>
                  </a:lnTo>
                  <a:lnTo>
                    <a:pt x="8068" y="16438"/>
                  </a:lnTo>
                  <a:lnTo>
                    <a:pt x="8068" y="13935"/>
                  </a:lnTo>
                  <a:close/>
                  <a:moveTo>
                    <a:pt x="21959" y="16007"/>
                  </a:moveTo>
                  <a:lnTo>
                    <a:pt x="22098" y="16041"/>
                  </a:lnTo>
                  <a:cubicBezTo>
                    <a:pt x="22085" y="16091"/>
                    <a:pt x="22082" y="16149"/>
                    <a:pt x="22081" y="16205"/>
                  </a:cubicBezTo>
                  <a:cubicBezTo>
                    <a:pt x="22080" y="16226"/>
                    <a:pt x="22080" y="16247"/>
                    <a:pt x="22078" y="16267"/>
                  </a:cubicBezTo>
                  <a:cubicBezTo>
                    <a:pt x="22076" y="16330"/>
                    <a:pt x="22067" y="16418"/>
                    <a:pt x="22043" y="16462"/>
                  </a:cubicBezTo>
                  <a:cubicBezTo>
                    <a:pt x="22001" y="16533"/>
                    <a:pt x="21933" y="16586"/>
                    <a:pt x="21862" y="16600"/>
                  </a:cubicBezTo>
                  <a:cubicBezTo>
                    <a:pt x="21846" y="16602"/>
                    <a:pt x="21832" y="16606"/>
                    <a:pt x="21816" y="16606"/>
                  </a:cubicBezTo>
                  <a:cubicBezTo>
                    <a:pt x="21770" y="16606"/>
                    <a:pt x="21728" y="16590"/>
                    <a:pt x="21692" y="16562"/>
                  </a:cubicBezTo>
                  <a:cubicBezTo>
                    <a:pt x="21717" y="16529"/>
                    <a:pt x="21743" y="16496"/>
                    <a:pt x="21765" y="16462"/>
                  </a:cubicBezTo>
                  <a:cubicBezTo>
                    <a:pt x="21783" y="16473"/>
                    <a:pt x="21803" y="16479"/>
                    <a:pt x="21825" y="16479"/>
                  </a:cubicBezTo>
                  <a:cubicBezTo>
                    <a:pt x="21874" y="16479"/>
                    <a:pt x="21922" y="16452"/>
                    <a:pt x="21946" y="16405"/>
                  </a:cubicBezTo>
                  <a:cubicBezTo>
                    <a:pt x="21967" y="16368"/>
                    <a:pt x="21972" y="16324"/>
                    <a:pt x="21961" y="16288"/>
                  </a:cubicBezTo>
                  <a:cubicBezTo>
                    <a:pt x="21950" y="16253"/>
                    <a:pt x="21927" y="16227"/>
                    <a:pt x="21895" y="16212"/>
                  </a:cubicBezTo>
                  <a:lnTo>
                    <a:pt x="21893" y="16212"/>
                  </a:lnTo>
                  <a:cubicBezTo>
                    <a:pt x="21920" y="16147"/>
                    <a:pt x="21941" y="16078"/>
                    <a:pt x="21959" y="16007"/>
                  </a:cubicBezTo>
                  <a:close/>
                  <a:moveTo>
                    <a:pt x="1196" y="16344"/>
                  </a:moveTo>
                  <a:lnTo>
                    <a:pt x="1196" y="16659"/>
                  </a:lnTo>
                  <a:lnTo>
                    <a:pt x="1017" y="16659"/>
                  </a:lnTo>
                  <a:lnTo>
                    <a:pt x="1017" y="16344"/>
                  </a:lnTo>
                  <a:close/>
                  <a:moveTo>
                    <a:pt x="2317" y="16344"/>
                  </a:moveTo>
                  <a:lnTo>
                    <a:pt x="2317" y="16659"/>
                  </a:lnTo>
                  <a:lnTo>
                    <a:pt x="2138" y="16659"/>
                  </a:lnTo>
                  <a:lnTo>
                    <a:pt x="2138" y="16344"/>
                  </a:lnTo>
                  <a:close/>
                  <a:moveTo>
                    <a:pt x="5902" y="16344"/>
                  </a:moveTo>
                  <a:lnTo>
                    <a:pt x="5902" y="16659"/>
                  </a:lnTo>
                  <a:lnTo>
                    <a:pt x="5722" y="16659"/>
                  </a:lnTo>
                  <a:lnTo>
                    <a:pt x="5722" y="16344"/>
                  </a:lnTo>
                  <a:close/>
                  <a:moveTo>
                    <a:pt x="7021" y="16344"/>
                  </a:moveTo>
                  <a:lnTo>
                    <a:pt x="7021" y="16659"/>
                  </a:lnTo>
                  <a:lnTo>
                    <a:pt x="6841" y="16659"/>
                  </a:lnTo>
                  <a:lnTo>
                    <a:pt x="6841" y="16344"/>
                  </a:lnTo>
                  <a:close/>
                  <a:moveTo>
                    <a:pt x="14663" y="16342"/>
                  </a:moveTo>
                  <a:cubicBezTo>
                    <a:pt x="14735" y="16346"/>
                    <a:pt x="14789" y="16410"/>
                    <a:pt x="14785" y="16484"/>
                  </a:cubicBezTo>
                  <a:cubicBezTo>
                    <a:pt x="14783" y="16500"/>
                    <a:pt x="14771" y="16526"/>
                    <a:pt x="14756" y="16554"/>
                  </a:cubicBezTo>
                  <a:cubicBezTo>
                    <a:pt x="14738" y="16589"/>
                    <a:pt x="14719" y="16628"/>
                    <a:pt x="14711" y="16668"/>
                  </a:cubicBezTo>
                  <a:lnTo>
                    <a:pt x="14578" y="16660"/>
                  </a:lnTo>
                  <a:cubicBezTo>
                    <a:pt x="14576" y="16621"/>
                    <a:pt x="14560" y="16580"/>
                    <a:pt x="14546" y="16543"/>
                  </a:cubicBezTo>
                  <a:cubicBezTo>
                    <a:pt x="14536" y="16515"/>
                    <a:pt x="14525" y="16485"/>
                    <a:pt x="14526" y="16470"/>
                  </a:cubicBezTo>
                  <a:cubicBezTo>
                    <a:pt x="14530" y="16399"/>
                    <a:pt x="14587" y="16342"/>
                    <a:pt x="14656" y="16342"/>
                  </a:cubicBezTo>
                  <a:close/>
                  <a:moveTo>
                    <a:pt x="2844" y="16481"/>
                  </a:moveTo>
                  <a:cubicBezTo>
                    <a:pt x="2840" y="16495"/>
                    <a:pt x="2839" y="16507"/>
                    <a:pt x="2839" y="16521"/>
                  </a:cubicBezTo>
                  <a:lnTo>
                    <a:pt x="2839" y="16710"/>
                  </a:lnTo>
                  <a:lnTo>
                    <a:pt x="2200" y="16710"/>
                  </a:lnTo>
                  <a:lnTo>
                    <a:pt x="2200" y="16706"/>
                  </a:lnTo>
                  <a:lnTo>
                    <a:pt x="2362" y="16706"/>
                  </a:lnTo>
                  <a:lnTo>
                    <a:pt x="2362" y="16481"/>
                  </a:lnTo>
                  <a:close/>
                  <a:moveTo>
                    <a:pt x="5675" y="16481"/>
                  </a:moveTo>
                  <a:lnTo>
                    <a:pt x="5675" y="16706"/>
                  </a:lnTo>
                  <a:lnTo>
                    <a:pt x="5839" y="16706"/>
                  </a:lnTo>
                  <a:lnTo>
                    <a:pt x="5839" y="16710"/>
                  </a:lnTo>
                  <a:lnTo>
                    <a:pt x="5198" y="16710"/>
                  </a:lnTo>
                  <a:lnTo>
                    <a:pt x="5198" y="16521"/>
                  </a:lnTo>
                  <a:cubicBezTo>
                    <a:pt x="5198" y="16507"/>
                    <a:pt x="5197" y="16495"/>
                    <a:pt x="5195" y="16481"/>
                  </a:cubicBezTo>
                  <a:close/>
                  <a:moveTo>
                    <a:pt x="10882" y="16481"/>
                  </a:moveTo>
                  <a:lnTo>
                    <a:pt x="10882" y="16710"/>
                  </a:lnTo>
                  <a:lnTo>
                    <a:pt x="6905" y="16710"/>
                  </a:lnTo>
                  <a:lnTo>
                    <a:pt x="6905" y="16706"/>
                  </a:lnTo>
                  <a:lnTo>
                    <a:pt x="7066" y="16706"/>
                  </a:lnTo>
                  <a:lnTo>
                    <a:pt x="7066" y="16481"/>
                  </a:lnTo>
                  <a:close/>
                  <a:moveTo>
                    <a:pt x="21663" y="16597"/>
                  </a:moveTo>
                  <a:cubicBezTo>
                    <a:pt x="21692" y="16620"/>
                    <a:pt x="21724" y="16634"/>
                    <a:pt x="21758" y="16642"/>
                  </a:cubicBezTo>
                  <a:cubicBezTo>
                    <a:pt x="21738" y="16659"/>
                    <a:pt x="21718" y="16675"/>
                    <a:pt x="21701" y="16695"/>
                  </a:cubicBezTo>
                  <a:cubicBezTo>
                    <a:pt x="21684" y="16713"/>
                    <a:pt x="21669" y="16734"/>
                    <a:pt x="21653" y="16754"/>
                  </a:cubicBezTo>
                  <a:cubicBezTo>
                    <a:pt x="21643" y="16722"/>
                    <a:pt x="21627" y="16691"/>
                    <a:pt x="21602" y="16664"/>
                  </a:cubicBezTo>
                  <a:cubicBezTo>
                    <a:pt x="21623" y="16642"/>
                    <a:pt x="21643" y="16620"/>
                    <a:pt x="21663" y="16597"/>
                  </a:cubicBezTo>
                  <a:close/>
                  <a:moveTo>
                    <a:pt x="11957" y="16229"/>
                  </a:moveTo>
                  <a:cubicBezTo>
                    <a:pt x="11975" y="16274"/>
                    <a:pt x="11995" y="16317"/>
                    <a:pt x="12018" y="16359"/>
                  </a:cubicBezTo>
                  <a:cubicBezTo>
                    <a:pt x="12014" y="16366"/>
                    <a:pt x="12009" y="16374"/>
                    <a:pt x="12008" y="16382"/>
                  </a:cubicBezTo>
                  <a:cubicBezTo>
                    <a:pt x="11999" y="16423"/>
                    <a:pt x="12008" y="16465"/>
                    <a:pt x="12031" y="16500"/>
                  </a:cubicBezTo>
                  <a:cubicBezTo>
                    <a:pt x="12058" y="16541"/>
                    <a:pt x="12102" y="16564"/>
                    <a:pt x="12148" y="16564"/>
                  </a:cubicBezTo>
                  <a:cubicBezTo>
                    <a:pt x="12150" y="16564"/>
                    <a:pt x="12152" y="16563"/>
                    <a:pt x="12153" y="16563"/>
                  </a:cubicBezTo>
                  <a:cubicBezTo>
                    <a:pt x="12206" y="16629"/>
                    <a:pt x="12264" y="16691"/>
                    <a:pt x="12327" y="16746"/>
                  </a:cubicBezTo>
                  <a:lnTo>
                    <a:pt x="12286" y="16791"/>
                  </a:lnTo>
                  <a:cubicBezTo>
                    <a:pt x="12242" y="16755"/>
                    <a:pt x="12185" y="16725"/>
                    <a:pt x="12131" y="16696"/>
                  </a:cubicBezTo>
                  <a:lnTo>
                    <a:pt x="12095" y="16676"/>
                  </a:lnTo>
                  <a:cubicBezTo>
                    <a:pt x="12042" y="16646"/>
                    <a:pt x="11966" y="16601"/>
                    <a:pt x="11937" y="16561"/>
                  </a:cubicBezTo>
                  <a:cubicBezTo>
                    <a:pt x="11891" y="16493"/>
                    <a:pt x="11873" y="16410"/>
                    <a:pt x="11891" y="16338"/>
                  </a:cubicBezTo>
                  <a:cubicBezTo>
                    <a:pt x="11901" y="16294"/>
                    <a:pt x="11926" y="16259"/>
                    <a:pt x="11957" y="16229"/>
                  </a:cubicBezTo>
                  <a:close/>
                  <a:moveTo>
                    <a:pt x="21441" y="16810"/>
                  </a:moveTo>
                  <a:cubicBezTo>
                    <a:pt x="21442" y="16812"/>
                    <a:pt x="21444" y="16815"/>
                    <a:pt x="21444" y="16818"/>
                  </a:cubicBezTo>
                  <a:lnTo>
                    <a:pt x="21441" y="16810"/>
                  </a:lnTo>
                  <a:close/>
                  <a:moveTo>
                    <a:pt x="21402" y="16839"/>
                  </a:moveTo>
                  <a:lnTo>
                    <a:pt x="21402" y="16847"/>
                  </a:lnTo>
                  <a:cubicBezTo>
                    <a:pt x="21400" y="16860"/>
                    <a:pt x="21391" y="16873"/>
                    <a:pt x="21380" y="16881"/>
                  </a:cubicBezTo>
                  <a:cubicBezTo>
                    <a:pt x="21371" y="16887"/>
                    <a:pt x="21361" y="16890"/>
                    <a:pt x="21352" y="16890"/>
                  </a:cubicBezTo>
                  <a:cubicBezTo>
                    <a:pt x="21345" y="16890"/>
                    <a:pt x="21338" y="16888"/>
                    <a:pt x="21331" y="16886"/>
                  </a:cubicBezTo>
                  <a:lnTo>
                    <a:pt x="21402" y="16839"/>
                  </a:lnTo>
                  <a:close/>
                  <a:moveTo>
                    <a:pt x="14633" y="16879"/>
                  </a:moveTo>
                  <a:cubicBezTo>
                    <a:pt x="14642" y="16879"/>
                    <a:pt x="14650" y="16886"/>
                    <a:pt x="14650" y="16897"/>
                  </a:cubicBezTo>
                  <a:cubicBezTo>
                    <a:pt x="14650" y="16906"/>
                    <a:pt x="14641" y="16914"/>
                    <a:pt x="14633" y="16914"/>
                  </a:cubicBezTo>
                  <a:lnTo>
                    <a:pt x="14633" y="16937"/>
                  </a:lnTo>
                  <a:lnTo>
                    <a:pt x="14632" y="16914"/>
                  </a:lnTo>
                  <a:cubicBezTo>
                    <a:pt x="14628" y="16914"/>
                    <a:pt x="14624" y="16912"/>
                    <a:pt x="14621" y="16908"/>
                  </a:cubicBezTo>
                  <a:cubicBezTo>
                    <a:pt x="14619" y="16905"/>
                    <a:pt x="14616" y="16901"/>
                    <a:pt x="14616" y="16896"/>
                  </a:cubicBezTo>
                  <a:cubicBezTo>
                    <a:pt x="14616" y="16886"/>
                    <a:pt x="14624" y="16879"/>
                    <a:pt x="14633" y="16879"/>
                  </a:cubicBezTo>
                  <a:close/>
                  <a:moveTo>
                    <a:pt x="14578" y="16707"/>
                  </a:moveTo>
                  <a:lnTo>
                    <a:pt x="14633" y="16710"/>
                  </a:lnTo>
                  <a:lnTo>
                    <a:pt x="14711" y="16713"/>
                  </a:lnTo>
                  <a:cubicBezTo>
                    <a:pt x="14714" y="16753"/>
                    <a:pt x="14730" y="16795"/>
                    <a:pt x="14743" y="16832"/>
                  </a:cubicBezTo>
                  <a:cubicBezTo>
                    <a:pt x="14754" y="16860"/>
                    <a:pt x="14764" y="16888"/>
                    <a:pt x="14764" y="16904"/>
                  </a:cubicBezTo>
                  <a:cubicBezTo>
                    <a:pt x="14762" y="16906"/>
                    <a:pt x="14761" y="16908"/>
                    <a:pt x="14761" y="16912"/>
                  </a:cubicBezTo>
                  <a:cubicBezTo>
                    <a:pt x="14744" y="16916"/>
                    <a:pt x="14729" y="16921"/>
                    <a:pt x="14714" y="16926"/>
                  </a:cubicBezTo>
                  <a:cubicBezTo>
                    <a:pt x="14716" y="16918"/>
                    <a:pt x="14719" y="16910"/>
                    <a:pt x="14719" y="16902"/>
                  </a:cubicBezTo>
                  <a:cubicBezTo>
                    <a:pt x="14720" y="16879"/>
                    <a:pt x="14712" y="16854"/>
                    <a:pt x="14696" y="16838"/>
                  </a:cubicBezTo>
                  <a:cubicBezTo>
                    <a:pt x="14680" y="16821"/>
                    <a:pt x="14661" y="16811"/>
                    <a:pt x="14635" y="16810"/>
                  </a:cubicBezTo>
                  <a:cubicBezTo>
                    <a:pt x="14588" y="16810"/>
                    <a:pt x="14551" y="16847"/>
                    <a:pt x="14548" y="16895"/>
                  </a:cubicBezTo>
                  <a:cubicBezTo>
                    <a:pt x="14547" y="16918"/>
                    <a:pt x="14556" y="16942"/>
                    <a:pt x="14572" y="16959"/>
                  </a:cubicBezTo>
                  <a:cubicBezTo>
                    <a:pt x="14583" y="16972"/>
                    <a:pt x="14598" y="16979"/>
                    <a:pt x="14615" y="16982"/>
                  </a:cubicBezTo>
                  <a:cubicBezTo>
                    <a:pt x="14601" y="16995"/>
                    <a:pt x="14589" y="17006"/>
                    <a:pt x="14578" y="17019"/>
                  </a:cubicBezTo>
                  <a:cubicBezTo>
                    <a:pt x="14564" y="17013"/>
                    <a:pt x="14551" y="17003"/>
                    <a:pt x="14541" y="16992"/>
                  </a:cubicBezTo>
                  <a:cubicBezTo>
                    <a:pt x="14516" y="16964"/>
                    <a:pt x="14504" y="16929"/>
                    <a:pt x="14505" y="16891"/>
                  </a:cubicBezTo>
                  <a:cubicBezTo>
                    <a:pt x="14506" y="16876"/>
                    <a:pt x="14520" y="16848"/>
                    <a:pt x="14532" y="16821"/>
                  </a:cubicBezTo>
                  <a:cubicBezTo>
                    <a:pt x="14550" y="16785"/>
                    <a:pt x="14569" y="16745"/>
                    <a:pt x="14578" y="16707"/>
                  </a:cubicBezTo>
                  <a:close/>
                  <a:moveTo>
                    <a:pt x="10914" y="15409"/>
                  </a:moveTo>
                  <a:cubicBezTo>
                    <a:pt x="10923" y="15418"/>
                    <a:pt x="10930" y="15427"/>
                    <a:pt x="10940" y="15434"/>
                  </a:cubicBezTo>
                  <a:cubicBezTo>
                    <a:pt x="10970" y="15453"/>
                    <a:pt x="11004" y="15463"/>
                    <a:pt x="11040" y="15463"/>
                  </a:cubicBezTo>
                  <a:cubicBezTo>
                    <a:pt x="11060" y="15463"/>
                    <a:pt x="11078" y="15460"/>
                    <a:pt x="11097" y="15453"/>
                  </a:cubicBezTo>
                  <a:cubicBezTo>
                    <a:pt x="11113" y="15460"/>
                    <a:pt x="11128" y="15467"/>
                    <a:pt x="11143" y="15476"/>
                  </a:cubicBezTo>
                  <a:cubicBezTo>
                    <a:pt x="11157" y="15485"/>
                    <a:pt x="11169" y="15498"/>
                    <a:pt x="11182" y="15511"/>
                  </a:cubicBezTo>
                  <a:cubicBezTo>
                    <a:pt x="11187" y="15564"/>
                    <a:pt x="11214" y="15614"/>
                    <a:pt x="11261" y="15646"/>
                  </a:cubicBezTo>
                  <a:cubicBezTo>
                    <a:pt x="11272" y="15653"/>
                    <a:pt x="11288" y="15659"/>
                    <a:pt x="11304" y="15663"/>
                  </a:cubicBezTo>
                  <a:lnTo>
                    <a:pt x="11304" y="17034"/>
                  </a:lnTo>
                  <a:cubicBezTo>
                    <a:pt x="11196" y="16986"/>
                    <a:pt x="11082" y="16945"/>
                    <a:pt x="10966" y="16911"/>
                  </a:cubicBezTo>
                  <a:lnTo>
                    <a:pt x="10966" y="16910"/>
                  </a:lnTo>
                  <a:lnTo>
                    <a:pt x="10927" y="16900"/>
                  </a:lnTo>
                  <a:lnTo>
                    <a:pt x="10927" y="16755"/>
                  </a:lnTo>
                  <a:lnTo>
                    <a:pt x="10927" y="16437"/>
                  </a:lnTo>
                  <a:lnTo>
                    <a:pt x="10914" y="16437"/>
                  </a:lnTo>
                  <a:lnTo>
                    <a:pt x="10914" y="15409"/>
                  </a:lnTo>
                  <a:close/>
                  <a:moveTo>
                    <a:pt x="14570" y="16248"/>
                  </a:moveTo>
                  <a:cubicBezTo>
                    <a:pt x="14570" y="16258"/>
                    <a:pt x="14572" y="16265"/>
                    <a:pt x="14570" y="16274"/>
                  </a:cubicBezTo>
                  <a:cubicBezTo>
                    <a:pt x="14568" y="16291"/>
                    <a:pt x="14565" y="16308"/>
                    <a:pt x="14561" y="16324"/>
                  </a:cubicBezTo>
                  <a:cubicBezTo>
                    <a:pt x="14518" y="16355"/>
                    <a:pt x="14486" y="16406"/>
                    <a:pt x="14483" y="16464"/>
                  </a:cubicBezTo>
                  <a:cubicBezTo>
                    <a:pt x="14479" y="16491"/>
                    <a:pt x="14491" y="16522"/>
                    <a:pt x="14504" y="16558"/>
                  </a:cubicBezTo>
                  <a:cubicBezTo>
                    <a:pt x="14519" y="16597"/>
                    <a:pt x="14536" y="16644"/>
                    <a:pt x="14534" y="16680"/>
                  </a:cubicBezTo>
                  <a:cubicBezTo>
                    <a:pt x="14531" y="16717"/>
                    <a:pt x="14509" y="16761"/>
                    <a:pt x="14491" y="16799"/>
                  </a:cubicBezTo>
                  <a:cubicBezTo>
                    <a:pt x="14473" y="16833"/>
                    <a:pt x="14460" y="16864"/>
                    <a:pt x="14458" y="16888"/>
                  </a:cubicBezTo>
                  <a:cubicBezTo>
                    <a:pt x="14456" y="16939"/>
                    <a:pt x="14472" y="16985"/>
                    <a:pt x="14505" y="17022"/>
                  </a:cubicBezTo>
                  <a:cubicBezTo>
                    <a:pt x="14510" y="17027"/>
                    <a:pt x="14516" y="17032"/>
                    <a:pt x="14521" y="17035"/>
                  </a:cubicBezTo>
                  <a:cubicBezTo>
                    <a:pt x="14504" y="17037"/>
                    <a:pt x="14487" y="17038"/>
                    <a:pt x="14469" y="17038"/>
                  </a:cubicBezTo>
                  <a:cubicBezTo>
                    <a:pt x="14434" y="17038"/>
                    <a:pt x="14399" y="17034"/>
                    <a:pt x="14366" y="17025"/>
                  </a:cubicBezTo>
                  <a:cubicBezTo>
                    <a:pt x="14309" y="16954"/>
                    <a:pt x="14219" y="16906"/>
                    <a:pt x="14118" y="16906"/>
                  </a:cubicBezTo>
                  <a:cubicBezTo>
                    <a:pt x="14077" y="16906"/>
                    <a:pt x="14023" y="16928"/>
                    <a:pt x="13962" y="16955"/>
                  </a:cubicBezTo>
                  <a:cubicBezTo>
                    <a:pt x="13897" y="16982"/>
                    <a:pt x="13822" y="17014"/>
                    <a:pt x="13755" y="17018"/>
                  </a:cubicBezTo>
                  <a:cubicBezTo>
                    <a:pt x="14120" y="16883"/>
                    <a:pt x="14415" y="16603"/>
                    <a:pt x="14570" y="16248"/>
                  </a:cubicBezTo>
                  <a:close/>
                  <a:moveTo>
                    <a:pt x="19452" y="14339"/>
                  </a:moveTo>
                  <a:cubicBezTo>
                    <a:pt x="19486" y="14339"/>
                    <a:pt x="19521" y="14343"/>
                    <a:pt x="19554" y="14351"/>
                  </a:cubicBezTo>
                  <a:cubicBezTo>
                    <a:pt x="19611" y="14424"/>
                    <a:pt x="19701" y="14471"/>
                    <a:pt x="19802" y="14471"/>
                  </a:cubicBezTo>
                  <a:cubicBezTo>
                    <a:pt x="19829" y="14471"/>
                    <a:pt x="19860" y="14462"/>
                    <a:pt x="19894" y="14449"/>
                  </a:cubicBezTo>
                  <a:lnTo>
                    <a:pt x="19894" y="14449"/>
                  </a:lnTo>
                  <a:cubicBezTo>
                    <a:pt x="19458" y="14690"/>
                    <a:pt x="19163" y="15156"/>
                    <a:pt x="19163" y="15688"/>
                  </a:cubicBezTo>
                  <a:cubicBezTo>
                    <a:pt x="19163" y="16217"/>
                    <a:pt x="19455" y="16679"/>
                    <a:pt x="19887" y="16922"/>
                  </a:cubicBezTo>
                  <a:cubicBezTo>
                    <a:pt x="19862" y="16929"/>
                    <a:pt x="19838" y="16940"/>
                    <a:pt x="19810" y="16953"/>
                  </a:cubicBezTo>
                  <a:cubicBezTo>
                    <a:pt x="19738" y="16982"/>
                    <a:pt x="19656" y="17018"/>
                    <a:pt x="19585" y="17018"/>
                  </a:cubicBezTo>
                  <a:cubicBezTo>
                    <a:pt x="19582" y="17018"/>
                    <a:pt x="19579" y="17018"/>
                    <a:pt x="19576" y="17018"/>
                  </a:cubicBezTo>
                  <a:cubicBezTo>
                    <a:pt x="19505" y="17018"/>
                    <a:pt x="19427" y="16985"/>
                    <a:pt x="19358" y="16955"/>
                  </a:cubicBezTo>
                  <a:cubicBezTo>
                    <a:pt x="19296" y="16928"/>
                    <a:pt x="19243" y="16906"/>
                    <a:pt x="19202" y="16906"/>
                  </a:cubicBezTo>
                  <a:cubicBezTo>
                    <a:pt x="19101" y="16906"/>
                    <a:pt x="19010" y="16954"/>
                    <a:pt x="18954" y="17026"/>
                  </a:cubicBezTo>
                  <a:cubicBezTo>
                    <a:pt x="18921" y="17034"/>
                    <a:pt x="18886" y="17038"/>
                    <a:pt x="18852" y="17038"/>
                  </a:cubicBezTo>
                  <a:cubicBezTo>
                    <a:pt x="18817" y="17038"/>
                    <a:pt x="18783" y="17034"/>
                    <a:pt x="18750" y="17026"/>
                  </a:cubicBezTo>
                  <a:cubicBezTo>
                    <a:pt x="18694" y="16954"/>
                    <a:pt x="18604" y="16906"/>
                    <a:pt x="18502" y="16906"/>
                  </a:cubicBezTo>
                  <a:cubicBezTo>
                    <a:pt x="18462" y="16906"/>
                    <a:pt x="18409" y="16928"/>
                    <a:pt x="18347" y="16955"/>
                  </a:cubicBezTo>
                  <a:cubicBezTo>
                    <a:pt x="18274" y="16985"/>
                    <a:pt x="18194" y="17021"/>
                    <a:pt x="18121" y="17021"/>
                  </a:cubicBezTo>
                  <a:cubicBezTo>
                    <a:pt x="18051" y="17021"/>
                    <a:pt x="17968" y="16986"/>
                    <a:pt x="17898" y="16955"/>
                  </a:cubicBezTo>
                  <a:cubicBezTo>
                    <a:pt x="17836" y="16928"/>
                    <a:pt x="17783" y="16906"/>
                    <a:pt x="17742" y="16906"/>
                  </a:cubicBezTo>
                  <a:cubicBezTo>
                    <a:pt x="17640" y="16906"/>
                    <a:pt x="17550" y="16954"/>
                    <a:pt x="17494" y="17026"/>
                  </a:cubicBezTo>
                  <a:cubicBezTo>
                    <a:pt x="17461" y="17034"/>
                    <a:pt x="17427" y="17038"/>
                    <a:pt x="17392" y="17038"/>
                  </a:cubicBezTo>
                  <a:cubicBezTo>
                    <a:pt x="17358" y="17038"/>
                    <a:pt x="17323" y="17034"/>
                    <a:pt x="17289" y="17026"/>
                  </a:cubicBezTo>
                  <a:cubicBezTo>
                    <a:pt x="17233" y="16954"/>
                    <a:pt x="17144" y="16906"/>
                    <a:pt x="17041" y="16906"/>
                  </a:cubicBezTo>
                  <a:cubicBezTo>
                    <a:pt x="17001" y="16906"/>
                    <a:pt x="16946" y="16928"/>
                    <a:pt x="16886" y="16955"/>
                  </a:cubicBezTo>
                  <a:cubicBezTo>
                    <a:pt x="16814" y="16985"/>
                    <a:pt x="16732" y="17021"/>
                    <a:pt x="16661" y="17021"/>
                  </a:cubicBezTo>
                  <a:cubicBezTo>
                    <a:pt x="16590" y="17021"/>
                    <a:pt x="16508" y="16986"/>
                    <a:pt x="16437" y="16955"/>
                  </a:cubicBezTo>
                  <a:cubicBezTo>
                    <a:pt x="16375" y="16928"/>
                    <a:pt x="16322" y="16906"/>
                    <a:pt x="16281" y="16906"/>
                  </a:cubicBezTo>
                  <a:cubicBezTo>
                    <a:pt x="16180" y="16906"/>
                    <a:pt x="16089" y="16954"/>
                    <a:pt x="16033" y="17026"/>
                  </a:cubicBezTo>
                  <a:cubicBezTo>
                    <a:pt x="15999" y="17034"/>
                    <a:pt x="15965" y="17038"/>
                    <a:pt x="15930" y="17038"/>
                  </a:cubicBezTo>
                  <a:cubicBezTo>
                    <a:pt x="15896" y="17038"/>
                    <a:pt x="15862" y="17034"/>
                    <a:pt x="15829" y="17026"/>
                  </a:cubicBezTo>
                  <a:cubicBezTo>
                    <a:pt x="15773" y="16954"/>
                    <a:pt x="15683" y="16906"/>
                    <a:pt x="15581" y="16906"/>
                  </a:cubicBezTo>
                  <a:cubicBezTo>
                    <a:pt x="15541" y="16906"/>
                    <a:pt x="15486" y="16928"/>
                    <a:pt x="15426" y="16955"/>
                  </a:cubicBezTo>
                  <a:cubicBezTo>
                    <a:pt x="15353" y="16985"/>
                    <a:pt x="15272" y="17021"/>
                    <a:pt x="15200" y="17021"/>
                  </a:cubicBezTo>
                  <a:cubicBezTo>
                    <a:pt x="15129" y="17021"/>
                    <a:pt x="15047" y="16986"/>
                    <a:pt x="14974" y="16955"/>
                  </a:cubicBezTo>
                  <a:cubicBezTo>
                    <a:pt x="14966" y="16950"/>
                    <a:pt x="14957" y="16947"/>
                    <a:pt x="14948" y="16944"/>
                  </a:cubicBezTo>
                  <a:cubicBezTo>
                    <a:pt x="14898" y="16923"/>
                    <a:pt x="14855" y="16906"/>
                    <a:pt x="14819" y="16906"/>
                  </a:cubicBezTo>
                  <a:cubicBezTo>
                    <a:pt x="14815" y="16906"/>
                    <a:pt x="14813" y="16907"/>
                    <a:pt x="14810" y="16907"/>
                  </a:cubicBezTo>
                  <a:lnTo>
                    <a:pt x="14810" y="16905"/>
                  </a:lnTo>
                  <a:cubicBezTo>
                    <a:pt x="14811" y="16880"/>
                    <a:pt x="14799" y="16849"/>
                    <a:pt x="14787" y="16815"/>
                  </a:cubicBezTo>
                  <a:cubicBezTo>
                    <a:pt x="14772" y="16775"/>
                    <a:pt x="14755" y="16729"/>
                    <a:pt x="14756" y="16692"/>
                  </a:cubicBezTo>
                  <a:cubicBezTo>
                    <a:pt x="14757" y="16655"/>
                    <a:pt x="14779" y="16612"/>
                    <a:pt x="14799" y="16574"/>
                  </a:cubicBezTo>
                  <a:cubicBezTo>
                    <a:pt x="14816" y="16541"/>
                    <a:pt x="14831" y="16512"/>
                    <a:pt x="14832" y="16486"/>
                  </a:cubicBezTo>
                  <a:cubicBezTo>
                    <a:pt x="14835" y="16428"/>
                    <a:pt x="14811" y="16376"/>
                    <a:pt x="14772" y="16341"/>
                  </a:cubicBezTo>
                  <a:cubicBezTo>
                    <a:pt x="14769" y="16323"/>
                    <a:pt x="14768" y="16306"/>
                    <a:pt x="14769" y="16289"/>
                  </a:cubicBezTo>
                  <a:cubicBezTo>
                    <a:pt x="14771" y="16272"/>
                    <a:pt x="14774" y="16254"/>
                    <a:pt x="14778" y="16239"/>
                  </a:cubicBezTo>
                  <a:cubicBezTo>
                    <a:pt x="14821" y="16209"/>
                    <a:pt x="14853" y="16158"/>
                    <a:pt x="14857" y="16100"/>
                  </a:cubicBezTo>
                  <a:cubicBezTo>
                    <a:pt x="14858" y="16075"/>
                    <a:pt x="14848" y="16046"/>
                    <a:pt x="14836" y="16009"/>
                  </a:cubicBezTo>
                  <a:cubicBezTo>
                    <a:pt x="14821" y="15969"/>
                    <a:pt x="14806" y="15922"/>
                    <a:pt x="14809" y="15885"/>
                  </a:cubicBezTo>
                  <a:cubicBezTo>
                    <a:pt x="14811" y="15848"/>
                    <a:pt x="14835" y="15806"/>
                    <a:pt x="14855" y="15768"/>
                  </a:cubicBezTo>
                  <a:cubicBezTo>
                    <a:pt x="14873" y="15736"/>
                    <a:pt x="14888" y="15706"/>
                    <a:pt x="14890" y="15682"/>
                  </a:cubicBezTo>
                  <a:cubicBezTo>
                    <a:pt x="14895" y="15624"/>
                    <a:pt x="14872" y="15571"/>
                    <a:pt x="14834" y="15534"/>
                  </a:cubicBezTo>
                  <a:cubicBezTo>
                    <a:pt x="14831" y="15516"/>
                    <a:pt x="14830" y="15499"/>
                    <a:pt x="14832" y="15482"/>
                  </a:cubicBezTo>
                  <a:cubicBezTo>
                    <a:pt x="14834" y="15463"/>
                    <a:pt x="14840" y="15448"/>
                    <a:pt x="14846" y="15432"/>
                  </a:cubicBezTo>
                  <a:cubicBezTo>
                    <a:pt x="14889" y="15403"/>
                    <a:pt x="14921" y="15355"/>
                    <a:pt x="14926" y="15297"/>
                  </a:cubicBezTo>
                  <a:cubicBezTo>
                    <a:pt x="14929" y="15272"/>
                    <a:pt x="14918" y="15241"/>
                    <a:pt x="14906" y="15205"/>
                  </a:cubicBezTo>
                  <a:cubicBezTo>
                    <a:pt x="14893" y="15165"/>
                    <a:pt x="14878" y="15119"/>
                    <a:pt x="14883" y="15082"/>
                  </a:cubicBezTo>
                  <a:cubicBezTo>
                    <a:pt x="14887" y="15045"/>
                    <a:pt x="14910" y="15003"/>
                    <a:pt x="14931" y="14966"/>
                  </a:cubicBezTo>
                  <a:cubicBezTo>
                    <a:pt x="14937" y="14954"/>
                    <a:pt x="14943" y="14944"/>
                    <a:pt x="14948" y="14933"/>
                  </a:cubicBezTo>
                  <a:cubicBezTo>
                    <a:pt x="14957" y="14914"/>
                    <a:pt x="14967" y="14896"/>
                    <a:pt x="14968" y="14880"/>
                  </a:cubicBezTo>
                  <a:cubicBezTo>
                    <a:pt x="14972" y="14841"/>
                    <a:pt x="14964" y="14806"/>
                    <a:pt x="14948" y="14775"/>
                  </a:cubicBezTo>
                  <a:cubicBezTo>
                    <a:pt x="14941" y="14759"/>
                    <a:pt x="14929" y="14744"/>
                    <a:pt x="14915" y="14731"/>
                  </a:cubicBezTo>
                  <a:cubicBezTo>
                    <a:pt x="14914" y="14714"/>
                    <a:pt x="14913" y="14697"/>
                    <a:pt x="14915" y="14680"/>
                  </a:cubicBezTo>
                  <a:cubicBezTo>
                    <a:pt x="14918" y="14662"/>
                    <a:pt x="14922" y="14646"/>
                    <a:pt x="14927" y="14630"/>
                  </a:cubicBezTo>
                  <a:cubicBezTo>
                    <a:pt x="14935" y="14627"/>
                    <a:pt x="14942" y="14622"/>
                    <a:pt x="14948" y="14615"/>
                  </a:cubicBezTo>
                  <a:cubicBezTo>
                    <a:pt x="14983" y="14586"/>
                    <a:pt x="15008" y="14545"/>
                    <a:pt x="15014" y="14496"/>
                  </a:cubicBezTo>
                  <a:cubicBezTo>
                    <a:pt x="15017" y="14471"/>
                    <a:pt x="15009" y="14441"/>
                    <a:pt x="14999" y="14404"/>
                  </a:cubicBezTo>
                  <a:cubicBezTo>
                    <a:pt x="14993" y="14386"/>
                    <a:pt x="14988" y="14367"/>
                    <a:pt x="14984" y="14348"/>
                  </a:cubicBezTo>
                  <a:cubicBezTo>
                    <a:pt x="15012" y="14343"/>
                    <a:pt x="15040" y="14341"/>
                    <a:pt x="15068" y="14341"/>
                  </a:cubicBezTo>
                  <a:cubicBezTo>
                    <a:pt x="15102" y="14341"/>
                    <a:pt x="15136" y="14344"/>
                    <a:pt x="15168" y="14351"/>
                  </a:cubicBezTo>
                  <a:cubicBezTo>
                    <a:pt x="15178" y="14364"/>
                    <a:pt x="15188" y="14376"/>
                    <a:pt x="15199" y="14387"/>
                  </a:cubicBezTo>
                  <a:cubicBezTo>
                    <a:pt x="15257" y="14443"/>
                    <a:pt x="15335" y="14471"/>
                    <a:pt x="15416" y="14471"/>
                  </a:cubicBezTo>
                  <a:cubicBezTo>
                    <a:pt x="15457" y="14471"/>
                    <a:pt x="15511" y="14449"/>
                    <a:pt x="15572" y="14423"/>
                  </a:cubicBezTo>
                  <a:cubicBezTo>
                    <a:pt x="15644" y="14392"/>
                    <a:pt x="15726" y="14356"/>
                    <a:pt x="15797" y="14356"/>
                  </a:cubicBezTo>
                  <a:cubicBezTo>
                    <a:pt x="15869" y="14356"/>
                    <a:pt x="15950" y="14391"/>
                    <a:pt x="16023" y="14423"/>
                  </a:cubicBezTo>
                  <a:cubicBezTo>
                    <a:pt x="16085" y="14449"/>
                    <a:pt x="16138" y="14471"/>
                    <a:pt x="16179" y="14471"/>
                  </a:cubicBezTo>
                  <a:cubicBezTo>
                    <a:pt x="16280" y="14471"/>
                    <a:pt x="16371" y="14424"/>
                    <a:pt x="16426" y="14351"/>
                  </a:cubicBezTo>
                  <a:cubicBezTo>
                    <a:pt x="16459" y="14343"/>
                    <a:pt x="16493" y="14339"/>
                    <a:pt x="16528" y="14339"/>
                  </a:cubicBezTo>
                  <a:cubicBezTo>
                    <a:pt x="16562" y="14339"/>
                    <a:pt x="16597" y="14343"/>
                    <a:pt x="16630" y="14351"/>
                  </a:cubicBezTo>
                  <a:cubicBezTo>
                    <a:pt x="16687" y="14424"/>
                    <a:pt x="16777" y="14471"/>
                    <a:pt x="16878" y="14471"/>
                  </a:cubicBezTo>
                  <a:cubicBezTo>
                    <a:pt x="16919" y="14471"/>
                    <a:pt x="16973" y="14449"/>
                    <a:pt x="17034" y="14423"/>
                  </a:cubicBezTo>
                  <a:cubicBezTo>
                    <a:pt x="17107" y="14392"/>
                    <a:pt x="17188" y="14356"/>
                    <a:pt x="17260" y="14356"/>
                  </a:cubicBezTo>
                  <a:cubicBezTo>
                    <a:pt x="17330" y="14356"/>
                    <a:pt x="17413" y="14391"/>
                    <a:pt x="17484" y="14423"/>
                  </a:cubicBezTo>
                  <a:cubicBezTo>
                    <a:pt x="17546" y="14449"/>
                    <a:pt x="17599" y="14471"/>
                    <a:pt x="17640" y="14471"/>
                  </a:cubicBezTo>
                  <a:cubicBezTo>
                    <a:pt x="17742" y="14471"/>
                    <a:pt x="17832" y="14424"/>
                    <a:pt x="17888" y="14351"/>
                  </a:cubicBezTo>
                  <a:cubicBezTo>
                    <a:pt x="17921" y="14343"/>
                    <a:pt x="17955" y="14339"/>
                    <a:pt x="17990" y="14339"/>
                  </a:cubicBezTo>
                  <a:cubicBezTo>
                    <a:pt x="18024" y="14339"/>
                    <a:pt x="18059" y="14343"/>
                    <a:pt x="18093" y="14351"/>
                  </a:cubicBezTo>
                  <a:cubicBezTo>
                    <a:pt x="18149" y="14424"/>
                    <a:pt x="18238" y="14471"/>
                    <a:pt x="18341" y="14471"/>
                  </a:cubicBezTo>
                  <a:cubicBezTo>
                    <a:pt x="18381" y="14471"/>
                    <a:pt x="18435" y="14449"/>
                    <a:pt x="18496" y="14423"/>
                  </a:cubicBezTo>
                  <a:cubicBezTo>
                    <a:pt x="18568" y="14392"/>
                    <a:pt x="18650" y="14356"/>
                    <a:pt x="18721" y="14356"/>
                  </a:cubicBezTo>
                  <a:cubicBezTo>
                    <a:pt x="18792" y="14356"/>
                    <a:pt x="18874" y="14391"/>
                    <a:pt x="18947" y="14423"/>
                  </a:cubicBezTo>
                  <a:cubicBezTo>
                    <a:pt x="19008" y="14449"/>
                    <a:pt x="19061" y="14471"/>
                    <a:pt x="19102" y="14471"/>
                  </a:cubicBezTo>
                  <a:cubicBezTo>
                    <a:pt x="19203" y="14471"/>
                    <a:pt x="19295" y="14424"/>
                    <a:pt x="19350" y="14351"/>
                  </a:cubicBezTo>
                  <a:cubicBezTo>
                    <a:pt x="19383" y="14343"/>
                    <a:pt x="19417" y="14339"/>
                    <a:pt x="19452" y="14339"/>
                  </a:cubicBezTo>
                  <a:close/>
                  <a:moveTo>
                    <a:pt x="13266" y="14319"/>
                  </a:moveTo>
                  <a:cubicBezTo>
                    <a:pt x="14022" y="14319"/>
                    <a:pt x="14637" y="14935"/>
                    <a:pt x="14637" y="15690"/>
                  </a:cubicBezTo>
                  <a:cubicBezTo>
                    <a:pt x="14637" y="16446"/>
                    <a:pt x="14023" y="17061"/>
                    <a:pt x="13266" y="17061"/>
                  </a:cubicBezTo>
                  <a:cubicBezTo>
                    <a:pt x="12511" y="17061"/>
                    <a:pt x="11895" y="16446"/>
                    <a:pt x="11895" y="15690"/>
                  </a:cubicBezTo>
                  <a:cubicBezTo>
                    <a:pt x="11895" y="14935"/>
                    <a:pt x="12510" y="14319"/>
                    <a:pt x="13266" y="14319"/>
                  </a:cubicBezTo>
                  <a:close/>
                  <a:moveTo>
                    <a:pt x="20576" y="14319"/>
                  </a:moveTo>
                  <a:cubicBezTo>
                    <a:pt x="21331" y="14319"/>
                    <a:pt x="21947" y="14935"/>
                    <a:pt x="21947" y="15690"/>
                  </a:cubicBezTo>
                  <a:cubicBezTo>
                    <a:pt x="21947" y="16446"/>
                    <a:pt x="21332" y="17061"/>
                    <a:pt x="20576" y="17061"/>
                  </a:cubicBezTo>
                  <a:cubicBezTo>
                    <a:pt x="19820" y="17061"/>
                    <a:pt x="19205" y="16446"/>
                    <a:pt x="19205" y="15690"/>
                  </a:cubicBezTo>
                  <a:cubicBezTo>
                    <a:pt x="19205" y="14935"/>
                    <a:pt x="19819" y="14319"/>
                    <a:pt x="20576" y="14319"/>
                  </a:cubicBezTo>
                  <a:close/>
                  <a:moveTo>
                    <a:pt x="21571" y="16697"/>
                  </a:moveTo>
                  <a:cubicBezTo>
                    <a:pt x="21608" y="16743"/>
                    <a:pt x="21623" y="16800"/>
                    <a:pt x="21616" y="16860"/>
                  </a:cubicBezTo>
                  <a:cubicBezTo>
                    <a:pt x="21605" y="16931"/>
                    <a:pt x="21560" y="17001"/>
                    <a:pt x="21495" y="17047"/>
                  </a:cubicBezTo>
                  <a:cubicBezTo>
                    <a:pt x="21459" y="17072"/>
                    <a:pt x="21385" y="17086"/>
                    <a:pt x="21310" y="17097"/>
                  </a:cubicBezTo>
                  <a:lnTo>
                    <a:pt x="21274" y="17102"/>
                  </a:lnTo>
                  <a:cubicBezTo>
                    <a:pt x="21213" y="17112"/>
                    <a:pt x="21150" y="17121"/>
                    <a:pt x="21095" y="17140"/>
                  </a:cubicBezTo>
                  <a:lnTo>
                    <a:pt x="21044" y="17024"/>
                  </a:lnTo>
                  <a:cubicBezTo>
                    <a:pt x="21115" y="17000"/>
                    <a:pt x="21184" y="16970"/>
                    <a:pt x="21248" y="16937"/>
                  </a:cubicBezTo>
                  <a:cubicBezTo>
                    <a:pt x="21271" y="16964"/>
                    <a:pt x="21306" y="16981"/>
                    <a:pt x="21345" y="16981"/>
                  </a:cubicBezTo>
                  <a:cubicBezTo>
                    <a:pt x="21376" y="16981"/>
                    <a:pt x="21405" y="16972"/>
                    <a:pt x="21429" y="16955"/>
                  </a:cubicBezTo>
                  <a:cubicBezTo>
                    <a:pt x="21464" y="16931"/>
                    <a:pt x="21486" y="16896"/>
                    <a:pt x="21492" y="16856"/>
                  </a:cubicBezTo>
                  <a:cubicBezTo>
                    <a:pt x="21496" y="16829"/>
                    <a:pt x="21491" y="16803"/>
                    <a:pt x="21480" y="16781"/>
                  </a:cubicBezTo>
                  <a:cubicBezTo>
                    <a:pt x="21512" y="16754"/>
                    <a:pt x="21542" y="16727"/>
                    <a:pt x="21571" y="16697"/>
                  </a:cubicBezTo>
                  <a:close/>
                  <a:moveTo>
                    <a:pt x="12361" y="16781"/>
                  </a:moveTo>
                  <a:cubicBezTo>
                    <a:pt x="12422" y="16832"/>
                    <a:pt x="12490" y="16879"/>
                    <a:pt x="12561" y="16919"/>
                  </a:cubicBezTo>
                  <a:cubicBezTo>
                    <a:pt x="12561" y="16929"/>
                    <a:pt x="12561" y="16943"/>
                    <a:pt x="12564" y="16956"/>
                  </a:cubicBezTo>
                  <a:cubicBezTo>
                    <a:pt x="12573" y="16995"/>
                    <a:pt x="12598" y="17028"/>
                    <a:pt x="12634" y="17048"/>
                  </a:cubicBezTo>
                  <a:cubicBezTo>
                    <a:pt x="12657" y="17061"/>
                    <a:pt x="12684" y="17069"/>
                    <a:pt x="12708" y="17069"/>
                  </a:cubicBezTo>
                  <a:cubicBezTo>
                    <a:pt x="12747" y="17069"/>
                    <a:pt x="12780" y="17054"/>
                    <a:pt x="12804" y="17028"/>
                  </a:cubicBezTo>
                  <a:cubicBezTo>
                    <a:pt x="12843" y="17043"/>
                    <a:pt x="12885" y="17055"/>
                    <a:pt x="12926" y="17064"/>
                  </a:cubicBezTo>
                  <a:cubicBezTo>
                    <a:pt x="12891" y="17138"/>
                    <a:pt x="12814" y="17186"/>
                    <a:pt x="12723" y="17186"/>
                  </a:cubicBezTo>
                  <a:cubicBezTo>
                    <a:pt x="12674" y="17186"/>
                    <a:pt x="12625" y="17172"/>
                    <a:pt x="12578" y="17146"/>
                  </a:cubicBezTo>
                  <a:cubicBezTo>
                    <a:pt x="12536" y="17122"/>
                    <a:pt x="12491" y="17056"/>
                    <a:pt x="12442" y="16986"/>
                  </a:cubicBezTo>
                  <a:cubicBezTo>
                    <a:pt x="12404" y="16929"/>
                    <a:pt x="12363" y="16870"/>
                    <a:pt x="12320" y="16826"/>
                  </a:cubicBezTo>
                  <a:lnTo>
                    <a:pt x="12361" y="16781"/>
                  </a:lnTo>
                  <a:close/>
                  <a:moveTo>
                    <a:pt x="20679" y="17102"/>
                  </a:moveTo>
                  <a:cubicBezTo>
                    <a:pt x="20692" y="17106"/>
                    <a:pt x="20705" y="17118"/>
                    <a:pt x="20709" y="17134"/>
                  </a:cubicBezTo>
                  <a:cubicBezTo>
                    <a:pt x="20711" y="17144"/>
                    <a:pt x="20710" y="17156"/>
                    <a:pt x="20704" y="17167"/>
                  </a:cubicBezTo>
                  <a:cubicBezTo>
                    <a:pt x="20698" y="17179"/>
                    <a:pt x="20684" y="17188"/>
                    <a:pt x="20669" y="17191"/>
                  </a:cubicBezTo>
                  <a:cubicBezTo>
                    <a:pt x="20666" y="17192"/>
                    <a:pt x="20662" y="17192"/>
                    <a:pt x="20657" y="17192"/>
                  </a:cubicBezTo>
                  <a:cubicBezTo>
                    <a:pt x="20634" y="17192"/>
                    <a:pt x="20615" y="17177"/>
                    <a:pt x="20611" y="17156"/>
                  </a:cubicBezTo>
                  <a:cubicBezTo>
                    <a:pt x="20608" y="17134"/>
                    <a:pt x="20621" y="17113"/>
                    <a:pt x="20643" y="17103"/>
                  </a:cubicBezTo>
                  <a:cubicBezTo>
                    <a:pt x="20655" y="17103"/>
                    <a:pt x="20667" y="17102"/>
                    <a:pt x="20679" y="17102"/>
                  </a:cubicBezTo>
                  <a:close/>
                  <a:moveTo>
                    <a:pt x="13358" y="17119"/>
                  </a:moveTo>
                  <a:cubicBezTo>
                    <a:pt x="13360" y="17119"/>
                    <a:pt x="13364" y="17119"/>
                    <a:pt x="13366" y="17121"/>
                  </a:cubicBezTo>
                  <a:cubicBezTo>
                    <a:pt x="13392" y="17124"/>
                    <a:pt x="13411" y="17150"/>
                    <a:pt x="13407" y="17175"/>
                  </a:cubicBezTo>
                  <a:cubicBezTo>
                    <a:pt x="13405" y="17197"/>
                    <a:pt x="13386" y="17213"/>
                    <a:pt x="13360" y="17213"/>
                  </a:cubicBezTo>
                  <a:cubicBezTo>
                    <a:pt x="13357" y="17213"/>
                    <a:pt x="13353" y="17213"/>
                    <a:pt x="13349" y="17212"/>
                  </a:cubicBezTo>
                  <a:cubicBezTo>
                    <a:pt x="13334" y="17209"/>
                    <a:pt x="13322" y="17201"/>
                    <a:pt x="13316" y="17190"/>
                  </a:cubicBezTo>
                  <a:cubicBezTo>
                    <a:pt x="13308" y="17179"/>
                    <a:pt x="13306" y="17169"/>
                    <a:pt x="13308" y="17156"/>
                  </a:cubicBezTo>
                  <a:cubicBezTo>
                    <a:pt x="13313" y="17134"/>
                    <a:pt x="13333" y="17119"/>
                    <a:pt x="13358" y="17119"/>
                  </a:cubicBezTo>
                  <a:close/>
                  <a:moveTo>
                    <a:pt x="12974" y="17076"/>
                  </a:moveTo>
                  <a:cubicBezTo>
                    <a:pt x="13001" y="17082"/>
                    <a:pt x="13031" y="17085"/>
                    <a:pt x="13059" y="17091"/>
                  </a:cubicBezTo>
                  <a:cubicBezTo>
                    <a:pt x="13044" y="17130"/>
                    <a:pt x="13043" y="17174"/>
                    <a:pt x="13051" y="17216"/>
                  </a:cubicBezTo>
                  <a:cubicBezTo>
                    <a:pt x="13029" y="17206"/>
                    <a:pt x="13007" y="17193"/>
                    <a:pt x="12981" y="17185"/>
                  </a:cubicBezTo>
                  <a:cubicBezTo>
                    <a:pt x="12958" y="17176"/>
                    <a:pt x="12934" y="17170"/>
                    <a:pt x="12912" y="17163"/>
                  </a:cubicBezTo>
                  <a:cubicBezTo>
                    <a:pt x="12938" y="17139"/>
                    <a:pt x="12959" y="17111"/>
                    <a:pt x="12974" y="17076"/>
                  </a:cubicBezTo>
                  <a:close/>
                  <a:moveTo>
                    <a:pt x="20242" y="17079"/>
                  </a:moveTo>
                  <a:lnTo>
                    <a:pt x="20242" y="17079"/>
                  </a:lnTo>
                  <a:cubicBezTo>
                    <a:pt x="20257" y="17081"/>
                    <a:pt x="20273" y="17082"/>
                    <a:pt x="20289" y="17082"/>
                  </a:cubicBezTo>
                  <a:cubicBezTo>
                    <a:pt x="20294" y="17082"/>
                    <a:pt x="20300" y="17081"/>
                    <a:pt x="20306" y="17081"/>
                  </a:cubicBezTo>
                  <a:lnTo>
                    <a:pt x="20310" y="17081"/>
                  </a:lnTo>
                  <a:cubicBezTo>
                    <a:pt x="20329" y="17085"/>
                    <a:pt x="20347" y="17086"/>
                    <a:pt x="20366" y="17090"/>
                  </a:cubicBezTo>
                  <a:cubicBezTo>
                    <a:pt x="20358" y="17122"/>
                    <a:pt x="20353" y="17156"/>
                    <a:pt x="20356" y="17191"/>
                  </a:cubicBezTo>
                  <a:cubicBezTo>
                    <a:pt x="20358" y="17233"/>
                    <a:pt x="20373" y="17272"/>
                    <a:pt x="20394" y="17307"/>
                  </a:cubicBezTo>
                  <a:cubicBezTo>
                    <a:pt x="20384" y="17306"/>
                    <a:pt x="20374" y="17306"/>
                    <a:pt x="20364" y="17306"/>
                  </a:cubicBezTo>
                  <a:cubicBezTo>
                    <a:pt x="20350" y="17306"/>
                    <a:pt x="20335" y="17307"/>
                    <a:pt x="20320" y="17308"/>
                  </a:cubicBezTo>
                  <a:cubicBezTo>
                    <a:pt x="20294" y="17309"/>
                    <a:pt x="20270" y="17313"/>
                    <a:pt x="20246" y="17316"/>
                  </a:cubicBezTo>
                  <a:cubicBezTo>
                    <a:pt x="20263" y="17279"/>
                    <a:pt x="20273" y="17238"/>
                    <a:pt x="20271" y="17196"/>
                  </a:cubicBezTo>
                  <a:cubicBezTo>
                    <a:pt x="20270" y="17155"/>
                    <a:pt x="20260" y="17116"/>
                    <a:pt x="20242" y="17079"/>
                  </a:cubicBezTo>
                  <a:close/>
                  <a:moveTo>
                    <a:pt x="14399" y="17080"/>
                  </a:moveTo>
                  <a:lnTo>
                    <a:pt x="14399" y="17080"/>
                  </a:lnTo>
                  <a:cubicBezTo>
                    <a:pt x="14422" y="17083"/>
                    <a:pt x="14445" y="17085"/>
                    <a:pt x="14468" y="17085"/>
                  </a:cubicBezTo>
                  <a:cubicBezTo>
                    <a:pt x="14491" y="17085"/>
                    <a:pt x="14514" y="17083"/>
                    <a:pt x="14537" y="17080"/>
                  </a:cubicBezTo>
                  <a:lnTo>
                    <a:pt x="14537" y="17080"/>
                  </a:lnTo>
                  <a:cubicBezTo>
                    <a:pt x="14520" y="17116"/>
                    <a:pt x="14510" y="17156"/>
                    <a:pt x="14510" y="17198"/>
                  </a:cubicBezTo>
                  <a:cubicBezTo>
                    <a:pt x="14509" y="17240"/>
                    <a:pt x="14519" y="17280"/>
                    <a:pt x="14536" y="17317"/>
                  </a:cubicBezTo>
                  <a:cubicBezTo>
                    <a:pt x="14514" y="17314"/>
                    <a:pt x="14489" y="17312"/>
                    <a:pt x="14467" y="17312"/>
                  </a:cubicBezTo>
                  <a:cubicBezTo>
                    <a:pt x="14444" y="17312"/>
                    <a:pt x="14421" y="17314"/>
                    <a:pt x="14399" y="17317"/>
                  </a:cubicBezTo>
                  <a:cubicBezTo>
                    <a:pt x="14415" y="17282"/>
                    <a:pt x="14425" y="17240"/>
                    <a:pt x="14425" y="17198"/>
                  </a:cubicBezTo>
                  <a:cubicBezTo>
                    <a:pt x="14425" y="17156"/>
                    <a:pt x="14414" y="17117"/>
                    <a:pt x="14399" y="17080"/>
                  </a:cubicBezTo>
                  <a:close/>
                  <a:moveTo>
                    <a:pt x="16000" y="17080"/>
                  </a:moveTo>
                  <a:cubicBezTo>
                    <a:pt x="15984" y="17116"/>
                    <a:pt x="15974" y="17156"/>
                    <a:pt x="15974" y="17198"/>
                  </a:cubicBezTo>
                  <a:cubicBezTo>
                    <a:pt x="15974" y="17240"/>
                    <a:pt x="15985" y="17280"/>
                    <a:pt x="16000" y="17317"/>
                  </a:cubicBezTo>
                  <a:cubicBezTo>
                    <a:pt x="15975" y="17313"/>
                    <a:pt x="15951" y="17312"/>
                    <a:pt x="15929" y="17312"/>
                  </a:cubicBezTo>
                  <a:cubicBezTo>
                    <a:pt x="15906" y="17312"/>
                    <a:pt x="15883" y="17314"/>
                    <a:pt x="15860" y="17317"/>
                  </a:cubicBezTo>
                  <a:cubicBezTo>
                    <a:pt x="15877" y="17282"/>
                    <a:pt x="15887" y="17240"/>
                    <a:pt x="15889" y="17198"/>
                  </a:cubicBezTo>
                  <a:cubicBezTo>
                    <a:pt x="15889" y="17156"/>
                    <a:pt x="15878" y="17117"/>
                    <a:pt x="15862" y="17080"/>
                  </a:cubicBezTo>
                  <a:lnTo>
                    <a:pt x="15862" y="17080"/>
                  </a:lnTo>
                  <a:cubicBezTo>
                    <a:pt x="15884" y="17083"/>
                    <a:pt x="15907" y="17085"/>
                    <a:pt x="15931" y="17085"/>
                  </a:cubicBezTo>
                  <a:cubicBezTo>
                    <a:pt x="15954" y="17085"/>
                    <a:pt x="15977" y="17083"/>
                    <a:pt x="16000" y="17080"/>
                  </a:cubicBezTo>
                  <a:close/>
                  <a:moveTo>
                    <a:pt x="17321" y="17080"/>
                  </a:moveTo>
                  <a:cubicBezTo>
                    <a:pt x="17344" y="17083"/>
                    <a:pt x="17367" y="17085"/>
                    <a:pt x="17390" y="17085"/>
                  </a:cubicBezTo>
                  <a:cubicBezTo>
                    <a:pt x="17413" y="17085"/>
                    <a:pt x="17436" y="17083"/>
                    <a:pt x="17459" y="17080"/>
                  </a:cubicBezTo>
                  <a:lnTo>
                    <a:pt x="17459" y="17080"/>
                  </a:lnTo>
                  <a:cubicBezTo>
                    <a:pt x="17442" y="17116"/>
                    <a:pt x="17433" y="17156"/>
                    <a:pt x="17433" y="17198"/>
                  </a:cubicBezTo>
                  <a:cubicBezTo>
                    <a:pt x="17433" y="17240"/>
                    <a:pt x="17443" y="17280"/>
                    <a:pt x="17459" y="17317"/>
                  </a:cubicBezTo>
                  <a:cubicBezTo>
                    <a:pt x="17436" y="17313"/>
                    <a:pt x="17414" y="17312"/>
                    <a:pt x="17389" y="17312"/>
                  </a:cubicBezTo>
                  <a:cubicBezTo>
                    <a:pt x="17366" y="17312"/>
                    <a:pt x="17344" y="17314"/>
                    <a:pt x="17321" y="17317"/>
                  </a:cubicBezTo>
                  <a:cubicBezTo>
                    <a:pt x="17338" y="17282"/>
                    <a:pt x="17347" y="17240"/>
                    <a:pt x="17347" y="17198"/>
                  </a:cubicBezTo>
                  <a:cubicBezTo>
                    <a:pt x="17347" y="17156"/>
                    <a:pt x="17337" y="17117"/>
                    <a:pt x="17321" y="17080"/>
                  </a:cubicBezTo>
                  <a:close/>
                  <a:moveTo>
                    <a:pt x="18922" y="17080"/>
                  </a:moveTo>
                  <a:lnTo>
                    <a:pt x="18922" y="17080"/>
                  </a:lnTo>
                  <a:cubicBezTo>
                    <a:pt x="18905" y="17116"/>
                    <a:pt x="18895" y="17156"/>
                    <a:pt x="18895" y="17198"/>
                  </a:cubicBezTo>
                  <a:cubicBezTo>
                    <a:pt x="18895" y="17240"/>
                    <a:pt x="18906" y="17280"/>
                    <a:pt x="18922" y="17317"/>
                  </a:cubicBezTo>
                  <a:cubicBezTo>
                    <a:pt x="18898" y="17314"/>
                    <a:pt x="18875" y="17313"/>
                    <a:pt x="18852" y="17313"/>
                  </a:cubicBezTo>
                  <a:cubicBezTo>
                    <a:pt x="18829" y="17313"/>
                    <a:pt x="18806" y="17314"/>
                    <a:pt x="18783" y="17317"/>
                  </a:cubicBezTo>
                  <a:cubicBezTo>
                    <a:pt x="18800" y="17280"/>
                    <a:pt x="18810" y="17240"/>
                    <a:pt x="18810" y="17198"/>
                  </a:cubicBezTo>
                  <a:cubicBezTo>
                    <a:pt x="18810" y="17156"/>
                    <a:pt x="18799" y="17117"/>
                    <a:pt x="18783" y="17080"/>
                  </a:cubicBezTo>
                  <a:lnTo>
                    <a:pt x="18783" y="17080"/>
                  </a:lnTo>
                  <a:cubicBezTo>
                    <a:pt x="18806" y="17083"/>
                    <a:pt x="18829" y="17085"/>
                    <a:pt x="18852" y="17085"/>
                  </a:cubicBezTo>
                  <a:cubicBezTo>
                    <a:pt x="18875" y="17085"/>
                    <a:pt x="18898" y="17083"/>
                    <a:pt x="18922" y="17080"/>
                  </a:cubicBezTo>
                  <a:close/>
                  <a:moveTo>
                    <a:pt x="1196" y="17066"/>
                  </a:moveTo>
                  <a:lnTo>
                    <a:pt x="1196" y="17382"/>
                  </a:lnTo>
                  <a:lnTo>
                    <a:pt x="1017" y="17382"/>
                  </a:lnTo>
                  <a:lnTo>
                    <a:pt x="1017" y="17066"/>
                  </a:lnTo>
                  <a:close/>
                  <a:moveTo>
                    <a:pt x="2317" y="17066"/>
                  </a:moveTo>
                  <a:lnTo>
                    <a:pt x="2317" y="17382"/>
                  </a:lnTo>
                  <a:lnTo>
                    <a:pt x="2138" y="17382"/>
                  </a:lnTo>
                  <a:lnTo>
                    <a:pt x="2138" y="17066"/>
                  </a:lnTo>
                  <a:close/>
                  <a:moveTo>
                    <a:pt x="5902" y="17066"/>
                  </a:moveTo>
                  <a:lnTo>
                    <a:pt x="5902" y="17382"/>
                  </a:lnTo>
                  <a:lnTo>
                    <a:pt x="5722" y="17382"/>
                  </a:lnTo>
                  <a:lnTo>
                    <a:pt x="5722" y="17066"/>
                  </a:lnTo>
                  <a:close/>
                  <a:moveTo>
                    <a:pt x="7021" y="17066"/>
                  </a:moveTo>
                  <a:lnTo>
                    <a:pt x="7021" y="17382"/>
                  </a:lnTo>
                  <a:lnTo>
                    <a:pt x="6841" y="17382"/>
                  </a:lnTo>
                  <a:lnTo>
                    <a:pt x="6841" y="17066"/>
                  </a:lnTo>
                  <a:close/>
                  <a:moveTo>
                    <a:pt x="12955" y="17222"/>
                  </a:moveTo>
                  <a:lnTo>
                    <a:pt x="12955" y="17222"/>
                  </a:lnTo>
                  <a:cubicBezTo>
                    <a:pt x="12959" y="17224"/>
                    <a:pt x="12961" y="17224"/>
                    <a:pt x="12965" y="17225"/>
                  </a:cubicBezTo>
                  <a:cubicBezTo>
                    <a:pt x="12982" y="17230"/>
                    <a:pt x="12998" y="17238"/>
                    <a:pt x="13014" y="17245"/>
                  </a:cubicBezTo>
                  <a:cubicBezTo>
                    <a:pt x="13029" y="17262"/>
                    <a:pt x="13049" y="17272"/>
                    <a:pt x="13071" y="17276"/>
                  </a:cubicBezTo>
                  <a:cubicBezTo>
                    <a:pt x="13075" y="17286"/>
                    <a:pt x="13077" y="17293"/>
                    <a:pt x="13082" y="17303"/>
                  </a:cubicBezTo>
                  <a:cubicBezTo>
                    <a:pt x="13098" y="17329"/>
                    <a:pt x="13119" y="17351"/>
                    <a:pt x="13143" y="17372"/>
                  </a:cubicBezTo>
                  <a:lnTo>
                    <a:pt x="13121" y="17385"/>
                  </a:lnTo>
                  <a:cubicBezTo>
                    <a:pt x="13096" y="17353"/>
                    <a:pt x="13059" y="17328"/>
                    <a:pt x="13027" y="17306"/>
                  </a:cubicBezTo>
                  <a:cubicBezTo>
                    <a:pt x="13002" y="17290"/>
                    <a:pt x="12979" y="17274"/>
                    <a:pt x="12971" y="17260"/>
                  </a:cubicBezTo>
                  <a:cubicBezTo>
                    <a:pt x="12963" y="17249"/>
                    <a:pt x="12959" y="17235"/>
                    <a:pt x="12955" y="17222"/>
                  </a:cubicBezTo>
                  <a:close/>
                  <a:moveTo>
                    <a:pt x="21003" y="17042"/>
                  </a:moveTo>
                  <a:lnTo>
                    <a:pt x="21054" y="17160"/>
                  </a:lnTo>
                  <a:cubicBezTo>
                    <a:pt x="20995" y="17190"/>
                    <a:pt x="20938" y="17234"/>
                    <a:pt x="20883" y="17277"/>
                  </a:cubicBezTo>
                  <a:cubicBezTo>
                    <a:pt x="20820" y="17328"/>
                    <a:pt x="20759" y="17375"/>
                    <a:pt x="20714" y="17386"/>
                  </a:cubicBezTo>
                  <a:cubicBezTo>
                    <a:pt x="20692" y="17391"/>
                    <a:pt x="20668" y="17393"/>
                    <a:pt x="20646" y="17393"/>
                  </a:cubicBezTo>
                  <a:cubicBezTo>
                    <a:pt x="20514" y="17393"/>
                    <a:pt x="20409" y="17306"/>
                    <a:pt x="20400" y="17188"/>
                  </a:cubicBezTo>
                  <a:cubicBezTo>
                    <a:pt x="20398" y="17156"/>
                    <a:pt x="20402" y="17127"/>
                    <a:pt x="20410" y="17096"/>
                  </a:cubicBezTo>
                  <a:cubicBezTo>
                    <a:pt x="20448" y="17100"/>
                    <a:pt x="20488" y="17102"/>
                    <a:pt x="20527" y="17103"/>
                  </a:cubicBezTo>
                  <a:cubicBezTo>
                    <a:pt x="20519" y="17124"/>
                    <a:pt x="20516" y="17148"/>
                    <a:pt x="20520" y="17171"/>
                  </a:cubicBezTo>
                  <a:cubicBezTo>
                    <a:pt x="20531" y="17234"/>
                    <a:pt x="20587" y="17279"/>
                    <a:pt x="20655" y="17279"/>
                  </a:cubicBezTo>
                  <a:cubicBezTo>
                    <a:pt x="20667" y="17279"/>
                    <a:pt x="20677" y="17277"/>
                    <a:pt x="20689" y="17275"/>
                  </a:cubicBezTo>
                  <a:cubicBezTo>
                    <a:pt x="20729" y="17266"/>
                    <a:pt x="20763" y="17240"/>
                    <a:pt x="20783" y="17208"/>
                  </a:cubicBezTo>
                  <a:cubicBezTo>
                    <a:pt x="20801" y="17177"/>
                    <a:pt x="20805" y="17142"/>
                    <a:pt x="20796" y="17109"/>
                  </a:cubicBezTo>
                  <a:lnTo>
                    <a:pt x="20788" y="17090"/>
                  </a:lnTo>
                  <a:cubicBezTo>
                    <a:pt x="20862" y="17079"/>
                    <a:pt x="20933" y="17063"/>
                    <a:pt x="21003" y="17042"/>
                  </a:cubicBezTo>
                  <a:close/>
                  <a:moveTo>
                    <a:pt x="13653" y="17053"/>
                  </a:moveTo>
                  <a:cubicBezTo>
                    <a:pt x="13672" y="17059"/>
                    <a:pt x="13693" y="17063"/>
                    <a:pt x="13713" y="17065"/>
                  </a:cubicBezTo>
                  <a:lnTo>
                    <a:pt x="13713" y="17332"/>
                  </a:lnTo>
                  <a:cubicBezTo>
                    <a:pt x="13649" y="17335"/>
                    <a:pt x="13577" y="17355"/>
                    <a:pt x="13508" y="17375"/>
                  </a:cubicBezTo>
                  <a:cubicBezTo>
                    <a:pt x="13445" y="17393"/>
                    <a:pt x="13387" y="17410"/>
                    <a:pt x="13340" y="17410"/>
                  </a:cubicBezTo>
                  <a:cubicBezTo>
                    <a:pt x="13331" y="17410"/>
                    <a:pt x="13322" y="17410"/>
                    <a:pt x="13313" y="17408"/>
                  </a:cubicBezTo>
                  <a:cubicBezTo>
                    <a:pt x="13231" y="17393"/>
                    <a:pt x="13159" y="17348"/>
                    <a:pt x="13121" y="17280"/>
                  </a:cubicBezTo>
                  <a:cubicBezTo>
                    <a:pt x="13089" y="17225"/>
                    <a:pt x="13081" y="17163"/>
                    <a:pt x="13101" y="17105"/>
                  </a:cubicBezTo>
                  <a:lnTo>
                    <a:pt x="13106" y="17097"/>
                  </a:lnTo>
                  <a:cubicBezTo>
                    <a:pt x="13148" y="17102"/>
                    <a:pt x="13190" y="17103"/>
                    <a:pt x="13232" y="17105"/>
                  </a:cubicBezTo>
                  <a:cubicBezTo>
                    <a:pt x="13227" y="17115"/>
                    <a:pt x="13223" y="17124"/>
                    <a:pt x="13221" y="17137"/>
                  </a:cubicBezTo>
                  <a:cubicBezTo>
                    <a:pt x="13212" y="17171"/>
                    <a:pt x="13218" y="17206"/>
                    <a:pt x="13237" y="17235"/>
                  </a:cubicBezTo>
                  <a:cubicBezTo>
                    <a:pt x="13259" y="17269"/>
                    <a:pt x="13293" y="17291"/>
                    <a:pt x="13334" y="17297"/>
                  </a:cubicBezTo>
                  <a:cubicBezTo>
                    <a:pt x="13344" y="17298"/>
                    <a:pt x="13353" y="17301"/>
                    <a:pt x="13361" y="17301"/>
                  </a:cubicBezTo>
                  <a:cubicBezTo>
                    <a:pt x="13430" y="17301"/>
                    <a:pt x="13491" y="17251"/>
                    <a:pt x="13497" y="17186"/>
                  </a:cubicBezTo>
                  <a:cubicBezTo>
                    <a:pt x="13501" y="17151"/>
                    <a:pt x="13491" y="17117"/>
                    <a:pt x="13472" y="17091"/>
                  </a:cubicBezTo>
                  <a:cubicBezTo>
                    <a:pt x="13534" y="17081"/>
                    <a:pt x="13594" y="17070"/>
                    <a:pt x="13653" y="17053"/>
                  </a:cubicBezTo>
                  <a:close/>
                  <a:moveTo>
                    <a:pt x="14118" y="16953"/>
                  </a:moveTo>
                  <a:cubicBezTo>
                    <a:pt x="14263" y="16953"/>
                    <a:pt x="14381" y="17062"/>
                    <a:pt x="14381" y="17198"/>
                  </a:cubicBezTo>
                  <a:cubicBezTo>
                    <a:pt x="14381" y="17334"/>
                    <a:pt x="14263" y="17445"/>
                    <a:pt x="14118" y="17445"/>
                  </a:cubicBezTo>
                  <a:cubicBezTo>
                    <a:pt x="14086" y="17445"/>
                    <a:pt x="14035" y="17423"/>
                    <a:pt x="13980" y="17401"/>
                  </a:cubicBezTo>
                  <a:cubicBezTo>
                    <a:pt x="13911" y="17371"/>
                    <a:pt x="13833" y="17338"/>
                    <a:pt x="13759" y="17332"/>
                  </a:cubicBezTo>
                  <a:lnTo>
                    <a:pt x="13759" y="17065"/>
                  </a:lnTo>
                  <a:cubicBezTo>
                    <a:pt x="13833" y="17059"/>
                    <a:pt x="13911" y="17027"/>
                    <a:pt x="13980" y="16997"/>
                  </a:cubicBezTo>
                  <a:cubicBezTo>
                    <a:pt x="14034" y="16974"/>
                    <a:pt x="14085" y="16953"/>
                    <a:pt x="14118" y="16953"/>
                  </a:cubicBezTo>
                  <a:close/>
                  <a:moveTo>
                    <a:pt x="14817" y="16953"/>
                  </a:moveTo>
                  <a:cubicBezTo>
                    <a:pt x="14849" y="16953"/>
                    <a:pt x="14901" y="16975"/>
                    <a:pt x="14954" y="16997"/>
                  </a:cubicBezTo>
                  <a:cubicBezTo>
                    <a:pt x="15024" y="17026"/>
                    <a:pt x="15101" y="17059"/>
                    <a:pt x="15175" y="17065"/>
                  </a:cubicBezTo>
                  <a:lnTo>
                    <a:pt x="15175" y="17332"/>
                  </a:lnTo>
                  <a:cubicBezTo>
                    <a:pt x="15101" y="17337"/>
                    <a:pt x="15024" y="17370"/>
                    <a:pt x="14954" y="17401"/>
                  </a:cubicBezTo>
                  <a:cubicBezTo>
                    <a:pt x="14901" y="17424"/>
                    <a:pt x="14849" y="17445"/>
                    <a:pt x="14817" y="17445"/>
                  </a:cubicBezTo>
                  <a:cubicBezTo>
                    <a:pt x="14673" y="17445"/>
                    <a:pt x="14556" y="17334"/>
                    <a:pt x="14556" y="17198"/>
                  </a:cubicBezTo>
                  <a:cubicBezTo>
                    <a:pt x="14556" y="17063"/>
                    <a:pt x="14673" y="16953"/>
                    <a:pt x="14817" y="16953"/>
                  </a:cubicBezTo>
                  <a:close/>
                  <a:moveTo>
                    <a:pt x="15579" y="16953"/>
                  </a:moveTo>
                  <a:cubicBezTo>
                    <a:pt x="15723" y="16953"/>
                    <a:pt x="15841" y="17062"/>
                    <a:pt x="15841" y="17198"/>
                  </a:cubicBezTo>
                  <a:cubicBezTo>
                    <a:pt x="15841" y="17334"/>
                    <a:pt x="15723" y="17445"/>
                    <a:pt x="15579" y="17445"/>
                  </a:cubicBezTo>
                  <a:cubicBezTo>
                    <a:pt x="15547" y="17445"/>
                    <a:pt x="15495" y="17423"/>
                    <a:pt x="15442" y="17401"/>
                  </a:cubicBezTo>
                  <a:cubicBezTo>
                    <a:pt x="15373" y="17371"/>
                    <a:pt x="15295" y="17338"/>
                    <a:pt x="15221" y="17332"/>
                  </a:cubicBezTo>
                  <a:lnTo>
                    <a:pt x="15221" y="17065"/>
                  </a:lnTo>
                  <a:cubicBezTo>
                    <a:pt x="15295" y="17060"/>
                    <a:pt x="15373" y="17027"/>
                    <a:pt x="15442" y="16997"/>
                  </a:cubicBezTo>
                  <a:cubicBezTo>
                    <a:pt x="15495" y="16974"/>
                    <a:pt x="15547" y="16953"/>
                    <a:pt x="15579" y="16953"/>
                  </a:cubicBezTo>
                  <a:close/>
                  <a:moveTo>
                    <a:pt x="16279" y="16953"/>
                  </a:moveTo>
                  <a:cubicBezTo>
                    <a:pt x="16310" y="16953"/>
                    <a:pt x="16361" y="16975"/>
                    <a:pt x="16417" y="16997"/>
                  </a:cubicBezTo>
                  <a:cubicBezTo>
                    <a:pt x="16486" y="17026"/>
                    <a:pt x="16564" y="17059"/>
                    <a:pt x="16637" y="17065"/>
                  </a:cubicBezTo>
                  <a:lnTo>
                    <a:pt x="16637" y="17332"/>
                  </a:lnTo>
                  <a:cubicBezTo>
                    <a:pt x="16564" y="17337"/>
                    <a:pt x="16486" y="17370"/>
                    <a:pt x="16417" y="17401"/>
                  </a:cubicBezTo>
                  <a:cubicBezTo>
                    <a:pt x="16363" y="17424"/>
                    <a:pt x="16312" y="17445"/>
                    <a:pt x="16279" y="17445"/>
                  </a:cubicBezTo>
                  <a:cubicBezTo>
                    <a:pt x="16133" y="17445"/>
                    <a:pt x="16016" y="17334"/>
                    <a:pt x="16016" y="17198"/>
                  </a:cubicBezTo>
                  <a:cubicBezTo>
                    <a:pt x="16016" y="17063"/>
                    <a:pt x="16133" y="16953"/>
                    <a:pt x="16279" y="16953"/>
                  </a:cubicBezTo>
                  <a:close/>
                  <a:moveTo>
                    <a:pt x="17041" y="16953"/>
                  </a:moveTo>
                  <a:cubicBezTo>
                    <a:pt x="17187" y="16953"/>
                    <a:pt x="17304" y="17062"/>
                    <a:pt x="17304" y="17198"/>
                  </a:cubicBezTo>
                  <a:cubicBezTo>
                    <a:pt x="17303" y="17334"/>
                    <a:pt x="17184" y="17445"/>
                    <a:pt x="17040" y="17445"/>
                  </a:cubicBezTo>
                  <a:cubicBezTo>
                    <a:pt x="17009" y="17445"/>
                    <a:pt x="16957" y="17423"/>
                    <a:pt x="16903" y="17401"/>
                  </a:cubicBezTo>
                  <a:cubicBezTo>
                    <a:pt x="16835" y="17371"/>
                    <a:pt x="16757" y="17338"/>
                    <a:pt x="16683" y="17332"/>
                  </a:cubicBezTo>
                  <a:lnTo>
                    <a:pt x="16683" y="17198"/>
                  </a:lnTo>
                  <a:lnTo>
                    <a:pt x="16683" y="17065"/>
                  </a:lnTo>
                  <a:cubicBezTo>
                    <a:pt x="16757" y="17059"/>
                    <a:pt x="16834" y="17027"/>
                    <a:pt x="16903" y="16997"/>
                  </a:cubicBezTo>
                  <a:cubicBezTo>
                    <a:pt x="16957" y="16974"/>
                    <a:pt x="17009" y="16953"/>
                    <a:pt x="17041" y="16953"/>
                  </a:cubicBezTo>
                  <a:close/>
                  <a:moveTo>
                    <a:pt x="17739" y="16953"/>
                  </a:moveTo>
                  <a:cubicBezTo>
                    <a:pt x="17770" y="16953"/>
                    <a:pt x="17822" y="16975"/>
                    <a:pt x="17878" y="16997"/>
                  </a:cubicBezTo>
                  <a:cubicBezTo>
                    <a:pt x="17946" y="17026"/>
                    <a:pt x="18024" y="17059"/>
                    <a:pt x="18098" y="17065"/>
                  </a:cubicBezTo>
                  <a:lnTo>
                    <a:pt x="18098" y="17332"/>
                  </a:lnTo>
                  <a:cubicBezTo>
                    <a:pt x="18024" y="17338"/>
                    <a:pt x="17946" y="17370"/>
                    <a:pt x="17878" y="17401"/>
                  </a:cubicBezTo>
                  <a:cubicBezTo>
                    <a:pt x="17823" y="17424"/>
                    <a:pt x="17772" y="17445"/>
                    <a:pt x="17739" y="17445"/>
                  </a:cubicBezTo>
                  <a:cubicBezTo>
                    <a:pt x="17594" y="17445"/>
                    <a:pt x="17477" y="17334"/>
                    <a:pt x="17477" y="17198"/>
                  </a:cubicBezTo>
                  <a:cubicBezTo>
                    <a:pt x="17477" y="17063"/>
                    <a:pt x="17594" y="16953"/>
                    <a:pt x="17739" y="16953"/>
                  </a:cubicBezTo>
                  <a:close/>
                  <a:moveTo>
                    <a:pt x="18501" y="16953"/>
                  </a:moveTo>
                  <a:cubicBezTo>
                    <a:pt x="18646" y="16953"/>
                    <a:pt x="18763" y="17062"/>
                    <a:pt x="18763" y="17198"/>
                  </a:cubicBezTo>
                  <a:cubicBezTo>
                    <a:pt x="18764" y="17334"/>
                    <a:pt x="18646" y="17445"/>
                    <a:pt x="18501" y="17445"/>
                  </a:cubicBezTo>
                  <a:cubicBezTo>
                    <a:pt x="18469" y="17445"/>
                    <a:pt x="18418" y="17423"/>
                    <a:pt x="18364" y="17401"/>
                  </a:cubicBezTo>
                  <a:cubicBezTo>
                    <a:pt x="18295" y="17371"/>
                    <a:pt x="18217" y="17338"/>
                    <a:pt x="18143" y="17332"/>
                  </a:cubicBezTo>
                  <a:lnTo>
                    <a:pt x="18143" y="17065"/>
                  </a:lnTo>
                  <a:cubicBezTo>
                    <a:pt x="18217" y="17060"/>
                    <a:pt x="18295" y="17027"/>
                    <a:pt x="18364" y="16997"/>
                  </a:cubicBezTo>
                  <a:cubicBezTo>
                    <a:pt x="18418" y="16974"/>
                    <a:pt x="18469" y="16953"/>
                    <a:pt x="18501" y="16953"/>
                  </a:cubicBezTo>
                  <a:close/>
                  <a:moveTo>
                    <a:pt x="19201" y="16953"/>
                  </a:moveTo>
                  <a:cubicBezTo>
                    <a:pt x="19233" y="16953"/>
                    <a:pt x="19283" y="16975"/>
                    <a:pt x="19339" y="16997"/>
                  </a:cubicBezTo>
                  <a:cubicBezTo>
                    <a:pt x="19408" y="17026"/>
                    <a:pt x="19486" y="17059"/>
                    <a:pt x="19560" y="17065"/>
                  </a:cubicBezTo>
                  <a:lnTo>
                    <a:pt x="19560" y="17332"/>
                  </a:lnTo>
                  <a:cubicBezTo>
                    <a:pt x="19486" y="17338"/>
                    <a:pt x="19408" y="17370"/>
                    <a:pt x="19339" y="17401"/>
                  </a:cubicBezTo>
                  <a:cubicBezTo>
                    <a:pt x="19285" y="17424"/>
                    <a:pt x="19234" y="17445"/>
                    <a:pt x="19201" y="17445"/>
                  </a:cubicBezTo>
                  <a:cubicBezTo>
                    <a:pt x="19056" y="17445"/>
                    <a:pt x="18938" y="17334"/>
                    <a:pt x="18938" y="17198"/>
                  </a:cubicBezTo>
                  <a:cubicBezTo>
                    <a:pt x="18938" y="17063"/>
                    <a:pt x="19056" y="16953"/>
                    <a:pt x="19201" y="16953"/>
                  </a:cubicBezTo>
                  <a:close/>
                  <a:moveTo>
                    <a:pt x="19941" y="16955"/>
                  </a:moveTo>
                  <a:cubicBezTo>
                    <a:pt x="20013" y="16990"/>
                    <a:pt x="20088" y="17022"/>
                    <a:pt x="20166" y="17045"/>
                  </a:cubicBezTo>
                  <a:cubicBezTo>
                    <a:pt x="20202" y="17089"/>
                    <a:pt x="20222" y="17141"/>
                    <a:pt x="20225" y="17197"/>
                  </a:cubicBezTo>
                  <a:cubicBezTo>
                    <a:pt x="20228" y="17264"/>
                    <a:pt x="20200" y="17327"/>
                    <a:pt x="20149" y="17372"/>
                  </a:cubicBezTo>
                  <a:cubicBezTo>
                    <a:pt x="20099" y="17419"/>
                    <a:pt x="20033" y="17445"/>
                    <a:pt x="19962" y="17445"/>
                  </a:cubicBezTo>
                  <a:cubicBezTo>
                    <a:pt x="19931" y="17445"/>
                    <a:pt x="19880" y="17423"/>
                    <a:pt x="19824" y="17401"/>
                  </a:cubicBezTo>
                  <a:cubicBezTo>
                    <a:pt x="19756" y="17371"/>
                    <a:pt x="19678" y="17338"/>
                    <a:pt x="19604" y="17332"/>
                  </a:cubicBezTo>
                  <a:lnTo>
                    <a:pt x="19604" y="17065"/>
                  </a:lnTo>
                  <a:cubicBezTo>
                    <a:pt x="19678" y="17060"/>
                    <a:pt x="19756" y="17027"/>
                    <a:pt x="19824" y="16997"/>
                  </a:cubicBezTo>
                  <a:cubicBezTo>
                    <a:pt x="19868" y="16979"/>
                    <a:pt x="19910" y="16961"/>
                    <a:pt x="19941" y="16955"/>
                  </a:cubicBezTo>
                  <a:close/>
                  <a:moveTo>
                    <a:pt x="14514" y="17360"/>
                  </a:moveTo>
                  <a:lnTo>
                    <a:pt x="14514" y="17360"/>
                  </a:lnTo>
                  <a:cubicBezTo>
                    <a:pt x="14534" y="17361"/>
                    <a:pt x="14551" y="17365"/>
                    <a:pt x="14570" y="17369"/>
                  </a:cubicBezTo>
                  <a:cubicBezTo>
                    <a:pt x="14599" y="17407"/>
                    <a:pt x="14639" y="17438"/>
                    <a:pt x="14683" y="17459"/>
                  </a:cubicBezTo>
                  <a:cubicBezTo>
                    <a:pt x="14681" y="17465"/>
                    <a:pt x="14678" y="17470"/>
                    <a:pt x="14678" y="17475"/>
                  </a:cubicBezTo>
                  <a:lnTo>
                    <a:pt x="14545" y="17470"/>
                  </a:lnTo>
                  <a:cubicBezTo>
                    <a:pt x="14541" y="17433"/>
                    <a:pt x="14526" y="17395"/>
                    <a:pt x="14514" y="17360"/>
                  </a:cubicBezTo>
                  <a:close/>
                  <a:moveTo>
                    <a:pt x="10178" y="16842"/>
                  </a:moveTo>
                  <a:lnTo>
                    <a:pt x="10178" y="17522"/>
                  </a:lnTo>
                  <a:lnTo>
                    <a:pt x="10143" y="17522"/>
                  </a:lnTo>
                  <a:lnTo>
                    <a:pt x="10143" y="16842"/>
                  </a:lnTo>
                  <a:close/>
                  <a:moveTo>
                    <a:pt x="10097" y="16843"/>
                  </a:moveTo>
                  <a:lnTo>
                    <a:pt x="10097" y="17523"/>
                  </a:lnTo>
                  <a:cubicBezTo>
                    <a:pt x="9949" y="17527"/>
                    <a:pt x="9806" y="17546"/>
                    <a:pt x="9668" y="17580"/>
                  </a:cubicBezTo>
                  <a:lnTo>
                    <a:pt x="9491" y="16922"/>
                  </a:lnTo>
                  <a:cubicBezTo>
                    <a:pt x="9686" y="16874"/>
                    <a:pt x="9889" y="16847"/>
                    <a:pt x="10097" y="16843"/>
                  </a:cubicBezTo>
                  <a:close/>
                  <a:moveTo>
                    <a:pt x="10224" y="16843"/>
                  </a:moveTo>
                  <a:cubicBezTo>
                    <a:pt x="10432" y="16848"/>
                    <a:pt x="10635" y="16874"/>
                    <a:pt x="10830" y="16922"/>
                  </a:cubicBezTo>
                  <a:lnTo>
                    <a:pt x="10654" y="17580"/>
                  </a:lnTo>
                  <a:cubicBezTo>
                    <a:pt x="10516" y="17546"/>
                    <a:pt x="10371" y="17528"/>
                    <a:pt x="10224" y="17523"/>
                  </a:cubicBezTo>
                  <a:lnTo>
                    <a:pt x="10224" y="16843"/>
                  </a:lnTo>
                  <a:close/>
                  <a:moveTo>
                    <a:pt x="9446" y="16932"/>
                  </a:moveTo>
                  <a:lnTo>
                    <a:pt x="9622" y="17589"/>
                  </a:lnTo>
                  <a:cubicBezTo>
                    <a:pt x="9611" y="17593"/>
                    <a:pt x="9600" y="17597"/>
                    <a:pt x="9589" y="17599"/>
                  </a:cubicBezTo>
                  <a:lnTo>
                    <a:pt x="9411" y="16942"/>
                  </a:lnTo>
                  <a:cubicBezTo>
                    <a:pt x="9424" y="16939"/>
                    <a:pt x="9435" y="16935"/>
                    <a:pt x="9446" y="16932"/>
                  </a:cubicBezTo>
                  <a:close/>
                  <a:moveTo>
                    <a:pt x="10875" y="16932"/>
                  </a:moveTo>
                  <a:cubicBezTo>
                    <a:pt x="10886" y="16935"/>
                    <a:pt x="10895" y="16938"/>
                    <a:pt x="10906" y="16940"/>
                  </a:cubicBezTo>
                  <a:lnTo>
                    <a:pt x="10909" y="16942"/>
                  </a:lnTo>
                  <a:lnTo>
                    <a:pt x="10733" y="17599"/>
                  </a:lnTo>
                  <a:cubicBezTo>
                    <a:pt x="10721" y="17597"/>
                    <a:pt x="10710" y="17593"/>
                    <a:pt x="10698" y="17591"/>
                  </a:cubicBezTo>
                  <a:lnTo>
                    <a:pt x="10875" y="16932"/>
                  </a:lnTo>
                  <a:close/>
                  <a:moveTo>
                    <a:pt x="13182" y="17402"/>
                  </a:moveTo>
                  <a:cubicBezTo>
                    <a:pt x="13218" y="17425"/>
                    <a:pt x="13263" y="17444"/>
                    <a:pt x="13308" y="17451"/>
                  </a:cubicBezTo>
                  <a:cubicBezTo>
                    <a:pt x="13318" y="17453"/>
                    <a:pt x="13328" y="17455"/>
                    <a:pt x="13340" y="17455"/>
                  </a:cubicBezTo>
                  <a:cubicBezTo>
                    <a:pt x="13349" y="17455"/>
                    <a:pt x="13360" y="17453"/>
                    <a:pt x="13370" y="17451"/>
                  </a:cubicBezTo>
                  <a:cubicBezTo>
                    <a:pt x="13386" y="17467"/>
                    <a:pt x="13402" y="17482"/>
                    <a:pt x="13408" y="17492"/>
                  </a:cubicBezTo>
                  <a:cubicBezTo>
                    <a:pt x="13427" y="17527"/>
                    <a:pt x="13432" y="17565"/>
                    <a:pt x="13419" y="17601"/>
                  </a:cubicBezTo>
                  <a:cubicBezTo>
                    <a:pt x="13408" y="17634"/>
                    <a:pt x="13386" y="17659"/>
                    <a:pt x="13357" y="17673"/>
                  </a:cubicBezTo>
                  <a:cubicBezTo>
                    <a:pt x="13339" y="17682"/>
                    <a:pt x="13320" y="17687"/>
                    <a:pt x="13301" y="17687"/>
                  </a:cubicBezTo>
                  <a:cubicBezTo>
                    <a:pt x="13250" y="17687"/>
                    <a:pt x="13206" y="17659"/>
                    <a:pt x="13182" y="17614"/>
                  </a:cubicBezTo>
                  <a:cubicBezTo>
                    <a:pt x="13175" y="17601"/>
                    <a:pt x="13172" y="17572"/>
                    <a:pt x="13170" y="17544"/>
                  </a:cubicBezTo>
                  <a:cubicBezTo>
                    <a:pt x="13166" y="17504"/>
                    <a:pt x="13162" y="17460"/>
                    <a:pt x="13147" y="17423"/>
                  </a:cubicBezTo>
                  <a:lnTo>
                    <a:pt x="13182" y="17402"/>
                  </a:lnTo>
                  <a:close/>
                  <a:moveTo>
                    <a:pt x="13423" y="17681"/>
                  </a:moveTo>
                  <a:cubicBezTo>
                    <a:pt x="13426" y="17689"/>
                    <a:pt x="13427" y="17696"/>
                    <a:pt x="13432" y="17703"/>
                  </a:cubicBezTo>
                  <a:cubicBezTo>
                    <a:pt x="13435" y="17710"/>
                    <a:pt x="13440" y="17718"/>
                    <a:pt x="13444" y="17724"/>
                  </a:cubicBezTo>
                  <a:cubicBezTo>
                    <a:pt x="13424" y="17728"/>
                    <a:pt x="13406" y="17731"/>
                    <a:pt x="13389" y="17739"/>
                  </a:cubicBezTo>
                  <a:cubicBezTo>
                    <a:pt x="13371" y="17749"/>
                    <a:pt x="13356" y="17759"/>
                    <a:pt x="13343" y="17772"/>
                  </a:cubicBezTo>
                  <a:cubicBezTo>
                    <a:pt x="13340" y="17766"/>
                    <a:pt x="13339" y="17757"/>
                    <a:pt x="13334" y="17751"/>
                  </a:cubicBezTo>
                  <a:cubicBezTo>
                    <a:pt x="13331" y="17745"/>
                    <a:pt x="13327" y="17738"/>
                    <a:pt x="13322" y="17731"/>
                  </a:cubicBezTo>
                  <a:cubicBezTo>
                    <a:pt x="13340" y="17729"/>
                    <a:pt x="13360" y="17724"/>
                    <a:pt x="13377" y="17715"/>
                  </a:cubicBezTo>
                  <a:cubicBezTo>
                    <a:pt x="13394" y="17707"/>
                    <a:pt x="13410" y="17694"/>
                    <a:pt x="13423" y="17681"/>
                  </a:cubicBezTo>
                  <a:close/>
                  <a:moveTo>
                    <a:pt x="9367" y="16954"/>
                  </a:moveTo>
                  <a:lnTo>
                    <a:pt x="9543" y="17612"/>
                  </a:lnTo>
                  <a:cubicBezTo>
                    <a:pt x="9404" y="17654"/>
                    <a:pt x="9269" y="17709"/>
                    <a:pt x="9143" y="17777"/>
                  </a:cubicBezTo>
                  <a:lnTo>
                    <a:pt x="8803" y="17188"/>
                  </a:lnTo>
                  <a:cubicBezTo>
                    <a:pt x="8981" y="17091"/>
                    <a:pt x="9169" y="17012"/>
                    <a:pt x="9367" y="16954"/>
                  </a:cubicBezTo>
                  <a:close/>
                  <a:moveTo>
                    <a:pt x="10953" y="16955"/>
                  </a:moveTo>
                  <a:cubicBezTo>
                    <a:pt x="11150" y="17013"/>
                    <a:pt x="11340" y="17092"/>
                    <a:pt x="11517" y="17190"/>
                  </a:cubicBezTo>
                  <a:lnTo>
                    <a:pt x="11177" y="17778"/>
                  </a:lnTo>
                  <a:cubicBezTo>
                    <a:pt x="11050" y="17710"/>
                    <a:pt x="10916" y="17655"/>
                    <a:pt x="10776" y="17613"/>
                  </a:cubicBezTo>
                  <a:lnTo>
                    <a:pt x="10953" y="16955"/>
                  </a:lnTo>
                  <a:close/>
                  <a:moveTo>
                    <a:pt x="8763" y="17211"/>
                  </a:moveTo>
                  <a:lnTo>
                    <a:pt x="9104" y="17801"/>
                  </a:lnTo>
                  <a:cubicBezTo>
                    <a:pt x="9093" y="17807"/>
                    <a:pt x="9082" y="17813"/>
                    <a:pt x="9073" y="17818"/>
                  </a:cubicBezTo>
                  <a:lnTo>
                    <a:pt x="8733" y="17228"/>
                  </a:lnTo>
                  <a:cubicBezTo>
                    <a:pt x="8744" y="17222"/>
                    <a:pt x="8752" y="17216"/>
                    <a:pt x="8763" y="17211"/>
                  </a:cubicBezTo>
                  <a:close/>
                  <a:moveTo>
                    <a:pt x="11558" y="17211"/>
                  </a:moveTo>
                  <a:cubicBezTo>
                    <a:pt x="11568" y="17216"/>
                    <a:pt x="11579" y="17222"/>
                    <a:pt x="11588" y="17228"/>
                  </a:cubicBezTo>
                  <a:lnTo>
                    <a:pt x="11246" y="17818"/>
                  </a:lnTo>
                  <a:cubicBezTo>
                    <a:pt x="11236" y="17811"/>
                    <a:pt x="11227" y="17806"/>
                    <a:pt x="11217" y="17800"/>
                  </a:cubicBezTo>
                  <a:lnTo>
                    <a:pt x="11558" y="17211"/>
                  </a:lnTo>
                  <a:close/>
                  <a:moveTo>
                    <a:pt x="14542" y="17515"/>
                  </a:moveTo>
                  <a:lnTo>
                    <a:pt x="14676" y="17519"/>
                  </a:lnTo>
                  <a:cubicBezTo>
                    <a:pt x="14679" y="17559"/>
                    <a:pt x="14697" y="17599"/>
                    <a:pt x="14711" y="17636"/>
                  </a:cubicBezTo>
                  <a:cubicBezTo>
                    <a:pt x="14723" y="17665"/>
                    <a:pt x="14735" y="17694"/>
                    <a:pt x="14735" y="17709"/>
                  </a:cubicBezTo>
                  <a:cubicBezTo>
                    <a:pt x="14734" y="17781"/>
                    <a:pt x="14674" y="17840"/>
                    <a:pt x="14604" y="17840"/>
                  </a:cubicBezTo>
                  <a:lnTo>
                    <a:pt x="14604" y="17863"/>
                  </a:lnTo>
                  <a:lnTo>
                    <a:pt x="14602" y="17840"/>
                  </a:lnTo>
                  <a:cubicBezTo>
                    <a:pt x="14568" y="17840"/>
                    <a:pt x="14537" y="17826"/>
                    <a:pt x="14514" y="17801"/>
                  </a:cubicBezTo>
                  <a:cubicBezTo>
                    <a:pt x="14488" y="17775"/>
                    <a:pt x="14474" y="17739"/>
                    <a:pt x="14474" y="17702"/>
                  </a:cubicBezTo>
                  <a:cubicBezTo>
                    <a:pt x="14474" y="17687"/>
                    <a:pt x="14488" y="17657"/>
                    <a:pt x="14501" y="17630"/>
                  </a:cubicBezTo>
                  <a:cubicBezTo>
                    <a:pt x="14519" y="17594"/>
                    <a:pt x="14536" y="17555"/>
                    <a:pt x="14542" y="17515"/>
                  </a:cubicBezTo>
                  <a:close/>
                  <a:moveTo>
                    <a:pt x="14546" y="17876"/>
                  </a:moveTo>
                  <a:lnTo>
                    <a:pt x="14546" y="17876"/>
                  </a:lnTo>
                  <a:cubicBezTo>
                    <a:pt x="14565" y="17883"/>
                    <a:pt x="14583" y="17887"/>
                    <a:pt x="14603" y="17888"/>
                  </a:cubicBezTo>
                  <a:lnTo>
                    <a:pt x="14605" y="17888"/>
                  </a:lnTo>
                  <a:cubicBezTo>
                    <a:pt x="14624" y="17888"/>
                    <a:pt x="14642" y="17884"/>
                    <a:pt x="14660" y="17878"/>
                  </a:cubicBezTo>
                  <a:lnTo>
                    <a:pt x="14660" y="17878"/>
                  </a:lnTo>
                  <a:cubicBezTo>
                    <a:pt x="14658" y="17887"/>
                    <a:pt x="14657" y="17894"/>
                    <a:pt x="14657" y="17903"/>
                  </a:cubicBezTo>
                  <a:cubicBezTo>
                    <a:pt x="14656" y="17909"/>
                    <a:pt x="14657" y="17917"/>
                    <a:pt x="14657" y="17926"/>
                  </a:cubicBezTo>
                  <a:cubicBezTo>
                    <a:pt x="14639" y="17920"/>
                    <a:pt x="14619" y="17914"/>
                    <a:pt x="14598" y="17914"/>
                  </a:cubicBezTo>
                  <a:cubicBezTo>
                    <a:pt x="14579" y="17914"/>
                    <a:pt x="14561" y="17919"/>
                    <a:pt x="14545" y="17924"/>
                  </a:cubicBezTo>
                  <a:cubicBezTo>
                    <a:pt x="14546" y="17915"/>
                    <a:pt x="14547" y="17908"/>
                    <a:pt x="14547" y="17900"/>
                  </a:cubicBezTo>
                  <a:cubicBezTo>
                    <a:pt x="14547" y="17892"/>
                    <a:pt x="14546" y="17884"/>
                    <a:pt x="14546" y="17876"/>
                  </a:cubicBezTo>
                  <a:close/>
                  <a:moveTo>
                    <a:pt x="13461" y="17767"/>
                  </a:moveTo>
                  <a:cubicBezTo>
                    <a:pt x="13513" y="17767"/>
                    <a:pt x="13561" y="17799"/>
                    <a:pt x="13583" y="17850"/>
                  </a:cubicBezTo>
                  <a:cubicBezTo>
                    <a:pt x="13591" y="17866"/>
                    <a:pt x="13591" y="17898"/>
                    <a:pt x="13591" y="17931"/>
                  </a:cubicBezTo>
                  <a:cubicBezTo>
                    <a:pt x="13591" y="17970"/>
                    <a:pt x="13591" y="18013"/>
                    <a:pt x="13600" y="18050"/>
                  </a:cubicBezTo>
                  <a:lnTo>
                    <a:pt x="13558" y="18068"/>
                  </a:lnTo>
                  <a:lnTo>
                    <a:pt x="13476" y="18100"/>
                  </a:lnTo>
                  <a:cubicBezTo>
                    <a:pt x="13456" y="18064"/>
                    <a:pt x="13423" y="18035"/>
                    <a:pt x="13394" y="18007"/>
                  </a:cubicBezTo>
                  <a:cubicBezTo>
                    <a:pt x="13372" y="17987"/>
                    <a:pt x="13351" y="17967"/>
                    <a:pt x="13346" y="17954"/>
                  </a:cubicBezTo>
                  <a:cubicBezTo>
                    <a:pt x="13317" y="17887"/>
                    <a:pt x="13344" y="17810"/>
                    <a:pt x="13408" y="17778"/>
                  </a:cubicBezTo>
                  <a:cubicBezTo>
                    <a:pt x="13424" y="17771"/>
                    <a:pt x="13443" y="17767"/>
                    <a:pt x="13461" y="17767"/>
                  </a:cubicBezTo>
                  <a:close/>
                  <a:moveTo>
                    <a:pt x="1196" y="17788"/>
                  </a:moveTo>
                  <a:lnTo>
                    <a:pt x="1196" y="18103"/>
                  </a:lnTo>
                  <a:lnTo>
                    <a:pt x="1017" y="18103"/>
                  </a:lnTo>
                  <a:lnTo>
                    <a:pt x="1017" y="17788"/>
                  </a:lnTo>
                  <a:close/>
                  <a:moveTo>
                    <a:pt x="2317" y="17788"/>
                  </a:moveTo>
                  <a:lnTo>
                    <a:pt x="2317" y="18103"/>
                  </a:lnTo>
                  <a:lnTo>
                    <a:pt x="2138" y="18103"/>
                  </a:lnTo>
                  <a:lnTo>
                    <a:pt x="2138" y="17788"/>
                  </a:lnTo>
                  <a:close/>
                  <a:moveTo>
                    <a:pt x="5902" y="17788"/>
                  </a:moveTo>
                  <a:lnTo>
                    <a:pt x="5902" y="18103"/>
                  </a:lnTo>
                  <a:lnTo>
                    <a:pt x="5722" y="18103"/>
                  </a:lnTo>
                  <a:lnTo>
                    <a:pt x="5722" y="17788"/>
                  </a:lnTo>
                  <a:close/>
                  <a:moveTo>
                    <a:pt x="7021" y="17788"/>
                  </a:moveTo>
                  <a:lnTo>
                    <a:pt x="7021" y="18103"/>
                  </a:lnTo>
                  <a:lnTo>
                    <a:pt x="6841" y="18103"/>
                  </a:lnTo>
                  <a:lnTo>
                    <a:pt x="6841" y="17788"/>
                  </a:lnTo>
                  <a:close/>
                  <a:moveTo>
                    <a:pt x="8693" y="17251"/>
                  </a:moveTo>
                  <a:lnTo>
                    <a:pt x="9034" y="17840"/>
                  </a:lnTo>
                  <a:cubicBezTo>
                    <a:pt x="8910" y="17917"/>
                    <a:pt x="8795" y="18005"/>
                    <a:pt x="8689" y="18105"/>
                  </a:cubicBezTo>
                  <a:lnTo>
                    <a:pt x="8209" y="17624"/>
                  </a:lnTo>
                  <a:cubicBezTo>
                    <a:pt x="8357" y="17483"/>
                    <a:pt x="8519" y="17359"/>
                    <a:pt x="8693" y="17251"/>
                  </a:cubicBezTo>
                  <a:close/>
                  <a:moveTo>
                    <a:pt x="11626" y="17251"/>
                  </a:moveTo>
                  <a:cubicBezTo>
                    <a:pt x="11802" y="17359"/>
                    <a:pt x="11962" y="17483"/>
                    <a:pt x="12110" y="17624"/>
                  </a:cubicBezTo>
                  <a:lnTo>
                    <a:pt x="11629" y="18105"/>
                  </a:lnTo>
                  <a:cubicBezTo>
                    <a:pt x="11524" y="18007"/>
                    <a:pt x="11409" y="17917"/>
                    <a:pt x="11285" y="17840"/>
                  </a:cubicBezTo>
                  <a:lnTo>
                    <a:pt x="11626" y="17251"/>
                  </a:lnTo>
                  <a:close/>
                  <a:moveTo>
                    <a:pt x="8176" y="17656"/>
                  </a:moveTo>
                  <a:lnTo>
                    <a:pt x="8656" y="18137"/>
                  </a:lnTo>
                  <a:lnTo>
                    <a:pt x="8631" y="18162"/>
                  </a:lnTo>
                  <a:lnTo>
                    <a:pt x="8150" y="17681"/>
                  </a:lnTo>
                  <a:lnTo>
                    <a:pt x="8176" y="17656"/>
                  </a:lnTo>
                  <a:close/>
                  <a:moveTo>
                    <a:pt x="12145" y="17656"/>
                  </a:moveTo>
                  <a:lnTo>
                    <a:pt x="12169" y="17681"/>
                  </a:lnTo>
                  <a:lnTo>
                    <a:pt x="11688" y="18162"/>
                  </a:lnTo>
                  <a:lnTo>
                    <a:pt x="11663" y="18137"/>
                  </a:lnTo>
                  <a:lnTo>
                    <a:pt x="12145" y="17656"/>
                  </a:lnTo>
                  <a:close/>
                  <a:moveTo>
                    <a:pt x="5838" y="16754"/>
                  </a:moveTo>
                  <a:lnTo>
                    <a:pt x="5838" y="17019"/>
                  </a:lnTo>
                  <a:lnTo>
                    <a:pt x="5676" y="17019"/>
                  </a:lnTo>
                  <a:lnTo>
                    <a:pt x="5676" y="17021"/>
                  </a:lnTo>
                  <a:lnTo>
                    <a:pt x="5676" y="17427"/>
                  </a:lnTo>
                  <a:lnTo>
                    <a:pt x="5838" y="17427"/>
                  </a:lnTo>
                  <a:lnTo>
                    <a:pt x="5838" y="17741"/>
                  </a:lnTo>
                  <a:lnTo>
                    <a:pt x="5676" y="17741"/>
                  </a:lnTo>
                  <a:lnTo>
                    <a:pt x="5676" y="18147"/>
                  </a:lnTo>
                  <a:lnTo>
                    <a:pt x="5838" y="18147"/>
                  </a:lnTo>
                  <a:lnTo>
                    <a:pt x="5838" y="18201"/>
                  </a:lnTo>
                  <a:lnTo>
                    <a:pt x="5198" y="18201"/>
                  </a:lnTo>
                  <a:lnTo>
                    <a:pt x="5198" y="16754"/>
                  </a:lnTo>
                  <a:close/>
                  <a:moveTo>
                    <a:pt x="2839" y="16757"/>
                  </a:moveTo>
                  <a:lnTo>
                    <a:pt x="2839" y="18204"/>
                  </a:lnTo>
                  <a:lnTo>
                    <a:pt x="2200" y="18204"/>
                  </a:lnTo>
                  <a:lnTo>
                    <a:pt x="2200" y="18149"/>
                  </a:lnTo>
                  <a:lnTo>
                    <a:pt x="2362" y="18149"/>
                  </a:lnTo>
                  <a:lnTo>
                    <a:pt x="2362" y="17743"/>
                  </a:lnTo>
                  <a:lnTo>
                    <a:pt x="2200" y="17743"/>
                  </a:lnTo>
                  <a:lnTo>
                    <a:pt x="2200" y="17428"/>
                  </a:lnTo>
                  <a:lnTo>
                    <a:pt x="2362" y="17428"/>
                  </a:lnTo>
                  <a:lnTo>
                    <a:pt x="2362" y="17022"/>
                  </a:lnTo>
                  <a:lnTo>
                    <a:pt x="2200" y="17022"/>
                  </a:lnTo>
                  <a:lnTo>
                    <a:pt x="2200" y="16757"/>
                  </a:lnTo>
                  <a:close/>
                  <a:moveTo>
                    <a:pt x="10882" y="16757"/>
                  </a:moveTo>
                  <a:lnTo>
                    <a:pt x="10882" y="16887"/>
                  </a:lnTo>
                  <a:cubicBezTo>
                    <a:pt x="10879" y="16887"/>
                    <a:pt x="10877" y="16886"/>
                    <a:pt x="10875" y="16886"/>
                  </a:cubicBezTo>
                  <a:cubicBezTo>
                    <a:pt x="10871" y="16885"/>
                    <a:pt x="10869" y="16884"/>
                    <a:pt x="10865" y="16884"/>
                  </a:cubicBezTo>
                  <a:lnTo>
                    <a:pt x="10843" y="16879"/>
                  </a:lnTo>
                  <a:lnTo>
                    <a:pt x="10843" y="16880"/>
                  </a:lnTo>
                  <a:cubicBezTo>
                    <a:pt x="10638" y="16829"/>
                    <a:pt x="10424" y="16802"/>
                    <a:pt x="10206" y="16798"/>
                  </a:cubicBezTo>
                  <a:lnTo>
                    <a:pt x="10117" y="16798"/>
                  </a:lnTo>
                  <a:cubicBezTo>
                    <a:pt x="9899" y="16802"/>
                    <a:pt x="9685" y="16829"/>
                    <a:pt x="9480" y="16880"/>
                  </a:cubicBezTo>
                  <a:lnTo>
                    <a:pt x="9480" y="16879"/>
                  </a:lnTo>
                  <a:lnTo>
                    <a:pt x="9458" y="16884"/>
                  </a:lnTo>
                  <a:cubicBezTo>
                    <a:pt x="9454" y="16885"/>
                    <a:pt x="9452" y="16885"/>
                    <a:pt x="9447" y="16886"/>
                  </a:cubicBezTo>
                  <a:cubicBezTo>
                    <a:pt x="9443" y="16887"/>
                    <a:pt x="9440" y="16889"/>
                    <a:pt x="9436" y="16889"/>
                  </a:cubicBezTo>
                  <a:cubicBezTo>
                    <a:pt x="9420" y="16892"/>
                    <a:pt x="9404" y="16897"/>
                    <a:pt x="9388" y="16902"/>
                  </a:cubicBezTo>
                  <a:lnTo>
                    <a:pt x="9357" y="16911"/>
                  </a:lnTo>
                  <a:cubicBezTo>
                    <a:pt x="9155" y="16970"/>
                    <a:pt x="8961" y="17051"/>
                    <a:pt x="8781" y="17150"/>
                  </a:cubicBezTo>
                  <a:lnTo>
                    <a:pt x="8781" y="17149"/>
                  </a:lnTo>
                  <a:lnTo>
                    <a:pt x="8761" y="17159"/>
                  </a:lnTo>
                  <a:cubicBezTo>
                    <a:pt x="8737" y="17172"/>
                    <a:pt x="8713" y="17186"/>
                    <a:pt x="8689" y="17200"/>
                  </a:cubicBezTo>
                  <a:lnTo>
                    <a:pt x="8670" y="17212"/>
                  </a:lnTo>
                  <a:lnTo>
                    <a:pt x="8670" y="17213"/>
                  </a:lnTo>
                  <a:cubicBezTo>
                    <a:pt x="8492" y="17322"/>
                    <a:pt x="8327" y="17450"/>
                    <a:pt x="8177" y="17594"/>
                  </a:cubicBezTo>
                  <a:lnTo>
                    <a:pt x="8176" y="17593"/>
                  </a:lnTo>
                  <a:lnTo>
                    <a:pt x="8160" y="17608"/>
                  </a:lnTo>
                  <a:cubicBezTo>
                    <a:pt x="8140" y="17627"/>
                    <a:pt x="8120" y="17646"/>
                    <a:pt x="8102" y="17666"/>
                  </a:cubicBezTo>
                  <a:lnTo>
                    <a:pt x="8086" y="17682"/>
                  </a:lnTo>
                  <a:lnTo>
                    <a:pt x="8087" y="17683"/>
                  </a:lnTo>
                  <a:cubicBezTo>
                    <a:pt x="7944" y="17834"/>
                    <a:pt x="7816" y="17999"/>
                    <a:pt x="7706" y="18177"/>
                  </a:cubicBezTo>
                  <a:lnTo>
                    <a:pt x="7695" y="18197"/>
                  </a:lnTo>
                  <a:cubicBezTo>
                    <a:pt x="7693" y="18199"/>
                    <a:pt x="7691" y="18202"/>
                    <a:pt x="7689" y="18204"/>
                  </a:cubicBezTo>
                  <a:lnTo>
                    <a:pt x="6904" y="18204"/>
                  </a:lnTo>
                  <a:lnTo>
                    <a:pt x="6904" y="18149"/>
                  </a:lnTo>
                  <a:lnTo>
                    <a:pt x="7066" y="18149"/>
                  </a:lnTo>
                  <a:lnTo>
                    <a:pt x="7066" y="17743"/>
                  </a:lnTo>
                  <a:lnTo>
                    <a:pt x="6905" y="17743"/>
                  </a:lnTo>
                  <a:lnTo>
                    <a:pt x="6905" y="17428"/>
                  </a:lnTo>
                  <a:lnTo>
                    <a:pt x="7066" y="17428"/>
                  </a:lnTo>
                  <a:lnTo>
                    <a:pt x="7066" y="17022"/>
                  </a:lnTo>
                  <a:lnTo>
                    <a:pt x="6905" y="17022"/>
                  </a:lnTo>
                  <a:lnTo>
                    <a:pt x="6905" y="16757"/>
                  </a:lnTo>
                  <a:close/>
                  <a:moveTo>
                    <a:pt x="14600" y="17959"/>
                  </a:moveTo>
                  <a:cubicBezTo>
                    <a:pt x="14672" y="17961"/>
                    <a:pt x="14729" y="18021"/>
                    <a:pt x="14729" y="18095"/>
                  </a:cubicBezTo>
                  <a:cubicBezTo>
                    <a:pt x="14729" y="18110"/>
                    <a:pt x="14716" y="18139"/>
                    <a:pt x="14704" y="18165"/>
                  </a:cubicBezTo>
                  <a:cubicBezTo>
                    <a:pt x="14689" y="18201"/>
                    <a:pt x="14672" y="18241"/>
                    <a:pt x="14666" y="18280"/>
                  </a:cubicBezTo>
                  <a:lnTo>
                    <a:pt x="14534" y="18283"/>
                  </a:lnTo>
                  <a:cubicBezTo>
                    <a:pt x="14528" y="18244"/>
                    <a:pt x="14510" y="18204"/>
                    <a:pt x="14495" y="18168"/>
                  </a:cubicBezTo>
                  <a:cubicBezTo>
                    <a:pt x="14483" y="18140"/>
                    <a:pt x="14470" y="18110"/>
                    <a:pt x="14470" y="18094"/>
                  </a:cubicBezTo>
                  <a:cubicBezTo>
                    <a:pt x="14470" y="18020"/>
                    <a:pt x="14528" y="17959"/>
                    <a:pt x="14600" y="17959"/>
                  </a:cubicBezTo>
                  <a:close/>
                  <a:moveTo>
                    <a:pt x="13617" y="18095"/>
                  </a:moveTo>
                  <a:cubicBezTo>
                    <a:pt x="13635" y="18129"/>
                    <a:pt x="13666" y="18161"/>
                    <a:pt x="13692" y="18188"/>
                  </a:cubicBezTo>
                  <a:cubicBezTo>
                    <a:pt x="13714" y="18213"/>
                    <a:pt x="13737" y="18237"/>
                    <a:pt x="13744" y="18253"/>
                  </a:cubicBezTo>
                  <a:cubicBezTo>
                    <a:pt x="13755" y="18289"/>
                    <a:pt x="13753" y="18329"/>
                    <a:pt x="13735" y="18361"/>
                  </a:cubicBezTo>
                  <a:cubicBezTo>
                    <a:pt x="13719" y="18392"/>
                    <a:pt x="13695" y="18414"/>
                    <a:pt x="13664" y="18424"/>
                  </a:cubicBezTo>
                  <a:cubicBezTo>
                    <a:pt x="13651" y="18427"/>
                    <a:pt x="13639" y="18429"/>
                    <a:pt x="13626" y="18429"/>
                  </a:cubicBezTo>
                  <a:cubicBezTo>
                    <a:pt x="13571" y="18429"/>
                    <a:pt x="13517" y="18392"/>
                    <a:pt x="13498" y="18337"/>
                  </a:cubicBezTo>
                  <a:cubicBezTo>
                    <a:pt x="13493" y="18325"/>
                    <a:pt x="13496" y="18295"/>
                    <a:pt x="13497" y="18268"/>
                  </a:cubicBezTo>
                  <a:cubicBezTo>
                    <a:pt x="13500" y="18229"/>
                    <a:pt x="13502" y="18183"/>
                    <a:pt x="13493" y="18144"/>
                  </a:cubicBezTo>
                  <a:lnTo>
                    <a:pt x="13617" y="18095"/>
                  </a:lnTo>
                  <a:close/>
                  <a:moveTo>
                    <a:pt x="13728" y="18442"/>
                  </a:moveTo>
                  <a:cubicBezTo>
                    <a:pt x="13729" y="18450"/>
                    <a:pt x="13730" y="18457"/>
                    <a:pt x="13733" y="18465"/>
                  </a:cubicBezTo>
                  <a:cubicBezTo>
                    <a:pt x="13735" y="18473"/>
                    <a:pt x="13739" y="18480"/>
                    <a:pt x="13742" y="18488"/>
                  </a:cubicBezTo>
                  <a:cubicBezTo>
                    <a:pt x="13738" y="18485"/>
                    <a:pt x="13735" y="18485"/>
                    <a:pt x="13732" y="18485"/>
                  </a:cubicBezTo>
                  <a:cubicBezTo>
                    <a:pt x="13715" y="18485"/>
                    <a:pt x="13698" y="18488"/>
                    <a:pt x="13684" y="18492"/>
                  </a:cubicBezTo>
                  <a:cubicBezTo>
                    <a:pt x="13666" y="18497"/>
                    <a:pt x="13649" y="18506"/>
                    <a:pt x="13633" y="18519"/>
                  </a:cubicBezTo>
                  <a:cubicBezTo>
                    <a:pt x="13631" y="18510"/>
                    <a:pt x="13630" y="18503"/>
                    <a:pt x="13629" y="18495"/>
                  </a:cubicBezTo>
                  <a:cubicBezTo>
                    <a:pt x="13627" y="18488"/>
                    <a:pt x="13622" y="18482"/>
                    <a:pt x="13619" y="18474"/>
                  </a:cubicBezTo>
                  <a:lnTo>
                    <a:pt x="13619" y="18474"/>
                  </a:lnTo>
                  <a:cubicBezTo>
                    <a:pt x="13621" y="18474"/>
                    <a:pt x="13623" y="18476"/>
                    <a:pt x="13624" y="18476"/>
                  </a:cubicBezTo>
                  <a:cubicBezTo>
                    <a:pt x="13641" y="18476"/>
                    <a:pt x="13659" y="18473"/>
                    <a:pt x="13676" y="18468"/>
                  </a:cubicBezTo>
                  <a:cubicBezTo>
                    <a:pt x="13694" y="18463"/>
                    <a:pt x="13712" y="18453"/>
                    <a:pt x="13728" y="18442"/>
                  </a:cubicBezTo>
                  <a:close/>
                  <a:moveTo>
                    <a:pt x="12201" y="17715"/>
                  </a:moveTo>
                  <a:cubicBezTo>
                    <a:pt x="12342" y="17863"/>
                    <a:pt x="12468" y="18025"/>
                    <a:pt x="12574" y="18199"/>
                  </a:cubicBezTo>
                  <a:lnTo>
                    <a:pt x="11985" y="18540"/>
                  </a:lnTo>
                  <a:cubicBezTo>
                    <a:pt x="11909" y="18415"/>
                    <a:pt x="11820" y="18300"/>
                    <a:pt x="11720" y="18195"/>
                  </a:cubicBezTo>
                  <a:lnTo>
                    <a:pt x="12201" y="17715"/>
                  </a:lnTo>
                  <a:close/>
                  <a:moveTo>
                    <a:pt x="8120" y="17715"/>
                  </a:moveTo>
                  <a:lnTo>
                    <a:pt x="8601" y="18196"/>
                  </a:lnTo>
                  <a:cubicBezTo>
                    <a:pt x="8502" y="18301"/>
                    <a:pt x="8413" y="18416"/>
                    <a:pt x="8336" y="18541"/>
                  </a:cubicBezTo>
                  <a:lnTo>
                    <a:pt x="7747" y="18199"/>
                  </a:lnTo>
                  <a:cubicBezTo>
                    <a:pt x="7854" y="18024"/>
                    <a:pt x="7979" y="17863"/>
                    <a:pt x="8120" y="17715"/>
                  </a:cubicBezTo>
                  <a:close/>
                  <a:moveTo>
                    <a:pt x="7723" y="18237"/>
                  </a:moveTo>
                  <a:lnTo>
                    <a:pt x="8314" y="18578"/>
                  </a:lnTo>
                  <a:cubicBezTo>
                    <a:pt x="8307" y="18588"/>
                    <a:pt x="8302" y="18598"/>
                    <a:pt x="8297" y="18608"/>
                  </a:cubicBezTo>
                  <a:lnTo>
                    <a:pt x="7706" y="18268"/>
                  </a:lnTo>
                  <a:cubicBezTo>
                    <a:pt x="7712" y="18258"/>
                    <a:pt x="7717" y="18248"/>
                    <a:pt x="7723" y="18237"/>
                  </a:cubicBezTo>
                  <a:close/>
                  <a:moveTo>
                    <a:pt x="12598" y="18237"/>
                  </a:moveTo>
                  <a:cubicBezTo>
                    <a:pt x="12605" y="18248"/>
                    <a:pt x="12610" y="18258"/>
                    <a:pt x="12615" y="18268"/>
                  </a:cubicBezTo>
                  <a:lnTo>
                    <a:pt x="12025" y="18608"/>
                  </a:lnTo>
                  <a:cubicBezTo>
                    <a:pt x="12019" y="18598"/>
                    <a:pt x="12013" y="18587"/>
                    <a:pt x="12008" y="18578"/>
                  </a:cubicBezTo>
                  <a:lnTo>
                    <a:pt x="12598" y="18237"/>
                  </a:lnTo>
                  <a:close/>
                  <a:moveTo>
                    <a:pt x="14671" y="18326"/>
                  </a:moveTo>
                  <a:cubicBezTo>
                    <a:pt x="14676" y="18366"/>
                    <a:pt x="14695" y="18406"/>
                    <a:pt x="14711" y="18442"/>
                  </a:cubicBezTo>
                  <a:cubicBezTo>
                    <a:pt x="14723" y="18468"/>
                    <a:pt x="14736" y="18495"/>
                    <a:pt x="14737" y="18511"/>
                  </a:cubicBezTo>
                  <a:cubicBezTo>
                    <a:pt x="14737" y="18587"/>
                    <a:pt x="14682" y="18648"/>
                    <a:pt x="14611" y="18651"/>
                  </a:cubicBezTo>
                  <a:lnTo>
                    <a:pt x="14605" y="18651"/>
                  </a:lnTo>
                  <a:cubicBezTo>
                    <a:pt x="14536" y="18651"/>
                    <a:pt x="14479" y="18593"/>
                    <a:pt x="14478" y="18520"/>
                  </a:cubicBezTo>
                  <a:cubicBezTo>
                    <a:pt x="14478" y="18504"/>
                    <a:pt x="14489" y="18473"/>
                    <a:pt x="14501" y="18445"/>
                  </a:cubicBezTo>
                  <a:cubicBezTo>
                    <a:pt x="14516" y="18409"/>
                    <a:pt x="14531" y="18368"/>
                    <a:pt x="14537" y="18329"/>
                  </a:cubicBezTo>
                  <a:lnTo>
                    <a:pt x="14603" y="18327"/>
                  </a:lnTo>
                  <a:lnTo>
                    <a:pt x="14671" y="18326"/>
                  </a:lnTo>
                  <a:close/>
                  <a:moveTo>
                    <a:pt x="7664" y="18248"/>
                  </a:moveTo>
                  <a:cubicBezTo>
                    <a:pt x="7661" y="18253"/>
                    <a:pt x="7658" y="18260"/>
                    <a:pt x="7655" y="18265"/>
                  </a:cubicBezTo>
                  <a:lnTo>
                    <a:pt x="7644" y="18284"/>
                  </a:lnTo>
                  <a:cubicBezTo>
                    <a:pt x="7573" y="18414"/>
                    <a:pt x="7512" y="18548"/>
                    <a:pt x="7461" y="18687"/>
                  </a:cubicBezTo>
                  <a:lnTo>
                    <a:pt x="7067" y="18687"/>
                  </a:lnTo>
                  <a:lnTo>
                    <a:pt x="7067" y="18463"/>
                  </a:lnTo>
                  <a:lnTo>
                    <a:pt x="6905" y="18463"/>
                  </a:lnTo>
                  <a:lnTo>
                    <a:pt x="6905" y="18248"/>
                  </a:lnTo>
                  <a:close/>
                  <a:moveTo>
                    <a:pt x="2840" y="18248"/>
                  </a:moveTo>
                  <a:lnTo>
                    <a:pt x="2840" y="18648"/>
                  </a:lnTo>
                  <a:cubicBezTo>
                    <a:pt x="2840" y="18662"/>
                    <a:pt x="2842" y="18675"/>
                    <a:pt x="2845" y="18688"/>
                  </a:cubicBezTo>
                  <a:lnTo>
                    <a:pt x="2364" y="18688"/>
                  </a:lnTo>
                  <a:lnTo>
                    <a:pt x="2364" y="18464"/>
                  </a:lnTo>
                  <a:lnTo>
                    <a:pt x="2201" y="18464"/>
                  </a:lnTo>
                  <a:lnTo>
                    <a:pt x="2201" y="18248"/>
                  </a:lnTo>
                  <a:close/>
                  <a:moveTo>
                    <a:pt x="5839" y="18248"/>
                  </a:moveTo>
                  <a:lnTo>
                    <a:pt x="5839" y="18464"/>
                  </a:lnTo>
                  <a:lnTo>
                    <a:pt x="5676" y="18464"/>
                  </a:lnTo>
                  <a:lnTo>
                    <a:pt x="5676" y="18688"/>
                  </a:lnTo>
                  <a:lnTo>
                    <a:pt x="5196" y="18688"/>
                  </a:lnTo>
                  <a:cubicBezTo>
                    <a:pt x="5197" y="18675"/>
                    <a:pt x="5198" y="18662"/>
                    <a:pt x="5198" y="18648"/>
                  </a:cubicBezTo>
                  <a:lnTo>
                    <a:pt x="5198" y="18248"/>
                  </a:lnTo>
                  <a:close/>
                  <a:moveTo>
                    <a:pt x="14667" y="18684"/>
                  </a:moveTo>
                  <a:cubicBezTo>
                    <a:pt x="14667" y="18693"/>
                    <a:pt x="14666" y="18700"/>
                    <a:pt x="14666" y="18708"/>
                  </a:cubicBezTo>
                  <a:lnTo>
                    <a:pt x="14671" y="18732"/>
                  </a:lnTo>
                  <a:cubicBezTo>
                    <a:pt x="14655" y="18726"/>
                    <a:pt x="14639" y="18724"/>
                    <a:pt x="14621" y="18724"/>
                  </a:cubicBezTo>
                  <a:lnTo>
                    <a:pt x="14614" y="18724"/>
                  </a:lnTo>
                  <a:cubicBezTo>
                    <a:pt x="14594" y="18725"/>
                    <a:pt x="14576" y="18729"/>
                    <a:pt x="14558" y="18737"/>
                  </a:cubicBezTo>
                  <a:cubicBezTo>
                    <a:pt x="14558" y="18729"/>
                    <a:pt x="14559" y="18721"/>
                    <a:pt x="14559" y="18714"/>
                  </a:cubicBezTo>
                  <a:cubicBezTo>
                    <a:pt x="14559" y="18705"/>
                    <a:pt x="14557" y="18698"/>
                    <a:pt x="14556" y="18689"/>
                  </a:cubicBezTo>
                  <a:lnTo>
                    <a:pt x="14556" y="18689"/>
                  </a:lnTo>
                  <a:cubicBezTo>
                    <a:pt x="14572" y="18695"/>
                    <a:pt x="14587" y="18698"/>
                    <a:pt x="14604" y="18698"/>
                  </a:cubicBezTo>
                  <a:lnTo>
                    <a:pt x="14613" y="18698"/>
                  </a:lnTo>
                  <a:cubicBezTo>
                    <a:pt x="14632" y="18696"/>
                    <a:pt x="14651" y="18693"/>
                    <a:pt x="14667" y="18684"/>
                  </a:cubicBezTo>
                  <a:close/>
                  <a:moveTo>
                    <a:pt x="11349" y="15674"/>
                  </a:moveTo>
                  <a:cubicBezTo>
                    <a:pt x="11391" y="15683"/>
                    <a:pt x="11436" y="15692"/>
                    <a:pt x="11467" y="15714"/>
                  </a:cubicBezTo>
                  <a:cubicBezTo>
                    <a:pt x="11497" y="15737"/>
                    <a:pt x="11523" y="15778"/>
                    <a:pt x="11544" y="15815"/>
                  </a:cubicBezTo>
                  <a:cubicBezTo>
                    <a:pt x="11562" y="15846"/>
                    <a:pt x="11578" y="15874"/>
                    <a:pt x="11598" y="15888"/>
                  </a:cubicBezTo>
                  <a:cubicBezTo>
                    <a:pt x="11613" y="15900"/>
                    <a:pt x="11631" y="15910"/>
                    <a:pt x="11650" y="15916"/>
                  </a:cubicBezTo>
                  <a:cubicBezTo>
                    <a:pt x="11671" y="15963"/>
                    <a:pt x="11702" y="16006"/>
                    <a:pt x="11741" y="16036"/>
                  </a:cubicBezTo>
                  <a:cubicBezTo>
                    <a:pt x="11756" y="16047"/>
                    <a:pt x="11771" y="16056"/>
                    <a:pt x="11786" y="16064"/>
                  </a:cubicBezTo>
                  <a:cubicBezTo>
                    <a:pt x="11804" y="16094"/>
                    <a:pt x="11820" y="16130"/>
                    <a:pt x="11834" y="16168"/>
                  </a:cubicBezTo>
                  <a:cubicBezTo>
                    <a:pt x="11846" y="16206"/>
                    <a:pt x="11857" y="16243"/>
                    <a:pt x="11864" y="16281"/>
                  </a:cubicBezTo>
                  <a:cubicBezTo>
                    <a:pt x="11858" y="16297"/>
                    <a:pt x="11852" y="16312"/>
                    <a:pt x="11848" y="16330"/>
                  </a:cubicBezTo>
                  <a:cubicBezTo>
                    <a:pt x="11826" y="16415"/>
                    <a:pt x="11848" y="16512"/>
                    <a:pt x="11900" y="16591"/>
                  </a:cubicBezTo>
                  <a:cubicBezTo>
                    <a:pt x="11927" y="16629"/>
                    <a:pt x="11978" y="16668"/>
                    <a:pt x="12074" y="16721"/>
                  </a:cubicBezTo>
                  <a:lnTo>
                    <a:pt x="12110" y="16740"/>
                  </a:lnTo>
                  <a:cubicBezTo>
                    <a:pt x="12169" y="16771"/>
                    <a:pt x="12230" y="16805"/>
                    <a:pt x="12274" y="16844"/>
                  </a:cubicBezTo>
                  <a:cubicBezTo>
                    <a:pt x="12321" y="16887"/>
                    <a:pt x="12364" y="16950"/>
                    <a:pt x="12405" y="17013"/>
                  </a:cubicBezTo>
                  <a:cubicBezTo>
                    <a:pt x="12457" y="17088"/>
                    <a:pt x="12505" y="17159"/>
                    <a:pt x="12556" y="17187"/>
                  </a:cubicBezTo>
                  <a:cubicBezTo>
                    <a:pt x="12609" y="17217"/>
                    <a:pt x="12667" y="17233"/>
                    <a:pt x="12723" y="17233"/>
                  </a:cubicBezTo>
                  <a:cubicBezTo>
                    <a:pt x="12772" y="17233"/>
                    <a:pt x="12818" y="17221"/>
                    <a:pt x="12858" y="17200"/>
                  </a:cubicBezTo>
                  <a:cubicBezTo>
                    <a:pt x="12869" y="17202"/>
                    <a:pt x="12883" y="17204"/>
                    <a:pt x="12895" y="17207"/>
                  </a:cubicBezTo>
                  <a:lnTo>
                    <a:pt x="12895" y="18796"/>
                  </a:lnTo>
                  <a:cubicBezTo>
                    <a:pt x="12838" y="18619"/>
                    <a:pt x="12764" y="18448"/>
                    <a:pt x="12675" y="18288"/>
                  </a:cubicBezTo>
                  <a:lnTo>
                    <a:pt x="12677" y="18288"/>
                  </a:lnTo>
                  <a:lnTo>
                    <a:pt x="12660" y="18256"/>
                  </a:lnTo>
                  <a:cubicBezTo>
                    <a:pt x="12648" y="18236"/>
                    <a:pt x="12637" y="18216"/>
                    <a:pt x="12626" y="18197"/>
                  </a:cubicBezTo>
                  <a:lnTo>
                    <a:pt x="12614" y="18177"/>
                  </a:lnTo>
                  <a:cubicBezTo>
                    <a:pt x="12506" y="17999"/>
                    <a:pt x="12377" y="17834"/>
                    <a:pt x="12232" y="17683"/>
                  </a:cubicBezTo>
                  <a:lnTo>
                    <a:pt x="12235" y="17682"/>
                  </a:lnTo>
                  <a:lnTo>
                    <a:pt x="12219" y="17666"/>
                  </a:lnTo>
                  <a:cubicBezTo>
                    <a:pt x="12200" y="17646"/>
                    <a:pt x="12180" y="17629"/>
                    <a:pt x="12161" y="17608"/>
                  </a:cubicBezTo>
                  <a:lnTo>
                    <a:pt x="12145" y="17593"/>
                  </a:lnTo>
                  <a:lnTo>
                    <a:pt x="12143" y="17594"/>
                  </a:lnTo>
                  <a:cubicBezTo>
                    <a:pt x="11993" y="17450"/>
                    <a:pt x="11829" y="17323"/>
                    <a:pt x="11650" y="17213"/>
                  </a:cubicBezTo>
                  <a:lnTo>
                    <a:pt x="11630" y="17201"/>
                  </a:lnTo>
                  <a:cubicBezTo>
                    <a:pt x="11607" y="17187"/>
                    <a:pt x="11583" y="17174"/>
                    <a:pt x="11560" y="17160"/>
                  </a:cubicBezTo>
                  <a:lnTo>
                    <a:pt x="11540" y="17150"/>
                  </a:lnTo>
                  <a:lnTo>
                    <a:pt x="11540" y="17151"/>
                  </a:lnTo>
                  <a:cubicBezTo>
                    <a:pt x="11477" y="17117"/>
                    <a:pt x="11413" y="17085"/>
                    <a:pt x="11349" y="17056"/>
                  </a:cubicBezTo>
                  <a:lnTo>
                    <a:pt x="11349" y="15674"/>
                  </a:lnTo>
                  <a:close/>
                  <a:moveTo>
                    <a:pt x="1196" y="18510"/>
                  </a:moveTo>
                  <a:lnTo>
                    <a:pt x="1196" y="18825"/>
                  </a:lnTo>
                  <a:lnTo>
                    <a:pt x="1017" y="18825"/>
                  </a:lnTo>
                  <a:lnTo>
                    <a:pt x="1017" y="18510"/>
                  </a:lnTo>
                  <a:close/>
                  <a:moveTo>
                    <a:pt x="2317" y="18510"/>
                  </a:moveTo>
                  <a:lnTo>
                    <a:pt x="2317" y="18825"/>
                  </a:lnTo>
                  <a:lnTo>
                    <a:pt x="2138" y="18825"/>
                  </a:lnTo>
                  <a:lnTo>
                    <a:pt x="2138" y="18510"/>
                  </a:lnTo>
                  <a:close/>
                  <a:moveTo>
                    <a:pt x="5902" y="18510"/>
                  </a:moveTo>
                  <a:lnTo>
                    <a:pt x="5902" y="18825"/>
                  </a:lnTo>
                  <a:lnTo>
                    <a:pt x="5722" y="18825"/>
                  </a:lnTo>
                  <a:lnTo>
                    <a:pt x="5722" y="18510"/>
                  </a:lnTo>
                  <a:close/>
                  <a:moveTo>
                    <a:pt x="7021" y="18510"/>
                  </a:moveTo>
                  <a:lnTo>
                    <a:pt x="7021" y="18825"/>
                  </a:lnTo>
                  <a:lnTo>
                    <a:pt x="6841" y="18825"/>
                  </a:lnTo>
                  <a:lnTo>
                    <a:pt x="6841" y="18510"/>
                  </a:lnTo>
                  <a:close/>
                  <a:moveTo>
                    <a:pt x="4953" y="16320"/>
                  </a:moveTo>
                  <a:cubicBezTo>
                    <a:pt x="5062" y="16320"/>
                    <a:pt x="5153" y="16409"/>
                    <a:pt x="5153" y="16521"/>
                  </a:cubicBezTo>
                  <a:lnTo>
                    <a:pt x="5153" y="18648"/>
                  </a:lnTo>
                  <a:cubicBezTo>
                    <a:pt x="5153" y="18759"/>
                    <a:pt x="5063" y="18851"/>
                    <a:pt x="4951" y="18851"/>
                  </a:cubicBezTo>
                  <a:lnTo>
                    <a:pt x="3085" y="18851"/>
                  </a:lnTo>
                  <a:cubicBezTo>
                    <a:pt x="2975" y="18851"/>
                    <a:pt x="2884" y="18759"/>
                    <a:pt x="2884" y="18648"/>
                  </a:cubicBezTo>
                  <a:lnTo>
                    <a:pt x="2884" y="16521"/>
                  </a:lnTo>
                  <a:cubicBezTo>
                    <a:pt x="2884" y="16410"/>
                    <a:pt x="2975" y="16320"/>
                    <a:pt x="3085" y="16320"/>
                  </a:cubicBezTo>
                  <a:close/>
                  <a:moveTo>
                    <a:pt x="13733" y="18530"/>
                  </a:moveTo>
                  <a:cubicBezTo>
                    <a:pt x="13792" y="18530"/>
                    <a:pt x="13844" y="18572"/>
                    <a:pt x="13860" y="18632"/>
                  </a:cubicBezTo>
                  <a:cubicBezTo>
                    <a:pt x="13864" y="18650"/>
                    <a:pt x="13859" y="18684"/>
                    <a:pt x="13853" y="18716"/>
                  </a:cubicBezTo>
                  <a:cubicBezTo>
                    <a:pt x="13846" y="18754"/>
                    <a:pt x="13840" y="18796"/>
                    <a:pt x="13844" y="18835"/>
                  </a:cubicBezTo>
                  <a:lnTo>
                    <a:pt x="13751" y="18854"/>
                  </a:lnTo>
                  <a:lnTo>
                    <a:pt x="13713" y="18862"/>
                  </a:lnTo>
                  <a:cubicBezTo>
                    <a:pt x="13698" y="18824"/>
                    <a:pt x="13672" y="18789"/>
                    <a:pt x="13648" y="18757"/>
                  </a:cubicBezTo>
                  <a:cubicBezTo>
                    <a:pt x="13630" y="18735"/>
                    <a:pt x="13613" y="18712"/>
                    <a:pt x="13609" y="18699"/>
                  </a:cubicBezTo>
                  <a:cubicBezTo>
                    <a:pt x="13591" y="18627"/>
                    <a:pt x="13630" y="18557"/>
                    <a:pt x="13698" y="18535"/>
                  </a:cubicBezTo>
                  <a:cubicBezTo>
                    <a:pt x="13710" y="18531"/>
                    <a:pt x="13722" y="18530"/>
                    <a:pt x="13733" y="18530"/>
                  </a:cubicBezTo>
                  <a:close/>
                  <a:moveTo>
                    <a:pt x="5093" y="18851"/>
                  </a:moveTo>
                  <a:lnTo>
                    <a:pt x="5093" y="18851"/>
                  </a:lnTo>
                  <a:cubicBezTo>
                    <a:pt x="5070" y="18872"/>
                    <a:pt x="5055" y="18909"/>
                    <a:pt x="5055" y="18951"/>
                  </a:cubicBezTo>
                  <a:lnTo>
                    <a:pt x="5055" y="19023"/>
                  </a:lnTo>
                  <a:cubicBezTo>
                    <a:pt x="5023" y="19026"/>
                    <a:pt x="4995" y="19030"/>
                    <a:pt x="4966" y="19033"/>
                  </a:cubicBezTo>
                  <a:lnTo>
                    <a:pt x="4949" y="18964"/>
                  </a:lnTo>
                  <a:cubicBezTo>
                    <a:pt x="4940" y="18935"/>
                    <a:pt x="4924" y="18911"/>
                    <a:pt x="4906" y="18894"/>
                  </a:cubicBezTo>
                  <a:lnTo>
                    <a:pt x="4953" y="18894"/>
                  </a:lnTo>
                  <a:cubicBezTo>
                    <a:pt x="4954" y="18894"/>
                    <a:pt x="4956" y="18894"/>
                    <a:pt x="4958" y="18894"/>
                  </a:cubicBezTo>
                  <a:cubicBezTo>
                    <a:pt x="5009" y="18894"/>
                    <a:pt x="5055" y="18878"/>
                    <a:pt x="5093" y="18851"/>
                  </a:cubicBezTo>
                  <a:close/>
                  <a:moveTo>
                    <a:pt x="7684" y="18309"/>
                  </a:moveTo>
                  <a:lnTo>
                    <a:pt x="8273" y="18648"/>
                  </a:lnTo>
                  <a:cubicBezTo>
                    <a:pt x="8204" y="18775"/>
                    <a:pt x="8149" y="18910"/>
                    <a:pt x="8107" y="19049"/>
                  </a:cubicBezTo>
                  <a:lnTo>
                    <a:pt x="7449" y="18873"/>
                  </a:lnTo>
                  <a:cubicBezTo>
                    <a:pt x="7507" y="18675"/>
                    <a:pt x="7586" y="18487"/>
                    <a:pt x="7684" y="18309"/>
                  </a:cubicBezTo>
                  <a:close/>
                  <a:moveTo>
                    <a:pt x="12637" y="18309"/>
                  </a:moveTo>
                  <a:cubicBezTo>
                    <a:pt x="12734" y="18487"/>
                    <a:pt x="12814" y="18675"/>
                    <a:pt x="12872" y="18873"/>
                  </a:cubicBezTo>
                  <a:lnTo>
                    <a:pt x="12215" y="19049"/>
                  </a:lnTo>
                  <a:cubicBezTo>
                    <a:pt x="12172" y="18910"/>
                    <a:pt x="12116" y="18775"/>
                    <a:pt x="12048" y="18648"/>
                  </a:cubicBezTo>
                  <a:lnTo>
                    <a:pt x="12637" y="18309"/>
                  </a:lnTo>
                  <a:close/>
                  <a:moveTo>
                    <a:pt x="6699" y="16086"/>
                  </a:moveTo>
                  <a:cubicBezTo>
                    <a:pt x="6788" y="16089"/>
                    <a:pt x="6858" y="16162"/>
                    <a:pt x="6858" y="16249"/>
                  </a:cubicBezTo>
                  <a:lnTo>
                    <a:pt x="6858" y="16299"/>
                  </a:lnTo>
                  <a:lnTo>
                    <a:pt x="6795" y="16299"/>
                  </a:lnTo>
                  <a:lnTo>
                    <a:pt x="6795" y="16706"/>
                  </a:lnTo>
                  <a:lnTo>
                    <a:pt x="6858" y="16706"/>
                  </a:lnTo>
                  <a:lnTo>
                    <a:pt x="6858" y="17021"/>
                  </a:lnTo>
                  <a:lnTo>
                    <a:pt x="6795" y="17021"/>
                  </a:lnTo>
                  <a:lnTo>
                    <a:pt x="6795" y="17427"/>
                  </a:lnTo>
                  <a:lnTo>
                    <a:pt x="6858" y="17427"/>
                  </a:lnTo>
                  <a:lnTo>
                    <a:pt x="6858" y="17741"/>
                  </a:lnTo>
                  <a:lnTo>
                    <a:pt x="6795" y="17741"/>
                  </a:lnTo>
                  <a:lnTo>
                    <a:pt x="6795" y="18147"/>
                  </a:lnTo>
                  <a:lnTo>
                    <a:pt x="6858" y="18147"/>
                  </a:lnTo>
                  <a:lnTo>
                    <a:pt x="6858" y="18463"/>
                  </a:lnTo>
                  <a:lnTo>
                    <a:pt x="6795" y="18463"/>
                  </a:lnTo>
                  <a:lnTo>
                    <a:pt x="6795" y="18869"/>
                  </a:lnTo>
                  <a:lnTo>
                    <a:pt x="6858" y="18869"/>
                  </a:lnTo>
                  <a:lnTo>
                    <a:pt x="6858" y="18917"/>
                  </a:lnTo>
                  <a:cubicBezTo>
                    <a:pt x="6858" y="19006"/>
                    <a:pt x="6788" y="19080"/>
                    <a:pt x="6699" y="19081"/>
                  </a:cubicBezTo>
                  <a:lnTo>
                    <a:pt x="6699" y="16086"/>
                  </a:lnTo>
                  <a:close/>
                  <a:moveTo>
                    <a:pt x="1339" y="16089"/>
                  </a:moveTo>
                  <a:lnTo>
                    <a:pt x="1339" y="19084"/>
                  </a:lnTo>
                  <a:cubicBezTo>
                    <a:pt x="1251" y="19081"/>
                    <a:pt x="1180" y="19009"/>
                    <a:pt x="1180" y="18920"/>
                  </a:cubicBezTo>
                  <a:lnTo>
                    <a:pt x="1180" y="18872"/>
                  </a:lnTo>
                  <a:lnTo>
                    <a:pt x="1243" y="18872"/>
                  </a:lnTo>
                  <a:lnTo>
                    <a:pt x="1243" y="18466"/>
                  </a:lnTo>
                  <a:lnTo>
                    <a:pt x="1180" y="18466"/>
                  </a:lnTo>
                  <a:lnTo>
                    <a:pt x="1180" y="18151"/>
                  </a:lnTo>
                  <a:lnTo>
                    <a:pt x="1243" y="18151"/>
                  </a:lnTo>
                  <a:lnTo>
                    <a:pt x="1243" y="17745"/>
                  </a:lnTo>
                  <a:lnTo>
                    <a:pt x="1180" y="17745"/>
                  </a:lnTo>
                  <a:lnTo>
                    <a:pt x="1180" y="17429"/>
                  </a:lnTo>
                  <a:lnTo>
                    <a:pt x="1243" y="17429"/>
                  </a:lnTo>
                  <a:lnTo>
                    <a:pt x="1243" y="17023"/>
                  </a:lnTo>
                  <a:lnTo>
                    <a:pt x="1180" y="17023"/>
                  </a:lnTo>
                  <a:lnTo>
                    <a:pt x="1180" y="16708"/>
                  </a:lnTo>
                  <a:lnTo>
                    <a:pt x="1243" y="16708"/>
                  </a:lnTo>
                  <a:lnTo>
                    <a:pt x="1243" y="16301"/>
                  </a:lnTo>
                  <a:lnTo>
                    <a:pt x="1180" y="16301"/>
                  </a:lnTo>
                  <a:lnTo>
                    <a:pt x="1180" y="16252"/>
                  </a:lnTo>
                  <a:cubicBezTo>
                    <a:pt x="1180" y="16164"/>
                    <a:pt x="1251" y="16091"/>
                    <a:pt x="1339" y="16089"/>
                  </a:cubicBezTo>
                  <a:close/>
                  <a:moveTo>
                    <a:pt x="1595" y="16086"/>
                  </a:moveTo>
                  <a:lnTo>
                    <a:pt x="1595" y="19084"/>
                  </a:lnTo>
                  <a:lnTo>
                    <a:pt x="1385" y="19084"/>
                  </a:lnTo>
                  <a:lnTo>
                    <a:pt x="1385" y="16086"/>
                  </a:lnTo>
                  <a:close/>
                  <a:moveTo>
                    <a:pt x="1694" y="16086"/>
                  </a:moveTo>
                  <a:lnTo>
                    <a:pt x="1694" y="19084"/>
                  </a:lnTo>
                  <a:lnTo>
                    <a:pt x="1639" y="19084"/>
                  </a:lnTo>
                  <a:lnTo>
                    <a:pt x="1639" y="16086"/>
                  </a:lnTo>
                  <a:close/>
                  <a:moveTo>
                    <a:pt x="1949" y="16086"/>
                  </a:moveTo>
                  <a:lnTo>
                    <a:pt x="1949" y="19084"/>
                  </a:lnTo>
                  <a:lnTo>
                    <a:pt x="1739" y="19084"/>
                  </a:lnTo>
                  <a:lnTo>
                    <a:pt x="1739" y="16086"/>
                  </a:lnTo>
                  <a:close/>
                  <a:moveTo>
                    <a:pt x="1996" y="16088"/>
                  </a:moveTo>
                  <a:cubicBezTo>
                    <a:pt x="2083" y="16090"/>
                    <a:pt x="2155" y="16163"/>
                    <a:pt x="2155" y="16251"/>
                  </a:cubicBezTo>
                  <a:lnTo>
                    <a:pt x="2155" y="16300"/>
                  </a:lnTo>
                  <a:lnTo>
                    <a:pt x="2092" y="16300"/>
                  </a:lnTo>
                  <a:lnTo>
                    <a:pt x="2092" y="16707"/>
                  </a:lnTo>
                  <a:lnTo>
                    <a:pt x="2155" y="16707"/>
                  </a:lnTo>
                  <a:lnTo>
                    <a:pt x="2155" y="17022"/>
                  </a:lnTo>
                  <a:lnTo>
                    <a:pt x="2092" y="17022"/>
                  </a:lnTo>
                  <a:lnTo>
                    <a:pt x="2092" y="17428"/>
                  </a:lnTo>
                  <a:lnTo>
                    <a:pt x="2155" y="17428"/>
                  </a:lnTo>
                  <a:lnTo>
                    <a:pt x="2155" y="17743"/>
                  </a:lnTo>
                  <a:lnTo>
                    <a:pt x="2092" y="17743"/>
                  </a:lnTo>
                  <a:lnTo>
                    <a:pt x="2092" y="18148"/>
                  </a:lnTo>
                  <a:lnTo>
                    <a:pt x="2155" y="18148"/>
                  </a:lnTo>
                  <a:lnTo>
                    <a:pt x="2155" y="18464"/>
                  </a:lnTo>
                  <a:lnTo>
                    <a:pt x="2092" y="18464"/>
                  </a:lnTo>
                  <a:lnTo>
                    <a:pt x="2092" y="18870"/>
                  </a:lnTo>
                  <a:lnTo>
                    <a:pt x="2155" y="18870"/>
                  </a:lnTo>
                  <a:lnTo>
                    <a:pt x="2155" y="18920"/>
                  </a:lnTo>
                  <a:cubicBezTo>
                    <a:pt x="2155" y="19009"/>
                    <a:pt x="2084" y="19083"/>
                    <a:pt x="1996" y="19084"/>
                  </a:cubicBezTo>
                  <a:lnTo>
                    <a:pt x="1996" y="16088"/>
                  </a:lnTo>
                  <a:close/>
                  <a:moveTo>
                    <a:pt x="6298" y="16086"/>
                  </a:moveTo>
                  <a:lnTo>
                    <a:pt x="6298" y="19084"/>
                  </a:lnTo>
                  <a:lnTo>
                    <a:pt x="6089" y="19084"/>
                  </a:lnTo>
                  <a:lnTo>
                    <a:pt x="6089" y="16086"/>
                  </a:lnTo>
                  <a:close/>
                  <a:moveTo>
                    <a:pt x="6399" y="16086"/>
                  </a:moveTo>
                  <a:lnTo>
                    <a:pt x="6399" y="19084"/>
                  </a:lnTo>
                  <a:lnTo>
                    <a:pt x="6345" y="19084"/>
                  </a:lnTo>
                  <a:lnTo>
                    <a:pt x="6345" y="16086"/>
                  </a:lnTo>
                  <a:close/>
                  <a:moveTo>
                    <a:pt x="6653" y="16086"/>
                  </a:moveTo>
                  <a:lnTo>
                    <a:pt x="6653" y="19084"/>
                  </a:lnTo>
                  <a:lnTo>
                    <a:pt x="6443" y="19084"/>
                  </a:lnTo>
                  <a:lnTo>
                    <a:pt x="6443" y="16086"/>
                  </a:lnTo>
                  <a:close/>
                  <a:moveTo>
                    <a:pt x="6044" y="16089"/>
                  </a:moveTo>
                  <a:lnTo>
                    <a:pt x="6044" y="19085"/>
                  </a:lnTo>
                  <a:cubicBezTo>
                    <a:pt x="5956" y="19083"/>
                    <a:pt x="5884" y="19010"/>
                    <a:pt x="5884" y="18921"/>
                  </a:cubicBezTo>
                  <a:lnTo>
                    <a:pt x="5884" y="18872"/>
                  </a:lnTo>
                  <a:lnTo>
                    <a:pt x="5947" y="18872"/>
                  </a:lnTo>
                  <a:lnTo>
                    <a:pt x="5947" y="18466"/>
                  </a:lnTo>
                  <a:lnTo>
                    <a:pt x="5884" y="18466"/>
                  </a:lnTo>
                  <a:lnTo>
                    <a:pt x="5884" y="18151"/>
                  </a:lnTo>
                  <a:lnTo>
                    <a:pt x="5947" y="18151"/>
                  </a:lnTo>
                  <a:lnTo>
                    <a:pt x="5947" y="17745"/>
                  </a:lnTo>
                  <a:lnTo>
                    <a:pt x="5884" y="17745"/>
                  </a:lnTo>
                  <a:lnTo>
                    <a:pt x="5884" y="17429"/>
                  </a:lnTo>
                  <a:lnTo>
                    <a:pt x="5947" y="17429"/>
                  </a:lnTo>
                  <a:lnTo>
                    <a:pt x="5947" y="17023"/>
                  </a:lnTo>
                  <a:lnTo>
                    <a:pt x="5884" y="17023"/>
                  </a:lnTo>
                  <a:lnTo>
                    <a:pt x="5884" y="16708"/>
                  </a:lnTo>
                  <a:lnTo>
                    <a:pt x="5947" y="16708"/>
                  </a:lnTo>
                  <a:lnTo>
                    <a:pt x="5947" y="16301"/>
                  </a:lnTo>
                  <a:lnTo>
                    <a:pt x="5884" y="16301"/>
                  </a:lnTo>
                  <a:lnTo>
                    <a:pt x="5884" y="16252"/>
                  </a:lnTo>
                  <a:cubicBezTo>
                    <a:pt x="5884" y="16164"/>
                    <a:pt x="5956" y="16091"/>
                    <a:pt x="6044" y="16089"/>
                  </a:cubicBezTo>
                  <a:close/>
                  <a:moveTo>
                    <a:pt x="14621" y="18767"/>
                  </a:moveTo>
                  <a:cubicBezTo>
                    <a:pt x="14692" y="18769"/>
                    <a:pt x="14748" y="18825"/>
                    <a:pt x="14752" y="18896"/>
                  </a:cubicBezTo>
                  <a:cubicBezTo>
                    <a:pt x="14753" y="18911"/>
                    <a:pt x="14742" y="18940"/>
                    <a:pt x="14732" y="18968"/>
                  </a:cubicBezTo>
                  <a:cubicBezTo>
                    <a:pt x="14719" y="19005"/>
                    <a:pt x="14703" y="19047"/>
                    <a:pt x="14702" y="19086"/>
                  </a:cubicBezTo>
                  <a:lnTo>
                    <a:pt x="14568" y="19095"/>
                  </a:lnTo>
                  <a:cubicBezTo>
                    <a:pt x="14561" y="19056"/>
                    <a:pt x="14541" y="19017"/>
                    <a:pt x="14523" y="18984"/>
                  </a:cubicBezTo>
                  <a:cubicBezTo>
                    <a:pt x="14508" y="18956"/>
                    <a:pt x="14493" y="18927"/>
                    <a:pt x="14493" y="18911"/>
                  </a:cubicBezTo>
                  <a:cubicBezTo>
                    <a:pt x="14490" y="18873"/>
                    <a:pt x="14504" y="18837"/>
                    <a:pt x="14527" y="18810"/>
                  </a:cubicBezTo>
                  <a:cubicBezTo>
                    <a:pt x="14550" y="18784"/>
                    <a:pt x="14582" y="18770"/>
                    <a:pt x="14615" y="18767"/>
                  </a:cubicBezTo>
                  <a:close/>
                  <a:moveTo>
                    <a:pt x="5676" y="18736"/>
                  </a:moveTo>
                  <a:lnTo>
                    <a:pt x="5676" y="18873"/>
                  </a:lnTo>
                  <a:lnTo>
                    <a:pt x="5706" y="18873"/>
                  </a:lnTo>
                  <a:lnTo>
                    <a:pt x="5706" y="18986"/>
                  </a:lnTo>
                  <a:cubicBezTo>
                    <a:pt x="5671" y="18990"/>
                    <a:pt x="5634" y="19014"/>
                    <a:pt x="5610" y="19054"/>
                  </a:cubicBezTo>
                  <a:lnTo>
                    <a:pt x="5574" y="19117"/>
                  </a:lnTo>
                  <a:cubicBezTo>
                    <a:pt x="5546" y="19104"/>
                    <a:pt x="5520" y="19093"/>
                    <a:pt x="5493" y="19083"/>
                  </a:cubicBezTo>
                  <a:lnTo>
                    <a:pt x="5511" y="19012"/>
                  </a:lnTo>
                  <a:cubicBezTo>
                    <a:pt x="5529" y="18946"/>
                    <a:pt x="5504" y="18883"/>
                    <a:pt x="5457" y="18872"/>
                  </a:cubicBezTo>
                  <a:cubicBezTo>
                    <a:pt x="5451" y="18870"/>
                    <a:pt x="5445" y="18870"/>
                    <a:pt x="5440" y="18870"/>
                  </a:cubicBezTo>
                  <a:cubicBezTo>
                    <a:pt x="5397" y="18870"/>
                    <a:pt x="5355" y="18909"/>
                    <a:pt x="5340" y="18967"/>
                  </a:cubicBezTo>
                  <a:lnTo>
                    <a:pt x="5322" y="19035"/>
                  </a:lnTo>
                  <a:cubicBezTo>
                    <a:pt x="5293" y="19030"/>
                    <a:pt x="5265" y="19027"/>
                    <a:pt x="5233" y="19025"/>
                  </a:cubicBezTo>
                  <a:lnTo>
                    <a:pt x="5233" y="18952"/>
                  </a:lnTo>
                  <a:cubicBezTo>
                    <a:pt x="5233" y="18883"/>
                    <a:pt x="5193" y="18831"/>
                    <a:pt x="5145" y="18831"/>
                  </a:cubicBezTo>
                  <a:cubicBezTo>
                    <a:pt x="5132" y="18831"/>
                    <a:pt x="5118" y="18835"/>
                    <a:pt x="5107" y="18842"/>
                  </a:cubicBezTo>
                  <a:cubicBezTo>
                    <a:pt x="5140" y="18815"/>
                    <a:pt x="5169" y="18778"/>
                    <a:pt x="5183" y="18736"/>
                  </a:cubicBezTo>
                  <a:close/>
                  <a:moveTo>
                    <a:pt x="7436" y="18916"/>
                  </a:moveTo>
                  <a:lnTo>
                    <a:pt x="8093" y="19093"/>
                  </a:lnTo>
                  <a:cubicBezTo>
                    <a:pt x="8091" y="19105"/>
                    <a:pt x="8087" y="19115"/>
                    <a:pt x="8085" y="19127"/>
                  </a:cubicBezTo>
                  <a:lnTo>
                    <a:pt x="7427" y="18951"/>
                  </a:lnTo>
                  <a:cubicBezTo>
                    <a:pt x="7429" y="18938"/>
                    <a:pt x="7433" y="18928"/>
                    <a:pt x="7436" y="18916"/>
                  </a:cubicBezTo>
                  <a:close/>
                  <a:moveTo>
                    <a:pt x="12884" y="18917"/>
                  </a:moveTo>
                  <a:cubicBezTo>
                    <a:pt x="12888" y="18930"/>
                    <a:pt x="12891" y="18940"/>
                    <a:pt x="12894" y="18952"/>
                  </a:cubicBezTo>
                  <a:lnTo>
                    <a:pt x="12236" y="19128"/>
                  </a:lnTo>
                  <a:cubicBezTo>
                    <a:pt x="12232" y="19117"/>
                    <a:pt x="12229" y="19106"/>
                    <a:pt x="12226" y="19094"/>
                  </a:cubicBezTo>
                  <a:lnTo>
                    <a:pt x="12884" y="18917"/>
                  </a:lnTo>
                  <a:close/>
                  <a:moveTo>
                    <a:pt x="13853" y="18877"/>
                  </a:moveTo>
                  <a:cubicBezTo>
                    <a:pt x="13866" y="18914"/>
                    <a:pt x="13890" y="18949"/>
                    <a:pt x="13911" y="18980"/>
                  </a:cubicBezTo>
                  <a:cubicBezTo>
                    <a:pt x="13929" y="19009"/>
                    <a:pt x="13947" y="19036"/>
                    <a:pt x="13950" y="19053"/>
                  </a:cubicBezTo>
                  <a:cubicBezTo>
                    <a:pt x="13957" y="19091"/>
                    <a:pt x="13949" y="19130"/>
                    <a:pt x="13927" y="19159"/>
                  </a:cubicBezTo>
                  <a:cubicBezTo>
                    <a:pt x="13907" y="19190"/>
                    <a:pt x="13878" y="19207"/>
                    <a:pt x="13845" y="19211"/>
                  </a:cubicBezTo>
                  <a:cubicBezTo>
                    <a:pt x="13839" y="19212"/>
                    <a:pt x="13833" y="19213"/>
                    <a:pt x="13827" y="19213"/>
                  </a:cubicBezTo>
                  <a:cubicBezTo>
                    <a:pt x="13763" y="19213"/>
                    <a:pt x="13707" y="19164"/>
                    <a:pt x="13696" y="19100"/>
                  </a:cubicBezTo>
                  <a:cubicBezTo>
                    <a:pt x="13693" y="19086"/>
                    <a:pt x="13700" y="19057"/>
                    <a:pt x="13707" y="19030"/>
                  </a:cubicBezTo>
                  <a:cubicBezTo>
                    <a:pt x="13716" y="18990"/>
                    <a:pt x="13727" y="18947"/>
                    <a:pt x="13723" y="18906"/>
                  </a:cubicBezTo>
                  <a:lnTo>
                    <a:pt x="13853" y="18877"/>
                  </a:lnTo>
                  <a:close/>
                  <a:moveTo>
                    <a:pt x="5839" y="18872"/>
                  </a:moveTo>
                  <a:lnTo>
                    <a:pt x="5839" y="18920"/>
                  </a:lnTo>
                  <a:cubicBezTo>
                    <a:pt x="5839" y="19017"/>
                    <a:pt x="5905" y="19100"/>
                    <a:pt x="5997" y="19122"/>
                  </a:cubicBezTo>
                  <a:lnTo>
                    <a:pt x="5997" y="19183"/>
                  </a:lnTo>
                  <a:cubicBezTo>
                    <a:pt x="5983" y="19171"/>
                    <a:pt x="5965" y="19165"/>
                    <a:pt x="5945" y="19165"/>
                  </a:cubicBezTo>
                  <a:cubicBezTo>
                    <a:pt x="5913" y="19165"/>
                    <a:pt x="5877" y="19179"/>
                    <a:pt x="5850" y="19207"/>
                  </a:cubicBezTo>
                  <a:lnTo>
                    <a:pt x="5799" y="19259"/>
                  </a:lnTo>
                  <a:cubicBezTo>
                    <a:pt x="5783" y="19246"/>
                    <a:pt x="5767" y="19234"/>
                    <a:pt x="5752" y="19223"/>
                  </a:cubicBezTo>
                  <a:lnTo>
                    <a:pt x="5752" y="19162"/>
                  </a:lnTo>
                  <a:lnTo>
                    <a:pt x="5765" y="19141"/>
                  </a:lnTo>
                  <a:cubicBezTo>
                    <a:pt x="5784" y="19106"/>
                    <a:pt x="5791" y="19068"/>
                    <a:pt x="5783" y="19037"/>
                  </a:cubicBezTo>
                  <a:cubicBezTo>
                    <a:pt x="5777" y="19019"/>
                    <a:pt x="5767" y="19005"/>
                    <a:pt x="5752" y="18995"/>
                  </a:cubicBezTo>
                  <a:lnTo>
                    <a:pt x="5752" y="18872"/>
                  </a:lnTo>
                  <a:close/>
                  <a:moveTo>
                    <a:pt x="13907" y="19239"/>
                  </a:moveTo>
                  <a:cubicBezTo>
                    <a:pt x="13906" y="19247"/>
                    <a:pt x="13906" y="19255"/>
                    <a:pt x="13906" y="19263"/>
                  </a:cubicBezTo>
                  <a:cubicBezTo>
                    <a:pt x="13907" y="19270"/>
                    <a:pt x="13909" y="19279"/>
                    <a:pt x="13911" y="19286"/>
                  </a:cubicBezTo>
                  <a:cubicBezTo>
                    <a:pt x="13898" y="19284"/>
                    <a:pt x="13885" y="19282"/>
                    <a:pt x="13872" y="19282"/>
                  </a:cubicBezTo>
                  <a:cubicBezTo>
                    <a:pt x="13866" y="19282"/>
                    <a:pt x="13860" y="19282"/>
                    <a:pt x="13854" y="19283"/>
                  </a:cubicBezTo>
                  <a:cubicBezTo>
                    <a:pt x="13834" y="19285"/>
                    <a:pt x="13816" y="19292"/>
                    <a:pt x="13801" y="19300"/>
                  </a:cubicBezTo>
                  <a:lnTo>
                    <a:pt x="13801" y="19276"/>
                  </a:lnTo>
                  <a:cubicBezTo>
                    <a:pt x="13799" y="19268"/>
                    <a:pt x="13796" y="19262"/>
                    <a:pt x="13795" y="19255"/>
                  </a:cubicBezTo>
                  <a:lnTo>
                    <a:pt x="13795" y="19255"/>
                  </a:lnTo>
                  <a:cubicBezTo>
                    <a:pt x="13806" y="19258"/>
                    <a:pt x="13817" y="19259"/>
                    <a:pt x="13829" y="19259"/>
                  </a:cubicBezTo>
                  <a:cubicBezTo>
                    <a:pt x="13838" y="19259"/>
                    <a:pt x="13845" y="19259"/>
                    <a:pt x="13853" y="19258"/>
                  </a:cubicBezTo>
                  <a:cubicBezTo>
                    <a:pt x="13872" y="19255"/>
                    <a:pt x="13890" y="19248"/>
                    <a:pt x="13907" y="19239"/>
                  </a:cubicBezTo>
                  <a:close/>
                  <a:moveTo>
                    <a:pt x="5997" y="19306"/>
                  </a:moveTo>
                  <a:lnTo>
                    <a:pt x="5997" y="19443"/>
                  </a:lnTo>
                  <a:lnTo>
                    <a:pt x="5979" y="19454"/>
                  </a:lnTo>
                  <a:cubicBezTo>
                    <a:pt x="5963" y="19432"/>
                    <a:pt x="5945" y="19408"/>
                    <a:pt x="5924" y="19384"/>
                  </a:cubicBezTo>
                  <a:lnTo>
                    <a:pt x="5976" y="19333"/>
                  </a:lnTo>
                  <a:cubicBezTo>
                    <a:pt x="5983" y="19323"/>
                    <a:pt x="5989" y="19316"/>
                    <a:pt x="5997" y="19306"/>
                  </a:cubicBezTo>
                  <a:close/>
                  <a:moveTo>
                    <a:pt x="7445" y="18733"/>
                  </a:moveTo>
                  <a:cubicBezTo>
                    <a:pt x="7430" y="18775"/>
                    <a:pt x="7417" y="18817"/>
                    <a:pt x="7404" y="18861"/>
                  </a:cubicBezTo>
                  <a:lnTo>
                    <a:pt x="7392" y="18903"/>
                  </a:lnTo>
                  <a:lnTo>
                    <a:pt x="7385" y="18931"/>
                  </a:lnTo>
                  <a:cubicBezTo>
                    <a:pt x="7381" y="18938"/>
                    <a:pt x="7380" y="18947"/>
                    <a:pt x="7377" y="18954"/>
                  </a:cubicBezTo>
                  <a:cubicBezTo>
                    <a:pt x="7376" y="18957"/>
                    <a:pt x="7376" y="18959"/>
                    <a:pt x="7375" y="18963"/>
                  </a:cubicBezTo>
                  <a:lnTo>
                    <a:pt x="7370" y="18985"/>
                  </a:lnTo>
                  <a:lnTo>
                    <a:pt x="7371" y="18985"/>
                  </a:lnTo>
                  <a:cubicBezTo>
                    <a:pt x="7340" y="19111"/>
                    <a:pt x="7317" y="19241"/>
                    <a:pt x="7303" y="19374"/>
                  </a:cubicBezTo>
                  <a:cubicBezTo>
                    <a:pt x="7168" y="19344"/>
                    <a:pt x="7028" y="19327"/>
                    <a:pt x="6884" y="19327"/>
                  </a:cubicBezTo>
                  <a:cubicBezTo>
                    <a:pt x="6641" y="19327"/>
                    <a:pt x="6409" y="19374"/>
                    <a:pt x="6194" y="19454"/>
                  </a:cubicBezTo>
                  <a:cubicBezTo>
                    <a:pt x="6193" y="19448"/>
                    <a:pt x="6193" y="19441"/>
                    <a:pt x="6189" y="19434"/>
                  </a:cubicBezTo>
                  <a:cubicBezTo>
                    <a:pt x="6175" y="19411"/>
                    <a:pt x="6146" y="19398"/>
                    <a:pt x="6113" y="19398"/>
                  </a:cubicBezTo>
                  <a:cubicBezTo>
                    <a:pt x="6089" y="19398"/>
                    <a:pt x="6063" y="19405"/>
                    <a:pt x="6040" y="19418"/>
                  </a:cubicBezTo>
                  <a:lnTo>
                    <a:pt x="6040" y="19128"/>
                  </a:lnTo>
                  <a:lnTo>
                    <a:pt x="6694" y="19128"/>
                  </a:lnTo>
                  <a:cubicBezTo>
                    <a:pt x="6810" y="19128"/>
                    <a:pt x="6904" y="19035"/>
                    <a:pt x="6904" y="18919"/>
                  </a:cubicBezTo>
                  <a:lnTo>
                    <a:pt x="6904" y="18870"/>
                  </a:lnTo>
                  <a:lnTo>
                    <a:pt x="7065" y="18870"/>
                  </a:lnTo>
                  <a:lnTo>
                    <a:pt x="7065" y="18733"/>
                  </a:lnTo>
                  <a:close/>
                  <a:moveTo>
                    <a:pt x="14704" y="19132"/>
                  </a:moveTo>
                  <a:cubicBezTo>
                    <a:pt x="14712" y="19172"/>
                    <a:pt x="14734" y="19210"/>
                    <a:pt x="14752" y="19246"/>
                  </a:cubicBezTo>
                  <a:cubicBezTo>
                    <a:pt x="14767" y="19273"/>
                    <a:pt x="14781" y="19299"/>
                    <a:pt x="14782" y="19315"/>
                  </a:cubicBezTo>
                  <a:cubicBezTo>
                    <a:pt x="14789" y="19389"/>
                    <a:pt x="14736" y="19454"/>
                    <a:pt x="14665" y="19460"/>
                  </a:cubicBezTo>
                  <a:cubicBezTo>
                    <a:pt x="14661" y="19461"/>
                    <a:pt x="14657" y="19461"/>
                    <a:pt x="14652" y="19461"/>
                  </a:cubicBezTo>
                  <a:cubicBezTo>
                    <a:pt x="14585" y="19461"/>
                    <a:pt x="14530" y="19407"/>
                    <a:pt x="14524" y="19337"/>
                  </a:cubicBezTo>
                  <a:cubicBezTo>
                    <a:pt x="14523" y="19321"/>
                    <a:pt x="14534" y="19291"/>
                    <a:pt x="14542" y="19262"/>
                  </a:cubicBezTo>
                  <a:cubicBezTo>
                    <a:pt x="14556" y="19225"/>
                    <a:pt x="14568" y="19183"/>
                    <a:pt x="14572" y="19143"/>
                  </a:cubicBezTo>
                  <a:lnTo>
                    <a:pt x="14655" y="19137"/>
                  </a:lnTo>
                  <a:lnTo>
                    <a:pt x="14704" y="19132"/>
                  </a:lnTo>
                  <a:close/>
                  <a:moveTo>
                    <a:pt x="14727" y="19490"/>
                  </a:moveTo>
                  <a:lnTo>
                    <a:pt x="14727" y="19490"/>
                  </a:lnTo>
                  <a:cubicBezTo>
                    <a:pt x="14725" y="19497"/>
                    <a:pt x="14724" y="19506"/>
                    <a:pt x="14725" y="19513"/>
                  </a:cubicBezTo>
                  <a:cubicBezTo>
                    <a:pt x="14727" y="19521"/>
                    <a:pt x="14729" y="19529"/>
                    <a:pt x="14731" y="19537"/>
                  </a:cubicBezTo>
                  <a:cubicBezTo>
                    <a:pt x="14715" y="19534"/>
                    <a:pt x="14700" y="19532"/>
                    <a:pt x="14684" y="19532"/>
                  </a:cubicBezTo>
                  <a:cubicBezTo>
                    <a:pt x="14681" y="19532"/>
                    <a:pt x="14677" y="19532"/>
                    <a:pt x="14674" y="19532"/>
                  </a:cubicBezTo>
                  <a:cubicBezTo>
                    <a:pt x="14655" y="19533"/>
                    <a:pt x="14636" y="19539"/>
                    <a:pt x="14619" y="19548"/>
                  </a:cubicBezTo>
                  <a:cubicBezTo>
                    <a:pt x="14619" y="19539"/>
                    <a:pt x="14620" y="19532"/>
                    <a:pt x="14619" y="19524"/>
                  </a:cubicBezTo>
                  <a:cubicBezTo>
                    <a:pt x="14617" y="19516"/>
                    <a:pt x="14616" y="19508"/>
                    <a:pt x="14615" y="19501"/>
                  </a:cubicBezTo>
                  <a:lnTo>
                    <a:pt x="14615" y="19501"/>
                  </a:lnTo>
                  <a:cubicBezTo>
                    <a:pt x="14628" y="19505"/>
                    <a:pt x="14641" y="19507"/>
                    <a:pt x="14656" y="19507"/>
                  </a:cubicBezTo>
                  <a:cubicBezTo>
                    <a:pt x="14661" y="19507"/>
                    <a:pt x="14666" y="19507"/>
                    <a:pt x="14672" y="19506"/>
                  </a:cubicBezTo>
                  <a:cubicBezTo>
                    <a:pt x="14692" y="19505"/>
                    <a:pt x="14710" y="19497"/>
                    <a:pt x="14727" y="19490"/>
                  </a:cubicBezTo>
                  <a:close/>
                  <a:moveTo>
                    <a:pt x="7416" y="18995"/>
                  </a:moveTo>
                  <a:lnTo>
                    <a:pt x="8074" y="19172"/>
                  </a:lnTo>
                  <a:cubicBezTo>
                    <a:pt x="8041" y="19311"/>
                    <a:pt x="8023" y="19454"/>
                    <a:pt x="8017" y="19602"/>
                  </a:cubicBezTo>
                  <a:lnTo>
                    <a:pt x="7337" y="19602"/>
                  </a:lnTo>
                  <a:cubicBezTo>
                    <a:pt x="7341" y="19394"/>
                    <a:pt x="7369" y="19190"/>
                    <a:pt x="7416" y="18995"/>
                  </a:cubicBezTo>
                  <a:close/>
                  <a:moveTo>
                    <a:pt x="12904" y="18995"/>
                  </a:moveTo>
                  <a:cubicBezTo>
                    <a:pt x="12952" y="19190"/>
                    <a:pt x="12979" y="19394"/>
                    <a:pt x="12983" y="19602"/>
                  </a:cubicBezTo>
                  <a:lnTo>
                    <a:pt x="12303" y="19602"/>
                  </a:lnTo>
                  <a:cubicBezTo>
                    <a:pt x="12299" y="19454"/>
                    <a:pt x="12279" y="19311"/>
                    <a:pt x="12246" y="19172"/>
                  </a:cubicBezTo>
                  <a:lnTo>
                    <a:pt x="12904" y="18995"/>
                  </a:lnTo>
                  <a:close/>
                  <a:moveTo>
                    <a:pt x="13878" y="19326"/>
                  </a:moveTo>
                  <a:cubicBezTo>
                    <a:pt x="13944" y="19326"/>
                    <a:pt x="13999" y="19379"/>
                    <a:pt x="14006" y="19450"/>
                  </a:cubicBezTo>
                  <a:cubicBezTo>
                    <a:pt x="14004" y="19469"/>
                    <a:pt x="13994" y="19501"/>
                    <a:pt x="13983" y="19532"/>
                  </a:cubicBezTo>
                  <a:cubicBezTo>
                    <a:pt x="13971" y="19569"/>
                    <a:pt x="13957" y="19608"/>
                    <a:pt x="13955" y="19648"/>
                  </a:cubicBezTo>
                  <a:lnTo>
                    <a:pt x="13885" y="19650"/>
                  </a:lnTo>
                  <a:lnTo>
                    <a:pt x="13823" y="19653"/>
                  </a:lnTo>
                  <a:cubicBezTo>
                    <a:pt x="13814" y="19612"/>
                    <a:pt x="13793" y="19574"/>
                    <a:pt x="13775" y="19538"/>
                  </a:cubicBezTo>
                  <a:cubicBezTo>
                    <a:pt x="13762" y="19513"/>
                    <a:pt x="13749" y="19489"/>
                    <a:pt x="13747" y="19474"/>
                  </a:cubicBezTo>
                  <a:cubicBezTo>
                    <a:pt x="13741" y="19401"/>
                    <a:pt x="13791" y="19337"/>
                    <a:pt x="13862" y="19327"/>
                  </a:cubicBezTo>
                  <a:cubicBezTo>
                    <a:pt x="13867" y="19326"/>
                    <a:pt x="13872" y="19326"/>
                    <a:pt x="13878" y="19326"/>
                  </a:cubicBezTo>
                  <a:close/>
                  <a:moveTo>
                    <a:pt x="12984" y="19648"/>
                  </a:moveTo>
                  <a:lnTo>
                    <a:pt x="12984" y="19665"/>
                  </a:lnTo>
                  <a:lnTo>
                    <a:pt x="12984" y="19682"/>
                  </a:lnTo>
                  <a:lnTo>
                    <a:pt x="12304" y="19682"/>
                  </a:lnTo>
                  <a:lnTo>
                    <a:pt x="12304" y="19665"/>
                  </a:lnTo>
                  <a:cubicBezTo>
                    <a:pt x="12305" y="19660"/>
                    <a:pt x="12304" y="19653"/>
                    <a:pt x="12304" y="19648"/>
                  </a:cubicBezTo>
                  <a:close/>
                  <a:moveTo>
                    <a:pt x="8016" y="19648"/>
                  </a:moveTo>
                  <a:lnTo>
                    <a:pt x="8016" y="19665"/>
                  </a:lnTo>
                  <a:lnTo>
                    <a:pt x="8016" y="19684"/>
                  </a:lnTo>
                  <a:lnTo>
                    <a:pt x="7336" y="19684"/>
                  </a:lnTo>
                  <a:lnTo>
                    <a:pt x="7336" y="19665"/>
                  </a:lnTo>
                  <a:lnTo>
                    <a:pt x="7336" y="19648"/>
                  </a:lnTo>
                  <a:close/>
                  <a:moveTo>
                    <a:pt x="6885" y="19371"/>
                  </a:moveTo>
                  <a:cubicBezTo>
                    <a:pt x="7028" y="19371"/>
                    <a:pt x="7167" y="19389"/>
                    <a:pt x="7301" y="19417"/>
                  </a:cubicBezTo>
                  <a:cubicBezTo>
                    <a:pt x="7297" y="19465"/>
                    <a:pt x="7295" y="19513"/>
                    <a:pt x="7292" y="19560"/>
                  </a:cubicBezTo>
                  <a:cubicBezTo>
                    <a:pt x="7160" y="19531"/>
                    <a:pt x="7025" y="19512"/>
                    <a:pt x="6885" y="19512"/>
                  </a:cubicBezTo>
                  <a:cubicBezTo>
                    <a:pt x="6618" y="19512"/>
                    <a:pt x="6368" y="19573"/>
                    <a:pt x="6141" y="19676"/>
                  </a:cubicBezTo>
                  <a:lnTo>
                    <a:pt x="6100" y="19687"/>
                  </a:lnTo>
                  <a:cubicBezTo>
                    <a:pt x="6090" y="19660"/>
                    <a:pt x="6079" y="19633"/>
                    <a:pt x="6066" y="19606"/>
                  </a:cubicBezTo>
                  <a:lnTo>
                    <a:pt x="6130" y="19570"/>
                  </a:lnTo>
                  <a:cubicBezTo>
                    <a:pt x="6160" y="19553"/>
                    <a:pt x="6181" y="19529"/>
                    <a:pt x="6192" y="19502"/>
                  </a:cubicBezTo>
                  <a:cubicBezTo>
                    <a:pt x="6406" y="19418"/>
                    <a:pt x="6640" y="19371"/>
                    <a:pt x="6885" y="19371"/>
                  </a:cubicBezTo>
                  <a:close/>
                  <a:moveTo>
                    <a:pt x="14688" y="19575"/>
                  </a:moveTo>
                  <a:cubicBezTo>
                    <a:pt x="14756" y="19576"/>
                    <a:pt x="14813" y="19628"/>
                    <a:pt x="14819" y="19698"/>
                  </a:cubicBezTo>
                  <a:cubicBezTo>
                    <a:pt x="14820" y="19712"/>
                    <a:pt x="14811" y="19743"/>
                    <a:pt x="14804" y="19770"/>
                  </a:cubicBezTo>
                  <a:cubicBezTo>
                    <a:pt x="14791" y="19808"/>
                    <a:pt x="14778" y="19850"/>
                    <a:pt x="14778" y="19891"/>
                  </a:cubicBezTo>
                  <a:lnTo>
                    <a:pt x="14646" y="19906"/>
                  </a:lnTo>
                  <a:cubicBezTo>
                    <a:pt x="14637" y="19868"/>
                    <a:pt x="14615" y="19829"/>
                    <a:pt x="14595" y="19796"/>
                  </a:cubicBezTo>
                  <a:cubicBezTo>
                    <a:pt x="14579" y="19769"/>
                    <a:pt x="14563" y="19742"/>
                    <a:pt x="14562" y="19724"/>
                  </a:cubicBezTo>
                  <a:cubicBezTo>
                    <a:pt x="14558" y="19687"/>
                    <a:pt x="14568" y="19650"/>
                    <a:pt x="14592" y="19622"/>
                  </a:cubicBezTo>
                  <a:cubicBezTo>
                    <a:pt x="14613" y="19595"/>
                    <a:pt x="14642" y="19578"/>
                    <a:pt x="14676" y="19575"/>
                  </a:cubicBezTo>
                  <a:close/>
                  <a:moveTo>
                    <a:pt x="13955" y="19692"/>
                  </a:moveTo>
                  <a:cubicBezTo>
                    <a:pt x="13961" y="19731"/>
                    <a:pt x="13978" y="19770"/>
                    <a:pt x="13994" y="19805"/>
                  </a:cubicBezTo>
                  <a:cubicBezTo>
                    <a:pt x="14007" y="19835"/>
                    <a:pt x="14022" y="19865"/>
                    <a:pt x="14022" y="19884"/>
                  </a:cubicBezTo>
                  <a:cubicBezTo>
                    <a:pt x="14022" y="19921"/>
                    <a:pt x="14008" y="19955"/>
                    <a:pt x="13983" y="19980"/>
                  </a:cubicBezTo>
                  <a:cubicBezTo>
                    <a:pt x="13961" y="20007"/>
                    <a:pt x="13929" y="20019"/>
                    <a:pt x="13894" y="20019"/>
                  </a:cubicBezTo>
                  <a:lnTo>
                    <a:pt x="13890" y="20019"/>
                  </a:lnTo>
                  <a:cubicBezTo>
                    <a:pt x="13819" y="20017"/>
                    <a:pt x="13762" y="19958"/>
                    <a:pt x="13762" y="19884"/>
                  </a:cubicBezTo>
                  <a:cubicBezTo>
                    <a:pt x="13762" y="19869"/>
                    <a:pt x="13773" y="19843"/>
                    <a:pt x="13785" y="19818"/>
                  </a:cubicBezTo>
                  <a:cubicBezTo>
                    <a:pt x="13801" y="19781"/>
                    <a:pt x="13817" y="19740"/>
                    <a:pt x="13821" y="19700"/>
                  </a:cubicBezTo>
                  <a:lnTo>
                    <a:pt x="13955" y="19692"/>
                  </a:lnTo>
                  <a:close/>
                  <a:moveTo>
                    <a:pt x="13834" y="20054"/>
                  </a:moveTo>
                  <a:lnTo>
                    <a:pt x="13834" y="20054"/>
                  </a:lnTo>
                  <a:cubicBezTo>
                    <a:pt x="13851" y="20060"/>
                    <a:pt x="13870" y="20066"/>
                    <a:pt x="13889" y="20066"/>
                  </a:cubicBezTo>
                  <a:lnTo>
                    <a:pt x="13897" y="20066"/>
                  </a:lnTo>
                  <a:cubicBezTo>
                    <a:pt x="13913" y="20066"/>
                    <a:pt x="13930" y="20061"/>
                    <a:pt x="13946" y="20056"/>
                  </a:cubicBezTo>
                  <a:lnTo>
                    <a:pt x="13946" y="20056"/>
                  </a:lnTo>
                  <a:lnTo>
                    <a:pt x="13942" y="20080"/>
                  </a:lnTo>
                  <a:cubicBezTo>
                    <a:pt x="13943" y="20090"/>
                    <a:pt x="13944" y="20097"/>
                    <a:pt x="13944" y="20106"/>
                  </a:cubicBezTo>
                  <a:cubicBezTo>
                    <a:pt x="13927" y="20097"/>
                    <a:pt x="13908" y="20093"/>
                    <a:pt x="13888" y="20092"/>
                  </a:cubicBezTo>
                  <a:lnTo>
                    <a:pt x="13881" y="20092"/>
                  </a:lnTo>
                  <a:cubicBezTo>
                    <a:pt x="13864" y="20092"/>
                    <a:pt x="13847" y="20095"/>
                    <a:pt x="13831" y="20100"/>
                  </a:cubicBezTo>
                  <a:lnTo>
                    <a:pt x="13835" y="20076"/>
                  </a:lnTo>
                  <a:cubicBezTo>
                    <a:pt x="13835" y="20069"/>
                    <a:pt x="13834" y="20061"/>
                    <a:pt x="13834" y="20054"/>
                  </a:cubicBezTo>
                  <a:close/>
                  <a:moveTo>
                    <a:pt x="6174" y="20127"/>
                  </a:moveTo>
                  <a:cubicBezTo>
                    <a:pt x="6168" y="20130"/>
                    <a:pt x="6162" y="20134"/>
                    <a:pt x="6156" y="20138"/>
                  </a:cubicBezTo>
                  <a:cubicBezTo>
                    <a:pt x="6156" y="20134"/>
                    <a:pt x="6157" y="20130"/>
                    <a:pt x="6157" y="20127"/>
                  </a:cubicBezTo>
                  <a:close/>
                  <a:moveTo>
                    <a:pt x="14783" y="19937"/>
                  </a:moveTo>
                  <a:cubicBezTo>
                    <a:pt x="14794" y="19976"/>
                    <a:pt x="14816" y="20013"/>
                    <a:pt x="14836" y="20048"/>
                  </a:cubicBezTo>
                  <a:cubicBezTo>
                    <a:pt x="14852" y="20072"/>
                    <a:pt x="14868" y="20098"/>
                    <a:pt x="14869" y="20114"/>
                  </a:cubicBezTo>
                  <a:cubicBezTo>
                    <a:pt x="14878" y="20188"/>
                    <a:pt x="14830" y="20255"/>
                    <a:pt x="14758" y="20265"/>
                  </a:cubicBezTo>
                  <a:cubicBezTo>
                    <a:pt x="14753" y="20266"/>
                    <a:pt x="14747" y="20266"/>
                    <a:pt x="14741" y="20266"/>
                  </a:cubicBezTo>
                  <a:cubicBezTo>
                    <a:pt x="14677" y="20266"/>
                    <a:pt x="14621" y="20214"/>
                    <a:pt x="14613" y="20148"/>
                  </a:cubicBezTo>
                  <a:cubicBezTo>
                    <a:pt x="14609" y="20132"/>
                    <a:pt x="14619" y="20101"/>
                    <a:pt x="14628" y="20071"/>
                  </a:cubicBezTo>
                  <a:cubicBezTo>
                    <a:pt x="14639" y="20034"/>
                    <a:pt x="14652" y="19992"/>
                    <a:pt x="14652" y="19953"/>
                  </a:cubicBezTo>
                  <a:lnTo>
                    <a:pt x="14763" y="19939"/>
                  </a:lnTo>
                  <a:lnTo>
                    <a:pt x="14783" y="19937"/>
                  </a:lnTo>
                  <a:close/>
                  <a:moveTo>
                    <a:pt x="8017" y="19728"/>
                  </a:moveTo>
                  <a:cubicBezTo>
                    <a:pt x="8021" y="19876"/>
                    <a:pt x="8041" y="20019"/>
                    <a:pt x="8073" y="20158"/>
                  </a:cubicBezTo>
                  <a:lnTo>
                    <a:pt x="7416" y="20335"/>
                  </a:lnTo>
                  <a:cubicBezTo>
                    <a:pt x="7369" y="20139"/>
                    <a:pt x="7340" y="19936"/>
                    <a:pt x="7337" y="19728"/>
                  </a:cubicBezTo>
                  <a:close/>
                  <a:moveTo>
                    <a:pt x="12984" y="19728"/>
                  </a:moveTo>
                  <a:cubicBezTo>
                    <a:pt x="12979" y="19936"/>
                    <a:pt x="12953" y="20139"/>
                    <a:pt x="12905" y="20335"/>
                  </a:cubicBezTo>
                  <a:lnTo>
                    <a:pt x="12247" y="20158"/>
                  </a:lnTo>
                  <a:cubicBezTo>
                    <a:pt x="12280" y="20019"/>
                    <a:pt x="12299" y="19876"/>
                    <a:pt x="12304" y="19728"/>
                  </a:cubicBezTo>
                  <a:close/>
                  <a:moveTo>
                    <a:pt x="14820" y="20293"/>
                  </a:moveTo>
                  <a:lnTo>
                    <a:pt x="14820" y="20293"/>
                  </a:lnTo>
                  <a:cubicBezTo>
                    <a:pt x="14819" y="20301"/>
                    <a:pt x="14819" y="20308"/>
                    <a:pt x="14820" y="20317"/>
                  </a:cubicBezTo>
                  <a:cubicBezTo>
                    <a:pt x="14821" y="20324"/>
                    <a:pt x="14825" y="20332"/>
                    <a:pt x="14826" y="20340"/>
                  </a:cubicBezTo>
                  <a:cubicBezTo>
                    <a:pt x="14814" y="20337"/>
                    <a:pt x="14801" y="20336"/>
                    <a:pt x="14788" y="20336"/>
                  </a:cubicBezTo>
                  <a:cubicBezTo>
                    <a:pt x="14782" y="20336"/>
                    <a:pt x="14775" y="20336"/>
                    <a:pt x="14769" y="20337"/>
                  </a:cubicBezTo>
                  <a:cubicBezTo>
                    <a:pt x="14750" y="20340"/>
                    <a:pt x="14731" y="20346"/>
                    <a:pt x="14715" y="20356"/>
                  </a:cubicBezTo>
                  <a:cubicBezTo>
                    <a:pt x="14715" y="20347"/>
                    <a:pt x="14715" y="20340"/>
                    <a:pt x="14714" y="20331"/>
                  </a:cubicBezTo>
                  <a:cubicBezTo>
                    <a:pt x="14712" y="20324"/>
                    <a:pt x="14710" y="20318"/>
                    <a:pt x="14709" y="20309"/>
                  </a:cubicBezTo>
                  <a:lnTo>
                    <a:pt x="14709" y="20309"/>
                  </a:lnTo>
                  <a:cubicBezTo>
                    <a:pt x="14719" y="20312"/>
                    <a:pt x="14731" y="20313"/>
                    <a:pt x="14742" y="20313"/>
                  </a:cubicBezTo>
                  <a:cubicBezTo>
                    <a:pt x="14751" y="20313"/>
                    <a:pt x="14758" y="20313"/>
                    <a:pt x="14767" y="20312"/>
                  </a:cubicBezTo>
                  <a:cubicBezTo>
                    <a:pt x="14787" y="20309"/>
                    <a:pt x="14804" y="20303"/>
                    <a:pt x="14820" y="20293"/>
                  </a:cubicBezTo>
                  <a:close/>
                  <a:moveTo>
                    <a:pt x="8085" y="20203"/>
                  </a:moveTo>
                  <a:cubicBezTo>
                    <a:pt x="8087" y="20214"/>
                    <a:pt x="8091" y="20225"/>
                    <a:pt x="8093" y="20238"/>
                  </a:cubicBezTo>
                  <a:lnTo>
                    <a:pt x="7436" y="20414"/>
                  </a:lnTo>
                  <a:cubicBezTo>
                    <a:pt x="7433" y="20402"/>
                    <a:pt x="7431" y="20391"/>
                    <a:pt x="7427" y="20380"/>
                  </a:cubicBezTo>
                  <a:lnTo>
                    <a:pt x="8085" y="20203"/>
                  </a:lnTo>
                  <a:close/>
                  <a:moveTo>
                    <a:pt x="12236" y="20203"/>
                  </a:moveTo>
                  <a:lnTo>
                    <a:pt x="12893" y="20380"/>
                  </a:lnTo>
                  <a:cubicBezTo>
                    <a:pt x="12891" y="20391"/>
                    <a:pt x="12886" y="20402"/>
                    <a:pt x="12884" y="20414"/>
                  </a:cubicBezTo>
                  <a:lnTo>
                    <a:pt x="12226" y="20238"/>
                  </a:lnTo>
                  <a:cubicBezTo>
                    <a:pt x="12229" y="20225"/>
                    <a:pt x="12232" y="20214"/>
                    <a:pt x="12236" y="20203"/>
                  </a:cubicBezTo>
                  <a:close/>
                  <a:moveTo>
                    <a:pt x="13885" y="20137"/>
                  </a:moveTo>
                  <a:cubicBezTo>
                    <a:pt x="13918" y="20138"/>
                    <a:pt x="13947" y="20154"/>
                    <a:pt x="13970" y="20180"/>
                  </a:cubicBezTo>
                  <a:cubicBezTo>
                    <a:pt x="13996" y="20207"/>
                    <a:pt x="14006" y="20245"/>
                    <a:pt x="14003" y="20283"/>
                  </a:cubicBezTo>
                  <a:cubicBezTo>
                    <a:pt x="14002" y="20301"/>
                    <a:pt x="13985" y="20330"/>
                    <a:pt x="13967" y="20360"/>
                  </a:cubicBezTo>
                  <a:cubicBezTo>
                    <a:pt x="13950" y="20396"/>
                    <a:pt x="13929" y="20433"/>
                    <a:pt x="13919" y="20470"/>
                  </a:cubicBezTo>
                  <a:lnTo>
                    <a:pt x="13787" y="20449"/>
                  </a:lnTo>
                  <a:cubicBezTo>
                    <a:pt x="13787" y="20408"/>
                    <a:pt x="13774" y="20365"/>
                    <a:pt x="13762" y="20327"/>
                  </a:cubicBezTo>
                  <a:cubicBezTo>
                    <a:pt x="13754" y="20301"/>
                    <a:pt x="13745" y="20274"/>
                    <a:pt x="13746" y="20260"/>
                  </a:cubicBezTo>
                  <a:cubicBezTo>
                    <a:pt x="13753" y="20191"/>
                    <a:pt x="13811" y="20137"/>
                    <a:pt x="13880" y="20137"/>
                  </a:cubicBezTo>
                  <a:close/>
                  <a:moveTo>
                    <a:pt x="14795" y="20382"/>
                  </a:moveTo>
                  <a:cubicBezTo>
                    <a:pt x="14857" y="20382"/>
                    <a:pt x="14913" y="20430"/>
                    <a:pt x="14922" y="20497"/>
                  </a:cubicBezTo>
                  <a:cubicBezTo>
                    <a:pt x="14925" y="20513"/>
                    <a:pt x="14916" y="20541"/>
                    <a:pt x="14909" y="20571"/>
                  </a:cubicBezTo>
                  <a:cubicBezTo>
                    <a:pt x="14898" y="20609"/>
                    <a:pt x="14887" y="20651"/>
                    <a:pt x="14888" y="20692"/>
                  </a:cubicBezTo>
                  <a:lnTo>
                    <a:pt x="14756" y="20712"/>
                  </a:lnTo>
                  <a:cubicBezTo>
                    <a:pt x="14746" y="20673"/>
                    <a:pt x="14721" y="20636"/>
                    <a:pt x="14702" y="20603"/>
                  </a:cubicBezTo>
                  <a:cubicBezTo>
                    <a:pt x="14685" y="20577"/>
                    <a:pt x="14669" y="20551"/>
                    <a:pt x="14666" y="20535"/>
                  </a:cubicBezTo>
                  <a:cubicBezTo>
                    <a:pt x="14661" y="20498"/>
                    <a:pt x="14670" y="20461"/>
                    <a:pt x="14693" y="20433"/>
                  </a:cubicBezTo>
                  <a:cubicBezTo>
                    <a:pt x="14714" y="20404"/>
                    <a:pt x="14742" y="20387"/>
                    <a:pt x="14775" y="20383"/>
                  </a:cubicBezTo>
                  <a:cubicBezTo>
                    <a:pt x="14780" y="20382"/>
                    <a:pt x="14788" y="20382"/>
                    <a:pt x="14793" y="20382"/>
                  </a:cubicBezTo>
                  <a:cubicBezTo>
                    <a:pt x="14794" y="20382"/>
                    <a:pt x="14794" y="20382"/>
                    <a:pt x="14795" y="20382"/>
                  </a:cubicBezTo>
                  <a:close/>
                  <a:moveTo>
                    <a:pt x="5979" y="20622"/>
                  </a:moveTo>
                  <a:lnTo>
                    <a:pt x="5997" y="20633"/>
                  </a:lnTo>
                  <a:lnTo>
                    <a:pt x="5997" y="20771"/>
                  </a:lnTo>
                  <a:cubicBezTo>
                    <a:pt x="5989" y="20762"/>
                    <a:pt x="5984" y="20751"/>
                    <a:pt x="5976" y="20744"/>
                  </a:cubicBezTo>
                  <a:lnTo>
                    <a:pt x="5924" y="20692"/>
                  </a:lnTo>
                  <a:cubicBezTo>
                    <a:pt x="5944" y="20668"/>
                    <a:pt x="5962" y="20645"/>
                    <a:pt x="5979" y="20622"/>
                  </a:cubicBezTo>
                  <a:close/>
                  <a:moveTo>
                    <a:pt x="13781" y="20494"/>
                  </a:moveTo>
                  <a:lnTo>
                    <a:pt x="13912" y="20514"/>
                  </a:lnTo>
                  <a:cubicBezTo>
                    <a:pt x="13911" y="20552"/>
                    <a:pt x="13920" y="20594"/>
                    <a:pt x="13928" y="20631"/>
                  </a:cubicBezTo>
                  <a:cubicBezTo>
                    <a:pt x="13935" y="20665"/>
                    <a:pt x="13943" y="20697"/>
                    <a:pt x="13939" y="20714"/>
                  </a:cubicBezTo>
                  <a:cubicBezTo>
                    <a:pt x="13926" y="20778"/>
                    <a:pt x="13871" y="20825"/>
                    <a:pt x="13812" y="20825"/>
                  </a:cubicBezTo>
                  <a:cubicBezTo>
                    <a:pt x="13802" y="20825"/>
                    <a:pt x="13792" y="20823"/>
                    <a:pt x="13783" y="20821"/>
                  </a:cubicBezTo>
                  <a:cubicBezTo>
                    <a:pt x="13714" y="20803"/>
                    <a:pt x="13671" y="20734"/>
                    <a:pt x="13686" y="20663"/>
                  </a:cubicBezTo>
                  <a:cubicBezTo>
                    <a:pt x="13688" y="20650"/>
                    <a:pt x="13704" y="20626"/>
                    <a:pt x="13719" y="20603"/>
                  </a:cubicBezTo>
                  <a:cubicBezTo>
                    <a:pt x="13743" y="20571"/>
                    <a:pt x="13769" y="20534"/>
                    <a:pt x="13781" y="20494"/>
                  </a:cubicBezTo>
                  <a:close/>
                  <a:moveTo>
                    <a:pt x="13722" y="20842"/>
                  </a:moveTo>
                  <a:cubicBezTo>
                    <a:pt x="13737" y="20852"/>
                    <a:pt x="13754" y="20861"/>
                    <a:pt x="13774" y="20866"/>
                  </a:cubicBezTo>
                  <a:cubicBezTo>
                    <a:pt x="13787" y="20869"/>
                    <a:pt x="13802" y="20871"/>
                    <a:pt x="13814" y="20871"/>
                  </a:cubicBezTo>
                  <a:cubicBezTo>
                    <a:pt x="13820" y="20871"/>
                    <a:pt x="13825" y="20869"/>
                    <a:pt x="13832" y="20869"/>
                  </a:cubicBezTo>
                  <a:cubicBezTo>
                    <a:pt x="13827" y="20877"/>
                    <a:pt x="13823" y="20884"/>
                    <a:pt x="13822" y="20892"/>
                  </a:cubicBezTo>
                  <a:cubicBezTo>
                    <a:pt x="13819" y="20900"/>
                    <a:pt x="13819" y="20908"/>
                    <a:pt x="13817" y="20916"/>
                  </a:cubicBezTo>
                  <a:cubicBezTo>
                    <a:pt x="13802" y="20905"/>
                    <a:pt x="13785" y="20897"/>
                    <a:pt x="13766" y="20891"/>
                  </a:cubicBezTo>
                  <a:cubicBezTo>
                    <a:pt x="13753" y="20888"/>
                    <a:pt x="13740" y="20887"/>
                    <a:pt x="13727" y="20887"/>
                  </a:cubicBezTo>
                  <a:cubicBezTo>
                    <a:pt x="13721" y="20887"/>
                    <a:pt x="13715" y="20887"/>
                    <a:pt x="13709" y="20887"/>
                  </a:cubicBezTo>
                  <a:cubicBezTo>
                    <a:pt x="13712" y="20879"/>
                    <a:pt x="13716" y="20872"/>
                    <a:pt x="13717" y="20865"/>
                  </a:cubicBezTo>
                  <a:cubicBezTo>
                    <a:pt x="13718" y="20857"/>
                    <a:pt x="13719" y="20850"/>
                    <a:pt x="13722" y="20842"/>
                  </a:cubicBezTo>
                  <a:close/>
                  <a:moveTo>
                    <a:pt x="12213" y="20281"/>
                  </a:moveTo>
                  <a:lnTo>
                    <a:pt x="12870" y="20457"/>
                  </a:lnTo>
                  <a:cubicBezTo>
                    <a:pt x="12812" y="20655"/>
                    <a:pt x="12733" y="20845"/>
                    <a:pt x="12636" y="21021"/>
                  </a:cubicBezTo>
                  <a:lnTo>
                    <a:pt x="12047" y="20681"/>
                  </a:lnTo>
                  <a:cubicBezTo>
                    <a:pt x="12115" y="20555"/>
                    <a:pt x="12171" y="20420"/>
                    <a:pt x="12213" y="20281"/>
                  </a:cubicBezTo>
                  <a:close/>
                  <a:moveTo>
                    <a:pt x="8107" y="20282"/>
                  </a:moveTo>
                  <a:cubicBezTo>
                    <a:pt x="8149" y="20422"/>
                    <a:pt x="8204" y="20556"/>
                    <a:pt x="8273" y="20683"/>
                  </a:cubicBezTo>
                  <a:lnTo>
                    <a:pt x="7684" y="21023"/>
                  </a:lnTo>
                  <a:cubicBezTo>
                    <a:pt x="7586" y="20845"/>
                    <a:pt x="7507" y="20656"/>
                    <a:pt x="7449" y="20459"/>
                  </a:cubicBezTo>
                  <a:lnTo>
                    <a:pt x="8107" y="20282"/>
                  </a:lnTo>
                  <a:close/>
                  <a:moveTo>
                    <a:pt x="14895" y="20738"/>
                  </a:moveTo>
                  <a:cubicBezTo>
                    <a:pt x="14906" y="20775"/>
                    <a:pt x="14930" y="20812"/>
                    <a:pt x="14951" y="20845"/>
                  </a:cubicBezTo>
                  <a:cubicBezTo>
                    <a:pt x="14967" y="20870"/>
                    <a:pt x="14984" y="20897"/>
                    <a:pt x="14987" y="20912"/>
                  </a:cubicBezTo>
                  <a:cubicBezTo>
                    <a:pt x="14999" y="20984"/>
                    <a:pt x="14951" y="21055"/>
                    <a:pt x="14882" y="21066"/>
                  </a:cubicBezTo>
                  <a:cubicBezTo>
                    <a:pt x="14875" y="21068"/>
                    <a:pt x="14868" y="21068"/>
                    <a:pt x="14861" y="21068"/>
                  </a:cubicBezTo>
                  <a:cubicBezTo>
                    <a:pt x="14798" y="21068"/>
                    <a:pt x="14743" y="21020"/>
                    <a:pt x="14731" y="20955"/>
                  </a:cubicBezTo>
                  <a:cubicBezTo>
                    <a:pt x="14729" y="20939"/>
                    <a:pt x="14736" y="20908"/>
                    <a:pt x="14744" y="20878"/>
                  </a:cubicBezTo>
                  <a:cubicBezTo>
                    <a:pt x="14753" y="20840"/>
                    <a:pt x="14766" y="20797"/>
                    <a:pt x="14763" y="20757"/>
                  </a:cubicBezTo>
                  <a:lnTo>
                    <a:pt x="14827" y="20749"/>
                  </a:lnTo>
                  <a:lnTo>
                    <a:pt x="14895" y="20738"/>
                  </a:lnTo>
                  <a:close/>
                  <a:moveTo>
                    <a:pt x="8296" y="20723"/>
                  </a:moveTo>
                  <a:cubicBezTo>
                    <a:pt x="8301" y="20733"/>
                    <a:pt x="8307" y="20744"/>
                    <a:pt x="8313" y="20752"/>
                  </a:cubicBezTo>
                  <a:lnTo>
                    <a:pt x="7722" y="21093"/>
                  </a:lnTo>
                  <a:cubicBezTo>
                    <a:pt x="7717" y="21082"/>
                    <a:pt x="7710" y="21072"/>
                    <a:pt x="7705" y="21062"/>
                  </a:cubicBezTo>
                  <a:lnTo>
                    <a:pt x="8296" y="20723"/>
                  </a:lnTo>
                  <a:close/>
                  <a:moveTo>
                    <a:pt x="12025" y="20721"/>
                  </a:moveTo>
                  <a:lnTo>
                    <a:pt x="12615" y="21062"/>
                  </a:lnTo>
                  <a:cubicBezTo>
                    <a:pt x="12610" y="21073"/>
                    <a:pt x="12604" y="21083"/>
                    <a:pt x="12598" y="21093"/>
                  </a:cubicBezTo>
                  <a:lnTo>
                    <a:pt x="12008" y="20751"/>
                  </a:lnTo>
                  <a:cubicBezTo>
                    <a:pt x="12014" y="20741"/>
                    <a:pt x="12019" y="20731"/>
                    <a:pt x="12025" y="20721"/>
                  </a:cubicBezTo>
                  <a:close/>
                  <a:moveTo>
                    <a:pt x="5597" y="20998"/>
                  </a:moveTo>
                  <a:lnTo>
                    <a:pt x="5610" y="21021"/>
                  </a:lnTo>
                  <a:cubicBezTo>
                    <a:pt x="5633" y="21061"/>
                    <a:pt x="5671" y="21086"/>
                    <a:pt x="5706" y="21090"/>
                  </a:cubicBezTo>
                  <a:lnTo>
                    <a:pt x="5706" y="21095"/>
                  </a:lnTo>
                  <a:lnTo>
                    <a:pt x="5578" y="21095"/>
                  </a:lnTo>
                  <a:cubicBezTo>
                    <a:pt x="5583" y="21062"/>
                    <a:pt x="5590" y="21030"/>
                    <a:pt x="5597" y="20998"/>
                  </a:cubicBezTo>
                  <a:close/>
                  <a:moveTo>
                    <a:pt x="7086" y="19988"/>
                  </a:moveTo>
                  <a:cubicBezTo>
                    <a:pt x="7166" y="20000"/>
                    <a:pt x="7243" y="20019"/>
                    <a:pt x="7318" y="20046"/>
                  </a:cubicBezTo>
                  <a:cubicBezTo>
                    <a:pt x="7329" y="20148"/>
                    <a:pt x="7348" y="20249"/>
                    <a:pt x="7373" y="20346"/>
                  </a:cubicBezTo>
                  <a:lnTo>
                    <a:pt x="7378" y="20369"/>
                  </a:lnTo>
                  <a:cubicBezTo>
                    <a:pt x="7379" y="20371"/>
                    <a:pt x="7379" y="20376"/>
                    <a:pt x="7380" y="20378"/>
                  </a:cubicBezTo>
                  <a:cubicBezTo>
                    <a:pt x="7381" y="20383"/>
                    <a:pt x="7384" y="20390"/>
                    <a:pt x="7386" y="20396"/>
                  </a:cubicBezTo>
                  <a:cubicBezTo>
                    <a:pt x="7389" y="20407"/>
                    <a:pt x="7392" y="20419"/>
                    <a:pt x="7396" y="20433"/>
                  </a:cubicBezTo>
                  <a:lnTo>
                    <a:pt x="7407" y="20470"/>
                  </a:lnTo>
                  <a:cubicBezTo>
                    <a:pt x="7454" y="20631"/>
                    <a:pt x="7514" y="20788"/>
                    <a:pt x="7590" y="20937"/>
                  </a:cubicBezTo>
                  <a:lnTo>
                    <a:pt x="7590" y="21095"/>
                  </a:lnTo>
                  <a:lnTo>
                    <a:pt x="7364" y="21095"/>
                  </a:lnTo>
                  <a:cubicBezTo>
                    <a:pt x="7311" y="20970"/>
                    <a:pt x="7212" y="20871"/>
                    <a:pt x="7086" y="20819"/>
                  </a:cubicBezTo>
                  <a:lnTo>
                    <a:pt x="7086" y="19988"/>
                  </a:lnTo>
                  <a:close/>
                  <a:moveTo>
                    <a:pt x="7633" y="21026"/>
                  </a:moveTo>
                  <a:cubicBezTo>
                    <a:pt x="7638" y="21034"/>
                    <a:pt x="7640" y="21040"/>
                    <a:pt x="7644" y="21045"/>
                  </a:cubicBezTo>
                  <a:lnTo>
                    <a:pt x="7655" y="21065"/>
                  </a:lnTo>
                  <a:cubicBezTo>
                    <a:pt x="7660" y="21075"/>
                    <a:pt x="7666" y="21084"/>
                    <a:pt x="7671" y="21095"/>
                  </a:cubicBezTo>
                  <a:lnTo>
                    <a:pt x="7633" y="21095"/>
                  </a:lnTo>
                  <a:lnTo>
                    <a:pt x="7633" y="21026"/>
                  </a:lnTo>
                  <a:close/>
                  <a:moveTo>
                    <a:pt x="5799" y="20818"/>
                  </a:moveTo>
                  <a:lnTo>
                    <a:pt x="5850" y="20868"/>
                  </a:lnTo>
                  <a:cubicBezTo>
                    <a:pt x="5878" y="20896"/>
                    <a:pt x="5914" y="20911"/>
                    <a:pt x="5946" y="20911"/>
                  </a:cubicBezTo>
                  <a:cubicBezTo>
                    <a:pt x="5965" y="20911"/>
                    <a:pt x="5983" y="20905"/>
                    <a:pt x="5997" y="20893"/>
                  </a:cubicBezTo>
                  <a:lnTo>
                    <a:pt x="5997" y="21096"/>
                  </a:lnTo>
                  <a:lnTo>
                    <a:pt x="5752" y="21096"/>
                  </a:lnTo>
                  <a:lnTo>
                    <a:pt x="5752" y="21079"/>
                  </a:lnTo>
                  <a:cubicBezTo>
                    <a:pt x="5791" y="21052"/>
                    <a:pt x="5797" y="20989"/>
                    <a:pt x="5765" y="20935"/>
                  </a:cubicBezTo>
                  <a:lnTo>
                    <a:pt x="5752" y="20914"/>
                  </a:lnTo>
                  <a:lnTo>
                    <a:pt x="5752" y="20852"/>
                  </a:lnTo>
                  <a:cubicBezTo>
                    <a:pt x="5768" y="20841"/>
                    <a:pt x="5783" y="20830"/>
                    <a:pt x="5799" y="20818"/>
                  </a:cubicBezTo>
                  <a:close/>
                  <a:moveTo>
                    <a:pt x="6684" y="19989"/>
                  </a:moveTo>
                  <a:lnTo>
                    <a:pt x="6684" y="20820"/>
                  </a:lnTo>
                  <a:cubicBezTo>
                    <a:pt x="6559" y="20872"/>
                    <a:pt x="6461" y="20972"/>
                    <a:pt x="6408" y="21096"/>
                  </a:cubicBezTo>
                  <a:lnTo>
                    <a:pt x="6041" y="21096"/>
                  </a:lnTo>
                  <a:lnTo>
                    <a:pt x="6041" y="20658"/>
                  </a:lnTo>
                  <a:cubicBezTo>
                    <a:pt x="6065" y="20672"/>
                    <a:pt x="6091" y="20678"/>
                    <a:pt x="6115" y="20678"/>
                  </a:cubicBezTo>
                  <a:cubicBezTo>
                    <a:pt x="6148" y="20678"/>
                    <a:pt x="6176" y="20666"/>
                    <a:pt x="6190" y="20642"/>
                  </a:cubicBezTo>
                  <a:cubicBezTo>
                    <a:pt x="6215" y="20598"/>
                    <a:pt x="6188" y="20538"/>
                    <a:pt x="6130" y="20503"/>
                  </a:cubicBezTo>
                  <a:lnTo>
                    <a:pt x="6066" y="20467"/>
                  </a:lnTo>
                  <a:cubicBezTo>
                    <a:pt x="6079" y="20440"/>
                    <a:pt x="6092" y="20413"/>
                    <a:pt x="6100" y="20386"/>
                  </a:cubicBezTo>
                  <a:lnTo>
                    <a:pt x="6171" y="20404"/>
                  </a:lnTo>
                  <a:cubicBezTo>
                    <a:pt x="6184" y="20408"/>
                    <a:pt x="6198" y="20410"/>
                    <a:pt x="6211" y="20410"/>
                  </a:cubicBezTo>
                  <a:cubicBezTo>
                    <a:pt x="6259" y="20410"/>
                    <a:pt x="6301" y="20387"/>
                    <a:pt x="6310" y="20350"/>
                  </a:cubicBezTo>
                  <a:cubicBezTo>
                    <a:pt x="6324" y="20303"/>
                    <a:pt x="6282" y="20251"/>
                    <a:pt x="6215" y="20233"/>
                  </a:cubicBezTo>
                  <a:lnTo>
                    <a:pt x="6145" y="20214"/>
                  </a:lnTo>
                  <a:cubicBezTo>
                    <a:pt x="6147" y="20209"/>
                    <a:pt x="6147" y="20204"/>
                    <a:pt x="6148" y="20199"/>
                  </a:cubicBezTo>
                  <a:cubicBezTo>
                    <a:pt x="6195" y="20167"/>
                    <a:pt x="6245" y="20138"/>
                    <a:pt x="6295" y="20113"/>
                  </a:cubicBezTo>
                  <a:lnTo>
                    <a:pt x="6304" y="20109"/>
                  </a:lnTo>
                  <a:cubicBezTo>
                    <a:pt x="6422" y="20051"/>
                    <a:pt x="6550" y="20011"/>
                    <a:pt x="6684" y="19989"/>
                  </a:cubicBezTo>
                  <a:close/>
                  <a:moveTo>
                    <a:pt x="14943" y="21090"/>
                  </a:moveTo>
                  <a:cubicBezTo>
                    <a:pt x="14943" y="21098"/>
                    <a:pt x="14943" y="21105"/>
                    <a:pt x="14945" y="21114"/>
                  </a:cubicBezTo>
                  <a:cubicBezTo>
                    <a:pt x="14946" y="21121"/>
                    <a:pt x="14948" y="21129"/>
                    <a:pt x="14951" y="21136"/>
                  </a:cubicBezTo>
                  <a:cubicBezTo>
                    <a:pt x="14941" y="21135"/>
                    <a:pt x="14931" y="21134"/>
                    <a:pt x="14921" y="21134"/>
                  </a:cubicBezTo>
                  <a:cubicBezTo>
                    <a:pt x="14912" y="21134"/>
                    <a:pt x="14902" y="21135"/>
                    <a:pt x="14893" y="21136"/>
                  </a:cubicBezTo>
                  <a:cubicBezTo>
                    <a:pt x="14873" y="21139"/>
                    <a:pt x="14856" y="21147"/>
                    <a:pt x="14839" y="21156"/>
                  </a:cubicBezTo>
                  <a:cubicBezTo>
                    <a:pt x="14837" y="21148"/>
                    <a:pt x="14839" y="21140"/>
                    <a:pt x="14837" y="21132"/>
                  </a:cubicBezTo>
                  <a:cubicBezTo>
                    <a:pt x="14836" y="21124"/>
                    <a:pt x="14834" y="21118"/>
                    <a:pt x="14831" y="21110"/>
                  </a:cubicBezTo>
                  <a:lnTo>
                    <a:pt x="14831" y="21110"/>
                  </a:lnTo>
                  <a:cubicBezTo>
                    <a:pt x="14840" y="21111"/>
                    <a:pt x="14849" y="21113"/>
                    <a:pt x="14860" y="21113"/>
                  </a:cubicBezTo>
                  <a:cubicBezTo>
                    <a:pt x="14869" y="21113"/>
                    <a:pt x="14878" y="21111"/>
                    <a:pt x="14889" y="21110"/>
                  </a:cubicBezTo>
                  <a:cubicBezTo>
                    <a:pt x="14909" y="21108"/>
                    <a:pt x="14926" y="21099"/>
                    <a:pt x="14943" y="21090"/>
                  </a:cubicBezTo>
                  <a:close/>
                  <a:moveTo>
                    <a:pt x="5139" y="18874"/>
                  </a:moveTo>
                  <a:cubicBezTo>
                    <a:pt x="5159" y="18874"/>
                    <a:pt x="5183" y="18906"/>
                    <a:pt x="5183" y="18950"/>
                  </a:cubicBezTo>
                  <a:lnTo>
                    <a:pt x="5183" y="19066"/>
                  </a:lnTo>
                  <a:lnTo>
                    <a:pt x="5204" y="19068"/>
                  </a:lnTo>
                  <a:cubicBezTo>
                    <a:pt x="5250" y="19070"/>
                    <a:pt x="5291" y="19075"/>
                    <a:pt x="5329" y="19084"/>
                  </a:cubicBezTo>
                  <a:lnTo>
                    <a:pt x="5350" y="19087"/>
                  </a:lnTo>
                  <a:lnTo>
                    <a:pt x="5380" y="18978"/>
                  </a:lnTo>
                  <a:cubicBezTo>
                    <a:pt x="5390" y="18938"/>
                    <a:pt x="5415" y="18916"/>
                    <a:pt x="5440" y="18916"/>
                  </a:cubicBezTo>
                  <a:lnTo>
                    <a:pt x="5441" y="18916"/>
                  </a:lnTo>
                  <a:cubicBezTo>
                    <a:pt x="5461" y="18921"/>
                    <a:pt x="5475" y="18957"/>
                    <a:pt x="5462" y="19001"/>
                  </a:cubicBezTo>
                  <a:lnTo>
                    <a:pt x="5433" y="19111"/>
                  </a:lnTo>
                  <a:lnTo>
                    <a:pt x="5452" y="19118"/>
                  </a:lnTo>
                  <a:cubicBezTo>
                    <a:pt x="5491" y="19131"/>
                    <a:pt x="5529" y="19147"/>
                    <a:pt x="5568" y="19165"/>
                  </a:cubicBezTo>
                  <a:lnTo>
                    <a:pt x="5588" y="19175"/>
                  </a:lnTo>
                  <a:lnTo>
                    <a:pt x="5646" y="19075"/>
                  </a:lnTo>
                  <a:cubicBezTo>
                    <a:pt x="5665" y="19043"/>
                    <a:pt x="5690" y="19028"/>
                    <a:pt x="5708" y="19028"/>
                  </a:cubicBezTo>
                  <a:cubicBezTo>
                    <a:pt x="5713" y="19028"/>
                    <a:pt x="5717" y="19029"/>
                    <a:pt x="5720" y="19031"/>
                  </a:cubicBezTo>
                  <a:cubicBezTo>
                    <a:pt x="5729" y="19034"/>
                    <a:pt x="5731" y="19043"/>
                    <a:pt x="5733" y="19049"/>
                  </a:cubicBezTo>
                  <a:cubicBezTo>
                    <a:pt x="5738" y="19069"/>
                    <a:pt x="5733" y="19095"/>
                    <a:pt x="5719" y="19118"/>
                  </a:cubicBezTo>
                  <a:lnTo>
                    <a:pt x="5662" y="19217"/>
                  </a:lnTo>
                  <a:lnTo>
                    <a:pt x="5681" y="19228"/>
                  </a:lnTo>
                  <a:cubicBezTo>
                    <a:pt x="5713" y="19249"/>
                    <a:pt x="5745" y="19275"/>
                    <a:pt x="5781" y="19306"/>
                  </a:cubicBezTo>
                  <a:lnTo>
                    <a:pt x="5796" y="19321"/>
                  </a:lnTo>
                  <a:lnTo>
                    <a:pt x="5878" y="19239"/>
                  </a:lnTo>
                  <a:cubicBezTo>
                    <a:pt x="5897" y="19221"/>
                    <a:pt x="5920" y="19208"/>
                    <a:pt x="5941" y="19208"/>
                  </a:cubicBezTo>
                  <a:cubicBezTo>
                    <a:pt x="5947" y="19208"/>
                    <a:pt x="5957" y="19210"/>
                    <a:pt x="5962" y="19217"/>
                  </a:cubicBezTo>
                  <a:cubicBezTo>
                    <a:pt x="5968" y="19222"/>
                    <a:pt x="5968" y="19231"/>
                    <a:pt x="5968" y="19238"/>
                  </a:cubicBezTo>
                  <a:cubicBezTo>
                    <a:pt x="5968" y="19258"/>
                    <a:pt x="5957" y="19281"/>
                    <a:pt x="5939" y="19301"/>
                  </a:cubicBezTo>
                  <a:lnTo>
                    <a:pt x="5857" y="19382"/>
                  </a:lnTo>
                  <a:lnTo>
                    <a:pt x="5871" y="19398"/>
                  </a:lnTo>
                  <a:cubicBezTo>
                    <a:pt x="5902" y="19433"/>
                    <a:pt x="5926" y="19466"/>
                    <a:pt x="5949" y="19497"/>
                  </a:cubicBezTo>
                  <a:lnTo>
                    <a:pt x="5961" y="19514"/>
                  </a:lnTo>
                  <a:lnTo>
                    <a:pt x="6060" y="19458"/>
                  </a:lnTo>
                  <a:cubicBezTo>
                    <a:pt x="6077" y="19448"/>
                    <a:pt x="6097" y="19443"/>
                    <a:pt x="6113" y="19443"/>
                  </a:cubicBezTo>
                  <a:cubicBezTo>
                    <a:pt x="6129" y="19443"/>
                    <a:pt x="6141" y="19447"/>
                    <a:pt x="6147" y="19456"/>
                  </a:cubicBezTo>
                  <a:cubicBezTo>
                    <a:pt x="6157" y="19474"/>
                    <a:pt x="6141" y="19509"/>
                    <a:pt x="6102" y="19532"/>
                  </a:cubicBezTo>
                  <a:lnTo>
                    <a:pt x="6003" y="19590"/>
                  </a:lnTo>
                  <a:lnTo>
                    <a:pt x="6013" y="19609"/>
                  </a:lnTo>
                  <a:cubicBezTo>
                    <a:pt x="6031" y="19648"/>
                    <a:pt x="6047" y="19687"/>
                    <a:pt x="6061" y="19725"/>
                  </a:cubicBezTo>
                  <a:lnTo>
                    <a:pt x="6067" y="19745"/>
                  </a:lnTo>
                  <a:lnTo>
                    <a:pt x="6178" y="19717"/>
                  </a:lnTo>
                  <a:cubicBezTo>
                    <a:pt x="6188" y="19714"/>
                    <a:pt x="6198" y="19713"/>
                    <a:pt x="6208" y="19713"/>
                  </a:cubicBezTo>
                  <a:cubicBezTo>
                    <a:pt x="6235" y="19713"/>
                    <a:pt x="6259" y="19723"/>
                    <a:pt x="6263" y="19738"/>
                  </a:cubicBezTo>
                  <a:cubicBezTo>
                    <a:pt x="6268" y="19757"/>
                    <a:pt x="6245" y="19787"/>
                    <a:pt x="6200" y="19799"/>
                  </a:cubicBezTo>
                  <a:lnTo>
                    <a:pt x="6090" y="19828"/>
                  </a:lnTo>
                  <a:lnTo>
                    <a:pt x="6094" y="19849"/>
                  </a:lnTo>
                  <a:cubicBezTo>
                    <a:pt x="6100" y="19886"/>
                    <a:pt x="6105" y="19927"/>
                    <a:pt x="6110" y="19975"/>
                  </a:cubicBezTo>
                  <a:lnTo>
                    <a:pt x="6111" y="19996"/>
                  </a:lnTo>
                  <a:lnTo>
                    <a:pt x="6226" y="19996"/>
                  </a:lnTo>
                  <a:cubicBezTo>
                    <a:pt x="6269" y="19996"/>
                    <a:pt x="6303" y="20018"/>
                    <a:pt x="6303" y="20038"/>
                  </a:cubicBezTo>
                  <a:cubicBezTo>
                    <a:pt x="6303" y="20057"/>
                    <a:pt x="6271" y="20081"/>
                    <a:pt x="6226" y="20081"/>
                  </a:cubicBezTo>
                  <a:lnTo>
                    <a:pt x="6111" y="20081"/>
                  </a:lnTo>
                  <a:lnTo>
                    <a:pt x="6110" y="20103"/>
                  </a:lnTo>
                  <a:cubicBezTo>
                    <a:pt x="6108" y="20150"/>
                    <a:pt x="6102" y="20191"/>
                    <a:pt x="6094" y="20228"/>
                  </a:cubicBezTo>
                  <a:lnTo>
                    <a:pt x="6090" y="20249"/>
                  </a:lnTo>
                  <a:lnTo>
                    <a:pt x="6200" y="20278"/>
                  </a:lnTo>
                  <a:cubicBezTo>
                    <a:pt x="6245" y="20289"/>
                    <a:pt x="6268" y="20320"/>
                    <a:pt x="6263" y="20339"/>
                  </a:cubicBezTo>
                  <a:cubicBezTo>
                    <a:pt x="6259" y="20355"/>
                    <a:pt x="6235" y="20364"/>
                    <a:pt x="6207" y="20364"/>
                  </a:cubicBezTo>
                  <a:cubicBezTo>
                    <a:pt x="6197" y="20364"/>
                    <a:pt x="6188" y="20363"/>
                    <a:pt x="6178" y="20361"/>
                  </a:cubicBezTo>
                  <a:lnTo>
                    <a:pt x="6067" y="20330"/>
                  </a:lnTo>
                  <a:lnTo>
                    <a:pt x="6061" y="20350"/>
                  </a:lnTo>
                  <a:cubicBezTo>
                    <a:pt x="6047" y="20388"/>
                    <a:pt x="6032" y="20427"/>
                    <a:pt x="6013" y="20466"/>
                  </a:cubicBezTo>
                  <a:lnTo>
                    <a:pt x="6003" y="20486"/>
                  </a:lnTo>
                  <a:lnTo>
                    <a:pt x="6103" y="20544"/>
                  </a:lnTo>
                  <a:cubicBezTo>
                    <a:pt x="6141" y="20567"/>
                    <a:pt x="6157" y="20602"/>
                    <a:pt x="6147" y="20619"/>
                  </a:cubicBezTo>
                  <a:cubicBezTo>
                    <a:pt x="6141" y="20629"/>
                    <a:pt x="6128" y="20633"/>
                    <a:pt x="6113" y="20633"/>
                  </a:cubicBezTo>
                  <a:cubicBezTo>
                    <a:pt x="6096" y="20633"/>
                    <a:pt x="6077" y="20628"/>
                    <a:pt x="6060" y="20618"/>
                  </a:cubicBezTo>
                  <a:lnTo>
                    <a:pt x="5961" y="20561"/>
                  </a:lnTo>
                  <a:lnTo>
                    <a:pt x="5949" y="20578"/>
                  </a:lnTo>
                  <a:cubicBezTo>
                    <a:pt x="5928" y="20610"/>
                    <a:pt x="5902" y="20644"/>
                    <a:pt x="5871" y="20677"/>
                  </a:cubicBezTo>
                  <a:lnTo>
                    <a:pt x="5857" y="20693"/>
                  </a:lnTo>
                  <a:lnTo>
                    <a:pt x="5939" y="20775"/>
                  </a:lnTo>
                  <a:cubicBezTo>
                    <a:pt x="5970" y="20807"/>
                    <a:pt x="5977" y="20845"/>
                    <a:pt x="5962" y="20860"/>
                  </a:cubicBezTo>
                  <a:cubicBezTo>
                    <a:pt x="5956" y="20866"/>
                    <a:pt x="5947" y="20866"/>
                    <a:pt x="5941" y="20866"/>
                  </a:cubicBezTo>
                  <a:cubicBezTo>
                    <a:pt x="5921" y="20866"/>
                    <a:pt x="5898" y="20854"/>
                    <a:pt x="5878" y="20835"/>
                  </a:cubicBezTo>
                  <a:lnTo>
                    <a:pt x="5796" y="20754"/>
                  </a:lnTo>
                  <a:lnTo>
                    <a:pt x="5781" y="20768"/>
                  </a:lnTo>
                  <a:cubicBezTo>
                    <a:pt x="5745" y="20800"/>
                    <a:pt x="5713" y="20825"/>
                    <a:pt x="5681" y="20846"/>
                  </a:cubicBezTo>
                  <a:lnTo>
                    <a:pt x="5662" y="20858"/>
                  </a:lnTo>
                  <a:lnTo>
                    <a:pt x="5719" y="20957"/>
                  </a:lnTo>
                  <a:cubicBezTo>
                    <a:pt x="5742" y="20995"/>
                    <a:pt x="5738" y="21034"/>
                    <a:pt x="5720" y="21044"/>
                  </a:cubicBezTo>
                  <a:cubicBezTo>
                    <a:pt x="5717" y="21046"/>
                    <a:pt x="5713" y="21047"/>
                    <a:pt x="5709" y="21047"/>
                  </a:cubicBezTo>
                  <a:cubicBezTo>
                    <a:pt x="5690" y="21047"/>
                    <a:pt x="5665" y="21033"/>
                    <a:pt x="5646" y="20999"/>
                  </a:cubicBezTo>
                  <a:lnTo>
                    <a:pt x="5588" y="20900"/>
                  </a:lnTo>
                  <a:lnTo>
                    <a:pt x="5568" y="20909"/>
                  </a:lnTo>
                  <a:cubicBezTo>
                    <a:pt x="5529" y="20929"/>
                    <a:pt x="5491" y="20945"/>
                    <a:pt x="5452" y="20958"/>
                  </a:cubicBezTo>
                  <a:lnTo>
                    <a:pt x="5433" y="20965"/>
                  </a:lnTo>
                  <a:lnTo>
                    <a:pt x="5461" y="21076"/>
                  </a:lnTo>
                  <a:cubicBezTo>
                    <a:pt x="5467" y="21100"/>
                    <a:pt x="5466" y="21129"/>
                    <a:pt x="5456" y="21146"/>
                  </a:cubicBezTo>
                  <a:cubicBezTo>
                    <a:pt x="5454" y="21151"/>
                    <a:pt x="5446" y="21158"/>
                    <a:pt x="5434" y="21161"/>
                  </a:cubicBezTo>
                  <a:cubicBezTo>
                    <a:pt x="5415" y="21161"/>
                    <a:pt x="5388" y="21137"/>
                    <a:pt x="5378" y="21098"/>
                  </a:cubicBezTo>
                  <a:lnTo>
                    <a:pt x="5349" y="20987"/>
                  </a:lnTo>
                  <a:lnTo>
                    <a:pt x="5328" y="20992"/>
                  </a:lnTo>
                  <a:cubicBezTo>
                    <a:pt x="5291" y="20999"/>
                    <a:pt x="5251" y="21003"/>
                    <a:pt x="5203" y="21007"/>
                  </a:cubicBezTo>
                  <a:lnTo>
                    <a:pt x="5182" y="21008"/>
                  </a:lnTo>
                  <a:lnTo>
                    <a:pt x="5182" y="21123"/>
                  </a:lnTo>
                  <a:cubicBezTo>
                    <a:pt x="5182" y="21168"/>
                    <a:pt x="5159" y="21199"/>
                    <a:pt x="5138" y="21199"/>
                  </a:cubicBezTo>
                  <a:cubicBezTo>
                    <a:pt x="5118" y="21199"/>
                    <a:pt x="5096" y="21168"/>
                    <a:pt x="5096" y="21123"/>
                  </a:cubicBezTo>
                  <a:lnTo>
                    <a:pt x="5096" y="21008"/>
                  </a:lnTo>
                  <a:lnTo>
                    <a:pt x="5075" y="21007"/>
                  </a:lnTo>
                  <a:cubicBezTo>
                    <a:pt x="5028" y="21004"/>
                    <a:pt x="4987" y="20999"/>
                    <a:pt x="4951" y="20992"/>
                  </a:cubicBezTo>
                  <a:lnTo>
                    <a:pt x="4930" y="20987"/>
                  </a:lnTo>
                  <a:lnTo>
                    <a:pt x="4904" y="21098"/>
                  </a:lnTo>
                  <a:cubicBezTo>
                    <a:pt x="4895" y="21136"/>
                    <a:pt x="4867" y="21160"/>
                    <a:pt x="4846" y="21160"/>
                  </a:cubicBezTo>
                  <a:cubicBezTo>
                    <a:pt x="4845" y="21160"/>
                    <a:pt x="4845" y="21160"/>
                    <a:pt x="4844" y="21160"/>
                  </a:cubicBezTo>
                  <a:cubicBezTo>
                    <a:pt x="4836" y="21157"/>
                    <a:pt x="4830" y="21151"/>
                    <a:pt x="4827" y="21146"/>
                  </a:cubicBezTo>
                  <a:cubicBezTo>
                    <a:pt x="4817" y="21129"/>
                    <a:pt x="4816" y="21102"/>
                    <a:pt x="4822" y="21076"/>
                  </a:cubicBezTo>
                  <a:lnTo>
                    <a:pt x="4850" y="20965"/>
                  </a:lnTo>
                  <a:lnTo>
                    <a:pt x="4831" y="20958"/>
                  </a:lnTo>
                  <a:cubicBezTo>
                    <a:pt x="4792" y="20945"/>
                    <a:pt x="4755" y="20929"/>
                    <a:pt x="4715" y="20909"/>
                  </a:cubicBezTo>
                  <a:lnTo>
                    <a:pt x="4695" y="20900"/>
                  </a:lnTo>
                  <a:lnTo>
                    <a:pt x="4637" y="20999"/>
                  </a:lnTo>
                  <a:cubicBezTo>
                    <a:pt x="4618" y="21032"/>
                    <a:pt x="4592" y="21047"/>
                    <a:pt x="4574" y="21047"/>
                  </a:cubicBezTo>
                  <a:cubicBezTo>
                    <a:pt x="4570" y="21047"/>
                    <a:pt x="4566" y="21046"/>
                    <a:pt x="4563" y="21044"/>
                  </a:cubicBezTo>
                  <a:cubicBezTo>
                    <a:pt x="4554" y="21040"/>
                    <a:pt x="4552" y="21032"/>
                    <a:pt x="4549" y="21025"/>
                  </a:cubicBezTo>
                  <a:cubicBezTo>
                    <a:pt x="4544" y="21005"/>
                    <a:pt x="4549" y="20979"/>
                    <a:pt x="4563" y="20957"/>
                  </a:cubicBezTo>
                  <a:lnTo>
                    <a:pt x="4618" y="20858"/>
                  </a:lnTo>
                  <a:lnTo>
                    <a:pt x="4602" y="20846"/>
                  </a:lnTo>
                  <a:cubicBezTo>
                    <a:pt x="4570" y="20825"/>
                    <a:pt x="4538" y="20800"/>
                    <a:pt x="4502" y="20768"/>
                  </a:cubicBezTo>
                  <a:lnTo>
                    <a:pt x="4487" y="20754"/>
                  </a:lnTo>
                  <a:lnTo>
                    <a:pt x="4405" y="20835"/>
                  </a:lnTo>
                  <a:cubicBezTo>
                    <a:pt x="4386" y="20854"/>
                    <a:pt x="4363" y="20866"/>
                    <a:pt x="4342" y="20866"/>
                  </a:cubicBezTo>
                  <a:cubicBezTo>
                    <a:pt x="4336" y="20866"/>
                    <a:pt x="4326" y="20865"/>
                    <a:pt x="4321" y="20858"/>
                  </a:cubicBezTo>
                  <a:cubicBezTo>
                    <a:pt x="4315" y="20851"/>
                    <a:pt x="4313" y="20844"/>
                    <a:pt x="4313" y="20837"/>
                  </a:cubicBezTo>
                  <a:cubicBezTo>
                    <a:pt x="4313" y="20818"/>
                    <a:pt x="4324" y="20793"/>
                    <a:pt x="4343" y="20773"/>
                  </a:cubicBezTo>
                  <a:lnTo>
                    <a:pt x="4425" y="20692"/>
                  </a:lnTo>
                  <a:lnTo>
                    <a:pt x="4411" y="20676"/>
                  </a:lnTo>
                  <a:cubicBezTo>
                    <a:pt x="4380" y="20641"/>
                    <a:pt x="4355" y="20609"/>
                    <a:pt x="4333" y="20577"/>
                  </a:cubicBezTo>
                  <a:lnTo>
                    <a:pt x="4321" y="20560"/>
                  </a:lnTo>
                  <a:lnTo>
                    <a:pt x="4222" y="20617"/>
                  </a:lnTo>
                  <a:cubicBezTo>
                    <a:pt x="4205" y="20627"/>
                    <a:pt x="4186" y="20631"/>
                    <a:pt x="4170" y="20631"/>
                  </a:cubicBezTo>
                  <a:cubicBezTo>
                    <a:pt x="4154" y="20631"/>
                    <a:pt x="4141" y="20627"/>
                    <a:pt x="4135" y="20617"/>
                  </a:cubicBezTo>
                  <a:cubicBezTo>
                    <a:pt x="4131" y="20609"/>
                    <a:pt x="4132" y="20600"/>
                    <a:pt x="4133" y="20594"/>
                  </a:cubicBezTo>
                  <a:cubicBezTo>
                    <a:pt x="4139" y="20574"/>
                    <a:pt x="4157" y="20555"/>
                    <a:pt x="4180" y="20541"/>
                  </a:cubicBezTo>
                  <a:lnTo>
                    <a:pt x="4279" y="20483"/>
                  </a:lnTo>
                  <a:lnTo>
                    <a:pt x="4269" y="20465"/>
                  </a:lnTo>
                  <a:cubicBezTo>
                    <a:pt x="4249" y="20425"/>
                    <a:pt x="4234" y="20387"/>
                    <a:pt x="4221" y="20349"/>
                  </a:cubicBezTo>
                  <a:lnTo>
                    <a:pt x="4214" y="20329"/>
                  </a:lnTo>
                  <a:lnTo>
                    <a:pt x="4103" y="20360"/>
                  </a:lnTo>
                  <a:cubicBezTo>
                    <a:pt x="4093" y="20362"/>
                    <a:pt x="4084" y="20364"/>
                    <a:pt x="4075" y="20364"/>
                  </a:cubicBezTo>
                  <a:cubicBezTo>
                    <a:pt x="4047" y="20364"/>
                    <a:pt x="4022" y="20353"/>
                    <a:pt x="4018" y="20337"/>
                  </a:cubicBezTo>
                  <a:cubicBezTo>
                    <a:pt x="4016" y="20329"/>
                    <a:pt x="4021" y="20320"/>
                    <a:pt x="4023" y="20315"/>
                  </a:cubicBezTo>
                  <a:cubicBezTo>
                    <a:pt x="4033" y="20298"/>
                    <a:pt x="4054" y="20283"/>
                    <a:pt x="4081" y="20277"/>
                  </a:cubicBezTo>
                  <a:lnTo>
                    <a:pt x="4191" y="20247"/>
                  </a:lnTo>
                  <a:lnTo>
                    <a:pt x="4187" y="20226"/>
                  </a:lnTo>
                  <a:cubicBezTo>
                    <a:pt x="4180" y="20189"/>
                    <a:pt x="4176" y="20149"/>
                    <a:pt x="4171" y="20101"/>
                  </a:cubicBezTo>
                  <a:lnTo>
                    <a:pt x="4170" y="20080"/>
                  </a:lnTo>
                  <a:lnTo>
                    <a:pt x="4055" y="20080"/>
                  </a:lnTo>
                  <a:cubicBezTo>
                    <a:pt x="4011" y="20080"/>
                    <a:pt x="3979" y="20057"/>
                    <a:pt x="3979" y="20036"/>
                  </a:cubicBezTo>
                  <a:cubicBezTo>
                    <a:pt x="3979" y="20017"/>
                    <a:pt x="4012" y="19994"/>
                    <a:pt x="4055" y="19994"/>
                  </a:cubicBezTo>
                  <a:lnTo>
                    <a:pt x="4170" y="19994"/>
                  </a:lnTo>
                  <a:lnTo>
                    <a:pt x="4171" y="19973"/>
                  </a:lnTo>
                  <a:cubicBezTo>
                    <a:pt x="4174" y="19927"/>
                    <a:pt x="4180" y="19886"/>
                    <a:pt x="4187" y="19848"/>
                  </a:cubicBezTo>
                  <a:lnTo>
                    <a:pt x="4191" y="19827"/>
                  </a:lnTo>
                  <a:lnTo>
                    <a:pt x="4081" y="19798"/>
                  </a:lnTo>
                  <a:cubicBezTo>
                    <a:pt x="4037" y="19786"/>
                    <a:pt x="4013" y="19757"/>
                    <a:pt x="4018" y="19738"/>
                  </a:cubicBezTo>
                  <a:cubicBezTo>
                    <a:pt x="4022" y="19722"/>
                    <a:pt x="4047" y="19711"/>
                    <a:pt x="4075" y="19711"/>
                  </a:cubicBezTo>
                  <a:cubicBezTo>
                    <a:pt x="4084" y="19711"/>
                    <a:pt x="4093" y="19712"/>
                    <a:pt x="4103" y="19714"/>
                  </a:cubicBezTo>
                  <a:lnTo>
                    <a:pt x="4214" y="19744"/>
                  </a:lnTo>
                  <a:lnTo>
                    <a:pt x="4221" y="19724"/>
                  </a:lnTo>
                  <a:cubicBezTo>
                    <a:pt x="4234" y="19686"/>
                    <a:pt x="4249" y="19646"/>
                    <a:pt x="4269" y="19608"/>
                  </a:cubicBezTo>
                  <a:lnTo>
                    <a:pt x="4279" y="19588"/>
                  </a:lnTo>
                  <a:lnTo>
                    <a:pt x="4180" y="19530"/>
                  </a:lnTo>
                  <a:cubicBezTo>
                    <a:pt x="4156" y="19517"/>
                    <a:pt x="4139" y="19497"/>
                    <a:pt x="4133" y="19477"/>
                  </a:cubicBezTo>
                  <a:cubicBezTo>
                    <a:pt x="4132" y="19471"/>
                    <a:pt x="4131" y="19463"/>
                    <a:pt x="4134" y="19455"/>
                  </a:cubicBezTo>
                  <a:cubicBezTo>
                    <a:pt x="4140" y="19446"/>
                    <a:pt x="4153" y="19441"/>
                    <a:pt x="4170" y="19441"/>
                  </a:cubicBezTo>
                  <a:cubicBezTo>
                    <a:pt x="4186" y="19441"/>
                    <a:pt x="4205" y="19446"/>
                    <a:pt x="4222" y="19456"/>
                  </a:cubicBezTo>
                  <a:lnTo>
                    <a:pt x="4321" y="19513"/>
                  </a:lnTo>
                  <a:lnTo>
                    <a:pt x="4333" y="19496"/>
                  </a:lnTo>
                  <a:cubicBezTo>
                    <a:pt x="4354" y="19465"/>
                    <a:pt x="4379" y="19432"/>
                    <a:pt x="4411" y="19397"/>
                  </a:cubicBezTo>
                  <a:lnTo>
                    <a:pt x="4424" y="19381"/>
                  </a:lnTo>
                  <a:lnTo>
                    <a:pt x="4343" y="19300"/>
                  </a:lnTo>
                  <a:cubicBezTo>
                    <a:pt x="4313" y="19269"/>
                    <a:pt x="4305" y="19229"/>
                    <a:pt x="4319" y="19216"/>
                  </a:cubicBezTo>
                  <a:cubicBezTo>
                    <a:pt x="4326" y="19208"/>
                    <a:pt x="4334" y="19207"/>
                    <a:pt x="4340" y="19207"/>
                  </a:cubicBezTo>
                  <a:cubicBezTo>
                    <a:pt x="4360" y="19207"/>
                    <a:pt x="4384" y="19219"/>
                    <a:pt x="4403" y="19238"/>
                  </a:cubicBezTo>
                  <a:lnTo>
                    <a:pt x="4486" y="19319"/>
                  </a:lnTo>
                  <a:lnTo>
                    <a:pt x="4501" y="19305"/>
                  </a:lnTo>
                  <a:cubicBezTo>
                    <a:pt x="4537" y="19275"/>
                    <a:pt x="4569" y="19248"/>
                    <a:pt x="4601" y="19227"/>
                  </a:cubicBezTo>
                  <a:lnTo>
                    <a:pt x="4617" y="19216"/>
                  </a:lnTo>
                  <a:lnTo>
                    <a:pt x="4560" y="19117"/>
                  </a:lnTo>
                  <a:cubicBezTo>
                    <a:pt x="4548" y="19092"/>
                    <a:pt x="4543" y="19066"/>
                    <a:pt x="4548" y="19048"/>
                  </a:cubicBezTo>
                  <a:cubicBezTo>
                    <a:pt x="4549" y="19042"/>
                    <a:pt x="4553" y="19033"/>
                    <a:pt x="4559" y="19029"/>
                  </a:cubicBezTo>
                  <a:cubicBezTo>
                    <a:pt x="4563" y="19027"/>
                    <a:pt x="4567" y="19026"/>
                    <a:pt x="4571" y="19026"/>
                  </a:cubicBezTo>
                  <a:cubicBezTo>
                    <a:pt x="4590" y="19026"/>
                    <a:pt x="4616" y="19041"/>
                    <a:pt x="4634" y="19074"/>
                  </a:cubicBezTo>
                  <a:lnTo>
                    <a:pt x="4692" y="19175"/>
                  </a:lnTo>
                  <a:lnTo>
                    <a:pt x="4712" y="19165"/>
                  </a:lnTo>
                  <a:cubicBezTo>
                    <a:pt x="4751" y="19145"/>
                    <a:pt x="4790" y="19129"/>
                    <a:pt x="4828" y="19117"/>
                  </a:cubicBezTo>
                  <a:lnTo>
                    <a:pt x="4848" y="19110"/>
                  </a:lnTo>
                  <a:lnTo>
                    <a:pt x="4818" y="18999"/>
                  </a:lnTo>
                  <a:cubicBezTo>
                    <a:pt x="4811" y="18973"/>
                    <a:pt x="4813" y="18947"/>
                    <a:pt x="4823" y="18929"/>
                  </a:cubicBezTo>
                  <a:cubicBezTo>
                    <a:pt x="4825" y="18924"/>
                    <a:pt x="4833" y="18917"/>
                    <a:pt x="4840" y="18915"/>
                  </a:cubicBezTo>
                  <a:cubicBezTo>
                    <a:pt x="4842" y="18915"/>
                    <a:pt x="4844" y="18914"/>
                    <a:pt x="4846" y="18914"/>
                  </a:cubicBezTo>
                  <a:cubicBezTo>
                    <a:pt x="4866" y="18914"/>
                    <a:pt x="4892" y="18937"/>
                    <a:pt x="4901" y="18976"/>
                  </a:cubicBezTo>
                  <a:lnTo>
                    <a:pt x="4930" y="19087"/>
                  </a:lnTo>
                  <a:lnTo>
                    <a:pt x="4951" y="19084"/>
                  </a:lnTo>
                  <a:cubicBezTo>
                    <a:pt x="4989" y="19075"/>
                    <a:pt x="5030" y="19071"/>
                    <a:pt x="5076" y="19068"/>
                  </a:cubicBezTo>
                  <a:lnTo>
                    <a:pt x="5097" y="19066"/>
                  </a:lnTo>
                  <a:lnTo>
                    <a:pt x="5097" y="18950"/>
                  </a:lnTo>
                  <a:cubicBezTo>
                    <a:pt x="5097" y="18907"/>
                    <a:pt x="5119" y="18874"/>
                    <a:pt x="5139" y="18874"/>
                  </a:cubicBezTo>
                  <a:close/>
                  <a:moveTo>
                    <a:pt x="13724" y="20932"/>
                  </a:moveTo>
                  <a:cubicBezTo>
                    <a:pt x="13735" y="20932"/>
                    <a:pt x="13745" y="20933"/>
                    <a:pt x="13755" y="20936"/>
                  </a:cubicBezTo>
                  <a:cubicBezTo>
                    <a:pt x="13787" y="20944"/>
                    <a:pt x="13813" y="20965"/>
                    <a:pt x="13830" y="20995"/>
                  </a:cubicBezTo>
                  <a:cubicBezTo>
                    <a:pt x="13849" y="21028"/>
                    <a:pt x="13851" y="21067"/>
                    <a:pt x="13841" y="21103"/>
                  </a:cubicBezTo>
                  <a:cubicBezTo>
                    <a:pt x="13835" y="21120"/>
                    <a:pt x="13813" y="21146"/>
                    <a:pt x="13792" y="21171"/>
                  </a:cubicBezTo>
                  <a:cubicBezTo>
                    <a:pt x="13765" y="21199"/>
                    <a:pt x="13736" y="21231"/>
                    <a:pt x="13719" y="21267"/>
                  </a:cubicBezTo>
                  <a:lnTo>
                    <a:pt x="13595" y="21221"/>
                  </a:lnTo>
                  <a:cubicBezTo>
                    <a:pt x="13602" y="21182"/>
                    <a:pt x="13598" y="21137"/>
                    <a:pt x="13595" y="21098"/>
                  </a:cubicBezTo>
                  <a:cubicBezTo>
                    <a:pt x="13592" y="21071"/>
                    <a:pt x="13590" y="21041"/>
                    <a:pt x="13593" y="21028"/>
                  </a:cubicBezTo>
                  <a:cubicBezTo>
                    <a:pt x="13611" y="20971"/>
                    <a:pt x="13666" y="20932"/>
                    <a:pt x="13724" y="20932"/>
                  </a:cubicBezTo>
                  <a:close/>
                  <a:moveTo>
                    <a:pt x="14928" y="21182"/>
                  </a:moveTo>
                  <a:cubicBezTo>
                    <a:pt x="14988" y="21182"/>
                    <a:pt x="15040" y="21229"/>
                    <a:pt x="15051" y="21293"/>
                  </a:cubicBezTo>
                  <a:cubicBezTo>
                    <a:pt x="15053" y="21309"/>
                    <a:pt x="15046" y="21340"/>
                    <a:pt x="15040" y="21368"/>
                  </a:cubicBezTo>
                  <a:cubicBezTo>
                    <a:pt x="15030" y="21406"/>
                    <a:pt x="15020" y="21448"/>
                    <a:pt x="15022" y="21489"/>
                  </a:cubicBezTo>
                  <a:lnTo>
                    <a:pt x="14892" y="21514"/>
                  </a:lnTo>
                  <a:cubicBezTo>
                    <a:pt x="14879" y="21475"/>
                    <a:pt x="14855" y="21438"/>
                    <a:pt x="14834" y="21406"/>
                  </a:cubicBezTo>
                  <a:cubicBezTo>
                    <a:pt x="14816" y="21382"/>
                    <a:pt x="14799" y="21355"/>
                    <a:pt x="14797" y="21340"/>
                  </a:cubicBezTo>
                  <a:cubicBezTo>
                    <a:pt x="14790" y="21303"/>
                    <a:pt x="14798" y="21266"/>
                    <a:pt x="14819" y="21235"/>
                  </a:cubicBezTo>
                  <a:cubicBezTo>
                    <a:pt x="14839" y="21208"/>
                    <a:pt x="14868" y="21189"/>
                    <a:pt x="14901" y="21183"/>
                  </a:cubicBezTo>
                  <a:cubicBezTo>
                    <a:pt x="14908" y="21182"/>
                    <a:pt x="14915" y="21182"/>
                    <a:pt x="14922" y="21182"/>
                  </a:cubicBezTo>
                  <a:cubicBezTo>
                    <a:pt x="14924" y="21182"/>
                    <a:pt x="14926" y="21182"/>
                    <a:pt x="14928" y="21182"/>
                  </a:cubicBezTo>
                  <a:close/>
                  <a:moveTo>
                    <a:pt x="13580" y="21265"/>
                  </a:moveTo>
                  <a:lnTo>
                    <a:pt x="13706" y="21310"/>
                  </a:lnTo>
                  <a:cubicBezTo>
                    <a:pt x="13695" y="21347"/>
                    <a:pt x="13696" y="21390"/>
                    <a:pt x="13697" y="21429"/>
                  </a:cubicBezTo>
                  <a:cubicBezTo>
                    <a:pt x="13698" y="21462"/>
                    <a:pt x="13700" y="21495"/>
                    <a:pt x="13693" y="21510"/>
                  </a:cubicBezTo>
                  <a:cubicBezTo>
                    <a:pt x="13672" y="21563"/>
                    <a:pt x="13620" y="21597"/>
                    <a:pt x="13568" y="21597"/>
                  </a:cubicBezTo>
                  <a:cubicBezTo>
                    <a:pt x="13553" y="21597"/>
                    <a:pt x="13537" y="21594"/>
                    <a:pt x="13522" y="21587"/>
                  </a:cubicBezTo>
                  <a:cubicBezTo>
                    <a:pt x="13458" y="21559"/>
                    <a:pt x="13427" y="21482"/>
                    <a:pt x="13455" y="21414"/>
                  </a:cubicBezTo>
                  <a:cubicBezTo>
                    <a:pt x="13460" y="21401"/>
                    <a:pt x="13481" y="21380"/>
                    <a:pt x="13501" y="21360"/>
                  </a:cubicBezTo>
                  <a:cubicBezTo>
                    <a:pt x="13529" y="21332"/>
                    <a:pt x="13560" y="21301"/>
                    <a:pt x="13580" y="21265"/>
                  </a:cubicBezTo>
                  <a:close/>
                  <a:moveTo>
                    <a:pt x="11985" y="20791"/>
                  </a:moveTo>
                  <a:lnTo>
                    <a:pt x="12574" y="21132"/>
                  </a:lnTo>
                  <a:cubicBezTo>
                    <a:pt x="12468" y="21307"/>
                    <a:pt x="12342" y="21468"/>
                    <a:pt x="12201" y="21616"/>
                  </a:cubicBezTo>
                  <a:lnTo>
                    <a:pt x="11720" y="21135"/>
                  </a:lnTo>
                  <a:cubicBezTo>
                    <a:pt x="11819" y="21030"/>
                    <a:pt x="11909" y="20915"/>
                    <a:pt x="11985" y="20791"/>
                  </a:cubicBezTo>
                  <a:close/>
                  <a:moveTo>
                    <a:pt x="8336" y="20792"/>
                  </a:moveTo>
                  <a:cubicBezTo>
                    <a:pt x="8413" y="20916"/>
                    <a:pt x="8501" y="21031"/>
                    <a:pt x="8602" y="21136"/>
                  </a:cubicBezTo>
                  <a:lnTo>
                    <a:pt x="8120" y="21617"/>
                  </a:lnTo>
                  <a:cubicBezTo>
                    <a:pt x="7979" y="21469"/>
                    <a:pt x="7854" y="21308"/>
                    <a:pt x="7747" y="21134"/>
                  </a:cubicBezTo>
                  <a:lnTo>
                    <a:pt x="8336" y="20792"/>
                  </a:lnTo>
                  <a:close/>
                  <a:moveTo>
                    <a:pt x="8631" y="21169"/>
                  </a:moveTo>
                  <a:lnTo>
                    <a:pt x="8656" y="21194"/>
                  </a:lnTo>
                  <a:lnTo>
                    <a:pt x="8176" y="21675"/>
                  </a:lnTo>
                  <a:lnTo>
                    <a:pt x="8150" y="21651"/>
                  </a:lnTo>
                  <a:lnTo>
                    <a:pt x="8631" y="21169"/>
                  </a:lnTo>
                  <a:close/>
                  <a:moveTo>
                    <a:pt x="11688" y="21169"/>
                  </a:moveTo>
                  <a:lnTo>
                    <a:pt x="12169" y="21651"/>
                  </a:lnTo>
                  <a:lnTo>
                    <a:pt x="12145" y="21675"/>
                  </a:lnTo>
                  <a:lnTo>
                    <a:pt x="11663" y="21194"/>
                  </a:lnTo>
                  <a:lnTo>
                    <a:pt x="11688" y="21169"/>
                  </a:lnTo>
                  <a:close/>
                  <a:moveTo>
                    <a:pt x="13457" y="21597"/>
                  </a:moveTo>
                  <a:cubicBezTo>
                    <a:pt x="13471" y="21611"/>
                    <a:pt x="13486" y="21621"/>
                    <a:pt x="13504" y="21629"/>
                  </a:cubicBezTo>
                  <a:cubicBezTo>
                    <a:pt x="13523" y="21637"/>
                    <a:pt x="13541" y="21641"/>
                    <a:pt x="13560" y="21642"/>
                  </a:cubicBezTo>
                  <a:cubicBezTo>
                    <a:pt x="13556" y="21649"/>
                    <a:pt x="13552" y="21655"/>
                    <a:pt x="13549" y="21663"/>
                  </a:cubicBezTo>
                  <a:cubicBezTo>
                    <a:pt x="13545" y="21672"/>
                    <a:pt x="13543" y="21678"/>
                    <a:pt x="13540" y="21685"/>
                  </a:cubicBezTo>
                  <a:cubicBezTo>
                    <a:pt x="13525" y="21673"/>
                    <a:pt x="13511" y="21661"/>
                    <a:pt x="13493" y="21653"/>
                  </a:cubicBezTo>
                  <a:cubicBezTo>
                    <a:pt x="13476" y="21645"/>
                    <a:pt x="13456" y="21641"/>
                    <a:pt x="13438" y="21640"/>
                  </a:cubicBezTo>
                  <a:lnTo>
                    <a:pt x="13449" y="21620"/>
                  </a:lnTo>
                  <a:cubicBezTo>
                    <a:pt x="13452" y="21614"/>
                    <a:pt x="13455" y="21605"/>
                    <a:pt x="13457" y="21597"/>
                  </a:cubicBezTo>
                  <a:close/>
                  <a:moveTo>
                    <a:pt x="12895" y="20536"/>
                  </a:moveTo>
                  <a:lnTo>
                    <a:pt x="12895" y="21738"/>
                  </a:lnTo>
                  <a:lnTo>
                    <a:pt x="12145" y="21738"/>
                  </a:lnTo>
                  <a:lnTo>
                    <a:pt x="12161" y="21724"/>
                  </a:lnTo>
                  <a:cubicBezTo>
                    <a:pt x="12180" y="21705"/>
                    <a:pt x="12199" y="21685"/>
                    <a:pt x="12219" y="21666"/>
                  </a:cubicBezTo>
                  <a:lnTo>
                    <a:pt x="12235" y="21651"/>
                  </a:lnTo>
                  <a:lnTo>
                    <a:pt x="12232" y="21649"/>
                  </a:lnTo>
                  <a:cubicBezTo>
                    <a:pt x="12377" y="21499"/>
                    <a:pt x="12505" y="21334"/>
                    <a:pt x="12614" y="21156"/>
                  </a:cubicBezTo>
                  <a:lnTo>
                    <a:pt x="12626" y="21136"/>
                  </a:lnTo>
                  <a:cubicBezTo>
                    <a:pt x="12641" y="21113"/>
                    <a:pt x="12653" y="21089"/>
                    <a:pt x="12667" y="21065"/>
                  </a:cubicBezTo>
                  <a:lnTo>
                    <a:pt x="12677" y="21045"/>
                  </a:lnTo>
                  <a:lnTo>
                    <a:pt x="12675" y="21045"/>
                  </a:lnTo>
                  <a:cubicBezTo>
                    <a:pt x="12764" y="20884"/>
                    <a:pt x="12838" y="20714"/>
                    <a:pt x="12895" y="20536"/>
                  </a:cubicBezTo>
                  <a:close/>
                  <a:moveTo>
                    <a:pt x="12941" y="17294"/>
                  </a:moveTo>
                  <a:cubicBezTo>
                    <a:pt x="12955" y="17310"/>
                    <a:pt x="12975" y="17326"/>
                    <a:pt x="13000" y="17344"/>
                  </a:cubicBezTo>
                  <a:cubicBezTo>
                    <a:pt x="13036" y="17367"/>
                    <a:pt x="13075" y="17394"/>
                    <a:pt x="13095" y="17426"/>
                  </a:cubicBezTo>
                  <a:cubicBezTo>
                    <a:pt x="13113" y="17460"/>
                    <a:pt x="13118" y="17507"/>
                    <a:pt x="13123" y="17549"/>
                  </a:cubicBezTo>
                  <a:cubicBezTo>
                    <a:pt x="13126" y="17584"/>
                    <a:pt x="13129" y="17616"/>
                    <a:pt x="13139" y="17636"/>
                  </a:cubicBezTo>
                  <a:cubicBezTo>
                    <a:pt x="13152" y="17657"/>
                    <a:pt x="13168" y="17674"/>
                    <a:pt x="13185" y="17689"/>
                  </a:cubicBezTo>
                  <a:lnTo>
                    <a:pt x="13185" y="21738"/>
                  </a:lnTo>
                  <a:lnTo>
                    <a:pt x="12941" y="21738"/>
                  </a:lnTo>
                  <a:lnTo>
                    <a:pt x="12941" y="20378"/>
                  </a:lnTo>
                  <a:cubicBezTo>
                    <a:pt x="12942" y="20376"/>
                    <a:pt x="12942" y="20371"/>
                    <a:pt x="12943" y="20368"/>
                  </a:cubicBezTo>
                  <a:lnTo>
                    <a:pt x="12949" y="20346"/>
                  </a:lnTo>
                  <a:lnTo>
                    <a:pt x="12947" y="20346"/>
                  </a:lnTo>
                  <a:cubicBezTo>
                    <a:pt x="12997" y="20142"/>
                    <a:pt x="13024" y="19930"/>
                    <a:pt x="13029" y="19711"/>
                  </a:cubicBezTo>
                  <a:lnTo>
                    <a:pt x="13029" y="19692"/>
                  </a:lnTo>
                  <a:lnTo>
                    <a:pt x="13029" y="19665"/>
                  </a:lnTo>
                  <a:lnTo>
                    <a:pt x="13029" y="19637"/>
                  </a:lnTo>
                  <a:lnTo>
                    <a:pt x="13029" y="19618"/>
                  </a:lnTo>
                  <a:cubicBezTo>
                    <a:pt x="13026" y="19400"/>
                    <a:pt x="12997" y="19187"/>
                    <a:pt x="12947" y="18984"/>
                  </a:cubicBezTo>
                  <a:lnTo>
                    <a:pt x="12949" y="18984"/>
                  </a:lnTo>
                  <a:lnTo>
                    <a:pt x="12943" y="18960"/>
                  </a:lnTo>
                  <a:cubicBezTo>
                    <a:pt x="12942" y="18958"/>
                    <a:pt x="12942" y="18954"/>
                    <a:pt x="12941" y="18952"/>
                  </a:cubicBezTo>
                  <a:lnTo>
                    <a:pt x="12941" y="17294"/>
                  </a:lnTo>
                  <a:close/>
                  <a:moveTo>
                    <a:pt x="10160" y="17566"/>
                  </a:moveTo>
                  <a:cubicBezTo>
                    <a:pt x="11318" y="17566"/>
                    <a:pt x="12259" y="18508"/>
                    <a:pt x="12259" y="19665"/>
                  </a:cubicBezTo>
                  <a:cubicBezTo>
                    <a:pt x="12259" y="20823"/>
                    <a:pt x="11318" y="21763"/>
                    <a:pt x="10160" y="21763"/>
                  </a:cubicBezTo>
                  <a:cubicBezTo>
                    <a:pt x="9003" y="21763"/>
                    <a:pt x="8062" y="20823"/>
                    <a:pt x="8062" y="19665"/>
                  </a:cubicBezTo>
                  <a:cubicBezTo>
                    <a:pt x="8062" y="18508"/>
                    <a:pt x="9003" y="17566"/>
                    <a:pt x="10160" y="17566"/>
                  </a:cubicBezTo>
                  <a:close/>
                  <a:moveTo>
                    <a:pt x="15029" y="21536"/>
                  </a:moveTo>
                  <a:cubicBezTo>
                    <a:pt x="15041" y="21574"/>
                    <a:pt x="15066" y="21611"/>
                    <a:pt x="15088" y="21642"/>
                  </a:cubicBezTo>
                  <a:cubicBezTo>
                    <a:pt x="15105" y="21666"/>
                    <a:pt x="15122" y="21691"/>
                    <a:pt x="15125" y="21707"/>
                  </a:cubicBezTo>
                  <a:cubicBezTo>
                    <a:pt x="15138" y="21780"/>
                    <a:pt x="15092" y="21851"/>
                    <a:pt x="15022" y="21864"/>
                  </a:cubicBezTo>
                  <a:cubicBezTo>
                    <a:pt x="15014" y="21865"/>
                    <a:pt x="15006" y="21867"/>
                    <a:pt x="14999" y="21867"/>
                  </a:cubicBezTo>
                  <a:cubicBezTo>
                    <a:pt x="14935" y="21867"/>
                    <a:pt x="14882" y="21819"/>
                    <a:pt x="14869" y="21756"/>
                  </a:cubicBezTo>
                  <a:cubicBezTo>
                    <a:pt x="14867" y="21740"/>
                    <a:pt x="14873" y="21710"/>
                    <a:pt x="14882" y="21680"/>
                  </a:cubicBezTo>
                  <a:cubicBezTo>
                    <a:pt x="14890" y="21642"/>
                    <a:pt x="14899" y="21599"/>
                    <a:pt x="14898" y="21559"/>
                  </a:cubicBezTo>
                  <a:lnTo>
                    <a:pt x="14974" y="21544"/>
                  </a:lnTo>
                  <a:lnTo>
                    <a:pt x="15029" y="21536"/>
                  </a:lnTo>
                  <a:close/>
                  <a:moveTo>
                    <a:pt x="8067" y="21627"/>
                  </a:moveTo>
                  <a:cubicBezTo>
                    <a:pt x="8074" y="21635"/>
                    <a:pt x="8081" y="21642"/>
                    <a:pt x="8087" y="21649"/>
                  </a:cubicBezTo>
                  <a:lnTo>
                    <a:pt x="8086" y="21651"/>
                  </a:lnTo>
                  <a:lnTo>
                    <a:pt x="8102" y="21666"/>
                  </a:lnTo>
                  <a:lnTo>
                    <a:pt x="8141" y="21705"/>
                  </a:lnTo>
                  <a:cubicBezTo>
                    <a:pt x="8122" y="21768"/>
                    <a:pt x="8096" y="21827"/>
                    <a:pt x="8067" y="21885"/>
                  </a:cubicBezTo>
                  <a:lnTo>
                    <a:pt x="8067" y="21627"/>
                  </a:lnTo>
                  <a:close/>
                  <a:moveTo>
                    <a:pt x="13223" y="17720"/>
                  </a:moveTo>
                  <a:cubicBezTo>
                    <a:pt x="13233" y="17726"/>
                    <a:pt x="13245" y="17729"/>
                    <a:pt x="13258" y="17731"/>
                  </a:cubicBezTo>
                  <a:cubicBezTo>
                    <a:pt x="13276" y="17741"/>
                    <a:pt x="13286" y="17756"/>
                    <a:pt x="13292" y="17771"/>
                  </a:cubicBezTo>
                  <a:cubicBezTo>
                    <a:pt x="13301" y="17787"/>
                    <a:pt x="13305" y="17803"/>
                    <a:pt x="13308" y="17817"/>
                  </a:cubicBezTo>
                  <a:cubicBezTo>
                    <a:pt x="13285" y="17865"/>
                    <a:pt x="13281" y="17921"/>
                    <a:pt x="13305" y="17973"/>
                  </a:cubicBezTo>
                  <a:cubicBezTo>
                    <a:pt x="13313" y="17994"/>
                    <a:pt x="13337" y="18016"/>
                    <a:pt x="13363" y="18041"/>
                  </a:cubicBezTo>
                  <a:cubicBezTo>
                    <a:pt x="13395" y="18070"/>
                    <a:pt x="13429" y="18103"/>
                    <a:pt x="13443" y="18139"/>
                  </a:cubicBezTo>
                  <a:cubicBezTo>
                    <a:pt x="13458" y="18174"/>
                    <a:pt x="13454" y="18221"/>
                    <a:pt x="13450" y="18265"/>
                  </a:cubicBezTo>
                  <a:cubicBezTo>
                    <a:pt x="13448" y="18300"/>
                    <a:pt x="13447" y="18331"/>
                    <a:pt x="13454" y="18353"/>
                  </a:cubicBezTo>
                  <a:cubicBezTo>
                    <a:pt x="13472" y="18406"/>
                    <a:pt x="13513" y="18446"/>
                    <a:pt x="13563" y="18464"/>
                  </a:cubicBezTo>
                  <a:cubicBezTo>
                    <a:pt x="13571" y="18477"/>
                    <a:pt x="13577" y="18493"/>
                    <a:pt x="13582" y="18510"/>
                  </a:cubicBezTo>
                  <a:cubicBezTo>
                    <a:pt x="13588" y="18526"/>
                    <a:pt x="13590" y="18542"/>
                    <a:pt x="13591" y="18559"/>
                  </a:cubicBezTo>
                  <a:cubicBezTo>
                    <a:pt x="13560" y="18601"/>
                    <a:pt x="13548" y="18657"/>
                    <a:pt x="13561" y="18714"/>
                  </a:cubicBezTo>
                  <a:cubicBezTo>
                    <a:pt x="13569" y="18736"/>
                    <a:pt x="13587" y="18759"/>
                    <a:pt x="13608" y="18787"/>
                  </a:cubicBezTo>
                  <a:cubicBezTo>
                    <a:pt x="13634" y="18821"/>
                    <a:pt x="13664" y="18859"/>
                    <a:pt x="13671" y="18896"/>
                  </a:cubicBezTo>
                  <a:lnTo>
                    <a:pt x="13671" y="18898"/>
                  </a:lnTo>
                  <a:cubicBezTo>
                    <a:pt x="13679" y="18935"/>
                    <a:pt x="13669" y="18983"/>
                    <a:pt x="13658" y="19023"/>
                  </a:cubicBezTo>
                  <a:cubicBezTo>
                    <a:pt x="13650" y="19057"/>
                    <a:pt x="13642" y="19088"/>
                    <a:pt x="13648" y="19110"/>
                  </a:cubicBezTo>
                  <a:cubicBezTo>
                    <a:pt x="13656" y="19167"/>
                    <a:pt x="13691" y="19211"/>
                    <a:pt x="13738" y="19238"/>
                  </a:cubicBezTo>
                  <a:cubicBezTo>
                    <a:pt x="13744" y="19253"/>
                    <a:pt x="13749" y="19268"/>
                    <a:pt x="13750" y="19285"/>
                  </a:cubicBezTo>
                  <a:cubicBezTo>
                    <a:pt x="13753" y="19301"/>
                    <a:pt x="13751" y="19317"/>
                    <a:pt x="13750" y="19334"/>
                  </a:cubicBezTo>
                  <a:cubicBezTo>
                    <a:pt x="13712" y="19371"/>
                    <a:pt x="13691" y="19423"/>
                    <a:pt x="13696" y="19480"/>
                  </a:cubicBezTo>
                  <a:cubicBezTo>
                    <a:pt x="13698" y="19505"/>
                    <a:pt x="13713" y="19531"/>
                    <a:pt x="13729" y="19563"/>
                  </a:cubicBezTo>
                  <a:cubicBezTo>
                    <a:pt x="13749" y="19601"/>
                    <a:pt x="13772" y="19643"/>
                    <a:pt x="13774" y="19681"/>
                  </a:cubicBezTo>
                  <a:cubicBezTo>
                    <a:pt x="13775" y="19719"/>
                    <a:pt x="13756" y="19763"/>
                    <a:pt x="13739" y="19802"/>
                  </a:cubicBezTo>
                  <a:cubicBezTo>
                    <a:pt x="13725" y="19835"/>
                    <a:pt x="13713" y="19863"/>
                    <a:pt x="13713" y="19886"/>
                  </a:cubicBezTo>
                  <a:cubicBezTo>
                    <a:pt x="13713" y="19943"/>
                    <a:pt x="13739" y="19995"/>
                    <a:pt x="13781" y="20028"/>
                  </a:cubicBezTo>
                  <a:cubicBezTo>
                    <a:pt x="13783" y="20043"/>
                    <a:pt x="13786" y="20059"/>
                    <a:pt x="13785" y="20076"/>
                  </a:cubicBezTo>
                  <a:cubicBezTo>
                    <a:pt x="13785" y="20092"/>
                    <a:pt x="13781" y="20109"/>
                    <a:pt x="13775" y="20125"/>
                  </a:cubicBezTo>
                  <a:cubicBezTo>
                    <a:pt x="13732" y="20155"/>
                    <a:pt x="13701" y="20203"/>
                    <a:pt x="13696" y="20259"/>
                  </a:cubicBezTo>
                  <a:cubicBezTo>
                    <a:pt x="13693" y="20281"/>
                    <a:pt x="13703" y="20309"/>
                    <a:pt x="13713" y="20343"/>
                  </a:cubicBezTo>
                  <a:cubicBezTo>
                    <a:pt x="13726" y="20383"/>
                    <a:pt x="13741" y="20429"/>
                    <a:pt x="13735" y="20466"/>
                  </a:cubicBezTo>
                  <a:cubicBezTo>
                    <a:pt x="13730" y="20503"/>
                    <a:pt x="13703" y="20543"/>
                    <a:pt x="13677" y="20578"/>
                  </a:cubicBezTo>
                  <a:cubicBezTo>
                    <a:pt x="13657" y="20608"/>
                    <a:pt x="13640" y="20633"/>
                    <a:pt x="13635" y="20655"/>
                  </a:cubicBezTo>
                  <a:cubicBezTo>
                    <a:pt x="13623" y="20710"/>
                    <a:pt x="13639" y="20766"/>
                    <a:pt x="13672" y="20805"/>
                  </a:cubicBezTo>
                  <a:cubicBezTo>
                    <a:pt x="13672" y="20821"/>
                    <a:pt x="13670" y="20839"/>
                    <a:pt x="13666" y="20854"/>
                  </a:cubicBezTo>
                  <a:cubicBezTo>
                    <a:pt x="13661" y="20870"/>
                    <a:pt x="13655" y="20886"/>
                    <a:pt x="13646" y="20902"/>
                  </a:cubicBezTo>
                  <a:cubicBezTo>
                    <a:pt x="13597" y="20923"/>
                    <a:pt x="13557" y="20962"/>
                    <a:pt x="13541" y="21015"/>
                  </a:cubicBezTo>
                  <a:cubicBezTo>
                    <a:pt x="13535" y="21037"/>
                    <a:pt x="13538" y="21067"/>
                    <a:pt x="13541" y="21103"/>
                  </a:cubicBezTo>
                  <a:cubicBezTo>
                    <a:pt x="13545" y="21146"/>
                    <a:pt x="13551" y="21194"/>
                    <a:pt x="13538" y="21230"/>
                  </a:cubicBezTo>
                  <a:cubicBezTo>
                    <a:pt x="13524" y="21266"/>
                    <a:pt x="13491" y="21299"/>
                    <a:pt x="13461" y="21329"/>
                  </a:cubicBezTo>
                  <a:cubicBezTo>
                    <a:pt x="13437" y="21353"/>
                    <a:pt x="13414" y="21376"/>
                    <a:pt x="13405" y="21399"/>
                  </a:cubicBezTo>
                  <a:cubicBezTo>
                    <a:pt x="13384" y="21451"/>
                    <a:pt x="13389" y="21508"/>
                    <a:pt x="13414" y="21554"/>
                  </a:cubicBezTo>
                  <a:cubicBezTo>
                    <a:pt x="13411" y="21572"/>
                    <a:pt x="13406" y="21587"/>
                    <a:pt x="13400" y="21603"/>
                  </a:cubicBezTo>
                  <a:cubicBezTo>
                    <a:pt x="13391" y="21619"/>
                    <a:pt x="13381" y="21633"/>
                    <a:pt x="13370" y="21646"/>
                  </a:cubicBezTo>
                  <a:cubicBezTo>
                    <a:pt x="13319" y="21659"/>
                    <a:pt x="13274" y="21695"/>
                    <a:pt x="13252" y="21746"/>
                  </a:cubicBezTo>
                  <a:cubicBezTo>
                    <a:pt x="13242" y="21768"/>
                    <a:pt x="13240" y="21799"/>
                    <a:pt x="13239" y="21836"/>
                  </a:cubicBezTo>
                  <a:cubicBezTo>
                    <a:pt x="13237" y="21875"/>
                    <a:pt x="13234" y="21920"/>
                    <a:pt x="13222" y="21952"/>
                  </a:cubicBezTo>
                  <a:lnTo>
                    <a:pt x="13222" y="21786"/>
                  </a:lnTo>
                  <a:lnTo>
                    <a:pt x="13223" y="21786"/>
                  </a:lnTo>
                  <a:lnTo>
                    <a:pt x="13223" y="17720"/>
                  </a:lnTo>
                  <a:close/>
                  <a:moveTo>
                    <a:pt x="15083" y="21888"/>
                  </a:moveTo>
                  <a:cubicBezTo>
                    <a:pt x="15084" y="21895"/>
                    <a:pt x="15083" y="21904"/>
                    <a:pt x="15085" y="21911"/>
                  </a:cubicBezTo>
                  <a:cubicBezTo>
                    <a:pt x="15086" y="21920"/>
                    <a:pt x="15089" y="21926"/>
                    <a:pt x="15091" y="21933"/>
                  </a:cubicBezTo>
                  <a:cubicBezTo>
                    <a:pt x="15082" y="21932"/>
                    <a:pt x="15072" y="21931"/>
                    <a:pt x="15061" y="21931"/>
                  </a:cubicBezTo>
                  <a:cubicBezTo>
                    <a:pt x="15053" y="21931"/>
                    <a:pt x="15044" y="21932"/>
                    <a:pt x="15036" y="21933"/>
                  </a:cubicBezTo>
                  <a:cubicBezTo>
                    <a:pt x="15015" y="21937"/>
                    <a:pt x="14999" y="21946"/>
                    <a:pt x="14983" y="21954"/>
                  </a:cubicBezTo>
                  <a:cubicBezTo>
                    <a:pt x="14981" y="21947"/>
                    <a:pt x="14983" y="21939"/>
                    <a:pt x="14980" y="21931"/>
                  </a:cubicBezTo>
                  <a:cubicBezTo>
                    <a:pt x="14979" y="21923"/>
                    <a:pt x="14975" y="21916"/>
                    <a:pt x="14973" y="21909"/>
                  </a:cubicBezTo>
                  <a:lnTo>
                    <a:pt x="14973" y="21909"/>
                  </a:lnTo>
                  <a:cubicBezTo>
                    <a:pt x="14981" y="21910"/>
                    <a:pt x="14990" y="21911"/>
                    <a:pt x="14999" y="21911"/>
                  </a:cubicBezTo>
                  <a:cubicBezTo>
                    <a:pt x="15009" y="21911"/>
                    <a:pt x="15020" y="21910"/>
                    <a:pt x="15030" y="21909"/>
                  </a:cubicBezTo>
                  <a:cubicBezTo>
                    <a:pt x="15049" y="21905"/>
                    <a:pt x="15067" y="21896"/>
                    <a:pt x="15083" y="21888"/>
                  </a:cubicBezTo>
                  <a:close/>
                  <a:moveTo>
                    <a:pt x="13423" y="21684"/>
                  </a:moveTo>
                  <a:cubicBezTo>
                    <a:pt x="13440" y="21684"/>
                    <a:pt x="13457" y="21688"/>
                    <a:pt x="13474" y="21695"/>
                  </a:cubicBezTo>
                  <a:cubicBezTo>
                    <a:pt x="13503" y="21709"/>
                    <a:pt x="13527" y="21733"/>
                    <a:pt x="13539" y="21765"/>
                  </a:cubicBezTo>
                  <a:cubicBezTo>
                    <a:pt x="13553" y="21799"/>
                    <a:pt x="13550" y="21838"/>
                    <a:pt x="13534" y="21873"/>
                  </a:cubicBezTo>
                  <a:cubicBezTo>
                    <a:pt x="13527" y="21888"/>
                    <a:pt x="13502" y="21910"/>
                    <a:pt x="13479" y="21930"/>
                  </a:cubicBezTo>
                  <a:cubicBezTo>
                    <a:pt x="13450" y="21956"/>
                    <a:pt x="13418" y="21984"/>
                    <a:pt x="13396" y="22017"/>
                  </a:cubicBezTo>
                  <a:lnTo>
                    <a:pt x="13275" y="21958"/>
                  </a:lnTo>
                  <a:cubicBezTo>
                    <a:pt x="13288" y="21920"/>
                    <a:pt x="13290" y="21874"/>
                    <a:pt x="13291" y="21835"/>
                  </a:cubicBezTo>
                  <a:cubicBezTo>
                    <a:pt x="13292" y="21806"/>
                    <a:pt x="13294" y="21775"/>
                    <a:pt x="13300" y="21762"/>
                  </a:cubicBezTo>
                  <a:cubicBezTo>
                    <a:pt x="13322" y="21714"/>
                    <a:pt x="13372" y="21684"/>
                    <a:pt x="13423" y="21684"/>
                  </a:cubicBezTo>
                  <a:close/>
                  <a:moveTo>
                    <a:pt x="8691" y="21225"/>
                  </a:moveTo>
                  <a:cubicBezTo>
                    <a:pt x="8797" y="21324"/>
                    <a:pt x="8911" y="21412"/>
                    <a:pt x="9035" y="21489"/>
                  </a:cubicBezTo>
                  <a:lnTo>
                    <a:pt x="8694" y="22079"/>
                  </a:lnTo>
                  <a:cubicBezTo>
                    <a:pt x="8519" y="21972"/>
                    <a:pt x="8357" y="21847"/>
                    <a:pt x="8209" y="21705"/>
                  </a:cubicBezTo>
                  <a:lnTo>
                    <a:pt x="8691" y="21225"/>
                  </a:lnTo>
                  <a:close/>
                  <a:moveTo>
                    <a:pt x="11630" y="21225"/>
                  </a:moveTo>
                  <a:lnTo>
                    <a:pt x="12111" y="21705"/>
                  </a:lnTo>
                  <a:cubicBezTo>
                    <a:pt x="11964" y="21847"/>
                    <a:pt x="11802" y="21972"/>
                    <a:pt x="11627" y="22079"/>
                  </a:cubicBezTo>
                  <a:lnTo>
                    <a:pt x="11287" y="21489"/>
                  </a:lnTo>
                  <a:cubicBezTo>
                    <a:pt x="11410" y="21413"/>
                    <a:pt x="11525" y="21325"/>
                    <a:pt x="11630" y="21225"/>
                  </a:cubicBezTo>
                  <a:close/>
                  <a:moveTo>
                    <a:pt x="9073" y="21514"/>
                  </a:moveTo>
                  <a:cubicBezTo>
                    <a:pt x="9084" y="21520"/>
                    <a:pt x="9094" y="21525"/>
                    <a:pt x="9104" y="21530"/>
                  </a:cubicBezTo>
                  <a:lnTo>
                    <a:pt x="8763" y="22121"/>
                  </a:lnTo>
                  <a:cubicBezTo>
                    <a:pt x="8752" y="22116"/>
                    <a:pt x="8742" y="22109"/>
                    <a:pt x="8733" y="22104"/>
                  </a:cubicBezTo>
                  <a:lnTo>
                    <a:pt x="9073" y="21514"/>
                  </a:lnTo>
                  <a:close/>
                  <a:moveTo>
                    <a:pt x="11249" y="21514"/>
                  </a:moveTo>
                  <a:lnTo>
                    <a:pt x="11588" y="22104"/>
                  </a:lnTo>
                  <a:cubicBezTo>
                    <a:pt x="11578" y="22109"/>
                    <a:pt x="11567" y="22116"/>
                    <a:pt x="11558" y="22121"/>
                  </a:cubicBezTo>
                  <a:lnTo>
                    <a:pt x="11218" y="21530"/>
                  </a:lnTo>
                  <a:cubicBezTo>
                    <a:pt x="11229" y="21525"/>
                    <a:pt x="11239" y="21519"/>
                    <a:pt x="11249" y="21514"/>
                  </a:cubicBezTo>
                  <a:close/>
                  <a:moveTo>
                    <a:pt x="15068" y="21978"/>
                  </a:moveTo>
                  <a:cubicBezTo>
                    <a:pt x="15130" y="21978"/>
                    <a:pt x="15184" y="22023"/>
                    <a:pt x="15198" y="22088"/>
                  </a:cubicBezTo>
                  <a:cubicBezTo>
                    <a:pt x="15200" y="22104"/>
                    <a:pt x="15194" y="22134"/>
                    <a:pt x="15187" y="22163"/>
                  </a:cubicBezTo>
                  <a:cubicBezTo>
                    <a:pt x="15178" y="22201"/>
                    <a:pt x="15168" y="22244"/>
                    <a:pt x="15172" y="22284"/>
                  </a:cubicBezTo>
                  <a:lnTo>
                    <a:pt x="15041" y="22310"/>
                  </a:lnTo>
                  <a:cubicBezTo>
                    <a:pt x="15027" y="22271"/>
                    <a:pt x="15004" y="22236"/>
                    <a:pt x="14982" y="22202"/>
                  </a:cubicBezTo>
                  <a:cubicBezTo>
                    <a:pt x="14964" y="22178"/>
                    <a:pt x="14947" y="22152"/>
                    <a:pt x="14943" y="22137"/>
                  </a:cubicBezTo>
                  <a:cubicBezTo>
                    <a:pt x="14929" y="22063"/>
                    <a:pt x="14974" y="21993"/>
                    <a:pt x="15045" y="21980"/>
                  </a:cubicBezTo>
                  <a:cubicBezTo>
                    <a:pt x="15052" y="21979"/>
                    <a:pt x="15061" y="21978"/>
                    <a:pt x="15068" y="21978"/>
                  </a:cubicBezTo>
                  <a:close/>
                  <a:moveTo>
                    <a:pt x="13258" y="21999"/>
                  </a:moveTo>
                  <a:lnTo>
                    <a:pt x="13377" y="22058"/>
                  </a:lnTo>
                  <a:cubicBezTo>
                    <a:pt x="13364" y="22096"/>
                    <a:pt x="13361" y="22139"/>
                    <a:pt x="13359" y="22178"/>
                  </a:cubicBezTo>
                  <a:cubicBezTo>
                    <a:pt x="13358" y="22207"/>
                    <a:pt x="13355" y="22239"/>
                    <a:pt x="13348" y="22254"/>
                  </a:cubicBezTo>
                  <a:cubicBezTo>
                    <a:pt x="13323" y="22302"/>
                    <a:pt x="13274" y="22330"/>
                    <a:pt x="13225" y="22330"/>
                  </a:cubicBezTo>
                  <a:cubicBezTo>
                    <a:pt x="13206" y="22330"/>
                    <a:pt x="13187" y="22326"/>
                    <a:pt x="13170" y="22317"/>
                  </a:cubicBezTo>
                  <a:cubicBezTo>
                    <a:pt x="13107" y="22284"/>
                    <a:pt x="13081" y="22204"/>
                    <a:pt x="13116" y="22138"/>
                  </a:cubicBezTo>
                  <a:cubicBezTo>
                    <a:pt x="13123" y="22125"/>
                    <a:pt x="13146" y="22105"/>
                    <a:pt x="13170" y="22085"/>
                  </a:cubicBezTo>
                  <a:cubicBezTo>
                    <a:pt x="13201" y="22060"/>
                    <a:pt x="13234" y="22032"/>
                    <a:pt x="13258" y="21999"/>
                  </a:cubicBezTo>
                  <a:close/>
                  <a:moveTo>
                    <a:pt x="9145" y="21553"/>
                  </a:moveTo>
                  <a:cubicBezTo>
                    <a:pt x="9271" y="21621"/>
                    <a:pt x="9405" y="21676"/>
                    <a:pt x="9544" y="21719"/>
                  </a:cubicBezTo>
                  <a:lnTo>
                    <a:pt x="9368" y="22376"/>
                  </a:lnTo>
                  <a:cubicBezTo>
                    <a:pt x="9171" y="22318"/>
                    <a:pt x="8981" y="22239"/>
                    <a:pt x="8804" y="22142"/>
                  </a:cubicBezTo>
                  <a:lnTo>
                    <a:pt x="9145" y="21553"/>
                  </a:lnTo>
                  <a:close/>
                  <a:moveTo>
                    <a:pt x="11177" y="21553"/>
                  </a:moveTo>
                  <a:lnTo>
                    <a:pt x="11517" y="22142"/>
                  </a:lnTo>
                  <a:cubicBezTo>
                    <a:pt x="11339" y="22239"/>
                    <a:pt x="11150" y="22318"/>
                    <a:pt x="10953" y="22376"/>
                  </a:cubicBezTo>
                  <a:lnTo>
                    <a:pt x="10776" y="21719"/>
                  </a:lnTo>
                  <a:cubicBezTo>
                    <a:pt x="10915" y="21677"/>
                    <a:pt x="11050" y="21621"/>
                    <a:pt x="11177" y="21553"/>
                  </a:cubicBezTo>
                  <a:close/>
                  <a:moveTo>
                    <a:pt x="7950" y="21495"/>
                  </a:moveTo>
                  <a:cubicBezTo>
                    <a:pt x="7973" y="21524"/>
                    <a:pt x="7997" y="21552"/>
                    <a:pt x="8023" y="21578"/>
                  </a:cubicBezTo>
                  <a:lnTo>
                    <a:pt x="8023" y="21966"/>
                  </a:lnTo>
                  <a:cubicBezTo>
                    <a:pt x="7925" y="22133"/>
                    <a:pt x="7792" y="22274"/>
                    <a:pt x="7633" y="22384"/>
                  </a:cubicBezTo>
                  <a:lnTo>
                    <a:pt x="7633" y="21495"/>
                  </a:lnTo>
                  <a:close/>
                  <a:moveTo>
                    <a:pt x="9589" y="21732"/>
                  </a:moveTo>
                  <a:cubicBezTo>
                    <a:pt x="9600" y="21735"/>
                    <a:pt x="9611" y="21738"/>
                    <a:pt x="9622" y="21741"/>
                  </a:cubicBezTo>
                  <a:lnTo>
                    <a:pt x="9446" y="22399"/>
                  </a:lnTo>
                  <a:cubicBezTo>
                    <a:pt x="9435" y="22396"/>
                    <a:pt x="9424" y="22392"/>
                    <a:pt x="9411" y="22390"/>
                  </a:cubicBezTo>
                  <a:lnTo>
                    <a:pt x="9589" y="21732"/>
                  </a:lnTo>
                  <a:close/>
                  <a:moveTo>
                    <a:pt x="10733" y="21732"/>
                  </a:moveTo>
                  <a:lnTo>
                    <a:pt x="10909" y="22390"/>
                  </a:lnTo>
                  <a:cubicBezTo>
                    <a:pt x="10897" y="22392"/>
                    <a:pt x="10887" y="22396"/>
                    <a:pt x="10875" y="22399"/>
                  </a:cubicBezTo>
                  <a:lnTo>
                    <a:pt x="10698" y="21741"/>
                  </a:lnTo>
                  <a:cubicBezTo>
                    <a:pt x="10710" y="21738"/>
                    <a:pt x="10721" y="21735"/>
                    <a:pt x="10733" y="21732"/>
                  </a:cubicBezTo>
                  <a:close/>
                  <a:moveTo>
                    <a:pt x="13186" y="21785"/>
                  </a:moveTo>
                  <a:lnTo>
                    <a:pt x="13186" y="22012"/>
                  </a:lnTo>
                  <a:cubicBezTo>
                    <a:pt x="13171" y="22026"/>
                    <a:pt x="13156" y="22039"/>
                    <a:pt x="13143" y="22050"/>
                  </a:cubicBezTo>
                  <a:cubicBezTo>
                    <a:pt x="13113" y="22075"/>
                    <a:pt x="13089" y="22096"/>
                    <a:pt x="13076" y="22118"/>
                  </a:cubicBezTo>
                  <a:cubicBezTo>
                    <a:pt x="13049" y="22169"/>
                    <a:pt x="13050" y="22228"/>
                    <a:pt x="13073" y="22276"/>
                  </a:cubicBezTo>
                  <a:cubicBezTo>
                    <a:pt x="13069" y="22292"/>
                    <a:pt x="13063" y="22310"/>
                    <a:pt x="13055" y="22326"/>
                  </a:cubicBezTo>
                  <a:cubicBezTo>
                    <a:pt x="13048" y="22341"/>
                    <a:pt x="13036" y="22355"/>
                    <a:pt x="13023" y="22369"/>
                  </a:cubicBezTo>
                  <a:cubicBezTo>
                    <a:pt x="12994" y="22375"/>
                    <a:pt x="12964" y="22391"/>
                    <a:pt x="12942" y="22412"/>
                  </a:cubicBezTo>
                  <a:lnTo>
                    <a:pt x="12942" y="21785"/>
                  </a:lnTo>
                  <a:close/>
                  <a:moveTo>
                    <a:pt x="13102" y="22323"/>
                  </a:moveTo>
                  <a:cubicBezTo>
                    <a:pt x="13116" y="22337"/>
                    <a:pt x="13130" y="22350"/>
                    <a:pt x="13148" y="22358"/>
                  </a:cubicBezTo>
                  <a:cubicBezTo>
                    <a:pt x="13165" y="22368"/>
                    <a:pt x="13183" y="22371"/>
                    <a:pt x="13203" y="22374"/>
                  </a:cubicBezTo>
                  <a:cubicBezTo>
                    <a:pt x="13201" y="22380"/>
                    <a:pt x="13195" y="22387"/>
                    <a:pt x="13191" y="22394"/>
                  </a:cubicBezTo>
                  <a:cubicBezTo>
                    <a:pt x="13187" y="22400"/>
                    <a:pt x="13186" y="22408"/>
                    <a:pt x="13182" y="22416"/>
                  </a:cubicBezTo>
                  <a:cubicBezTo>
                    <a:pt x="13169" y="22403"/>
                    <a:pt x="13154" y="22390"/>
                    <a:pt x="13135" y="22381"/>
                  </a:cubicBezTo>
                  <a:cubicBezTo>
                    <a:pt x="13118" y="22373"/>
                    <a:pt x="13100" y="22369"/>
                    <a:pt x="13080" y="22366"/>
                  </a:cubicBezTo>
                  <a:cubicBezTo>
                    <a:pt x="13085" y="22359"/>
                    <a:pt x="13090" y="22353"/>
                    <a:pt x="13093" y="22347"/>
                  </a:cubicBezTo>
                  <a:cubicBezTo>
                    <a:pt x="13097" y="22339"/>
                    <a:pt x="13098" y="22332"/>
                    <a:pt x="13102" y="22323"/>
                  </a:cubicBezTo>
                  <a:close/>
                  <a:moveTo>
                    <a:pt x="9667" y="21752"/>
                  </a:moveTo>
                  <a:cubicBezTo>
                    <a:pt x="9805" y="21785"/>
                    <a:pt x="9948" y="21804"/>
                    <a:pt x="10096" y="21808"/>
                  </a:cubicBezTo>
                  <a:lnTo>
                    <a:pt x="10096" y="22489"/>
                  </a:lnTo>
                  <a:cubicBezTo>
                    <a:pt x="9888" y="22484"/>
                    <a:pt x="9685" y="22457"/>
                    <a:pt x="9490" y="22410"/>
                  </a:cubicBezTo>
                  <a:lnTo>
                    <a:pt x="9667" y="21752"/>
                  </a:lnTo>
                  <a:close/>
                  <a:moveTo>
                    <a:pt x="10654" y="21752"/>
                  </a:moveTo>
                  <a:lnTo>
                    <a:pt x="10830" y="22410"/>
                  </a:lnTo>
                  <a:cubicBezTo>
                    <a:pt x="10635" y="22457"/>
                    <a:pt x="10432" y="22485"/>
                    <a:pt x="10224" y="22489"/>
                  </a:cubicBezTo>
                  <a:lnTo>
                    <a:pt x="10224" y="21809"/>
                  </a:lnTo>
                  <a:cubicBezTo>
                    <a:pt x="10371" y="21805"/>
                    <a:pt x="10516" y="21785"/>
                    <a:pt x="10654" y="21752"/>
                  </a:cubicBezTo>
                  <a:close/>
                  <a:moveTo>
                    <a:pt x="10176" y="21810"/>
                  </a:moveTo>
                  <a:lnTo>
                    <a:pt x="10176" y="22490"/>
                  </a:lnTo>
                  <a:lnTo>
                    <a:pt x="10140" y="22490"/>
                  </a:lnTo>
                  <a:lnTo>
                    <a:pt x="10140" y="21810"/>
                  </a:lnTo>
                  <a:close/>
                  <a:moveTo>
                    <a:pt x="7587" y="21494"/>
                  </a:moveTo>
                  <a:lnTo>
                    <a:pt x="7587" y="22413"/>
                  </a:lnTo>
                  <a:cubicBezTo>
                    <a:pt x="7437" y="22508"/>
                    <a:pt x="7268" y="22573"/>
                    <a:pt x="7084" y="22601"/>
                  </a:cubicBezTo>
                  <a:lnTo>
                    <a:pt x="7084" y="21770"/>
                  </a:lnTo>
                  <a:cubicBezTo>
                    <a:pt x="7208" y="21719"/>
                    <a:pt x="7308" y="21619"/>
                    <a:pt x="7360" y="21494"/>
                  </a:cubicBezTo>
                  <a:close/>
                  <a:moveTo>
                    <a:pt x="15180" y="22331"/>
                  </a:moveTo>
                  <a:cubicBezTo>
                    <a:pt x="15193" y="22369"/>
                    <a:pt x="15217" y="22405"/>
                    <a:pt x="15240" y="22437"/>
                  </a:cubicBezTo>
                  <a:cubicBezTo>
                    <a:pt x="15256" y="22461"/>
                    <a:pt x="15274" y="22486"/>
                    <a:pt x="15277" y="22502"/>
                  </a:cubicBezTo>
                  <a:cubicBezTo>
                    <a:pt x="15283" y="22539"/>
                    <a:pt x="15277" y="22576"/>
                    <a:pt x="15256" y="22606"/>
                  </a:cubicBezTo>
                  <a:cubicBezTo>
                    <a:pt x="15236" y="22634"/>
                    <a:pt x="15208" y="22654"/>
                    <a:pt x="15175" y="22660"/>
                  </a:cubicBezTo>
                  <a:cubicBezTo>
                    <a:pt x="15167" y="22661"/>
                    <a:pt x="15159" y="22663"/>
                    <a:pt x="15152" y="22663"/>
                  </a:cubicBezTo>
                  <a:cubicBezTo>
                    <a:pt x="15089" y="22663"/>
                    <a:pt x="15034" y="22617"/>
                    <a:pt x="15022" y="22552"/>
                  </a:cubicBezTo>
                  <a:cubicBezTo>
                    <a:pt x="15020" y="22536"/>
                    <a:pt x="15026" y="22506"/>
                    <a:pt x="15032" y="22476"/>
                  </a:cubicBezTo>
                  <a:cubicBezTo>
                    <a:pt x="15042" y="22438"/>
                    <a:pt x="15051" y="22396"/>
                    <a:pt x="15048" y="22357"/>
                  </a:cubicBezTo>
                  <a:lnTo>
                    <a:pt x="15115" y="22344"/>
                  </a:lnTo>
                  <a:lnTo>
                    <a:pt x="15180" y="22331"/>
                  </a:lnTo>
                  <a:close/>
                  <a:moveTo>
                    <a:pt x="13062" y="22409"/>
                  </a:moveTo>
                  <a:cubicBezTo>
                    <a:pt x="13081" y="22409"/>
                    <a:pt x="13100" y="22413"/>
                    <a:pt x="13117" y="22423"/>
                  </a:cubicBezTo>
                  <a:cubicBezTo>
                    <a:pt x="13181" y="22454"/>
                    <a:pt x="13206" y="22534"/>
                    <a:pt x="13173" y="22601"/>
                  </a:cubicBezTo>
                  <a:cubicBezTo>
                    <a:pt x="13166" y="22613"/>
                    <a:pt x="13144" y="22634"/>
                    <a:pt x="13121" y="22651"/>
                  </a:cubicBezTo>
                  <a:cubicBezTo>
                    <a:pt x="13091" y="22677"/>
                    <a:pt x="13057" y="22706"/>
                    <a:pt x="13036" y="22740"/>
                  </a:cubicBezTo>
                  <a:lnTo>
                    <a:pt x="12915" y="22685"/>
                  </a:lnTo>
                  <a:cubicBezTo>
                    <a:pt x="12926" y="22647"/>
                    <a:pt x="12927" y="22603"/>
                    <a:pt x="12931" y="22565"/>
                  </a:cubicBezTo>
                  <a:cubicBezTo>
                    <a:pt x="12932" y="22533"/>
                    <a:pt x="12933" y="22501"/>
                    <a:pt x="12941" y="22486"/>
                  </a:cubicBezTo>
                  <a:cubicBezTo>
                    <a:pt x="12965" y="22438"/>
                    <a:pt x="13013" y="22409"/>
                    <a:pt x="13062" y="22409"/>
                  </a:cubicBezTo>
                  <a:close/>
                  <a:moveTo>
                    <a:pt x="15236" y="22684"/>
                  </a:moveTo>
                  <a:cubicBezTo>
                    <a:pt x="15237" y="22692"/>
                    <a:pt x="15236" y="22700"/>
                    <a:pt x="15238" y="22707"/>
                  </a:cubicBezTo>
                  <a:cubicBezTo>
                    <a:pt x="15239" y="22716"/>
                    <a:pt x="15242" y="22722"/>
                    <a:pt x="15244" y="22729"/>
                  </a:cubicBezTo>
                  <a:cubicBezTo>
                    <a:pt x="15234" y="22728"/>
                    <a:pt x="15225" y="22727"/>
                    <a:pt x="15214" y="22727"/>
                  </a:cubicBezTo>
                  <a:cubicBezTo>
                    <a:pt x="15206" y="22727"/>
                    <a:pt x="15197" y="22728"/>
                    <a:pt x="15188" y="22729"/>
                  </a:cubicBezTo>
                  <a:cubicBezTo>
                    <a:pt x="15168" y="22734"/>
                    <a:pt x="15152" y="22742"/>
                    <a:pt x="15134" y="22751"/>
                  </a:cubicBezTo>
                  <a:cubicBezTo>
                    <a:pt x="15133" y="22743"/>
                    <a:pt x="15134" y="22735"/>
                    <a:pt x="15131" y="22727"/>
                  </a:cubicBezTo>
                  <a:cubicBezTo>
                    <a:pt x="15130" y="22719"/>
                    <a:pt x="15127" y="22713"/>
                    <a:pt x="15125" y="22705"/>
                  </a:cubicBezTo>
                  <a:lnTo>
                    <a:pt x="15125" y="22705"/>
                  </a:lnTo>
                  <a:cubicBezTo>
                    <a:pt x="15133" y="22706"/>
                    <a:pt x="15142" y="22707"/>
                    <a:pt x="15149" y="22707"/>
                  </a:cubicBezTo>
                  <a:cubicBezTo>
                    <a:pt x="15160" y="22707"/>
                    <a:pt x="15170" y="22706"/>
                    <a:pt x="15181" y="22705"/>
                  </a:cubicBezTo>
                  <a:cubicBezTo>
                    <a:pt x="15201" y="22701"/>
                    <a:pt x="15218" y="22695"/>
                    <a:pt x="15236" y="22684"/>
                  </a:cubicBezTo>
                  <a:close/>
                  <a:moveTo>
                    <a:pt x="14467" y="17360"/>
                  </a:moveTo>
                  <a:cubicBezTo>
                    <a:pt x="14465" y="17362"/>
                    <a:pt x="14466" y="17366"/>
                    <a:pt x="14468" y="17371"/>
                  </a:cubicBezTo>
                  <a:cubicBezTo>
                    <a:pt x="14484" y="17411"/>
                    <a:pt x="14501" y="17456"/>
                    <a:pt x="14500" y="17492"/>
                  </a:cubicBezTo>
                  <a:cubicBezTo>
                    <a:pt x="14499" y="17529"/>
                    <a:pt x="14479" y="17573"/>
                    <a:pt x="14461" y="17613"/>
                  </a:cubicBezTo>
                  <a:cubicBezTo>
                    <a:pt x="14445" y="17649"/>
                    <a:pt x="14430" y="17678"/>
                    <a:pt x="14430" y="17703"/>
                  </a:cubicBezTo>
                  <a:cubicBezTo>
                    <a:pt x="14429" y="17754"/>
                    <a:pt x="14447" y="17799"/>
                    <a:pt x="14480" y="17835"/>
                  </a:cubicBezTo>
                  <a:cubicBezTo>
                    <a:pt x="14485" y="17840"/>
                    <a:pt x="14490" y="17845"/>
                    <a:pt x="14497" y="17849"/>
                  </a:cubicBezTo>
                  <a:cubicBezTo>
                    <a:pt x="14500" y="17866"/>
                    <a:pt x="14501" y="17882"/>
                    <a:pt x="14501" y="17900"/>
                  </a:cubicBezTo>
                  <a:cubicBezTo>
                    <a:pt x="14501" y="17917"/>
                    <a:pt x="14499" y="17934"/>
                    <a:pt x="14495" y="17951"/>
                  </a:cubicBezTo>
                  <a:cubicBezTo>
                    <a:pt x="14452" y="17984"/>
                    <a:pt x="14425" y="18036"/>
                    <a:pt x="14425" y="18095"/>
                  </a:cubicBezTo>
                  <a:cubicBezTo>
                    <a:pt x="14425" y="18121"/>
                    <a:pt x="14439" y="18152"/>
                    <a:pt x="14454" y="18188"/>
                  </a:cubicBezTo>
                  <a:cubicBezTo>
                    <a:pt x="14471" y="18226"/>
                    <a:pt x="14489" y="18272"/>
                    <a:pt x="14491" y="18309"/>
                  </a:cubicBezTo>
                  <a:cubicBezTo>
                    <a:pt x="14491" y="18346"/>
                    <a:pt x="14473" y="18390"/>
                    <a:pt x="14458" y="18430"/>
                  </a:cubicBezTo>
                  <a:cubicBezTo>
                    <a:pt x="14444" y="18467"/>
                    <a:pt x="14430" y="18499"/>
                    <a:pt x="14431" y="18524"/>
                  </a:cubicBezTo>
                  <a:cubicBezTo>
                    <a:pt x="14433" y="18583"/>
                    <a:pt x="14463" y="18635"/>
                    <a:pt x="14507" y="18666"/>
                  </a:cubicBezTo>
                  <a:cubicBezTo>
                    <a:pt x="14510" y="18683"/>
                    <a:pt x="14515" y="18699"/>
                    <a:pt x="14515" y="18716"/>
                  </a:cubicBezTo>
                  <a:cubicBezTo>
                    <a:pt x="14516" y="18733"/>
                    <a:pt x="14514" y="18751"/>
                    <a:pt x="14510" y="18767"/>
                  </a:cubicBezTo>
                  <a:cubicBezTo>
                    <a:pt x="14505" y="18772"/>
                    <a:pt x="14500" y="18775"/>
                    <a:pt x="14497" y="18780"/>
                  </a:cubicBezTo>
                  <a:cubicBezTo>
                    <a:pt x="14463" y="18817"/>
                    <a:pt x="14446" y="18864"/>
                    <a:pt x="14450" y="18915"/>
                  </a:cubicBezTo>
                  <a:cubicBezTo>
                    <a:pt x="14451" y="18940"/>
                    <a:pt x="14467" y="18970"/>
                    <a:pt x="14484" y="19005"/>
                  </a:cubicBezTo>
                  <a:cubicBezTo>
                    <a:pt x="14504" y="19043"/>
                    <a:pt x="14525" y="19085"/>
                    <a:pt x="14528" y="19122"/>
                  </a:cubicBezTo>
                  <a:cubicBezTo>
                    <a:pt x="14530" y="19159"/>
                    <a:pt x="14515" y="19205"/>
                    <a:pt x="14502" y="19244"/>
                  </a:cubicBezTo>
                  <a:cubicBezTo>
                    <a:pt x="14489" y="19281"/>
                    <a:pt x="14478" y="19313"/>
                    <a:pt x="14481" y="19338"/>
                  </a:cubicBezTo>
                  <a:cubicBezTo>
                    <a:pt x="14486" y="19397"/>
                    <a:pt x="14518" y="19448"/>
                    <a:pt x="14563" y="19476"/>
                  </a:cubicBezTo>
                  <a:cubicBezTo>
                    <a:pt x="14568" y="19492"/>
                    <a:pt x="14573" y="19508"/>
                    <a:pt x="14574" y="19526"/>
                  </a:cubicBezTo>
                  <a:cubicBezTo>
                    <a:pt x="14576" y="19543"/>
                    <a:pt x="14576" y="19559"/>
                    <a:pt x="14573" y="19576"/>
                  </a:cubicBezTo>
                  <a:lnTo>
                    <a:pt x="14558" y="19591"/>
                  </a:lnTo>
                  <a:cubicBezTo>
                    <a:pt x="14527" y="19629"/>
                    <a:pt x="14514" y="19679"/>
                    <a:pt x="14519" y="19727"/>
                  </a:cubicBezTo>
                  <a:cubicBezTo>
                    <a:pt x="14521" y="19751"/>
                    <a:pt x="14538" y="19782"/>
                    <a:pt x="14557" y="19816"/>
                  </a:cubicBezTo>
                  <a:cubicBezTo>
                    <a:pt x="14578" y="19853"/>
                    <a:pt x="14601" y="19895"/>
                    <a:pt x="14605" y="19932"/>
                  </a:cubicBezTo>
                  <a:cubicBezTo>
                    <a:pt x="14609" y="19968"/>
                    <a:pt x="14596" y="20014"/>
                    <a:pt x="14584" y="20055"/>
                  </a:cubicBezTo>
                  <a:cubicBezTo>
                    <a:pt x="14574" y="20092"/>
                    <a:pt x="14564" y="20125"/>
                    <a:pt x="14567" y="20150"/>
                  </a:cubicBezTo>
                  <a:cubicBezTo>
                    <a:pt x="14576" y="20207"/>
                    <a:pt x="14608" y="20255"/>
                    <a:pt x="14653" y="20283"/>
                  </a:cubicBezTo>
                  <a:cubicBezTo>
                    <a:pt x="14659" y="20299"/>
                    <a:pt x="14664" y="20317"/>
                    <a:pt x="14667" y="20333"/>
                  </a:cubicBezTo>
                  <a:cubicBezTo>
                    <a:pt x="14671" y="20350"/>
                    <a:pt x="14671" y="20367"/>
                    <a:pt x="14669" y="20384"/>
                  </a:cubicBezTo>
                  <a:cubicBezTo>
                    <a:pt x="14665" y="20389"/>
                    <a:pt x="14659" y="20394"/>
                    <a:pt x="14656" y="20399"/>
                  </a:cubicBezTo>
                  <a:cubicBezTo>
                    <a:pt x="14626" y="20439"/>
                    <a:pt x="14614" y="20487"/>
                    <a:pt x="14621" y="20536"/>
                  </a:cubicBezTo>
                  <a:cubicBezTo>
                    <a:pt x="14625" y="20561"/>
                    <a:pt x="14642" y="20591"/>
                    <a:pt x="14663" y="20623"/>
                  </a:cubicBezTo>
                  <a:cubicBezTo>
                    <a:pt x="14686" y="20659"/>
                    <a:pt x="14711" y="20699"/>
                    <a:pt x="14718" y="20736"/>
                  </a:cubicBezTo>
                  <a:cubicBezTo>
                    <a:pt x="14723" y="20773"/>
                    <a:pt x="14711" y="20820"/>
                    <a:pt x="14700" y="20862"/>
                  </a:cubicBezTo>
                  <a:cubicBezTo>
                    <a:pt x="14692" y="20899"/>
                    <a:pt x="14683" y="20931"/>
                    <a:pt x="14688" y="20957"/>
                  </a:cubicBezTo>
                  <a:cubicBezTo>
                    <a:pt x="14697" y="21015"/>
                    <a:pt x="14732" y="21062"/>
                    <a:pt x="14779" y="21088"/>
                  </a:cubicBezTo>
                  <a:cubicBezTo>
                    <a:pt x="14787" y="21103"/>
                    <a:pt x="14792" y="21119"/>
                    <a:pt x="14794" y="21136"/>
                  </a:cubicBezTo>
                  <a:cubicBezTo>
                    <a:pt x="14797" y="21153"/>
                    <a:pt x="14798" y="21171"/>
                    <a:pt x="14797" y="21188"/>
                  </a:cubicBezTo>
                  <a:cubicBezTo>
                    <a:pt x="14793" y="21193"/>
                    <a:pt x="14788" y="21197"/>
                    <a:pt x="14783" y="21204"/>
                  </a:cubicBezTo>
                  <a:cubicBezTo>
                    <a:pt x="14756" y="21243"/>
                    <a:pt x="14744" y="21292"/>
                    <a:pt x="14753" y="21342"/>
                  </a:cubicBezTo>
                  <a:cubicBezTo>
                    <a:pt x="14757" y="21367"/>
                    <a:pt x="14776" y="21394"/>
                    <a:pt x="14797" y="21426"/>
                  </a:cubicBezTo>
                  <a:cubicBezTo>
                    <a:pt x="14820" y="21462"/>
                    <a:pt x="14847" y="21501"/>
                    <a:pt x="14853" y="21538"/>
                  </a:cubicBezTo>
                  <a:cubicBezTo>
                    <a:pt x="14860" y="21575"/>
                    <a:pt x="14850" y="21622"/>
                    <a:pt x="14839" y="21663"/>
                  </a:cubicBezTo>
                  <a:cubicBezTo>
                    <a:pt x="14830" y="21700"/>
                    <a:pt x="14824" y="21732"/>
                    <a:pt x="14827" y="21757"/>
                  </a:cubicBezTo>
                  <a:cubicBezTo>
                    <a:pt x="14837" y="21814"/>
                    <a:pt x="14873" y="21859"/>
                    <a:pt x="14920" y="21885"/>
                  </a:cubicBezTo>
                  <a:cubicBezTo>
                    <a:pt x="14926" y="21901"/>
                    <a:pt x="14934" y="21916"/>
                    <a:pt x="14936" y="21935"/>
                  </a:cubicBezTo>
                  <a:cubicBezTo>
                    <a:pt x="14941" y="21952"/>
                    <a:pt x="14941" y="21969"/>
                    <a:pt x="14941" y="21986"/>
                  </a:cubicBezTo>
                  <a:cubicBezTo>
                    <a:pt x="14906" y="22027"/>
                    <a:pt x="14888" y="22083"/>
                    <a:pt x="14899" y="22141"/>
                  </a:cubicBezTo>
                  <a:cubicBezTo>
                    <a:pt x="14905" y="22165"/>
                    <a:pt x="14923" y="22192"/>
                    <a:pt x="14945" y="22223"/>
                  </a:cubicBezTo>
                  <a:cubicBezTo>
                    <a:pt x="14946" y="22226"/>
                    <a:pt x="14947" y="22228"/>
                    <a:pt x="14948" y="22231"/>
                  </a:cubicBezTo>
                  <a:cubicBezTo>
                    <a:pt x="14971" y="22263"/>
                    <a:pt x="14995" y="22301"/>
                    <a:pt x="15002" y="22336"/>
                  </a:cubicBezTo>
                  <a:lnTo>
                    <a:pt x="15002" y="22337"/>
                  </a:lnTo>
                  <a:cubicBezTo>
                    <a:pt x="15009" y="22374"/>
                    <a:pt x="14999" y="22420"/>
                    <a:pt x="14989" y="22461"/>
                  </a:cubicBezTo>
                  <a:cubicBezTo>
                    <a:pt x="14981" y="22497"/>
                    <a:pt x="14973" y="22531"/>
                    <a:pt x="14979" y="22555"/>
                  </a:cubicBezTo>
                  <a:cubicBezTo>
                    <a:pt x="14989" y="22612"/>
                    <a:pt x="15026" y="22659"/>
                    <a:pt x="15073" y="22684"/>
                  </a:cubicBezTo>
                  <a:cubicBezTo>
                    <a:pt x="15080" y="22700"/>
                    <a:pt x="15085" y="22716"/>
                    <a:pt x="15089" y="22733"/>
                  </a:cubicBezTo>
                  <a:cubicBezTo>
                    <a:pt x="15092" y="22750"/>
                    <a:pt x="15094" y="22766"/>
                    <a:pt x="15092" y="22784"/>
                  </a:cubicBezTo>
                  <a:cubicBezTo>
                    <a:pt x="15062" y="22818"/>
                    <a:pt x="15045" y="22864"/>
                    <a:pt x="15047" y="22913"/>
                  </a:cubicBezTo>
                  <a:cubicBezTo>
                    <a:pt x="15015" y="22877"/>
                    <a:pt x="14983" y="22843"/>
                    <a:pt x="14947" y="22811"/>
                  </a:cubicBezTo>
                  <a:cubicBezTo>
                    <a:pt x="14720" y="22603"/>
                    <a:pt x="14423" y="22484"/>
                    <a:pt x="14112" y="22484"/>
                  </a:cubicBezTo>
                  <a:cubicBezTo>
                    <a:pt x="13848" y="22484"/>
                    <a:pt x="13596" y="22566"/>
                    <a:pt x="13382" y="22722"/>
                  </a:cubicBezTo>
                  <a:cubicBezTo>
                    <a:pt x="13327" y="22763"/>
                    <a:pt x="13276" y="22808"/>
                    <a:pt x="13229" y="22855"/>
                  </a:cubicBezTo>
                  <a:lnTo>
                    <a:pt x="13229" y="22559"/>
                  </a:lnTo>
                  <a:cubicBezTo>
                    <a:pt x="13232" y="22543"/>
                    <a:pt x="13232" y="22526"/>
                    <a:pt x="13229" y="22510"/>
                  </a:cubicBezTo>
                  <a:lnTo>
                    <a:pt x="13229" y="22416"/>
                  </a:lnTo>
                  <a:cubicBezTo>
                    <a:pt x="13231" y="22415"/>
                    <a:pt x="13231" y="22412"/>
                    <a:pt x="13232" y="22411"/>
                  </a:cubicBezTo>
                  <a:cubicBezTo>
                    <a:pt x="13240" y="22395"/>
                    <a:pt x="13252" y="22380"/>
                    <a:pt x="13264" y="22368"/>
                  </a:cubicBezTo>
                  <a:cubicBezTo>
                    <a:pt x="13317" y="22355"/>
                    <a:pt x="13363" y="22322"/>
                    <a:pt x="13387" y="22273"/>
                  </a:cubicBezTo>
                  <a:cubicBezTo>
                    <a:pt x="13400" y="22250"/>
                    <a:pt x="13401" y="22217"/>
                    <a:pt x="13403" y="22178"/>
                  </a:cubicBezTo>
                  <a:cubicBezTo>
                    <a:pt x="13406" y="22136"/>
                    <a:pt x="13408" y="22086"/>
                    <a:pt x="13426" y="22053"/>
                  </a:cubicBezTo>
                  <a:cubicBezTo>
                    <a:pt x="13442" y="22021"/>
                    <a:pt x="13479" y="21989"/>
                    <a:pt x="13511" y="21962"/>
                  </a:cubicBezTo>
                  <a:cubicBezTo>
                    <a:pt x="13540" y="21935"/>
                    <a:pt x="13565" y="21912"/>
                    <a:pt x="13577" y="21889"/>
                  </a:cubicBezTo>
                  <a:cubicBezTo>
                    <a:pt x="13598" y="21844"/>
                    <a:pt x="13601" y="21791"/>
                    <a:pt x="13584" y="21746"/>
                  </a:cubicBezTo>
                  <a:cubicBezTo>
                    <a:pt x="13581" y="21738"/>
                    <a:pt x="13579" y="21733"/>
                    <a:pt x="13575" y="21728"/>
                  </a:cubicBezTo>
                  <a:cubicBezTo>
                    <a:pt x="13579" y="21711"/>
                    <a:pt x="13582" y="21694"/>
                    <a:pt x="13591" y="21678"/>
                  </a:cubicBezTo>
                  <a:cubicBezTo>
                    <a:pt x="13598" y="21661"/>
                    <a:pt x="13609" y="21646"/>
                    <a:pt x="13619" y="21632"/>
                  </a:cubicBezTo>
                  <a:cubicBezTo>
                    <a:pt x="13672" y="21617"/>
                    <a:pt x="13716" y="21578"/>
                    <a:pt x="13738" y="21524"/>
                  </a:cubicBezTo>
                  <a:cubicBezTo>
                    <a:pt x="13749" y="21499"/>
                    <a:pt x="13748" y="21464"/>
                    <a:pt x="13746" y="21424"/>
                  </a:cubicBezTo>
                  <a:cubicBezTo>
                    <a:pt x="13745" y="21382"/>
                    <a:pt x="13744" y="21334"/>
                    <a:pt x="13755" y="21298"/>
                  </a:cubicBezTo>
                  <a:cubicBezTo>
                    <a:pt x="13767" y="21264"/>
                    <a:pt x="13799" y="21227"/>
                    <a:pt x="13827" y="21195"/>
                  </a:cubicBezTo>
                  <a:cubicBezTo>
                    <a:pt x="13853" y="21166"/>
                    <a:pt x="13877" y="21137"/>
                    <a:pt x="13885" y="21113"/>
                  </a:cubicBezTo>
                  <a:cubicBezTo>
                    <a:pt x="13901" y="21063"/>
                    <a:pt x="13896" y="21011"/>
                    <a:pt x="13870" y="20967"/>
                  </a:cubicBezTo>
                  <a:cubicBezTo>
                    <a:pt x="13867" y="20962"/>
                    <a:pt x="13862" y="20957"/>
                    <a:pt x="13859" y="20951"/>
                  </a:cubicBezTo>
                  <a:cubicBezTo>
                    <a:pt x="13860" y="20935"/>
                    <a:pt x="13861" y="20916"/>
                    <a:pt x="13866" y="20899"/>
                  </a:cubicBezTo>
                  <a:cubicBezTo>
                    <a:pt x="13870" y="20882"/>
                    <a:pt x="13877" y="20866"/>
                    <a:pt x="13885" y="20850"/>
                  </a:cubicBezTo>
                  <a:cubicBezTo>
                    <a:pt x="13935" y="20826"/>
                    <a:pt x="13973" y="20781"/>
                    <a:pt x="13985" y="20721"/>
                  </a:cubicBezTo>
                  <a:cubicBezTo>
                    <a:pt x="13990" y="20694"/>
                    <a:pt x="13983" y="20659"/>
                    <a:pt x="13975" y="20618"/>
                  </a:cubicBezTo>
                  <a:cubicBezTo>
                    <a:pt x="13965" y="20577"/>
                    <a:pt x="13955" y="20530"/>
                    <a:pt x="13961" y="20494"/>
                  </a:cubicBezTo>
                  <a:cubicBezTo>
                    <a:pt x="13966" y="20459"/>
                    <a:pt x="13990" y="20417"/>
                    <a:pt x="14012" y="20380"/>
                  </a:cubicBezTo>
                  <a:cubicBezTo>
                    <a:pt x="14033" y="20343"/>
                    <a:pt x="14049" y="20311"/>
                    <a:pt x="14052" y="20285"/>
                  </a:cubicBezTo>
                  <a:cubicBezTo>
                    <a:pt x="14057" y="20233"/>
                    <a:pt x="14041" y="20185"/>
                    <a:pt x="14008" y="20146"/>
                  </a:cubicBezTo>
                  <a:cubicBezTo>
                    <a:pt x="14004" y="20143"/>
                    <a:pt x="13999" y="20138"/>
                    <a:pt x="13996" y="20134"/>
                  </a:cubicBezTo>
                  <a:cubicBezTo>
                    <a:pt x="13993" y="20117"/>
                    <a:pt x="13990" y="20100"/>
                    <a:pt x="13990" y="20080"/>
                  </a:cubicBezTo>
                  <a:cubicBezTo>
                    <a:pt x="13991" y="20061"/>
                    <a:pt x="13996" y="20045"/>
                    <a:pt x="14001" y="20027"/>
                  </a:cubicBezTo>
                  <a:cubicBezTo>
                    <a:pt x="14007" y="20021"/>
                    <a:pt x="14014" y="20016"/>
                    <a:pt x="14020" y="20009"/>
                  </a:cubicBezTo>
                  <a:cubicBezTo>
                    <a:pt x="14054" y="19975"/>
                    <a:pt x="14071" y="19930"/>
                    <a:pt x="14071" y="19881"/>
                  </a:cubicBezTo>
                  <a:cubicBezTo>
                    <a:pt x="14071" y="19854"/>
                    <a:pt x="14056" y="19822"/>
                    <a:pt x="14040" y="19784"/>
                  </a:cubicBezTo>
                  <a:cubicBezTo>
                    <a:pt x="14023" y="19745"/>
                    <a:pt x="14003" y="19702"/>
                    <a:pt x="14002" y="19665"/>
                  </a:cubicBezTo>
                  <a:cubicBezTo>
                    <a:pt x="14001" y="19628"/>
                    <a:pt x="14015" y="19584"/>
                    <a:pt x="14029" y="19544"/>
                  </a:cubicBezTo>
                  <a:cubicBezTo>
                    <a:pt x="14043" y="19505"/>
                    <a:pt x="14055" y="19471"/>
                    <a:pt x="14052" y="19444"/>
                  </a:cubicBezTo>
                  <a:cubicBezTo>
                    <a:pt x="14046" y="19385"/>
                    <a:pt x="14015" y="19337"/>
                    <a:pt x="13970" y="19307"/>
                  </a:cubicBezTo>
                  <a:cubicBezTo>
                    <a:pt x="13964" y="19291"/>
                    <a:pt x="13959" y="19274"/>
                    <a:pt x="13956" y="19255"/>
                  </a:cubicBezTo>
                  <a:cubicBezTo>
                    <a:pt x="13954" y="19238"/>
                    <a:pt x="13954" y="19220"/>
                    <a:pt x="13955" y="19202"/>
                  </a:cubicBezTo>
                  <a:cubicBezTo>
                    <a:pt x="13959" y="19197"/>
                    <a:pt x="13964" y="19193"/>
                    <a:pt x="13967" y="19188"/>
                  </a:cubicBezTo>
                  <a:cubicBezTo>
                    <a:pt x="13997" y="19147"/>
                    <a:pt x="14008" y="19096"/>
                    <a:pt x="13999" y="19047"/>
                  </a:cubicBezTo>
                  <a:cubicBezTo>
                    <a:pt x="13996" y="19021"/>
                    <a:pt x="13976" y="18991"/>
                    <a:pt x="13954" y="18957"/>
                  </a:cubicBezTo>
                  <a:cubicBezTo>
                    <a:pt x="13929" y="18921"/>
                    <a:pt x="13903" y="18882"/>
                    <a:pt x="13896" y="18847"/>
                  </a:cubicBezTo>
                  <a:cubicBezTo>
                    <a:pt x="13887" y="18811"/>
                    <a:pt x="13896" y="18763"/>
                    <a:pt x="13902" y="18722"/>
                  </a:cubicBezTo>
                  <a:cubicBezTo>
                    <a:pt x="13908" y="18682"/>
                    <a:pt x="13913" y="18647"/>
                    <a:pt x="13907" y="18621"/>
                  </a:cubicBezTo>
                  <a:cubicBezTo>
                    <a:pt x="13892" y="18564"/>
                    <a:pt x="13853" y="18520"/>
                    <a:pt x="13803" y="18499"/>
                  </a:cubicBezTo>
                  <a:cubicBezTo>
                    <a:pt x="13795" y="18483"/>
                    <a:pt x="13786" y="18468"/>
                    <a:pt x="13781" y="18450"/>
                  </a:cubicBezTo>
                  <a:cubicBezTo>
                    <a:pt x="13775" y="18434"/>
                    <a:pt x="13772" y="18415"/>
                    <a:pt x="13771" y="18398"/>
                  </a:cubicBezTo>
                  <a:cubicBezTo>
                    <a:pt x="13775" y="18393"/>
                    <a:pt x="13780" y="18388"/>
                    <a:pt x="13782" y="18381"/>
                  </a:cubicBezTo>
                  <a:cubicBezTo>
                    <a:pt x="13804" y="18337"/>
                    <a:pt x="13807" y="18284"/>
                    <a:pt x="13791" y="18237"/>
                  </a:cubicBezTo>
                  <a:cubicBezTo>
                    <a:pt x="13782" y="18213"/>
                    <a:pt x="13758" y="18186"/>
                    <a:pt x="13730" y="18157"/>
                  </a:cubicBezTo>
                  <a:cubicBezTo>
                    <a:pt x="13701" y="18126"/>
                    <a:pt x="13669" y="18091"/>
                    <a:pt x="13655" y="18057"/>
                  </a:cubicBezTo>
                  <a:cubicBezTo>
                    <a:pt x="13642" y="18023"/>
                    <a:pt x="13642" y="17975"/>
                    <a:pt x="13642" y="17933"/>
                  </a:cubicBezTo>
                  <a:cubicBezTo>
                    <a:pt x="13642" y="17892"/>
                    <a:pt x="13642" y="17856"/>
                    <a:pt x="13632" y="17833"/>
                  </a:cubicBezTo>
                  <a:cubicBezTo>
                    <a:pt x="13608" y="17778"/>
                    <a:pt x="13561" y="17741"/>
                    <a:pt x="13507" y="17729"/>
                  </a:cubicBezTo>
                  <a:cubicBezTo>
                    <a:pt x="13496" y="17714"/>
                    <a:pt x="13486" y="17699"/>
                    <a:pt x="13479" y="17683"/>
                  </a:cubicBezTo>
                  <a:cubicBezTo>
                    <a:pt x="13471" y="17666"/>
                    <a:pt x="13465" y="17651"/>
                    <a:pt x="13460" y="17634"/>
                  </a:cubicBezTo>
                  <a:cubicBezTo>
                    <a:pt x="13463" y="17627"/>
                    <a:pt x="13465" y="17622"/>
                    <a:pt x="13468" y="17615"/>
                  </a:cubicBezTo>
                  <a:cubicBezTo>
                    <a:pt x="13484" y="17567"/>
                    <a:pt x="13479" y="17517"/>
                    <a:pt x="13454" y="17471"/>
                  </a:cubicBezTo>
                  <a:cubicBezTo>
                    <a:pt x="13448" y="17462"/>
                    <a:pt x="13440" y="17453"/>
                    <a:pt x="13432" y="17444"/>
                  </a:cubicBezTo>
                  <a:cubicBezTo>
                    <a:pt x="13461" y="17438"/>
                    <a:pt x="13493" y="17428"/>
                    <a:pt x="13527" y="17419"/>
                  </a:cubicBezTo>
                  <a:cubicBezTo>
                    <a:pt x="13601" y="17399"/>
                    <a:pt x="13677" y="17376"/>
                    <a:pt x="13743" y="17376"/>
                  </a:cubicBezTo>
                  <a:cubicBezTo>
                    <a:pt x="13813" y="17376"/>
                    <a:pt x="13896" y="17411"/>
                    <a:pt x="13966" y="17443"/>
                  </a:cubicBezTo>
                  <a:cubicBezTo>
                    <a:pt x="14027" y="17469"/>
                    <a:pt x="14081" y="17491"/>
                    <a:pt x="14122" y="17491"/>
                  </a:cubicBezTo>
                  <a:cubicBezTo>
                    <a:pt x="14223" y="17491"/>
                    <a:pt x="14314" y="17444"/>
                    <a:pt x="14370" y="17371"/>
                  </a:cubicBezTo>
                  <a:cubicBezTo>
                    <a:pt x="14402" y="17364"/>
                    <a:pt x="14434" y="17360"/>
                    <a:pt x="14467" y="17360"/>
                  </a:cubicBezTo>
                  <a:close/>
                  <a:moveTo>
                    <a:pt x="6885" y="19559"/>
                  </a:moveTo>
                  <a:cubicBezTo>
                    <a:pt x="7025" y="19559"/>
                    <a:pt x="7160" y="19578"/>
                    <a:pt x="7291" y="19610"/>
                  </a:cubicBezTo>
                  <a:lnTo>
                    <a:pt x="7291" y="19643"/>
                  </a:lnTo>
                  <a:lnTo>
                    <a:pt x="7291" y="19666"/>
                  </a:lnTo>
                  <a:lnTo>
                    <a:pt x="7291" y="19690"/>
                  </a:lnTo>
                  <a:lnTo>
                    <a:pt x="7292" y="19729"/>
                  </a:lnTo>
                  <a:cubicBezTo>
                    <a:pt x="7294" y="19819"/>
                    <a:pt x="7300" y="19908"/>
                    <a:pt x="7311" y="19996"/>
                  </a:cubicBezTo>
                  <a:cubicBezTo>
                    <a:pt x="7232" y="19970"/>
                    <a:pt x="7149" y="19951"/>
                    <a:pt x="7065" y="19939"/>
                  </a:cubicBezTo>
                  <a:lnTo>
                    <a:pt x="7039" y="19935"/>
                  </a:lnTo>
                  <a:lnTo>
                    <a:pt x="7039" y="20850"/>
                  </a:lnTo>
                  <a:lnTo>
                    <a:pt x="7053" y="20856"/>
                  </a:lnTo>
                  <a:cubicBezTo>
                    <a:pt x="7178" y="20903"/>
                    <a:pt x="7276" y="21002"/>
                    <a:pt x="7323" y="21125"/>
                  </a:cubicBezTo>
                  <a:lnTo>
                    <a:pt x="7329" y="21140"/>
                  </a:lnTo>
                  <a:lnTo>
                    <a:pt x="7698" y="21140"/>
                  </a:lnTo>
                  <a:lnTo>
                    <a:pt x="7706" y="21155"/>
                  </a:lnTo>
                  <a:lnTo>
                    <a:pt x="7707" y="21155"/>
                  </a:lnTo>
                  <a:cubicBezTo>
                    <a:pt x="7770" y="21257"/>
                    <a:pt x="7839" y="21355"/>
                    <a:pt x="7913" y="21448"/>
                  </a:cubicBezTo>
                  <a:lnTo>
                    <a:pt x="7329" y="21448"/>
                  </a:lnTo>
                  <a:lnTo>
                    <a:pt x="7323" y="21463"/>
                  </a:lnTo>
                  <a:cubicBezTo>
                    <a:pt x="7276" y="21588"/>
                    <a:pt x="7178" y="21685"/>
                    <a:pt x="7053" y="21733"/>
                  </a:cubicBezTo>
                  <a:lnTo>
                    <a:pt x="7039" y="21738"/>
                  </a:lnTo>
                  <a:lnTo>
                    <a:pt x="7039" y="22654"/>
                  </a:lnTo>
                  <a:lnTo>
                    <a:pt x="7065" y="22649"/>
                  </a:lnTo>
                  <a:cubicBezTo>
                    <a:pt x="7586" y="22581"/>
                    <a:pt x="8013" y="22220"/>
                    <a:pt x="8178" y="21737"/>
                  </a:cubicBezTo>
                  <a:cubicBezTo>
                    <a:pt x="8271" y="21827"/>
                    <a:pt x="8371" y="21910"/>
                    <a:pt x="8476" y="21986"/>
                  </a:cubicBezTo>
                  <a:cubicBezTo>
                    <a:pt x="8208" y="22599"/>
                    <a:pt x="7597" y="23029"/>
                    <a:pt x="6885" y="23029"/>
                  </a:cubicBezTo>
                  <a:cubicBezTo>
                    <a:pt x="5928" y="23029"/>
                    <a:pt x="5149" y="22250"/>
                    <a:pt x="5149" y="21293"/>
                  </a:cubicBezTo>
                  <a:cubicBezTo>
                    <a:pt x="5149" y="21277"/>
                    <a:pt x="5151" y="21260"/>
                    <a:pt x="5151" y="21243"/>
                  </a:cubicBezTo>
                  <a:cubicBezTo>
                    <a:pt x="5197" y="21237"/>
                    <a:pt x="5233" y="21188"/>
                    <a:pt x="5233" y="21123"/>
                  </a:cubicBezTo>
                  <a:lnTo>
                    <a:pt x="5233" y="21051"/>
                  </a:lnTo>
                  <a:cubicBezTo>
                    <a:pt x="5266" y="21047"/>
                    <a:pt x="5295" y="21044"/>
                    <a:pt x="5322" y="21040"/>
                  </a:cubicBezTo>
                  <a:lnTo>
                    <a:pt x="5340" y="21110"/>
                  </a:lnTo>
                  <a:cubicBezTo>
                    <a:pt x="5355" y="21167"/>
                    <a:pt x="5397" y="21206"/>
                    <a:pt x="5441" y="21206"/>
                  </a:cubicBezTo>
                  <a:cubicBezTo>
                    <a:pt x="5446" y="21206"/>
                    <a:pt x="5451" y="21206"/>
                    <a:pt x="5457" y="21205"/>
                  </a:cubicBezTo>
                  <a:cubicBezTo>
                    <a:pt x="5476" y="21199"/>
                    <a:pt x="5492" y="21188"/>
                    <a:pt x="5502" y="21168"/>
                  </a:cubicBezTo>
                  <a:cubicBezTo>
                    <a:pt x="5518" y="21140"/>
                    <a:pt x="5522" y="21100"/>
                    <a:pt x="5512" y="21063"/>
                  </a:cubicBezTo>
                  <a:lnTo>
                    <a:pt x="5493" y="20994"/>
                  </a:lnTo>
                  <a:cubicBezTo>
                    <a:pt x="5514" y="20986"/>
                    <a:pt x="5536" y="20977"/>
                    <a:pt x="5559" y="20966"/>
                  </a:cubicBezTo>
                  <a:lnTo>
                    <a:pt x="5559" y="20966"/>
                  </a:lnTo>
                  <a:cubicBezTo>
                    <a:pt x="5546" y="21015"/>
                    <a:pt x="5536" y="21065"/>
                    <a:pt x="5530" y="21115"/>
                  </a:cubicBezTo>
                  <a:lnTo>
                    <a:pt x="5525" y="21141"/>
                  </a:lnTo>
                  <a:lnTo>
                    <a:pt x="6441" y="21141"/>
                  </a:lnTo>
                  <a:lnTo>
                    <a:pt x="6446" y="21127"/>
                  </a:lnTo>
                  <a:cubicBezTo>
                    <a:pt x="6493" y="21003"/>
                    <a:pt x="6593" y="20904"/>
                    <a:pt x="6716" y="20857"/>
                  </a:cubicBezTo>
                  <a:lnTo>
                    <a:pt x="6731" y="20851"/>
                  </a:lnTo>
                  <a:lnTo>
                    <a:pt x="6731" y="19937"/>
                  </a:lnTo>
                  <a:lnTo>
                    <a:pt x="6704" y="19940"/>
                  </a:lnTo>
                  <a:cubicBezTo>
                    <a:pt x="6580" y="19956"/>
                    <a:pt x="6462" y="19991"/>
                    <a:pt x="6351" y="20038"/>
                  </a:cubicBezTo>
                  <a:cubicBezTo>
                    <a:pt x="6351" y="19990"/>
                    <a:pt x="6297" y="19950"/>
                    <a:pt x="6230" y="19950"/>
                  </a:cubicBezTo>
                  <a:lnTo>
                    <a:pt x="6157" y="19950"/>
                  </a:lnTo>
                  <a:cubicBezTo>
                    <a:pt x="6155" y="19918"/>
                    <a:pt x="6151" y="19890"/>
                    <a:pt x="6147" y="19861"/>
                  </a:cubicBezTo>
                  <a:lnTo>
                    <a:pt x="6216" y="19843"/>
                  </a:lnTo>
                  <a:cubicBezTo>
                    <a:pt x="6283" y="19826"/>
                    <a:pt x="6324" y="19775"/>
                    <a:pt x="6311" y="19726"/>
                  </a:cubicBezTo>
                  <a:cubicBezTo>
                    <a:pt x="6306" y="19703"/>
                    <a:pt x="6288" y="19687"/>
                    <a:pt x="6264" y="19676"/>
                  </a:cubicBezTo>
                  <a:cubicBezTo>
                    <a:pt x="6458" y="19603"/>
                    <a:pt x="6666" y="19559"/>
                    <a:pt x="6885" y="19559"/>
                  </a:cubicBezTo>
                  <a:close/>
                  <a:moveTo>
                    <a:pt x="12897" y="22726"/>
                  </a:moveTo>
                  <a:lnTo>
                    <a:pt x="13018" y="22781"/>
                  </a:lnTo>
                  <a:cubicBezTo>
                    <a:pt x="13004" y="22823"/>
                    <a:pt x="13005" y="22870"/>
                    <a:pt x="13008" y="22908"/>
                  </a:cubicBezTo>
                  <a:cubicBezTo>
                    <a:pt x="13010" y="22933"/>
                    <a:pt x="13011" y="22959"/>
                    <a:pt x="13007" y="22971"/>
                  </a:cubicBezTo>
                  <a:cubicBezTo>
                    <a:pt x="12987" y="23024"/>
                    <a:pt x="12933" y="23060"/>
                    <a:pt x="12876" y="23060"/>
                  </a:cubicBezTo>
                  <a:cubicBezTo>
                    <a:pt x="12865" y="23060"/>
                    <a:pt x="12853" y="23058"/>
                    <a:pt x="12842" y="23055"/>
                  </a:cubicBezTo>
                  <a:cubicBezTo>
                    <a:pt x="12810" y="23047"/>
                    <a:pt x="12784" y="23026"/>
                    <a:pt x="12769" y="22996"/>
                  </a:cubicBezTo>
                  <a:cubicBezTo>
                    <a:pt x="12752" y="22961"/>
                    <a:pt x="12749" y="22920"/>
                    <a:pt x="12764" y="22882"/>
                  </a:cubicBezTo>
                  <a:cubicBezTo>
                    <a:pt x="12770" y="22864"/>
                    <a:pt x="12797" y="22838"/>
                    <a:pt x="12822" y="22813"/>
                  </a:cubicBezTo>
                  <a:cubicBezTo>
                    <a:pt x="12848" y="22786"/>
                    <a:pt x="12878" y="22757"/>
                    <a:pt x="12897" y="22726"/>
                  </a:cubicBezTo>
                  <a:close/>
                  <a:moveTo>
                    <a:pt x="15223" y="22774"/>
                  </a:moveTo>
                  <a:cubicBezTo>
                    <a:pt x="15285" y="22774"/>
                    <a:pt x="15336" y="22821"/>
                    <a:pt x="15348" y="22884"/>
                  </a:cubicBezTo>
                  <a:cubicBezTo>
                    <a:pt x="15351" y="22900"/>
                    <a:pt x="15343" y="22930"/>
                    <a:pt x="15336" y="22960"/>
                  </a:cubicBezTo>
                  <a:cubicBezTo>
                    <a:pt x="15327" y="22998"/>
                    <a:pt x="15317" y="23041"/>
                    <a:pt x="15319" y="23082"/>
                  </a:cubicBezTo>
                  <a:lnTo>
                    <a:pt x="15187" y="23104"/>
                  </a:lnTo>
                  <a:cubicBezTo>
                    <a:pt x="15175" y="23066"/>
                    <a:pt x="15150" y="23029"/>
                    <a:pt x="15129" y="22996"/>
                  </a:cubicBezTo>
                  <a:cubicBezTo>
                    <a:pt x="15114" y="22971"/>
                    <a:pt x="15096" y="22946"/>
                    <a:pt x="15094" y="22932"/>
                  </a:cubicBezTo>
                  <a:cubicBezTo>
                    <a:pt x="15080" y="22859"/>
                    <a:pt x="15126" y="22787"/>
                    <a:pt x="15196" y="22776"/>
                  </a:cubicBezTo>
                  <a:cubicBezTo>
                    <a:pt x="15204" y="22775"/>
                    <a:pt x="15212" y="22774"/>
                    <a:pt x="15219" y="22774"/>
                  </a:cubicBezTo>
                  <a:cubicBezTo>
                    <a:pt x="15220" y="22774"/>
                    <a:pt x="15222" y="22774"/>
                    <a:pt x="15223" y="22774"/>
                  </a:cubicBezTo>
                  <a:close/>
                  <a:moveTo>
                    <a:pt x="12779" y="23074"/>
                  </a:moveTo>
                  <a:cubicBezTo>
                    <a:pt x="12795" y="23085"/>
                    <a:pt x="12811" y="23093"/>
                    <a:pt x="12830" y="23099"/>
                  </a:cubicBezTo>
                  <a:cubicBezTo>
                    <a:pt x="12846" y="23103"/>
                    <a:pt x="12862" y="23106"/>
                    <a:pt x="12878" y="23106"/>
                  </a:cubicBezTo>
                  <a:cubicBezTo>
                    <a:pt x="12881" y="23106"/>
                    <a:pt x="12884" y="23104"/>
                    <a:pt x="12888" y="23104"/>
                  </a:cubicBezTo>
                  <a:cubicBezTo>
                    <a:pt x="12884" y="23112"/>
                    <a:pt x="12880" y="23119"/>
                    <a:pt x="12879" y="23127"/>
                  </a:cubicBezTo>
                  <a:cubicBezTo>
                    <a:pt x="12878" y="23134"/>
                    <a:pt x="12878" y="23141"/>
                    <a:pt x="12876" y="23149"/>
                  </a:cubicBezTo>
                  <a:cubicBezTo>
                    <a:pt x="12860" y="23139"/>
                    <a:pt x="12843" y="23130"/>
                    <a:pt x="12823" y="23125"/>
                  </a:cubicBezTo>
                  <a:cubicBezTo>
                    <a:pt x="12810" y="23123"/>
                    <a:pt x="12799" y="23120"/>
                    <a:pt x="12785" y="23120"/>
                  </a:cubicBezTo>
                  <a:cubicBezTo>
                    <a:pt x="12779" y="23120"/>
                    <a:pt x="12772" y="23122"/>
                    <a:pt x="12767" y="23122"/>
                  </a:cubicBezTo>
                  <a:cubicBezTo>
                    <a:pt x="12769" y="23113"/>
                    <a:pt x="12773" y="23106"/>
                    <a:pt x="12775" y="23098"/>
                  </a:cubicBezTo>
                  <a:cubicBezTo>
                    <a:pt x="12778" y="23090"/>
                    <a:pt x="12778" y="23082"/>
                    <a:pt x="12779" y="23074"/>
                  </a:cubicBezTo>
                  <a:close/>
                  <a:moveTo>
                    <a:pt x="4980" y="21041"/>
                  </a:moveTo>
                  <a:cubicBezTo>
                    <a:pt x="5003" y="21045"/>
                    <a:pt x="5028" y="21047"/>
                    <a:pt x="5055" y="21051"/>
                  </a:cubicBezTo>
                  <a:lnTo>
                    <a:pt x="5055" y="21123"/>
                  </a:lnTo>
                  <a:cubicBezTo>
                    <a:pt x="5055" y="21172"/>
                    <a:pt x="5076" y="21213"/>
                    <a:pt x="5107" y="21232"/>
                  </a:cubicBezTo>
                  <a:cubicBezTo>
                    <a:pt x="5106" y="21253"/>
                    <a:pt x="5104" y="21273"/>
                    <a:pt x="5104" y="21294"/>
                  </a:cubicBezTo>
                  <a:cubicBezTo>
                    <a:pt x="5104" y="22276"/>
                    <a:pt x="5903" y="23075"/>
                    <a:pt x="6885" y="23075"/>
                  </a:cubicBezTo>
                  <a:cubicBezTo>
                    <a:pt x="7611" y="23075"/>
                    <a:pt x="8236" y="22638"/>
                    <a:pt x="8513" y="22012"/>
                  </a:cubicBezTo>
                  <a:cubicBezTo>
                    <a:pt x="8552" y="22041"/>
                    <a:pt x="8592" y="22067"/>
                    <a:pt x="8631" y="22091"/>
                  </a:cubicBezTo>
                  <a:cubicBezTo>
                    <a:pt x="8327" y="22754"/>
                    <a:pt x="7660" y="23217"/>
                    <a:pt x="6885" y="23217"/>
                  </a:cubicBezTo>
                  <a:cubicBezTo>
                    <a:pt x="6884" y="23217"/>
                    <a:pt x="6883" y="23217"/>
                    <a:pt x="6883" y="23217"/>
                  </a:cubicBezTo>
                  <a:cubicBezTo>
                    <a:pt x="5824" y="23217"/>
                    <a:pt x="4961" y="22354"/>
                    <a:pt x="4961" y="21294"/>
                  </a:cubicBezTo>
                  <a:cubicBezTo>
                    <a:pt x="4961" y="21209"/>
                    <a:pt x="4970" y="21124"/>
                    <a:pt x="4980" y="21041"/>
                  </a:cubicBezTo>
                  <a:close/>
                  <a:moveTo>
                    <a:pt x="13183" y="22658"/>
                  </a:moveTo>
                  <a:lnTo>
                    <a:pt x="13183" y="22908"/>
                  </a:lnTo>
                  <a:cubicBezTo>
                    <a:pt x="13087" y="23017"/>
                    <a:pt x="13012" y="23141"/>
                    <a:pt x="12959" y="23277"/>
                  </a:cubicBezTo>
                  <a:cubicBezTo>
                    <a:pt x="12957" y="23256"/>
                    <a:pt x="12950" y="23236"/>
                    <a:pt x="12941" y="23219"/>
                  </a:cubicBezTo>
                  <a:lnTo>
                    <a:pt x="12941" y="23095"/>
                  </a:lnTo>
                  <a:cubicBezTo>
                    <a:pt x="12941" y="23095"/>
                    <a:pt x="12941" y="23093"/>
                    <a:pt x="12942" y="23093"/>
                  </a:cubicBezTo>
                  <a:cubicBezTo>
                    <a:pt x="12991" y="23075"/>
                    <a:pt x="13031" y="23038"/>
                    <a:pt x="13049" y="22988"/>
                  </a:cubicBezTo>
                  <a:cubicBezTo>
                    <a:pt x="13057" y="22969"/>
                    <a:pt x="13055" y="22939"/>
                    <a:pt x="13053" y="22907"/>
                  </a:cubicBezTo>
                  <a:cubicBezTo>
                    <a:pt x="13051" y="22864"/>
                    <a:pt x="13049" y="22816"/>
                    <a:pt x="13065" y="22780"/>
                  </a:cubicBezTo>
                  <a:cubicBezTo>
                    <a:pt x="13080" y="22745"/>
                    <a:pt x="13117" y="22716"/>
                    <a:pt x="13149" y="22687"/>
                  </a:cubicBezTo>
                  <a:cubicBezTo>
                    <a:pt x="13162" y="22677"/>
                    <a:pt x="13172" y="22666"/>
                    <a:pt x="13183" y="22658"/>
                  </a:cubicBezTo>
                  <a:close/>
                  <a:moveTo>
                    <a:pt x="15290" y="23306"/>
                  </a:moveTo>
                  <a:cubicBezTo>
                    <a:pt x="15297" y="23306"/>
                    <a:pt x="15304" y="23313"/>
                    <a:pt x="15305" y="23320"/>
                  </a:cubicBezTo>
                  <a:cubicBezTo>
                    <a:pt x="15307" y="23331"/>
                    <a:pt x="15300" y="23339"/>
                    <a:pt x="15292" y="23340"/>
                  </a:cubicBezTo>
                  <a:lnTo>
                    <a:pt x="15291" y="23354"/>
                  </a:lnTo>
                  <a:cubicBezTo>
                    <a:pt x="15291" y="23352"/>
                    <a:pt x="15291" y="23351"/>
                    <a:pt x="15290" y="23351"/>
                  </a:cubicBezTo>
                  <a:lnTo>
                    <a:pt x="15290" y="23341"/>
                  </a:lnTo>
                  <a:cubicBezTo>
                    <a:pt x="15289" y="23341"/>
                    <a:pt x="15289" y="23340"/>
                    <a:pt x="15288" y="23340"/>
                  </a:cubicBezTo>
                  <a:cubicBezTo>
                    <a:pt x="15284" y="23331"/>
                    <a:pt x="15282" y="23320"/>
                    <a:pt x="15278" y="23311"/>
                  </a:cubicBezTo>
                  <a:cubicBezTo>
                    <a:pt x="15279" y="23308"/>
                    <a:pt x="15283" y="23307"/>
                    <a:pt x="15290" y="23306"/>
                  </a:cubicBezTo>
                  <a:close/>
                  <a:moveTo>
                    <a:pt x="15327" y="23128"/>
                  </a:moveTo>
                  <a:cubicBezTo>
                    <a:pt x="15338" y="23165"/>
                    <a:pt x="15361" y="23202"/>
                    <a:pt x="15382" y="23235"/>
                  </a:cubicBezTo>
                  <a:cubicBezTo>
                    <a:pt x="15397" y="23261"/>
                    <a:pt x="15415" y="23288"/>
                    <a:pt x="15417" y="23306"/>
                  </a:cubicBezTo>
                  <a:cubicBezTo>
                    <a:pt x="15423" y="23344"/>
                    <a:pt x="15414" y="23382"/>
                    <a:pt x="15390" y="23412"/>
                  </a:cubicBezTo>
                  <a:cubicBezTo>
                    <a:pt x="15371" y="23435"/>
                    <a:pt x="15347" y="23450"/>
                    <a:pt x="15317" y="23455"/>
                  </a:cubicBezTo>
                  <a:cubicBezTo>
                    <a:pt x="15314" y="23439"/>
                    <a:pt x="15311" y="23424"/>
                    <a:pt x="15307" y="23410"/>
                  </a:cubicBezTo>
                  <a:cubicBezTo>
                    <a:pt x="15327" y="23407"/>
                    <a:pt x="15343" y="23396"/>
                    <a:pt x="15357" y="23380"/>
                  </a:cubicBezTo>
                  <a:cubicBezTo>
                    <a:pt x="15371" y="23361"/>
                    <a:pt x="15378" y="23336"/>
                    <a:pt x="15374" y="23313"/>
                  </a:cubicBezTo>
                  <a:cubicBezTo>
                    <a:pt x="15368" y="23269"/>
                    <a:pt x="15330" y="23237"/>
                    <a:pt x="15288" y="23237"/>
                  </a:cubicBezTo>
                  <a:cubicBezTo>
                    <a:pt x="15284" y="23237"/>
                    <a:pt x="15280" y="23237"/>
                    <a:pt x="15276" y="23238"/>
                  </a:cubicBezTo>
                  <a:cubicBezTo>
                    <a:pt x="15268" y="23239"/>
                    <a:pt x="15259" y="23243"/>
                    <a:pt x="15252" y="23246"/>
                  </a:cubicBezTo>
                  <a:cubicBezTo>
                    <a:pt x="15237" y="23214"/>
                    <a:pt x="15221" y="23181"/>
                    <a:pt x="15205" y="23148"/>
                  </a:cubicBezTo>
                  <a:lnTo>
                    <a:pt x="15271" y="23138"/>
                  </a:lnTo>
                  <a:lnTo>
                    <a:pt x="15327" y="23128"/>
                  </a:lnTo>
                  <a:close/>
                  <a:moveTo>
                    <a:pt x="12785" y="23167"/>
                  </a:moveTo>
                  <a:cubicBezTo>
                    <a:pt x="12794" y="23167"/>
                    <a:pt x="12803" y="23168"/>
                    <a:pt x="12812" y="23170"/>
                  </a:cubicBezTo>
                  <a:cubicBezTo>
                    <a:pt x="12881" y="23187"/>
                    <a:pt x="12926" y="23254"/>
                    <a:pt x="12917" y="23322"/>
                  </a:cubicBezTo>
                  <a:cubicBezTo>
                    <a:pt x="12916" y="23334"/>
                    <a:pt x="12902" y="23355"/>
                    <a:pt x="12891" y="23375"/>
                  </a:cubicBezTo>
                  <a:cubicBezTo>
                    <a:pt x="12870" y="23408"/>
                    <a:pt x="12847" y="23449"/>
                    <a:pt x="12840" y="23491"/>
                  </a:cubicBezTo>
                  <a:lnTo>
                    <a:pt x="12707" y="23491"/>
                  </a:lnTo>
                  <a:cubicBezTo>
                    <a:pt x="12704" y="23455"/>
                    <a:pt x="12691" y="23415"/>
                    <a:pt x="12681" y="23381"/>
                  </a:cubicBezTo>
                  <a:cubicBezTo>
                    <a:pt x="12669" y="23344"/>
                    <a:pt x="12657" y="23306"/>
                    <a:pt x="12661" y="23285"/>
                  </a:cubicBezTo>
                  <a:cubicBezTo>
                    <a:pt x="12670" y="23218"/>
                    <a:pt x="12726" y="23167"/>
                    <a:pt x="12785" y="23167"/>
                  </a:cubicBezTo>
                  <a:close/>
                  <a:moveTo>
                    <a:pt x="12896" y="21784"/>
                  </a:moveTo>
                  <a:lnTo>
                    <a:pt x="12896" y="22480"/>
                  </a:lnTo>
                  <a:cubicBezTo>
                    <a:pt x="12889" y="22502"/>
                    <a:pt x="12886" y="22529"/>
                    <a:pt x="12885" y="22561"/>
                  </a:cubicBezTo>
                  <a:cubicBezTo>
                    <a:pt x="12884" y="22603"/>
                    <a:pt x="12881" y="22652"/>
                    <a:pt x="12865" y="22686"/>
                  </a:cubicBezTo>
                  <a:cubicBezTo>
                    <a:pt x="12851" y="22718"/>
                    <a:pt x="12818" y="22751"/>
                    <a:pt x="12789" y="22780"/>
                  </a:cubicBezTo>
                  <a:cubicBezTo>
                    <a:pt x="12758" y="22812"/>
                    <a:pt x="12730" y="22839"/>
                    <a:pt x="12721" y="22867"/>
                  </a:cubicBezTo>
                  <a:cubicBezTo>
                    <a:pt x="12702" y="22917"/>
                    <a:pt x="12705" y="22972"/>
                    <a:pt x="12728" y="23017"/>
                  </a:cubicBezTo>
                  <a:cubicBezTo>
                    <a:pt x="12731" y="23023"/>
                    <a:pt x="12735" y="23028"/>
                    <a:pt x="12739" y="23033"/>
                  </a:cubicBezTo>
                  <a:cubicBezTo>
                    <a:pt x="12738" y="23051"/>
                    <a:pt x="12735" y="23069"/>
                    <a:pt x="12731" y="23087"/>
                  </a:cubicBezTo>
                  <a:cubicBezTo>
                    <a:pt x="12726" y="23106"/>
                    <a:pt x="12718" y="23123"/>
                    <a:pt x="12710" y="23140"/>
                  </a:cubicBezTo>
                  <a:cubicBezTo>
                    <a:pt x="12661" y="23166"/>
                    <a:pt x="12625" y="23217"/>
                    <a:pt x="12616" y="23277"/>
                  </a:cubicBezTo>
                  <a:cubicBezTo>
                    <a:pt x="12611" y="23307"/>
                    <a:pt x="12625" y="23346"/>
                    <a:pt x="12637" y="23393"/>
                  </a:cubicBezTo>
                  <a:cubicBezTo>
                    <a:pt x="12651" y="23434"/>
                    <a:pt x="12663" y="23476"/>
                    <a:pt x="12664" y="23512"/>
                  </a:cubicBezTo>
                  <a:cubicBezTo>
                    <a:pt x="12664" y="23517"/>
                    <a:pt x="12661" y="23524"/>
                    <a:pt x="12661" y="23530"/>
                  </a:cubicBezTo>
                  <a:lnTo>
                    <a:pt x="11350" y="23530"/>
                  </a:lnTo>
                  <a:lnTo>
                    <a:pt x="11350" y="22278"/>
                  </a:lnTo>
                  <a:lnTo>
                    <a:pt x="11349" y="22278"/>
                  </a:lnTo>
                  <a:cubicBezTo>
                    <a:pt x="11413" y="22248"/>
                    <a:pt x="11477" y="22216"/>
                    <a:pt x="11540" y="22181"/>
                  </a:cubicBezTo>
                  <a:lnTo>
                    <a:pt x="11540" y="22183"/>
                  </a:lnTo>
                  <a:lnTo>
                    <a:pt x="11560" y="22173"/>
                  </a:lnTo>
                  <a:cubicBezTo>
                    <a:pt x="11583" y="22159"/>
                    <a:pt x="11607" y="22146"/>
                    <a:pt x="11630" y="22132"/>
                  </a:cubicBezTo>
                  <a:lnTo>
                    <a:pt x="11650" y="22120"/>
                  </a:lnTo>
                  <a:lnTo>
                    <a:pt x="11650" y="22118"/>
                  </a:lnTo>
                  <a:cubicBezTo>
                    <a:pt x="11810" y="22021"/>
                    <a:pt x="11958" y="21909"/>
                    <a:pt x="12095" y="21784"/>
                  </a:cubicBezTo>
                  <a:close/>
                  <a:moveTo>
                    <a:pt x="5752" y="22902"/>
                  </a:moveTo>
                  <a:cubicBezTo>
                    <a:pt x="5830" y="22956"/>
                    <a:pt x="5910" y="23007"/>
                    <a:pt x="5997" y="23049"/>
                  </a:cubicBezTo>
                  <a:lnTo>
                    <a:pt x="5997" y="23531"/>
                  </a:lnTo>
                  <a:lnTo>
                    <a:pt x="5752" y="23531"/>
                  </a:lnTo>
                  <a:lnTo>
                    <a:pt x="5752" y="22902"/>
                  </a:lnTo>
                  <a:close/>
                  <a:moveTo>
                    <a:pt x="6041" y="23071"/>
                  </a:moveTo>
                  <a:cubicBezTo>
                    <a:pt x="6297" y="23193"/>
                    <a:pt x="6583" y="23264"/>
                    <a:pt x="6885" y="23264"/>
                  </a:cubicBezTo>
                  <a:cubicBezTo>
                    <a:pt x="7133" y="23264"/>
                    <a:pt x="7369" y="23217"/>
                    <a:pt x="7587" y="23132"/>
                  </a:cubicBezTo>
                  <a:lnTo>
                    <a:pt x="7587" y="23531"/>
                  </a:lnTo>
                  <a:lnTo>
                    <a:pt x="6041" y="23531"/>
                  </a:lnTo>
                  <a:lnTo>
                    <a:pt x="6041" y="23071"/>
                  </a:lnTo>
                  <a:close/>
                  <a:moveTo>
                    <a:pt x="8023" y="22898"/>
                  </a:moveTo>
                  <a:lnTo>
                    <a:pt x="8023" y="23531"/>
                  </a:lnTo>
                  <a:lnTo>
                    <a:pt x="7633" y="23531"/>
                  </a:lnTo>
                  <a:lnTo>
                    <a:pt x="7633" y="23114"/>
                  </a:lnTo>
                  <a:cubicBezTo>
                    <a:pt x="7772" y="23059"/>
                    <a:pt x="7901" y="22985"/>
                    <a:pt x="8023" y="22898"/>
                  </a:cubicBezTo>
                  <a:close/>
                  <a:moveTo>
                    <a:pt x="11303" y="22299"/>
                  </a:moveTo>
                  <a:lnTo>
                    <a:pt x="11303" y="23531"/>
                  </a:lnTo>
                  <a:lnTo>
                    <a:pt x="10914" y="23531"/>
                  </a:lnTo>
                  <a:lnTo>
                    <a:pt x="10914" y="22434"/>
                  </a:lnTo>
                  <a:cubicBezTo>
                    <a:pt x="10918" y="22433"/>
                    <a:pt x="10923" y="22432"/>
                    <a:pt x="10927" y="22432"/>
                  </a:cubicBezTo>
                  <a:lnTo>
                    <a:pt x="10965" y="22422"/>
                  </a:lnTo>
                  <a:cubicBezTo>
                    <a:pt x="11081" y="22387"/>
                    <a:pt x="11194" y="22347"/>
                    <a:pt x="11303" y="22299"/>
                  </a:cubicBezTo>
                  <a:close/>
                  <a:moveTo>
                    <a:pt x="12895" y="23467"/>
                  </a:moveTo>
                  <a:lnTo>
                    <a:pt x="12895" y="23514"/>
                  </a:lnTo>
                  <a:cubicBezTo>
                    <a:pt x="12895" y="23519"/>
                    <a:pt x="12892" y="23525"/>
                    <a:pt x="12892" y="23531"/>
                  </a:cubicBezTo>
                  <a:lnTo>
                    <a:pt x="12886" y="23531"/>
                  </a:lnTo>
                  <a:cubicBezTo>
                    <a:pt x="12885" y="23526"/>
                    <a:pt x="12884" y="23519"/>
                    <a:pt x="12884" y="23514"/>
                  </a:cubicBezTo>
                  <a:cubicBezTo>
                    <a:pt x="12884" y="23498"/>
                    <a:pt x="12889" y="23482"/>
                    <a:pt x="12895" y="23467"/>
                  </a:cubicBezTo>
                  <a:close/>
                  <a:moveTo>
                    <a:pt x="15367" y="23488"/>
                  </a:moveTo>
                  <a:cubicBezTo>
                    <a:pt x="15368" y="23496"/>
                    <a:pt x="15367" y="23504"/>
                    <a:pt x="15368" y="23512"/>
                  </a:cubicBezTo>
                  <a:lnTo>
                    <a:pt x="15371" y="23535"/>
                  </a:lnTo>
                  <a:cubicBezTo>
                    <a:pt x="15359" y="23531"/>
                    <a:pt x="15347" y="23530"/>
                    <a:pt x="15332" y="23530"/>
                  </a:cubicBezTo>
                  <a:cubicBezTo>
                    <a:pt x="15331" y="23520"/>
                    <a:pt x="15328" y="23510"/>
                    <a:pt x="15327" y="23500"/>
                  </a:cubicBezTo>
                  <a:cubicBezTo>
                    <a:pt x="15341" y="23498"/>
                    <a:pt x="15354" y="23494"/>
                    <a:pt x="15367" y="23488"/>
                  </a:cubicBezTo>
                  <a:close/>
                  <a:moveTo>
                    <a:pt x="8190" y="23577"/>
                  </a:moveTo>
                  <a:cubicBezTo>
                    <a:pt x="8239" y="23577"/>
                    <a:pt x="8283" y="23607"/>
                    <a:pt x="8303" y="23650"/>
                  </a:cubicBezTo>
                  <a:lnTo>
                    <a:pt x="5470" y="23650"/>
                  </a:lnTo>
                  <a:cubicBezTo>
                    <a:pt x="5491" y="23607"/>
                    <a:pt x="5534" y="23577"/>
                    <a:pt x="5582" y="23577"/>
                  </a:cubicBezTo>
                  <a:close/>
                  <a:moveTo>
                    <a:pt x="12652" y="23577"/>
                  </a:moveTo>
                  <a:cubicBezTo>
                    <a:pt x="12647" y="23596"/>
                    <a:pt x="12642" y="23614"/>
                    <a:pt x="12636" y="23631"/>
                  </a:cubicBezTo>
                  <a:cubicBezTo>
                    <a:pt x="12634" y="23639"/>
                    <a:pt x="12632" y="23644"/>
                    <a:pt x="12631" y="23650"/>
                  </a:cubicBezTo>
                  <a:lnTo>
                    <a:pt x="10630" y="23650"/>
                  </a:lnTo>
                  <a:cubicBezTo>
                    <a:pt x="10650" y="23607"/>
                    <a:pt x="10695" y="23577"/>
                    <a:pt x="10743" y="23577"/>
                  </a:cubicBezTo>
                  <a:close/>
                  <a:moveTo>
                    <a:pt x="8315" y="23694"/>
                  </a:moveTo>
                  <a:lnTo>
                    <a:pt x="8315" y="23702"/>
                  </a:lnTo>
                  <a:lnTo>
                    <a:pt x="8315" y="23836"/>
                  </a:lnTo>
                  <a:lnTo>
                    <a:pt x="5458" y="23836"/>
                  </a:lnTo>
                  <a:lnTo>
                    <a:pt x="5458" y="23702"/>
                  </a:lnTo>
                  <a:lnTo>
                    <a:pt x="5458" y="23694"/>
                  </a:lnTo>
                  <a:close/>
                  <a:moveTo>
                    <a:pt x="12619" y="23694"/>
                  </a:moveTo>
                  <a:cubicBezTo>
                    <a:pt x="12615" y="23714"/>
                    <a:pt x="12612" y="23733"/>
                    <a:pt x="12615" y="23749"/>
                  </a:cubicBezTo>
                  <a:cubicBezTo>
                    <a:pt x="12621" y="23782"/>
                    <a:pt x="12632" y="23810"/>
                    <a:pt x="12649" y="23836"/>
                  </a:cubicBezTo>
                  <a:lnTo>
                    <a:pt x="10619" y="23836"/>
                  </a:lnTo>
                  <a:lnTo>
                    <a:pt x="10619" y="23702"/>
                  </a:lnTo>
                  <a:lnTo>
                    <a:pt x="10619" y="23694"/>
                  </a:lnTo>
                  <a:close/>
                  <a:moveTo>
                    <a:pt x="12839" y="23536"/>
                  </a:moveTo>
                  <a:cubicBezTo>
                    <a:pt x="12844" y="23572"/>
                    <a:pt x="12862" y="23606"/>
                    <a:pt x="12879" y="23636"/>
                  </a:cubicBezTo>
                  <a:cubicBezTo>
                    <a:pt x="12875" y="23697"/>
                    <a:pt x="12875" y="23755"/>
                    <a:pt x="12879" y="23814"/>
                  </a:cubicBezTo>
                  <a:cubicBezTo>
                    <a:pt x="12862" y="23834"/>
                    <a:pt x="12839" y="23850"/>
                    <a:pt x="12811" y="23857"/>
                  </a:cubicBezTo>
                  <a:cubicBezTo>
                    <a:pt x="12802" y="23860"/>
                    <a:pt x="12791" y="23861"/>
                    <a:pt x="12783" y="23861"/>
                  </a:cubicBezTo>
                  <a:cubicBezTo>
                    <a:pt x="12722" y="23861"/>
                    <a:pt x="12669" y="23810"/>
                    <a:pt x="12660" y="23742"/>
                  </a:cubicBezTo>
                  <a:cubicBezTo>
                    <a:pt x="12657" y="23721"/>
                    <a:pt x="12669" y="23683"/>
                    <a:pt x="12680" y="23645"/>
                  </a:cubicBezTo>
                  <a:cubicBezTo>
                    <a:pt x="12690" y="23610"/>
                    <a:pt x="12702" y="23572"/>
                    <a:pt x="12706" y="23536"/>
                  </a:cubicBezTo>
                  <a:close/>
                  <a:moveTo>
                    <a:pt x="15337" y="23575"/>
                  </a:moveTo>
                  <a:lnTo>
                    <a:pt x="15337" y="23575"/>
                  </a:lnTo>
                  <a:cubicBezTo>
                    <a:pt x="15367" y="23577"/>
                    <a:pt x="15391" y="23589"/>
                    <a:pt x="15412" y="23609"/>
                  </a:cubicBezTo>
                  <a:cubicBezTo>
                    <a:pt x="15440" y="23635"/>
                    <a:pt x="15453" y="23672"/>
                    <a:pt x="15453" y="23712"/>
                  </a:cubicBezTo>
                  <a:cubicBezTo>
                    <a:pt x="15453" y="23730"/>
                    <a:pt x="15437" y="23765"/>
                    <a:pt x="15423" y="23797"/>
                  </a:cubicBezTo>
                  <a:cubicBezTo>
                    <a:pt x="15407" y="23830"/>
                    <a:pt x="15390" y="23867"/>
                    <a:pt x="15380" y="23904"/>
                  </a:cubicBezTo>
                  <a:lnTo>
                    <a:pt x="15335" y="23899"/>
                  </a:lnTo>
                  <a:cubicBezTo>
                    <a:pt x="15340" y="23863"/>
                    <a:pt x="15343" y="23828"/>
                    <a:pt x="15345" y="23794"/>
                  </a:cubicBezTo>
                  <a:cubicBezTo>
                    <a:pt x="15380" y="23784"/>
                    <a:pt x="15408" y="23751"/>
                    <a:pt x="15408" y="23710"/>
                  </a:cubicBezTo>
                  <a:cubicBezTo>
                    <a:pt x="15408" y="23686"/>
                    <a:pt x="15400" y="23663"/>
                    <a:pt x="15384" y="23646"/>
                  </a:cubicBezTo>
                  <a:cubicBezTo>
                    <a:pt x="15373" y="23635"/>
                    <a:pt x="15358" y="23629"/>
                    <a:pt x="15342" y="23625"/>
                  </a:cubicBezTo>
                  <a:cubicBezTo>
                    <a:pt x="15341" y="23608"/>
                    <a:pt x="15339" y="23591"/>
                    <a:pt x="15337" y="23575"/>
                  </a:cubicBezTo>
                  <a:close/>
                  <a:moveTo>
                    <a:pt x="12876" y="23877"/>
                  </a:moveTo>
                  <a:cubicBezTo>
                    <a:pt x="12878" y="23883"/>
                    <a:pt x="12878" y="23892"/>
                    <a:pt x="12880" y="23899"/>
                  </a:cubicBezTo>
                  <a:lnTo>
                    <a:pt x="12888" y="23919"/>
                  </a:lnTo>
                  <a:lnTo>
                    <a:pt x="12884" y="23919"/>
                  </a:lnTo>
                  <a:cubicBezTo>
                    <a:pt x="12865" y="23919"/>
                    <a:pt x="12848" y="23921"/>
                    <a:pt x="12831" y="23926"/>
                  </a:cubicBezTo>
                  <a:cubicBezTo>
                    <a:pt x="12812" y="23932"/>
                    <a:pt x="12796" y="23941"/>
                    <a:pt x="12780" y="23953"/>
                  </a:cubicBezTo>
                  <a:cubicBezTo>
                    <a:pt x="12780" y="23944"/>
                    <a:pt x="12779" y="23936"/>
                    <a:pt x="12776" y="23929"/>
                  </a:cubicBezTo>
                  <a:cubicBezTo>
                    <a:pt x="12773" y="23920"/>
                    <a:pt x="12770" y="23913"/>
                    <a:pt x="12766" y="23904"/>
                  </a:cubicBezTo>
                  <a:cubicBezTo>
                    <a:pt x="12771" y="23904"/>
                    <a:pt x="12777" y="23905"/>
                    <a:pt x="12783" y="23905"/>
                  </a:cubicBezTo>
                  <a:cubicBezTo>
                    <a:pt x="12797" y="23905"/>
                    <a:pt x="12810" y="23904"/>
                    <a:pt x="12825" y="23900"/>
                  </a:cubicBezTo>
                  <a:cubicBezTo>
                    <a:pt x="12843" y="23895"/>
                    <a:pt x="12860" y="23887"/>
                    <a:pt x="12876" y="23877"/>
                  </a:cubicBezTo>
                  <a:close/>
                  <a:moveTo>
                    <a:pt x="12696" y="23881"/>
                  </a:moveTo>
                  <a:cubicBezTo>
                    <a:pt x="12701" y="23883"/>
                    <a:pt x="12706" y="23886"/>
                    <a:pt x="12711" y="23887"/>
                  </a:cubicBezTo>
                  <a:cubicBezTo>
                    <a:pt x="12720" y="23904"/>
                    <a:pt x="12728" y="23921"/>
                    <a:pt x="12733" y="23940"/>
                  </a:cubicBezTo>
                  <a:cubicBezTo>
                    <a:pt x="12737" y="23950"/>
                    <a:pt x="12737" y="23957"/>
                    <a:pt x="12738" y="23966"/>
                  </a:cubicBezTo>
                  <a:lnTo>
                    <a:pt x="10792" y="23966"/>
                  </a:lnTo>
                  <a:lnTo>
                    <a:pt x="10792" y="23881"/>
                  </a:lnTo>
                  <a:close/>
                  <a:moveTo>
                    <a:pt x="8144" y="23881"/>
                  </a:moveTo>
                  <a:lnTo>
                    <a:pt x="8144" y="23968"/>
                  </a:lnTo>
                  <a:lnTo>
                    <a:pt x="5631" y="23968"/>
                  </a:lnTo>
                  <a:lnTo>
                    <a:pt x="5631" y="23881"/>
                  </a:lnTo>
                  <a:close/>
                  <a:moveTo>
                    <a:pt x="12895" y="24078"/>
                  </a:moveTo>
                  <a:cubicBezTo>
                    <a:pt x="12901" y="24078"/>
                    <a:pt x="12907" y="24082"/>
                    <a:pt x="12911" y="24089"/>
                  </a:cubicBezTo>
                  <a:cubicBezTo>
                    <a:pt x="12912" y="24098"/>
                    <a:pt x="12909" y="24109"/>
                    <a:pt x="12901" y="24113"/>
                  </a:cubicBezTo>
                  <a:cubicBezTo>
                    <a:pt x="12899" y="24114"/>
                    <a:pt x="12898" y="24114"/>
                    <a:pt x="12896" y="24114"/>
                  </a:cubicBezTo>
                  <a:cubicBezTo>
                    <a:pt x="12889" y="24114"/>
                    <a:pt x="12883" y="24109"/>
                    <a:pt x="12880" y="24103"/>
                  </a:cubicBezTo>
                  <a:cubicBezTo>
                    <a:pt x="12877" y="24097"/>
                    <a:pt x="12877" y="24092"/>
                    <a:pt x="12880" y="24088"/>
                  </a:cubicBezTo>
                  <a:cubicBezTo>
                    <a:pt x="12881" y="24084"/>
                    <a:pt x="12884" y="24081"/>
                    <a:pt x="12888" y="24079"/>
                  </a:cubicBezTo>
                  <a:cubicBezTo>
                    <a:pt x="12889" y="24078"/>
                    <a:pt x="12892" y="24078"/>
                    <a:pt x="12895" y="24078"/>
                  </a:cubicBezTo>
                  <a:close/>
                  <a:moveTo>
                    <a:pt x="15284" y="24111"/>
                  </a:moveTo>
                  <a:cubicBezTo>
                    <a:pt x="15288" y="24114"/>
                    <a:pt x="15291" y="24115"/>
                    <a:pt x="15292" y="24118"/>
                  </a:cubicBezTo>
                  <a:cubicBezTo>
                    <a:pt x="15295" y="24122"/>
                    <a:pt x="15296" y="24127"/>
                    <a:pt x="15295" y="24131"/>
                  </a:cubicBezTo>
                  <a:cubicBezTo>
                    <a:pt x="15294" y="24139"/>
                    <a:pt x="15285" y="24146"/>
                    <a:pt x="15279" y="24146"/>
                  </a:cubicBezTo>
                  <a:lnTo>
                    <a:pt x="15276" y="24146"/>
                  </a:lnTo>
                  <a:cubicBezTo>
                    <a:pt x="15275" y="24146"/>
                    <a:pt x="15275" y="24145"/>
                    <a:pt x="15274" y="24145"/>
                  </a:cubicBezTo>
                  <a:cubicBezTo>
                    <a:pt x="15278" y="24134"/>
                    <a:pt x="15280" y="24124"/>
                    <a:pt x="15284" y="24111"/>
                  </a:cubicBezTo>
                  <a:close/>
                  <a:moveTo>
                    <a:pt x="12733" y="24013"/>
                  </a:moveTo>
                  <a:cubicBezTo>
                    <a:pt x="12713" y="24056"/>
                    <a:pt x="12712" y="24106"/>
                    <a:pt x="12730" y="24152"/>
                  </a:cubicBezTo>
                  <a:lnTo>
                    <a:pt x="10621" y="24152"/>
                  </a:lnTo>
                  <a:cubicBezTo>
                    <a:pt x="10619" y="24151"/>
                    <a:pt x="10619" y="24150"/>
                    <a:pt x="10619" y="24147"/>
                  </a:cubicBezTo>
                  <a:lnTo>
                    <a:pt x="10619" y="24013"/>
                  </a:lnTo>
                  <a:close/>
                  <a:moveTo>
                    <a:pt x="8316" y="24013"/>
                  </a:moveTo>
                  <a:lnTo>
                    <a:pt x="8316" y="24147"/>
                  </a:lnTo>
                  <a:lnTo>
                    <a:pt x="8316" y="24153"/>
                  </a:lnTo>
                  <a:lnTo>
                    <a:pt x="5458" y="24153"/>
                  </a:lnTo>
                  <a:lnTo>
                    <a:pt x="5458" y="24147"/>
                  </a:lnTo>
                  <a:lnTo>
                    <a:pt x="5458" y="24013"/>
                  </a:lnTo>
                  <a:close/>
                  <a:moveTo>
                    <a:pt x="15326" y="23944"/>
                  </a:moveTo>
                  <a:lnTo>
                    <a:pt x="15374" y="23950"/>
                  </a:lnTo>
                  <a:cubicBezTo>
                    <a:pt x="15374" y="23987"/>
                    <a:pt x="15384" y="24026"/>
                    <a:pt x="15393" y="24062"/>
                  </a:cubicBezTo>
                  <a:cubicBezTo>
                    <a:pt x="15401" y="24099"/>
                    <a:pt x="15410" y="24136"/>
                    <a:pt x="15406" y="24156"/>
                  </a:cubicBezTo>
                  <a:cubicBezTo>
                    <a:pt x="15392" y="24220"/>
                    <a:pt x="15337" y="24266"/>
                    <a:pt x="15279" y="24266"/>
                  </a:cubicBezTo>
                  <a:cubicBezTo>
                    <a:pt x="15268" y="24266"/>
                    <a:pt x="15257" y="24264"/>
                    <a:pt x="15246" y="24261"/>
                  </a:cubicBezTo>
                  <a:cubicBezTo>
                    <a:pt x="15239" y="24258"/>
                    <a:pt x="15236" y="24253"/>
                    <a:pt x="15230" y="24251"/>
                  </a:cubicBezTo>
                  <a:cubicBezTo>
                    <a:pt x="15236" y="24238"/>
                    <a:pt x="15241" y="24224"/>
                    <a:pt x="15246" y="24209"/>
                  </a:cubicBezTo>
                  <a:cubicBezTo>
                    <a:pt x="15250" y="24210"/>
                    <a:pt x="15254" y="24212"/>
                    <a:pt x="15258" y="24214"/>
                  </a:cubicBezTo>
                  <a:cubicBezTo>
                    <a:pt x="15264" y="24215"/>
                    <a:pt x="15271" y="24216"/>
                    <a:pt x="15278" y="24216"/>
                  </a:cubicBezTo>
                  <a:cubicBezTo>
                    <a:pt x="15318" y="24216"/>
                    <a:pt x="15353" y="24188"/>
                    <a:pt x="15362" y="24146"/>
                  </a:cubicBezTo>
                  <a:cubicBezTo>
                    <a:pt x="15368" y="24122"/>
                    <a:pt x="15362" y="24097"/>
                    <a:pt x="15349" y="24076"/>
                  </a:cubicBezTo>
                  <a:cubicBezTo>
                    <a:pt x="15338" y="24060"/>
                    <a:pt x="15321" y="24050"/>
                    <a:pt x="15302" y="24045"/>
                  </a:cubicBezTo>
                  <a:cubicBezTo>
                    <a:pt x="15312" y="24011"/>
                    <a:pt x="15318" y="23978"/>
                    <a:pt x="15326" y="23944"/>
                  </a:cubicBezTo>
                  <a:close/>
                  <a:moveTo>
                    <a:pt x="12757" y="24198"/>
                  </a:moveTo>
                  <a:cubicBezTo>
                    <a:pt x="12770" y="24215"/>
                    <a:pt x="12789" y="24232"/>
                    <a:pt x="12810" y="24251"/>
                  </a:cubicBezTo>
                  <a:cubicBezTo>
                    <a:pt x="12818" y="24258"/>
                    <a:pt x="12825" y="24264"/>
                    <a:pt x="12833" y="24271"/>
                  </a:cubicBezTo>
                  <a:lnTo>
                    <a:pt x="10744" y="24271"/>
                  </a:lnTo>
                  <a:cubicBezTo>
                    <a:pt x="10696" y="24271"/>
                    <a:pt x="10651" y="24242"/>
                    <a:pt x="10632" y="24198"/>
                  </a:cubicBezTo>
                  <a:close/>
                  <a:moveTo>
                    <a:pt x="8303" y="24200"/>
                  </a:moveTo>
                  <a:cubicBezTo>
                    <a:pt x="8283" y="24243"/>
                    <a:pt x="8240" y="24272"/>
                    <a:pt x="8190" y="24272"/>
                  </a:cubicBezTo>
                  <a:lnTo>
                    <a:pt x="5582" y="24272"/>
                  </a:lnTo>
                  <a:cubicBezTo>
                    <a:pt x="5533" y="24272"/>
                    <a:pt x="5488" y="24243"/>
                    <a:pt x="5470" y="24200"/>
                  </a:cubicBezTo>
                  <a:close/>
                  <a:moveTo>
                    <a:pt x="12885" y="23966"/>
                  </a:moveTo>
                  <a:cubicBezTo>
                    <a:pt x="12891" y="23966"/>
                    <a:pt x="12896" y="23968"/>
                    <a:pt x="12901" y="23969"/>
                  </a:cubicBezTo>
                  <a:cubicBezTo>
                    <a:pt x="12904" y="23984"/>
                    <a:pt x="12906" y="24000"/>
                    <a:pt x="12911" y="24015"/>
                  </a:cubicBezTo>
                  <a:cubicBezTo>
                    <a:pt x="12903" y="24013"/>
                    <a:pt x="12894" y="24012"/>
                    <a:pt x="12886" y="24012"/>
                  </a:cubicBezTo>
                  <a:cubicBezTo>
                    <a:pt x="12878" y="24012"/>
                    <a:pt x="12870" y="24013"/>
                    <a:pt x="12862" y="24016"/>
                  </a:cubicBezTo>
                  <a:cubicBezTo>
                    <a:pt x="12840" y="24024"/>
                    <a:pt x="12823" y="24040"/>
                    <a:pt x="12816" y="24061"/>
                  </a:cubicBezTo>
                  <a:cubicBezTo>
                    <a:pt x="12806" y="24084"/>
                    <a:pt x="12806" y="24110"/>
                    <a:pt x="12816" y="24132"/>
                  </a:cubicBezTo>
                  <a:cubicBezTo>
                    <a:pt x="12830" y="24166"/>
                    <a:pt x="12862" y="24187"/>
                    <a:pt x="12896" y="24187"/>
                  </a:cubicBezTo>
                  <a:cubicBezTo>
                    <a:pt x="12907" y="24187"/>
                    <a:pt x="12919" y="24184"/>
                    <a:pt x="12932" y="24178"/>
                  </a:cubicBezTo>
                  <a:cubicBezTo>
                    <a:pt x="12942" y="24173"/>
                    <a:pt x="12950" y="24167"/>
                    <a:pt x="12957" y="24158"/>
                  </a:cubicBezTo>
                  <a:cubicBezTo>
                    <a:pt x="12969" y="24192"/>
                    <a:pt x="12981" y="24224"/>
                    <a:pt x="12997" y="24255"/>
                  </a:cubicBezTo>
                  <a:lnTo>
                    <a:pt x="12919" y="24299"/>
                  </a:lnTo>
                  <a:cubicBezTo>
                    <a:pt x="12897" y="24269"/>
                    <a:pt x="12866" y="24242"/>
                    <a:pt x="12840" y="24219"/>
                  </a:cubicBezTo>
                  <a:cubicBezTo>
                    <a:pt x="12812" y="24193"/>
                    <a:pt x="12783" y="24167"/>
                    <a:pt x="12775" y="24148"/>
                  </a:cubicBezTo>
                  <a:cubicBezTo>
                    <a:pt x="12758" y="24110"/>
                    <a:pt x="12759" y="24068"/>
                    <a:pt x="12775" y="24032"/>
                  </a:cubicBezTo>
                  <a:cubicBezTo>
                    <a:pt x="12789" y="24002"/>
                    <a:pt x="12814" y="23979"/>
                    <a:pt x="12844" y="23972"/>
                  </a:cubicBezTo>
                  <a:cubicBezTo>
                    <a:pt x="12858" y="23968"/>
                    <a:pt x="12870" y="23966"/>
                    <a:pt x="12885" y="23966"/>
                  </a:cubicBezTo>
                  <a:close/>
                  <a:moveTo>
                    <a:pt x="15208" y="24293"/>
                  </a:moveTo>
                  <a:cubicBezTo>
                    <a:pt x="15216" y="24297"/>
                    <a:pt x="15224" y="24301"/>
                    <a:pt x="15232" y="24304"/>
                  </a:cubicBezTo>
                  <a:cubicBezTo>
                    <a:pt x="15247" y="24309"/>
                    <a:pt x="15264" y="24311"/>
                    <a:pt x="15280" y="24311"/>
                  </a:cubicBezTo>
                  <a:cubicBezTo>
                    <a:pt x="15283" y="24311"/>
                    <a:pt x="15285" y="24311"/>
                    <a:pt x="15289" y="24310"/>
                  </a:cubicBezTo>
                  <a:lnTo>
                    <a:pt x="15289" y="24310"/>
                  </a:lnTo>
                  <a:cubicBezTo>
                    <a:pt x="15285" y="24319"/>
                    <a:pt x="15282" y="24326"/>
                    <a:pt x="15279" y="24335"/>
                  </a:cubicBezTo>
                  <a:cubicBezTo>
                    <a:pt x="15276" y="24342"/>
                    <a:pt x="15275" y="24350"/>
                    <a:pt x="15273" y="24358"/>
                  </a:cubicBezTo>
                  <a:cubicBezTo>
                    <a:pt x="15258" y="24345"/>
                    <a:pt x="15241" y="24336"/>
                    <a:pt x="15223" y="24329"/>
                  </a:cubicBezTo>
                  <a:cubicBezTo>
                    <a:pt x="15213" y="24325"/>
                    <a:pt x="15204" y="24324"/>
                    <a:pt x="15194" y="24321"/>
                  </a:cubicBezTo>
                  <a:cubicBezTo>
                    <a:pt x="15199" y="24311"/>
                    <a:pt x="15204" y="24303"/>
                    <a:pt x="15208" y="24293"/>
                  </a:cubicBezTo>
                  <a:close/>
                  <a:moveTo>
                    <a:pt x="13102" y="24443"/>
                  </a:moveTo>
                  <a:cubicBezTo>
                    <a:pt x="13106" y="24443"/>
                    <a:pt x="13107" y="24446"/>
                    <a:pt x="13110" y="24446"/>
                  </a:cubicBezTo>
                  <a:cubicBezTo>
                    <a:pt x="13111" y="24448"/>
                    <a:pt x="13112" y="24449"/>
                    <a:pt x="13113" y="24453"/>
                  </a:cubicBezTo>
                  <a:cubicBezTo>
                    <a:pt x="13116" y="24456"/>
                    <a:pt x="13117" y="24458"/>
                    <a:pt x="13120" y="24461"/>
                  </a:cubicBezTo>
                  <a:cubicBezTo>
                    <a:pt x="13121" y="24464"/>
                    <a:pt x="13120" y="24470"/>
                    <a:pt x="13116" y="24474"/>
                  </a:cubicBezTo>
                  <a:cubicBezTo>
                    <a:pt x="13114" y="24476"/>
                    <a:pt x="13110" y="24477"/>
                    <a:pt x="13107" y="24477"/>
                  </a:cubicBezTo>
                  <a:cubicBezTo>
                    <a:pt x="13102" y="24477"/>
                    <a:pt x="13096" y="24475"/>
                    <a:pt x="13092" y="24470"/>
                  </a:cubicBezTo>
                  <a:cubicBezTo>
                    <a:pt x="13090" y="24466"/>
                    <a:pt x="13087" y="24461"/>
                    <a:pt x="13089" y="24456"/>
                  </a:cubicBezTo>
                  <a:cubicBezTo>
                    <a:pt x="13089" y="24453"/>
                    <a:pt x="13090" y="24448"/>
                    <a:pt x="13094" y="24446"/>
                  </a:cubicBezTo>
                  <a:cubicBezTo>
                    <a:pt x="13097" y="24443"/>
                    <a:pt x="13100" y="24443"/>
                    <a:pt x="13102" y="24443"/>
                  </a:cubicBezTo>
                  <a:close/>
                  <a:moveTo>
                    <a:pt x="15154" y="24478"/>
                  </a:moveTo>
                  <a:cubicBezTo>
                    <a:pt x="15157" y="24478"/>
                    <a:pt x="15159" y="24478"/>
                    <a:pt x="15161" y="24479"/>
                  </a:cubicBezTo>
                  <a:cubicBezTo>
                    <a:pt x="15164" y="24480"/>
                    <a:pt x="15167" y="24484"/>
                    <a:pt x="15168" y="24489"/>
                  </a:cubicBezTo>
                  <a:cubicBezTo>
                    <a:pt x="15169" y="24493"/>
                    <a:pt x="15169" y="24498"/>
                    <a:pt x="15167" y="24503"/>
                  </a:cubicBezTo>
                  <a:cubicBezTo>
                    <a:pt x="15164" y="24509"/>
                    <a:pt x="15156" y="24513"/>
                    <a:pt x="15150" y="24513"/>
                  </a:cubicBezTo>
                  <a:cubicBezTo>
                    <a:pt x="15148" y="24513"/>
                    <a:pt x="15147" y="24512"/>
                    <a:pt x="15145" y="24512"/>
                  </a:cubicBezTo>
                  <a:cubicBezTo>
                    <a:pt x="15137" y="24506"/>
                    <a:pt x="15134" y="24496"/>
                    <a:pt x="15138" y="24487"/>
                  </a:cubicBezTo>
                  <a:cubicBezTo>
                    <a:pt x="15141" y="24482"/>
                    <a:pt x="15147" y="24478"/>
                    <a:pt x="15154" y="24478"/>
                  </a:cubicBezTo>
                  <a:close/>
                  <a:moveTo>
                    <a:pt x="13017" y="24294"/>
                  </a:moveTo>
                  <a:cubicBezTo>
                    <a:pt x="13033" y="24325"/>
                    <a:pt x="13050" y="24354"/>
                    <a:pt x="13068" y="24383"/>
                  </a:cubicBezTo>
                  <a:cubicBezTo>
                    <a:pt x="13062" y="24385"/>
                    <a:pt x="13057" y="24385"/>
                    <a:pt x="13053" y="24389"/>
                  </a:cubicBezTo>
                  <a:cubicBezTo>
                    <a:pt x="13034" y="24403"/>
                    <a:pt x="13022" y="24422"/>
                    <a:pt x="13018" y="24445"/>
                  </a:cubicBezTo>
                  <a:cubicBezTo>
                    <a:pt x="13015" y="24468"/>
                    <a:pt x="13021" y="24494"/>
                    <a:pt x="13037" y="24514"/>
                  </a:cubicBezTo>
                  <a:cubicBezTo>
                    <a:pt x="13054" y="24536"/>
                    <a:pt x="13080" y="24549"/>
                    <a:pt x="13107" y="24549"/>
                  </a:cubicBezTo>
                  <a:cubicBezTo>
                    <a:pt x="13127" y="24549"/>
                    <a:pt x="13145" y="24542"/>
                    <a:pt x="13159" y="24530"/>
                  </a:cubicBezTo>
                  <a:cubicBezTo>
                    <a:pt x="13164" y="24526"/>
                    <a:pt x="13165" y="24522"/>
                    <a:pt x="13167" y="24519"/>
                  </a:cubicBezTo>
                  <a:cubicBezTo>
                    <a:pt x="13177" y="24531"/>
                    <a:pt x="13187" y="24543"/>
                    <a:pt x="13197" y="24554"/>
                  </a:cubicBezTo>
                  <a:cubicBezTo>
                    <a:pt x="13195" y="24557"/>
                    <a:pt x="13193" y="24561"/>
                    <a:pt x="13191" y="24563"/>
                  </a:cubicBezTo>
                  <a:cubicBezTo>
                    <a:pt x="13170" y="24584"/>
                    <a:pt x="13143" y="24596"/>
                    <a:pt x="13111" y="24596"/>
                  </a:cubicBezTo>
                  <a:cubicBezTo>
                    <a:pt x="13069" y="24596"/>
                    <a:pt x="13029" y="24575"/>
                    <a:pt x="13000" y="24540"/>
                  </a:cubicBezTo>
                  <a:cubicBezTo>
                    <a:pt x="12986" y="24524"/>
                    <a:pt x="12977" y="24484"/>
                    <a:pt x="12970" y="24446"/>
                  </a:cubicBezTo>
                  <a:cubicBezTo>
                    <a:pt x="12961" y="24409"/>
                    <a:pt x="12954" y="24371"/>
                    <a:pt x="12939" y="24340"/>
                  </a:cubicBezTo>
                  <a:lnTo>
                    <a:pt x="13017" y="24294"/>
                  </a:lnTo>
                  <a:close/>
                  <a:moveTo>
                    <a:pt x="13232" y="24589"/>
                  </a:moveTo>
                  <a:cubicBezTo>
                    <a:pt x="13239" y="24595"/>
                    <a:pt x="13245" y="24601"/>
                    <a:pt x="13253" y="24609"/>
                  </a:cubicBezTo>
                  <a:cubicBezTo>
                    <a:pt x="13250" y="24611"/>
                    <a:pt x="13248" y="24612"/>
                    <a:pt x="13245" y="24615"/>
                  </a:cubicBezTo>
                  <a:cubicBezTo>
                    <a:pt x="13231" y="24628"/>
                    <a:pt x="13221" y="24646"/>
                    <a:pt x="13212" y="24663"/>
                  </a:cubicBezTo>
                  <a:cubicBezTo>
                    <a:pt x="13207" y="24656"/>
                    <a:pt x="13202" y="24649"/>
                    <a:pt x="13196" y="24644"/>
                  </a:cubicBezTo>
                  <a:cubicBezTo>
                    <a:pt x="13191" y="24638"/>
                    <a:pt x="13183" y="24633"/>
                    <a:pt x="13178" y="24628"/>
                  </a:cubicBezTo>
                  <a:cubicBezTo>
                    <a:pt x="13195" y="24620"/>
                    <a:pt x="13212" y="24610"/>
                    <a:pt x="13226" y="24596"/>
                  </a:cubicBezTo>
                  <a:cubicBezTo>
                    <a:pt x="13228" y="24594"/>
                    <a:pt x="13229" y="24591"/>
                    <a:pt x="13232" y="24589"/>
                  </a:cubicBezTo>
                  <a:close/>
                  <a:moveTo>
                    <a:pt x="15168" y="24367"/>
                  </a:moveTo>
                  <a:cubicBezTo>
                    <a:pt x="15182" y="24367"/>
                    <a:pt x="15195" y="24368"/>
                    <a:pt x="15208" y="24374"/>
                  </a:cubicBezTo>
                  <a:cubicBezTo>
                    <a:pt x="15238" y="24384"/>
                    <a:pt x="15262" y="24408"/>
                    <a:pt x="15275" y="24438"/>
                  </a:cubicBezTo>
                  <a:cubicBezTo>
                    <a:pt x="15290" y="24474"/>
                    <a:pt x="15288" y="24516"/>
                    <a:pt x="15268" y="24554"/>
                  </a:cubicBezTo>
                  <a:cubicBezTo>
                    <a:pt x="15257" y="24574"/>
                    <a:pt x="15222" y="24600"/>
                    <a:pt x="15188" y="24627"/>
                  </a:cubicBezTo>
                  <a:cubicBezTo>
                    <a:pt x="15159" y="24649"/>
                    <a:pt x="15129" y="24672"/>
                    <a:pt x="15105" y="24695"/>
                  </a:cubicBezTo>
                  <a:lnTo>
                    <a:pt x="15001" y="24612"/>
                  </a:lnTo>
                  <a:cubicBezTo>
                    <a:pt x="15009" y="24596"/>
                    <a:pt x="15014" y="24579"/>
                    <a:pt x="15020" y="24562"/>
                  </a:cubicBezTo>
                  <a:cubicBezTo>
                    <a:pt x="15037" y="24543"/>
                    <a:pt x="15052" y="24524"/>
                    <a:pt x="15069" y="24504"/>
                  </a:cubicBezTo>
                  <a:cubicBezTo>
                    <a:pt x="15072" y="24531"/>
                    <a:pt x="15085" y="24557"/>
                    <a:pt x="15110" y="24572"/>
                  </a:cubicBezTo>
                  <a:cubicBezTo>
                    <a:pt x="15122" y="24579"/>
                    <a:pt x="15137" y="24583"/>
                    <a:pt x="15152" y="24583"/>
                  </a:cubicBezTo>
                  <a:cubicBezTo>
                    <a:pt x="15184" y="24583"/>
                    <a:pt x="15215" y="24564"/>
                    <a:pt x="15231" y="24535"/>
                  </a:cubicBezTo>
                  <a:cubicBezTo>
                    <a:pt x="15242" y="24512"/>
                    <a:pt x="15243" y="24485"/>
                    <a:pt x="15236" y="24463"/>
                  </a:cubicBezTo>
                  <a:cubicBezTo>
                    <a:pt x="15227" y="24441"/>
                    <a:pt x="15212" y="24424"/>
                    <a:pt x="15191" y="24416"/>
                  </a:cubicBezTo>
                  <a:cubicBezTo>
                    <a:pt x="15180" y="24411"/>
                    <a:pt x="15170" y="24410"/>
                    <a:pt x="15159" y="24410"/>
                  </a:cubicBezTo>
                  <a:cubicBezTo>
                    <a:pt x="15152" y="24410"/>
                    <a:pt x="15145" y="24410"/>
                    <a:pt x="15138" y="24412"/>
                  </a:cubicBezTo>
                  <a:cubicBezTo>
                    <a:pt x="15148" y="24398"/>
                    <a:pt x="15159" y="24382"/>
                    <a:pt x="15168" y="24367"/>
                  </a:cubicBezTo>
                  <a:close/>
                  <a:moveTo>
                    <a:pt x="8668" y="22121"/>
                  </a:moveTo>
                  <a:lnTo>
                    <a:pt x="8668" y="22122"/>
                  </a:lnTo>
                  <a:lnTo>
                    <a:pt x="8688" y="22134"/>
                  </a:lnTo>
                  <a:cubicBezTo>
                    <a:pt x="8711" y="22147"/>
                    <a:pt x="8736" y="22161"/>
                    <a:pt x="8759" y="22175"/>
                  </a:cubicBezTo>
                  <a:lnTo>
                    <a:pt x="8779" y="22185"/>
                  </a:lnTo>
                  <a:lnTo>
                    <a:pt x="8779" y="22184"/>
                  </a:lnTo>
                  <a:cubicBezTo>
                    <a:pt x="8959" y="22284"/>
                    <a:pt x="9153" y="22364"/>
                    <a:pt x="9355" y="22423"/>
                  </a:cubicBezTo>
                  <a:lnTo>
                    <a:pt x="9391" y="22433"/>
                  </a:lnTo>
                  <a:cubicBezTo>
                    <a:pt x="9401" y="22435"/>
                    <a:pt x="9410" y="22438"/>
                    <a:pt x="9418" y="22441"/>
                  </a:cubicBezTo>
                  <a:cubicBezTo>
                    <a:pt x="9428" y="22444"/>
                    <a:pt x="9438" y="22446"/>
                    <a:pt x="9448" y="22449"/>
                  </a:cubicBezTo>
                  <a:cubicBezTo>
                    <a:pt x="9452" y="22449"/>
                    <a:pt x="9453" y="22450"/>
                    <a:pt x="9455" y="22450"/>
                  </a:cubicBezTo>
                  <a:lnTo>
                    <a:pt x="9478" y="22455"/>
                  </a:lnTo>
                  <a:cubicBezTo>
                    <a:pt x="9676" y="22504"/>
                    <a:pt x="9884" y="22532"/>
                    <a:pt x="10096" y="22535"/>
                  </a:cubicBezTo>
                  <a:lnTo>
                    <a:pt x="10135" y="22538"/>
                  </a:lnTo>
                  <a:lnTo>
                    <a:pt x="10182" y="22538"/>
                  </a:lnTo>
                  <a:lnTo>
                    <a:pt x="10222" y="22535"/>
                  </a:lnTo>
                  <a:cubicBezTo>
                    <a:pt x="10434" y="22530"/>
                    <a:pt x="10641" y="22504"/>
                    <a:pt x="10840" y="22455"/>
                  </a:cubicBezTo>
                  <a:lnTo>
                    <a:pt x="10840" y="22456"/>
                  </a:lnTo>
                  <a:lnTo>
                    <a:pt x="10863" y="22451"/>
                  </a:lnTo>
                  <a:cubicBezTo>
                    <a:pt x="10865" y="22451"/>
                    <a:pt x="10866" y="22450"/>
                    <a:pt x="10868" y="22450"/>
                  </a:cubicBezTo>
                  <a:lnTo>
                    <a:pt x="10868" y="23534"/>
                  </a:lnTo>
                  <a:lnTo>
                    <a:pt x="10743" y="23534"/>
                  </a:lnTo>
                  <a:cubicBezTo>
                    <a:pt x="10733" y="23534"/>
                    <a:pt x="10722" y="23535"/>
                    <a:pt x="10712" y="23536"/>
                  </a:cubicBezTo>
                  <a:cubicBezTo>
                    <a:pt x="10708" y="23537"/>
                    <a:pt x="10703" y="23539"/>
                    <a:pt x="10699" y="23539"/>
                  </a:cubicBezTo>
                  <a:cubicBezTo>
                    <a:pt x="10693" y="23540"/>
                    <a:pt x="10688" y="23541"/>
                    <a:pt x="10682" y="23545"/>
                  </a:cubicBezTo>
                  <a:cubicBezTo>
                    <a:pt x="10677" y="23546"/>
                    <a:pt x="10673" y="23548"/>
                    <a:pt x="10670" y="23551"/>
                  </a:cubicBezTo>
                  <a:cubicBezTo>
                    <a:pt x="10665" y="23553"/>
                    <a:pt x="10660" y="23556"/>
                    <a:pt x="10656" y="23558"/>
                  </a:cubicBezTo>
                  <a:cubicBezTo>
                    <a:pt x="10652" y="23562"/>
                    <a:pt x="10646" y="23564"/>
                    <a:pt x="10643" y="23568"/>
                  </a:cubicBezTo>
                  <a:cubicBezTo>
                    <a:pt x="10639" y="23571"/>
                    <a:pt x="10635" y="23574"/>
                    <a:pt x="10631" y="23577"/>
                  </a:cubicBezTo>
                  <a:cubicBezTo>
                    <a:pt x="10627" y="23582"/>
                    <a:pt x="10623" y="23584"/>
                    <a:pt x="10619" y="23588"/>
                  </a:cubicBezTo>
                  <a:cubicBezTo>
                    <a:pt x="10615" y="23592"/>
                    <a:pt x="10613" y="23595"/>
                    <a:pt x="10609" y="23600"/>
                  </a:cubicBezTo>
                  <a:cubicBezTo>
                    <a:pt x="10607" y="23604"/>
                    <a:pt x="10603" y="23608"/>
                    <a:pt x="10601" y="23613"/>
                  </a:cubicBezTo>
                  <a:cubicBezTo>
                    <a:pt x="10598" y="23618"/>
                    <a:pt x="10596" y="23622"/>
                    <a:pt x="10593" y="23627"/>
                  </a:cubicBezTo>
                  <a:cubicBezTo>
                    <a:pt x="10590" y="23631"/>
                    <a:pt x="10588" y="23635"/>
                    <a:pt x="10586" y="23641"/>
                  </a:cubicBezTo>
                  <a:lnTo>
                    <a:pt x="10578" y="23664"/>
                  </a:lnTo>
                  <a:cubicBezTo>
                    <a:pt x="10578" y="23667"/>
                    <a:pt x="10577" y="23668"/>
                    <a:pt x="10577" y="23671"/>
                  </a:cubicBezTo>
                  <a:lnTo>
                    <a:pt x="10572" y="23699"/>
                  </a:lnTo>
                  <a:lnTo>
                    <a:pt x="10575" y="23699"/>
                  </a:lnTo>
                  <a:lnTo>
                    <a:pt x="10575" y="23705"/>
                  </a:lnTo>
                  <a:lnTo>
                    <a:pt x="10575" y="23884"/>
                  </a:lnTo>
                  <a:lnTo>
                    <a:pt x="10747" y="23884"/>
                  </a:lnTo>
                  <a:lnTo>
                    <a:pt x="10747" y="23972"/>
                  </a:lnTo>
                  <a:lnTo>
                    <a:pt x="10575" y="23972"/>
                  </a:lnTo>
                  <a:lnTo>
                    <a:pt x="10575" y="24069"/>
                  </a:lnTo>
                  <a:lnTo>
                    <a:pt x="10575" y="24151"/>
                  </a:lnTo>
                  <a:lnTo>
                    <a:pt x="10575" y="24157"/>
                  </a:lnTo>
                  <a:lnTo>
                    <a:pt x="10572" y="24157"/>
                  </a:lnTo>
                  <a:lnTo>
                    <a:pt x="10577" y="24185"/>
                  </a:lnTo>
                  <a:cubicBezTo>
                    <a:pt x="10577" y="24186"/>
                    <a:pt x="10578" y="24189"/>
                    <a:pt x="10578" y="24190"/>
                  </a:cubicBezTo>
                  <a:cubicBezTo>
                    <a:pt x="10581" y="24198"/>
                    <a:pt x="10582" y="24207"/>
                    <a:pt x="10586" y="24214"/>
                  </a:cubicBezTo>
                  <a:cubicBezTo>
                    <a:pt x="10587" y="24217"/>
                    <a:pt x="10590" y="24222"/>
                    <a:pt x="10593" y="24227"/>
                  </a:cubicBezTo>
                  <a:cubicBezTo>
                    <a:pt x="10596" y="24232"/>
                    <a:pt x="10598" y="24238"/>
                    <a:pt x="10601" y="24242"/>
                  </a:cubicBezTo>
                  <a:cubicBezTo>
                    <a:pt x="10603" y="24246"/>
                    <a:pt x="10607" y="24249"/>
                    <a:pt x="10609" y="24254"/>
                  </a:cubicBezTo>
                  <a:cubicBezTo>
                    <a:pt x="10613" y="24259"/>
                    <a:pt x="10617" y="24263"/>
                    <a:pt x="10619" y="24267"/>
                  </a:cubicBezTo>
                  <a:lnTo>
                    <a:pt x="10631" y="24279"/>
                  </a:lnTo>
                  <a:cubicBezTo>
                    <a:pt x="10635" y="24281"/>
                    <a:pt x="10638" y="24285"/>
                    <a:pt x="10641" y="24288"/>
                  </a:cubicBezTo>
                  <a:cubicBezTo>
                    <a:pt x="10645" y="24290"/>
                    <a:pt x="10651" y="24294"/>
                    <a:pt x="10655" y="24297"/>
                  </a:cubicBezTo>
                  <a:cubicBezTo>
                    <a:pt x="10659" y="24300"/>
                    <a:pt x="10664" y="24302"/>
                    <a:pt x="10667" y="24304"/>
                  </a:cubicBezTo>
                  <a:cubicBezTo>
                    <a:pt x="10672" y="24306"/>
                    <a:pt x="10677" y="24307"/>
                    <a:pt x="10682" y="24310"/>
                  </a:cubicBezTo>
                  <a:cubicBezTo>
                    <a:pt x="10688" y="24312"/>
                    <a:pt x="10694" y="24315"/>
                    <a:pt x="10699" y="24316"/>
                  </a:cubicBezTo>
                  <a:lnTo>
                    <a:pt x="10712" y="24320"/>
                  </a:lnTo>
                  <a:cubicBezTo>
                    <a:pt x="10722" y="24322"/>
                    <a:pt x="10733" y="24322"/>
                    <a:pt x="10743" y="24322"/>
                  </a:cubicBezTo>
                  <a:lnTo>
                    <a:pt x="10868" y="24322"/>
                  </a:lnTo>
                  <a:lnTo>
                    <a:pt x="10868" y="24330"/>
                  </a:lnTo>
                  <a:cubicBezTo>
                    <a:pt x="10868" y="24512"/>
                    <a:pt x="10749" y="24666"/>
                    <a:pt x="10583" y="24718"/>
                  </a:cubicBezTo>
                  <a:lnTo>
                    <a:pt x="10584" y="24620"/>
                  </a:lnTo>
                  <a:cubicBezTo>
                    <a:pt x="10584" y="24610"/>
                    <a:pt x="10582" y="24599"/>
                    <a:pt x="10581" y="24589"/>
                  </a:cubicBezTo>
                  <a:cubicBezTo>
                    <a:pt x="10580" y="24584"/>
                    <a:pt x="10578" y="24580"/>
                    <a:pt x="10577" y="24575"/>
                  </a:cubicBezTo>
                  <a:cubicBezTo>
                    <a:pt x="10576" y="24570"/>
                    <a:pt x="10575" y="24563"/>
                    <a:pt x="10572" y="24558"/>
                  </a:cubicBezTo>
                  <a:cubicBezTo>
                    <a:pt x="10570" y="24553"/>
                    <a:pt x="10568" y="24549"/>
                    <a:pt x="10565" y="24543"/>
                  </a:cubicBezTo>
                  <a:cubicBezTo>
                    <a:pt x="10563" y="24540"/>
                    <a:pt x="10561" y="24536"/>
                    <a:pt x="10559" y="24532"/>
                  </a:cubicBezTo>
                  <a:cubicBezTo>
                    <a:pt x="10556" y="24526"/>
                    <a:pt x="10553" y="24522"/>
                    <a:pt x="10549" y="24517"/>
                  </a:cubicBezTo>
                  <a:cubicBezTo>
                    <a:pt x="10546" y="24514"/>
                    <a:pt x="10544" y="24511"/>
                    <a:pt x="10542" y="24506"/>
                  </a:cubicBezTo>
                  <a:cubicBezTo>
                    <a:pt x="10538" y="24503"/>
                    <a:pt x="10534" y="24498"/>
                    <a:pt x="10529" y="24494"/>
                  </a:cubicBezTo>
                  <a:cubicBezTo>
                    <a:pt x="10527" y="24491"/>
                    <a:pt x="10523" y="24489"/>
                    <a:pt x="10519" y="24485"/>
                  </a:cubicBezTo>
                  <a:cubicBezTo>
                    <a:pt x="10516" y="24482"/>
                    <a:pt x="10510" y="24479"/>
                    <a:pt x="10506" y="24475"/>
                  </a:cubicBezTo>
                  <a:cubicBezTo>
                    <a:pt x="10502" y="24473"/>
                    <a:pt x="10497" y="24470"/>
                    <a:pt x="10492" y="24467"/>
                  </a:cubicBezTo>
                  <a:cubicBezTo>
                    <a:pt x="10489" y="24464"/>
                    <a:pt x="10484" y="24462"/>
                    <a:pt x="10480" y="24461"/>
                  </a:cubicBezTo>
                  <a:cubicBezTo>
                    <a:pt x="10470" y="24457"/>
                    <a:pt x="10461" y="24454"/>
                    <a:pt x="10450" y="24452"/>
                  </a:cubicBezTo>
                  <a:lnTo>
                    <a:pt x="10423" y="24446"/>
                  </a:lnTo>
                  <a:lnTo>
                    <a:pt x="10423" y="24448"/>
                  </a:lnTo>
                  <a:lnTo>
                    <a:pt x="10233" y="24448"/>
                  </a:lnTo>
                  <a:lnTo>
                    <a:pt x="10233" y="24621"/>
                  </a:lnTo>
                  <a:lnTo>
                    <a:pt x="10147" y="24621"/>
                  </a:lnTo>
                  <a:lnTo>
                    <a:pt x="10147" y="24448"/>
                  </a:lnTo>
                  <a:lnTo>
                    <a:pt x="9960" y="24448"/>
                  </a:lnTo>
                  <a:lnTo>
                    <a:pt x="9960" y="24446"/>
                  </a:lnTo>
                  <a:lnTo>
                    <a:pt x="9932" y="24452"/>
                  </a:lnTo>
                  <a:lnTo>
                    <a:pt x="9931" y="24452"/>
                  </a:lnTo>
                  <a:cubicBezTo>
                    <a:pt x="9922" y="24454"/>
                    <a:pt x="9911" y="24457"/>
                    <a:pt x="9903" y="24461"/>
                  </a:cubicBezTo>
                  <a:cubicBezTo>
                    <a:pt x="9898" y="24462"/>
                    <a:pt x="9894" y="24464"/>
                    <a:pt x="9890" y="24467"/>
                  </a:cubicBezTo>
                  <a:cubicBezTo>
                    <a:pt x="9886" y="24470"/>
                    <a:pt x="9881" y="24472"/>
                    <a:pt x="9877" y="24475"/>
                  </a:cubicBezTo>
                  <a:cubicBezTo>
                    <a:pt x="9871" y="24478"/>
                    <a:pt x="9868" y="24482"/>
                    <a:pt x="9864" y="24485"/>
                  </a:cubicBezTo>
                  <a:cubicBezTo>
                    <a:pt x="9860" y="24489"/>
                    <a:pt x="9858" y="24491"/>
                    <a:pt x="9853" y="24494"/>
                  </a:cubicBezTo>
                  <a:cubicBezTo>
                    <a:pt x="9849" y="24498"/>
                    <a:pt x="9845" y="24501"/>
                    <a:pt x="9842" y="24506"/>
                  </a:cubicBezTo>
                  <a:cubicBezTo>
                    <a:pt x="9839" y="24510"/>
                    <a:pt x="9836" y="24514"/>
                    <a:pt x="9833" y="24517"/>
                  </a:cubicBezTo>
                  <a:cubicBezTo>
                    <a:pt x="9830" y="24521"/>
                    <a:pt x="9827" y="24526"/>
                    <a:pt x="9824" y="24532"/>
                  </a:cubicBezTo>
                  <a:cubicBezTo>
                    <a:pt x="9822" y="24536"/>
                    <a:pt x="9821" y="24540"/>
                    <a:pt x="9817" y="24543"/>
                  </a:cubicBezTo>
                  <a:cubicBezTo>
                    <a:pt x="9815" y="24549"/>
                    <a:pt x="9812" y="24553"/>
                    <a:pt x="9811" y="24558"/>
                  </a:cubicBezTo>
                  <a:cubicBezTo>
                    <a:pt x="9808" y="24563"/>
                    <a:pt x="9807" y="24569"/>
                    <a:pt x="9806" y="24575"/>
                  </a:cubicBezTo>
                  <a:cubicBezTo>
                    <a:pt x="9805" y="24579"/>
                    <a:pt x="9803" y="24583"/>
                    <a:pt x="9802" y="24589"/>
                  </a:cubicBezTo>
                  <a:cubicBezTo>
                    <a:pt x="9800" y="24599"/>
                    <a:pt x="9800" y="24610"/>
                    <a:pt x="9800" y="24620"/>
                  </a:cubicBezTo>
                  <a:lnTo>
                    <a:pt x="9800" y="24736"/>
                  </a:lnTo>
                  <a:lnTo>
                    <a:pt x="9065" y="24736"/>
                  </a:lnTo>
                  <a:lnTo>
                    <a:pt x="9065" y="24620"/>
                  </a:lnTo>
                  <a:cubicBezTo>
                    <a:pt x="9065" y="24610"/>
                    <a:pt x="9063" y="24599"/>
                    <a:pt x="9062" y="24589"/>
                  </a:cubicBezTo>
                  <a:cubicBezTo>
                    <a:pt x="9061" y="24584"/>
                    <a:pt x="9059" y="24579"/>
                    <a:pt x="9058" y="24575"/>
                  </a:cubicBezTo>
                  <a:cubicBezTo>
                    <a:pt x="9057" y="24570"/>
                    <a:pt x="9056" y="24564"/>
                    <a:pt x="9053" y="24559"/>
                  </a:cubicBezTo>
                  <a:cubicBezTo>
                    <a:pt x="9051" y="24554"/>
                    <a:pt x="9049" y="24549"/>
                    <a:pt x="9047" y="24545"/>
                  </a:cubicBezTo>
                  <a:cubicBezTo>
                    <a:pt x="9043" y="24541"/>
                    <a:pt x="9042" y="24537"/>
                    <a:pt x="9040" y="24533"/>
                  </a:cubicBezTo>
                  <a:cubicBezTo>
                    <a:pt x="9037" y="24528"/>
                    <a:pt x="9033" y="24522"/>
                    <a:pt x="9030" y="24519"/>
                  </a:cubicBezTo>
                  <a:cubicBezTo>
                    <a:pt x="9027" y="24516"/>
                    <a:pt x="9024" y="24512"/>
                    <a:pt x="9021" y="24510"/>
                  </a:cubicBezTo>
                  <a:cubicBezTo>
                    <a:pt x="9017" y="24505"/>
                    <a:pt x="9014" y="24500"/>
                    <a:pt x="9009" y="24496"/>
                  </a:cubicBezTo>
                  <a:cubicBezTo>
                    <a:pt x="9005" y="24494"/>
                    <a:pt x="9001" y="24491"/>
                    <a:pt x="8999" y="24489"/>
                  </a:cubicBezTo>
                  <a:cubicBezTo>
                    <a:pt x="8994" y="24484"/>
                    <a:pt x="8990" y="24480"/>
                    <a:pt x="8984" y="24478"/>
                  </a:cubicBezTo>
                  <a:cubicBezTo>
                    <a:pt x="8980" y="24475"/>
                    <a:pt x="8977" y="24474"/>
                    <a:pt x="8973" y="24471"/>
                  </a:cubicBezTo>
                  <a:cubicBezTo>
                    <a:pt x="8968" y="24468"/>
                    <a:pt x="8963" y="24466"/>
                    <a:pt x="8958" y="24463"/>
                  </a:cubicBezTo>
                  <a:cubicBezTo>
                    <a:pt x="8951" y="24459"/>
                    <a:pt x="8941" y="24457"/>
                    <a:pt x="8932" y="24455"/>
                  </a:cubicBezTo>
                  <a:cubicBezTo>
                    <a:pt x="8931" y="24455"/>
                    <a:pt x="8930" y="24454"/>
                    <a:pt x="8930" y="24454"/>
                  </a:cubicBezTo>
                  <a:lnTo>
                    <a:pt x="8901" y="24448"/>
                  </a:lnTo>
                  <a:lnTo>
                    <a:pt x="8901" y="24452"/>
                  </a:lnTo>
                  <a:lnTo>
                    <a:pt x="8715" y="24452"/>
                  </a:lnTo>
                  <a:lnTo>
                    <a:pt x="8715" y="24625"/>
                  </a:lnTo>
                  <a:lnTo>
                    <a:pt x="8629" y="24625"/>
                  </a:lnTo>
                  <a:lnTo>
                    <a:pt x="8629" y="24452"/>
                  </a:lnTo>
                  <a:lnTo>
                    <a:pt x="8442" y="24452"/>
                  </a:lnTo>
                  <a:lnTo>
                    <a:pt x="8442" y="24448"/>
                  </a:lnTo>
                  <a:lnTo>
                    <a:pt x="8415" y="24454"/>
                  </a:lnTo>
                  <a:cubicBezTo>
                    <a:pt x="8414" y="24454"/>
                    <a:pt x="8411" y="24455"/>
                    <a:pt x="8410" y="24455"/>
                  </a:cubicBezTo>
                  <a:cubicBezTo>
                    <a:pt x="8402" y="24458"/>
                    <a:pt x="8394" y="24459"/>
                    <a:pt x="8386" y="24463"/>
                  </a:cubicBezTo>
                  <a:cubicBezTo>
                    <a:pt x="8381" y="24466"/>
                    <a:pt x="8376" y="24468"/>
                    <a:pt x="8372" y="24471"/>
                  </a:cubicBezTo>
                  <a:cubicBezTo>
                    <a:pt x="8367" y="24474"/>
                    <a:pt x="8363" y="24475"/>
                    <a:pt x="8360" y="24478"/>
                  </a:cubicBezTo>
                  <a:cubicBezTo>
                    <a:pt x="8355" y="24480"/>
                    <a:pt x="8350" y="24484"/>
                    <a:pt x="8345" y="24489"/>
                  </a:cubicBezTo>
                  <a:cubicBezTo>
                    <a:pt x="8342" y="24491"/>
                    <a:pt x="8339" y="24494"/>
                    <a:pt x="8336" y="24496"/>
                  </a:cubicBezTo>
                  <a:lnTo>
                    <a:pt x="8323" y="24510"/>
                  </a:lnTo>
                  <a:cubicBezTo>
                    <a:pt x="8320" y="24512"/>
                    <a:pt x="8318" y="24516"/>
                    <a:pt x="8315" y="24519"/>
                  </a:cubicBezTo>
                  <a:cubicBezTo>
                    <a:pt x="8311" y="24523"/>
                    <a:pt x="8308" y="24528"/>
                    <a:pt x="8304" y="24533"/>
                  </a:cubicBezTo>
                  <a:cubicBezTo>
                    <a:pt x="8302" y="24537"/>
                    <a:pt x="8300" y="24541"/>
                    <a:pt x="8298" y="24545"/>
                  </a:cubicBezTo>
                  <a:cubicBezTo>
                    <a:pt x="8295" y="24550"/>
                    <a:pt x="8293" y="24554"/>
                    <a:pt x="8292" y="24559"/>
                  </a:cubicBezTo>
                  <a:cubicBezTo>
                    <a:pt x="8288" y="24564"/>
                    <a:pt x="8287" y="24570"/>
                    <a:pt x="8286" y="24575"/>
                  </a:cubicBezTo>
                  <a:cubicBezTo>
                    <a:pt x="8284" y="24579"/>
                    <a:pt x="8283" y="24584"/>
                    <a:pt x="8282" y="24589"/>
                  </a:cubicBezTo>
                  <a:cubicBezTo>
                    <a:pt x="8279" y="24599"/>
                    <a:pt x="8279" y="24610"/>
                    <a:pt x="8279" y="24620"/>
                  </a:cubicBezTo>
                  <a:lnTo>
                    <a:pt x="8279" y="24680"/>
                  </a:lnTo>
                  <a:cubicBezTo>
                    <a:pt x="8155" y="24610"/>
                    <a:pt x="8070" y="24478"/>
                    <a:pt x="8070" y="24325"/>
                  </a:cubicBezTo>
                  <a:lnTo>
                    <a:pt x="8070" y="24317"/>
                  </a:lnTo>
                  <a:lnTo>
                    <a:pt x="8192" y="24317"/>
                  </a:lnTo>
                  <a:cubicBezTo>
                    <a:pt x="8203" y="24317"/>
                    <a:pt x="8213" y="24316"/>
                    <a:pt x="8224" y="24315"/>
                  </a:cubicBezTo>
                  <a:cubicBezTo>
                    <a:pt x="8228" y="24312"/>
                    <a:pt x="8230" y="24312"/>
                    <a:pt x="8235" y="24311"/>
                  </a:cubicBezTo>
                  <a:cubicBezTo>
                    <a:pt x="8241" y="24310"/>
                    <a:pt x="8247" y="24308"/>
                    <a:pt x="8255" y="24305"/>
                  </a:cubicBezTo>
                  <a:cubicBezTo>
                    <a:pt x="8258" y="24304"/>
                    <a:pt x="8262" y="24301"/>
                    <a:pt x="8266" y="24300"/>
                  </a:cubicBezTo>
                  <a:cubicBezTo>
                    <a:pt x="8271" y="24297"/>
                    <a:pt x="8277" y="24294"/>
                    <a:pt x="8281" y="24291"/>
                  </a:cubicBezTo>
                  <a:lnTo>
                    <a:pt x="8293" y="24284"/>
                  </a:lnTo>
                  <a:cubicBezTo>
                    <a:pt x="8297" y="24281"/>
                    <a:pt x="8300" y="24278"/>
                    <a:pt x="8304" y="24274"/>
                  </a:cubicBezTo>
                  <a:cubicBezTo>
                    <a:pt x="8308" y="24270"/>
                    <a:pt x="8313" y="24268"/>
                    <a:pt x="8316" y="24264"/>
                  </a:cubicBezTo>
                  <a:cubicBezTo>
                    <a:pt x="8319" y="24260"/>
                    <a:pt x="8323" y="24258"/>
                    <a:pt x="8325" y="24253"/>
                  </a:cubicBezTo>
                  <a:cubicBezTo>
                    <a:pt x="8329" y="24250"/>
                    <a:pt x="8332" y="24244"/>
                    <a:pt x="8336" y="24241"/>
                  </a:cubicBezTo>
                  <a:cubicBezTo>
                    <a:pt x="8339" y="24236"/>
                    <a:pt x="8340" y="24233"/>
                    <a:pt x="8341" y="24230"/>
                  </a:cubicBezTo>
                  <a:cubicBezTo>
                    <a:pt x="8344" y="24225"/>
                    <a:pt x="8347" y="24220"/>
                    <a:pt x="8350" y="24213"/>
                  </a:cubicBezTo>
                  <a:cubicBezTo>
                    <a:pt x="8351" y="24211"/>
                    <a:pt x="8351" y="24209"/>
                    <a:pt x="8351" y="24206"/>
                  </a:cubicBezTo>
                  <a:lnTo>
                    <a:pt x="8355" y="24194"/>
                  </a:lnTo>
                  <a:cubicBezTo>
                    <a:pt x="8355" y="24193"/>
                    <a:pt x="8355" y="24192"/>
                    <a:pt x="8356" y="24192"/>
                  </a:cubicBezTo>
                  <a:cubicBezTo>
                    <a:pt x="8357" y="24189"/>
                    <a:pt x="8357" y="24187"/>
                    <a:pt x="8358" y="24184"/>
                  </a:cubicBezTo>
                  <a:lnTo>
                    <a:pt x="8358" y="24181"/>
                  </a:lnTo>
                  <a:lnTo>
                    <a:pt x="8363" y="24156"/>
                  </a:lnTo>
                  <a:lnTo>
                    <a:pt x="8361" y="24156"/>
                  </a:lnTo>
                  <a:lnTo>
                    <a:pt x="8361" y="24150"/>
                  </a:lnTo>
                  <a:lnTo>
                    <a:pt x="8361" y="24068"/>
                  </a:lnTo>
                  <a:lnTo>
                    <a:pt x="8361" y="23970"/>
                  </a:lnTo>
                  <a:lnTo>
                    <a:pt x="8188" y="23970"/>
                  </a:lnTo>
                  <a:lnTo>
                    <a:pt x="8188" y="23883"/>
                  </a:lnTo>
                  <a:lnTo>
                    <a:pt x="8361" y="23883"/>
                  </a:lnTo>
                  <a:lnTo>
                    <a:pt x="8361" y="23704"/>
                  </a:lnTo>
                  <a:lnTo>
                    <a:pt x="8361" y="23698"/>
                  </a:lnTo>
                  <a:lnTo>
                    <a:pt x="8363" y="23698"/>
                  </a:lnTo>
                  <a:lnTo>
                    <a:pt x="8358" y="23672"/>
                  </a:lnTo>
                  <a:lnTo>
                    <a:pt x="8358" y="23671"/>
                  </a:lnTo>
                  <a:cubicBezTo>
                    <a:pt x="8358" y="23668"/>
                    <a:pt x="8357" y="23666"/>
                    <a:pt x="8356" y="23663"/>
                  </a:cubicBezTo>
                  <a:cubicBezTo>
                    <a:pt x="8356" y="23662"/>
                    <a:pt x="8356" y="23662"/>
                    <a:pt x="8355" y="23661"/>
                  </a:cubicBezTo>
                  <a:lnTo>
                    <a:pt x="8351" y="23648"/>
                  </a:lnTo>
                  <a:cubicBezTo>
                    <a:pt x="8350" y="23646"/>
                    <a:pt x="8350" y="23645"/>
                    <a:pt x="8347" y="23642"/>
                  </a:cubicBezTo>
                  <a:cubicBezTo>
                    <a:pt x="8345" y="23635"/>
                    <a:pt x="8342" y="23630"/>
                    <a:pt x="8339" y="23624"/>
                  </a:cubicBezTo>
                  <a:cubicBezTo>
                    <a:pt x="8337" y="23621"/>
                    <a:pt x="8336" y="23616"/>
                    <a:pt x="8334" y="23614"/>
                  </a:cubicBezTo>
                  <a:lnTo>
                    <a:pt x="8321" y="23598"/>
                  </a:lnTo>
                  <a:cubicBezTo>
                    <a:pt x="8319" y="23595"/>
                    <a:pt x="8316" y="23592"/>
                    <a:pt x="8314" y="23589"/>
                  </a:cubicBezTo>
                  <a:cubicBezTo>
                    <a:pt x="8309" y="23585"/>
                    <a:pt x="8305" y="23579"/>
                    <a:pt x="8300" y="23576"/>
                  </a:cubicBezTo>
                  <a:cubicBezTo>
                    <a:pt x="8298" y="23573"/>
                    <a:pt x="8294" y="23571"/>
                    <a:pt x="8292" y="23568"/>
                  </a:cubicBezTo>
                  <a:cubicBezTo>
                    <a:pt x="8286" y="23564"/>
                    <a:pt x="8282" y="23562"/>
                    <a:pt x="8277" y="23558"/>
                  </a:cubicBezTo>
                  <a:cubicBezTo>
                    <a:pt x="8273" y="23556"/>
                    <a:pt x="8268" y="23555"/>
                    <a:pt x="8265" y="23552"/>
                  </a:cubicBezTo>
                  <a:cubicBezTo>
                    <a:pt x="8260" y="23550"/>
                    <a:pt x="8256" y="23547"/>
                    <a:pt x="8250" y="23546"/>
                  </a:cubicBezTo>
                  <a:cubicBezTo>
                    <a:pt x="8245" y="23543"/>
                    <a:pt x="8239" y="23541"/>
                    <a:pt x="8234" y="23540"/>
                  </a:cubicBezTo>
                  <a:cubicBezTo>
                    <a:pt x="8229" y="23539"/>
                    <a:pt x="8225" y="23537"/>
                    <a:pt x="8220" y="23536"/>
                  </a:cubicBezTo>
                  <a:cubicBezTo>
                    <a:pt x="8209" y="23534"/>
                    <a:pt x="8199" y="23534"/>
                    <a:pt x="8188" y="23534"/>
                  </a:cubicBezTo>
                  <a:lnTo>
                    <a:pt x="8066" y="23534"/>
                  </a:lnTo>
                  <a:lnTo>
                    <a:pt x="8066" y="22867"/>
                  </a:lnTo>
                  <a:cubicBezTo>
                    <a:pt x="8323" y="22671"/>
                    <a:pt x="8531" y="22416"/>
                    <a:pt x="8668" y="22121"/>
                  </a:cubicBezTo>
                  <a:close/>
                  <a:moveTo>
                    <a:pt x="13381" y="24714"/>
                  </a:moveTo>
                  <a:cubicBezTo>
                    <a:pt x="13387" y="24717"/>
                    <a:pt x="13392" y="24723"/>
                    <a:pt x="13398" y="24727"/>
                  </a:cubicBezTo>
                  <a:cubicBezTo>
                    <a:pt x="13398" y="24733"/>
                    <a:pt x="13398" y="24737"/>
                    <a:pt x="13396" y="24742"/>
                  </a:cubicBezTo>
                  <a:cubicBezTo>
                    <a:pt x="13392" y="24746"/>
                    <a:pt x="13389" y="24748"/>
                    <a:pt x="13384" y="24748"/>
                  </a:cubicBezTo>
                  <a:cubicBezTo>
                    <a:pt x="13381" y="24748"/>
                    <a:pt x="13377" y="24748"/>
                    <a:pt x="13374" y="24744"/>
                  </a:cubicBezTo>
                  <a:cubicBezTo>
                    <a:pt x="13369" y="24741"/>
                    <a:pt x="13365" y="24736"/>
                    <a:pt x="13365" y="24731"/>
                  </a:cubicBezTo>
                  <a:cubicBezTo>
                    <a:pt x="13365" y="24728"/>
                    <a:pt x="13365" y="24725"/>
                    <a:pt x="13368" y="24721"/>
                  </a:cubicBezTo>
                  <a:cubicBezTo>
                    <a:pt x="13370" y="24716"/>
                    <a:pt x="13376" y="24715"/>
                    <a:pt x="13381" y="24714"/>
                  </a:cubicBezTo>
                  <a:close/>
                  <a:moveTo>
                    <a:pt x="14720" y="24799"/>
                  </a:moveTo>
                  <a:lnTo>
                    <a:pt x="14720" y="24799"/>
                  </a:lnTo>
                  <a:cubicBezTo>
                    <a:pt x="14719" y="24802"/>
                    <a:pt x="14719" y="24807"/>
                    <a:pt x="14719" y="24812"/>
                  </a:cubicBezTo>
                  <a:cubicBezTo>
                    <a:pt x="14709" y="24822"/>
                    <a:pt x="14698" y="24831"/>
                    <a:pt x="14683" y="24838"/>
                  </a:cubicBezTo>
                  <a:cubicBezTo>
                    <a:pt x="14672" y="24844"/>
                    <a:pt x="14657" y="24848"/>
                    <a:pt x="14642" y="24849"/>
                  </a:cubicBezTo>
                  <a:cubicBezTo>
                    <a:pt x="14638" y="24847"/>
                    <a:pt x="14635" y="24844"/>
                    <a:pt x="14632" y="24843"/>
                  </a:cubicBezTo>
                  <a:cubicBezTo>
                    <a:pt x="14662" y="24828"/>
                    <a:pt x="14691" y="24813"/>
                    <a:pt x="14720" y="24799"/>
                  </a:cubicBezTo>
                  <a:close/>
                  <a:moveTo>
                    <a:pt x="13286" y="24638"/>
                  </a:moveTo>
                  <a:cubicBezTo>
                    <a:pt x="13298" y="24649"/>
                    <a:pt x="13308" y="24659"/>
                    <a:pt x="13320" y="24670"/>
                  </a:cubicBezTo>
                  <a:cubicBezTo>
                    <a:pt x="13318" y="24673"/>
                    <a:pt x="13314" y="24674"/>
                    <a:pt x="13312" y="24676"/>
                  </a:cubicBezTo>
                  <a:cubicBezTo>
                    <a:pt x="13298" y="24694"/>
                    <a:pt x="13291" y="24716"/>
                    <a:pt x="13293" y="24738"/>
                  </a:cubicBezTo>
                  <a:cubicBezTo>
                    <a:pt x="13297" y="24763"/>
                    <a:pt x="13310" y="24785"/>
                    <a:pt x="13329" y="24801"/>
                  </a:cubicBezTo>
                  <a:cubicBezTo>
                    <a:pt x="13345" y="24812"/>
                    <a:pt x="13365" y="24819"/>
                    <a:pt x="13384" y="24819"/>
                  </a:cubicBezTo>
                  <a:cubicBezTo>
                    <a:pt x="13411" y="24819"/>
                    <a:pt x="13438" y="24806"/>
                    <a:pt x="13453" y="24783"/>
                  </a:cubicBezTo>
                  <a:cubicBezTo>
                    <a:pt x="13455" y="24779"/>
                    <a:pt x="13455" y="24774"/>
                    <a:pt x="13458" y="24770"/>
                  </a:cubicBezTo>
                  <a:cubicBezTo>
                    <a:pt x="13486" y="24789"/>
                    <a:pt x="13516" y="24806"/>
                    <a:pt x="13544" y="24822"/>
                  </a:cubicBezTo>
                  <a:lnTo>
                    <a:pt x="13507" y="24891"/>
                  </a:lnTo>
                  <a:cubicBezTo>
                    <a:pt x="13475" y="24879"/>
                    <a:pt x="13435" y="24870"/>
                    <a:pt x="13399" y="24863"/>
                  </a:cubicBezTo>
                  <a:cubicBezTo>
                    <a:pt x="13361" y="24854"/>
                    <a:pt x="13322" y="24847"/>
                    <a:pt x="13304" y="24833"/>
                  </a:cubicBezTo>
                  <a:cubicBezTo>
                    <a:pt x="13270" y="24809"/>
                    <a:pt x="13249" y="24770"/>
                    <a:pt x="13246" y="24732"/>
                  </a:cubicBezTo>
                  <a:cubicBezTo>
                    <a:pt x="13244" y="24699"/>
                    <a:pt x="13254" y="24668"/>
                    <a:pt x="13276" y="24645"/>
                  </a:cubicBezTo>
                  <a:cubicBezTo>
                    <a:pt x="13280" y="24642"/>
                    <a:pt x="13282" y="24639"/>
                    <a:pt x="13286" y="24638"/>
                  </a:cubicBezTo>
                  <a:close/>
                  <a:moveTo>
                    <a:pt x="14110" y="22532"/>
                  </a:moveTo>
                  <a:cubicBezTo>
                    <a:pt x="14488" y="22532"/>
                    <a:pt x="14848" y="22714"/>
                    <a:pt x="15072" y="23019"/>
                  </a:cubicBezTo>
                  <a:cubicBezTo>
                    <a:pt x="15261" y="23276"/>
                    <a:pt x="15337" y="23591"/>
                    <a:pt x="15289" y="23904"/>
                  </a:cubicBezTo>
                  <a:cubicBezTo>
                    <a:pt x="15239" y="24219"/>
                    <a:pt x="15071" y="24495"/>
                    <a:pt x="14815" y="24683"/>
                  </a:cubicBezTo>
                  <a:cubicBezTo>
                    <a:pt x="14609" y="24832"/>
                    <a:pt x="14367" y="24911"/>
                    <a:pt x="14113" y="24911"/>
                  </a:cubicBezTo>
                  <a:cubicBezTo>
                    <a:pt x="13734" y="24911"/>
                    <a:pt x="13375" y="24730"/>
                    <a:pt x="13152" y="24424"/>
                  </a:cubicBezTo>
                  <a:cubicBezTo>
                    <a:pt x="12964" y="24167"/>
                    <a:pt x="12886" y="23853"/>
                    <a:pt x="12936" y="23539"/>
                  </a:cubicBezTo>
                  <a:cubicBezTo>
                    <a:pt x="12984" y="23225"/>
                    <a:pt x="13152" y="22949"/>
                    <a:pt x="13408" y="22761"/>
                  </a:cubicBezTo>
                  <a:cubicBezTo>
                    <a:pt x="13614" y="22611"/>
                    <a:pt x="13857" y="22532"/>
                    <a:pt x="14110" y="22532"/>
                  </a:cubicBezTo>
                  <a:close/>
                  <a:moveTo>
                    <a:pt x="13750" y="24916"/>
                  </a:moveTo>
                  <a:cubicBezTo>
                    <a:pt x="13753" y="24916"/>
                    <a:pt x="13754" y="24916"/>
                    <a:pt x="13756" y="24917"/>
                  </a:cubicBezTo>
                  <a:cubicBezTo>
                    <a:pt x="13766" y="24920"/>
                    <a:pt x="13770" y="24930"/>
                    <a:pt x="13767" y="24938"/>
                  </a:cubicBezTo>
                  <a:cubicBezTo>
                    <a:pt x="13765" y="24945"/>
                    <a:pt x="13758" y="24948"/>
                    <a:pt x="13750" y="24948"/>
                  </a:cubicBezTo>
                  <a:cubicBezTo>
                    <a:pt x="13749" y="24948"/>
                    <a:pt x="13747" y="24948"/>
                    <a:pt x="13745" y="24947"/>
                  </a:cubicBezTo>
                  <a:cubicBezTo>
                    <a:pt x="13739" y="24946"/>
                    <a:pt x="13735" y="24942"/>
                    <a:pt x="13734" y="24937"/>
                  </a:cubicBezTo>
                  <a:cubicBezTo>
                    <a:pt x="13733" y="24934"/>
                    <a:pt x="13732" y="24930"/>
                    <a:pt x="13734" y="24926"/>
                  </a:cubicBezTo>
                  <a:cubicBezTo>
                    <a:pt x="13737" y="24920"/>
                    <a:pt x="13744" y="24916"/>
                    <a:pt x="13750" y="24916"/>
                  </a:cubicBezTo>
                  <a:close/>
                  <a:moveTo>
                    <a:pt x="14973" y="24649"/>
                  </a:moveTo>
                  <a:lnTo>
                    <a:pt x="15022" y="24688"/>
                  </a:lnTo>
                  <a:lnTo>
                    <a:pt x="15078" y="24731"/>
                  </a:lnTo>
                  <a:cubicBezTo>
                    <a:pt x="15059" y="24758"/>
                    <a:pt x="15045" y="24791"/>
                    <a:pt x="15031" y="24823"/>
                  </a:cubicBezTo>
                  <a:cubicBezTo>
                    <a:pt x="15013" y="24864"/>
                    <a:pt x="14993" y="24907"/>
                    <a:pt x="14973" y="24923"/>
                  </a:cubicBezTo>
                  <a:cubicBezTo>
                    <a:pt x="14946" y="24946"/>
                    <a:pt x="14914" y="24958"/>
                    <a:pt x="14882" y="24958"/>
                  </a:cubicBezTo>
                  <a:cubicBezTo>
                    <a:pt x="14837" y="24958"/>
                    <a:pt x="14799" y="24936"/>
                    <a:pt x="14781" y="24901"/>
                  </a:cubicBezTo>
                  <a:cubicBezTo>
                    <a:pt x="14758" y="24857"/>
                    <a:pt x="14760" y="24804"/>
                    <a:pt x="14779" y="24763"/>
                  </a:cubicBezTo>
                  <a:cubicBezTo>
                    <a:pt x="14800" y="24749"/>
                    <a:pt x="14821" y="24735"/>
                    <a:pt x="14843" y="24721"/>
                  </a:cubicBezTo>
                  <a:cubicBezTo>
                    <a:pt x="14851" y="24715"/>
                    <a:pt x="14857" y="24709"/>
                    <a:pt x="14864" y="24704"/>
                  </a:cubicBezTo>
                  <a:cubicBezTo>
                    <a:pt x="14901" y="24691"/>
                    <a:pt x="14942" y="24678"/>
                    <a:pt x="14973" y="24649"/>
                  </a:cubicBezTo>
                  <a:close/>
                  <a:moveTo>
                    <a:pt x="14722" y="24868"/>
                  </a:moveTo>
                  <a:cubicBezTo>
                    <a:pt x="14727" y="24886"/>
                    <a:pt x="14732" y="24905"/>
                    <a:pt x="14741" y="24922"/>
                  </a:cubicBezTo>
                  <a:cubicBezTo>
                    <a:pt x="14751" y="24939"/>
                    <a:pt x="14763" y="24954"/>
                    <a:pt x="14778" y="24967"/>
                  </a:cubicBezTo>
                  <a:cubicBezTo>
                    <a:pt x="14769" y="24968"/>
                    <a:pt x="14760" y="24973"/>
                    <a:pt x="14752" y="24976"/>
                  </a:cubicBezTo>
                  <a:cubicBezTo>
                    <a:pt x="14743" y="24980"/>
                    <a:pt x="14737" y="24984"/>
                    <a:pt x="14730" y="24989"/>
                  </a:cubicBezTo>
                  <a:cubicBezTo>
                    <a:pt x="14728" y="24969"/>
                    <a:pt x="14724" y="24951"/>
                    <a:pt x="14716" y="24934"/>
                  </a:cubicBezTo>
                  <a:cubicBezTo>
                    <a:pt x="14709" y="24917"/>
                    <a:pt x="14696" y="24901"/>
                    <a:pt x="14684" y="24886"/>
                  </a:cubicBezTo>
                  <a:cubicBezTo>
                    <a:pt x="14691" y="24884"/>
                    <a:pt x="14698" y="24883"/>
                    <a:pt x="14704" y="24880"/>
                  </a:cubicBezTo>
                  <a:cubicBezTo>
                    <a:pt x="14711" y="24877"/>
                    <a:pt x="14716" y="24871"/>
                    <a:pt x="14722" y="24868"/>
                  </a:cubicBezTo>
                  <a:close/>
                  <a:moveTo>
                    <a:pt x="14131" y="25006"/>
                  </a:moveTo>
                  <a:cubicBezTo>
                    <a:pt x="14139" y="25006"/>
                    <a:pt x="14145" y="25015"/>
                    <a:pt x="14145" y="25023"/>
                  </a:cubicBezTo>
                  <a:cubicBezTo>
                    <a:pt x="14145" y="25032"/>
                    <a:pt x="14137" y="25038"/>
                    <a:pt x="14129" y="25038"/>
                  </a:cubicBezTo>
                  <a:lnTo>
                    <a:pt x="14128" y="25038"/>
                  </a:lnTo>
                  <a:cubicBezTo>
                    <a:pt x="14122" y="25038"/>
                    <a:pt x="14117" y="25036"/>
                    <a:pt x="14114" y="25032"/>
                  </a:cubicBezTo>
                  <a:cubicBezTo>
                    <a:pt x="14113" y="25028"/>
                    <a:pt x="14110" y="25025"/>
                    <a:pt x="14111" y="25021"/>
                  </a:cubicBezTo>
                  <a:cubicBezTo>
                    <a:pt x="14113" y="25013"/>
                    <a:pt x="14119" y="25006"/>
                    <a:pt x="14131" y="25006"/>
                  </a:cubicBezTo>
                  <a:close/>
                  <a:moveTo>
                    <a:pt x="13929" y="24943"/>
                  </a:moveTo>
                  <a:cubicBezTo>
                    <a:pt x="13941" y="24944"/>
                    <a:pt x="13952" y="24948"/>
                    <a:pt x="13966" y="24949"/>
                  </a:cubicBezTo>
                  <a:cubicBezTo>
                    <a:pt x="13960" y="24963"/>
                    <a:pt x="13952" y="24976"/>
                    <a:pt x="13950" y="24992"/>
                  </a:cubicBezTo>
                  <a:cubicBezTo>
                    <a:pt x="13946" y="25011"/>
                    <a:pt x="13946" y="25031"/>
                    <a:pt x="13949" y="25050"/>
                  </a:cubicBezTo>
                  <a:cubicBezTo>
                    <a:pt x="13940" y="25046"/>
                    <a:pt x="13932" y="25043"/>
                    <a:pt x="13924" y="25041"/>
                  </a:cubicBezTo>
                  <a:lnTo>
                    <a:pt x="13901" y="25037"/>
                  </a:lnTo>
                  <a:cubicBezTo>
                    <a:pt x="13911" y="25021"/>
                    <a:pt x="13920" y="25004"/>
                    <a:pt x="13924" y="24985"/>
                  </a:cubicBezTo>
                  <a:cubicBezTo>
                    <a:pt x="13928" y="24970"/>
                    <a:pt x="13929" y="24957"/>
                    <a:pt x="13929" y="24943"/>
                  </a:cubicBezTo>
                  <a:close/>
                  <a:moveTo>
                    <a:pt x="13590" y="24839"/>
                  </a:moveTo>
                  <a:cubicBezTo>
                    <a:pt x="13619" y="24853"/>
                    <a:pt x="13651" y="24868"/>
                    <a:pt x="13682" y="24880"/>
                  </a:cubicBezTo>
                  <a:cubicBezTo>
                    <a:pt x="13677" y="24885"/>
                    <a:pt x="13674" y="24890"/>
                    <a:pt x="13670" y="24899"/>
                  </a:cubicBezTo>
                  <a:cubicBezTo>
                    <a:pt x="13660" y="24920"/>
                    <a:pt x="13660" y="24942"/>
                    <a:pt x="13670" y="24963"/>
                  </a:cubicBezTo>
                  <a:cubicBezTo>
                    <a:pt x="13679" y="24985"/>
                    <a:pt x="13697" y="25002"/>
                    <a:pt x="13722" y="25012"/>
                  </a:cubicBezTo>
                  <a:cubicBezTo>
                    <a:pt x="13732" y="25016"/>
                    <a:pt x="13743" y="25017"/>
                    <a:pt x="13753" y="25017"/>
                  </a:cubicBezTo>
                  <a:cubicBezTo>
                    <a:pt x="13791" y="25017"/>
                    <a:pt x="13823" y="24994"/>
                    <a:pt x="13834" y="24959"/>
                  </a:cubicBezTo>
                  <a:cubicBezTo>
                    <a:pt x="13839" y="24947"/>
                    <a:pt x="13840" y="24937"/>
                    <a:pt x="13839" y="24925"/>
                  </a:cubicBezTo>
                  <a:lnTo>
                    <a:pt x="13839" y="24925"/>
                  </a:lnTo>
                  <a:lnTo>
                    <a:pt x="13882" y="24932"/>
                  </a:lnTo>
                  <a:cubicBezTo>
                    <a:pt x="13882" y="24946"/>
                    <a:pt x="13883" y="24959"/>
                    <a:pt x="13879" y="24973"/>
                  </a:cubicBezTo>
                  <a:cubicBezTo>
                    <a:pt x="13866" y="25026"/>
                    <a:pt x="13817" y="25063"/>
                    <a:pt x="13758" y="25063"/>
                  </a:cubicBezTo>
                  <a:cubicBezTo>
                    <a:pt x="13741" y="25063"/>
                    <a:pt x="13723" y="25059"/>
                    <a:pt x="13706" y="25053"/>
                  </a:cubicBezTo>
                  <a:cubicBezTo>
                    <a:pt x="13686" y="25046"/>
                    <a:pt x="13657" y="25017"/>
                    <a:pt x="13631" y="24989"/>
                  </a:cubicBezTo>
                  <a:cubicBezTo>
                    <a:pt x="13607" y="24963"/>
                    <a:pt x="13577" y="24934"/>
                    <a:pt x="13549" y="24912"/>
                  </a:cubicBezTo>
                  <a:lnTo>
                    <a:pt x="13590" y="24839"/>
                  </a:lnTo>
                  <a:close/>
                  <a:moveTo>
                    <a:pt x="14572" y="24869"/>
                  </a:moveTo>
                  <a:cubicBezTo>
                    <a:pt x="14615" y="24879"/>
                    <a:pt x="14655" y="24909"/>
                    <a:pt x="14676" y="24951"/>
                  </a:cubicBezTo>
                  <a:cubicBezTo>
                    <a:pt x="14689" y="24980"/>
                    <a:pt x="14689" y="25013"/>
                    <a:pt x="14674" y="25043"/>
                  </a:cubicBezTo>
                  <a:cubicBezTo>
                    <a:pt x="14657" y="25080"/>
                    <a:pt x="14621" y="25108"/>
                    <a:pt x="14578" y="25120"/>
                  </a:cubicBezTo>
                  <a:cubicBezTo>
                    <a:pt x="14573" y="25121"/>
                    <a:pt x="14568" y="25122"/>
                    <a:pt x="14562" y="25122"/>
                  </a:cubicBezTo>
                  <a:cubicBezTo>
                    <a:pt x="14539" y="25122"/>
                    <a:pt x="14505" y="25115"/>
                    <a:pt x="14470" y="25108"/>
                  </a:cubicBezTo>
                  <a:cubicBezTo>
                    <a:pt x="14434" y="25100"/>
                    <a:pt x="14399" y="25094"/>
                    <a:pt x="14365" y="25091"/>
                  </a:cubicBezTo>
                  <a:lnTo>
                    <a:pt x="14356" y="24958"/>
                  </a:lnTo>
                  <a:cubicBezTo>
                    <a:pt x="14392" y="24949"/>
                    <a:pt x="14424" y="24930"/>
                    <a:pt x="14451" y="24910"/>
                  </a:cubicBezTo>
                  <a:cubicBezTo>
                    <a:pt x="14492" y="24899"/>
                    <a:pt x="14531" y="24885"/>
                    <a:pt x="14572" y="24869"/>
                  </a:cubicBezTo>
                  <a:close/>
                  <a:moveTo>
                    <a:pt x="8022" y="24317"/>
                  </a:moveTo>
                  <a:lnTo>
                    <a:pt x="8022" y="24325"/>
                  </a:lnTo>
                  <a:cubicBezTo>
                    <a:pt x="8022" y="24504"/>
                    <a:pt x="8125" y="24658"/>
                    <a:pt x="8277" y="24733"/>
                  </a:cubicBezTo>
                  <a:lnTo>
                    <a:pt x="8277" y="25144"/>
                  </a:lnTo>
                  <a:cubicBezTo>
                    <a:pt x="7908" y="25054"/>
                    <a:pt x="7632" y="24722"/>
                    <a:pt x="7632" y="24325"/>
                  </a:cubicBezTo>
                  <a:lnTo>
                    <a:pt x="7632" y="24317"/>
                  </a:lnTo>
                  <a:close/>
                  <a:moveTo>
                    <a:pt x="14261" y="24949"/>
                  </a:moveTo>
                  <a:cubicBezTo>
                    <a:pt x="14278" y="24957"/>
                    <a:pt x="14296" y="24960"/>
                    <a:pt x="14312" y="24962"/>
                  </a:cubicBezTo>
                  <a:lnTo>
                    <a:pt x="14316" y="25046"/>
                  </a:lnTo>
                  <a:lnTo>
                    <a:pt x="14319" y="25094"/>
                  </a:lnTo>
                  <a:cubicBezTo>
                    <a:pt x="14287" y="25099"/>
                    <a:pt x="14252" y="25112"/>
                    <a:pt x="14218" y="25123"/>
                  </a:cubicBezTo>
                  <a:lnTo>
                    <a:pt x="14210" y="25127"/>
                  </a:lnTo>
                  <a:cubicBezTo>
                    <a:pt x="14177" y="25138"/>
                    <a:pt x="14140" y="25150"/>
                    <a:pt x="14118" y="25150"/>
                  </a:cubicBezTo>
                  <a:lnTo>
                    <a:pt x="14113" y="25150"/>
                  </a:lnTo>
                  <a:cubicBezTo>
                    <a:pt x="14071" y="25147"/>
                    <a:pt x="14034" y="25125"/>
                    <a:pt x="14010" y="25094"/>
                  </a:cubicBezTo>
                  <a:cubicBezTo>
                    <a:pt x="13991" y="25065"/>
                    <a:pt x="13984" y="25033"/>
                    <a:pt x="13993" y="25001"/>
                  </a:cubicBezTo>
                  <a:cubicBezTo>
                    <a:pt x="13997" y="24983"/>
                    <a:pt x="14005" y="24967"/>
                    <a:pt x="14016" y="24953"/>
                  </a:cubicBezTo>
                  <a:lnTo>
                    <a:pt x="14072" y="24957"/>
                  </a:lnTo>
                  <a:cubicBezTo>
                    <a:pt x="14055" y="24969"/>
                    <a:pt x="14042" y="24988"/>
                    <a:pt x="14040" y="25011"/>
                  </a:cubicBezTo>
                  <a:cubicBezTo>
                    <a:pt x="14036" y="25033"/>
                    <a:pt x="14043" y="25055"/>
                    <a:pt x="14056" y="25074"/>
                  </a:cubicBezTo>
                  <a:cubicBezTo>
                    <a:pt x="14071" y="25094"/>
                    <a:pt x="14093" y="25105"/>
                    <a:pt x="14118" y="25108"/>
                  </a:cubicBezTo>
                  <a:lnTo>
                    <a:pt x="14129" y="25108"/>
                  </a:lnTo>
                  <a:cubicBezTo>
                    <a:pt x="14176" y="25108"/>
                    <a:pt x="14214" y="25073"/>
                    <a:pt x="14215" y="25027"/>
                  </a:cubicBezTo>
                  <a:cubicBezTo>
                    <a:pt x="14217" y="24998"/>
                    <a:pt x="14202" y="24971"/>
                    <a:pt x="14180" y="24957"/>
                  </a:cubicBezTo>
                  <a:cubicBezTo>
                    <a:pt x="14208" y="24955"/>
                    <a:pt x="14234" y="24953"/>
                    <a:pt x="14261" y="24949"/>
                  </a:cubicBezTo>
                  <a:close/>
                  <a:moveTo>
                    <a:pt x="11303" y="24317"/>
                  </a:moveTo>
                  <a:lnTo>
                    <a:pt x="11303" y="24325"/>
                  </a:lnTo>
                  <a:cubicBezTo>
                    <a:pt x="11303" y="24748"/>
                    <a:pt x="10991" y="25099"/>
                    <a:pt x="10584" y="25159"/>
                  </a:cubicBezTo>
                  <a:lnTo>
                    <a:pt x="10584" y="24763"/>
                  </a:lnTo>
                  <a:cubicBezTo>
                    <a:pt x="10775" y="24707"/>
                    <a:pt x="10914" y="24533"/>
                    <a:pt x="10914" y="24325"/>
                  </a:cubicBezTo>
                  <a:lnTo>
                    <a:pt x="10914" y="24317"/>
                  </a:lnTo>
                  <a:close/>
                  <a:moveTo>
                    <a:pt x="9796" y="24781"/>
                  </a:moveTo>
                  <a:lnTo>
                    <a:pt x="9796" y="25170"/>
                  </a:lnTo>
                  <a:lnTo>
                    <a:pt x="9062" y="25170"/>
                  </a:lnTo>
                  <a:lnTo>
                    <a:pt x="9062" y="24781"/>
                  </a:lnTo>
                  <a:close/>
                  <a:moveTo>
                    <a:pt x="7587" y="24317"/>
                  </a:moveTo>
                  <a:lnTo>
                    <a:pt x="7587" y="24325"/>
                  </a:lnTo>
                  <a:cubicBezTo>
                    <a:pt x="7587" y="24747"/>
                    <a:pt x="7882" y="25100"/>
                    <a:pt x="8277" y="25192"/>
                  </a:cubicBezTo>
                  <a:lnTo>
                    <a:pt x="8277" y="26762"/>
                  </a:lnTo>
                  <a:lnTo>
                    <a:pt x="7900" y="26762"/>
                  </a:lnTo>
                  <a:cubicBezTo>
                    <a:pt x="6875" y="26762"/>
                    <a:pt x="6041" y="25928"/>
                    <a:pt x="6041" y="24904"/>
                  </a:cubicBezTo>
                  <a:lnTo>
                    <a:pt x="6041" y="24317"/>
                  </a:lnTo>
                  <a:close/>
                  <a:moveTo>
                    <a:pt x="9796" y="25216"/>
                  </a:moveTo>
                  <a:lnTo>
                    <a:pt x="9796" y="26762"/>
                  </a:lnTo>
                  <a:lnTo>
                    <a:pt x="9062" y="26762"/>
                  </a:lnTo>
                  <a:lnTo>
                    <a:pt x="9062" y="25216"/>
                  </a:lnTo>
                  <a:close/>
                  <a:moveTo>
                    <a:pt x="12876" y="24317"/>
                  </a:moveTo>
                  <a:cubicBezTo>
                    <a:pt x="12883" y="24325"/>
                    <a:pt x="12888" y="24331"/>
                    <a:pt x="12892" y="24340"/>
                  </a:cubicBezTo>
                  <a:cubicBezTo>
                    <a:pt x="12894" y="24341"/>
                    <a:pt x="12894" y="24343"/>
                    <a:pt x="12895" y="24345"/>
                  </a:cubicBezTo>
                  <a:lnTo>
                    <a:pt x="12895" y="24904"/>
                  </a:lnTo>
                  <a:cubicBezTo>
                    <a:pt x="12895" y="25929"/>
                    <a:pt x="12061" y="26762"/>
                    <a:pt x="11036" y="26762"/>
                  </a:cubicBezTo>
                  <a:lnTo>
                    <a:pt x="10584" y="26762"/>
                  </a:lnTo>
                  <a:lnTo>
                    <a:pt x="10584" y="25206"/>
                  </a:lnTo>
                  <a:cubicBezTo>
                    <a:pt x="11017" y="25143"/>
                    <a:pt x="11349" y="24773"/>
                    <a:pt x="11349" y="24325"/>
                  </a:cubicBezTo>
                  <a:lnTo>
                    <a:pt x="11349" y="24317"/>
                  </a:lnTo>
                  <a:close/>
                  <a:moveTo>
                    <a:pt x="5995" y="24317"/>
                  </a:moveTo>
                  <a:lnTo>
                    <a:pt x="5995" y="24904"/>
                  </a:lnTo>
                  <a:cubicBezTo>
                    <a:pt x="5995" y="25954"/>
                    <a:pt x="6849" y="26809"/>
                    <a:pt x="7900" y="26809"/>
                  </a:cubicBezTo>
                  <a:lnTo>
                    <a:pt x="8277" y="26809"/>
                  </a:lnTo>
                  <a:lnTo>
                    <a:pt x="8277" y="27052"/>
                  </a:lnTo>
                  <a:lnTo>
                    <a:pt x="7900" y="27052"/>
                  </a:lnTo>
                  <a:cubicBezTo>
                    <a:pt x="6715" y="27052"/>
                    <a:pt x="5751" y="26088"/>
                    <a:pt x="5751" y="24904"/>
                  </a:cubicBezTo>
                  <a:lnTo>
                    <a:pt x="5751" y="24317"/>
                  </a:lnTo>
                  <a:close/>
                  <a:moveTo>
                    <a:pt x="9796" y="26809"/>
                  </a:moveTo>
                  <a:lnTo>
                    <a:pt x="9796" y="27052"/>
                  </a:lnTo>
                  <a:lnTo>
                    <a:pt x="9062" y="27052"/>
                  </a:lnTo>
                  <a:lnTo>
                    <a:pt x="9062" y="26809"/>
                  </a:lnTo>
                  <a:close/>
                  <a:moveTo>
                    <a:pt x="12941" y="24506"/>
                  </a:moveTo>
                  <a:cubicBezTo>
                    <a:pt x="12947" y="24532"/>
                    <a:pt x="12955" y="24552"/>
                    <a:pt x="12968" y="24568"/>
                  </a:cubicBezTo>
                  <a:cubicBezTo>
                    <a:pt x="13003" y="24615"/>
                    <a:pt x="13056" y="24642"/>
                    <a:pt x="13113" y="24642"/>
                  </a:cubicBezTo>
                  <a:cubicBezTo>
                    <a:pt x="13116" y="24642"/>
                    <a:pt x="13118" y="24642"/>
                    <a:pt x="13121" y="24641"/>
                  </a:cubicBezTo>
                  <a:cubicBezTo>
                    <a:pt x="13137" y="24653"/>
                    <a:pt x="13152" y="24664"/>
                    <a:pt x="13165" y="24677"/>
                  </a:cubicBezTo>
                  <a:cubicBezTo>
                    <a:pt x="13173" y="24685"/>
                    <a:pt x="13178" y="24694"/>
                    <a:pt x="13185" y="24702"/>
                  </a:cubicBezTo>
                  <a:lnTo>
                    <a:pt x="13185" y="24904"/>
                  </a:lnTo>
                  <a:cubicBezTo>
                    <a:pt x="13185" y="26088"/>
                    <a:pt x="12221" y="27052"/>
                    <a:pt x="11036" y="27052"/>
                  </a:cubicBezTo>
                  <a:lnTo>
                    <a:pt x="10584" y="27052"/>
                  </a:lnTo>
                  <a:lnTo>
                    <a:pt x="10584" y="26809"/>
                  </a:lnTo>
                  <a:lnTo>
                    <a:pt x="11036" y="26809"/>
                  </a:lnTo>
                  <a:cubicBezTo>
                    <a:pt x="12087" y="26809"/>
                    <a:pt x="12941" y="25954"/>
                    <a:pt x="12941" y="24904"/>
                  </a:cubicBezTo>
                  <a:lnTo>
                    <a:pt x="12941" y="24506"/>
                  </a:lnTo>
                  <a:close/>
                  <a:moveTo>
                    <a:pt x="8714" y="24669"/>
                  </a:moveTo>
                  <a:lnTo>
                    <a:pt x="8714" y="27180"/>
                  </a:lnTo>
                  <a:lnTo>
                    <a:pt x="8627" y="27180"/>
                  </a:lnTo>
                  <a:lnTo>
                    <a:pt x="8627" y="24669"/>
                  </a:lnTo>
                  <a:close/>
                  <a:moveTo>
                    <a:pt x="10233" y="24669"/>
                  </a:moveTo>
                  <a:lnTo>
                    <a:pt x="10233" y="27180"/>
                  </a:lnTo>
                  <a:lnTo>
                    <a:pt x="10147" y="27180"/>
                  </a:lnTo>
                  <a:lnTo>
                    <a:pt x="10147" y="24669"/>
                  </a:lnTo>
                  <a:close/>
                  <a:moveTo>
                    <a:pt x="8396" y="24505"/>
                  </a:moveTo>
                  <a:lnTo>
                    <a:pt x="8396" y="27341"/>
                  </a:lnTo>
                  <a:cubicBezTo>
                    <a:pt x="8352" y="27321"/>
                    <a:pt x="8323" y="27278"/>
                    <a:pt x="8323" y="27227"/>
                  </a:cubicBezTo>
                  <a:lnTo>
                    <a:pt x="8323" y="24619"/>
                  </a:lnTo>
                  <a:cubicBezTo>
                    <a:pt x="8323" y="24570"/>
                    <a:pt x="8352" y="24525"/>
                    <a:pt x="8396" y="24505"/>
                  </a:cubicBezTo>
                  <a:close/>
                  <a:moveTo>
                    <a:pt x="9916" y="24505"/>
                  </a:moveTo>
                  <a:lnTo>
                    <a:pt x="9916" y="27341"/>
                  </a:lnTo>
                  <a:cubicBezTo>
                    <a:pt x="9872" y="27321"/>
                    <a:pt x="9843" y="27278"/>
                    <a:pt x="9843" y="27227"/>
                  </a:cubicBezTo>
                  <a:lnTo>
                    <a:pt x="9843" y="24619"/>
                  </a:lnTo>
                  <a:cubicBezTo>
                    <a:pt x="9843" y="24570"/>
                    <a:pt x="9872" y="24526"/>
                    <a:pt x="9916" y="24505"/>
                  </a:cubicBezTo>
                  <a:close/>
                  <a:moveTo>
                    <a:pt x="10465" y="24506"/>
                  </a:moveTo>
                  <a:cubicBezTo>
                    <a:pt x="10508" y="24526"/>
                    <a:pt x="10538" y="24572"/>
                    <a:pt x="10538" y="24620"/>
                  </a:cubicBezTo>
                  <a:lnTo>
                    <a:pt x="10538" y="27229"/>
                  </a:lnTo>
                  <a:cubicBezTo>
                    <a:pt x="10538" y="27278"/>
                    <a:pt x="10508" y="27321"/>
                    <a:pt x="10465" y="27341"/>
                  </a:cubicBezTo>
                  <a:lnTo>
                    <a:pt x="10465" y="24506"/>
                  </a:lnTo>
                  <a:close/>
                  <a:moveTo>
                    <a:pt x="8945" y="24509"/>
                  </a:moveTo>
                  <a:cubicBezTo>
                    <a:pt x="8989" y="24528"/>
                    <a:pt x="9017" y="24573"/>
                    <a:pt x="9017" y="24621"/>
                  </a:cubicBezTo>
                  <a:lnTo>
                    <a:pt x="9017" y="27229"/>
                  </a:lnTo>
                  <a:cubicBezTo>
                    <a:pt x="9017" y="27278"/>
                    <a:pt x="8989" y="27322"/>
                    <a:pt x="8945" y="27342"/>
                  </a:cubicBezTo>
                  <a:lnTo>
                    <a:pt x="8945" y="24509"/>
                  </a:lnTo>
                  <a:close/>
                  <a:moveTo>
                    <a:pt x="8582" y="24496"/>
                  </a:moveTo>
                  <a:lnTo>
                    <a:pt x="8582" y="27353"/>
                  </a:lnTo>
                  <a:lnTo>
                    <a:pt x="8440" y="27353"/>
                  </a:lnTo>
                  <a:lnTo>
                    <a:pt x="8440" y="24496"/>
                  </a:lnTo>
                  <a:close/>
                  <a:moveTo>
                    <a:pt x="8899" y="24495"/>
                  </a:moveTo>
                  <a:lnTo>
                    <a:pt x="8899" y="27353"/>
                  </a:lnTo>
                  <a:lnTo>
                    <a:pt x="8759" y="27353"/>
                  </a:lnTo>
                  <a:lnTo>
                    <a:pt x="8759" y="24495"/>
                  </a:lnTo>
                  <a:close/>
                  <a:moveTo>
                    <a:pt x="10101" y="24496"/>
                  </a:moveTo>
                  <a:lnTo>
                    <a:pt x="10101" y="27353"/>
                  </a:lnTo>
                  <a:lnTo>
                    <a:pt x="9962" y="27353"/>
                  </a:lnTo>
                  <a:lnTo>
                    <a:pt x="9962" y="24496"/>
                  </a:lnTo>
                  <a:close/>
                  <a:moveTo>
                    <a:pt x="10419" y="24495"/>
                  </a:moveTo>
                  <a:lnTo>
                    <a:pt x="10419" y="27353"/>
                  </a:lnTo>
                  <a:lnTo>
                    <a:pt x="10278" y="27353"/>
                  </a:lnTo>
                  <a:lnTo>
                    <a:pt x="10278" y="24495"/>
                  </a:lnTo>
                  <a:close/>
                  <a:moveTo>
                    <a:pt x="11994" y="0"/>
                  </a:moveTo>
                  <a:lnTo>
                    <a:pt x="11994" y="1345"/>
                  </a:lnTo>
                  <a:lnTo>
                    <a:pt x="11816" y="1345"/>
                  </a:lnTo>
                  <a:cubicBezTo>
                    <a:pt x="11814" y="1345"/>
                    <a:pt x="11811" y="1345"/>
                    <a:pt x="11809" y="1346"/>
                  </a:cubicBezTo>
                  <a:lnTo>
                    <a:pt x="11807" y="1346"/>
                  </a:lnTo>
                  <a:cubicBezTo>
                    <a:pt x="11799" y="1347"/>
                    <a:pt x="11791" y="1350"/>
                    <a:pt x="11783" y="1352"/>
                  </a:cubicBezTo>
                  <a:cubicBezTo>
                    <a:pt x="11781" y="1353"/>
                    <a:pt x="11779" y="1353"/>
                    <a:pt x="11777" y="1353"/>
                  </a:cubicBezTo>
                  <a:cubicBezTo>
                    <a:pt x="11762" y="1359"/>
                    <a:pt x="11747" y="1367"/>
                    <a:pt x="11736" y="1378"/>
                  </a:cubicBezTo>
                  <a:cubicBezTo>
                    <a:pt x="11733" y="1379"/>
                    <a:pt x="11732" y="1380"/>
                    <a:pt x="11730" y="1383"/>
                  </a:cubicBezTo>
                  <a:cubicBezTo>
                    <a:pt x="11728" y="1385"/>
                    <a:pt x="11724" y="1388"/>
                    <a:pt x="11721" y="1390"/>
                  </a:cubicBezTo>
                  <a:cubicBezTo>
                    <a:pt x="11714" y="1399"/>
                    <a:pt x="11705" y="1408"/>
                    <a:pt x="11699" y="1419"/>
                  </a:cubicBezTo>
                  <a:cubicBezTo>
                    <a:pt x="11698" y="1420"/>
                    <a:pt x="11698" y="1422"/>
                    <a:pt x="11696" y="1424"/>
                  </a:cubicBezTo>
                  <a:cubicBezTo>
                    <a:pt x="11694" y="1427"/>
                    <a:pt x="11693" y="1431"/>
                    <a:pt x="11689" y="1436"/>
                  </a:cubicBezTo>
                  <a:cubicBezTo>
                    <a:pt x="11684" y="1447"/>
                    <a:pt x="11679" y="1459"/>
                    <a:pt x="11677" y="1471"/>
                  </a:cubicBezTo>
                  <a:lnTo>
                    <a:pt x="11671" y="1499"/>
                  </a:lnTo>
                  <a:lnTo>
                    <a:pt x="11674" y="1499"/>
                  </a:lnTo>
                  <a:lnTo>
                    <a:pt x="11674" y="1503"/>
                  </a:lnTo>
                  <a:lnTo>
                    <a:pt x="11674" y="1672"/>
                  </a:lnTo>
                  <a:lnTo>
                    <a:pt x="11835" y="1672"/>
                  </a:lnTo>
                  <a:lnTo>
                    <a:pt x="11835" y="1748"/>
                  </a:lnTo>
                  <a:lnTo>
                    <a:pt x="11674" y="1748"/>
                  </a:lnTo>
                  <a:lnTo>
                    <a:pt x="11674" y="1916"/>
                  </a:lnTo>
                  <a:lnTo>
                    <a:pt x="11674" y="1921"/>
                  </a:lnTo>
                  <a:lnTo>
                    <a:pt x="11671" y="1921"/>
                  </a:lnTo>
                  <a:lnTo>
                    <a:pt x="11677" y="1948"/>
                  </a:lnTo>
                  <a:cubicBezTo>
                    <a:pt x="11679" y="1962"/>
                    <a:pt x="11683" y="1973"/>
                    <a:pt x="11689" y="1984"/>
                  </a:cubicBezTo>
                  <a:cubicBezTo>
                    <a:pt x="11690" y="1988"/>
                    <a:pt x="11694" y="1991"/>
                    <a:pt x="11695" y="1994"/>
                  </a:cubicBezTo>
                  <a:cubicBezTo>
                    <a:pt x="11696" y="1997"/>
                    <a:pt x="11698" y="1999"/>
                    <a:pt x="11699" y="2001"/>
                  </a:cubicBezTo>
                  <a:cubicBezTo>
                    <a:pt x="11705" y="2011"/>
                    <a:pt x="11712" y="2020"/>
                    <a:pt x="11721" y="2028"/>
                  </a:cubicBezTo>
                  <a:cubicBezTo>
                    <a:pt x="11724" y="2031"/>
                    <a:pt x="11726" y="2033"/>
                    <a:pt x="11730" y="2037"/>
                  </a:cubicBezTo>
                  <a:cubicBezTo>
                    <a:pt x="11733" y="2038"/>
                    <a:pt x="11735" y="2041"/>
                    <a:pt x="11737" y="2042"/>
                  </a:cubicBezTo>
                  <a:cubicBezTo>
                    <a:pt x="11748" y="2051"/>
                    <a:pt x="11763" y="2059"/>
                    <a:pt x="11778" y="2065"/>
                  </a:cubicBezTo>
                  <a:cubicBezTo>
                    <a:pt x="11781" y="2067"/>
                    <a:pt x="11782" y="2067"/>
                    <a:pt x="11784" y="2068"/>
                  </a:cubicBezTo>
                  <a:cubicBezTo>
                    <a:pt x="11791" y="2070"/>
                    <a:pt x="11796" y="2072"/>
                    <a:pt x="11803" y="2074"/>
                  </a:cubicBezTo>
                  <a:cubicBezTo>
                    <a:pt x="11805" y="2074"/>
                    <a:pt x="11806" y="2075"/>
                    <a:pt x="11810" y="2075"/>
                  </a:cubicBezTo>
                  <a:lnTo>
                    <a:pt x="11814" y="2075"/>
                  </a:lnTo>
                  <a:cubicBezTo>
                    <a:pt x="11816" y="2075"/>
                    <a:pt x="11819" y="2076"/>
                    <a:pt x="11822" y="2076"/>
                  </a:cubicBezTo>
                  <a:lnTo>
                    <a:pt x="11996" y="2076"/>
                  </a:lnTo>
                  <a:lnTo>
                    <a:pt x="11996" y="2592"/>
                  </a:lnTo>
                  <a:lnTo>
                    <a:pt x="11996" y="2724"/>
                  </a:lnTo>
                  <a:lnTo>
                    <a:pt x="11996" y="2764"/>
                  </a:lnTo>
                  <a:lnTo>
                    <a:pt x="11996" y="2896"/>
                  </a:lnTo>
                  <a:lnTo>
                    <a:pt x="11996" y="2935"/>
                  </a:lnTo>
                  <a:lnTo>
                    <a:pt x="11996" y="3067"/>
                  </a:lnTo>
                  <a:lnTo>
                    <a:pt x="11996" y="3244"/>
                  </a:lnTo>
                  <a:lnTo>
                    <a:pt x="11985" y="3244"/>
                  </a:lnTo>
                  <a:cubicBezTo>
                    <a:pt x="11878" y="3244"/>
                    <a:pt x="11791" y="3331"/>
                    <a:pt x="11791" y="3438"/>
                  </a:cubicBezTo>
                  <a:lnTo>
                    <a:pt x="11791" y="3577"/>
                  </a:lnTo>
                  <a:lnTo>
                    <a:pt x="11791" y="4823"/>
                  </a:lnTo>
                  <a:lnTo>
                    <a:pt x="11791" y="4963"/>
                  </a:lnTo>
                  <a:cubicBezTo>
                    <a:pt x="11791" y="5070"/>
                    <a:pt x="11878" y="5157"/>
                    <a:pt x="11985" y="5157"/>
                  </a:cubicBezTo>
                  <a:lnTo>
                    <a:pt x="11996" y="5157"/>
                  </a:lnTo>
                  <a:lnTo>
                    <a:pt x="11996" y="5333"/>
                  </a:lnTo>
                  <a:lnTo>
                    <a:pt x="11996" y="5465"/>
                  </a:lnTo>
                  <a:lnTo>
                    <a:pt x="11996" y="5505"/>
                  </a:lnTo>
                  <a:lnTo>
                    <a:pt x="11996" y="5548"/>
                  </a:lnTo>
                  <a:lnTo>
                    <a:pt x="11996" y="5635"/>
                  </a:lnTo>
                  <a:lnTo>
                    <a:pt x="11996" y="5675"/>
                  </a:lnTo>
                  <a:lnTo>
                    <a:pt x="11996" y="5728"/>
                  </a:lnTo>
                  <a:cubicBezTo>
                    <a:pt x="11826" y="5644"/>
                    <a:pt x="11645" y="5584"/>
                    <a:pt x="11453" y="5547"/>
                  </a:cubicBezTo>
                  <a:cubicBezTo>
                    <a:pt x="11319" y="5521"/>
                    <a:pt x="11181" y="5507"/>
                    <a:pt x="11040" y="5507"/>
                  </a:cubicBezTo>
                  <a:lnTo>
                    <a:pt x="10662" y="5507"/>
                  </a:lnTo>
                  <a:lnTo>
                    <a:pt x="10662" y="5376"/>
                  </a:lnTo>
                  <a:cubicBezTo>
                    <a:pt x="10662" y="5366"/>
                    <a:pt x="10661" y="5355"/>
                    <a:pt x="10660" y="5345"/>
                  </a:cubicBezTo>
                  <a:cubicBezTo>
                    <a:pt x="10659" y="5342"/>
                    <a:pt x="10657" y="5337"/>
                    <a:pt x="10657" y="5333"/>
                  </a:cubicBezTo>
                  <a:cubicBezTo>
                    <a:pt x="10656" y="5327"/>
                    <a:pt x="10654" y="5321"/>
                    <a:pt x="10652" y="5315"/>
                  </a:cubicBezTo>
                  <a:cubicBezTo>
                    <a:pt x="10651" y="5311"/>
                    <a:pt x="10648" y="5307"/>
                    <a:pt x="10646" y="5303"/>
                  </a:cubicBezTo>
                  <a:cubicBezTo>
                    <a:pt x="10644" y="5297"/>
                    <a:pt x="10641" y="5292"/>
                    <a:pt x="10639" y="5289"/>
                  </a:cubicBezTo>
                  <a:lnTo>
                    <a:pt x="10631" y="5276"/>
                  </a:lnTo>
                  <a:cubicBezTo>
                    <a:pt x="10627" y="5273"/>
                    <a:pt x="10624" y="5268"/>
                    <a:pt x="10620" y="5264"/>
                  </a:cubicBezTo>
                  <a:cubicBezTo>
                    <a:pt x="10618" y="5259"/>
                    <a:pt x="10614" y="5257"/>
                    <a:pt x="10612" y="5253"/>
                  </a:cubicBezTo>
                  <a:cubicBezTo>
                    <a:pt x="10607" y="5249"/>
                    <a:pt x="10603" y="5245"/>
                    <a:pt x="10598" y="5243"/>
                  </a:cubicBezTo>
                  <a:lnTo>
                    <a:pt x="10586" y="5234"/>
                  </a:lnTo>
                  <a:cubicBezTo>
                    <a:pt x="10582" y="5232"/>
                    <a:pt x="10577" y="5229"/>
                    <a:pt x="10572" y="5227"/>
                  </a:cubicBezTo>
                  <a:cubicBezTo>
                    <a:pt x="10567" y="5224"/>
                    <a:pt x="10562" y="5221"/>
                    <a:pt x="10559" y="5220"/>
                  </a:cubicBezTo>
                  <a:cubicBezTo>
                    <a:pt x="10555" y="5218"/>
                    <a:pt x="10550" y="5217"/>
                    <a:pt x="10545" y="5216"/>
                  </a:cubicBezTo>
                  <a:cubicBezTo>
                    <a:pt x="10540" y="5215"/>
                    <a:pt x="10534" y="5212"/>
                    <a:pt x="10528" y="5211"/>
                  </a:cubicBezTo>
                  <a:lnTo>
                    <a:pt x="10527" y="5211"/>
                  </a:lnTo>
                  <a:lnTo>
                    <a:pt x="10502" y="5206"/>
                  </a:lnTo>
                  <a:lnTo>
                    <a:pt x="10502" y="5208"/>
                  </a:lnTo>
                  <a:lnTo>
                    <a:pt x="10316" y="5208"/>
                  </a:lnTo>
                  <a:lnTo>
                    <a:pt x="10316" y="5381"/>
                  </a:lnTo>
                  <a:lnTo>
                    <a:pt x="10229" y="5381"/>
                  </a:lnTo>
                  <a:lnTo>
                    <a:pt x="10229" y="5208"/>
                  </a:lnTo>
                  <a:lnTo>
                    <a:pt x="10043" y="5208"/>
                  </a:lnTo>
                  <a:lnTo>
                    <a:pt x="10043" y="5206"/>
                  </a:lnTo>
                  <a:lnTo>
                    <a:pt x="10018" y="5211"/>
                  </a:lnTo>
                  <a:lnTo>
                    <a:pt x="10017" y="5211"/>
                  </a:lnTo>
                  <a:cubicBezTo>
                    <a:pt x="10012" y="5212"/>
                    <a:pt x="10006" y="5213"/>
                    <a:pt x="10001" y="5216"/>
                  </a:cubicBezTo>
                  <a:cubicBezTo>
                    <a:pt x="9997" y="5217"/>
                    <a:pt x="9992" y="5218"/>
                    <a:pt x="9987" y="5220"/>
                  </a:cubicBezTo>
                  <a:cubicBezTo>
                    <a:pt x="9982" y="5221"/>
                    <a:pt x="9979" y="5224"/>
                    <a:pt x="9975" y="5227"/>
                  </a:cubicBezTo>
                  <a:cubicBezTo>
                    <a:pt x="9969" y="5229"/>
                    <a:pt x="9964" y="5232"/>
                    <a:pt x="9960" y="5234"/>
                  </a:cubicBezTo>
                  <a:lnTo>
                    <a:pt x="9948" y="5243"/>
                  </a:lnTo>
                  <a:cubicBezTo>
                    <a:pt x="9944" y="5247"/>
                    <a:pt x="9939" y="5249"/>
                    <a:pt x="9935" y="5253"/>
                  </a:cubicBezTo>
                  <a:cubicBezTo>
                    <a:pt x="9931" y="5255"/>
                    <a:pt x="9928" y="5259"/>
                    <a:pt x="9926" y="5264"/>
                  </a:cubicBezTo>
                  <a:cubicBezTo>
                    <a:pt x="9922" y="5268"/>
                    <a:pt x="9919" y="5271"/>
                    <a:pt x="9916" y="5276"/>
                  </a:cubicBezTo>
                  <a:lnTo>
                    <a:pt x="9907" y="5289"/>
                  </a:lnTo>
                  <a:cubicBezTo>
                    <a:pt x="9905" y="5294"/>
                    <a:pt x="9902" y="5297"/>
                    <a:pt x="9900" y="5303"/>
                  </a:cubicBezTo>
                  <a:cubicBezTo>
                    <a:pt x="9897" y="5307"/>
                    <a:pt x="9896" y="5311"/>
                    <a:pt x="9894" y="5316"/>
                  </a:cubicBezTo>
                  <a:cubicBezTo>
                    <a:pt x="9891" y="5323"/>
                    <a:pt x="9890" y="5328"/>
                    <a:pt x="9889" y="5334"/>
                  </a:cubicBezTo>
                  <a:cubicBezTo>
                    <a:pt x="9887" y="5339"/>
                    <a:pt x="9886" y="5343"/>
                    <a:pt x="9886" y="5347"/>
                  </a:cubicBezTo>
                  <a:cubicBezTo>
                    <a:pt x="9884" y="5357"/>
                    <a:pt x="9884" y="5368"/>
                    <a:pt x="9884" y="5379"/>
                  </a:cubicBezTo>
                  <a:lnTo>
                    <a:pt x="9884" y="5508"/>
                  </a:lnTo>
                  <a:lnTo>
                    <a:pt x="9149" y="5508"/>
                  </a:lnTo>
                  <a:lnTo>
                    <a:pt x="9149" y="5379"/>
                  </a:lnTo>
                  <a:cubicBezTo>
                    <a:pt x="9149" y="5368"/>
                    <a:pt x="9148" y="5357"/>
                    <a:pt x="9147" y="5347"/>
                  </a:cubicBezTo>
                  <a:cubicBezTo>
                    <a:pt x="9146" y="5343"/>
                    <a:pt x="9146" y="5339"/>
                    <a:pt x="9144" y="5336"/>
                  </a:cubicBezTo>
                  <a:cubicBezTo>
                    <a:pt x="9143" y="5329"/>
                    <a:pt x="9140" y="5323"/>
                    <a:pt x="9138" y="5317"/>
                  </a:cubicBezTo>
                  <a:cubicBezTo>
                    <a:pt x="9137" y="5313"/>
                    <a:pt x="9135" y="5310"/>
                    <a:pt x="9133" y="5306"/>
                  </a:cubicBezTo>
                  <a:cubicBezTo>
                    <a:pt x="9131" y="5301"/>
                    <a:pt x="9128" y="5294"/>
                    <a:pt x="9125" y="5289"/>
                  </a:cubicBezTo>
                  <a:cubicBezTo>
                    <a:pt x="9121" y="5285"/>
                    <a:pt x="9120" y="5282"/>
                    <a:pt x="9117" y="5279"/>
                  </a:cubicBezTo>
                  <a:cubicBezTo>
                    <a:pt x="9114" y="5274"/>
                    <a:pt x="9110" y="5269"/>
                    <a:pt x="9105" y="5264"/>
                  </a:cubicBezTo>
                  <a:cubicBezTo>
                    <a:pt x="9104" y="5263"/>
                    <a:pt x="9101" y="5259"/>
                    <a:pt x="9100" y="5258"/>
                  </a:cubicBezTo>
                  <a:cubicBezTo>
                    <a:pt x="9099" y="5257"/>
                    <a:pt x="9098" y="5257"/>
                    <a:pt x="9096" y="5255"/>
                  </a:cubicBezTo>
                  <a:cubicBezTo>
                    <a:pt x="9091" y="5250"/>
                    <a:pt x="9086" y="5247"/>
                    <a:pt x="9080" y="5243"/>
                  </a:cubicBezTo>
                  <a:cubicBezTo>
                    <a:pt x="9078" y="5239"/>
                    <a:pt x="9075" y="5238"/>
                    <a:pt x="9072" y="5236"/>
                  </a:cubicBezTo>
                  <a:cubicBezTo>
                    <a:pt x="9067" y="5232"/>
                    <a:pt x="9061" y="5229"/>
                    <a:pt x="9054" y="5227"/>
                  </a:cubicBezTo>
                  <a:cubicBezTo>
                    <a:pt x="9052" y="5226"/>
                    <a:pt x="9051" y="5224"/>
                    <a:pt x="9048" y="5224"/>
                  </a:cubicBezTo>
                  <a:cubicBezTo>
                    <a:pt x="9046" y="5223"/>
                    <a:pt x="9043" y="5221"/>
                    <a:pt x="9041" y="5221"/>
                  </a:cubicBezTo>
                  <a:cubicBezTo>
                    <a:pt x="9038" y="5220"/>
                    <a:pt x="9035" y="5218"/>
                    <a:pt x="9031" y="5218"/>
                  </a:cubicBezTo>
                  <a:cubicBezTo>
                    <a:pt x="9027" y="5217"/>
                    <a:pt x="9024" y="5216"/>
                    <a:pt x="9020" y="5215"/>
                  </a:cubicBezTo>
                  <a:cubicBezTo>
                    <a:pt x="9017" y="5213"/>
                    <a:pt x="9015" y="5213"/>
                    <a:pt x="9012" y="5212"/>
                  </a:cubicBezTo>
                  <a:lnTo>
                    <a:pt x="9010" y="5212"/>
                  </a:lnTo>
                  <a:lnTo>
                    <a:pt x="8984" y="5207"/>
                  </a:lnTo>
                  <a:lnTo>
                    <a:pt x="8984" y="5210"/>
                  </a:lnTo>
                  <a:lnTo>
                    <a:pt x="8799" y="5210"/>
                  </a:lnTo>
                  <a:lnTo>
                    <a:pt x="8799" y="5382"/>
                  </a:lnTo>
                  <a:lnTo>
                    <a:pt x="8711" y="5382"/>
                  </a:lnTo>
                  <a:lnTo>
                    <a:pt x="8711" y="5210"/>
                  </a:lnTo>
                  <a:lnTo>
                    <a:pt x="8526" y="5210"/>
                  </a:lnTo>
                  <a:lnTo>
                    <a:pt x="8526" y="5207"/>
                  </a:lnTo>
                  <a:lnTo>
                    <a:pt x="8500" y="5212"/>
                  </a:lnTo>
                  <a:lnTo>
                    <a:pt x="8499" y="5212"/>
                  </a:lnTo>
                  <a:cubicBezTo>
                    <a:pt x="8494" y="5213"/>
                    <a:pt x="8489" y="5215"/>
                    <a:pt x="8485" y="5216"/>
                  </a:cubicBezTo>
                  <a:cubicBezTo>
                    <a:pt x="8479" y="5217"/>
                    <a:pt x="8474" y="5218"/>
                    <a:pt x="8471" y="5221"/>
                  </a:cubicBezTo>
                  <a:cubicBezTo>
                    <a:pt x="8467" y="5223"/>
                    <a:pt x="8462" y="5226"/>
                    <a:pt x="8458" y="5227"/>
                  </a:cubicBezTo>
                  <a:cubicBezTo>
                    <a:pt x="8453" y="5229"/>
                    <a:pt x="8447" y="5232"/>
                    <a:pt x="8441" y="5236"/>
                  </a:cubicBezTo>
                  <a:cubicBezTo>
                    <a:pt x="8437" y="5238"/>
                    <a:pt x="8435" y="5239"/>
                    <a:pt x="8432" y="5243"/>
                  </a:cubicBezTo>
                  <a:cubicBezTo>
                    <a:pt x="8427" y="5247"/>
                    <a:pt x="8421" y="5250"/>
                    <a:pt x="8418" y="5254"/>
                  </a:cubicBezTo>
                  <a:lnTo>
                    <a:pt x="8410" y="5263"/>
                  </a:lnTo>
                  <a:cubicBezTo>
                    <a:pt x="8405" y="5268"/>
                    <a:pt x="8402" y="5271"/>
                    <a:pt x="8398" y="5276"/>
                  </a:cubicBezTo>
                  <a:cubicBezTo>
                    <a:pt x="8395" y="5279"/>
                    <a:pt x="8393" y="5284"/>
                    <a:pt x="8392" y="5287"/>
                  </a:cubicBezTo>
                  <a:cubicBezTo>
                    <a:pt x="8387" y="5292"/>
                    <a:pt x="8384" y="5297"/>
                    <a:pt x="8382" y="5305"/>
                  </a:cubicBezTo>
                  <a:cubicBezTo>
                    <a:pt x="8381" y="5308"/>
                    <a:pt x="8378" y="5311"/>
                    <a:pt x="8377" y="5315"/>
                  </a:cubicBezTo>
                  <a:cubicBezTo>
                    <a:pt x="8374" y="5322"/>
                    <a:pt x="8373" y="5328"/>
                    <a:pt x="8371" y="5334"/>
                  </a:cubicBezTo>
                  <a:cubicBezTo>
                    <a:pt x="8369" y="5339"/>
                    <a:pt x="8367" y="5342"/>
                    <a:pt x="8367" y="5345"/>
                  </a:cubicBezTo>
                  <a:cubicBezTo>
                    <a:pt x="8365" y="5355"/>
                    <a:pt x="8365" y="5366"/>
                    <a:pt x="8365" y="5376"/>
                  </a:cubicBezTo>
                  <a:lnTo>
                    <a:pt x="8365" y="5507"/>
                  </a:lnTo>
                  <a:lnTo>
                    <a:pt x="7912" y="5507"/>
                  </a:lnTo>
                  <a:cubicBezTo>
                    <a:pt x="7770" y="5507"/>
                    <a:pt x="7630" y="5522"/>
                    <a:pt x="7497" y="5547"/>
                  </a:cubicBezTo>
                  <a:cubicBezTo>
                    <a:pt x="7274" y="5591"/>
                    <a:pt x="7063" y="5666"/>
                    <a:pt x="6869" y="5772"/>
                  </a:cubicBezTo>
                  <a:lnTo>
                    <a:pt x="6869" y="5676"/>
                  </a:lnTo>
                  <a:lnTo>
                    <a:pt x="6826" y="5676"/>
                  </a:lnTo>
                  <a:lnTo>
                    <a:pt x="6826" y="5659"/>
                  </a:lnTo>
                  <a:lnTo>
                    <a:pt x="6869" y="5659"/>
                  </a:lnTo>
                  <a:lnTo>
                    <a:pt x="6869" y="5558"/>
                  </a:lnTo>
                  <a:lnTo>
                    <a:pt x="6826" y="5558"/>
                  </a:lnTo>
                  <a:lnTo>
                    <a:pt x="6826" y="5547"/>
                  </a:lnTo>
                  <a:lnTo>
                    <a:pt x="6826" y="5540"/>
                  </a:lnTo>
                  <a:lnTo>
                    <a:pt x="6869" y="5540"/>
                  </a:lnTo>
                  <a:lnTo>
                    <a:pt x="6869" y="5439"/>
                  </a:lnTo>
                  <a:lnTo>
                    <a:pt x="6826" y="5439"/>
                  </a:lnTo>
                  <a:lnTo>
                    <a:pt x="6826" y="5422"/>
                  </a:lnTo>
                  <a:lnTo>
                    <a:pt x="6869" y="5422"/>
                  </a:lnTo>
                  <a:lnTo>
                    <a:pt x="6869" y="5321"/>
                  </a:lnTo>
                  <a:lnTo>
                    <a:pt x="6826" y="5321"/>
                  </a:lnTo>
                  <a:lnTo>
                    <a:pt x="6826" y="5303"/>
                  </a:lnTo>
                  <a:lnTo>
                    <a:pt x="6869" y="5303"/>
                  </a:lnTo>
                  <a:lnTo>
                    <a:pt x="6869" y="5201"/>
                  </a:lnTo>
                  <a:lnTo>
                    <a:pt x="6826" y="5201"/>
                  </a:lnTo>
                  <a:lnTo>
                    <a:pt x="6826" y="5191"/>
                  </a:lnTo>
                  <a:lnTo>
                    <a:pt x="6949" y="5191"/>
                  </a:lnTo>
                  <a:lnTo>
                    <a:pt x="6949" y="5148"/>
                  </a:lnTo>
                  <a:cubicBezTo>
                    <a:pt x="6949" y="5089"/>
                    <a:pt x="6902" y="5041"/>
                    <a:pt x="6843" y="5041"/>
                  </a:cubicBezTo>
                  <a:lnTo>
                    <a:pt x="6321" y="5041"/>
                  </a:lnTo>
                  <a:lnTo>
                    <a:pt x="6321" y="4770"/>
                  </a:lnTo>
                  <a:lnTo>
                    <a:pt x="6321" y="4733"/>
                  </a:lnTo>
                  <a:cubicBezTo>
                    <a:pt x="6321" y="4652"/>
                    <a:pt x="6253" y="4584"/>
                    <a:pt x="6172" y="4584"/>
                  </a:cubicBezTo>
                  <a:lnTo>
                    <a:pt x="6115" y="4584"/>
                  </a:lnTo>
                  <a:lnTo>
                    <a:pt x="6115" y="4494"/>
                  </a:lnTo>
                  <a:lnTo>
                    <a:pt x="5693" y="4494"/>
                  </a:lnTo>
                  <a:lnTo>
                    <a:pt x="5693" y="4584"/>
                  </a:lnTo>
                  <a:lnTo>
                    <a:pt x="5636" y="4584"/>
                  </a:lnTo>
                  <a:cubicBezTo>
                    <a:pt x="5555" y="4584"/>
                    <a:pt x="5487" y="4652"/>
                    <a:pt x="5487" y="4733"/>
                  </a:cubicBezTo>
                  <a:lnTo>
                    <a:pt x="5487" y="4770"/>
                  </a:lnTo>
                  <a:lnTo>
                    <a:pt x="5487" y="5041"/>
                  </a:lnTo>
                  <a:lnTo>
                    <a:pt x="5345" y="5041"/>
                  </a:lnTo>
                  <a:lnTo>
                    <a:pt x="5345" y="4865"/>
                  </a:lnTo>
                  <a:lnTo>
                    <a:pt x="5024" y="4865"/>
                  </a:lnTo>
                  <a:lnTo>
                    <a:pt x="5024" y="5041"/>
                  </a:lnTo>
                  <a:lnTo>
                    <a:pt x="4965" y="5041"/>
                  </a:lnTo>
                  <a:cubicBezTo>
                    <a:pt x="4906" y="5041"/>
                    <a:pt x="4859" y="5089"/>
                    <a:pt x="4859" y="5148"/>
                  </a:cubicBezTo>
                  <a:lnTo>
                    <a:pt x="4859" y="5191"/>
                  </a:lnTo>
                  <a:lnTo>
                    <a:pt x="4982" y="5191"/>
                  </a:lnTo>
                  <a:lnTo>
                    <a:pt x="4982" y="5201"/>
                  </a:lnTo>
                  <a:lnTo>
                    <a:pt x="4939" y="5201"/>
                  </a:lnTo>
                  <a:lnTo>
                    <a:pt x="4939" y="5303"/>
                  </a:lnTo>
                  <a:lnTo>
                    <a:pt x="4982" y="5303"/>
                  </a:lnTo>
                  <a:lnTo>
                    <a:pt x="4982" y="5321"/>
                  </a:lnTo>
                  <a:lnTo>
                    <a:pt x="4939" y="5321"/>
                  </a:lnTo>
                  <a:lnTo>
                    <a:pt x="4939" y="5422"/>
                  </a:lnTo>
                  <a:lnTo>
                    <a:pt x="4982" y="5422"/>
                  </a:lnTo>
                  <a:lnTo>
                    <a:pt x="4982" y="5439"/>
                  </a:lnTo>
                  <a:lnTo>
                    <a:pt x="4939" y="5439"/>
                  </a:lnTo>
                  <a:lnTo>
                    <a:pt x="4939" y="5540"/>
                  </a:lnTo>
                  <a:lnTo>
                    <a:pt x="4982" y="5540"/>
                  </a:lnTo>
                  <a:lnTo>
                    <a:pt x="4982" y="5547"/>
                  </a:lnTo>
                  <a:lnTo>
                    <a:pt x="4982" y="5558"/>
                  </a:lnTo>
                  <a:lnTo>
                    <a:pt x="4939" y="5558"/>
                  </a:lnTo>
                  <a:lnTo>
                    <a:pt x="4939" y="5659"/>
                  </a:lnTo>
                  <a:lnTo>
                    <a:pt x="4982" y="5659"/>
                  </a:lnTo>
                  <a:lnTo>
                    <a:pt x="4982" y="5676"/>
                  </a:lnTo>
                  <a:lnTo>
                    <a:pt x="4939" y="5676"/>
                  </a:lnTo>
                  <a:lnTo>
                    <a:pt x="4939" y="5777"/>
                  </a:lnTo>
                  <a:lnTo>
                    <a:pt x="4982" y="5777"/>
                  </a:lnTo>
                  <a:lnTo>
                    <a:pt x="4982" y="5795"/>
                  </a:lnTo>
                  <a:lnTo>
                    <a:pt x="4939" y="5795"/>
                  </a:lnTo>
                  <a:lnTo>
                    <a:pt x="4939" y="5896"/>
                  </a:lnTo>
                  <a:lnTo>
                    <a:pt x="4982" y="5896"/>
                  </a:lnTo>
                  <a:lnTo>
                    <a:pt x="4982" y="5913"/>
                  </a:lnTo>
                  <a:lnTo>
                    <a:pt x="4939" y="5913"/>
                  </a:lnTo>
                  <a:lnTo>
                    <a:pt x="4939" y="6014"/>
                  </a:lnTo>
                  <a:lnTo>
                    <a:pt x="4982" y="6014"/>
                  </a:lnTo>
                  <a:lnTo>
                    <a:pt x="4982" y="6032"/>
                  </a:lnTo>
                  <a:lnTo>
                    <a:pt x="4939" y="6032"/>
                  </a:lnTo>
                  <a:lnTo>
                    <a:pt x="4939" y="6134"/>
                  </a:lnTo>
                  <a:lnTo>
                    <a:pt x="4982" y="6134"/>
                  </a:lnTo>
                  <a:lnTo>
                    <a:pt x="4982" y="6151"/>
                  </a:lnTo>
                  <a:lnTo>
                    <a:pt x="4939" y="6151"/>
                  </a:lnTo>
                  <a:lnTo>
                    <a:pt x="4939" y="6252"/>
                  </a:lnTo>
                  <a:lnTo>
                    <a:pt x="4982" y="6252"/>
                  </a:lnTo>
                  <a:lnTo>
                    <a:pt x="4982" y="6270"/>
                  </a:lnTo>
                  <a:lnTo>
                    <a:pt x="4939" y="6270"/>
                  </a:lnTo>
                  <a:lnTo>
                    <a:pt x="4939" y="6371"/>
                  </a:lnTo>
                  <a:lnTo>
                    <a:pt x="4982" y="6371"/>
                  </a:lnTo>
                  <a:lnTo>
                    <a:pt x="4982" y="6388"/>
                  </a:lnTo>
                  <a:lnTo>
                    <a:pt x="4939" y="6388"/>
                  </a:lnTo>
                  <a:lnTo>
                    <a:pt x="4939" y="6489"/>
                  </a:lnTo>
                  <a:lnTo>
                    <a:pt x="4982" y="6489"/>
                  </a:lnTo>
                  <a:lnTo>
                    <a:pt x="4982" y="6507"/>
                  </a:lnTo>
                  <a:lnTo>
                    <a:pt x="4939" y="6507"/>
                  </a:lnTo>
                  <a:lnTo>
                    <a:pt x="4939" y="6608"/>
                  </a:lnTo>
                  <a:lnTo>
                    <a:pt x="4982" y="6608"/>
                  </a:lnTo>
                  <a:lnTo>
                    <a:pt x="4982" y="6625"/>
                  </a:lnTo>
                  <a:lnTo>
                    <a:pt x="4939" y="6625"/>
                  </a:lnTo>
                  <a:lnTo>
                    <a:pt x="4939" y="6726"/>
                  </a:lnTo>
                  <a:lnTo>
                    <a:pt x="4982" y="6726"/>
                  </a:lnTo>
                  <a:lnTo>
                    <a:pt x="4982" y="6744"/>
                  </a:lnTo>
                  <a:lnTo>
                    <a:pt x="4939" y="6744"/>
                  </a:lnTo>
                  <a:lnTo>
                    <a:pt x="4939" y="6845"/>
                  </a:lnTo>
                  <a:lnTo>
                    <a:pt x="4982" y="6845"/>
                  </a:lnTo>
                  <a:lnTo>
                    <a:pt x="4982" y="6862"/>
                  </a:lnTo>
                  <a:lnTo>
                    <a:pt x="4939" y="6862"/>
                  </a:lnTo>
                  <a:lnTo>
                    <a:pt x="4939" y="6964"/>
                  </a:lnTo>
                  <a:lnTo>
                    <a:pt x="4982" y="6964"/>
                  </a:lnTo>
                  <a:lnTo>
                    <a:pt x="4982" y="6982"/>
                  </a:lnTo>
                  <a:lnTo>
                    <a:pt x="4939" y="6982"/>
                  </a:lnTo>
                  <a:lnTo>
                    <a:pt x="4939" y="7083"/>
                  </a:lnTo>
                  <a:lnTo>
                    <a:pt x="4982" y="7083"/>
                  </a:lnTo>
                  <a:lnTo>
                    <a:pt x="4982" y="7100"/>
                  </a:lnTo>
                  <a:lnTo>
                    <a:pt x="4939" y="7100"/>
                  </a:lnTo>
                  <a:lnTo>
                    <a:pt x="4939" y="7201"/>
                  </a:lnTo>
                  <a:lnTo>
                    <a:pt x="4982" y="7201"/>
                  </a:lnTo>
                  <a:lnTo>
                    <a:pt x="4982" y="7219"/>
                  </a:lnTo>
                  <a:lnTo>
                    <a:pt x="4939" y="7219"/>
                  </a:lnTo>
                  <a:lnTo>
                    <a:pt x="4939" y="7320"/>
                  </a:lnTo>
                  <a:lnTo>
                    <a:pt x="4982" y="7320"/>
                  </a:lnTo>
                  <a:lnTo>
                    <a:pt x="4982" y="7337"/>
                  </a:lnTo>
                  <a:lnTo>
                    <a:pt x="4939" y="7337"/>
                  </a:lnTo>
                  <a:lnTo>
                    <a:pt x="4939" y="7438"/>
                  </a:lnTo>
                  <a:lnTo>
                    <a:pt x="4982" y="7438"/>
                  </a:lnTo>
                  <a:lnTo>
                    <a:pt x="4982" y="7456"/>
                  </a:lnTo>
                  <a:lnTo>
                    <a:pt x="4939" y="7456"/>
                  </a:lnTo>
                  <a:lnTo>
                    <a:pt x="4939" y="7557"/>
                  </a:lnTo>
                  <a:lnTo>
                    <a:pt x="4982" y="7557"/>
                  </a:lnTo>
                  <a:lnTo>
                    <a:pt x="4982" y="7574"/>
                  </a:lnTo>
                  <a:lnTo>
                    <a:pt x="4939" y="7574"/>
                  </a:lnTo>
                  <a:lnTo>
                    <a:pt x="4939" y="7675"/>
                  </a:lnTo>
                  <a:lnTo>
                    <a:pt x="4982" y="7675"/>
                  </a:lnTo>
                  <a:lnTo>
                    <a:pt x="4982" y="7693"/>
                  </a:lnTo>
                  <a:lnTo>
                    <a:pt x="4939" y="7693"/>
                  </a:lnTo>
                  <a:lnTo>
                    <a:pt x="4939" y="7795"/>
                  </a:lnTo>
                  <a:lnTo>
                    <a:pt x="4982" y="7795"/>
                  </a:lnTo>
                  <a:lnTo>
                    <a:pt x="4982" y="7811"/>
                  </a:lnTo>
                  <a:lnTo>
                    <a:pt x="4939" y="7811"/>
                  </a:lnTo>
                  <a:lnTo>
                    <a:pt x="4939" y="7913"/>
                  </a:lnTo>
                  <a:lnTo>
                    <a:pt x="4982" y="7913"/>
                  </a:lnTo>
                  <a:lnTo>
                    <a:pt x="4982" y="7983"/>
                  </a:lnTo>
                  <a:lnTo>
                    <a:pt x="5119" y="7983"/>
                  </a:lnTo>
                  <a:lnTo>
                    <a:pt x="5119" y="8379"/>
                  </a:lnTo>
                  <a:lnTo>
                    <a:pt x="5033" y="8414"/>
                  </a:lnTo>
                  <a:lnTo>
                    <a:pt x="4753" y="8134"/>
                  </a:lnTo>
                  <a:lnTo>
                    <a:pt x="4850" y="8037"/>
                  </a:lnTo>
                  <a:lnTo>
                    <a:pt x="4801" y="7987"/>
                  </a:lnTo>
                  <a:lnTo>
                    <a:pt x="4830" y="7957"/>
                  </a:lnTo>
                  <a:lnTo>
                    <a:pt x="4759" y="7884"/>
                  </a:lnTo>
                  <a:lnTo>
                    <a:pt x="4728" y="7915"/>
                  </a:lnTo>
                  <a:lnTo>
                    <a:pt x="4717" y="7902"/>
                  </a:lnTo>
                  <a:lnTo>
                    <a:pt x="4746" y="7873"/>
                  </a:lnTo>
                  <a:lnTo>
                    <a:pt x="4674" y="7800"/>
                  </a:lnTo>
                  <a:lnTo>
                    <a:pt x="4644" y="7830"/>
                  </a:lnTo>
                  <a:lnTo>
                    <a:pt x="4632" y="7818"/>
                  </a:lnTo>
                  <a:lnTo>
                    <a:pt x="4662" y="7788"/>
                  </a:lnTo>
                  <a:lnTo>
                    <a:pt x="4590" y="7716"/>
                  </a:lnTo>
                  <a:lnTo>
                    <a:pt x="4559" y="7746"/>
                  </a:lnTo>
                  <a:lnTo>
                    <a:pt x="4548" y="7733"/>
                  </a:lnTo>
                  <a:lnTo>
                    <a:pt x="4577" y="7704"/>
                  </a:lnTo>
                  <a:lnTo>
                    <a:pt x="4506" y="7631"/>
                  </a:lnTo>
                  <a:lnTo>
                    <a:pt x="4475" y="7662"/>
                  </a:lnTo>
                  <a:lnTo>
                    <a:pt x="4463" y="7649"/>
                  </a:lnTo>
                  <a:lnTo>
                    <a:pt x="4493" y="7620"/>
                  </a:lnTo>
                  <a:lnTo>
                    <a:pt x="4421" y="7547"/>
                  </a:lnTo>
                  <a:lnTo>
                    <a:pt x="4391" y="7577"/>
                  </a:lnTo>
                  <a:lnTo>
                    <a:pt x="4379" y="7565"/>
                  </a:lnTo>
                  <a:lnTo>
                    <a:pt x="4409" y="7535"/>
                  </a:lnTo>
                  <a:lnTo>
                    <a:pt x="4337" y="7462"/>
                  </a:lnTo>
                  <a:lnTo>
                    <a:pt x="4306" y="7493"/>
                  </a:lnTo>
                  <a:lnTo>
                    <a:pt x="4295" y="7480"/>
                  </a:lnTo>
                  <a:lnTo>
                    <a:pt x="4324" y="7451"/>
                  </a:lnTo>
                  <a:lnTo>
                    <a:pt x="4253" y="7378"/>
                  </a:lnTo>
                  <a:lnTo>
                    <a:pt x="4222" y="7409"/>
                  </a:lnTo>
                  <a:lnTo>
                    <a:pt x="4210" y="7396"/>
                  </a:lnTo>
                  <a:lnTo>
                    <a:pt x="4240" y="7366"/>
                  </a:lnTo>
                  <a:lnTo>
                    <a:pt x="4169" y="7294"/>
                  </a:lnTo>
                  <a:lnTo>
                    <a:pt x="4139" y="7324"/>
                  </a:lnTo>
                  <a:lnTo>
                    <a:pt x="4127" y="7312"/>
                  </a:lnTo>
                  <a:lnTo>
                    <a:pt x="4158" y="7282"/>
                  </a:lnTo>
                  <a:lnTo>
                    <a:pt x="4085" y="7209"/>
                  </a:lnTo>
                  <a:lnTo>
                    <a:pt x="4054" y="7240"/>
                  </a:lnTo>
                  <a:lnTo>
                    <a:pt x="4043" y="7227"/>
                  </a:lnTo>
                  <a:lnTo>
                    <a:pt x="4073" y="7198"/>
                  </a:lnTo>
                  <a:lnTo>
                    <a:pt x="4000" y="7126"/>
                  </a:lnTo>
                  <a:lnTo>
                    <a:pt x="3970" y="7157"/>
                  </a:lnTo>
                  <a:lnTo>
                    <a:pt x="3958" y="7145"/>
                  </a:lnTo>
                  <a:lnTo>
                    <a:pt x="3989" y="7114"/>
                  </a:lnTo>
                  <a:lnTo>
                    <a:pt x="3916" y="7042"/>
                  </a:lnTo>
                  <a:lnTo>
                    <a:pt x="3886" y="7072"/>
                  </a:lnTo>
                  <a:lnTo>
                    <a:pt x="3874" y="7061"/>
                  </a:lnTo>
                  <a:lnTo>
                    <a:pt x="3905" y="7030"/>
                  </a:lnTo>
                  <a:lnTo>
                    <a:pt x="3832" y="6958"/>
                  </a:lnTo>
                  <a:lnTo>
                    <a:pt x="3801" y="6989"/>
                  </a:lnTo>
                  <a:lnTo>
                    <a:pt x="3790" y="6977"/>
                  </a:lnTo>
                  <a:lnTo>
                    <a:pt x="3820" y="6947"/>
                  </a:lnTo>
                  <a:lnTo>
                    <a:pt x="3747" y="6876"/>
                  </a:lnTo>
                  <a:lnTo>
                    <a:pt x="3717" y="6906"/>
                  </a:lnTo>
                  <a:lnTo>
                    <a:pt x="3705" y="6894"/>
                  </a:lnTo>
                  <a:lnTo>
                    <a:pt x="3736" y="6863"/>
                  </a:lnTo>
                  <a:lnTo>
                    <a:pt x="3664" y="6792"/>
                  </a:lnTo>
                  <a:lnTo>
                    <a:pt x="3633" y="6821"/>
                  </a:lnTo>
                  <a:lnTo>
                    <a:pt x="3622" y="6810"/>
                  </a:lnTo>
                  <a:lnTo>
                    <a:pt x="3652" y="6779"/>
                  </a:lnTo>
                  <a:lnTo>
                    <a:pt x="3580" y="6707"/>
                  </a:lnTo>
                  <a:lnTo>
                    <a:pt x="3549" y="6737"/>
                  </a:lnTo>
                  <a:lnTo>
                    <a:pt x="3538" y="6725"/>
                  </a:lnTo>
                  <a:lnTo>
                    <a:pt x="3568" y="6695"/>
                  </a:lnTo>
                  <a:lnTo>
                    <a:pt x="3496" y="6623"/>
                  </a:lnTo>
                  <a:lnTo>
                    <a:pt x="3467" y="6653"/>
                  </a:lnTo>
                  <a:lnTo>
                    <a:pt x="3454" y="6641"/>
                  </a:lnTo>
                  <a:lnTo>
                    <a:pt x="3485" y="6610"/>
                  </a:lnTo>
                  <a:lnTo>
                    <a:pt x="3412" y="6540"/>
                  </a:lnTo>
                  <a:lnTo>
                    <a:pt x="3383" y="6570"/>
                  </a:lnTo>
                  <a:lnTo>
                    <a:pt x="3371" y="6558"/>
                  </a:lnTo>
                  <a:lnTo>
                    <a:pt x="3400" y="6528"/>
                  </a:lnTo>
                  <a:lnTo>
                    <a:pt x="3330" y="6455"/>
                  </a:lnTo>
                  <a:lnTo>
                    <a:pt x="3299" y="6486"/>
                  </a:lnTo>
                  <a:lnTo>
                    <a:pt x="3288" y="6473"/>
                  </a:lnTo>
                  <a:lnTo>
                    <a:pt x="3318" y="6444"/>
                  </a:lnTo>
                  <a:lnTo>
                    <a:pt x="3245" y="6371"/>
                  </a:lnTo>
                  <a:lnTo>
                    <a:pt x="3215" y="6402"/>
                  </a:lnTo>
                  <a:lnTo>
                    <a:pt x="3203" y="6389"/>
                  </a:lnTo>
                  <a:lnTo>
                    <a:pt x="3234" y="6359"/>
                  </a:lnTo>
                  <a:lnTo>
                    <a:pt x="3161" y="6287"/>
                  </a:lnTo>
                  <a:lnTo>
                    <a:pt x="3130" y="6317"/>
                  </a:lnTo>
                  <a:lnTo>
                    <a:pt x="3119" y="6305"/>
                  </a:lnTo>
                  <a:lnTo>
                    <a:pt x="3149" y="6275"/>
                  </a:lnTo>
                  <a:lnTo>
                    <a:pt x="3077" y="6202"/>
                  </a:lnTo>
                  <a:lnTo>
                    <a:pt x="3046" y="6233"/>
                  </a:lnTo>
                  <a:lnTo>
                    <a:pt x="3034" y="6220"/>
                  </a:lnTo>
                  <a:lnTo>
                    <a:pt x="3065" y="6191"/>
                  </a:lnTo>
                  <a:lnTo>
                    <a:pt x="2992" y="6118"/>
                  </a:lnTo>
                  <a:lnTo>
                    <a:pt x="2962" y="6148"/>
                  </a:lnTo>
                  <a:lnTo>
                    <a:pt x="2950" y="6136"/>
                  </a:lnTo>
                  <a:lnTo>
                    <a:pt x="2981" y="6106"/>
                  </a:lnTo>
                  <a:lnTo>
                    <a:pt x="2908" y="6033"/>
                  </a:lnTo>
                  <a:lnTo>
                    <a:pt x="2894" y="6046"/>
                  </a:lnTo>
                  <a:lnTo>
                    <a:pt x="2877" y="6064"/>
                  </a:lnTo>
                  <a:lnTo>
                    <a:pt x="2870" y="6056"/>
                  </a:lnTo>
                  <a:lnTo>
                    <a:pt x="2893" y="6032"/>
                  </a:lnTo>
                  <a:lnTo>
                    <a:pt x="2956" y="5969"/>
                  </a:lnTo>
                  <a:lnTo>
                    <a:pt x="2925" y="5939"/>
                  </a:lnTo>
                  <a:cubicBezTo>
                    <a:pt x="2915" y="5929"/>
                    <a:pt x="2905" y="5923"/>
                    <a:pt x="2893" y="5917"/>
                  </a:cubicBezTo>
                  <a:cubicBezTo>
                    <a:pt x="2879" y="5911"/>
                    <a:pt x="2864" y="5908"/>
                    <a:pt x="2849" y="5908"/>
                  </a:cubicBezTo>
                  <a:cubicBezTo>
                    <a:pt x="2821" y="5908"/>
                    <a:pt x="2793" y="5918"/>
                    <a:pt x="2773" y="5939"/>
                  </a:cubicBezTo>
                  <a:lnTo>
                    <a:pt x="2404" y="6308"/>
                  </a:lnTo>
                  <a:lnTo>
                    <a:pt x="2187" y="6090"/>
                  </a:lnTo>
                  <a:cubicBezTo>
                    <a:pt x="2158" y="6062"/>
                    <a:pt x="2119" y="6048"/>
                    <a:pt x="2081" y="6048"/>
                  </a:cubicBezTo>
                  <a:cubicBezTo>
                    <a:pt x="2042" y="6048"/>
                    <a:pt x="2004" y="6062"/>
                    <a:pt x="1976" y="6090"/>
                  </a:cubicBezTo>
                  <a:lnTo>
                    <a:pt x="1937" y="6129"/>
                  </a:lnTo>
                  <a:lnTo>
                    <a:pt x="1871" y="6065"/>
                  </a:lnTo>
                  <a:lnTo>
                    <a:pt x="1574" y="6363"/>
                  </a:lnTo>
                  <a:lnTo>
                    <a:pt x="1638" y="6428"/>
                  </a:lnTo>
                  <a:lnTo>
                    <a:pt x="1599" y="6467"/>
                  </a:lnTo>
                  <a:cubicBezTo>
                    <a:pt x="1591" y="6475"/>
                    <a:pt x="1586" y="6483"/>
                    <a:pt x="1580" y="6491"/>
                  </a:cubicBezTo>
                  <a:cubicBezTo>
                    <a:pt x="1542" y="6549"/>
                    <a:pt x="1549" y="6628"/>
                    <a:pt x="1599" y="6678"/>
                  </a:cubicBezTo>
                  <a:lnTo>
                    <a:pt x="1626" y="6704"/>
                  </a:lnTo>
                  <a:lnTo>
                    <a:pt x="1816" y="6895"/>
                  </a:lnTo>
                  <a:lnTo>
                    <a:pt x="1715" y="6997"/>
                  </a:lnTo>
                  <a:lnTo>
                    <a:pt x="1591" y="6873"/>
                  </a:lnTo>
                  <a:lnTo>
                    <a:pt x="1516" y="6948"/>
                  </a:lnTo>
                  <a:lnTo>
                    <a:pt x="1439" y="7025"/>
                  </a:lnTo>
                  <a:lnTo>
                    <a:pt x="1364" y="7100"/>
                  </a:lnTo>
                  <a:lnTo>
                    <a:pt x="1488" y="7224"/>
                  </a:lnTo>
                  <a:lnTo>
                    <a:pt x="1446" y="7266"/>
                  </a:lnTo>
                  <a:cubicBezTo>
                    <a:pt x="1404" y="7308"/>
                    <a:pt x="1404" y="7375"/>
                    <a:pt x="1446" y="7417"/>
                  </a:cubicBezTo>
                  <a:lnTo>
                    <a:pt x="1478" y="7449"/>
                  </a:lnTo>
                  <a:lnTo>
                    <a:pt x="1564" y="7362"/>
                  </a:lnTo>
                  <a:lnTo>
                    <a:pt x="1573" y="7370"/>
                  </a:lnTo>
                  <a:lnTo>
                    <a:pt x="1542" y="7400"/>
                  </a:lnTo>
                  <a:lnTo>
                    <a:pt x="1615" y="7473"/>
                  </a:lnTo>
                  <a:lnTo>
                    <a:pt x="1645" y="7442"/>
                  </a:lnTo>
                  <a:lnTo>
                    <a:pt x="1657" y="7454"/>
                  </a:lnTo>
                  <a:lnTo>
                    <a:pt x="1627" y="7485"/>
                  </a:lnTo>
                  <a:lnTo>
                    <a:pt x="1699" y="7557"/>
                  </a:lnTo>
                  <a:lnTo>
                    <a:pt x="1729" y="7527"/>
                  </a:lnTo>
                  <a:lnTo>
                    <a:pt x="1742" y="7538"/>
                  </a:lnTo>
                  <a:lnTo>
                    <a:pt x="1711" y="7569"/>
                  </a:lnTo>
                  <a:lnTo>
                    <a:pt x="1784" y="7642"/>
                  </a:lnTo>
                  <a:lnTo>
                    <a:pt x="1813" y="7611"/>
                  </a:lnTo>
                  <a:lnTo>
                    <a:pt x="1826" y="7623"/>
                  </a:lnTo>
                  <a:lnTo>
                    <a:pt x="1795" y="7653"/>
                  </a:lnTo>
                  <a:lnTo>
                    <a:pt x="1868" y="7726"/>
                  </a:lnTo>
                  <a:lnTo>
                    <a:pt x="1898" y="7695"/>
                  </a:lnTo>
                  <a:lnTo>
                    <a:pt x="1910" y="7707"/>
                  </a:lnTo>
                  <a:lnTo>
                    <a:pt x="1880" y="7738"/>
                  </a:lnTo>
                  <a:lnTo>
                    <a:pt x="1951" y="7809"/>
                  </a:lnTo>
                  <a:lnTo>
                    <a:pt x="1982" y="7779"/>
                  </a:lnTo>
                  <a:lnTo>
                    <a:pt x="1994" y="7790"/>
                  </a:lnTo>
                  <a:lnTo>
                    <a:pt x="1964" y="7821"/>
                  </a:lnTo>
                  <a:lnTo>
                    <a:pt x="2036" y="7894"/>
                  </a:lnTo>
                  <a:lnTo>
                    <a:pt x="2066" y="7863"/>
                  </a:lnTo>
                  <a:lnTo>
                    <a:pt x="2078" y="7875"/>
                  </a:lnTo>
                  <a:lnTo>
                    <a:pt x="2048" y="7905"/>
                  </a:lnTo>
                  <a:lnTo>
                    <a:pt x="2120" y="7978"/>
                  </a:lnTo>
                  <a:lnTo>
                    <a:pt x="2151" y="7948"/>
                  </a:lnTo>
                  <a:lnTo>
                    <a:pt x="2162" y="7959"/>
                  </a:lnTo>
                  <a:lnTo>
                    <a:pt x="2133" y="7990"/>
                  </a:lnTo>
                  <a:lnTo>
                    <a:pt x="2205" y="8062"/>
                  </a:lnTo>
                  <a:lnTo>
                    <a:pt x="2235" y="8032"/>
                  </a:lnTo>
                  <a:lnTo>
                    <a:pt x="2247" y="8043"/>
                  </a:lnTo>
                  <a:lnTo>
                    <a:pt x="2217" y="8074"/>
                  </a:lnTo>
                  <a:lnTo>
                    <a:pt x="2289" y="8147"/>
                  </a:lnTo>
                  <a:lnTo>
                    <a:pt x="2319" y="8116"/>
                  </a:lnTo>
                  <a:lnTo>
                    <a:pt x="2331" y="8128"/>
                  </a:lnTo>
                  <a:lnTo>
                    <a:pt x="2302" y="8158"/>
                  </a:lnTo>
                  <a:lnTo>
                    <a:pt x="2373" y="8231"/>
                  </a:lnTo>
                  <a:lnTo>
                    <a:pt x="2404" y="8201"/>
                  </a:lnTo>
                  <a:lnTo>
                    <a:pt x="2415" y="8212"/>
                  </a:lnTo>
                  <a:lnTo>
                    <a:pt x="2386" y="8243"/>
                  </a:lnTo>
                  <a:lnTo>
                    <a:pt x="2458" y="8316"/>
                  </a:lnTo>
                  <a:lnTo>
                    <a:pt x="2488" y="8285"/>
                  </a:lnTo>
                  <a:lnTo>
                    <a:pt x="2500" y="8297"/>
                  </a:lnTo>
                  <a:lnTo>
                    <a:pt x="2470" y="8327"/>
                  </a:lnTo>
                  <a:lnTo>
                    <a:pt x="2542" y="8400"/>
                  </a:lnTo>
                  <a:lnTo>
                    <a:pt x="2573" y="8369"/>
                  </a:lnTo>
                  <a:lnTo>
                    <a:pt x="2584" y="8381"/>
                  </a:lnTo>
                  <a:lnTo>
                    <a:pt x="2555" y="8412"/>
                  </a:lnTo>
                  <a:lnTo>
                    <a:pt x="2626" y="8484"/>
                  </a:lnTo>
                  <a:lnTo>
                    <a:pt x="2657" y="8454"/>
                  </a:lnTo>
                  <a:lnTo>
                    <a:pt x="2669" y="8465"/>
                  </a:lnTo>
                  <a:lnTo>
                    <a:pt x="2639" y="8496"/>
                  </a:lnTo>
                  <a:lnTo>
                    <a:pt x="2711" y="8569"/>
                  </a:lnTo>
                  <a:lnTo>
                    <a:pt x="2741" y="8538"/>
                  </a:lnTo>
                  <a:lnTo>
                    <a:pt x="2753" y="8550"/>
                  </a:lnTo>
                  <a:lnTo>
                    <a:pt x="2723" y="8580"/>
                  </a:lnTo>
                  <a:lnTo>
                    <a:pt x="2795" y="8653"/>
                  </a:lnTo>
                  <a:lnTo>
                    <a:pt x="2826" y="8622"/>
                  </a:lnTo>
                  <a:lnTo>
                    <a:pt x="2837" y="8634"/>
                  </a:lnTo>
                  <a:lnTo>
                    <a:pt x="2808" y="8665"/>
                  </a:lnTo>
                  <a:lnTo>
                    <a:pt x="2879" y="8735"/>
                  </a:lnTo>
                  <a:lnTo>
                    <a:pt x="2898" y="8717"/>
                  </a:lnTo>
                  <a:lnTo>
                    <a:pt x="2909" y="8707"/>
                  </a:lnTo>
                  <a:lnTo>
                    <a:pt x="2921" y="8718"/>
                  </a:lnTo>
                  <a:lnTo>
                    <a:pt x="2897" y="8743"/>
                  </a:lnTo>
                  <a:lnTo>
                    <a:pt x="2889" y="8750"/>
                  </a:lnTo>
                  <a:lnTo>
                    <a:pt x="2897" y="8758"/>
                  </a:lnTo>
                  <a:lnTo>
                    <a:pt x="2962" y="8823"/>
                  </a:lnTo>
                  <a:lnTo>
                    <a:pt x="2992" y="8792"/>
                  </a:lnTo>
                  <a:lnTo>
                    <a:pt x="3004" y="8804"/>
                  </a:lnTo>
                  <a:lnTo>
                    <a:pt x="2973" y="8834"/>
                  </a:lnTo>
                  <a:lnTo>
                    <a:pt x="3046" y="8907"/>
                  </a:lnTo>
                  <a:lnTo>
                    <a:pt x="3077" y="8877"/>
                  </a:lnTo>
                  <a:lnTo>
                    <a:pt x="3088" y="8888"/>
                  </a:lnTo>
                  <a:lnTo>
                    <a:pt x="3058" y="8919"/>
                  </a:lnTo>
                  <a:lnTo>
                    <a:pt x="3129" y="8992"/>
                  </a:lnTo>
                  <a:lnTo>
                    <a:pt x="3159" y="8961"/>
                  </a:lnTo>
                  <a:lnTo>
                    <a:pt x="3172" y="8973"/>
                  </a:lnTo>
                  <a:lnTo>
                    <a:pt x="3141" y="9003"/>
                  </a:lnTo>
                  <a:lnTo>
                    <a:pt x="3214" y="9076"/>
                  </a:lnTo>
                  <a:lnTo>
                    <a:pt x="3243" y="9045"/>
                  </a:lnTo>
                  <a:lnTo>
                    <a:pt x="3256" y="9057"/>
                  </a:lnTo>
                  <a:lnTo>
                    <a:pt x="3225" y="9088"/>
                  </a:lnTo>
                  <a:lnTo>
                    <a:pt x="3298" y="9160"/>
                  </a:lnTo>
                  <a:lnTo>
                    <a:pt x="3328" y="9130"/>
                  </a:lnTo>
                  <a:lnTo>
                    <a:pt x="3340" y="9141"/>
                  </a:lnTo>
                  <a:lnTo>
                    <a:pt x="3310" y="9172"/>
                  </a:lnTo>
                  <a:lnTo>
                    <a:pt x="3380" y="9245"/>
                  </a:lnTo>
                  <a:lnTo>
                    <a:pt x="3411" y="9214"/>
                  </a:lnTo>
                  <a:lnTo>
                    <a:pt x="3423" y="9226"/>
                  </a:lnTo>
                  <a:lnTo>
                    <a:pt x="3393" y="9256"/>
                  </a:lnTo>
                  <a:lnTo>
                    <a:pt x="3465" y="9329"/>
                  </a:lnTo>
                  <a:lnTo>
                    <a:pt x="3495" y="9298"/>
                  </a:lnTo>
                  <a:lnTo>
                    <a:pt x="3546" y="9349"/>
                  </a:lnTo>
                  <a:lnTo>
                    <a:pt x="3642" y="9251"/>
                  </a:lnTo>
                  <a:lnTo>
                    <a:pt x="3921" y="9530"/>
                  </a:lnTo>
                  <a:cubicBezTo>
                    <a:pt x="3908" y="9560"/>
                    <a:pt x="3896" y="9587"/>
                    <a:pt x="3886" y="9616"/>
                  </a:cubicBezTo>
                  <a:lnTo>
                    <a:pt x="3490" y="9616"/>
                  </a:lnTo>
                  <a:lnTo>
                    <a:pt x="3490" y="9479"/>
                  </a:lnTo>
                  <a:lnTo>
                    <a:pt x="3420" y="9479"/>
                  </a:lnTo>
                  <a:lnTo>
                    <a:pt x="3420" y="9436"/>
                  </a:lnTo>
                  <a:lnTo>
                    <a:pt x="3319" y="9436"/>
                  </a:lnTo>
                  <a:lnTo>
                    <a:pt x="3319" y="9479"/>
                  </a:lnTo>
                  <a:lnTo>
                    <a:pt x="3301" y="9479"/>
                  </a:lnTo>
                  <a:lnTo>
                    <a:pt x="3301" y="9436"/>
                  </a:lnTo>
                  <a:lnTo>
                    <a:pt x="3200" y="9436"/>
                  </a:lnTo>
                  <a:lnTo>
                    <a:pt x="3200" y="9479"/>
                  </a:lnTo>
                  <a:lnTo>
                    <a:pt x="3183" y="9479"/>
                  </a:lnTo>
                  <a:lnTo>
                    <a:pt x="3183" y="9436"/>
                  </a:lnTo>
                  <a:lnTo>
                    <a:pt x="3082" y="9436"/>
                  </a:lnTo>
                  <a:lnTo>
                    <a:pt x="3082" y="9479"/>
                  </a:lnTo>
                  <a:lnTo>
                    <a:pt x="3064" y="9479"/>
                  </a:lnTo>
                  <a:lnTo>
                    <a:pt x="3064" y="9436"/>
                  </a:lnTo>
                  <a:lnTo>
                    <a:pt x="2963" y="9436"/>
                  </a:lnTo>
                  <a:lnTo>
                    <a:pt x="2963" y="9479"/>
                  </a:lnTo>
                  <a:lnTo>
                    <a:pt x="2946" y="9479"/>
                  </a:lnTo>
                  <a:lnTo>
                    <a:pt x="2946" y="9436"/>
                  </a:lnTo>
                  <a:lnTo>
                    <a:pt x="2845" y="9436"/>
                  </a:lnTo>
                  <a:lnTo>
                    <a:pt x="2845" y="9479"/>
                  </a:lnTo>
                  <a:lnTo>
                    <a:pt x="2827" y="9479"/>
                  </a:lnTo>
                  <a:lnTo>
                    <a:pt x="2827" y="9436"/>
                  </a:lnTo>
                  <a:lnTo>
                    <a:pt x="2726" y="9436"/>
                  </a:lnTo>
                  <a:lnTo>
                    <a:pt x="2726" y="9479"/>
                  </a:lnTo>
                  <a:lnTo>
                    <a:pt x="2709" y="9479"/>
                  </a:lnTo>
                  <a:lnTo>
                    <a:pt x="2709" y="9436"/>
                  </a:lnTo>
                  <a:lnTo>
                    <a:pt x="2607" y="9436"/>
                  </a:lnTo>
                  <a:lnTo>
                    <a:pt x="2607" y="9479"/>
                  </a:lnTo>
                  <a:lnTo>
                    <a:pt x="2589" y="9479"/>
                  </a:lnTo>
                  <a:lnTo>
                    <a:pt x="2589" y="9436"/>
                  </a:lnTo>
                  <a:lnTo>
                    <a:pt x="2488" y="9436"/>
                  </a:lnTo>
                  <a:lnTo>
                    <a:pt x="2488" y="9479"/>
                  </a:lnTo>
                  <a:lnTo>
                    <a:pt x="2471" y="9479"/>
                  </a:lnTo>
                  <a:lnTo>
                    <a:pt x="2471" y="9436"/>
                  </a:lnTo>
                  <a:lnTo>
                    <a:pt x="2370" y="9436"/>
                  </a:lnTo>
                  <a:lnTo>
                    <a:pt x="2370" y="9479"/>
                  </a:lnTo>
                  <a:lnTo>
                    <a:pt x="2352" y="9479"/>
                  </a:lnTo>
                  <a:lnTo>
                    <a:pt x="2352" y="9436"/>
                  </a:lnTo>
                  <a:lnTo>
                    <a:pt x="2251" y="9436"/>
                  </a:lnTo>
                  <a:lnTo>
                    <a:pt x="2251" y="9479"/>
                  </a:lnTo>
                  <a:lnTo>
                    <a:pt x="2234" y="9479"/>
                  </a:lnTo>
                  <a:lnTo>
                    <a:pt x="2234" y="9436"/>
                  </a:lnTo>
                  <a:lnTo>
                    <a:pt x="2133" y="9436"/>
                  </a:lnTo>
                  <a:lnTo>
                    <a:pt x="2133" y="9479"/>
                  </a:lnTo>
                  <a:lnTo>
                    <a:pt x="2115" y="9479"/>
                  </a:lnTo>
                  <a:lnTo>
                    <a:pt x="2115" y="9436"/>
                  </a:lnTo>
                  <a:lnTo>
                    <a:pt x="2014" y="9436"/>
                  </a:lnTo>
                  <a:lnTo>
                    <a:pt x="2014" y="9479"/>
                  </a:lnTo>
                  <a:lnTo>
                    <a:pt x="1997" y="9479"/>
                  </a:lnTo>
                  <a:lnTo>
                    <a:pt x="1997" y="9436"/>
                  </a:lnTo>
                  <a:lnTo>
                    <a:pt x="1896" y="9436"/>
                  </a:lnTo>
                  <a:lnTo>
                    <a:pt x="1896" y="9479"/>
                  </a:lnTo>
                  <a:lnTo>
                    <a:pt x="1878" y="9479"/>
                  </a:lnTo>
                  <a:lnTo>
                    <a:pt x="1878" y="9436"/>
                  </a:lnTo>
                  <a:lnTo>
                    <a:pt x="1776" y="9436"/>
                  </a:lnTo>
                  <a:lnTo>
                    <a:pt x="1776" y="9479"/>
                  </a:lnTo>
                  <a:lnTo>
                    <a:pt x="1760" y="9479"/>
                  </a:lnTo>
                  <a:lnTo>
                    <a:pt x="1760" y="9436"/>
                  </a:lnTo>
                  <a:lnTo>
                    <a:pt x="1658" y="9436"/>
                  </a:lnTo>
                  <a:lnTo>
                    <a:pt x="1658" y="9479"/>
                  </a:lnTo>
                  <a:lnTo>
                    <a:pt x="1640" y="9479"/>
                  </a:lnTo>
                  <a:lnTo>
                    <a:pt x="1640" y="9436"/>
                  </a:lnTo>
                  <a:lnTo>
                    <a:pt x="1539" y="9436"/>
                  </a:lnTo>
                  <a:lnTo>
                    <a:pt x="1539" y="9479"/>
                  </a:lnTo>
                  <a:lnTo>
                    <a:pt x="1522" y="9479"/>
                  </a:lnTo>
                  <a:lnTo>
                    <a:pt x="1522" y="9436"/>
                  </a:lnTo>
                  <a:lnTo>
                    <a:pt x="1421" y="9436"/>
                  </a:lnTo>
                  <a:lnTo>
                    <a:pt x="1421" y="9479"/>
                  </a:lnTo>
                  <a:lnTo>
                    <a:pt x="1403" y="9479"/>
                  </a:lnTo>
                  <a:lnTo>
                    <a:pt x="1403" y="9436"/>
                  </a:lnTo>
                  <a:lnTo>
                    <a:pt x="1302" y="9436"/>
                  </a:lnTo>
                  <a:lnTo>
                    <a:pt x="1302" y="9479"/>
                  </a:lnTo>
                  <a:lnTo>
                    <a:pt x="1285" y="9479"/>
                  </a:lnTo>
                  <a:lnTo>
                    <a:pt x="1285" y="9436"/>
                  </a:lnTo>
                  <a:lnTo>
                    <a:pt x="1184" y="9436"/>
                  </a:lnTo>
                  <a:lnTo>
                    <a:pt x="1184" y="9479"/>
                  </a:lnTo>
                  <a:lnTo>
                    <a:pt x="1166" y="9479"/>
                  </a:lnTo>
                  <a:lnTo>
                    <a:pt x="1166" y="9436"/>
                  </a:lnTo>
                  <a:lnTo>
                    <a:pt x="1065" y="9436"/>
                  </a:lnTo>
                  <a:lnTo>
                    <a:pt x="1065" y="9479"/>
                  </a:lnTo>
                  <a:lnTo>
                    <a:pt x="1048" y="9479"/>
                  </a:lnTo>
                  <a:lnTo>
                    <a:pt x="1048" y="9436"/>
                  </a:lnTo>
                  <a:lnTo>
                    <a:pt x="946" y="9436"/>
                  </a:lnTo>
                  <a:lnTo>
                    <a:pt x="946" y="9479"/>
                  </a:lnTo>
                  <a:lnTo>
                    <a:pt x="929" y="9479"/>
                  </a:lnTo>
                  <a:lnTo>
                    <a:pt x="929" y="9436"/>
                  </a:lnTo>
                  <a:lnTo>
                    <a:pt x="827" y="9436"/>
                  </a:lnTo>
                  <a:lnTo>
                    <a:pt x="827" y="9479"/>
                  </a:lnTo>
                  <a:lnTo>
                    <a:pt x="810" y="9479"/>
                  </a:lnTo>
                  <a:lnTo>
                    <a:pt x="810" y="9436"/>
                  </a:lnTo>
                  <a:lnTo>
                    <a:pt x="709" y="9436"/>
                  </a:lnTo>
                  <a:lnTo>
                    <a:pt x="709" y="9479"/>
                  </a:lnTo>
                  <a:lnTo>
                    <a:pt x="699" y="9479"/>
                  </a:lnTo>
                  <a:lnTo>
                    <a:pt x="699" y="9355"/>
                  </a:lnTo>
                  <a:lnTo>
                    <a:pt x="654" y="9355"/>
                  </a:lnTo>
                  <a:cubicBezTo>
                    <a:pt x="595" y="9355"/>
                    <a:pt x="548" y="9403"/>
                    <a:pt x="548" y="9462"/>
                  </a:cubicBezTo>
                  <a:lnTo>
                    <a:pt x="548" y="9984"/>
                  </a:lnTo>
                  <a:lnTo>
                    <a:pt x="241" y="9984"/>
                  </a:lnTo>
                  <a:cubicBezTo>
                    <a:pt x="159" y="9984"/>
                    <a:pt x="92" y="10051"/>
                    <a:pt x="92" y="10133"/>
                  </a:cubicBezTo>
                  <a:lnTo>
                    <a:pt x="92" y="10190"/>
                  </a:lnTo>
                  <a:lnTo>
                    <a:pt x="0" y="10190"/>
                  </a:lnTo>
                  <a:lnTo>
                    <a:pt x="0" y="10611"/>
                  </a:lnTo>
                  <a:lnTo>
                    <a:pt x="92" y="10611"/>
                  </a:lnTo>
                  <a:lnTo>
                    <a:pt x="92" y="10668"/>
                  </a:lnTo>
                  <a:cubicBezTo>
                    <a:pt x="92" y="10750"/>
                    <a:pt x="159" y="10817"/>
                    <a:pt x="241" y="10817"/>
                  </a:cubicBezTo>
                  <a:lnTo>
                    <a:pt x="548" y="10817"/>
                  </a:lnTo>
                  <a:lnTo>
                    <a:pt x="548" y="10959"/>
                  </a:lnTo>
                  <a:lnTo>
                    <a:pt x="373" y="10959"/>
                  </a:lnTo>
                  <a:lnTo>
                    <a:pt x="373" y="11065"/>
                  </a:lnTo>
                  <a:lnTo>
                    <a:pt x="373" y="11069"/>
                  </a:lnTo>
                  <a:lnTo>
                    <a:pt x="373" y="11170"/>
                  </a:lnTo>
                  <a:lnTo>
                    <a:pt x="373" y="11175"/>
                  </a:lnTo>
                  <a:lnTo>
                    <a:pt x="373" y="11280"/>
                  </a:lnTo>
                  <a:lnTo>
                    <a:pt x="548" y="11280"/>
                  </a:lnTo>
                  <a:lnTo>
                    <a:pt x="548" y="11339"/>
                  </a:lnTo>
                  <a:cubicBezTo>
                    <a:pt x="548" y="11398"/>
                    <a:pt x="595" y="11446"/>
                    <a:pt x="654" y="11446"/>
                  </a:cubicBezTo>
                  <a:lnTo>
                    <a:pt x="699" y="11446"/>
                  </a:lnTo>
                  <a:lnTo>
                    <a:pt x="699" y="11322"/>
                  </a:lnTo>
                  <a:lnTo>
                    <a:pt x="709" y="11322"/>
                  </a:lnTo>
                  <a:lnTo>
                    <a:pt x="709" y="11365"/>
                  </a:lnTo>
                  <a:lnTo>
                    <a:pt x="810" y="11365"/>
                  </a:lnTo>
                  <a:lnTo>
                    <a:pt x="810" y="11322"/>
                  </a:lnTo>
                  <a:lnTo>
                    <a:pt x="827" y="11322"/>
                  </a:lnTo>
                  <a:lnTo>
                    <a:pt x="827" y="11365"/>
                  </a:lnTo>
                  <a:lnTo>
                    <a:pt x="929" y="11365"/>
                  </a:lnTo>
                  <a:lnTo>
                    <a:pt x="929" y="11322"/>
                  </a:lnTo>
                  <a:lnTo>
                    <a:pt x="946" y="11322"/>
                  </a:lnTo>
                  <a:lnTo>
                    <a:pt x="946" y="11365"/>
                  </a:lnTo>
                  <a:lnTo>
                    <a:pt x="1048" y="11365"/>
                  </a:lnTo>
                  <a:lnTo>
                    <a:pt x="1048" y="11322"/>
                  </a:lnTo>
                  <a:lnTo>
                    <a:pt x="1065" y="11322"/>
                  </a:lnTo>
                  <a:lnTo>
                    <a:pt x="1065" y="11365"/>
                  </a:lnTo>
                  <a:lnTo>
                    <a:pt x="1166" y="11365"/>
                  </a:lnTo>
                  <a:lnTo>
                    <a:pt x="1166" y="11322"/>
                  </a:lnTo>
                  <a:lnTo>
                    <a:pt x="1184" y="11322"/>
                  </a:lnTo>
                  <a:lnTo>
                    <a:pt x="1184" y="11365"/>
                  </a:lnTo>
                  <a:lnTo>
                    <a:pt x="1285" y="11365"/>
                  </a:lnTo>
                  <a:lnTo>
                    <a:pt x="1285" y="11322"/>
                  </a:lnTo>
                  <a:lnTo>
                    <a:pt x="1302" y="11322"/>
                  </a:lnTo>
                  <a:lnTo>
                    <a:pt x="1302" y="11365"/>
                  </a:lnTo>
                  <a:lnTo>
                    <a:pt x="1403" y="11365"/>
                  </a:lnTo>
                  <a:lnTo>
                    <a:pt x="1403" y="11322"/>
                  </a:lnTo>
                  <a:lnTo>
                    <a:pt x="1421" y="11322"/>
                  </a:lnTo>
                  <a:lnTo>
                    <a:pt x="1421" y="11365"/>
                  </a:lnTo>
                  <a:lnTo>
                    <a:pt x="1522" y="11365"/>
                  </a:lnTo>
                  <a:lnTo>
                    <a:pt x="1522" y="11322"/>
                  </a:lnTo>
                  <a:lnTo>
                    <a:pt x="1539" y="11322"/>
                  </a:lnTo>
                  <a:lnTo>
                    <a:pt x="1539" y="11365"/>
                  </a:lnTo>
                  <a:lnTo>
                    <a:pt x="1640" y="11365"/>
                  </a:lnTo>
                  <a:lnTo>
                    <a:pt x="1640" y="11322"/>
                  </a:lnTo>
                  <a:lnTo>
                    <a:pt x="1658" y="11322"/>
                  </a:lnTo>
                  <a:lnTo>
                    <a:pt x="1658" y="11365"/>
                  </a:lnTo>
                  <a:lnTo>
                    <a:pt x="1760" y="11365"/>
                  </a:lnTo>
                  <a:lnTo>
                    <a:pt x="1760" y="11322"/>
                  </a:lnTo>
                  <a:lnTo>
                    <a:pt x="1776" y="11322"/>
                  </a:lnTo>
                  <a:lnTo>
                    <a:pt x="1776" y="11365"/>
                  </a:lnTo>
                  <a:lnTo>
                    <a:pt x="1878" y="11365"/>
                  </a:lnTo>
                  <a:lnTo>
                    <a:pt x="1878" y="11322"/>
                  </a:lnTo>
                  <a:lnTo>
                    <a:pt x="1896" y="11322"/>
                  </a:lnTo>
                  <a:lnTo>
                    <a:pt x="1896" y="11365"/>
                  </a:lnTo>
                  <a:lnTo>
                    <a:pt x="1997" y="11365"/>
                  </a:lnTo>
                  <a:lnTo>
                    <a:pt x="1997" y="11322"/>
                  </a:lnTo>
                  <a:lnTo>
                    <a:pt x="2014" y="11322"/>
                  </a:lnTo>
                  <a:lnTo>
                    <a:pt x="2014" y="11365"/>
                  </a:lnTo>
                  <a:lnTo>
                    <a:pt x="2115" y="11365"/>
                  </a:lnTo>
                  <a:lnTo>
                    <a:pt x="2115" y="11322"/>
                  </a:lnTo>
                  <a:lnTo>
                    <a:pt x="2133" y="11322"/>
                  </a:lnTo>
                  <a:lnTo>
                    <a:pt x="2133" y="11365"/>
                  </a:lnTo>
                  <a:lnTo>
                    <a:pt x="2234" y="11365"/>
                  </a:lnTo>
                  <a:lnTo>
                    <a:pt x="2234" y="11322"/>
                  </a:lnTo>
                  <a:lnTo>
                    <a:pt x="2251" y="11322"/>
                  </a:lnTo>
                  <a:lnTo>
                    <a:pt x="2251" y="11365"/>
                  </a:lnTo>
                  <a:lnTo>
                    <a:pt x="2352" y="11365"/>
                  </a:lnTo>
                  <a:lnTo>
                    <a:pt x="2352" y="11322"/>
                  </a:lnTo>
                  <a:lnTo>
                    <a:pt x="2370" y="11322"/>
                  </a:lnTo>
                  <a:lnTo>
                    <a:pt x="2370" y="11365"/>
                  </a:lnTo>
                  <a:lnTo>
                    <a:pt x="2471" y="11365"/>
                  </a:lnTo>
                  <a:lnTo>
                    <a:pt x="2471" y="11322"/>
                  </a:lnTo>
                  <a:lnTo>
                    <a:pt x="2488" y="11322"/>
                  </a:lnTo>
                  <a:lnTo>
                    <a:pt x="2488" y="11365"/>
                  </a:lnTo>
                  <a:lnTo>
                    <a:pt x="2589" y="11365"/>
                  </a:lnTo>
                  <a:lnTo>
                    <a:pt x="2589" y="11322"/>
                  </a:lnTo>
                  <a:lnTo>
                    <a:pt x="2607" y="11322"/>
                  </a:lnTo>
                  <a:lnTo>
                    <a:pt x="2607" y="11365"/>
                  </a:lnTo>
                  <a:lnTo>
                    <a:pt x="2709" y="11365"/>
                  </a:lnTo>
                  <a:lnTo>
                    <a:pt x="2709" y="11322"/>
                  </a:lnTo>
                  <a:lnTo>
                    <a:pt x="2726" y="11322"/>
                  </a:lnTo>
                  <a:lnTo>
                    <a:pt x="2726" y="11365"/>
                  </a:lnTo>
                  <a:lnTo>
                    <a:pt x="2827" y="11365"/>
                  </a:lnTo>
                  <a:lnTo>
                    <a:pt x="2827" y="11322"/>
                  </a:lnTo>
                  <a:lnTo>
                    <a:pt x="2845" y="11322"/>
                  </a:lnTo>
                  <a:lnTo>
                    <a:pt x="2845" y="11365"/>
                  </a:lnTo>
                  <a:lnTo>
                    <a:pt x="2946" y="11365"/>
                  </a:lnTo>
                  <a:lnTo>
                    <a:pt x="2946" y="11322"/>
                  </a:lnTo>
                  <a:lnTo>
                    <a:pt x="2963" y="11322"/>
                  </a:lnTo>
                  <a:lnTo>
                    <a:pt x="2963" y="11365"/>
                  </a:lnTo>
                  <a:lnTo>
                    <a:pt x="3064" y="11365"/>
                  </a:lnTo>
                  <a:lnTo>
                    <a:pt x="3064" y="11322"/>
                  </a:lnTo>
                  <a:lnTo>
                    <a:pt x="3082" y="11322"/>
                  </a:lnTo>
                  <a:lnTo>
                    <a:pt x="3082" y="11365"/>
                  </a:lnTo>
                  <a:lnTo>
                    <a:pt x="3183" y="11365"/>
                  </a:lnTo>
                  <a:lnTo>
                    <a:pt x="3183" y="11322"/>
                  </a:lnTo>
                  <a:lnTo>
                    <a:pt x="3200" y="11322"/>
                  </a:lnTo>
                  <a:lnTo>
                    <a:pt x="3200" y="11365"/>
                  </a:lnTo>
                  <a:lnTo>
                    <a:pt x="3301" y="11365"/>
                  </a:lnTo>
                  <a:lnTo>
                    <a:pt x="3301" y="11322"/>
                  </a:lnTo>
                  <a:lnTo>
                    <a:pt x="3319" y="11322"/>
                  </a:lnTo>
                  <a:lnTo>
                    <a:pt x="3319" y="11365"/>
                  </a:lnTo>
                  <a:lnTo>
                    <a:pt x="3420" y="11365"/>
                  </a:lnTo>
                  <a:lnTo>
                    <a:pt x="3420" y="11322"/>
                  </a:lnTo>
                  <a:lnTo>
                    <a:pt x="3490" y="11322"/>
                  </a:lnTo>
                  <a:lnTo>
                    <a:pt x="3490" y="11185"/>
                  </a:lnTo>
                  <a:lnTo>
                    <a:pt x="3886" y="11185"/>
                  </a:lnTo>
                  <a:lnTo>
                    <a:pt x="3921" y="11272"/>
                  </a:lnTo>
                  <a:lnTo>
                    <a:pt x="3642" y="11551"/>
                  </a:lnTo>
                  <a:lnTo>
                    <a:pt x="3546" y="11455"/>
                  </a:lnTo>
                  <a:lnTo>
                    <a:pt x="3495" y="11506"/>
                  </a:lnTo>
                  <a:lnTo>
                    <a:pt x="3465" y="11475"/>
                  </a:lnTo>
                  <a:lnTo>
                    <a:pt x="3393" y="11548"/>
                  </a:lnTo>
                  <a:lnTo>
                    <a:pt x="3423" y="11577"/>
                  </a:lnTo>
                  <a:lnTo>
                    <a:pt x="3411" y="11590"/>
                  </a:lnTo>
                  <a:lnTo>
                    <a:pt x="3380" y="11559"/>
                  </a:lnTo>
                  <a:lnTo>
                    <a:pt x="3310" y="11632"/>
                  </a:lnTo>
                  <a:lnTo>
                    <a:pt x="3340" y="11662"/>
                  </a:lnTo>
                  <a:lnTo>
                    <a:pt x="3328" y="11674"/>
                  </a:lnTo>
                  <a:lnTo>
                    <a:pt x="3298" y="11644"/>
                  </a:lnTo>
                  <a:lnTo>
                    <a:pt x="3225" y="11717"/>
                  </a:lnTo>
                  <a:lnTo>
                    <a:pt x="3256" y="11746"/>
                  </a:lnTo>
                  <a:lnTo>
                    <a:pt x="3243" y="11759"/>
                  </a:lnTo>
                  <a:lnTo>
                    <a:pt x="3214" y="11728"/>
                  </a:lnTo>
                  <a:lnTo>
                    <a:pt x="3141" y="11801"/>
                  </a:lnTo>
                  <a:lnTo>
                    <a:pt x="3172" y="11830"/>
                  </a:lnTo>
                  <a:lnTo>
                    <a:pt x="3159" y="11843"/>
                  </a:lnTo>
                  <a:lnTo>
                    <a:pt x="3145" y="11828"/>
                  </a:lnTo>
                  <a:lnTo>
                    <a:pt x="3129" y="11813"/>
                  </a:lnTo>
                  <a:lnTo>
                    <a:pt x="3057" y="11885"/>
                  </a:lnTo>
                  <a:lnTo>
                    <a:pt x="3087" y="11915"/>
                  </a:lnTo>
                  <a:lnTo>
                    <a:pt x="3075" y="11927"/>
                  </a:lnTo>
                  <a:lnTo>
                    <a:pt x="3045" y="11897"/>
                  </a:lnTo>
                  <a:lnTo>
                    <a:pt x="2972" y="11970"/>
                  </a:lnTo>
                  <a:lnTo>
                    <a:pt x="3003" y="11999"/>
                  </a:lnTo>
                  <a:lnTo>
                    <a:pt x="2990" y="12012"/>
                  </a:lnTo>
                  <a:lnTo>
                    <a:pt x="2961" y="11981"/>
                  </a:lnTo>
                  <a:lnTo>
                    <a:pt x="2895" y="12046"/>
                  </a:lnTo>
                  <a:lnTo>
                    <a:pt x="2888" y="12054"/>
                  </a:lnTo>
                  <a:lnTo>
                    <a:pt x="2895" y="12061"/>
                  </a:lnTo>
                  <a:lnTo>
                    <a:pt x="2920" y="12086"/>
                  </a:lnTo>
                  <a:lnTo>
                    <a:pt x="2908" y="12097"/>
                  </a:lnTo>
                  <a:lnTo>
                    <a:pt x="2895" y="12086"/>
                  </a:lnTo>
                  <a:lnTo>
                    <a:pt x="2876" y="12066"/>
                  </a:lnTo>
                  <a:lnTo>
                    <a:pt x="2804" y="12138"/>
                  </a:lnTo>
                  <a:lnTo>
                    <a:pt x="2834" y="12168"/>
                  </a:lnTo>
                  <a:lnTo>
                    <a:pt x="2821" y="12181"/>
                  </a:lnTo>
                  <a:lnTo>
                    <a:pt x="2792" y="12150"/>
                  </a:lnTo>
                  <a:lnTo>
                    <a:pt x="2719" y="12223"/>
                  </a:lnTo>
                  <a:lnTo>
                    <a:pt x="2750" y="12252"/>
                  </a:lnTo>
                  <a:lnTo>
                    <a:pt x="2737" y="12265"/>
                  </a:lnTo>
                  <a:lnTo>
                    <a:pt x="2708" y="12234"/>
                  </a:lnTo>
                  <a:lnTo>
                    <a:pt x="2635" y="12307"/>
                  </a:lnTo>
                  <a:lnTo>
                    <a:pt x="2665" y="12337"/>
                  </a:lnTo>
                  <a:lnTo>
                    <a:pt x="2653" y="12349"/>
                  </a:lnTo>
                  <a:lnTo>
                    <a:pt x="2623" y="12319"/>
                  </a:lnTo>
                  <a:lnTo>
                    <a:pt x="2550" y="12391"/>
                  </a:lnTo>
                  <a:lnTo>
                    <a:pt x="2581" y="12421"/>
                  </a:lnTo>
                  <a:lnTo>
                    <a:pt x="2568" y="12434"/>
                  </a:lnTo>
                  <a:lnTo>
                    <a:pt x="2539" y="12403"/>
                  </a:lnTo>
                  <a:lnTo>
                    <a:pt x="2467" y="12476"/>
                  </a:lnTo>
                  <a:lnTo>
                    <a:pt x="2498" y="12505"/>
                  </a:lnTo>
                  <a:lnTo>
                    <a:pt x="2486" y="12518"/>
                  </a:lnTo>
                  <a:lnTo>
                    <a:pt x="2456" y="12487"/>
                  </a:lnTo>
                  <a:lnTo>
                    <a:pt x="2383" y="12560"/>
                  </a:lnTo>
                  <a:lnTo>
                    <a:pt x="2413" y="12590"/>
                  </a:lnTo>
                  <a:lnTo>
                    <a:pt x="2402" y="12602"/>
                  </a:lnTo>
                  <a:lnTo>
                    <a:pt x="2371" y="12572"/>
                  </a:lnTo>
                  <a:lnTo>
                    <a:pt x="2298" y="12645"/>
                  </a:lnTo>
                  <a:lnTo>
                    <a:pt x="2329" y="12674"/>
                  </a:lnTo>
                  <a:lnTo>
                    <a:pt x="2317" y="12687"/>
                  </a:lnTo>
                  <a:lnTo>
                    <a:pt x="2287" y="12656"/>
                  </a:lnTo>
                  <a:lnTo>
                    <a:pt x="2215" y="12729"/>
                  </a:lnTo>
                  <a:lnTo>
                    <a:pt x="2246" y="12758"/>
                  </a:lnTo>
                  <a:lnTo>
                    <a:pt x="2234" y="12771"/>
                  </a:lnTo>
                  <a:lnTo>
                    <a:pt x="2203" y="12741"/>
                  </a:lnTo>
                  <a:lnTo>
                    <a:pt x="2131" y="12813"/>
                  </a:lnTo>
                  <a:lnTo>
                    <a:pt x="2161" y="12843"/>
                  </a:lnTo>
                  <a:lnTo>
                    <a:pt x="2150" y="12856"/>
                  </a:lnTo>
                  <a:lnTo>
                    <a:pt x="2119" y="12825"/>
                  </a:lnTo>
                  <a:lnTo>
                    <a:pt x="2046" y="12898"/>
                  </a:lnTo>
                  <a:lnTo>
                    <a:pt x="2077" y="12927"/>
                  </a:lnTo>
                  <a:lnTo>
                    <a:pt x="2065" y="12940"/>
                  </a:lnTo>
                  <a:lnTo>
                    <a:pt x="2035" y="12909"/>
                  </a:lnTo>
                  <a:lnTo>
                    <a:pt x="1962" y="12982"/>
                  </a:lnTo>
                  <a:lnTo>
                    <a:pt x="1993" y="13012"/>
                  </a:lnTo>
                  <a:lnTo>
                    <a:pt x="1981" y="13024"/>
                  </a:lnTo>
                  <a:lnTo>
                    <a:pt x="1950" y="12994"/>
                  </a:lnTo>
                  <a:lnTo>
                    <a:pt x="1878" y="13066"/>
                  </a:lnTo>
                  <a:lnTo>
                    <a:pt x="1908" y="13096"/>
                  </a:lnTo>
                  <a:lnTo>
                    <a:pt x="1897" y="13109"/>
                  </a:lnTo>
                  <a:lnTo>
                    <a:pt x="1866" y="13078"/>
                  </a:lnTo>
                  <a:lnTo>
                    <a:pt x="1793" y="13151"/>
                  </a:lnTo>
                  <a:lnTo>
                    <a:pt x="1824" y="13180"/>
                  </a:lnTo>
                  <a:lnTo>
                    <a:pt x="1812" y="13193"/>
                  </a:lnTo>
                  <a:lnTo>
                    <a:pt x="1782" y="13162"/>
                  </a:lnTo>
                  <a:lnTo>
                    <a:pt x="1709" y="13235"/>
                  </a:lnTo>
                  <a:lnTo>
                    <a:pt x="1739" y="13265"/>
                  </a:lnTo>
                  <a:lnTo>
                    <a:pt x="1728" y="13277"/>
                  </a:lnTo>
                  <a:lnTo>
                    <a:pt x="1697" y="13247"/>
                  </a:lnTo>
                  <a:lnTo>
                    <a:pt x="1625" y="13317"/>
                  </a:lnTo>
                  <a:lnTo>
                    <a:pt x="1655" y="13348"/>
                  </a:lnTo>
                  <a:lnTo>
                    <a:pt x="1644" y="13360"/>
                  </a:lnTo>
                  <a:lnTo>
                    <a:pt x="1613" y="13330"/>
                  </a:lnTo>
                  <a:lnTo>
                    <a:pt x="1540" y="13402"/>
                  </a:lnTo>
                  <a:lnTo>
                    <a:pt x="1571" y="13432"/>
                  </a:lnTo>
                  <a:lnTo>
                    <a:pt x="1563" y="13441"/>
                  </a:lnTo>
                  <a:lnTo>
                    <a:pt x="1476" y="13353"/>
                  </a:lnTo>
                  <a:lnTo>
                    <a:pt x="1444" y="13385"/>
                  </a:lnTo>
                  <a:cubicBezTo>
                    <a:pt x="1402" y="13427"/>
                    <a:pt x="1402" y="13495"/>
                    <a:pt x="1444" y="13537"/>
                  </a:cubicBezTo>
                  <a:lnTo>
                    <a:pt x="1813" y="13906"/>
                  </a:lnTo>
                  <a:lnTo>
                    <a:pt x="1622" y="14097"/>
                  </a:lnTo>
                  <a:lnTo>
                    <a:pt x="1596" y="14123"/>
                  </a:lnTo>
                  <a:cubicBezTo>
                    <a:pt x="1592" y="14127"/>
                    <a:pt x="1590" y="14132"/>
                    <a:pt x="1586" y="14134"/>
                  </a:cubicBezTo>
                  <a:cubicBezTo>
                    <a:pt x="1582" y="14138"/>
                    <a:pt x="1579" y="14141"/>
                    <a:pt x="1576" y="14145"/>
                  </a:cubicBezTo>
                  <a:cubicBezTo>
                    <a:pt x="1574" y="14148"/>
                    <a:pt x="1572" y="14152"/>
                    <a:pt x="1571" y="14156"/>
                  </a:cubicBezTo>
                  <a:cubicBezTo>
                    <a:pt x="1569" y="14161"/>
                    <a:pt x="1564" y="14166"/>
                    <a:pt x="1563" y="14172"/>
                  </a:cubicBezTo>
                  <a:cubicBezTo>
                    <a:pt x="1560" y="14178"/>
                    <a:pt x="1558" y="14186"/>
                    <a:pt x="1556" y="14193"/>
                  </a:cubicBezTo>
                  <a:cubicBezTo>
                    <a:pt x="1556" y="14196"/>
                    <a:pt x="1555" y="14197"/>
                    <a:pt x="1555" y="14199"/>
                  </a:cubicBezTo>
                  <a:cubicBezTo>
                    <a:pt x="1551" y="14219"/>
                    <a:pt x="1551" y="14239"/>
                    <a:pt x="1555" y="14257"/>
                  </a:cubicBezTo>
                  <a:cubicBezTo>
                    <a:pt x="1555" y="14260"/>
                    <a:pt x="1556" y="14261"/>
                    <a:pt x="1556" y="14264"/>
                  </a:cubicBezTo>
                  <a:cubicBezTo>
                    <a:pt x="1558" y="14271"/>
                    <a:pt x="1560" y="14278"/>
                    <a:pt x="1563" y="14286"/>
                  </a:cubicBezTo>
                  <a:lnTo>
                    <a:pt x="1571" y="14301"/>
                  </a:lnTo>
                  <a:cubicBezTo>
                    <a:pt x="1572" y="14304"/>
                    <a:pt x="1574" y="14308"/>
                    <a:pt x="1576" y="14312"/>
                  </a:cubicBezTo>
                  <a:cubicBezTo>
                    <a:pt x="1579" y="14315"/>
                    <a:pt x="1581" y="14319"/>
                    <a:pt x="1586" y="14323"/>
                  </a:cubicBezTo>
                  <a:cubicBezTo>
                    <a:pt x="1588" y="14328"/>
                    <a:pt x="1592" y="14331"/>
                    <a:pt x="1596" y="14334"/>
                  </a:cubicBezTo>
                  <a:lnTo>
                    <a:pt x="1635" y="14373"/>
                  </a:lnTo>
                  <a:lnTo>
                    <a:pt x="1571" y="14438"/>
                  </a:lnTo>
                  <a:lnTo>
                    <a:pt x="1869" y="14736"/>
                  </a:lnTo>
                  <a:lnTo>
                    <a:pt x="1934" y="14671"/>
                  </a:lnTo>
                  <a:lnTo>
                    <a:pt x="1973" y="14711"/>
                  </a:lnTo>
                  <a:cubicBezTo>
                    <a:pt x="2001" y="14739"/>
                    <a:pt x="2039" y="14755"/>
                    <a:pt x="2078" y="14755"/>
                  </a:cubicBezTo>
                  <a:cubicBezTo>
                    <a:pt x="2118" y="14755"/>
                    <a:pt x="2156" y="14739"/>
                    <a:pt x="2183" y="14711"/>
                  </a:cubicBezTo>
                  <a:lnTo>
                    <a:pt x="2402" y="14493"/>
                  </a:lnTo>
                  <a:lnTo>
                    <a:pt x="2503" y="14595"/>
                  </a:lnTo>
                  <a:lnTo>
                    <a:pt x="2379" y="14719"/>
                  </a:lnTo>
                  <a:lnTo>
                    <a:pt x="2454" y="14794"/>
                  </a:lnTo>
                  <a:lnTo>
                    <a:pt x="2529" y="14868"/>
                  </a:lnTo>
                  <a:lnTo>
                    <a:pt x="2607" y="14945"/>
                  </a:lnTo>
                  <a:lnTo>
                    <a:pt x="2731" y="14820"/>
                  </a:lnTo>
                  <a:lnTo>
                    <a:pt x="2773" y="14862"/>
                  </a:lnTo>
                  <a:cubicBezTo>
                    <a:pt x="2776" y="14866"/>
                    <a:pt x="2779" y="14867"/>
                    <a:pt x="2782" y="14868"/>
                  </a:cubicBezTo>
                  <a:cubicBezTo>
                    <a:pt x="2788" y="14941"/>
                    <a:pt x="2831" y="15004"/>
                    <a:pt x="2893" y="15036"/>
                  </a:cubicBezTo>
                  <a:cubicBezTo>
                    <a:pt x="2922" y="15052"/>
                    <a:pt x="2955" y="15062"/>
                    <a:pt x="2990" y="15062"/>
                  </a:cubicBezTo>
                  <a:lnTo>
                    <a:pt x="3764" y="15062"/>
                  </a:lnTo>
                  <a:lnTo>
                    <a:pt x="3764" y="15647"/>
                  </a:lnTo>
                  <a:lnTo>
                    <a:pt x="3442" y="15647"/>
                  </a:lnTo>
                  <a:lnTo>
                    <a:pt x="3442" y="15830"/>
                  </a:lnTo>
                  <a:lnTo>
                    <a:pt x="3442" y="15978"/>
                  </a:lnTo>
                  <a:lnTo>
                    <a:pt x="3111" y="15978"/>
                  </a:lnTo>
                  <a:lnTo>
                    <a:pt x="3111" y="16159"/>
                  </a:lnTo>
                  <a:lnTo>
                    <a:pt x="3111" y="16287"/>
                  </a:lnTo>
                  <a:lnTo>
                    <a:pt x="3098" y="16287"/>
                  </a:lnTo>
                  <a:cubicBezTo>
                    <a:pt x="3013" y="16287"/>
                    <a:pt x="2940" y="16329"/>
                    <a:pt x="2894" y="16395"/>
                  </a:cubicBezTo>
                  <a:cubicBezTo>
                    <a:pt x="2883" y="16412"/>
                    <a:pt x="2873" y="16429"/>
                    <a:pt x="2867" y="16449"/>
                  </a:cubicBezTo>
                  <a:lnTo>
                    <a:pt x="2373" y="16449"/>
                  </a:lnTo>
                  <a:lnTo>
                    <a:pt x="2373" y="16312"/>
                  </a:lnTo>
                  <a:lnTo>
                    <a:pt x="2212" y="16312"/>
                  </a:lnTo>
                  <a:lnTo>
                    <a:pt x="2212" y="16264"/>
                  </a:lnTo>
                  <a:cubicBezTo>
                    <a:pt x="2212" y="16148"/>
                    <a:pt x="2118" y="16054"/>
                    <a:pt x="2002" y="16054"/>
                  </a:cubicBezTo>
                  <a:lnTo>
                    <a:pt x="1356" y="16054"/>
                  </a:lnTo>
                  <a:cubicBezTo>
                    <a:pt x="1240" y="16054"/>
                    <a:pt x="1147" y="16148"/>
                    <a:pt x="1147" y="16264"/>
                  </a:cubicBezTo>
                  <a:lnTo>
                    <a:pt x="1147" y="16312"/>
                  </a:lnTo>
                  <a:lnTo>
                    <a:pt x="984" y="16312"/>
                  </a:lnTo>
                  <a:lnTo>
                    <a:pt x="984" y="16719"/>
                  </a:lnTo>
                  <a:lnTo>
                    <a:pt x="1147" y="16719"/>
                  </a:lnTo>
                  <a:lnTo>
                    <a:pt x="1147" y="17035"/>
                  </a:lnTo>
                  <a:lnTo>
                    <a:pt x="984" y="17035"/>
                  </a:lnTo>
                  <a:lnTo>
                    <a:pt x="984" y="17441"/>
                  </a:lnTo>
                  <a:lnTo>
                    <a:pt x="1147" y="17441"/>
                  </a:lnTo>
                  <a:lnTo>
                    <a:pt x="1147" y="17756"/>
                  </a:lnTo>
                  <a:lnTo>
                    <a:pt x="984" y="17756"/>
                  </a:lnTo>
                  <a:lnTo>
                    <a:pt x="984" y="18162"/>
                  </a:lnTo>
                  <a:lnTo>
                    <a:pt x="1147" y="18162"/>
                  </a:lnTo>
                  <a:lnTo>
                    <a:pt x="1147" y="18477"/>
                  </a:lnTo>
                  <a:lnTo>
                    <a:pt x="984" y="18477"/>
                  </a:lnTo>
                  <a:lnTo>
                    <a:pt x="984" y="18883"/>
                  </a:lnTo>
                  <a:lnTo>
                    <a:pt x="1147" y="18883"/>
                  </a:lnTo>
                  <a:lnTo>
                    <a:pt x="1147" y="18932"/>
                  </a:lnTo>
                  <a:cubicBezTo>
                    <a:pt x="1147" y="19048"/>
                    <a:pt x="1240" y="19142"/>
                    <a:pt x="1356" y="19142"/>
                  </a:cubicBezTo>
                  <a:lnTo>
                    <a:pt x="2002" y="19142"/>
                  </a:lnTo>
                  <a:cubicBezTo>
                    <a:pt x="2118" y="19142"/>
                    <a:pt x="2212" y="19048"/>
                    <a:pt x="2212" y="18932"/>
                  </a:cubicBezTo>
                  <a:lnTo>
                    <a:pt x="2212" y="18883"/>
                  </a:lnTo>
                  <a:lnTo>
                    <a:pt x="2373" y="18883"/>
                  </a:lnTo>
                  <a:lnTo>
                    <a:pt x="2373" y="18746"/>
                  </a:lnTo>
                  <a:lnTo>
                    <a:pt x="2867" y="18746"/>
                  </a:lnTo>
                  <a:cubicBezTo>
                    <a:pt x="2873" y="18765"/>
                    <a:pt x="2883" y="18784"/>
                    <a:pt x="2894" y="18801"/>
                  </a:cubicBezTo>
                  <a:cubicBezTo>
                    <a:pt x="2940" y="18866"/>
                    <a:pt x="3013" y="18908"/>
                    <a:pt x="3098" y="18908"/>
                  </a:cubicBezTo>
                  <a:lnTo>
                    <a:pt x="4807" y="18908"/>
                  </a:lnTo>
                  <a:cubicBezTo>
                    <a:pt x="4804" y="18912"/>
                    <a:pt x="4801" y="18915"/>
                    <a:pt x="4798" y="18918"/>
                  </a:cubicBezTo>
                  <a:cubicBezTo>
                    <a:pt x="4782" y="18947"/>
                    <a:pt x="4778" y="18986"/>
                    <a:pt x="4788" y="19023"/>
                  </a:cubicBezTo>
                  <a:lnTo>
                    <a:pt x="4807" y="19092"/>
                  </a:lnTo>
                  <a:cubicBezTo>
                    <a:pt x="4780" y="19102"/>
                    <a:pt x="4753" y="19113"/>
                    <a:pt x="4725" y="19127"/>
                  </a:cubicBezTo>
                  <a:lnTo>
                    <a:pt x="4690" y="19064"/>
                  </a:lnTo>
                  <a:cubicBezTo>
                    <a:pt x="4665" y="19021"/>
                    <a:pt x="4622" y="18994"/>
                    <a:pt x="4585" y="18994"/>
                  </a:cubicBezTo>
                  <a:cubicBezTo>
                    <a:pt x="4574" y="18994"/>
                    <a:pt x="4563" y="18997"/>
                    <a:pt x="4553" y="19003"/>
                  </a:cubicBezTo>
                  <a:cubicBezTo>
                    <a:pt x="4535" y="19012"/>
                    <a:pt x="4525" y="19028"/>
                    <a:pt x="4518" y="19049"/>
                  </a:cubicBezTo>
                  <a:cubicBezTo>
                    <a:pt x="4511" y="19081"/>
                    <a:pt x="4517" y="19119"/>
                    <a:pt x="4535" y="19153"/>
                  </a:cubicBezTo>
                  <a:lnTo>
                    <a:pt x="4571" y="19216"/>
                  </a:lnTo>
                  <a:cubicBezTo>
                    <a:pt x="4549" y="19231"/>
                    <a:pt x="4525" y="19249"/>
                    <a:pt x="4501" y="19270"/>
                  </a:cubicBezTo>
                  <a:lnTo>
                    <a:pt x="4450" y="19219"/>
                  </a:lnTo>
                  <a:cubicBezTo>
                    <a:pt x="4422" y="19191"/>
                    <a:pt x="4385" y="19177"/>
                    <a:pt x="4354" y="19177"/>
                  </a:cubicBezTo>
                  <a:cubicBezTo>
                    <a:pt x="4333" y="19177"/>
                    <a:pt x="4314" y="19183"/>
                    <a:pt x="4301" y="19196"/>
                  </a:cubicBezTo>
                  <a:cubicBezTo>
                    <a:pt x="4265" y="19231"/>
                    <a:pt x="4276" y="19296"/>
                    <a:pt x="4324" y="19344"/>
                  </a:cubicBezTo>
                  <a:lnTo>
                    <a:pt x="4376" y="19396"/>
                  </a:lnTo>
                  <a:cubicBezTo>
                    <a:pt x="4355" y="19419"/>
                    <a:pt x="4338" y="19443"/>
                    <a:pt x="4321" y="19466"/>
                  </a:cubicBezTo>
                  <a:lnTo>
                    <a:pt x="4259" y="19430"/>
                  </a:lnTo>
                  <a:cubicBezTo>
                    <a:pt x="4235" y="19416"/>
                    <a:pt x="4209" y="19410"/>
                    <a:pt x="4185" y="19410"/>
                  </a:cubicBezTo>
                  <a:cubicBezTo>
                    <a:pt x="4152" y="19410"/>
                    <a:pt x="4123" y="19422"/>
                    <a:pt x="4110" y="19446"/>
                  </a:cubicBezTo>
                  <a:cubicBezTo>
                    <a:pt x="4101" y="19463"/>
                    <a:pt x="4098" y="19481"/>
                    <a:pt x="4103" y="19502"/>
                  </a:cubicBezTo>
                  <a:cubicBezTo>
                    <a:pt x="4111" y="19533"/>
                    <a:pt x="4137" y="19564"/>
                    <a:pt x="4170" y="19583"/>
                  </a:cubicBezTo>
                  <a:lnTo>
                    <a:pt x="4234" y="19618"/>
                  </a:lnTo>
                  <a:cubicBezTo>
                    <a:pt x="4221" y="19646"/>
                    <a:pt x="4210" y="19672"/>
                    <a:pt x="4200" y="19701"/>
                  </a:cubicBezTo>
                  <a:lnTo>
                    <a:pt x="4129" y="19682"/>
                  </a:lnTo>
                  <a:cubicBezTo>
                    <a:pt x="4116" y="19678"/>
                    <a:pt x="4102" y="19677"/>
                    <a:pt x="4089" y="19677"/>
                  </a:cubicBezTo>
                  <a:cubicBezTo>
                    <a:pt x="4041" y="19677"/>
                    <a:pt x="3999" y="19700"/>
                    <a:pt x="3990" y="19736"/>
                  </a:cubicBezTo>
                  <a:cubicBezTo>
                    <a:pt x="3976" y="19783"/>
                    <a:pt x="4018" y="19835"/>
                    <a:pt x="4085" y="19854"/>
                  </a:cubicBezTo>
                  <a:lnTo>
                    <a:pt x="4154" y="19872"/>
                  </a:lnTo>
                  <a:cubicBezTo>
                    <a:pt x="4150" y="19899"/>
                    <a:pt x="4147" y="19929"/>
                    <a:pt x="4144" y="19960"/>
                  </a:cubicBezTo>
                  <a:lnTo>
                    <a:pt x="4071" y="19960"/>
                  </a:lnTo>
                  <a:cubicBezTo>
                    <a:pt x="4003" y="19960"/>
                    <a:pt x="3950" y="19999"/>
                    <a:pt x="3950" y="20049"/>
                  </a:cubicBezTo>
                  <a:cubicBezTo>
                    <a:pt x="3950" y="20098"/>
                    <a:pt x="4005" y="20137"/>
                    <a:pt x="4071" y="20137"/>
                  </a:cubicBezTo>
                  <a:lnTo>
                    <a:pt x="4144" y="20137"/>
                  </a:lnTo>
                  <a:cubicBezTo>
                    <a:pt x="4147" y="20169"/>
                    <a:pt x="4150" y="20197"/>
                    <a:pt x="4154" y="20225"/>
                  </a:cubicBezTo>
                  <a:lnTo>
                    <a:pt x="4085" y="20244"/>
                  </a:lnTo>
                  <a:cubicBezTo>
                    <a:pt x="4048" y="20254"/>
                    <a:pt x="4015" y="20277"/>
                    <a:pt x="3999" y="20303"/>
                  </a:cubicBezTo>
                  <a:cubicBezTo>
                    <a:pt x="3989" y="20322"/>
                    <a:pt x="3985" y="20341"/>
                    <a:pt x="3990" y="20360"/>
                  </a:cubicBezTo>
                  <a:cubicBezTo>
                    <a:pt x="4000" y="20396"/>
                    <a:pt x="4041" y="20419"/>
                    <a:pt x="4090" y="20419"/>
                  </a:cubicBezTo>
                  <a:cubicBezTo>
                    <a:pt x="4103" y="20419"/>
                    <a:pt x="4117" y="20417"/>
                    <a:pt x="4131" y="20414"/>
                  </a:cubicBezTo>
                  <a:lnTo>
                    <a:pt x="4201" y="20396"/>
                  </a:lnTo>
                  <a:cubicBezTo>
                    <a:pt x="4210" y="20423"/>
                    <a:pt x="4222" y="20449"/>
                    <a:pt x="4235" y="20477"/>
                  </a:cubicBezTo>
                  <a:lnTo>
                    <a:pt x="4171" y="20513"/>
                  </a:lnTo>
                  <a:cubicBezTo>
                    <a:pt x="4138" y="20533"/>
                    <a:pt x="4112" y="20562"/>
                    <a:pt x="4105" y="20593"/>
                  </a:cubicBezTo>
                  <a:cubicBezTo>
                    <a:pt x="4100" y="20614"/>
                    <a:pt x="4101" y="20634"/>
                    <a:pt x="4111" y="20650"/>
                  </a:cubicBezTo>
                  <a:cubicBezTo>
                    <a:pt x="4125" y="20674"/>
                    <a:pt x="4153" y="20686"/>
                    <a:pt x="4186" y="20686"/>
                  </a:cubicBezTo>
                  <a:cubicBezTo>
                    <a:pt x="4210" y="20686"/>
                    <a:pt x="4237" y="20680"/>
                    <a:pt x="4260" y="20666"/>
                  </a:cubicBezTo>
                  <a:lnTo>
                    <a:pt x="4322" y="20630"/>
                  </a:lnTo>
                  <a:cubicBezTo>
                    <a:pt x="4338" y="20654"/>
                    <a:pt x="4356" y="20676"/>
                    <a:pt x="4377" y="20699"/>
                  </a:cubicBezTo>
                  <a:lnTo>
                    <a:pt x="4326" y="20751"/>
                  </a:lnTo>
                  <a:cubicBezTo>
                    <a:pt x="4298" y="20779"/>
                    <a:pt x="4282" y="20814"/>
                    <a:pt x="4282" y="20846"/>
                  </a:cubicBezTo>
                  <a:cubicBezTo>
                    <a:pt x="4282" y="20867"/>
                    <a:pt x="4289" y="20886"/>
                    <a:pt x="4303" y="20899"/>
                  </a:cubicBezTo>
                  <a:cubicBezTo>
                    <a:pt x="4317" y="20912"/>
                    <a:pt x="4336" y="20918"/>
                    <a:pt x="4356" y="20918"/>
                  </a:cubicBezTo>
                  <a:cubicBezTo>
                    <a:pt x="4388" y="20918"/>
                    <a:pt x="4425" y="20903"/>
                    <a:pt x="4453" y="20876"/>
                  </a:cubicBezTo>
                  <a:lnTo>
                    <a:pt x="4504" y="20824"/>
                  </a:lnTo>
                  <a:cubicBezTo>
                    <a:pt x="4529" y="20845"/>
                    <a:pt x="4551" y="20862"/>
                    <a:pt x="4574" y="20879"/>
                  </a:cubicBezTo>
                  <a:lnTo>
                    <a:pt x="4538" y="20941"/>
                  </a:lnTo>
                  <a:cubicBezTo>
                    <a:pt x="4518" y="20974"/>
                    <a:pt x="4512" y="21014"/>
                    <a:pt x="4519" y="21044"/>
                  </a:cubicBezTo>
                  <a:cubicBezTo>
                    <a:pt x="4525" y="21065"/>
                    <a:pt x="4537" y="21081"/>
                    <a:pt x="4554" y="21090"/>
                  </a:cubicBezTo>
                  <a:cubicBezTo>
                    <a:pt x="4565" y="21096"/>
                    <a:pt x="4576" y="21099"/>
                    <a:pt x="4589" y="21099"/>
                  </a:cubicBezTo>
                  <a:cubicBezTo>
                    <a:pt x="4626" y="21099"/>
                    <a:pt x="4667" y="21072"/>
                    <a:pt x="4691" y="21030"/>
                  </a:cubicBezTo>
                  <a:lnTo>
                    <a:pt x="4727" y="20967"/>
                  </a:lnTo>
                  <a:cubicBezTo>
                    <a:pt x="4755" y="20981"/>
                    <a:pt x="4782" y="20992"/>
                    <a:pt x="4808" y="21002"/>
                  </a:cubicBezTo>
                  <a:lnTo>
                    <a:pt x="4790" y="21072"/>
                  </a:lnTo>
                  <a:cubicBezTo>
                    <a:pt x="4780" y="21109"/>
                    <a:pt x="4783" y="21148"/>
                    <a:pt x="4799" y="21176"/>
                  </a:cubicBezTo>
                  <a:cubicBezTo>
                    <a:pt x="4809" y="21194"/>
                    <a:pt x="4825" y="21208"/>
                    <a:pt x="4844" y="21211"/>
                  </a:cubicBezTo>
                  <a:cubicBezTo>
                    <a:pt x="4849" y="21212"/>
                    <a:pt x="4854" y="21213"/>
                    <a:pt x="4860" y="21213"/>
                  </a:cubicBezTo>
                  <a:cubicBezTo>
                    <a:pt x="4887" y="21213"/>
                    <a:pt x="4915" y="21195"/>
                    <a:pt x="4935" y="21168"/>
                  </a:cubicBezTo>
                  <a:lnTo>
                    <a:pt x="4935" y="21168"/>
                  </a:lnTo>
                  <a:cubicBezTo>
                    <a:pt x="4933" y="21213"/>
                    <a:pt x="4929" y="21257"/>
                    <a:pt x="4929" y="21303"/>
                  </a:cubicBezTo>
                  <a:cubicBezTo>
                    <a:pt x="4929" y="21946"/>
                    <a:pt x="5240" y="22516"/>
                    <a:pt x="5718" y="22875"/>
                  </a:cubicBezTo>
                  <a:lnTo>
                    <a:pt x="5718" y="23538"/>
                  </a:lnTo>
                  <a:lnTo>
                    <a:pt x="5594" y="23538"/>
                  </a:lnTo>
                  <a:cubicBezTo>
                    <a:pt x="5583" y="23538"/>
                    <a:pt x="5573" y="23539"/>
                    <a:pt x="5562" y="23540"/>
                  </a:cubicBezTo>
                  <a:cubicBezTo>
                    <a:pt x="5558" y="23541"/>
                    <a:pt x="5555" y="23544"/>
                    <a:pt x="5551" y="23544"/>
                  </a:cubicBezTo>
                  <a:cubicBezTo>
                    <a:pt x="5544" y="23545"/>
                    <a:pt x="5539" y="23546"/>
                    <a:pt x="5534" y="23549"/>
                  </a:cubicBezTo>
                  <a:cubicBezTo>
                    <a:pt x="5529" y="23550"/>
                    <a:pt x="5524" y="23552"/>
                    <a:pt x="5520" y="23555"/>
                  </a:cubicBezTo>
                  <a:cubicBezTo>
                    <a:pt x="5515" y="23557"/>
                    <a:pt x="5511" y="23560"/>
                    <a:pt x="5507" y="23563"/>
                  </a:cubicBezTo>
                  <a:cubicBezTo>
                    <a:pt x="5503" y="23566"/>
                    <a:pt x="5498" y="23568"/>
                    <a:pt x="5494" y="23572"/>
                  </a:cubicBezTo>
                  <a:cubicBezTo>
                    <a:pt x="5490" y="23575"/>
                    <a:pt x="5486" y="23578"/>
                    <a:pt x="5482" y="23582"/>
                  </a:cubicBezTo>
                  <a:cubicBezTo>
                    <a:pt x="5478" y="23586"/>
                    <a:pt x="5474" y="23588"/>
                    <a:pt x="5471" y="23593"/>
                  </a:cubicBezTo>
                  <a:cubicBezTo>
                    <a:pt x="5467" y="23597"/>
                    <a:pt x="5463" y="23602"/>
                    <a:pt x="5461" y="23604"/>
                  </a:cubicBezTo>
                  <a:cubicBezTo>
                    <a:pt x="5457" y="23608"/>
                    <a:pt x="5455" y="23613"/>
                    <a:pt x="5452" y="23617"/>
                  </a:cubicBezTo>
                  <a:cubicBezTo>
                    <a:pt x="5449" y="23621"/>
                    <a:pt x="5447" y="23625"/>
                    <a:pt x="5445" y="23629"/>
                  </a:cubicBezTo>
                  <a:lnTo>
                    <a:pt x="5437" y="23645"/>
                  </a:lnTo>
                  <a:cubicBezTo>
                    <a:pt x="5436" y="23649"/>
                    <a:pt x="5435" y="23652"/>
                    <a:pt x="5434" y="23658"/>
                  </a:cubicBezTo>
                  <a:cubicBezTo>
                    <a:pt x="5432" y="23661"/>
                    <a:pt x="5432" y="23665"/>
                    <a:pt x="5430" y="23667"/>
                  </a:cubicBezTo>
                  <a:cubicBezTo>
                    <a:pt x="5429" y="23670"/>
                    <a:pt x="5429" y="23672"/>
                    <a:pt x="5428" y="23675"/>
                  </a:cubicBezTo>
                  <a:lnTo>
                    <a:pt x="5428" y="23676"/>
                  </a:lnTo>
                  <a:lnTo>
                    <a:pt x="5423" y="23703"/>
                  </a:lnTo>
                  <a:lnTo>
                    <a:pt x="5425" y="23703"/>
                  </a:lnTo>
                  <a:lnTo>
                    <a:pt x="5425" y="23709"/>
                  </a:lnTo>
                  <a:lnTo>
                    <a:pt x="5425" y="23888"/>
                  </a:lnTo>
                  <a:lnTo>
                    <a:pt x="5598" y="23888"/>
                  </a:lnTo>
                  <a:lnTo>
                    <a:pt x="5598" y="23976"/>
                  </a:lnTo>
                  <a:lnTo>
                    <a:pt x="5425" y="23976"/>
                  </a:lnTo>
                  <a:lnTo>
                    <a:pt x="5425" y="24073"/>
                  </a:lnTo>
                  <a:lnTo>
                    <a:pt x="5425" y="24155"/>
                  </a:lnTo>
                  <a:lnTo>
                    <a:pt x="5425" y="24162"/>
                  </a:lnTo>
                  <a:lnTo>
                    <a:pt x="5423" y="24162"/>
                  </a:lnTo>
                  <a:lnTo>
                    <a:pt x="5428" y="24188"/>
                  </a:lnTo>
                  <a:lnTo>
                    <a:pt x="5428" y="24189"/>
                  </a:lnTo>
                  <a:lnTo>
                    <a:pt x="5432" y="24201"/>
                  </a:lnTo>
                  <a:cubicBezTo>
                    <a:pt x="5434" y="24206"/>
                    <a:pt x="5435" y="24213"/>
                    <a:pt x="5437" y="24219"/>
                  </a:cubicBezTo>
                  <a:cubicBezTo>
                    <a:pt x="5439" y="24222"/>
                    <a:pt x="5441" y="24226"/>
                    <a:pt x="5444" y="24231"/>
                  </a:cubicBezTo>
                  <a:cubicBezTo>
                    <a:pt x="5446" y="24236"/>
                    <a:pt x="5449" y="24242"/>
                    <a:pt x="5452" y="24246"/>
                  </a:cubicBezTo>
                  <a:lnTo>
                    <a:pt x="5460" y="24258"/>
                  </a:lnTo>
                  <a:cubicBezTo>
                    <a:pt x="5463" y="24262"/>
                    <a:pt x="5466" y="24267"/>
                    <a:pt x="5471" y="24271"/>
                  </a:cubicBezTo>
                  <a:cubicBezTo>
                    <a:pt x="5473" y="24274"/>
                    <a:pt x="5477" y="24278"/>
                    <a:pt x="5481" y="24282"/>
                  </a:cubicBezTo>
                  <a:cubicBezTo>
                    <a:pt x="5484" y="24285"/>
                    <a:pt x="5488" y="24288"/>
                    <a:pt x="5494" y="24292"/>
                  </a:cubicBezTo>
                  <a:lnTo>
                    <a:pt x="5505" y="24300"/>
                  </a:lnTo>
                  <a:cubicBezTo>
                    <a:pt x="5511" y="24303"/>
                    <a:pt x="5515" y="24305"/>
                    <a:pt x="5520" y="24308"/>
                  </a:cubicBezTo>
                  <a:cubicBezTo>
                    <a:pt x="5524" y="24310"/>
                    <a:pt x="5529" y="24311"/>
                    <a:pt x="5534" y="24313"/>
                  </a:cubicBezTo>
                  <a:cubicBezTo>
                    <a:pt x="5540" y="24316"/>
                    <a:pt x="5545" y="24317"/>
                    <a:pt x="5552" y="24319"/>
                  </a:cubicBezTo>
                  <a:cubicBezTo>
                    <a:pt x="5556" y="24320"/>
                    <a:pt x="5560" y="24321"/>
                    <a:pt x="5563" y="24321"/>
                  </a:cubicBezTo>
                  <a:cubicBezTo>
                    <a:pt x="5574" y="24324"/>
                    <a:pt x="5584" y="24324"/>
                    <a:pt x="5595" y="24324"/>
                  </a:cubicBezTo>
                  <a:lnTo>
                    <a:pt x="5719" y="24324"/>
                  </a:lnTo>
                  <a:lnTo>
                    <a:pt x="5719" y="24910"/>
                  </a:lnTo>
                  <a:cubicBezTo>
                    <a:pt x="5719" y="26120"/>
                    <a:pt x="6704" y="27104"/>
                    <a:pt x="7913" y="27104"/>
                  </a:cubicBezTo>
                  <a:lnTo>
                    <a:pt x="8289" y="27104"/>
                  </a:lnTo>
                  <a:lnTo>
                    <a:pt x="8289" y="27235"/>
                  </a:lnTo>
                  <a:cubicBezTo>
                    <a:pt x="8289" y="27245"/>
                    <a:pt x="8292" y="27256"/>
                    <a:pt x="8293" y="27266"/>
                  </a:cubicBezTo>
                  <a:cubicBezTo>
                    <a:pt x="8294" y="27269"/>
                    <a:pt x="8295" y="27274"/>
                    <a:pt x="8295" y="27278"/>
                  </a:cubicBezTo>
                  <a:cubicBezTo>
                    <a:pt x="8297" y="27284"/>
                    <a:pt x="8298" y="27289"/>
                    <a:pt x="8300" y="27295"/>
                  </a:cubicBezTo>
                  <a:cubicBezTo>
                    <a:pt x="8302" y="27300"/>
                    <a:pt x="8304" y="27304"/>
                    <a:pt x="8307" y="27308"/>
                  </a:cubicBezTo>
                  <a:cubicBezTo>
                    <a:pt x="8309" y="27314"/>
                    <a:pt x="8313" y="27317"/>
                    <a:pt x="8315" y="27321"/>
                  </a:cubicBezTo>
                  <a:cubicBezTo>
                    <a:pt x="8318" y="27325"/>
                    <a:pt x="8320" y="27331"/>
                    <a:pt x="8324" y="27335"/>
                  </a:cubicBezTo>
                  <a:cubicBezTo>
                    <a:pt x="8326" y="27338"/>
                    <a:pt x="8331" y="27342"/>
                    <a:pt x="8334" y="27346"/>
                  </a:cubicBezTo>
                  <a:cubicBezTo>
                    <a:pt x="8337" y="27351"/>
                    <a:pt x="8340" y="27354"/>
                    <a:pt x="8344" y="27358"/>
                  </a:cubicBezTo>
                  <a:cubicBezTo>
                    <a:pt x="8347" y="27362"/>
                    <a:pt x="8352" y="27364"/>
                    <a:pt x="8356" y="27367"/>
                  </a:cubicBezTo>
                  <a:cubicBezTo>
                    <a:pt x="8360" y="27370"/>
                    <a:pt x="8363" y="27374"/>
                    <a:pt x="8369" y="27377"/>
                  </a:cubicBezTo>
                  <a:cubicBezTo>
                    <a:pt x="8373" y="27379"/>
                    <a:pt x="8378" y="27382"/>
                    <a:pt x="8382" y="27383"/>
                  </a:cubicBezTo>
                  <a:cubicBezTo>
                    <a:pt x="8384" y="27384"/>
                    <a:pt x="8387" y="27385"/>
                    <a:pt x="8389" y="27388"/>
                  </a:cubicBezTo>
                  <a:lnTo>
                    <a:pt x="8397" y="27391"/>
                  </a:lnTo>
                  <a:cubicBezTo>
                    <a:pt x="8402" y="27393"/>
                    <a:pt x="8405" y="27394"/>
                    <a:pt x="8411" y="27395"/>
                  </a:cubicBezTo>
                  <a:cubicBezTo>
                    <a:pt x="8416" y="27396"/>
                    <a:pt x="8421" y="27399"/>
                    <a:pt x="8427" y="27399"/>
                  </a:cubicBezTo>
                  <a:lnTo>
                    <a:pt x="8429" y="27399"/>
                  </a:lnTo>
                  <a:lnTo>
                    <a:pt x="8455" y="27404"/>
                  </a:lnTo>
                  <a:lnTo>
                    <a:pt x="8455" y="27401"/>
                  </a:lnTo>
                  <a:lnTo>
                    <a:pt x="8641" y="27401"/>
                  </a:lnTo>
                  <a:lnTo>
                    <a:pt x="8641" y="27229"/>
                  </a:lnTo>
                  <a:lnTo>
                    <a:pt x="8727" y="27229"/>
                  </a:lnTo>
                  <a:lnTo>
                    <a:pt x="8727" y="27401"/>
                  </a:lnTo>
                  <a:lnTo>
                    <a:pt x="8914" y="27401"/>
                  </a:lnTo>
                  <a:lnTo>
                    <a:pt x="8914" y="27404"/>
                  </a:lnTo>
                  <a:lnTo>
                    <a:pt x="8940" y="27399"/>
                  </a:lnTo>
                  <a:lnTo>
                    <a:pt x="8941" y="27399"/>
                  </a:lnTo>
                  <a:lnTo>
                    <a:pt x="8957" y="27395"/>
                  </a:lnTo>
                  <a:cubicBezTo>
                    <a:pt x="8962" y="27394"/>
                    <a:pt x="8966" y="27393"/>
                    <a:pt x="8972" y="27391"/>
                  </a:cubicBezTo>
                  <a:cubicBezTo>
                    <a:pt x="8977" y="27389"/>
                    <a:pt x="8981" y="27385"/>
                    <a:pt x="8986" y="27383"/>
                  </a:cubicBezTo>
                  <a:cubicBezTo>
                    <a:pt x="8990" y="27380"/>
                    <a:pt x="8995" y="27379"/>
                    <a:pt x="8999" y="27377"/>
                  </a:cubicBezTo>
                  <a:cubicBezTo>
                    <a:pt x="9003" y="27374"/>
                    <a:pt x="9009" y="27370"/>
                    <a:pt x="9013" y="27367"/>
                  </a:cubicBezTo>
                  <a:cubicBezTo>
                    <a:pt x="9016" y="27364"/>
                    <a:pt x="9020" y="27361"/>
                    <a:pt x="9022" y="27358"/>
                  </a:cubicBezTo>
                  <a:lnTo>
                    <a:pt x="9035" y="27346"/>
                  </a:lnTo>
                  <a:cubicBezTo>
                    <a:pt x="9037" y="27342"/>
                    <a:pt x="9041" y="27338"/>
                    <a:pt x="9043" y="27335"/>
                  </a:cubicBezTo>
                  <a:cubicBezTo>
                    <a:pt x="9047" y="27331"/>
                    <a:pt x="9051" y="27326"/>
                    <a:pt x="9053" y="27321"/>
                  </a:cubicBezTo>
                  <a:cubicBezTo>
                    <a:pt x="9056" y="27317"/>
                    <a:pt x="9058" y="27312"/>
                    <a:pt x="9061" y="27308"/>
                  </a:cubicBezTo>
                  <a:cubicBezTo>
                    <a:pt x="9063" y="27304"/>
                    <a:pt x="9066" y="27299"/>
                    <a:pt x="9068" y="27295"/>
                  </a:cubicBezTo>
                  <a:cubicBezTo>
                    <a:pt x="9071" y="27289"/>
                    <a:pt x="9072" y="27283"/>
                    <a:pt x="9073" y="27278"/>
                  </a:cubicBezTo>
                  <a:cubicBezTo>
                    <a:pt x="9074" y="27274"/>
                    <a:pt x="9076" y="27269"/>
                    <a:pt x="9076" y="27266"/>
                  </a:cubicBezTo>
                  <a:cubicBezTo>
                    <a:pt x="9078" y="27256"/>
                    <a:pt x="9078" y="27245"/>
                    <a:pt x="9078" y="27235"/>
                  </a:cubicBezTo>
                  <a:lnTo>
                    <a:pt x="9078" y="27104"/>
                  </a:lnTo>
                  <a:lnTo>
                    <a:pt x="9812" y="27104"/>
                  </a:lnTo>
                  <a:lnTo>
                    <a:pt x="9812" y="27235"/>
                  </a:lnTo>
                  <a:cubicBezTo>
                    <a:pt x="9812" y="27245"/>
                    <a:pt x="9814" y="27256"/>
                    <a:pt x="9815" y="27266"/>
                  </a:cubicBezTo>
                  <a:cubicBezTo>
                    <a:pt x="9816" y="27269"/>
                    <a:pt x="9817" y="27274"/>
                    <a:pt x="9817" y="27278"/>
                  </a:cubicBezTo>
                  <a:cubicBezTo>
                    <a:pt x="9820" y="27284"/>
                    <a:pt x="9821" y="27289"/>
                    <a:pt x="9823" y="27296"/>
                  </a:cubicBezTo>
                  <a:cubicBezTo>
                    <a:pt x="9825" y="27300"/>
                    <a:pt x="9827" y="27305"/>
                    <a:pt x="9830" y="27309"/>
                  </a:cubicBezTo>
                  <a:cubicBezTo>
                    <a:pt x="9832" y="27315"/>
                    <a:pt x="9835" y="27319"/>
                    <a:pt x="9838" y="27324"/>
                  </a:cubicBezTo>
                  <a:cubicBezTo>
                    <a:pt x="9841" y="27327"/>
                    <a:pt x="9843" y="27332"/>
                    <a:pt x="9847" y="27337"/>
                  </a:cubicBezTo>
                  <a:cubicBezTo>
                    <a:pt x="9849" y="27341"/>
                    <a:pt x="9853" y="27345"/>
                    <a:pt x="9857" y="27349"/>
                  </a:cubicBezTo>
                  <a:cubicBezTo>
                    <a:pt x="9860" y="27353"/>
                    <a:pt x="9863" y="27357"/>
                    <a:pt x="9867" y="27359"/>
                  </a:cubicBezTo>
                  <a:cubicBezTo>
                    <a:pt x="9870" y="27363"/>
                    <a:pt x="9874" y="27366"/>
                    <a:pt x="9879" y="27370"/>
                  </a:cubicBezTo>
                  <a:cubicBezTo>
                    <a:pt x="9883" y="27373"/>
                    <a:pt x="9886" y="27377"/>
                    <a:pt x="9890" y="27379"/>
                  </a:cubicBezTo>
                  <a:cubicBezTo>
                    <a:pt x="9894" y="27382"/>
                    <a:pt x="9900" y="27384"/>
                    <a:pt x="9905" y="27388"/>
                  </a:cubicBezTo>
                  <a:cubicBezTo>
                    <a:pt x="9907" y="27389"/>
                    <a:pt x="9909" y="27390"/>
                    <a:pt x="9911" y="27391"/>
                  </a:cubicBezTo>
                  <a:cubicBezTo>
                    <a:pt x="9915" y="27393"/>
                    <a:pt x="9916" y="27394"/>
                    <a:pt x="9918" y="27394"/>
                  </a:cubicBezTo>
                  <a:cubicBezTo>
                    <a:pt x="9923" y="27396"/>
                    <a:pt x="9928" y="27398"/>
                    <a:pt x="9936" y="27399"/>
                  </a:cubicBezTo>
                  <a:cubicBezTo>
                    <a:pt x="9939" y="27400"/>
                    <a:pt x="9944" y="27401"/>
                    <a:pt x="9948" y="27403"/>
                  </a:cubicBezTo>
                  <a:lnTo>
                    <a:pt x="9949" y="27403"/>
                  </a:lnTo>
                  <a:lnTo>
                    <a:pt x="9976" y="27409"/>
                  </a:lnTo>
                  <a:lnTo>
                    <a:pt x="9976" y="27405"/>
                  </a:lnTo>
                  <a:lnTo>
                    <a:pt x="10162" y="27405"/>
                  </a:lnTo>
                  <a:lnTo>
                    <a:pt x="10162" y="27233"/>
                  </a:lnTo>
                  <a:lnTo>
                    <a:pt x="10249" y="27233"/>
                  </a:lnTo>
                  <a:lnTo>
                    <a:pt x="10249" y="27405"/>
                  </a:lnTo>
                  <a:lnTo>
                    <a:pt x="10434" y="27405"/>
                  </a:lnTo>
                  <a:lnTo>
                    <a:pt x="10434" y="27409"/>
                  </a:lnTo>
                  <a:lnTo>
                    <a:pt x="10461" y="27403"/>
                  </a:lnTo>
                  <a:lnTo>
                    <a:pt x="10463" y="27403"/>
                  </a:lnTo>
                  <a:cubicBezTo>
                    <a:pt x="10466" y="27401"/>
                    <a:pt x="10471" y="27400"/>
                    <a:pt x="10476" y="27399"/>
                  </a:cubicBezTo>
                  <a:cubicBezTo>
                    <a:pt x="10481" y="27398"/>
                    <a:pt x="10487" y="27396"/>
                    <a:pt x="10492" y="27394"/>
                  </a:cubicBezTo>
                  <a:cubicBezTo>
                    <a:pt x="10498" y="27393"/>
                    <a:pt x="10502" y="27390"/>
                    <a:pt x="10506" y="27388"/>
                  </a:cubicBezTo>
                  <a:cubicBezTo>
                    <a:pt x="10511" y="27384"/>
                    <a:pt x="10516" y="27382"/>
                    <a:pt x="10521" y="27379"/>
                  </a:cubicBezTo>
                  <a:cubicBezTo>
                    <a:pt x="10524" y="27377"/>
                    <a:pt x="10528" y="27374"/>
                    <a:pt x="10532" y="27370"/>
                  </a:cubicBezTo>
                  <a:cubicBezTo>
                    <a:pt x="10537" y="27367"/>
                    <a:pt x="10540" y="27363"/>
                    <a:pt x="10544" y="27359"/>
                  </a:cubicBezTo>
                  <a:lnTo>
                    <a:pt x="10555" y="27349"/>
                  </a:lnTo>
                  <a:cubicBezTo>
                    <a:pt x="10559" y="27345"/>
                    <a:pt x="10561" y="27341"/>
                    <a:pt x="10565" y="27337"/>
                  </a:cubicBezTo>
                  <a:cubicBezTo>
                    <a:pt x="10568" y="27333"/>
                    <a:pt x="10570" y="27330"/>
                    <a:pt x="10575" y="27325"/>
                  </a:cubicBezTo>
                  <a:cubicBezTo>
                    <a:pt x="10577" y="27321"/>
                    <a:pt x="10580" y="27316"/>
                    <a:pt x="10582" y="27311"/>
                  </a:cubicBezTo>
                  <a:cubicBezTo>
                    <a:pt x="10585" y="27306"/>
                    <a:pt x="10586" y="27301"/>
                    <a:pt x="10589" y="27298"/>
                  </a:cubicBezTo>
                  <a:cubicBezTo>
                    <a:pt x="10592" y="27293"/>
                    <a:pt x="10593" y="27285"/>
                    <a:pt x="10595" y="27279"/>
                  </a:cubicBezTo>
                  <a:cubicBezTo>
                    <a:pt x="10596" y="27275"/>
                    <a:pt x="10597" y="27272"/>
                    <a:pt x="10597" y="27267"/>
                  </a:cubicBezTo>
                  <a:cubicBezTo>
                    <a:pt x="10600" y="27257"/>
                    <a:pt x="10600" y="27246"/>
                    <a:pt x="10600" y="27236"/>
                  </a:cubicBezTo>
                  <a:lnTo>
                    <a:pt x="10600" y="27105"/>
                  </a:lnTo>
                  <a:lnTo>
                    <a:pt x="11051" y="27105"/>
                  </a:lnTo>
                  <a:cubicBezTo>
                    <a:pt x="12262" y="27105"/>
                    <a:pt x="13245" y="26120"/>
                    <a:pt x="13245" y="24911"/>
                  </a:cubicBezTo>
                  <a:lnTo>
                    <a:pt x="13245" y="24828"/>
                  </a:lnTo>
                  <a:cubicBezTo>
                    <a:pt x="13258" y="24847"/>
                    <a:pt x="13273" y="24865"/>
                    <a:pt x="13291" y="24880"/>
                  </a:cubicBezTo>
                  <a:cubicBezTo>
                    <a:pt x="13317" y="24900"/>
                    <a:pt x="13358" y="24907"/>
                    <a:pt x="13405" y="24917"/>
                  </a:cubicBezTo>
                  <a:cubicBezTo>
                    <a:pt x="13447" y="24925"/>
                    <a:pt x="13490" y="24934"/>
                    <a:pt x="13521" y="24949"/>
                  </a:cubicBezTo>
                  <a:cubicBezTo>
                    <a:pt x="13553" y="24967"/>
                    <a:pt x="13582" y="24999"/>
                    <a:pt x="13613" y="25028"/>
                  </a:cubicBezTo>
                  <a:cubicBezTo>
                    <a:pt x="13646" y="25063"/>
                    <a:pt x="13675" y="25092"/>
                    <a:pt x="13704" y="25102"/>
                  </a:cubicBezTo>
                  <a:cubicBezTo>
                    <a:pt x="13727" y="25111"/>
                    <a:pt x="13750" y="25116"/>
                    <a:pt x="13772" y="25116"/>
                  </a:cubicBezTo>
                  <a:cubicBezTo>
                    <a:pt x="13808" y="25116"/>
                    <a:pt x="13841" y="25104"/>
                    <a:pt x="13869" y="25086"/>
                  </a:cubicBezTo>
                  <a:cubicBezTo>
                    <a:pt x="13888" y="25089"/>
                    <a:pt x="13908" y="25090"/>
                    <a:pt x="13927" y="25094"/>
                  </a:cubicBezTo>
                  <a:cubicBezTo>
                    <a:pt x="13945" y="25097"/>
                    <a:pt x="13964" y="25105"/>
                    <a:pt x="13981" y="25113"/>
                  </a:cubicBezTo>
                  <a:cubicBezTo>
                    <a:pt x="13983" y="25118"/>
                    <a:pt x="13986" y="25123"/>
                    <a:pt x="13988" y="25128"/>
                  </a:cubicBezTo>
                  <a:cubicBezTo>
                    <a:pt x="14019" y="25170"/>
                    <a:pt x="14067" y="25197"/>
                    <a:pt x="14123" y="25205"/>
                  </a:cubicBezTo>
                  <a:lnTo>
                    <a:pt x="14133" y="25205"/>
                  </a:lnTo>
                  <a:cubicBezTo>
                    <a:pt x="14160" y="25205"/>
                    <a:pt x="14196" y="25194"/>
                    <a:pt x="14240" y="25178"/>
                  </a:cubicBezTo>
                  <a:lnTo>
                    <a:pt x="14249" y="25175"/>
                  </a:lnTo>
                  <a:cubicBezTo>
                    <a:pt x="14286" y="25162"/>
                    <a:pt x="14325" y="25148"/>
                    <a:pt x="14360" y="25144"/>
                  </a:cubicBezTo>
                  <a:lnTo>
                    <a:pt x="14368" y="25144"/>
                  </a:lnTo>
                  <a:cubicBezTo>
                    <a:pt x="14400" y="25144"/>
                    <a:pt x="14440" y="25153"/>
                    <a:pt x="14477" y="25160"/>
                  </a:cubicBezTo>
                  <a:cubicBezTo>
                    <a:pt x="14512" y="25169"/>
                    <a:pt x="14546" y="25175"/>
                    <a:pt x="14576" y="25175"/>
                  </a:cubicBezTo>
                  <a:cubicBezTo>
                    <a:pt x="14587" y="25175"/>
                    <a:pt x="14598" y="25174"/>
                    <a:pt x="14605" y="25171"/>
                  </a:cubicBezTo>
                  <a:cubicBezTo>
                    <a:pt x="14662" y="25157"/>
                    <a:pt x="14709" y="25120"/>
                    <a:pt x="14731" y="25070"/>
                  </a:cubicBezTo>
                  <a:cubicBezTo>
                    <a:pt x="14734" y="25064"/>
                    <a:pt x="14735" y="25059"/>
                    <a:pt x="14736" y="25054"/>
                  </a:cubicBezTo>
                  <a:cubicBezTo>
                    <a:pt x="14752" y="25043"/>
                    <a:pt x="14768" y="25033"/>
                    <a:pt x="14788" y="25023"/>
                  </a:cubicBezTo>
                  <a:cubicBezTo>
                    <a:pt x="14806" y="25015"/>
                    <a:pt x="14826" y="25007"/>
                    <a:pt x="14845" y="25002"/>
                  </a:cubicBezTo>
                  <a:cubicBezTo>
                    <a:pt x="14860" y="25007"/>
                    <a:pt x="14877" y="25011"/>
                    <a:pt x="14895" y="25011"/>
                  </a:cubicBezTo>
                  <a:cubicBezTo>
                    <a:pt x="14940" y="25011"/>
                    <a:pt x="14982" y="24995"/>
                    <a:pt x="15017" y="24965"/>
                  </a:cubicBezTo>
                  <a:cubicBezTo>
                    <a:pt x="15046" y="24943"/>
                    <a:pt x="15067" y="24897"/>
                    <a:pt x="15088" y="24848"/>
                  </a:cubicBezTo>
                  <a:cubicBezTo>
                    <a:pt x="15105" y="24811"/>
                    <a:pt x="15121" y="24774"/>
                    <a:pt x="15142" y="24748"/>
                  </a:cubicBezTo>
                  <a:cubicBezTo>
                    <a:pt x="15164" y="24721"/>
                    <a:pt x="15199" y="24695"/>
                    <a:pt x="15232" y="24670"/>
                  </a:cubicBezTo>
                  <a:cubicBezTo>
                    <a:pt x="15273" y="24638"/>
                    <a:pt x="15310" y="24612"/>
                    <a:pt x="15324" y="24582"/>
                  </a:cubicBezTo>
                  <a:cubicBezTo>
                    <a:pt x="15349" y="24532"/>
                    <a:pt x="15353" y="24475"/>
                    <a:pt x="15333" y="24426"/>
                  </a:cubicBezTo>
                  <a:cubicBezTo>
                    <a:pt x="15331" y="24421"/>
                    <a:pt x="15328" y="24417"/>
                    <a:pt x="15326" y="24412"/>
                  </a:cubicBezTo>
                  <a:cubicBezTo>
                    <a:pt x="15328" y="24394"/>
                    <a:pt x="15331" y="24374"/>
                    <a:pt x="15337" y="24356"/>
                  </a:cubicBezTo>
                  <a:cubicBezTo>
                    <a:pt x="15343" y="24337"/>
                    <a:pt x="15353" y="24321"/>
                    <a:pt x="15362" y="24304"/>
                  </a:cubicBezTo>
                  <a:cubicBezTo>
                    <a:pt x="15414" y="24282"/>
                    <a:pt x="15453" y="24232"/>
                    <a:pt x="15465" y="24173"/>
                  </a:cubicBezTo>
                  <a:cubicBezTo>
                    <a:pt x="15472" y="24145"/>
                    <a:pt x="15463" y="24105"/>
                    <a:pt x="15453" y="24061"/>
                  </a:cubicBezTo>
                  <a:cubicBezTo>
                    <a:pt x="15444" y="24021"/>
                    <a:pt x="15433" y="23976"/>
                    <a:pt x="15437" y="23940"/>
                  </a:cubicBezTo>
                  <a:cubicBezTo>
                    <a:pt x="15442" y="23904"/>
                    <a:pt x="15462" y="23861"/>
                    <a:pt x="15479" y="23824"/>
                  </a:cubicBezTo>
                  <a:cubicBezTo>
                    <a:pt x="15498" y="23784"/>
                    <a:pt x="15515" y="23749"/>
                    <a:pt x="15515" y="23720"/>
                  </a:cubicBezTo>
                  <a:cubicBezTo>
                    <a:pt x="15515" y="23668"/>
                    <a:pt x="15496" y="23620"/>
                    <a:pt x="15464" y="23586"/>
                  </a:cubicBezTo>
                  <a:cubicBezTo>
                    <a:pt x="15457" y="23578"/>
                    <a:pt x="15449" y="23573"/>
                    <a:pt x="15443" y="23568"/>
                  </a:cubicBezTo>
                  <a:cubicBezTo>
                    <a:pt x="15437" y="23551"/>
                    <a:pt x="15432" y="23534"/>
                    <a:pt x="15430" y="23514"/>
                  </a:cubicBezTo>
                  <a:cubicBezTo>
                    <a:pt x="15428" y="23494"/>
                    <a:pt x="15430" y="23477"/>
                    <a:pt x="15432" y="23459"/>
                  </a:cubicBezTo>
                  <a:lnTo>
                    <a:pt x="15444" y="23447"/>
                  </a:lnTo>
                  <a:cubicBezTo>
                    <a:pt x="15474" y="23408"/>
                    <a:pt x="15488" y="23357"/>
                    <a:pt x="15481" y="23307"/>
                  </a:cubicBezTo>
                  <a:cubicBezTo>
                    <a:pt x="15477" y="23281"/>
                    <a:pt x="15458" y="23251"/>
                    <a:pt x="15437" y="23218"/>
                  </a:cubicBezTo>
                  <a:cubicBezTo>
                    <a:pt x="15415" y="23182"/>
                    <a:pt x="15390" y="23141"/>
                    <a:pt x="15384" y="23104"/>
                  </a:cubicBezTo>
                  <a:lnTo>
                    <a:pt x="15384" y="23103"/>
                  </a:lnTo>
                  <a:cubicBezTo>
                    <a:pt x="15378" y="23066"/>
                    <a:pt x="15389" y="23019"/>
                    <a:pt x="15398" y="22977"/>
                  </a:cubicBezTo>
                  <a:cubicBezTo>
                    <a:pt x="15407" y="22940"/>
                    <a:pt x="15415" y="22908"/>
                    <a:pt x="15410" y="22882"/>
                  </a:cubicBezTo>
                  <a:cubicBezTo>
                    <a:pt x="15399" y="22824"/>
                    <a:pt x="15362" y="22779"/>
                    <a:pt x="15315" y="22754"/>
                  </a:cubicBezTo>
                  <a:cubicBezTo>
                    <a:pt x="15309" y="22738"/>
                    <a:pt x="15303" y="22722"/>
                    <a:pt x="15299" y="22705"/>
                  </a:cubicBezTo>
                  <a:cubicBezTo>
                    <a:pt x="15296" y="22687"/>
                    <a:pt x="15295" y="22670"/>
                    <a:pt x="15295" y="22654"/>
                  </a:cubicBezTo>
                  <a:cubicBezTo>
                    <a:pt x="15299" y="22648"/>
                    <a:pt x="15304" y="22643"/>
                    <a:pt x="15309" y="22638"/>
                  </a:cubicBezTo>
                  <a:cubicBezTo>
                    <a:pt x="15336" y="22597"/>
                    <a:pt x="15346" y="22548"/>
                    <a:pt x="15336" y="22500"/>
                  </a:cubicBezTo>
                  <a:cubicBezTo>
                    <a:pt x="15331" y="22474"/>
                    <a:pt x="15312" y="22447"/>
                    <a:pt x="15291" y="22415"/>
                  </a:cubicBezTo>
                  <a:cubicBezTo>
                    <a:pt x="15268" y="22379"/>
                    <a:pt x="15240" y="22339"/>
                    <a:pt x="15233" y="22304"/>
                  </a:cubicBezTo>
                  <a:lnTo>
                    <a:pt x="15233" y="22302"/>
                  </a:lnTo>
                  <a:cubicBezTo>
                    <a:pt x="15226" y="22265"/>
                    <a:pt x="15237" y="22220"/>
                    <a:pt x="15246" y="22179"/>
                  </a:cubicBezTo>
                  <a:cubicBezTo>
                    <a:pt x="15254" y="22142"/>
                    <a:pt x="15262" y="22109"/>
                    <a:pt x="15257" y="22085"/>
                  </a:cubicBezTo>
                  <a:cubicBezTo>
                    <a:pt x="15246" y="22028"/>
                    <a:pt x="15210" y="21981"/>
                    <a:pt x="15162" y="21958"/>
                  </a:cubicBezTo>
                  <a:cubicBezTo>
                    <a:pt x="15156" y="21942"/>
                    <a:pt x="15150" y="21926"/>
                    <a:pt x="15147" y="21910"/>
                  </a:cubicBezTo>
                  <a:cubicBezTo>
                    <a:pt x="15145" y="21893"/>
                    <a:pt x="15143" y="21875"/>
                    <a:pt x="15145" y="21858"/>
                  </a:cubicBezTo>
                  <a:cubicBezTo>
                    <a:pt x="15180" y="21819"/>
                    <a:pt x="15198" y="21762"/>
                    <a:pt x="15187" y="21705"/>
                  </a:cubicBezTo>
                  <a:cubicBezTo>
                    <a:pt x="15182" y="21680"/>
                    <a:pt x="15164" y="21654"/>
                    <a:pt x="15143" y="21622"/>
                  </a:cubicBezTo>
                  <a:cubicBezTo>
                    <a:pt x="15120" y="21587"/>
                    <a:pt x="15092" y="21547"/>
                    <a:pt x="15085" y="21510"/>
                  </a:cubicBezTo>
                  <a:cubicBezTo>
                    <a:pt x="15079" y="21473"/>
                    <a:pt x="15090" y="21427"/>
                    <a:pt x="15100" y="21385"/>
                  </a:cubicBezTo>
                  <a:cubicBezTo>
                    <a:pt x="15109" y="21348"/>
                    <a:pt x="15117" y="21316"/>
                    <a:pt x="15111" y="21292"/>
                  </a:cubicBezTo>
                  <a:cubicBezTo>
                    <a:pt x="15101" y="21235"/>
                    <a:pt x="15066" y="21188"/>
                    <a:pt x="15020" y="21162"/>
                  </a:cubicBezTo>
                  <a:cubicBezTo>
                    <a:pt x="15013" y="21147"/>
                    <a:pt x="15008" y="21131"/>
                    <a:pt x="15005" y="21114"/>
                  </a:cubicBezTo>
                  <a:cubicBezTo>
                    <a:pt x="15003" y="21097"/>
                    <a:pt x="15003" y="21079"/>
                    <a:pt x="15003" y="21062"/>
                  </a:cubicBezTo>
                  <a:cubicBezTo>
                    <a:pt x="15038" y="21023"/>
                    <a:pt x="15057" y="20967"/>
                    <a:pt x="15047" y="20910"/>
                  </a:cubicBezTo>
                  <a:cubicBezTo>
                    <a:pt x="15043" y="20886"/>
                    <a:pt x="15026" y="20860"/>
                    <a:pt x="15005" y="20826"/>
                  </a:cubicBezTo>
                  <a:cubicBezTo>
                    <a:pt x="14989" y="20803"/>
                    <a:pt x="14973" y="20776"/>
                    <a:pt x="14963" y="20751"/>
                  </a:cubicBezTo>
                  <a:cubicBezTo>
                    <a:pt x="14957" y="20738"/>
                    <a:pt x="14952" y="20726"/>
                    <a:pt x="14951" y="20713"/>
                  </a:cubicBezTo>
                  <a:cubicBezTo>
                    <a:pt x="14946" y="20683"/>
                    <a:pt x="14953" y="20646"/>
                    <a:pt x="14963" y="20610"/>
                  </a:cubicBezTo>
                  <a:cubicBezTo>
                    <a:pt x="14964" y="20602"/>
                    <a:pt x="14967" y="20596"/>
                    <a:pt x="14968" y="20588"/>
                  </a:cubicBezTo>
                  <a:cubicBezTo>
                    <a:pt x="14978" y="20552"/>
                    <a:pt x="14987" y="20520"/>
                    <a:pt x="14983" y="20496"/>
                  </a:cubicBezTo>
                  <a:cubicBezTo>
                    <a:pt x="14980" y="20475"/>
                    <a:pt x="14972" y="20454"/>
                    <a:pt x="14962" y="20435"/>
                  </a:cubicBezTo>
                  <a:cubicBezTo>
                    <a:pt x="14946" y="20404"/>
                    <a:pt x="14922" y="20381"/>
                    <a:pt x="14893" y="20364"/>
                  </a:cubicBezTo>
                  <a:cubicBezTo>
                    <a:pt x="14887" y="20348"/>
                    <a:pt x="14883" y="20330"/>
                    <a:pt x="14879" y="20315"/>
                  </a:cubicBezTo>
                  <a:cubicBezTo>
                    <a:pt x="14877" y="20298"/>
                    <a:pt x="14877" y="20281"/>
                    <a:pt x="14878" y="20264"/>
                  </a:cubicBezTo>
                  <a:cubicBezTo>
                    <a:pt x="14915" y="20225"/>
                    <a:pt x="14936" y="20171"/>
                    <a:pt x="14928" y="20113"/>
                  </a:cubicBezTo>
                  <a:cubicBezTo>
                    <a:pt x="14926" y="20088"/>
                    <a:pt x="14909" y="20060"/>
                    <a:pt x="14889" y="20029"/>
                  </a:cubicBezTo>
                  <a:cubicBezTo>
                    <a:pt x="14867" y="19992"/>
                    <a:pt x="14843" y="19951"/>
                    <a:pt x="14837" y="19914"/>
                  </a:cubicBezTo>
                  <a:cubicBezTo>
                    <a:pt x="14834" y="19877"/>
                    <a:pt x="14847" y="19832"/>
                    <a:pt x="14860" y="19790"/>
                  </a:cubicBezTo>
                  <a:cubicBezTo>
                    <a:pt x="14870" y="19755"/>
                    <a:pt x="14882" y="19723"/>
                    <a:pt x="14878" y="19700"/>
                  </a:cubicBezTo>
                  <a:cubicBezTo>
                    <a:pt x="14872" y="19642"/>
                    <a:pt x="14840" y="19594"/>
                    <a:pt x="14795" y="19565"/>
                  </a:cubicBezTo>
                  <a:cubicBezTo>
                    <a:pt x="14790" y="19549"/>
                    <a:pt x="14787" y="19532"/>
                    <a:pt x="14785" y="19515"/>
                  </a:cubicBezTo>
                  <a:cubicBezTo>
                    <a:pt x="14783" y="19497"/>
                    <a:pt x="14783" y="19480"/>
                    <a:pt x="14787" y="19463"/>
                  </a:cubicBezTo>
                  <a:cubicBezTo>
                    <a:pt x="14825" y="19427"/>
                    <a:pt x="14847" y="19374"/>
                    <a:pt x="14843" y="19316"/>
                  </a:cubicBezTo>
                  <a:cubicBezTo>
                    <a:pt x="14840" y="19291"/>
                    <a:pt x="14826" y="19263"/>
                    <a:pt x="14808" y="19230"/>
                  </a:cubicBezTo>
                  <a:cubicBezTo>
                    <a:pt x="14788" y="19193"/>
                    <a:pt x="14763" y="19149"/>
                    <a:pt x="14761" y="19112"/>
                  </a:cubicBezTo>
                  <a:cubicBezTo>
                    <a:pt x="14758" y="19075"/>
                    <a:pt x="14774" y="19030"/>
                    <a:pt x="14789" y="18990"/>
                  </a:cubicBezTo>
                  <a:cubicBezTo>
                    <a:pt x="14802" y="18954"/>
                    <a:pt x="14813" y="18925"/>
                    <a:pt x="14811" y="18900"/>
                  </a:cubicBezTo>
                  <a:cubicBezTo>
                    <a:pt x="14808" y="18842"/>
                    <a:pt x="14778" y="18793"/>
                    <a:pt x="14735" y="18762"/>
                  </a:cubicBezTo>
                  <a:cubicBezTo>
                    <a:pt x="14731" y="18746"/>
                    <a:pt x="14727" y="18729"/>
                    <a:pt x="14727" y="18712"/>
                  </a:cubicBezTo>
                  <a:cubicBezTo>
                    <a:pt x="14725" y="18695"/>
                    <a:pt x="14729" y="18678"/>
                    <a:pt x="14731" y="18662"/>
                  </a:cubicBezTo>
                  <a:cubicBezTo>
                    <a:pt x="14772" y="18627"/>
                    <a:pt x="14797" y="18574"/>
                    <a:pt x="14795" y="18519"/>
                  </a:cubicBezTo>
                  <a:cubicBezTo>
                    <a:pt x="14794" y="18493"/>
                    <a:pt x="14781" y="18464"/>
                    <a:pt x="14766" y="18431"/>
                  </a:cubicBezTo>
                  <a:cubicBezTo>
                    <a:pt x="14747" y="18393"/>
                    <a:pt x="14727" y="18350"/>
                    <a:pt x="14725" y="18311"/>
                  </a:cubicBezTo>
                  <a:cubicBezTo>
                    <a:pt x="14725" y="18274"/>
                    <a:pt x="14744" y="18230"/>
                    <a:pt x="14761" y="18192"/>
                  </a:cubicBezTo>
                  <a:cubicBezTo>
                    <a:pt x="14776" y="18157"/>
                    <a:pt x="14789" y="18128"/>
                    <a:pt x="14789" y="18103"/>
                  </a:cubicBezTo>
                  <a:cubicBezTo>
                    <a:pt x="14789" y="18046"/>
                    <a:pt x="14762" y="17994"/>
                    <a:pt x="14721" y="17962"/>
                  </a:cubicBezTo>
                  <a:cubicBezTo>
                    <a:pt x="14718" y="17945"/>
                    <a:pt x="14716" y="17928"/>
                    <a:pt x="14716" y="17910"/>
                  </a:cubicBezTo>
                  <a:cubicBezTo>
                    <a:pt x="14716" y="17893"/>
                    <a:pt x="14719" y="17876"/>
                    <a:pt x="14723" y="17859"/>
                  </a:cubicBezTo>
                  <a:cubicBezTo>
                    <a:pt x="14766" y="17826"/>
                    <a:pt x="14794" y="17776"/>
                    <a:pt x="14795" y="17718"/>
                  </a:cubicBezTo>
                  <a:cubicBezTo>
                    <a:pt x="14795" y="17693"/>
                    <a:pt x="14783" y="17662"/>
                    <a:pt x="14769" y="17629"/>
                  </a:cubicBezTo>
                  <a:cubicBezTo>
                    <a:pt x="14753" y="17588"/>
                    <a:pt x="14735" y="17544"/>
                    <a:pt x="14736" y="17507"/>
                  </a:cubicBezTo>
                  <a:cubicBezTo>
                    <a:pt x="14736" y="17499"/>
                    <a:pt x="14737" y="17491"/>
                    <a:pt x="14740" y="17483"/>
                  </a:cubicBezTo>
                  <a:cubicBezTo>
                    <a:pt x="14769" y="17492"/>
                    <a:pt x="14800" y="17498"/>
                    <a:pt x="14832" y="17498"/>
                  </a:cubicBezTo>
                  <a:cubicBezTo>
                    <a:pt x="14868" y="17498"/>
                    <a:pt x="14911" y="17481"/>
                    <a:pt x="14962" y="17460"/>
                  </a:cubicBezTo>
                  <a:cubicBezTo>
                    <a:pt x="14971" y="17456"/>
                    <a:pt x="14979" y="17453"/>
                    <a:pt x="14988" y="17449"/>
                  </a:cubicBezTo>
                  <a:cubicBezTo>
                    <a:pt x="15061" y="17419"/>
                    <a:pt x="15142" y="17383"/>
                    <a:pt x="15214" y="17383"/>
                  </a:cubicBezTo>
                  <a:cubicBezTo>
                    <a:pt x="15284" y="17383"/>
                    <a:pt x="15367" y="17418"/>
                    <a:pt x="15438" y="17449"/>
                  </a:cubicBezTo>
                  <a:cubicBezTo>
                    <a:pt x="15500" y="17476"/>
                    <a:pt x="15553" y="17498"/>
                    <a:pt x="15594" y="17498"/>
                  </a:cubicBezTo>
                  <a:cubicBezTo>
                    <a:pt x="15696" y="17498"/>
                    <a:pt x="15786" y="17450"/>
                    <a:pt x="15842" y="17378"/>
                  </a:cubicBezTo>
                  <a:cubicBezTo>
                    <a:pt x="15875" y="17370"/>
                    <a:pt x="15909" y="17366"/>
                    <a:pt x="15944" y="17366"/>
                  </a:cubicBezTo>
                  <a:cubicBezTo>
                    <a:pt x="15979" y="17366"/>
                    <a:pt x="16014" y="17370"/>
                    <a:pt x="16047" y="17378"/>
                  </a:cubicBezTo>
                  <a:cubicBezTo>
                    <a:pt x="16103" y="17450"/>
                    <a:pt x="16192" y="17498"/>
                    <a:pt x="16294" y="17498"/>
                  </a:cubicBezTo>
                  <a:cubicBezTo>
                    <a:pt x="16335" y="17498"/>
                    <a:pt x="16390" y="17476"/>
                    <a:pt x="16450" y="17449"/>
                  </a:cubicBezTo>
                  <a:cubicBezTo>
                    <a:pt x="16522" y="17419"/>
                    <a:pt x="16604" y="17383"/>
                    <a:pt x="16675" y="17383"/>
                  </a:cubicBezTo>
                  <a:cubicBezTo>
                    <a:pt x="16746" y="17383"/>
                    <a:pt x="16828" y="17418"/>
                    <a:pt x="16900" y="17449"/>
                  </a:cubicBezTo>
                  <a:cubicBezTo>
                    <a:pt x="16962" y="17476"/>
                    <a:pt x="17015" y="17498"/>
                    <a:pt x="17056" y="17498"/>
                  </a:cubicBezTo>
                  <a:cubicBezTo>
                    <a:pt x="17157" y="17498"/>
                    <a:pt x="17248" y="17450"/>
                    <a:pt x="17304" y="17378"/>
                  </a:cubicBezTo>
                  <a:cubicBezTo>
                    <a:pt x="17337" y="17370"/>
                    <a:pt x="17371" y="17366"/>
                    <a:pt x="17405" y="17366"/>
                  </a:cubicBezTo>
                  <a:cubicBezTo>
                    <a:pt x="17440" y="17366"/>
                    <a:pt x="17475" y="17370"/>
                    <a:pt x="17508" y="17378"/>
                  </a:cubicBezTo>
                  <a:cubicBezTo>
                    <a:pt x="17564" y="17450"/>
                    <a:pt x="17654" y="17498"/>
                    <a:pt x="17756" y="17498"/>
                  </a:cubicBezTo>
                  <a:cubicBezTo>
                    <a:pt x="17796" y="17498"/>
                    <a:pt x="17851" y="17476"/>
                    <a:pt x="17911" y="17449"/>
                  </a:cubicBezTo>
                  <a:cubicBezTo>
                    <a:pt x="17984" y="17419"/>
                    <a:pt x="18065" y="17383"/>
                    <a:pt x="18137" y="17383"/>
                  </a:cubicBezTo>
                  <a:cubicBezTo>
                    <a:pt x="18208" y="17383"/>
                    <a:pt x="18290" y="17418"/>
                    <a:pt x="18363" y="17449"/>
                  </a:cubicBezTo>
                  <a:cubicBezTo>
                    <a:pt x="18423" y="17476"/>
                    <a:pt x="18477" y="17498"/>
                    <a:pt x="18518" y="17498"/>
                  </a:cubicBezTo>
                  <a:cubicBezTo>
                    <a:pt x="18619" y="17498"/>
                    <a:pt x="18711" y="17450"/>
                    <a:pt x="18766" y="17378"/>
                  </a:cubicBezTo>
                  <a:cubicBezTo>
                    <a:pt x="18799" y="17370"/>
                    <a:pt x="18833" y="17366"/>
                    <a:pt x="18868" y="17366"/>
                  </a:cubicBezTo>
                  <a:cubicBezTo>
                    <a:pt x="18902" y="17366"/>
                    <a:pt x="18937" y="17370"/>
                    <a:pt x="18970" y="17378"/>
                  </a:cubicBezTo>
                  <a:cubicBezTo>
                    <a:pt x="19027" y="17450"/>
                    <a:pt x="19117" y="17498"/>
                    <a:pt x="19218" y="17498"/>
                  </a:cubicBezTo>
                  <a:cubicBezTo>
                    <a:pt x="19259" y="17498"/>
                    <a:pt x="19313" y="17476"/>
                    <a:pt x="19373" y="17449"/>
                  </a:cubicBezTo>
                  <a:cubicBezTo>
                    <a:pt x="19446" y="17419"/>
                    <a:pt x="19528" y="17383"/>
                    <a:pt x="19599" y="17383"/>
                  </a:cubicBezTo>
                  <a:cubicBezTo>
                    <a:pt x="19670" y="17383"/>
                    <a:pt x="19752" y="17418"/>
                    <a:pt x="19824" y="17449"/>
                  </a:cubicBezTo>
                  <a:cubicBezTo>
                    <a:pt x="19887" y="17476"/>
                    <a:pt x="19939" y="17498"/>
                    <a:pt x="19979" y="17498"/>
                  </a:cubicBezTo>
                  <a:cubicBezTo>
                    <a:pt x="20062" y="17498"/>
                    <a:pt x="20140" y="17467"/>
                    <a:pt x="20198" y="17413"/>
                  </a:cubicBezTo>
                  <a:cubicBezTo>
                    <a:pt x="20209" y="17403"/>
                    <a:pt x="20220" y="17390"/>
                    <a:pt x="20230" y="17378"/>
                  </a:cubicBezTo>
                  <a:cubicBezTo>
                    <a:pt x="20264" y="17370"/>
                    <a:pt x="20300" y="17364"/>
                    <a:pt x="20341" y="17361"/>
                  </a:cubicBezTo>
                  <a:cubicBezTo>
                    <a:pt x="20352" y="17360"/>
                    <a:pt x="20362" y="17360"/>
                    <a:pt x="20373" y="17360"/>
                  </a:cubicBezTo>
                  <a:cubicBezTo>
                    <a:pt x="20400" y="17360"/>
                    <a:pt x="20426" y="17362"/>
                    <a:pt x="20452" y="17364"/>
                  </a:cubicBezTo>
                  <a:cubicBezTo>
                    <a:pt x="20505" y="17414"/>
                    <a:pt x="20579" y="17446"/>
                    <a:pt x="20664" y="17446"/>
                  </a:cubicBezTo>
                  <a:cubicBezTo>
                    <a:pt x="20690" y="17446"/>
                    <a:pt x="20716" y="17444"/>
                    <a:pt x="20742" y="17438"/>
                  </a:cubicBezTo>
                  <a:cubicBezTo>
                    <a:pt x="20797" y="17425"/>
                    <a:pt x="20860" y="17375"/>
                    <a:pt x="20928" y="17322"/>
                  </a:cubicBezTo>
                  <a:cubicBezTo>
                    <a:pt x="20989" y="17274"/>
                    <a:pt x="21050" y="17225"/>
                    <a:pt x="21110" y="17198"/>
                  </a:cubicBezTo>
                  <a:cubicBezTo>
                    <a:pt x="21164" y="17175"/>
                    <a:pt x="21232" y="17164"/>
                    <a:pt x="21298" y="17155"/>
                  </a:cubicBezTo>
                  <a:lnTo>
                    <a:pt x="21333" y="17150"/>
                  </a:lnTo>
                  <a:cubicBezTo>
                    <a:pt x="21426" y="17135"/>
                    <a:pt x="21496" y="17121"/>
                    <a:pt x="21537" y="17092"/>
                  </a:cubicBezTo>
                  <a:cubicBezTo>
                    <a:pt x="21613" y="17039"/>
                    <a:pt x="21666" y="16958"/>
                    <a:pt x="21677" y="16874"/>
                  </a:cubicBezTo>
                  <a:cubicBezTo>
                    <a:pt x="21680" y="16858"/>
                    <a:pt x="21680" y="16840"/>
                    <a:pt x="21679" y="16823"/>
                  </a:cubicBezTo>
                  <a:cubicBezTo>
                    <a:pt x="21700" y="16792"/>
                    <a:pt x="21724" y="16763"/>
                    <a:pt x="21751" y="16734"/>
                  </a:cubicBezTo>
                  <a:cubicBezTo>
                    <a:pt x="21777" y="16707"/>
                    <a:pt x="21807" y="16682"/>
                    <a:pt x="21835" y="16658"/>
                  </a:cubicBezTo>
                  <a:cubicBezTo>
                    <a:pt x="21853" y="16658"/>
                    <a:pt x="21870" y="16657"/>
                    <a:pt x="21887" y="16653"/>
                  </a:cubicBezTo>
                  <a:cubicBezTo>
                    <a:pt x="21971" y="16636"/>
                    <a:pt x="22051" y="16575"/>
                    <a:pt x="22098" y="16494"/>
                  </a:cubicBezTo>
                  <a:cubicBezTo>
                    <a:pt x="22122" y="16454"/>
                    <a:pt x="22135" y="16386"/>
                    <a:pt x="22140" y="16279"/>
                  </a:cubicBezTo>
                  <a:cubicBezTo>
                    <a:pt x="22141" y="16258"/>
                    <a:pt x="22143" y="16236"/>
                    <a:pt x="22143" y="16215"/>
                  </a:cubicBezTo>
                  <a:cubicBezTo>
                    <a:pt x="22145" y="16153"/>
                    <a:pt x="22149" y="16090"/>
                    <a:pt x="22161" y="16037"/>
                  </a:cubicBezTo>
                  <a:cubicBezTo>
                    <a:pt x="22175" y="15984"/>
                    <a:pt x="22199" y="15931"/>
                    <a:pt x="22226" y="15873"/>
                  </a:cubicBezTo>
                  <a:cubicBezTo>
                    <a:pt x="22235" y="15853"/>
                    <a:pt x="22245" y="15833"/>
                    <a:pt x="22252" y="15814"/>
                  </a:cubicBezTo>
                  <a:cubicBezTo>
                    <a:pt x="22296" y="15717"/>
                    <a:pt x="22314" y="15647"/>
                    <a:pt x="22312" y="15600"/>
                  </a:cubicBezTo>
                  <a:cubicBezTo>
                    <a:pt x="22290" y="15492"/>
                    <a:pt x="22244" y="15402"/>
                    <a:pt x="22175" y="15347"/>
                  </a:cubicBezTo>
                  <a:cubicBezTo>
                    <a:pt x="22160" y="15337"/>
                    <a:pt x="22145" y="15328"/>
                    <a:pt x="22130" y="15321"/>
                  </a:cubicBezTo>
                  <a:cubicBezTo>
                    <a:pt x="22113" y="15287"/>
                    <a:pt x="22097" y="15251"/>
                    <a:pt x="22084" y="15214"/>
                  </a:cubicBezTo>
                  <a:cubicBezTo>
                    <a:pt x="22071" y="15177"/>
                    <a:pt x="22060" y="15138"/>
                    <a:pt x="22053" y="15100"/>
                  </a:cubicBezTo>
                  <a:cubicBezTo>
                    <a:pt x="22059" y="15084"/>
                    <a:pt x="22065" y="15068"/>
                    <a:pt x="22071" y="15051"/>
                  </a:cubicBezTo>
                  <a:cubicBezTo>
                    <a:pt x="22092" y="14967"/>
                    <a:pt x="22071" y="14870"/>
                    <a:pt x="22018" y="14792"/>
                  </a:cubicBezTo>
                  <a:cubicBezTo>
                    <a:pt x="21985" y="14744"/>
                    <a:pt x="21912" y="14699"/>
                    <a:pt x="21844" y="14662"/>
                  </a:cubicBezTo>
                  <a:lnTo>
                    <a:pt x="21807" y="14642"/>
                  </a:lnTo>
                  <a:cubicBezTo>
                    <a:pt x="21749" y="14610"/>
                    <a:pt x="21689" y="14578"/>
                    <a:pt x="21645" y="14540"/>
                  </a:cubicBezTo>
                  <a:cubicBezTo>
                    <a:pt x="21597" y="14496"/>
                    <a:pt x="21554" y="14433"/>
                    <a:pt x="21513" y="14371"/>
                  </a:cubicBezTo>
                  <a:cubicBezTo>
                    <a:pt x="21462" y="14296"/>
                    <a:pt x="21415" y="14224"/>
                    <a:pt x="21363" y="14197"/>
                  </a:cubicBezTo>
                  <a:cubicBezTo>
                    <a:pt x="21310" y="14166"/>
                    <a:pt x="21252" y="14151"/>
                    <a:pt x="21195" y="14151"/>
                  </a:cubicBezTo>
                  <a:cubicBezTo>
                    <a:pt x="21147" y="14151"/>
                    <a:pt x="21100" y="14162"/>
                    <a:pt x="21061" y="14184"/>
                  </a:cubicBezTo>
                  <a:cubicBezTo>
                    <a:pt x="21025" y="14177"/>
                    <a:pt x="20989" y="14167"/>
                    <a:pt x="20953" y="14156"/>
                  </a:cubicBezTo>
                  <a:cubicBezTo>
                    <a:pt x="20916" y="14143"/>
                    <a:pt x="20881" y="14127"/>
                    <a:pt x="20850" y="14108"/>
                  </a:cubicBezTo>
                  <a:cubicBezTo>
                    <a:pt x="20846" y="14098"/>
                    <a:pt x="20842" y="14088"/>
                    <a:pt x="20837" y="14079"/>
                  </a:cubicBezTo>
                  <a:cubicBezTo>
                    <a:pt x="20790" y="14001"/>
                    <a:pt x="20709" y="13945"/>
                    <a:pt x="20613" y="13928"/>
                  </a:cubicBezTo>
                  <a:cubicBezTo>
                    <a:pt x="20603" y="13926"/>
                    <a:pt x="20593" y="13925"/>
                    <a:pt x="20582" y="13925"/>
                  </a:cubicBezTo>
                  <a:cubicBezTo>
                    <a:pt x="20531" y="13925"/>
                    <a:pt x="20467" y="13944"/>
                    <a:pt x="20398" y="13963"/>
                  </a:cubicBezTo>
                  <a:cubicBezTo>
                    <a:pt x="20324" y="13984"/>
                    <a:pt x="20247" y="14005"/>
                    <a:pt x="20183" y="14005"/>
                  </a:cubicBezTo>
                  <a:cubicBezTo>
                    <a:pt x="20112" y="14005"/>
                    <a:pt x="20030" y="13970"/>
                    <a:pt x="19957" y="13939"/>
                  </a:cubicBezTo>
                  <a:cubicBezTo>
                    <a:pt x="19897" y="13912"/>
                    <a:pt x="19843" y="13890"/>
                    <a:pt x="19802" y="13890"/>
                  </a:cubicBezTo>
                  <a:cubicBezTo>
                    <a:pt x="19701" y="13890"/>
                    <a:pt x="19609" y="13938"/>
                    <a:pt x="19554" y="14010"/>
                  </a:cubicBezTo>
                  <a:cubicBezTo>
                    <a:pt x="19521" y="14018"/>
                    <a:pt x="19486" y="14022"/>
                    <a:pt x="19452" y="14022"/>
                  </a:cubicBezTo>
                  <a:cubicBezTo>
                    <a:pt x="19417" y="14022"/>
                    <a:pt x="19383" y="14018"/>
                    <a:pt x="19350" y="14010"/>
                  </a:cubicBezTo>
                  <a:cubicBezTo>
                    <a:pt x="19293" y="13938"/>
                    <a:pt x="19203" y="13890"/>
                    <a:pt x="19102" y="13890"/>
                  </a:cubicBezTo>
                  <a:cubicBezTo>
                    <a:pt x="19061" y="13890"/>
                    <a:pt x="19008" y="13912"/>
                    <a:pt x="18947" y="13939"/>
                  </a:cubicBezTo>
                  <a:cubicBezTo>
                    <a:pt x="18874" y="13969"/>
                    <a:pt x="18792" y="14005"/>
                    <a:pt x="18721" y="14005"/>
                  </a:cubicBezTo>
                  <a:cubicBezTo>
                    <a:pt x="18650" y="14005"/>
                    <a:pt x="18568" y="13970"/>
                    <a:pt x="18496" y="13939"/>
                  </a:cubicBezTo>
                  <a:cubicBezTo>
                    <a:pt x="18435" y="13912"/>
                    <a:pt x="18381" y="13890"/>
                    <a:pt x="18341" y="13890"/>
                  </a:cubicBezTo>
                  <a:cubicBezTo>
                    <a:pt x="18238" y="13890"/>
                    <a:pt x="18148" y="13938"/>
                    <a:pt x="18093" y="14010"/>
                  </a:cubicBezTo>
                  <a:cubicBezTo>
                    <a:pt x="18059" y="14018"/>
                    <a:pt x="18024" y="14022"/>
                    <a:pt x="17990" y="14022"/>
                  </a:cubicBezTo>
                  <a:cubicBezTo>
                    <a:pt x="17955" y="14022"/>
                    <a:pt x="17921" y="14018"/>
                    <a:pt x="17888" y="14010"/>
                  </a:cubicBezTo>
                  <a:cubicBezTo>
                    <a:pt x="17831" y="13938"/>
                    <a:pt x="17742" y="13890"/>
                    <a:pt x="17640" y="13890"/>
                  </a:cubicBezTo>
                  <a:cubicBezTo>
                    <a:pt x="17599" y="13890"/>
                    <a:pt x="17545" y="13912"/>
                    <a:pt x="17484" y="13939"/>
                  </a:cubicBezTo>
                  <a:cubicBezTo>
                    <a:pt x="17413" y="13969"/>
                    <a:pt x="17330" y="14005"/>
                    <a:pt x="17260" y="14005"/>
                  </a:cubicBezTo>
                  <a:cubicBezTo>
                    <a:pt x="17188" y="14005"/>
                    <a:pt x="17107" y="13970"/>
                    <a:pt x="17035" y="13940"/>
                  </a:cubicBezTo>
                  <a:cubicBezTo>
                    <a:pt x="16973" y="13913"/>
                    <a:pt x="16920" y="13891"/>
                    <a:pt x="16880" y="13891"/>
                  </a:cubicBezTo>
                  <a:cubicBezTo>
                    <a:pt x="16778" y="13891"/>
                    <a:pt x="16688" y="13939"/>
                    <a:pt x="16632" y="14011"/>
                  </a:cubicBezTo>
                  <a:cubicBezTo>
                    <a:pt x="16599" y="14019"/>
                    <a:pt x="16565" y="14023"/>
                    <a:pt x="16530" y="14023"/>
                  </a:cubicBezTo>
                  <a:cubicBezTo>
                    <a:pt x="16496" y="14023"/>
                    <a:pt x="16461" y="14019"/>
                    <a:pt x="16428" y="14011"/>
                  </a:cubicBezTo>
                  <a:cubicBezTo>
                    <a:pt x="16371" y="13939"/>
                    <a:pt x="16281" y="13891"/>
                    <a:pt x="16180" y="13891"/>
                  </a:cubicBezTo>
                  <a:cubicBezTo>
                    <a:pt x="16139" y="13891"/>
                    <a:pt x="16085" y="13913"/>
                    <a:pt x="16024" y="13940"/>
                  </a:cubicBezTo>
                  <a:cubicBezTo>
                    <a:pt x="15952" y="13970"/>
                    <a:pt x="15870" y="14006"/>
                    <a:pt x="15799" y="14006"/>
                  </a:cubicBezTo>
                  <a:cubicBezTo>
                    <a:pt x="15727" y="14006"/>
                    <a:pt x="15646" y="13971"/>
                    <a:pt x="15573" y="13940"/>
                  </a:cubicBezTo>
                  <a:cubicBezTo>
                    <a:pt x="15512" y="13913"/>
                    <a:pt x="15458" y="13891"/>
                    <a:pt x="15417" y="13891"/>
                  </a:cubicBezTo>
                  <a:cubicBezTo>
                    <a:pt x="15316" y="13891"/>
                    <a:pt x="15225" y="13939"/>
                    <a:pt x="15169" y="14011"/>
                  </a:cubicBezTo>
                  <a:cubicBezTo>
                    <a:pt x="15137" y="14019"/>
                    <a:pt x="15104" y="14023"/>
                    <a:pt x="15069" y="14024"/>
                  </a:cubicBezTo>
                  <a:cubicBezTo>
                    <a:pt x="15063" y="13990"/>
                    <a:pt x="15047" y="13959"/>
                    <a:pt x="15024" y="13933"/>
                  </a:cubicBezTo>
                  <a:cubicBezTo>
                    <a:pt x="15022" y="13916"/>
                    <a:pt x="15022" y="13900"/>
                    <a:pt x="15025" y="13882"/>
                  </a:cubicBezTo>
                  <a:cubicBezTo>
                    <a:pt x="15027" y="13866"/>
                    <a:pt x="15032" y="13849"/>
                    <a:pt x="15038" y="13834"/>
                  </a:cubicBezTo>
                  <a:cubicBezTo>
                    <a:pt x="15085" y="13808"/>
                    <a:pt x="15120" y="13762"/>
                    <a:pt x="15129" y="13704"/>
                  </a:cubicBezTo>
                  <a:cubicBezTo>
                    <a:pt x="15133" y="13680"/>
                    <a:pt x="15125" y="13649"/>
                    <a:pt x="15116" y="13613"/>
                  </a:cubicBezTo>
                  <a:cubicBezTo>
                    <a:pt x="15105" y="13573"/>
                    <a:pt x="15094" y="13525"/>
                    <a:pt x="15100" y="13488"/>
                  </a:cubicBezTo>
                  <a:cubicBezTo>
                    <a:pt x="15106" y="13451"/>
                    <a:pt x="15133" y="13411"/>
                    <a:pt x="15157" y="13375"/>
                  </a:cubicBezTo>
                  <a:cubicBezTo>
                    <a:pt x="15178" y="13344"/>
                    <a:pt x="15196" y="13317"/>
                    <a:pt x="15200" y="13293"/>
                  </a:cubicBezTo>
                  <a:cubicBezTo>
                    <a:pt x="15211" y="13236"/>
                    <a:pt x="15194" y="13180"/>
                    <a:pt x="15158" y="13140"/>
                  </a:cubicBezTo>
                  <a:cubicBezTo>
                    <a:pt x="15158" y="13122"/>
                    <a:pt x="15158" y="13105"/>
                    <a:pt x="15162" y="13089"/>
                  </a:cubicBezTo>
                  <a:cubicBezTo>
                    <a:pt x="15164" y="13072"/>
                    <a:pt x="15172" y="13056"/>
                    <a:pt x="15178" y="13040"/>
                  </a:cubicBezTo>
                  <a:cubicBezTo>
                    <a:pt x="15225" y="13015"/>
                    <a:pt x="15262" y="12969"/>
                    <a:pt x="15273" y="12914"/>
                  </a:cubicBezTo>
                  <a:cubicBezTo>
                    <a:pt x="15278" y="12888"/>
                    <a:pt x="15270" y="12857"/>
                    <a:pt x="15262" y="12820"/>
                  </a:cubicBezTo>
                  <a:cubicBezTo>
                    <a:pt x="15253" y="12777"/>
                    <a:pt x="15242" y="12731"/>
                    <a:pt x="15251" y="12694"/>
                  </a:cubicBezTo>
                  <a:cubicBezTo>
                    <a:pt x="15258" y="12657"/>
                    <a:pt x="15285" y="12618"/>
                    <a:pt x="15310" y="12583"/>
                  </a:cubicBezTo>
                  <a:cubicBezTo>
                    <a:pt x="15332" y="12552"/>
                    <a:pt x="15351" y="12525"/>
                    <a:pt x="15356" y="12500"/>
                  </a:cubicBezTo>
                  <a:cubicBezTo>
                    <a:pt x="15365" y="12453"/>
                    <a:pt x="15357" y="12405"/>
                    <a:pt x="15332" y="12365"/>
                  </a:cubicBezTo>
                  <a:cubicBezTo>
                    <a:pt x="15328" y="12358"/>
                    <a:pt x="15322" y="12351"/>
                    <a:pt x="15317" y="12346"/>
                  </a:cubicBezTo>
                  <a:cubicBezTo>
                    <a:pt x="15317" y="12329"/>
                    <a:pt x="15319" y="12312"/>
                    <a:pt x="15321" y="12294"/>
                  </a:cubicBezTo>
                  <a:cubicBezTo>
                    <a:pt x="15326" y="12278"/>
                    <a:pt x="15331" y="12262"/>
                    <a:pt x="15337" y="12246"/>
                  </a:cubicBezTo>
                  <a:cubicBezTo>
                    <a:pt x="15386" y="12223"/>
                    <a:pt x="15423" y="12176"/>
                    <a:pt x="15435" y="12119"/>
                  </a:cubicBezTo>
                  <a:cubicBezTo>
                    <a:pt x="15440" y="12094"/>
                    <a:pt x="15433" y="12062"/>
                    <a:pt x="15426" y="12025"/>
                  </a:cubicBezTo>
                  <a:cubicBezTo>
                    <a:pt x="15416" y="11982"/>
                    <a:pt x="15407" y="11935"/>
                    <a:pt x="15415" y="11899"/>
                  </a:cubicBezTo>
                  <a:cubicBezTo>
                    <a:pt x="15423" y="11862"/>
                    <a:pt x="15451" y="11823"/>
                    <a:pt x="15474" y="11788"/>
                  </a:cubicBezTo>
                  <a:cubicBezTo>
                    <a:pt x="15496" y="11757"/>
                    <a:pt x="15515" y="11729"/>
                    <a:pt x="15521" y="11706"/>
                  </a:cubicBezTo>
                  <a:cubicBezTo>
                    <a:pt x="15531" y="11656"/>
                    <a:pt x="15521" y="11608"/>
                    <a:pt x="15494" y="11567"/>
                  </a:cubicBezTo>
                  <a:cubicBezTo>
                    <a:pt x="15490" y="11562"/>
                    <a:pt x="15486" y="11556"/>
                    <a:pt x="15481" y="11551"/>
                  </a:cubicBezTo>
                  <a:cubicBezTo>
                    <a:pt x="15481" y="11534"/>
                    <a:pt x="15481" y="11517"/>
                    <a:pt x="15485" y="11500"/>
                  </a:cubicBezTo>
                  <a:cubicBezTo>
                    <a:pt x="15489" y="11482"/>
                    <a:pt x="15494" y="11467"/>
                    <a:pt x="15501" y="11451"/>
                  </a:cubicBezTo>
                  <a:cubicBezTo>
                    <a:pt x="15548" y="11427"/>
                    <a:pt x="15585" y="11380"/>
                    <a:pt x="15595" y="11322"/>
                  </a:cubicBezTo>
                  <a:cubicBezTo>
                    <a:pt x="15600" y="11297"/>
                    <a:pt x="15593" y="11264"/>
                    <a:pt x="15584" y="11227"/>
                  </a:cubicBezTo>
                  <a:cubicBezTo>
                    <a:pt x="15574" y="11186"/>
                    <a:pt x="15563" y="11139"/>
                    <a:pt x="15569" y="11102"/>
                  </a:cubicBezTo>
                  <a:cubicBezTo>
                    <a:pt x="15575" y="11065"/>
                    <a:pt x="15601" y="11026"/>
                    <a:pt x="15625" y="10990"/>
                  </a:cubicBezTo>
                  <a:cubicBezTo>
                    <a:pt x="15646" y="10957"/>
                    <a:pt x="15664" y="10928"/>
                    <a:pt x="15668" y="10901"/>
                  </a:cubicBezTo>
                  <a:cubicBezTo>
                    <a:pt x="15676" y="10852"/>
                    <a:pt x="15664" y="10802"/>
                    <a:pt x="15633" y="10763"/>
                  </a:cubicBezTo>
                  <a:cubicBezTo>
                    <a:pt x="15630" y="10758"/>
                    <a:pt x="15625" y="10753"/>
                    <a:pt x="15621" y="10748"/>
                  </a:cubicBezTo>
                  <a:cubicBezTo>
                    <a:pt x="15620" y="10732"/>
                    <a:pt x="15620" y="10715"/>
                    <a:pt x="15622" y="10696"/>
                  </a:cubicBezTo>
                  <a:cubicBezTo>
                    <a:pt x="15625" y="10679"/>
                    <a:pt x="15628" y="10662"/>
                    <a:pt x="15633" y="10646"/>
                  </a:cubicBezTo>
                  <a:cubicBezTo>
                    <a:pt x="15680" y="10618"/>
                    <a:pt x="15715" y="10568"/>
                    <a:pt x="15720" y="10507"/>
                  </a:cubicBezTo>
                  <a:cubicBezTo>
                    <a:pt x="15722" y="10481"/>
                    <a:pt x="15711" y="10448"/>
                    <a:pt x="15700" y="10410"/>
                  </a:cubicBezTo>
                  <a:cubicBezTo>
                    <a:pt x="15686" y="10369"/>
                    <a:pt x="15672" y="10325"/>
                    <a:pt x="15675" y="10288"/>
                  </a:cubicBezTo>
                  <a:cubicBezTo>
                    <a:pt x="15678" y="10251"/>
                    <a:pt x="15697" y="10209"/>
                    <a:pt x="15716" y="10170"/>
                  </a:cubicBezTo>
                  <a:cubicBezTo>
                    <a:pt x="15733" y="10132"/>
                    <a:pt x="15748" y="10100"/>
                    <a:pt x="15748" y="10072"/>
                  </a:cubicBezTo>
                  <a:cubicBezTo>
                    <a:pt x="15749" y="10021"/>
                    <a:pt x="15732" y="9973"/>
                    <a:pt x="15697" y="9940"/>
                  </a:cubicBezTo>
                  <a:cubicBezTo>
                    <a:pt x="15691" y="9934"/>
                    <a:pt x="15686" y="9930"/>
                    <a:pt x="15681" y="9926"/>
                  </a:cubicBezTo>
                  <a:cubicBezTo>
                    <a:pt x="15678" y="9908"/>
                    <a:pt x="15672" y="9890"/>
                    <a:pt x="15672" y="9872"/>
                  </a:cubicBezTo>
                  <a:cubicBezTo>
                    <a:pt x="15670" y="9853"/>
                    <a:pt x="15675" y="9835"/>
                    <a:pt x="15678" y="9816"/>
                  </a:cubicBezTo>
                  <a:cubicBezTo>
                    <a:pt x="15681" y="9813"/>
                    <a:pt x="15686" y="9809"/>
                    <a:pt x="15690" y="9805"/>
                  </a:cubicBezTo>
                  <a:cubicBezTo>
                    <a:pt x="15723" y="9767"/>
                    <a:pt x="15738" y="9715"/>
                    <a:pt x="15732" y="9662"/>
                  </a:cubicBezTo>
                  <a:cubicBezTo>
                    <a:pt x="15728" y="9634"/>
                    <a:pt x="15707" y="9600"/>
                    <a:pt x="15684" y="9561"/>
                  </a:cubicBezTo>
                  <a:cubicBezTo>
                    <a:pt x="15663" y="9525"/>
                    <a:pt x="15638" y="9486"/>
                    <a:pt x="15628" y="9450"/>
                  </a:cubicBezTo>
                  <a:cubicBezTo>
                    <a:pt x="15621" y="9415"/>
                    <a:pt x="15625" y="9371"/>
                    <a:pt x="15627" y="9329"/>
                  </a:cubicBezTo>
                  <a:cubicBezTo>
                    <a:pt x="15631" y="9282"/>
                    <a:pt x="15633" y="9240"/>
                    <a:pt x="15623" y="9212"/>
                  </a:cubicBezTo>
                  <a:cubicBezTo>
                    <a:pt x="15602" y="9155"/>
                    <a:pt x="15556" y="9114"/>
                    <a:pt x="15504" y="9098"/>
                  </a:cubicBezTo>
                  <a:cubicBezTo>
                    <a:pt x="15491" y="9083"/>
                    <a:pt x="15481" y="9067"/>
                    <a:pt x="15472" y="9051"/>
                  </a:cubicBezTo>
                  <a:cubicBezTo>
                    <a:pt x="15463" y="9033"/>
                    <a:pt x="15457" y="9015"/>
                    <a:pt x="15452" y="8999"/>
                  </a:cubicBezTo>
                  <a:cubicBezTo>
                    <a:pt x="15454" y="8993"/>
                    <a:pt x="15457" y="8987"/>
                    <a:pt x="15458" y="8981"/>
                  </a:cubicBezTo>
                  <a:cubicBezTo>
                    <a:pt x="15472" y="8932"/>
                    <a:pt x="15464" y="8878"/>
                    <a:pt x="15435" y="8832"/>
                  </a:cubicBezTo>
                  <a:cubicBezTo>
                    <a:pt x="15419" y="8807"/>
                    <a:pt x="15386" y="8786"/>
                    <a:pt x="15348" y="8761"/>
                  </a:cubicBezTo>
                  <a:cubicBezTo>
                    <a:pt x="15319" y="8743"/>
                    <a:pt x="15288" y="8722"/>
                    <a:pt x="15263" y="8697"/>
                  </a:cubicBezTo>
                  <a:cubicBezTo>
                    <a:pt x="15251" y="8677"/>
                    <a:pt x="15238" y="8656"/>
                    <a:pt x="15224" y="8637"/>
                  </a:cubicBezTo>
                  <a:cubicBezTo>
                    <a:pt x="15215" y="8616"/>
                    <a:pt x="15206" y="8595"/>
                    <a:pt x="15199" y="8574"/>
                  </a:cubicBezTo>
                  <a:cubicBezTo>
                    <a:pt x="15183" y="8530"/>
                    <a:pt x="15169" y="8493"/>
                    <a:pt x="15148" y="8472"/>
                  </a:cubicBezTo>
                  <a:cubicBezTo>
                    <a:pt x="15116" y="8439"/>
                    <a:pt x="15073" y="8419"/>
                    <a:pt x="15029" y="8417"/>
                  </a:cubicBezTo>
                  <a:cubicBezTo>
                    <a:pt x="15004" y="8393"/>
                    <a:pt x="14978" y="8370"/>
                    <a:pt x="14950" y="8348"/>
                  </a:cubicBezTo>
                  <a:cubicBezTo>
                    <a:pt x="14932" y="8334"/>
                    <a:pt x="14915" y="8321"/>
                    <a:pt x="14897" y="8307"/>
                  </a:cubicBezTo>
                  <a:cubicBezTo>
                    <a:pt x="14885" y="8266"/>
                    <a:pt x="14857" y="8228"/>
                    <a:pt x="14819" y="8203"/>
                  </a:cubicBezTo>
                  <a:cubicBezTo>
                    <a:pt x="14794" y="8186"/>
                    <a:pt x="14755" y="8181"/>
                    <a:pt x="14709" y="8174"/>
                  </a:cubicBezTo>
                  <a:cubicBezTo>
                    <a:pt x="14695" y="8173"/>
                    <a:pt x="14682" y="8170"/>
                    <a:pt x="14671" y="8168"/>
                  </a:cubicBezTo>
                  <a:cubicBezTo>
                    <a:pt x="14628" y="8147"/>
                    <a:pt x="14584" y="8128"/>
                    <a:pt x="14541" y="8111"/>
                  </a:cubicBezTo>
                  <a:cubicBezTo>
                    <a:pt x="14526" y="8097"/>
                    <a:pt x="14510" y="8084"/>
                    <a:pt x="14497" y="8069"/>
                  </a:cubicBezTo>
                  <a:cubicBezTo>
                    <a:pt x="14463" y="8036"/>
                    <a:pt x="14434" y="8008"/>
                    <a:pt x="14405" y="7997"/>
                  </a:cubicBezTo>
                  <a:cubicBezTo>
                    <a:pt x="14384" y="7990"/>
                    <a:pt x="14362" y="7985"/>
                    <a:pt x="14341" y="7985"/>
                  </a:cubicBezTo>
                  <a:cubicBezTo>
                    <a:pt x="14303" y="7985"/>
                    <a:pt x="14268" y="7997"/>
                    <a:pt x="14239" y="8017"/>
                  </a:cubicBezTo>
                  <a:cubicBezTo>
                    <a:pt x="14220" y="8016"/>
                    <a:pt x="14202" y="8015"/>
                    <a:pt x="14183" y="8011"/>
                  </a:cubicBezTo>
                  <a:cubicBezTo>
                    <a:pt x="14164" y="8006"/>
                    <a:pt x="14147" y="8000"/>
                    <a:pt x="14131" y="7994"/>
                  </a:cubicBezTo>
                  <a:cubicBezTo>
                    <a:pt x="14129" y="7989"/>
                    <a:pt x="14125" y="7983"/>
                    <a:pt x="14122" y="7978"/>
                  </a:cubicBezTo>
                  <a:cubicBezTo>
                    <a:pt x="14115" y="7969"/>
                    <a:pt x="14107" y="7960"/>
                    <a:pt x="14099" y="7954"/>
                  </a:cubicBezTo>
                  <a:lnTo>
                    <a:pt x="14099" y="7050"/>
                  </a:lnTo>
                  <a:lnTo>
                    <a:pt x="14276" y="7050"/>
                  </a:lnTo>
                  <a:cubicBezTo>
                    <a:pt x="14288" y="7048"/>
                    <a:pt x="14299" y="7046"/>
                    <a:pt x="14310" y="7042"/>
                  </a:cubicBezTo>
                  <a:cubicBezTo>
                    <a:pt x="14313" y="7041"/>
                    <a:pt x="14314" y="7041"/>
                    <a:pt x="14317" y="7041"/>
                  </a:cubicBezTo>
                  <a:cubicBezTo>
                    <a:pt x="14333" y="7035"/>
                    <a:pt x="14346" y="7026"/>
                    <a:pt x="14360" y="7016"/>
                  </a:cubicBezTo>
                  <a:cubicBezTo>
                    <a:pt x="14361" y="7015"/>
                    <a:pt x="14363" y="7014"/>
                    <a:pt x="14365" y="7013"/>
                  </a:cubicBezTo>
                  <a:cubicBezTo>
                    <a:pt x="14376" y="7003"/>
                    <a:pt x="14388" y="6990"/>
                    <a:pt x="14396" y="6976"/>
                  </a:cubicBezTo>
                  <a:cubicBezTo>
                    <a:pt x="14397" y="6974"/>
                    <a:pt x="14397" y="6972"/>
                    <a:pt x="14399" y="6971"/>
                  </a:cubicBezTo>
                  <a:cubicBezTo>
                    <a:pt x="14402" y="6966"/>
                    <a:pt x="14404" y="6962"/>
                    <a:pt x="14407" y="6956"/>
                  </a:cubicBezTo>
                  <a:cubicBezTo>
                    <a:pt x="14412" y="6946"/>
                    <a:pt x="14415" y="6935"/>
                    <a:pt x="14418" y="6924"/>
                  </a:cubicBezTo>
                  <a:lnTo>
                    <a:pt x="14423" y="6895"/>
                  </a:lnTo>
                  <a:lnTo>
                    <a:pt x="14420" y="6895"/>
                  </a:lnTo>
                  <a:lnTo>
                    <a:pt x="14420" y="6892"/>
                  </a:lnTo>
                  <a:lnTo>
                    <a:pt x="14420" y="6723"/>
                  </a:lnTo>
                  <a:lnTo>
                    <a:pt x="14259" y="6723"/>
                  </a:lnTo>
                  <a:lnTo>
                    <a:pt x="14259" y="6646"/>
                  </a:lnTo>
                  <a:lnTo>
                    <a:pt x="14420" y="6646"/>
                  </a:lnTo>
                  <a:lnTo>
                    <a:pt x="14420" y="6477"/>
                  </a:lnTo>
                  <a:lnTo>
                    <a:pt x="14420" y="6473"/>
                  </a:lnTo>
                  <a:lnTo>
                    <a:pt x="14423" y="6473"/>
                  </a:lnTo>
                  <a:lnTo>
                    <a:pt x="14418" y="6446"/>
                  </a:lnTo>
                  <a:cubicBezTo>
                    <a:pt x="14414" y="6435"/>
                    <a:pt x="14412" y="6425"/>
                    <a:pt x="14407" y="6414"/>
                  </a:cubicBezTo>
                  <a:lnTo>
                    <a:pt x="14399" y="6398"/>
                  </a:lnTo>
                  <a:cubicBezTo>
                    <a:pt x="14397" y="6397"/>
                    <a:pt x="14397" y="6394"/>
                    <a:pt x="14396" y="6393"/>
                  </a:cubicBezTo>
                  <a:cubicBezTo>
                    <a:pt x="14387" y="6380"/>
                    <a:pt x="14376" y="6367"/>
                    <a:pt x="14365" y="6357"/>
                  </a:cubicBezTo>
                  <a:cubicBezTo>
                    <a:pt x="14363" y="6356"/>
                    <a:pt x="14361" y="6355"/>
                    <a:pt x="14360" y="6354"/>
                  </a:cubicBezTo>
                  <a:cubicBezTo>
                    <a:pt x="14346" y="6344"/>
                    <a:pt x="14333" y="6335"/>
                    <a:pt x="14317" y="6330"/>
                  </a:cubicBezTo>
                  <a:cubicBezTo>
                    <a:pt x="14314" y="6329"/>
                    <a:pt x="14313" y="6329"/>
                    <a:pt x="14310" y="6329"/>
                  </a:cubicBezTo>
                  <a:cubicBezTo>
                    <a:pt x="14299" y="6325"/>
                    <a:pt x="14288" y="6322"/>
                    <a:pt x="14276" y="6320"/>
                  </a:cubicBezTo>
                  <a:lnTo>
                    <a:pt x="14096" y="6320"/>
                  </a:lnTo>
                  <a:lnTo>
                    <a:pt x="14096" y="5804"/>
                  </a:lnTo>
                  <a:lnTo>
                    <a:pt x="14096" y="5672"/>
                  </a:lnTo>
                  <a:lnTo>
                    <a:pt x="14096" y="5633"/>
                  </a:lnTo>
                  <a:lnTo>
                    <a:pt x="14096" y="5545"/>
                  </a:lnTo>
                  <a:lnTo>
                    <a:pt x="14096" y="5502"/>
                  </a:lnTo>
                  <a:lnTo>
                    <a:pt x="14096" y="5463"/>
                  </a:lnTo>
                  <a:lnTo>
                    <a:pt x="14096" y="5331"/>
                  </a:lnTo>
                  <a:lnTo>
                    <a:pt x="14096" y="5154"/>
                  </a:lnTo>
                  <a:lnTo>
                    <a:pt x="14107" y="5154"/>
                  </a:lnTo>
                  <a:cubicBezTo>
                    <a:pt x="14214" y="5154"/>
                    <a:pt x="14302" y="5067"/>
                    <a:pt x="14302" y="4960"/>
                  </a:cubicBezTo>
                  <a:lnTo>
                    <a:pt x="14302" y="4821"/>
                  </a:lnTo>
                  <a:lnTo>
                    <a:pt x="14302" y="3575"/>
                  </a:lnTo>
                  <a:lnTo>
                    <a:pt x="14302" y="3435"/>
                  </a:lnTo>
                  <a:cubicBezTo>
                    <a:pt x="14302" y="3328"/>
                    <a:pt x="14214" y="3241"/>
                    <a:pt x="14107" y="3241"/>
                  </a:cubicBezTo>
                  <a:lnTo>
                    <a:pt x="14096" y="3241"/>
                  </a:lnTo>
                  <a:lnTo>
                    <a:pt x="14096" y="3065"/>
                  </a:lnTo>
                  <a:lnTo>
                    <a:pt x="14096" y="2933"/>
                  </a:lnTo>
                  <a:lnTo>
                    <a:pt x="14096" y="2893"/>
                  </a:lnTo>
                  <a:lnTo>
                    <a:pt x="14096" y="2761"/>
                  </a:lnTo>
                  <a:lnTo>
                    <a:pt x="14096" y="2722"/>
                  </a:lnTo>
                  <a:lnTo>
                    <a:pt x="14096" y="2590"/>
                  </a:lnTo>
                  <a:lnTo>
                    <a:pt x="14096" y="2074"/>
                  </a:lnTo>
                  <a:lnTo>
                    <a:pt x="14272" y="2074"/>
                  </a:lnTo>
                  <a:cubicBezTo>
                    <a:pt x="14284" y="2072"/>
                    <a:pt x="14296" y="2069"/>
                    <a:pt x="14307" y="2065"/>
                  </a:cubicBezTo>
                  <a:cubicBezTo>
                    <a:pt x="14309" y="2064"/>
                    <a:pt x="14310" y="2064"/>
                    <a:pt x="14313" y="2064"/>
                  </a:cubicBezTo>
                  <a:cubicBezTo>
                    <a:pt x="14329" y="2059"/>
                    <a:pt x="14342" y="2049"/>
                    <a:pt x="14355" y="2041"/>
                  </a:cubicBezTo>
                  <a:cubicBezTo>
                    <a:pt x="14356" y="2039"/>
                    <a:pt x="14360" y="2038"/>
                    <a:pt x="14361" y="2037"/>
                  </a:cubicBezTo>
                  <a:cubicBezTo>
                    <a:pt x="14372" y="2026"/>
                    <a:pt x="14383" y="2014"/>
                    <a:pt x="14392" y="2001"/>
                  </a:cubicBezTo>
                  <a:cubicBezTo>
                    <a:pt x="14393" y="2000"/>
                    <a:pt x="14393" y="1997"/>
                    <a:pt x="14394" y="1996"/>
                  </a:cubicBezTo>
                  <a:cubicBezTo>
                    <a:pt x="14397" y="1991"/>
                    <a:pt x="14399" y="1988"/>
                    <a:pt x="14402" y="1983"/>
                  </a:cubicBezTo>
                  <a:cubicBezTo>
                    <a:pt x="14407" y="1972"/>
                    <a:pt x="14410" y="1960"/>
                    <a:pt x="14413" y="1948"/>
                  </a:cubicBezTo>
                  <a:lnTo>
                    <a:pt x="14419" y="1921"/>
                  </a:lnTo>
                  <a:lnTo>
                    <a:pt x="14415" y="1921"/>
                  </a:lnTo>
                  <a:lnTo>
                    <a:pt x="14415" y="1916"/>
                  </a:lnTo>
                  <a:lnTo>
                    <a:pt x="14415" y="1748"/>
                  </a:lnTo>
                  <a:lnTo>
                    <a:pt x="14255" y="1748"/>
                  </a:lnTo>
                  <a:lnTo>
                    <a:pt x="14255" y="1672"/>
                  </a:lnTo>
                  <a:lnTo>
                    <a:pt x="14415" y="1672"/>
                  </a:lnTo>
                  <a:lnTo>
                    <a:pt x="14415" y="1503"/>
                  </a:lnTo>
                  <a:lnTo>
                    <a:pt x="14415" y="1499"/>
                  </a:lnTo>
                  <a:lnTo>
                    <a:pt x="14419" y="1499"/>
                  </a:lnTo>
                  <a:lnTo>
                    <a:pt x="14413" y="1471"/>
                  </a:lnTo>
                  <a:cubicBezTo>
                    <a:pt x="14410" y="1459"/>
                    <a:pt x="14407" y="1447"/>
                    <a:pt x="14402" y="1436"/>
                  </a:cubicBezTo>
                  <a:cubicBezTo>
                    <a:pt x="14399" y="1431"/>
                    <a:pt x="14397" y="1427"/>
                    <a:pt x="14394" y="1424"/>
                  </a:cubicBezTo>
                  <a:cubicBezTo>
                    <a:pt x="14393" y="1422"/>
                    <a:pt x="14393" y="1421"/>
                    <a:pt x="14392" y="1419"/>
                  </a:cubicBezTo>
                  <a:cubicBezTo>
                    <a:pt x="14383" y="1404"/>
                    <a:pt x="14372" y="1392"/>
                    <a:pt x="14361" y="1382"/>
                  </a:cubicBezTo>
                  <a:cubicBezTo>
                    <a:pt x="14360" y="1380"/>
                    <a:pt x="14356" y="1379"/>
                    <a:pt x="14355" y="1378"/>
                  </a:cubicBezTo>
                  <a:cubicBezTo>
                    <a:pt x="14342" y="1367"/>
                    <a:pt x="14329" y="1359"/>
                    <a:pt x="14313" y="1353"/>
                  </a:cubicBezTo>
                  <a:cubicBezTo>
                    <a:pt x="14312" y="1352"/>
                    <a:pt x="14309" y="1352"/>
                    <a:pt x="14308" y="1352"/>
                  </a:cubicBezTo>
                  <a:cubicBezTo>
                    <a:pt x="14297" y="1348"/>
                    <a:pt x="14286" y="1346"/>
                    <a:pt x="14273" y="1345"/>
                  </a:cubicBezTo>
                  <a:lnTo>
                    <a:pt x="14096" y="1345"/>
                  </a:lnTo>
                  <a:lnTo>
                    <a:pt x="14096" y="0"/>
                  </a:ln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811514" y="5393726"/>
              <a:ext cx="12801" cy="12257"/>
            </a:xfrm>
            <a:custGeom>
              <a:avLst/>
              <a:gdLst/>
              <a:ahLst/>
              <a:cxnLst/>
              <a:rect l="l" t="t" r="r" b="b"/>
              <a:pathLst>
                <a:path w="282" h="270" extrusionOk="0">
                  <a:moveTo>
                    <a:pt x="140" y="89"/>
                  </a:moveTo>
                  <a:cubicBezTo>
                    <a:pt x="168" y="89"/>
                    <a:pt x="191" y="110"/>
                    <a:pt x="191" y="134"/>
                  </a:cubicBezTo>
                  <a:cubicBezTo>
                    <a:pt x="191" y="160"/>
                    <a:pt x="168" y="181"/>
                    <a:pt x="140" y="181"/>
                  </a:cubicBezTo>
                  <a:cubicBezTo>
                    <a:pt x="113" y="181"/>
                    <a:pt x="91" y="160"/>
                    <a:pt x="91" y="134"/>
                  </a:cubicBezTo>
                  <a:cubicBezTo>
                    <a:pt x="91" y="110"/>
                    <a:pt x="113" y="89"/>
                    <a:pt x="140" y="89"/>
                  </a:cubicBezTo>
                  <a:close/>
                  <a:moveTo>
                    <a:pt x="140" y="0"/>
                  </a:moveTo>
                  <a:cubicBezTo>
                    <a:pt x="63" y="0"/>
                    <a:pt x="0" y="60"/>
                    <a:pt x="0" y="134"/>
                  </a:cubicBezTo>
                  <a:cubicBezTo>
                    <a:pt x="0" y="208"/>
                    <a:pt x="62" y="269"/>
                    <a:pt x="140" y="269"/>
                  </a:cubicBezTo>
                  <a:cubicBezTo>
                    <a:pt x="219" y="269"/>
                    <a:pt x="282" y="208"/>
                    <a:pt x="282" y="134"/>
                  </a:cubicBezTo>
                  <a:cubicBezTo>
                    <a:pt x="282" y="60"/>
                    <a:pt x="219" y="0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4776923" y="5393726"/>
              <a:ext cx="12892" cy="12257"/>
            </a:xfrm>
            <a:custGeom>
              <a:avLst/>
              <a:gdLst/>
              <a:ahLst/>
              <a:cxnLst/>
              <a:rect l="l" t="t" r="r" b="b"/>
              <a:pathLst>
                <a:path w="284" h="270" extrusionOk="0">
                  <a:moveTo>
                    <a:pt x="142" y="89"/>
                  </a:moveTo>
                  <a:cubicBezTo>
                    <a:pt x="170" y="89"/>
                    <a:pt x="192" y="110"/>
                    <a:pt x="192" y="134"/>
                  </a:cubicBezTo>
                  <a:cubicBezTo>
                    <a:pt x="192" y="160"/>
                    <a:pt x="170" y="181"/>
                    <a:pt x="142" y="181"/>
                  </a:cubicBezTo>
                  <a:cubicBezTo>
                    <a:pt x="115" y="181"/>
                    <a:pt x="93" y="160"/>
                    <a:pt x="93" y="134"/>
                  </a:cubicBezTo>
                  <a:cubicBezTo>
                    <a:pt x="93" y="110"/>
                    <a:pt x="115" y="89"/>
                    <a:pt x="142" y="89"/>
                  </a:cubicBezTo>
                  <a:close/>
                  <a:moveTo>
                    <a:pt x="142" y="0"/>
                  </a:moveTo>
                  <a:cubicBezTo>
                    <a:pt x="64" y="0"/>
                    <a:pt x="1" y="60"/>
                    <a:pt x="1" y="134"/>
                  </a:cubicBezTo>
                  <a:cubicBezTo>
                    <a:pt x="1" y="208"/>
                    <a:pt x="64" y="269"/>
                    <a:pt x="142" y="269"/>
                  </a:cubicBezTo>
                  <a:cubicBezTo>
                    <a:pt x="220" y="269"/>
                    <a:pt x="283" y="208"/>
                    <a:pt x="283" y="134"/>
                  </a:cubicBezTo>
                  <a:cubicBezTo>
                    <a:pt x="283" y="60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745101" y="5393726"/>
              <a:ext cx="12892" cy="12257"/>
            </a:xfrm>
            <a:custGeom>
              <a:avLst/>
              <a:gdLst/>
              <a:ahLst/>
              <a:cxnLst/>
              <a:rect l="l" t="t" r="r" b="b"/>
              <a:pathLst>
                <a:path w="284" h="270" extrusionOk="0">
                  <a:moveTo>
                    <a:pt x="142" y="89"/>
                  </a:moveTo>
                  <a:cubicBezTo>
                    <a:pt x="169" y="89"/>
                    <a:pt x="192" y="110"/>
                    <a:pt x="192" y="134"/>
                  </a:cubicBezTo>
                  <a:cubicBezTo>
                    <a:pt x="192" y="160"/>
                    <a:pt x="169" y="181"/>
                    <a:pt x="142" y="181"/>
                  </a:cubicBezTo>
                  <a:cubicBezTo>
                    <a:pt x="114" y="181"/>
                    <a:pt x="92" y="160"/>
                    <a:pt x="92" y="134"/>
                  </a:cubicBezTo>
                  <a:cubicBezTo>
                    <a:pt x="92" y="110"/>
                    <a:pt x="114" y="89"/>
                    <a:pt x="142" y="89"/>
                  </a:cubicBezTo>
                  <a:close/>
                  <a:moveTo>
                    <a:pt x="142" y="0"/>
                  </a:moveTo>
                  <a:cubicBezTo>
                    <a:pt x="64" y="0"/>
                    <a:pt x="1" y="60"/>
                    <a:pt x="1" y="134"/>
                  </a:cubicBezTo>
                  <a:cubicBezTo>
                    <a:pt x="1" y="208"/>
                    <a:pt x="64" y="269"/>
                    <a:pt x="142" y="269"/>
                  </a:cubicBezTo>
                  <a:cubicBezTo>
                    <a:pt x="220" y="269"/>
                    <a:pt x="283" y="208"/>
                    <a:pt x="283" y="134"/>
                  </a:cubicBezTo>
                  <a:cubicBezTo>
                    <a:pt x="283" y="60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710601" y="5393726"/>
              <a:ext cx="12801" cy="12257"/>
            </a:xfrm>
            <a:custGeom>
              <a:avLst/>
              <a:gdLst/>
              <a:ahLst/>
              <a:cxnLst/>
              <a:rect l="l" t="t" r="r" b="b"/>
              <a:pathLst>
                <a:path w="282" h="270" extrusionOk="0">
                  <a:moveTo>
                    <a:pt x="141" y="89"/>
                  </a:moveTo>
                  <a:cubicBezTo>
                    <a:pt x="169" y="89"/>
                    <a:pt x="191" y="110"/>
                    <a:pt x="191" y="134"/>
                  </a:cubicBezTo>
                  <a:cubicBezTo>
                    <a:pt x="191" y="160"/>
                    <a:pt x="169" y="181"/>
                    <a:pt x="141" y="181"/>
                  </a:cubicBezTo>
                  <a:cubicBezTo>
                    <a:pt x="114" y="181"/>
                    <a:pt x="91" y="160"/>
                    <a:pt x="91" y="134"/>
                  </a:cubicBezTo>
                  <a:cubicBezTo>
                    <a:pt x="91" y="110"/>
                    <a:pt x="114" y="89"/>
                    <a:pt x="141" y="89"/>
                  </a:cubicBezTo>
                  <a:close/>
                  <a:moveTo>
                    <a:pt x="141" y="0"/>
                  </a:moveTo>
                  <a:cubicBezTo>
                    <a:pt x="63" y="0"/>
                    <a:pt x="0" y="60"/>
                    <a:pt x="0" y="134"/>
                  </a:cubicBezTo>
                  <a:cubicBezTo>
                    <a:pt x="0" y="208"/>
                    <a:pt x="63" y="269"/>
                    <a:pt x="141" y="269"/>
                  </a:cubicBezTo>
                  <a:cubicBezTo>
                    <a:pt x="179" y="269"/>
                    <a:pt x="217" y="253"/>
                    <a:pt x="244" y="227"/>
                  </a:cubicBezTo>
                  <a:cubicBezTo>
                    <a:pt x="269" y="202"/>
                    <a:pt x="282" y="169"/>
                    <a:pt x="282" y="134"/>
                  </a:cubicBezTo>
                  <a:cubicBezTo>
                    <a:pt x="282" y="100"/>
                    <a:pt x="269" y="68"/>
                    <a:pt x="244" y="42"/>
                  </a:cubicBezTo>
                  <a:cubicBezTo>
                    <a:pt x="216" y="16"/>
                    <a:pt x="179" y="0"/>
                    <a:pt x="14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678779" y="5393726"/>
              <a:ext cx="12892" cy="12257"/>
            </a:xfrm>
            <a:custGeom>
              <a:avLst/>
              <a:gdLst/>
              <a:ahLst/>
              <a:cxnLst/>
              <a:rect l="l" t="t" r="r" b="b"/>
              <a:pathLst>
                <a:path w="284" h="270" extrusionOk="0">
                  <a:moveTo>
                    <a:pt x="142" y="89"/>
                  </a:moveTo>
                  <a:cubicBezTo>
                    <a:pt x="170" y="89"/>
                    <a:pt x="192" y="110"/>
                    <a:pt x="192" y="134"/>
                  </a:cubicBezTo>
                  <a:cubicBezTo>
                    <a:pt x="193" y="160"/>
                    <a:pt x="170" y="181"/>
                    <a:pt x="142" y="181"/>
                  </a:cubicBezTo>
                  <a:cubicBezTo>
                    <a:pt x="115" y="181"/>
                    <a:pt x="93" y="160"/>
                    <a:pt x="93" y="134"/>
                  </a:cubicBezTo>
                  <a:cubicBezTo>
                    <a:pt x="93" y="110"/>
                    <a:pt x="115" y="89"/>
                    <a:pt x="142" y="89"/>
                  </a:cubicBezTo>
                  <a:close/>
                  <a:moveTo>
                    <a:pt x="142" y="0"/>
                  </a:moveTo>
                  <a:cubicBezTo>
                    <a:pt x="64" y="0"/>
                    <a:pt x="1" y="60"/>
                    <a:pt x="1" y="134"/>
                  </a:cubicBezTo>
                  <a:cubicBezTo>
                    <a:pt x="1" y="208"/>
                    <a:pt x="64" y="269"/>
                    <a:pt x="142" y="269"/>
                  </a:cubicBezTo>
                  <a:cubicBezTo>
                    <a:pt x="182" y="269"/>
                    <a:pt x="217" y="254"/>
                    <a:pt x="243" y="227"/>
                  </a:cubicBezTo>
                  <a:cubicBezTo>
                    <a:pt x="269" y="202"/>
                    <a:pt x="284" y="169"/>
                    <a:pt x="283" y="134"/>
                  </a:cubicBezTo>
                  <a:cubicBezTo>
                    <a:pt x="284" y="60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644233" y="5393726"/>
              <a:ext cx="12847" cy="12257"/>
            </a:xfrm>
            <a:custGeom>
              <a:avLst/>
              <a:gdLst/>
              <a:ahLst/>
              <a:cxnLst/>
              <a:rect l="l" t="t" r="r" b="b"/>
              <a:pathLst>
                <a:path w="283" h="270" extrusionOk="0">
                  <a:moveTo>
                    <a:pt x="141" y="90"/>
                  </a:moveTo>
                  <a:cubicBezTo>
                    <a:pt x="169" y="90"/>
                    <a:pt x="191" y="111"/>
                    <a:pt x="191" y="136"/>
                  </a:cubicBezTo>
                  <a:cubicBezTo>
                    <a:pt x="191" y="148"/>
                    <a:pt x="186" y="158"/>
                    <a:pt x="178" y="166"/>
                  </a:cubicBezTo>
                  <a:cubicBezTo>
                    <a:pt x="169" y="175"/>
                    <a:pt x="155" y="181"/>
                    <a:pt x="141" y="181"/>
                  </a:cubicBezTo>
                  <a:cubicBezTo>
                    <a:pt x="127" y="181"/>
                    <a:pt x="113" y="176"/>
                    <a:pt x="104" y="166"/>
                  </a:cubicBezTo>
                  <a:cubicBezTo>
                    <a:pt x="97" y="157"/>
                    <a:pt x="91" y="147"/>
                    <a:pt x="91" y="134"/>
                  </a:cubicBezTo>
                  <a:cubicBezTo>
                    <a:pt x="91" y="123"/>
                    <a:pt x="97" y="112"/>
                    <a:pt x="104" y="105"/>
                  </a:cubicBezTo>
                  <a:cubicBezTo>
                    <a:pt x="113" y="95"/>
                    <a:pt x="127" y="90"/>
                    <a:pt x="141" y="90"/>
                  </a:cubicBezTo>
                  <a:close/>
                  <a:moveTo>
                    <a:pt x="142" y="0"/>
                  </a:moveTo>
                  <a:cubicBezTo>
                    <a:pt x="64" y="0"/>
                    <a:pt x="1" y="60"/>
                    <a:pt x="1" y="134"/>
                  </a:cubicBezTo>
                  <a:cubicBezTo>
                    <a:pt x="1" y="208"/>
                    <a:pt x="64" y="269"/>
                    <a:pt x="142" y="269"/>
                  </a:cubicBezTo>
                  <a:cubicBezTo>
                    <a:pt x="219" y="269"/>
                    <a:pt x="282" y="208"/>
                    <a:pt x="282" y="134"/>
                  </a:cubicBezTo>
                  <a:cubicBezTo>
                    <a:pt x="282" y="60"/>
                    <a:pt x="219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612457" y="5393726"/>
              <a:ext cx="12847" cy="12257"/>
            </a:xfrm>
            <a:custGeom>
              <a:avLst/>
              <a:gdLst/>
              <a:ahLst/>
              <a:cxnLst/>
              <a:rect l="l" t="t" r="r" b="b"/>
              <a:pathLst>
                <a:path w="283" h="270" extrusionOk="0">
                  <a:moveTo>
                    <a:pt x="142" y="89"/>
                  </a:moveTo>
                  <a:cubicBezTo>
                    <a:pt x="169" y="89"/>
                    <a:pt x="191" y="110"/>
                    <a:pt x="191" y="134"/>
                  </a:cubicBezTo>
                  <a:cubicBezTo>
                    <a:pt x="191" y="160"/>
                    <a:pt x="169" y="181"/>
                    <a:pt x="142" y="181"/>
                  </a:cubicBezTo>
                  <a:cubicBezTo>
                    <a:pt x="114" y="181"/>
                    <a:pt x="91" y="160"/>
                    <a:pt x="91" y="134"/>
                  </a:cubicBezTo>
                  <a:cubicBezTo>
                    <a:pt x="91" y="110"/>
                    <a:pt x="114" y="89"/>
                    <a:pt x="142" y="89"/>
                  </a:cubicBezTo>
                  <a:close/>
                  <a:moveTo>
                    <a:pt x="142" y="0"/>
                  </a:moveTo>
                  <a:cubicBezTo>
                    <a:pt x="64" y="0"/>
                    <a:pt x="0" y="60"/>
                    <a:pt x="0" y="134"/>
                  </a:cubicBezTo>
                  <a:cubicBezTo>
                    <a:pt x="0" y="208"/>
                    <a:pt x="64" y="269"/>
                    <a:pt x="142" y="269"/>
                  </a:cubicBezTo>
                  <a:cubicBezTo>
                    <a:pt x="220" y="269"/>
                    <a:pt x="283" y="208"/>
                    <a:pt x="283" y="134"/>
                  </a:cubicBezTo>
                  <a:cubicBezTo>
                    <a:pt x="283" y="60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577911" y="5393726"/>
              <a:ext cx="12847" cy="12257"/>
            </a:xfrm>
            <a:custGeom>
              <a:avLst/>
              <a:gdLst/>
              <a:ahLst/>
              <a:cxnLst/>
              <a:rect l="l" t="t" r="r" b="b"/>
              <a:pathLst>
                <a:path w="283" h="270" extrusionOk="0">
                  <a:moveTo>
                    <a:pt x="141" y="89"/>
                  </a:moveTo>
                  <a:cubicBezTo>
                    <a:pt x="170" y="89"/>
                    <a:pt x="192" y="110"/>
                    <a:pt x="192" y="134"/>
                  </a:cubicBezTo>
                  <a:cubicBezTo>
                    <a:pt x="192" y="160"/>
                    <a:pt x="170" y="181"/>
                    <a:pt x="141" y="181"/>
                  </a:cubicBezTo>
                  <a:cubicBezTo>
                    <a:pt x="114" y="181"/>
                    <a:pt x="92" y="160"/>
                    <a:pt x="92" y="134"/>
                  </a:cubicBezTo>
                  <a:cubicBezTo>
                    <a:pt x="92" y="110"/>
                    <a:pt x="114" y="89"/>
                    <a:pt x="141" y="89"/>
                  </a:cubicBezTo>
                  <a:close/>
                  <a:moveTo>
                    <a:pt x="141" y="0"/>
                  </a:moveTo>
                  <a:cubicBezTo>
                    <a:pt x="64" y="0"/>
                    <a:pt x="1" y="60"/>
                    <a:pt x="1" y="134"/>
                  </a:cubicBezTo>
                  <a:cubicBezTo>
                    <a:pt x="1" y="208"/>
                    <a:pt x="64" y="269"/>
                    <a:pt x="141" y="269"/>
                  </a:cubicBezTo>
                  <a:cubicBezTo>
                    <a:pt x="219" y="269"/>
                    <a:pt x="283" y="208"/>
                    <a:pt x="283" y="134"/>
                  </a:cubicBezTo>
                  <a:cubicBezTo>
                    <a:pt x="283" y="60"/>
                    <a:pt x="219" y="0"/>
                    <a:pt x="14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4546089" y="5393726"/>
              <a:ext cx="12847" cy="12257"/>
            </a:xfrm>
            <a:custGeom>
              <a:avLst/>
              <a:gdLst/>
              <a:ahLst/>
              <a:cxnLst/>
              <a:rect l="l" t="t" r="r" b="b"/>
              <a:pathLst>
                <a:path w="283" h="270" extrusionOk="0">
                  <a:moveTo>
                    <a:pt x="142" y="89"/>
                  </a:moveTo>
                  <a:cubicBezTo>
                    <a:pt x="169" y="89"/>
                    <a:pt x="192" y="110"/>
                    <a:pt x="192" y="134"/>
                  </a:cubicBezTo>
                  <a:cubicBezTo>
                    <a:pt x="192" y="160"/>
                    <a:pt x="169" y="181"/>
                    <a:pt x="142" y="181"/>
                  </a:cubicBezTo>
                  <a:cubicBezTo>
                    <a:pt x="114" y="181"/>
                    <a:pt x="91" y="160"/>
                    <a:pt x="91" y="134"/>
                  </a:cubicBezTo>
                  <a:cubicBezTo>
                    <a:pt x="91" y="110"/>
                    <a:pt x="114" y="89"/>
                    <a:pt x="142" y="89"/>
                  </a:cubicBezTo>
                  <a:close/>
                  <a:moveTo>
                    <a:pt x="142" y="0"/>
                  </a:moveTo>
                  <a:cubicBezTo>
                    <a:pt x="64" y="0"/>
                    <a:pt x="1" y="60"/>
                    <a:pt x="1" y="134"/>
                  </a:cubicBezTo>
                  <a:cubicBezTo>
                    <a:pt x="1" y="208"/>
                    <a:pt x="64" y="269"/>
                    <a:pt x="142" y="269"/>
                  </a:cubicBezTo>
                  <a:cubicBezTo>
                    <a:pt x="219" y="269"/>
                    <a:pt x="282" y="208"/>
                    <a:pt x="282" y="134"/>
                  </a:cubicBezTo>
                  <a:cubicBezTo>
                    <a:pt x="282" y="60"/>
                    <a:pt x="219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4538690" y="5256815"/>
              <a:ext cx="12801" cy="12257"/>
            </a:xfrm>
            <a:custGeom>
              <a:avLst/>
              <a:gdLst/>
              <a:ahLst/>
              <a:cxnLst/>
              <a:rect l="l" t="t" r="r" b="b"/>
              <a:pathLst>
                <a:path w="282" h="270" extrusionOk="0">
                  <a:moveTo>
                    <a:pt x="142" y="87"/>
                  </a:moveTo>
                  <a:cubicBezTo>
                    <a:pt x="155" y="87"/>
                    <a:pt x="169" y="92"/>
                    <a:pt x="178" y="101"/>
                  </a:cubicBezTo>
                  <a:cubicBezTo>
                    <a:pt x="186" y="110"/>
                    <a:pt x="191" y="122"/>
                    <a:pt x="191" y="133"/>
                  </a:cubicBezTo>
                  <a:cubicBezTo>
                    <a:pt x="191" y="147"/>
                    <a:pt x="187" y="157"/>
                    <a:pt x="178" y="165"/>
                  </a:cubicBezTo>
                  <a:cubicBezTo>
                    <a:pt x="169" y="174"/>
                    <a:pt x="155" y="180"/>
                    <a:pt x="142" y="180"/>
                  </a:cubicBezTo>
                  <a:cubicBezTo>
                    <a:pt x="113" y="180"/>
                    <a:pt x="91" y="158"/>
                    <a:pt x="91" y="133"/>
                  </a:cubicBezTo>
                  <a:cubicBezTo>
                    <a:pt x="91" y="108"/>
                    <a:pt x="113" y="87"/>
                    <a:pt x="142" y="87"/>
                  </a:cubicBezTo>
                  <a:close/>
                  <a:moveTo>
                    <a:pt x="142" y="0"/>
                  </a:moveTo>
                  <a:cubicBezTo>
                    <a:pt x="63" y="0"/>
                    <a:pt x="0" y="60"/>
                    <a:pt x="0" y="134"/>
                  </a:cubicBezTo>
                  <a:cubicBezTo>
                    <a:pt x="0" y="208"/>
                    <a:pt x="63" y="269"/>
                    <a:pt x="142" y="269"/>
                  </a:cubicBezTo>
                  <a:cubicBezTo>
                    <a:pt x="219" y="269"/>
                    <a:pt x="282" y="208"/>
                    <a:pt x="282" y="134"/>
                  </a:cubicBezTo>
                  <a:cubicBezTo>
                    <a:pt x="282" y="60"/>
                    <a:pt x="219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4573190" y="5256815"/>
              <a:ext cx="12892" cy="12257"/>
            </a:xfrm>
            <a:custGeom>
              <a:avLst/>
              <a:gdLst/>
              <a:ahLst/>
              <a:cxnLst/>
              <a:rect l="l" t="t" r="r" b="b"/>
              <a:pathLst>
                <a:path w="284" h="270" extrusionOk="0">
                  <a:moveTo>
                    <a:pt x="142" y="89"/>
                  </a:moveTo>
                  <a:cubicBezTo>
                    <a:pt x="169" y="89"/>
                    <a:pt x="191" y="110"/>
                    <a:pt x="191" y="134"/>
                  </a:cubicBezTo>
                  <a:cubicBezTo>
                    <a:pt x="191" y="159"/>
                    <a:pt x="169" y="181"/>
                    <a:pt x="142" y="181"/>
                  </a:cubicBezTo>
                  <a:cubicBezTo>
                    <a:pt x="113" y="181"/>
                    <a:pt x="91" y="159"/>
                    <a:pt x="91" y="134"/>
                  </a:cubicBezTo>
                  <a:cubicBezTo>
                    <a:pt x="91" y="110"/>
                    <a:pt x="114" y="89"/>
                    <a:pt x="142" y="89"/>
                  </a:cubicBezTo>
                  <a:close/>
                  <a:moveTo>
                    <a:pt x="142" y="0"/>
                  </a:moveTo>
                  <a:cubicBezTo>
                    <a:pt x="64" y="0"/>
                    <a:pt x="1" y="60"/>
                    <a:pt x="1" y="134"/>
                  </a:cubicBezTo>
                  <a:cubicBezTo>
                    <a:pt x="1" y="208"/>
                    <a:pt x="64" y="269"/>
                    <a:pt x="142" y="269"/>
                  </a:cubicBezTo>
                  <a:cubicBezTo>
                    <a:pt x="219" y="269"/>
                    <a:pt x="283" y="208"/>
                    <a:pt x="283" y="134"/>
                  </a:cubicBezTo>
                  <a:cubicBezTo>
                    <a:pt x="283" y="60"/>
                    <a:pt x="219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605012" y="5256815"/>
              <a:ext cx="12892" cy="12257"/>
            </a:xfrm>
            <a:custGeom>
              <a:avLst/>
              <a:gdLst/>
              <a:ahLst/>
              <a:cxnLst/>
              <a:rect l="l" t="t" r="r" b="b"/>
              <a:pathLst>
                <a:path w="284" h="270" extrusionOk="0">
                  <a:moveTo>
                    <a:pt x="142" y="89"/>
                  </a:moveTo>
                  <a:cubicBezTo>
                    <a:pt x="170" y="89"/>
                    <a:pt x="192" y="110"/>
                    <a:pt x="192" y="134"/>
                  </a:cubicBezTo>
                  <a:cubicBezTo>
                    <a:pt x="192" y="159"/>
                    <a:pt x="170" y="181"/>
                    <a:pt x="142" y="181"/>
                  </a:cubicBezTo>
                  <a:cubicBezTo>
                    <a:pt x="115" y="181"/>
                    <a:pt x="92" y="159"/>
                    <a:pt x="92" y="134"/>
                  </a:cubicBezTo>
                  <a:cubicBezTo>
                    <a:pt x="92" y="110"/>
                    <a:pt x="115" y="89"/>
                    <a:pt x="142" y="89"/>
                  </a:cubicBezTo>
                  <a:close/>
                  <a:moveTo>
                    <a:pt x="142" y="0"/>
                  </a:moveTo>
                  <a:cubicBezTo>
                    <a:pt x="64" y="0"/>
                    <a:pt x="1" y="60"/>
                    <a:pt x="1" y="134"/>
                  </a:cubicBezTo>
                  <a:cubicBezTo>
                    <a:pt x="1" y="208"/>
                    <a:pt x="64" y="269"/>
                    <a:pt x="142" y="269"/>
                  </a:cubicBezTo>
                  <a:cubicBezTo>
                    <a:pt x="220" y="269"/>
                    <a:pt x="283" y="208"/>
                    <a:pt x="283" y="134"/>
                  </a:cubicBezTo>
                  <a:cubicBezTo>
                    <a:pt x="283" y="60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39558" y="5256815"/>
              <a:ext cx="12847" cy="12257"/>
            </a:xfrm>
            <a:custGeom>
              <a:avLst/>
              <a:gdLst/>
              <a:ahLst/>
              <a:cxnLst/>
              <a:rect l="l" t="t" r="r" b="b"/>
              <a:pathLst>
                <a:path w="283" h="270" extrusionOk="0">
                  <a:moveTo>
                    <a:pt x="142" y="89"/>
                  </a:moveTo>
                  <a:cubicBezTo>
                    <a:pt x="169" y="89"/>
                    <a:pt x="191" y="110"/>
                    <a:pt x="191" y="134"/>
                  </a:cubicBezTo>
                  <a:cubicBezTo>
                    <a:pt x="191" y="159"/>
                    <a:pt x="169" y="181"/>
                    <a:pt x="142" y="181"/>
                  </a:cubicBezTo>
                  <a:cubicBezTo>
                    <a:pt x="114" y="181"/>
                    <a:pt x="92" y="159"/>
                    <a:pt x="92" y="134"/>
                  </a:cubicBezTo>
                  <a:cubicBezTo>
                    <a:pt x="92" y="108"/>
                    <a:pt x="114" y="89"/>
                    <a:pt x="142" y="89"/>
                  </a:cubicBezTo>
                  <a:close/>
                  <a:moveTo>
                    <a:pt x="142" y="0"/>
                  </a:moveTo>
                  <a:cubicBezTo>
                    <a:pt x="63" y="0"/>
                    <a:pt x="0" y="60"/>
                    <a:pt x="0" y="134"/>
                  </a:cubicBezTo>
                  <a:cubicBezTo>
                    <a:pt x="0" y="208"/>
                    <a:pt x="63" y="269"/>
                    <a:pt x="142" y="269"/>
                  </a:cubicBezTo>
                  <a:cubicBezTo>
                    <a:pt x="220" y="269"/>
                    <a:pt x="283" y="208"/>
                    <a:pt x="283" y="134"/>
                  </a:cubicBezTo>
                  <a:cubicBezTo>
                    <a:pt x="283" y="60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71334" y="5256815"/>
              <a:ext cx="12892" cy="12257"/>
            </a:xfrm>
            <a:custGeom>
              <a:avLst/>
              <a:gdLst/>
              <a:ahLst/>
              <a:cxnLst/>
              <a:rect l="l" t="t" r="r" b="b"/>
              <a:pathLst>
                <a:path w="284" h="270" extrusionOk="0">
                  <a:moveTo>
                    <a:pt x="142" y="89"/>
                  </a:moveTo>
                  <a:cubicBezTo>
                    <a:pt x="169" y="89"/>
                    <a:pt x="191" y="108"/>
                    <a:pt x="191" y="134"/>
                  </a:cubicBezTo>
                  <a:cubicBezTo>
                    <a:pt x="191" y="159"/>
                    <a:pt x="169" y="181"/>
                    <a:pt x="142" y="181"/>
                  </a:cubicBezTo>
                  <a:cubicBezTo>
                    <a:pt x="114" y="181"/>
                    <a:pt x="91" y="159"/>
                    <a:pt x="91" y="134"/>
                  </a:cubicBezTo>
                  <a:cubicBezTo>
                    <a:pt x="91" y="110"/>
                    <a:pt x="114" y="89"/>
                    <a:pt x="142" y="89"/>
                  </a:cubicBezTo>
                  <a:close/>
                  <a:moveTo>
                    <a:pt x="142" y="0"/>
                  </a:moveTo>
                  <a:cubicBezTo>
                    <a:pt x="64" y="0"/>
                    <a:pt x="0" y="60"/>
                    <a:pt x="0" y="134"/>
                  </a:cubicBezTo>
                  <a:cubicBezTo>
                    <a:pt x="0" y="208"/>
                    <a:pt x="64" y="269"/>
                    <a:pt x="142" y="269"/>
                  </a:cubicBezTo>
                  <a:cubicBezTo>
                    <a:pt x="219" y="269"/>
                    <a:pt x="283" y="208"/>
                    <a:pt x="283" y="134"/>
                  </a:cubicBezTo>
                  <a:cubicBezTo>
                    <a:pt x="283" y="60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705925" y="5256815"/>
              <a:ext cx="12847" cy="12257"/>
            </a:xfrm>
            <a:custGeom>
              <a:avLst/>
              <a:gdLst/>
              <a:ahLst/>
              <a:cxnLst/>
              <a:rect l="l" t="t" r="r" b="b"/>
              <a:pathLst>
                <a:path w="283" h="270" extrusionOk="0">
                  <a:moveTo>
                    <a:pt x="141" y="89"/>
                  </a:moveTo>
                  <a:cubicBezTo>
                    <a:pt x="169" y="89"/>
                    <a:pt x="192" y="108"/>
                    <a:pt x="192" y="134"/>
                  </a:cubicBezTo>
                  <a:cubicBezTo>
                    <a:pt x="192" y="159"/>
                    <a:pt x="169" y="181"/>
                    <a:pt x="141" y="181"/>
                  </a:cubicBezTo>
                  <a:cubicBezTo>
                    <a:pt x="114" y="181"/>
                    <a:pt x="92" y="159"/>
                    <a:pt x="92" y="134"/>
                  </a:cubicBezTo>
                  <a:cubicBezTo>
                    <a:pt x="92" y="110"/>
                    <a:pt x="114" y="89"/>
                    <a:pt x="141" y="89"/>
                  </a:cubicBezTo>
                  <a:close/>
                  <a:moveTo>
                    <a:pt x="141" y="0"/>
                  </a:moveTo>
                  <a:cubicBezTo>
                    <a:pt x="63" y="0"/>
                    <a:pt x="1" y="60"/>
                    <a:pt x="1" y="134"/>
                  </a:cubicBezTo>
                  <a:cubicBezTo>
                    <a:pt x="1" y="208"/>
                    <a:pt x="63" y="269"/>
                    <a:pt x="141" y="269"/>
                  </a:cubicBezTo>
                  <a:cubicBezTo>
                    <a:pt x="219" y="269"/>
                    <a:pt x="282" y="208"/>
                    <a:pt x="282" y="134"/>
                  </a:cubicBezTo>
                  <a:cubicBezTo>
                    <a:pt x="282" y="60"/>
                    <a:pt x="219" y="0"/>
                    <a:pt x="14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737702" y="5256815"/>
              <a:ext cx="12847" cy="12257"/>
            </a:xfrm>
            <a:custGeom>
              <a:avLst/>
              <a:gdLst/>
              <a:ahLst/>
              <a:cxnLst/>
              <a:rect l="l" t="t" r="r" b="b"/>
              <a:pathLst>
                <a:path w="283" h="270" extrusionOk="0">
                  <a:moveTo>
                    <a:pt x="141" y="89"/>
                  </a:moveTo>
                  <a:cubicBezTo>
                    <a:pt x="169" y="89"/>
                    <a:pt x="191" y="110"/>
                    <a:pt x="191" y="134"/>
                  </a:cubicBezTo>
                  <a:cubicBezTo>
                    <a:pt x="191" y="159"/>
                    <a:pt x="169" y="181"/>
                    <a:pt x="141" y="181"/>
                  </a:cubicBezTo>
                  <a:cubicBezTo>
                    <a:pt x="114" y="181"/>
                    <a:pt x="92" y="159"/>
                    <a:pt x="92" y="134"/>
                  </a:cubicBezTo>
                  <a:cubicBezTo>
                    <a:pt x="92" y="108"/>
                    <a:pt x="114" y="89"/>
                    <a:pt x="141" y="89"/>
                  </a:cubicBezTo>
                  <a:close/>
                  <a:moveTo>
                    <a:pt x="141" y="0"/>
                  </a:moveTo>
                  <a:cubicBezTo>
                    <a:pt x="63" y="0"/>
                    <a:pt x="0" y="60"/>
                    <a:pt x="0" y="134"/>
                  </a:cubicBezTo>
                  <a:cubicBezTo>
                    <a:pt x="0" y="208"/>
                    <a:pt x="63" y="269"/>
                    <a:pt x="141" y="269"/>
                  </a:cubicBezTo>
                  <a:cubicBezTo>
                    <a:pt x="178" y="269"/>
                    <a:pt x="214" y="255"/>
                    <a:pt x="241" y="229"/>
                  </a:cubicBezTo>
                  <a:cubicBezTo>
                    <a:pt x="267" y="205"/>
                    <a:pt x="283" y="170"/>
                    <a:pt x="283" y="134"/>
                  </a:cubicBezTo>
                  <a:cubicBezTo>
                    <a:pt x="283" y="60"/>
                    <a:pt x="219" y="0"/>
                    <a:pt x="14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772202" y="5256815"/>
              <a:ext cx="12938" cy="12257"/>
            </a:xfrm>
            <a:custGeom>
              <a:avLst/>
              <a:gdLst/>
              <a:ahLst/>
              <a:cxnLst/>
              <a:rect l="l" t="t" r="r" b="b"/>
              <a:pathLst>
                <a:path w="285" h="270" extrusionOk="0">
                  <a:moveTo>
                    <a:pt x="142" y="89"/>
                  </a:moveTo>
                  <a:cubicBezTo>
                    <a:pt x="170" y="89"/>
                    <a:pt x="192" y="110"/>
                    <a:pt x="192" y="134"/>
                  </a:cubicBezTo>
                  <a:cubicBezTo>
                    <a:pt x="192" y="159"/>
                    <a:pt x="169" y="181"/>
                    <a:pt x="142" y="181"/>
                  </a:cubicBezTo>
                  <a:cubicBezTo>
                    <a:pt x="114" y="181"/>
                    <a:pt x="92" y="159"/>
                    <a:pt x="92" y="134"/>
                  </a:cubicBezTo>
                  <a:cubicBezTo>
                    <a:pt x="92" y="108"/>
                    <a:pt x="114" y="89"/>
                    <a:pt x="142" y="89"/>
                  </a:cubicBezTo>
                  <a:close/>
                  <a:moveTo>
                    <a:pt x="144" y="0"/>
                  </a:moveTo>
                  <a:cubicBezTo>
                    <a:pt x="66" y="0"/>
                    <a:pt x="3" y="60"/>
                    <a:pt x="3" y="134"/>
                  </a:cubicBezTo>
                  <a:cubicBezTo>
                    <a:pt x="0" y="208"/>
                    <a:pt x="65" y="269"/>
                    <a:pt x="144" y="269"/>
                  </a:cubicBezTo>
                  <a:cubicBezTo>
                    <a:pt x="221" y="269"/>
                    <a:pt x="284" y="208"/>
                    <a:pt x="284" y="134"/>
                  </a:cubicBezTo>
                  <a:cubicBezTo>
                    <a:pt x="284" y="60"/>
                    <a:pt x="221" y="0"/>
                    <a:pt x="144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804069" y="5256815"/>
              <a:ext cx="12847" cy="12257"/>
            </a:xfrm>
            <a:custGeom>
              <a:avLst/>
              <a:gdLst/>
              <a:ahLst/>
              <a:cxnLst/>
              <a:rect l="l" t="t" r="r" b="b"/>
              <a:pathLst>
                <a:path w="283" h="270" extrusionOk="0">
                  <a:moveTo>
                    <a:pt x="141" y="89"/>
                  </a:moveTo>
                  <a:cubicBezTo>
                    <a:pt x="169" y="89"/>
                    <a:pt x="192" y="110"/>
                    <a:pt x="192" y="134"/>
                  </a:cubicBezTo>
                  <a:cubicBezTo>
                    <a:pt x="192" y="159"/>
                    <a:pt x="168" y="181"/>
                    <a:pt x="141" y="181"/>
                  </a:cubicBezTo>
                  <a:cubicBezTo>
                    <a:pt x="114" y="181"/>
                    <a:pt x="91" y="159"/>
                    <a:pt x="91" y="134"/>
                  </a:cubicBezTo>
                  <a:cubicBezTo>
                    <a:pt x="91" y="108"/>
                    <a:pt x="114" y="89"/>
                    <a:pt x="141" y="89"/>
                  </a:cubicBezTo>
                  <a:close/>
                  <a:moveTo>
                    <a:pt x="141" y="0"/>
                  </a:moveTo>
                  <a:cubicBezTo>
                    <a:pt x="64" y="0"/>
                    <a:pt x="1" y="60"/>
                    <a:pt x="1" y="134"/>
                  </a:cubicBezTo>
                  <a:cubicBezTo>
                    <a:pt x="1" y="208"/>
                    <a:pt x="63" y="269"/>
                    <a:pt x="141" y="269"/>
                  </a:cubicBezTo>
                  <a:cubicBezTo>
                    <a:pt x="219" y="269"/>
                    <a:pt x="282" y="208"/>
                    <a:pt x="282" y="134"/>
                  </a:cubicBezTo>
                  <a:cubicBezTo>
                    <a:pt x="282" y="60"/>
                    <a:pt x="219" y="0"/>
                    <a:pt x="141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456706" y="5273974"/>
              <a:ext cx="114486" cy="114577"/>
            </a:xfrm>
            <a:custGeom>
              <a:avLst/>
              <a:gdLst/>
              <a:ahLst/>
              <a:cxnLst/>
              <a:rect l="l" t="t" r="r" b="b"/>
              <a:pathLst>
                <a:path w="2522" h="2524" extrusionOk="0">
                  <a:moveTo>
                    <a:pt x="1267" y="51"/>
                  </a:moveTo>
                  <a:cubicBezTo>
                    <a:pt x="1289" y="51"/>
                    <a:pt x="1313" y="84"/>
                    <a:pt x="1313" y="132"/>
                  </a:cubicBezTo>
                  <a:lnTo>
                    <a:pt x="1313" y="252"/>
                  </a:lnTo>
                  <a:lnTo>
                    <a:pt x="1334" y="253"/>
                  </a:lnTo>
                  <a:cubicBezTo>
                    <a:pt x="1383" y="256"/>
                    <a:pt x="1426" y="261"/>
                    <a:pt x="1465" y="269"/>
                  </a:cubicBezTo>
                  <a:lnTo>
                    <a:pt x="1486" y="273"/>
                  </a:lnTo>
                  <a:lnTo>
                    <a:pt x="1516" y="158"/>
                  </a:lnTo>
                  <a:cubicBezTo>
                    <a:pt x="1527" y="117"/>
                    <a:pt x="1557" y="92"/>
                    <a:pt x="1576" y="92"/>
                  </a:cubicBezTo>
                  <a:cubicBezTo>
                    <a:pt x="1578" y="92"/>
                    <a:pt x="1580" y="92"/>
                    <a:pt x="1582" y="93"/>
                  </a:cubicBezTo>
                  <a:cubicBezTo>
                    <a:pt x="1603" y="98"/>
                    <a:pt x="1617" y="136"/>
                    <a:pt x="1606" y="182"/>
                  </a:cubicBezTo>
                  <a:lnTo>
                    <a:pt x="1575" y="297"/>
                  </a:lnTo>
                  <a:lnTo>
                    <a:pt x="1595" y="303"/>
                  </a:lnTo>
                  <a:cubicBezTo>
                    <a:pt x="1634" y="316"/>
                    <a:pt x="1675" y="334"/>
                    <a:pt x="1717" y="353"/>
                  </a:cubicBezTo>
                  <a:lnTo>
                    <a:pt x="1737" y="363"/>
                  </a:lnTo>
                  <a:lnTo>
                    <a:pt x="1796" y="260"/>
                  </a:lnTo>
                  <a:cubicBezTo>
                    <a:pt x="1815" y="226"/>
                    <a:pt x="1842" y="210"/>
                    <a:pt x="1862" y="210"/>
                  </a:cubicBezTo>
                  <a:cubicBezTo>
                    <a:pt x="1867" y="210"/>
                    <a:pt x="1872" y="212"/>
                    <a:pt x="1876" y="214"/>
                  </a:cubicBezTo>
                  <a:cubicBezTo>
                    <a:pt x="1895" y="224"/>
                    <a:pt x="1900" y="266"/>
                    <a:pt x="1875" y="306"/>
                  </a:cubicBezTo>
                  <a:lnTo>
                    <a:pt x="1816" y="409"/>
                  </a:lnTo>
                  <a:lnTo>
                    <a:pt x="1834" y="421"/>
                  </a:lnTo>
                  <a:cubicBezTo>
                    <a:pt x="1865" y="442"/>
                    <a:pt x="1897" y="467"/>
                    <a:pt x="1938" y="501"/>
                  </a:cubicBezTo>
                  <a:lnTo>
                    <a:pt x="1954" y="515"/>
                  </a:lnTo>
                  <a:lnTo>
                    <a:pt x="2038" y="431"/>
                  </a:lnTo>
                  <a:cubicBezTo>
                    <a:pt x="2058" y="411"/>
                    <a:pt x="2083" y="399"/>
                    <a:pt x="2104" y="399"/>
                  </a:cubicBezTo>
                  <a:cubicBezTo>
                    <a:pt x="2111" y="399"/>
                    <a:pt x="2122" y="401"/>
                    <a:pt x="2128" y="408"/>
                  </a:cubicBezTo>
                  <a:cubicBezTo>
                    <a:pt x="2137" y="416"/>
                    <a:pt x="2135" y="434"/>
                    <a:pt x="2134" y="442"/>
                  </a:cubicBezTo>
                  <a:cubicBezTo>
                    <a:pt x="2130" y="461"/>
                    <a:pt x="2119" y="480"/>
                    <a:pt x="2103" y="495"/>
                  </a:cubicBezTo>
                  <a:lnTo>
                    <a:pt x="2018" y="580"/>
                  </a:lnTo>
                  <a:lnTo>
                    <a:pt x="2033" y="596"/>
                  </a:lnTo>
                  <a:cubicBezTo>
                    <a:pt x="2065" y="633"/>
                    <a:pt x="2092" y="666"/>
                    <a:pt x="2113" y="700"/>
                  </a:cubicBezTo>
                  <a:lnTo>
                    <a:pt x="2125" y="717"/>
                  </a:lnTo>
                  <a:lnTo>
                    <a:pt x="2228" y="658"/>
                  </a:lnTo>
                  <a:cubicBezTo>
                    <a:pt x="2243" y="646"/>
                    <a:pt x="2262" y="641"/>
                    <a:pt x="2279" y="641"/>
                  </a:cubicBezTo>
                  <a:cubicBezTo>
                    <a:pt x="2295" y="641"/>
                    <a:pt x="2308" y="646"/>
                    <a:pt x="2313" y="656"/>
                  </a:cubicBezTo>
                  <a:cubicBezTo>
                    <a:pt x="2324" y="674"/>
                    <a:pt x="2308" y="712"/>
                    <a:pt x="2267" y="736"/>
                  </a:cubicBezTo>
                  <a:lnTo>
                    <a:pt x="2165" y="795"/>
                  </a:lnTo>
                  <a:lnTo>
                    <a:pt x="2174" y="815"/>
                  </a:lnTo>
                  <a:cubicBezTo>
                    <a:pt x="2193" y="855"/>
                    <a:pt x="2211" y="895"/>
                    <a:pt x="2224" y="936"/>
                  </a:cubicBezTo>
                  <a:lnTo>
                    <a:pt x="2230" y="956"/>
                  </a:lnTo>
                  <a:lnTo>
                    <a:pt x="2345" y="925"/>
                  </a:lnTo>
                  <a:cubicBezTo>
                    <a:pt x="2356" y="922"/>
                    <a:pt x="2366" y="921"/>
                    <a:pt x="2376" y="921"/>
                  </a:cubicBezTo>
                  <a:cubicBezTo>
                    <a:pt x="2405" y="921"/>
                    <a:pt x="2430" y="931"/>
                    <a:pt x="2435" y="948"/>
                  </a:cubicBezTo>
                  <a:cubicBezTo>
                    <a:pt x="2440" y="969"/>
                    <a:pt x="2415" y="1001"/>
                    <a:pt x="2369" y="1014"/>
                  </a:cubicBezTo>
                  <a:lnTo>
                    <a:pt x="2254" y="1045"/>
                  </a:lnTo>
                  <a:lnTo>
                    <a:pt x="2258" y="1066"/>
                  </a:lnTo>
                  <a:cubicBezTo>
                    <a:pt x="2266" y="1105"/>
                    <a:pt x="2271" y="1147"/>
                    <a:pt x="2274" y="1196"/>
                  </a:cubicBezTo>
                  <a:lnTo>
                    <a:pt x="2275" y="1217"/>
                  </a:lnTo>
                  <a:lnTo>
                    <a:pt x="2396" y="1217"/>
                  </a:lnTo>
                  <a:cubicBezTo>
                    <a:pt x="2443" y="1217"/>
                    <a:pt x="2476" y="1241"/>
                    <a:pt x="2476" y="1263"/>
                  </a:cubicBezTo>
                  <a:cubicBezTo>
                    <a:pt x="2476" y="1285"/>
                    <a:pt x="2443" y="1310"/>
                    <a:pt x="2396" y="1310"/>
                  </a:cubicBezTo>
                  <a:lnTo>
                    <a:pt x="2275" y="1310"/>
                  </a:lnTo>
                  <a:lnTo>
                    <a:pt x="2274" y="1331"/>
                  </a:lnTo>
                  <a:cubicBezTo>
                    <a:pt x="2271" y="1379"/>
                    <a:pt x="2266" y="1421"/>
                    <a:pt x="2258" y="1461"/>
                  </a:cubicBezTo>
                  <a:lnTo>
                    <a:pt x="2254" y="1482"/>
                  </a:lnTo>
                  <a:lnTo>
                    <a:pt x="2369" y="1512"/>
                  </a:lnTo>
                  <a:cubicBezTo>
                    <a:pt x="2415" y="1525"/>
                    <a:pt x="2440" y="1557"/>
                    <a:pt x="2435" y="1578"/>
                  </a:cubicBezTo>
                  <a:cubicBezTo>
                    <a:pt x="2430" y="1595"/>
                    <a:pt x="2405" y="1606"/>
                    <a:pt x="2376" y="1606"/>
                  </a:cubicBezTo>
                  <a:cubicBezTo>
                    <a:pt x="2366" y="1606"/>
                    <a:pt x="2356" y="1604"/>
                    <a:pt x="2345" y="1602"/>
                  </a:cubicBezTo>
                  <a:lnTo>
                    <a:pt x="2230" y="1572"/>
                  </a:lnTo>
                  <a:lnTo>
                    <a:pt x="2224" y="1591"/>
                  </a:lnTo>
                  <a:cubicBezTo>
                    <a:pt x="2211" y="1631"/>
                    <a:pt x="2193" y="1670"/>
                    <a:pt x="2172" y="1712"/>
                  </a:cubicBezTo>
                  <a:lnTo>
                    <a:pt x="2164" y="1732"/>
                  </a:lnTo>
                  <a:lnTo>
                    <a:pt x="2267" y="1791"/>
                  </a:lnTo>
                  <a:cubicBezTo>
                    <a:pt x="2291" y="1806"/>
                    <a:pt x="2310" y="1827"/>
                    <a:pt x="2317" y="1847"/>
                  </a:cubicBezTo>
                  <a:cubicBezTo>
                    <a:pt x="2318" y="1854"/>
                    <a:pt x="2319" y="1863"/>
                    <a:pt x="2315" y="1871"/>
                  </a:cubicBezTo>
                  <a:cubicBezTo>
                    <a:pt x="2309" y="1881"/>
                    <a:pt x="2294" y="1886"/>
                    <a:pt x="2277" y="1886"/>
                  </a:cubicBezTo>
                  <a:cubicBezTo>
                    <a:pt x="2260" y="1886"/>
                    <a:pt x="2240" y="1881"/>
                    <a:pt x="2223" y="1871"/>
                  </a:cubicBezTo>
                  <a:lnTo>
                    <a:pt x="2119" y="1812"/>
                  </a:lnTo>
                  <a:lnTo>
                    <a:pt x="2108" y="1828"/>
                  </a:lnTo>
                  <a:cubicBezTo>
                    <a:pt x="2086" y="1863"/>
                    <a:pt x="2059" y="1896"/>
                    <a:pt x="2028" y="1933"/>
                  </a:cubicBezTo>
                  <a:lnTo>
                    <a:pt x="2013" y="1949"/>
                  </a:lnTo>
                  <a:lnTo>
                    <a:pt x="2097" y="2033"/>
                  </a:lnTo>
                  <a:cubicBezTo>
                    <a:pt x="2117" y="2053"/>
                    <a:pt x="2130" y="2079"/>
                    <a:pt x="2130" y="2100"/>
                  </a:cubicBezTo>
                  <a:cubicBezTo>
                    <a:pt x="2130" y="2107"/>
                    <a:pt x="2129" y="2116"/>
                    <a:pt x="2123" y="2123"/>
                  </a:cubicBezTo>
                  <a:cubicBezTo>
                    <a:pt x="2116" y="2129"/>
                    <a:pt x="2107" y="2131"/>
                    <a:pt x="2099" y="2131"/>
                  </a:cubicBezTo>
                  <a:cubicBezTo>
                    <a:pt x="2078" y="2131"/>
                    <a:pt x="2054" y="2118"/>
                    <a:pt x="2034" y="2097"/>
                  </a:cubicBezTo>
                  <a:lnTo>
                    <a:pt x="1950" y="2013"/>
                  </a:lnTo>
                  <a:lnTo>
                    <a:pt x="1934" y="2028"/>
                  </a:lnTo>
                  <a:cubicBezTo>
                    <a:pt x="1896" y="2060"/>
                    <a:pt x="1862" y="2087"/>
                    <a:pt x="1829" y="2108"/>
                  </a:cubicBezTo>
                  <a:lnTo>
                    <a:pt x="1811" y="2121"/>
                  </a:lnTo>
                  <a:lnTo>
                    <a:pt x="1871" y="2223"/>
                  </a:lnTo>
                  <a:cubicBezTo>
                    <a:pt x="1894" y="2264"/>
                    <a:pt x="1888" y="2305"/>
                    <a:pt x="1871" y="2316"/>
                  </a:cubicBezTo>
                  <a:cubicBezTo>
                    <a:pt x="1867" y="2318"/>
                    <a:pt x="1862" y="2319"/>
                    <a:pt x="1857" y="2319"/>
                  </a:cubicBezTo>
                  <a:cubicBezTo>
                    <a:pt x="1837" y="2319"/>
                    <a:pt x="1809" y="2303"/>
                    <a:pt x="1790" y="2269"/>
                  </a:cubicBezTo>
                  <a:lnTo>
                    <a:pt x="1730" y="2166"/>
                  </a:lnTo>
                  <a:lnTo>
                    <a:pt x="1711" y="2175"/>
                  </a:lnTo>
                  <a:cubicBezTo>
                    <a:pt x="1670" y="2195"/>
                    <a:pt x="1630" y="2212"/>
                    <a:pt x="1590" y="2227"/>
                  </a:cubicBezTo>
                  <a:lnTo>
                    <a:pt x="1570" y="2233"/>
                  </a:lnTo>
                  <a:lnTo>
                    <a:pt x="1601" y="2348"/>
                  </a:lnTo>
                  <a:cubicBezTo>
                    <a:pt x="1612" y="2395"/>
                    <a:pt x="1597" y="2433"/>
                    <a:pt x="1576" y="2438"/>
                  </a:cubicBezTo>
                  <a:cubicBezTo>
                    <a:pt x="1574" y="2438"/>
                    <a:pt x="1573" y="2439"/>
                    <a:pt x="1571" y="2439"/>
                  </a:cubicBezTo>
                  <a:cubicBezTo>
                    <a:pt x="1550" y="2439"/>
                    <a:pt x="1522" y="2414"/>
                    <a:pt x="1511" y="2372"/>
                  </a:cubicBezTo>
                  <a:lnTo>
                    <a:pt x="1480" y="2258"/>
                  </a:lnTo>
                  <a:lnTo>
                    <a:pt x="1459" y="2261"/>
                  </a:lnTo>
                  <a:cubicBezTo>
                    <a:pt x="1421" y="2269"/>
                    <a:pt x="1380" y="2274"/>
                    <a:pt x="1328" y="2277"/>
                  </a:cubicBezTo>
                  <a:lnTo>
                    <a:pt x="1307" y="2279"/>
                  </a:lnTo>
                  <a:lnTo>
                    <a:pt x="1307" y="2398"/>
                  </a:lnTo>
                  <a:cubicBezTo>
                    <a:pt x="1307" y="2445"/>
                    <a:pt x="1284" y="2479"/>
                    <a:pt x="1261" y="2479"/>
                  </a:cubicBezTo>
                  <a:cubicBezTo>
                    <a:pt x="1240" y="2479"/>
                    <a:pt x="1216" y="2445"/>
                    <a:pt x="1216" y="2398"/>
                  </a:cubicBezTo>
                  <a:lnTo>
                    <a:pt x="1216" y="2280"/>
                  </a:lnTo>
                  <a:lnTo>
                    <a:pt x="1195" y="2279"/>
                  </a:lnTo>
                  <a:cubicBezTo>
                    <a:pt x="1144" y="2274"/>
                    <a:pt x="1102" y="2270"/>
                    <a:pt x="1064" y="2263"/>
                  </a:cubicBezTo>
                  <a:lnTo>
                    <a:pt x="1043" y="2259"/>
                  </a:lnTo>
                  <a:lnTo>
                    <a:pt x="1011" y="2374"/>
                  </a:lnTo>
                  <a:cubicBezTo>
                    <a:pt x="1000" y="2415"/>
                    <a:pt x="973" y="2440"/>
                    <a:pt x="952" y="2440"/>
                  </a:cubicBezTo>
                  <a:cubicBezTo>
                    <a:pt x="951" y="2440"/>
                    <a:pt x="949" y="2439"/>
                    <a:pt x="947" y="2439"/>
                  </a:cubicBezTo>
                  <a:cubicBezTo>
                    <a:pt x="937" y="2437"/>
                    <a:pt x="932" y="2428"/>
                    <a:pt x="928" y="2423"/>
                  </a:cubicBezTo>
                  <a:cubicBezTo>
                    <a:pt x="917" y="2405"/>
                    <a:pt x="916" y="2377"/>
                    <a:pt x="922" y="2349"/>
                  </a:cubicBezTo>
                  <a:lnTo>
                    <a:pt x="953" y="2234"/>
                  </a:lnTo>
                  <a:lnTo>
                    <a:pt x="933" y="2228"/>
                  </a:lnTo>
                  <a:cubicBezTo>
                    <a:pt x="894" y="2215"/>
                    <a:pt x="853" y="2197"/>
                    <a:pt x="812" y="2176"/>
                  </a:cubicBezTo>
                  <a:lnTo>
                    <a:pt x="792" y="2168"/>
                  </a:lnTo>
                  <a:lnTo>
                    <a:pt x="733" y="2270"/>
                  </a:lnTo>
                  <a:cubicBezTo>
                    <a:pt x="713" y="2304"/>
                    <a:pt x="686" y="2320"/>
                    <a:pt x="667" y="2320"/>
                  </a:cubicBezTo>
                  <a:cubicBezTo>
                    <a:pt x="661" y="2320"/>
                    <a:pt x="656" y="2319"/>
                    <a:pt x="653" y="2317"/>
                  </a:cubicBezTo>
                  <a:cubicBezTo>
                    <a:pt x="644" y="2312"/>
                    <a:pt x="641" y="2303"/>
                    <a:pt x="639" y="2297"/>
                  </a:cubicBezTo>
                  <a:cubicBezTo>
                    <a:pt x="634" y="2277"/>
                    <a:pt x="639" y="2249"/>
                    <a:pt x="654" y="2224"/>
                  </a:cubicBezTo>
                  <a:lnTo>
                    <a:pt x="713" y="2122"/>
                  </a:lnTo>
                  <a:lnTo>
                    <a:pt x="696" y="2110"/>
                  </a:lnTo>
                  <a:cubicBezTo>
                    <a:pt x="662" y="2087"/>
                    <a:pt x="627" y="2060"/>
                    <a:pt x="592" y="2029"/>
                  </a:cubicBezTo>
                  <a:lnTo>
                    <a:pt x="576" y="2015"/>
                  </a:lnTo>
                  <a:lnTo>
                    <a:pt x="491" y="2099"/>
                  </a:lnTo>
                  <a:cubicBezTo>
                    <a:pt x="472" y="2118"/>
                    <a:pt x="447" y="2132"/>
                    <a:pt x="426" y="2132"/>
                  </a:cubicBezTo>
                  <a:cubicBezTo>
                    <a:pt x="419" y="2132"/>
                    <a:pt x="410" y="2131"/>
                    <a:pt x="404" y="2124"/>
                  </a:cubicBezTo>
                  <a:cubicBezTo>
                    <a:pt x="396" y="2117"/>
                    <a:pt x="395" y="2108"/>
                    <a:pt x="395" y="2102"/>
                  </a:cubicBezTo>
                  <a:cubicBezTo>
                    <a:pt x="395" y="2080"/>
                    <a:pt x="407" y="2054"/>
                    <a:pt x="428" y="2034"/>
                  </a:cubicBezTo>
                  <a:lnTo>
                    <a:pt x="512" y="1950"/>
                  </a:lnTo>
                  <a:lnTo>
                    <a:pt x="499" y="1934"/>
                  </a:lnTo>
                  <a:cubicBezTo>
                    <a:pt x="465" y="1896"/>
                    <a:pt x="438" y="1863"/>
                    <a:pt x="417" y="1829"/>
                  </a:cubicBezTo>
                  <a:lnTo>
                    <a:pt x="406" y="1812"/>
                  </a:lnTo>
                  <a:lnTo>
                    <a:pt x="303" y="1871"/>
                  </a:lnTo>
                  <a:cubicBezTo>
                    <a:pt x="286" y="1881"/>
                    <a:pt x="265" y="1886"/>
                    <a:pt x="248" y="1886"/>
                  </a:cubicBezTo>
                  <a:cubicBezTo>
                    <a:pt x="231" y="1886"/>
                    <a:pt x="216" y="1881"/>
                    <a:pt x="211" y="1871"/>
                  </a:cubicBezTo>
                  <a:cubicBezTo>
                    <a:pt x="205" y="1863"/>
                    <a:pt x="206" y="1854"/>
                    <a:pt x="210" y="1847"/>
                  </a:cubicBezTo>
                  <a:cubicBezTo>
                    <a:pt x="215" y="1827"/>
                    <a:pt x="233" y="1805"/>
                    <a:pt x="258" y="1791"/>
                  </a:cubicBezTo>
                  <a:lnTo>
                    <a:pt x="361" y="1732"/>
                  </a:lnTo>
                  <a:lnTo>
                    <a:pt x="352" y="1712"/>
                  </a:lnTo>
                  <a:cubicBezTo>
                    <a:pt x="332" y="1671"/>
                    <a:pt x="315" y="1631"/>
                    <a:pt x="301" y="1591"/>
                  </a:cubicBezTo>
                  <a:lnTo>
                    <a:pt x="295" y="1571"/>
                  </a:lnTo>
                  <a:lnTo>
                    <a:pt x="180" y="1602"/>
                  </a:lnTo>
                  <a:cubicBezTo>
                    <a:pt x="170" y="1604"/>
                    <a:pt x="159" y="1606"/>
                    <a:pt x="150" y="1606"/>
                  </a:cubicBezTo>
                  <a:cubicBezTo>
                    <a:pt x="121" y="1606"/>
                    <a:pt x="96" y="1595"/>
                    <a:pt x="90" y="1578"/>
                  </a:cubicBezTo>
                  <a:cubicBezTo>
                    <a:pt x="88" y="1569"/>
                    <a:pt x="93" y="1559"/>
                    <a:pt x="96" y="1554"/>
                  </a:cubicBezTo>
                  <a:cubicBezTo>
                    <a:pt x="106" y="1536"/>
                    <a:pt x="130" y="1520"/>
                    <a:pt x="157" y="1513"/>
                  </a:cubicBezTo>
                  <a:lnTo>
                    <a:pt x="272" y="1484"/>
                  </a:lnTo>
                  <a:lnTo>
                    <a:pt x="268" y="1462"/>
                  </a:lnTo>
                  <a:cubicBezTo>
                    <a:pt x="259" y="1423"/>
                    <a:pt x="254" y="1380"/>
                    <a:pt x="252" y="1332"/>
                  </a:cubicBezTo>
                  <a:lnTo>
                    <a:pt x="251" y="1311"/>
                  </a:lnTo>
                  <a:lnTo>
                    <a:pt x="132" y="1311"/>
                  </a:lnTo>
                  <a:cubicBezTo>
                    <a:pt x="84" y="1311"/>
                    <a:pt x="51" y="1285"/>
                    <a:pt x="51" y="1264"/>
                  </a:cubicBezTo>
                  <a:cubicBezTo>
                    <a:pt x="51" y="1243"/>
                    <a:pt x="84" y="1218"/>
                    <a:pt x="132" y="1218"/>
                  </a:cubicBezTo>
                  <a:lnTo>
                    <a:pt x="251" y="1218"/>
                  </a:lnTo>
                  <a:lnTo>
                    <a:pt x="252" y="1197"/>
                  </a:lnTo>
                  <a:cubicBezTo>
                    <a:pt x="254" y="1148"/>
                    <a:pt x="259" y="1105"/>
                    <a:pt x="268" y="1067"/>
                  </a:cubicBezTo>
                  <a:lnTo>
                    <a:pt x="272" y="1046"/>
                  </a:lnTo>
                  <a:lnTo>
                    <a:pt x="157" y="1015"/>
                  </a:lnTo>
                  <a:cubicBezTo>
                    <a:pt x="135" y="1010"/>
                    <a:pt x="116" y="998"/>
                    <a:pt x="103" y="984"/>
                  </a:cubicBezTo>
                  <a:cubicBezTo>
                    <a:pt x="96" y="977"/>
                    <a:pt x="87" y="964"/>
                    <a:pt x="90" y="949"/>
                  </a:cubicBezTo>
                  <a:cubicBezTo>
                    <a:pt x="96" y="932"/>
                    <a:pt x="121" y="922"/>
                    <a:pt x="150" y="922"/>
                  </a:cubicBezTo>
                  <a:cubicBezTo>
                    <a:pt x="159" y="922"/>
                    <a:pt x="170" y="923"/>
                    <a:pt x="180" y="926"/>
                  </a:cubicBezTo>
                  <a:lnTo>
                    <a:pt x="295" y="957"/>
                  </a:lnTo>
                  <a:lnTo>
                    <a:pt x="301" y="937"/>
                  </a:lnTo>
                  <a:cubicBezTo>
                    <a:pt x="315" y="896"/>
                    <a:pt x="332" y="857"/>
                    <a:pt x="352" y="816"/>
                  </a:cubicBezTo>
                  <a:lnTo>
                    <a:pt x="361" y="796"/>
                  </a:lnTo>
                  <a:lnTo>
                    <a:pt x="258" y="737"/>
                  </a:lnTo>
                  <a:cubicBezTo>
                    <a:pt x="238" y="725"/>
                    <a:pt x="222" y="709"/>
                    <a:pt x="215" y="693"/>
                  </a:cubicBezTo>
                  <a:cubicBezTo>
                    <a:pt x="211" y="684"/>
                    <a:pt x="205" y="668"/>
                    <a:pt x="212" y="657"/>
                  </a:cubicBezTo>
                  <a:cubicBezTo>
                    <a:pt x="218" y="647"/>
                    <a:pt x="233" y="641"/>
                    <a:pt x="250" y="641"/>
                  </a:cubicBezTo>
                  <a:cubicBezTo>
                    <a:pt x="267" y="641"/>
                    <a:pt x="287" y="646"/>
                    <a:pt x="305" y="657"/>
                  </a:cubicBezTo>
                  <a:lnTo>
                    <a:pt x="407" y="716"/>
                  </a:lnTo>
                  <a:lnTo>
                    <a:pt x="419" y="699"/>
                  </a:lnTo>
                  <a:cubicBezTo>
                    <a:pt x="442" y="666"/>
                    <a:pt x="468" y="631"/>
                    <a:pt x="500" y="595"/>
                  </a:cubicBezTo>
                  <a:lnTo>
                    <a:pt x="514" y="579"/>
                  </a:lnTo>
                  <a:lnTo>
                    <a:pt x="430" y="494"/>
                  </a:lnTo>
                  <a:cubicBezTo>
                    <a:pt x="410" y="474"/>
                    <a:pt x="398" y="450"/>
                    <a:pt x="398" y="429"/>
                  </a:cubicBezTo>
                  <a:cubicBezTo>
                    <a:pt x="398" y="422"/>
                    <a:pt x="399" y="413"/>
                    <a:pt x="406" y="406"/>
                  </a:cubicBezTo>
                  <a:cubicBezTo>
                    <a:pt x="412" y="399"/>
                    <a:pt x="422" y="398"/>
                    <a:pt x="429" y="398"/>
                  </a:cubicBezTo>
                  <a:cubicBezTo>
                    <a:pt x="450" y="398"/>
                    <a:pt x="474" y="410"/>
                    <a:pt x="494" y="431"/>
                  </a:cubicBezTo>
                  <a:lnTo>
                    <a:pt x="579" y="515"/>
                  </a:lnTo>
                  <a:lnTo>
                    <a:pt x="595" y="501"/>
                  </a:lnTo>
                  <a:cubicBezTo>
                    <a:pt x="632" y="467"/>
                    <a:pt x="667" y="442"/>
                    <a:pt x="699" y="421"/>
                  </a:cubicBezTo>
                  <a:lnTo>
                    <a:pt x="717" y="409"/>
                  </a:lnTo>
                  <a:lnTo>
                    <a:pt x="658" y="306"/>
                  </a:lnTo>
                  <a:cubicBezTo>
                    <a:pt x="635" y="266"/>
                    <a:pt x="638" y="224"/>
                    <a:pt x="658" y="214"/>
                  </a:cubicBezTo>
                  <a:cubicBezTo>
                    <a:pt x="662" y="212"/>
                    <a:pt x="666" y="211"/>
                    <a:pt x="671" y="211"/>
                  </a:cubicBezTo>
                  <a:cubicBezTo>
                    <a:pt x="692" y="211"/>
                    <a:pt x="721" y="231"/>
                    <a:pt x="738" y="260"/>
                  </a:cubicBezTo>
                  <a:lnTo>
                    <a:pt x="798" y="363"/>
                  </a:lnTo>
                  <a:lnTo>
                    <a:pt x="817" y="353"/>
                  </a:lnTo>
                  <a:cubicBezTo>
                    <a:pt x="859" y="334"/>
                    <a:pt x="899" y="316"/>
                    <a:pt x="938" y="303"/>
                  </a:cubicBezTo>
                  <a:lnTo>
                    <a:pt x="958" y="297"/>
                  </a:lnTo>
                  <a:lnTo>
                    <a:pt x="928" y="182"/>
                  </a:lnTo>
                  <a:cubicBezTo>
                    <a:pt x="920" y="155"/>
                    <a:pt x="922" y="126"/>
                    <a:pt x="933" y="108"/>
                  </a:cubicBezTo>
                  <a:cubicBezTo>
                    <a:pt x="937" y="103"/>
                    <a:pt x="943" y="95"/>
                    <a:pt x="952" y="93"/>
                  </a:cubicBezTo>
                  <a:cubicBezTo>
                    <a:pt x="954" y="92"/>
                    <a:pt x="956" y="92"/>
                    <a:pt x="959" y="92"/>
                  </a:cubicBezTo>
                  <a:cubicBezTo>
                    <a:pt x="980" y="92"/>
                    <a:pt x="1006" y="117"/>
                    <a:pt x="1017" y="158"/>
                  </a:cubicBezTo>
                  <a:lnTo>
                    <a:pt x="1048" y="273"/>
                  </a:lnTo>
                  <a:lnTo>
                    <a:pt x="1069" y="269"/>
                  </a:lnTo>
                  <a:cubicBezTo>
                    <a:pt x="1109" y="261"/>
                    <a:pt x="1151" y="256"/>
                    <a:pt x="1200" y="253"/>
                  </a:cubicBezTo>
                  <a:lnTo>
                    <a:pt x="1221" y="252"/>
                  </a:lnTo>
                  <a:lnTo>
                    <a:pt x="1221" y="132"/>
                  </a:lnTo>
                  <a:cubicBezTo>
                    <a:pt x="1221" y="86"/>
                    <a:pt x="1244" y="51"/>
                    <a:pt x="1267" y="51"/>
                  </a:cubicBezTo>
                  <a:close/>
                  <a:moveTo>
                    <a:pt x="1261" y="1"/>
                  </a:moveTo>
                  <a:cubicBezTo>
                    <a:pt x="1211" y="1"/>
                    <a:pt x="1170" y="57"/>
                    <a:pt x="1170" y="127"/>
                  </a:cubicBezTo>
                  <a:lnTo>
                    <a:pt x="1170" y="203"/>
                  </a:lnTo>
                  <a:cubicBezTo>
                    <a:pt x="1137" y="206"/>
                    <a:pt x="1106" y="210"/>
                    <a:pt x="1076" y="215"/>
                  </a:cubicBezTo>
                  <a:lnTo>
                    <a:pt x="1057" y="141"/>
                  </a:lnTo>
                  <a:cubicBezTo>
                    <a:pt x="1042" y="84"/>
                    <a:pt x="997" y="42"/>
                    <a:pt x="954" y="42"/>
                  </a:cubicBezTo>
                  <a:cubicBezTo>
                    <a:pt x="948" y="42"/>
                    <a:pt x="942" y="42"/>
                    <a:pt x="936" y="44"/>
                  </a:cubicBezTo>
                  <a:cubicBezTo>
                    <a:pt x="917" y="49"/>
                    <a:pt x="901" y="61"/>
                    <a:pt x="890" y="81"/>
                  </a:cubicBezTo>
                  <a:cubicBezTo>
                    <a:pt x="873" y="109"/>
                    <a:pt x="870" y="151"/>
                    <a:pt x="880" y="189"/>
                  </a:cubicBezTo>
                  <a:lnTo>
                    <a:pt x="900" y="262"/>
                  </a:lnTo>
                  <a:cubicBezTo>
                    <a:pt x="871" y="273"/>
                    <a:pt x="842" y="286"/>
                    <a:pt x="813" y="299"/>
                  </a:cubicBezTo>
                  <a:lnTo>
                    <a:pt x="775" y="234"/>
                  </a:lnTo>
                  <a:cubicBezTo>
                    <a:pt x="749" y="189"/>
                    <a:pt x="705" y="162"/>
                    <a:pt x="667" y="162"/>
                  </a:cubicBezTo>
                  <a:cubicBezTo>
                    <a:pt x="655" y="162"/>
                    <a:pt x="643" y="164"/>
                    <a:pt x="632" y="171"/>
                  </a:cubicBezTo>
                  <a:cubicBezTo>
                    <a:pt x="588" y="196"/>
                    <a:pt x="581" y="264"/>
                    <a:pt x="617" y="326"/>
                  </a:cubicBezTo>
                  <a:lnTo>
                    <a:pt x="655" y="392"/>
                  </a:lnTo>
                  <a:cubicBezTo>
                    <a:pt x="631" y="409"/>
                    <a:pt x="607" y="428"/>
                    <a:pt x="580" y="450"/>
                  </a:cubicBezTo>
                  <a:lnTo>
                    <a:pt x="526" y="395"/>
                  </a:lnTo>
                  <a:cubicBezTo>
                    <a:pt x="497" y="367"/>
                    <a:pt x="460" y="351"/>
                    <a:pt x="427" y="351"/>
                  </a:cubicBezTo>
                  <a:cubicBezTo>
                    <a:pt x="405" y="351"/>
                    <a:pt x="385" y="358"/>
                    <a:pt x="372" y="372"/>
                  </a:cubicBezTo>
                  <a:cubicBezTo>
                    <a:pt x="357" y="387"/>
                    <a:pt x="351" y="405"/>
                    <a:pt x="351" y="428"/>
                  </a:cubicBezTo>
                  <a:cubicBezTo>
                    <a:pt x="351" y="461"/>
                    <a:pt x="368" y="498"/>
                    <a:pt x="396" y="526"/>
                  </a:cubicBezTo>
                  <a:lnTo>
                    <a:pt x="451" y="581"/>
                  </a:lnTo>
                  <a:cubicBezTo>
                    <a:pt x="428" y="607"/>
                    <a:pt x="410" y="630"/>
                    <a:pt x="393" y="656"/>
                  </a:cubicBezTo>
                  <a:lnTo>
                    <a:pt x="327" y="618"/>
                  </a:lnTo>
                  <a:cubicBezTo>
                    <a:pt x="302" y="603"/>
                    <a:pt x="275" y="596"/>
                    <a:pt x="250" y="596"/>
                  </a:cubicBezTo>
                  <a:cubicBezTo>
                    <a:pt x="216" y="596"/>
                    <a:pt x="186" y="609"/>
                    <a:pt x="172" y="634"/>
                  </a:cubicBezTo>
                  <a:cubicBezTo>
                    <a:pt x="158" y="656"/>
                    <a:pt x="159" y="684"/>
                    <a:pt x="173" y="713"/>
                  </a:cubicBezTo>
                  <a:cubicBezTo>
                    <a:pt x="184" y="737"/>
                    <a:pt x="206" y="760"/>
                    <a:pt x="235" y="776"/>
                  </a:cubicBezTo>
                  <a:lnTo>
                    <a:pt x="300" y="814"/>
                  </a:lnTo>
                  <a:cubicBezTo>
                    <a:pt x="286" y="842"/>
                    <a:pt x="274" y="872"/>
                    <a:pt x="263" y="900"/>
                  </a:cubicBezTo>
                  <a:lnTo>
                    <a:pt x="190" y="881"/>
                  </a:lnTo>
                  <a:cubicBezTo>
                    <a:pt x="175" y="877"/>
                    <a:pt x="160" y="875"/>
                    <a:pt x="146" y="875"/>
                  </a:cubicBezTo>
                  <a:cubicBezTo>
                    <a:pt x="97" y="875"/>
                    <a:pt x="54" y="900"/>
                    <a:pt x="45" y="937"/>
                  </a:cubicBezTo>
                  <a:cubicBezTo>
                    <a:pt x="38" y="963"/>
                    <a:pt x="46" y="990"/>
                    <a:pt x="66" y="1013"/>
                  </a:cubicBezTo>
                  <a:cubicBezTo>
                    <a:pt x="84" y="1034"/>
                    <a:pt x="112" y="1050"/>
                    <a:pt x="142" y="1058"/>
                  </a:cubicBezTo>
                  <a:lnTo>
                    <a:pt x="216" y="1078"/>
                  </a:lnTo>
                  <a:cubicBezTo>
                    <a:pt x="211" y="1106"/>
                    <a:pt x="206" y="1138"/>
                    <a:pt x="204" y="1171"/>
                  </a:cubicBezTo>
                  <a:lnTo>
                    <a:pt x="127" y="1171"/>
                  </a:lnTo>
                  <a:cubicBezTo>
                    <a:pt x="57" y="1171"/>
                    <a:pt x="1" y="1211"/>
                    <a:pt x="1" y="1262"/>
                  </a:cubicBezTo>
                  <a:cubicBezTo>
                    <a:pt x="1" y="1314"/>
                    <a:pt x="57" y="1354"/>
                    <a:pt x="127" y="1354"/>
                  </a:cubicBezTo>
                  <a:lnTo>
                    <a:pt x="204" y="1354"/>
                  </a:lnTo>
                  <a:cubicBezTo>
                    <a:pt x="206" y="1389"/>
                    <a:pt x="211" y="1419"/>
                    <a:pt x="216" y="1448"/>
                  </a:cubicBezTo>
                  <a:lnTo>
                    <a:pt x="142" y="1468"/>
                  </a:lnTo>
                  <a:cubicBezTo>
                    <a:pt x="104" y="1478"/>
                    <a:pt x="69" y="1500"/>
                    <a:pt x="54" y="1530"/>
                  </a:cubicBezTo>
                  <a:cubicBezTo>
                    <a:pt x="42" y="1549"/>
                    <a:pt x="40" y="1569"/>
                    <a:pt x="45" y="1589"/>
                  </a:cubicBezTo>
                  <a:cubicBezTo>
                    <a:pt x="55" y="1627"/>
                    <a:pt x="97" y="1650"/>
                    <a:pt x="146" y="1650"/>
                  </a:cubicBezTo>
                  <a:cubicBezTo>
                    <a:pt x="161" y="1650"/>
                    <a:pt x="176" y="1648"/>
                    <a:pt x="191" y="1644"/>
                  </a:cubicBezTo>
                  <a:lnTo>
                    <a:pt x="264" y="1625"/>
                  </a:lnTo>
                  <a:cubicBezTo>
                    <a:pt x="275" y="1653"/>
                    <a:pt x="288" y="1683"/>
                    <a:pt x="301" y="1711"/>
                  </a:cubicBezTo>
                  <a:lnTo>
                    <a:pt x="236" y="1749"/>
                  </a:lnTo>
                  <a:cubicBezTo>
                    <a:pt x="200" y="1769"/>
                    <a:pt x="175" y="1801"/>
                    <a:pt x="166" y="1833"/>
                  </a:cubicBezTo>
                  <a:cubicBezTo>
                    <a:pt x="161" y="1854"/>
                    <a:pt x="162" y="1875"/>
                    <a:pt x="173" y="1892"/>
                  </a:cubicBezTo>
                  <a:cubicBezTo>
                    <a:pt x="187" y="1916"/>
                    <a:pt x="217" y="1929"/>
                    <a:pt x="251" y="1929"/>
                  </a:cubicBezTo>
                  <a:cubicBezTo>
                    <a:pt x="276" y="1929"/>
                    <a:pt x="303" y="1922"/>
                    <a:pt x="328" y="1907"/>
                  </a:cubicBezTo>
                  <a:lnTo>
                    <a:pt x="394" y="1870"/>
                  </a:lnTo>
                  <a:cubicBezTo>
                    <a:pt x="411" y="1894"/>
                    <a:pt x="430" y="1918"/>
                    <a:pt x="452" y="1944"/>
                  </a:cubicBezTo>
                  <a:lnTo>
                    <a:pt x="398" y="1999"/>
                  </a:lnTo>
                  <a:cubicBezTo>
                    <a:pt x="369" y="2028"/>
                    <a:pt x="352" y="2065"/>
                    <a:pt x="352" y="2097"/>
                  </a:cubicBezTo>
                  <a:cubicBezTo>
                    <a:pt x="352" y="2121"/>
                    <a:pt x="359" y="2138"/>
                    <a:pt x="373" y="2153"/>
                  </a:cubicBezTo>
                  <a:cubicBezTo>
                    <a:pt x="387" y="2167"/>
                    <a:pt x="406" y="2174"/>
                    <a:pt x="428" y="2174"/>
                  </a:cubicBezTo>
                  <a:cubicBezTo>
                    <a:pt x="461" y="2174"/>
                    <a:pt x="498" y="2158"/>
                    <a:pt x="527" y="2129"/>
                  </a:cubicBezTo>
                  <a:lnTo>
                    <a:pt x="581" y="2075"/>
                  </a:lnTo>
                  <a:cubicBezTo>
                    <a:pt x="606" y="2096"/>
                    <a:pt x="631" y="2116"/>
                    <a:pt x="657" y="2133"/>
                  </a:cubicBezTo>
                  <a:lnTo>
                    <a:pt x="618" y="2200"/>
                  </a:lnTo>
                  <a:cubicBezTo>
                    <a:pt x="599" y="2234"/>
                    <a:pt x="590" y="2274"/>
                    <a:pt x="600" y="2306"/>
                  </a:cubicBezTo>
                  <a:cubicBezTo>
                    <a:pt x="605" y="2327"/>
                    <a:pt x="618" y="2344"/>
                    <a:pt x="634" y="2354"/>
                  </a:cubicBezTo>
                  <a:cubicBezTo>
                    <a:pt x="644" y="2360"/>
                    <a:pt x="656" y="2363"/>
                    <a:pt x="669" y="2363"/>
                  </a:cubicBezTo>
                  <a:cubicBezTo>
                    <a:pt x="707" y="2363"/>
                    <a:pt x="750" y="2335"/>
                    <a:pt x="776" y="2290"/>
                  </a:cubicBezTo>
                  <a:lnTo>
                    <a:pt x="815" y="2224"/>
                  </a:lnTo>
                  <a:cubicBezTo>
                    <a:pt x="843" y="2238"/>
                    <a:pt x="873" y="2250"/>
                    <a:pt x="901" y="2261"/>
                  </a:cubicBezTo>
                  <a:lnTo>
                    <a:pt x="881" y="2335"/>
                  </a:lnTo>
                  <a:cubicBezTo>
                    <a:pt x="871" y="2375"/>
                    <a:pt x="875" y="2414"/>
                    <a:pt x="891" y="2443"/>
                  </a:cubicBezTo>
                  <a:cubicBezTo>
                    <a:pt x="901" y="2463"/>
                    <a:pt x="917" y="2475"/>
                    <a:pt x="937" y="2480"/>
                  </a:cubicBezTo>
                  <a:cubicBezTo>
                    <a:pt x="943" y="2482"/>
                    <a:pt x="949" y="2482"/>
                    <a:pt x="954" y="2482"/>
                  </a:cubicBezTo>
                  <a:cubicBezTo>
                    <a:pt x="998" y="2482"/>
                    <a:pt x="1044" y="2441"/>
                    <a:pt x="1059" y="2382"/>
                  </a:cubicBezTo>
                  <a:lnTo>
                    <a:pt x="1079" y="2308"/>
                  </a:lnTo>
                  <a:cubicBezTo>
                    <a:pt x="1107" y="2314"/>
                    <a:pt x="1138" y="2318"/>
                    <a:pt x="1171" y="2321"/>
                  </a:cubicBezTo>
                  <a:lnTo>
                    <a:pt x="1171" y="2397"/>
                  </a:lnTo>
                  <a:cubicBezTo>
                    <a:pt x="1171" y="2469"/>
                    <a:pt x="1212" y="2523"/>
                    <a:pt x="1263" y="2523"/>
                  </a:cubicBezTo>
                  <a:cubicBezTo>
                    <a:pt x="1314" y="2523"/>
                    <a:pt x="1355" y="2469"/>
                    <a:pt x="1355" y="2397"/>
                  </a:cubicBezTo>
                  <a:lnTo>
                    <a:pt x="1355" y="2321"/>
                  </a:lnTo>
                  <a:cubicBezTo>
                    <a:pt x="1390" y="2318"/>
                    <a:pt x="1421" y="2314"/>
                    <a:pt x="1449" y="2308"/>
                  </a:cubicBezTo>
                  <a:lnTo>
                    <a:pt x="1469" y="2382"/>
                  </a:lnTo>
                  <a:cubicBezTo>
                    <a:pt x="1484" y="2441"/>
                    <a:pt x="1526" y="2483"/>
                    <a:pt x="1571" y="2483"/>
                  </a:cubicBezTo>
                  <a:cubicBezTo>
                    <a:pt x="1577" y="2483"/>
                    <a:pt x="1584" y="2482"/>
                    <a:pt x="1590" y="2480"/>
                  </a:cubicBezTo>
                  <a:cubicBezTo>
                    <a:pt x="1640" y="2466"/>
                    <a:pt x="1664" y="2402"/>
                    <a:pt x="1645" y="2335"/>
                  </a:cubicBezTo>
                  <a:lnTo>
                    <a:pt x="1625" y="2261"/>
                  </a:lnTo>
                  <a:cubicBezTo>
                    <a:pt x="1654" y="2250"/>
                    <a:pt x="1683" y="2239"/>
                    <a:pt x="1712" y="2224"/>
                  </a:cubicBezTo>
                  <a:lnTo>
                    <a:pt x="1750" y="2290"/>
                  </a:lnTo>
                  <a:cubicBezTo>
                    <a:pt x="1777" y="2335"/>
                    <a:pt x="1820" y="2363"/>
                    <a:pt x="1858" y="2363"/>
                  </a:cubicBezTo>
                  <a:cubicBezTo>
                    <a:pt x="1870" y="2363"/>
                    <a:pt x="1882" y="2360"/>
                    <a:pt x="1893" y="2354"/>
                  </a:cubicBezTo>
                  <a:cubicBezTo>
                    <a:pt x="1938" y="2327"/>
                    <a:pt x="1944" y="2260"/>
                    <a:pt x="1909" y="2197"/>
                  </a:cubicBezTo>
                  <a:lnTo>
                    <a:pt x="1871" y="2132"/>
                  </a:lnTo>
                  <a:cubicBezTo>
                    <a:pt x="1894" y="2115"/>
                    <a:pt x="1919" y="2096"/>
                    <a:pt x="1945" y="2074"/>
                  </a:cubicBezTo>
                  <a:lnTo>
                    <a:pt x="1999" y="2128"/>
                  </a:lnTo>
                  <a:cubicBezTo>
                    <a:pt x="2028" y="2157"/>
                    <a:pt x="2066" y="2173"/>
                    <a:pt x="2100" y="2173"/>
                  </a:cubicBezTo>
                  <a:cubicBezTo>
                    <a:pt x="2121" y="2173"/>
                    <a:pt x="2140" y="2166"/>
                    <a:pt x="2154" y="2153"/>
                  </a:cubicBezTo>
                  <a:cubicBezTo>
                    <a:pt x="2169" y="2138"/>
                    <a:pt x="2175" y="2121"/>
                    <a:pt x="2175" y="2097"/>
                  </a:cubicBezTo>
                  <a:cubicBezTo>
                    <a:pt x="2175" y="2065"/>
                    <a:pt x="2158" y="2028"/>
                    <a:pt x="2129" y="1999"/>
                  </a:cubicBezTo>
                  <a:lnTo>
                    <a:pt x="2075" y="1944"/>
                  </a:lnTo>
                  <a:cubicBezTo>
                    <a:pt x="2097" y="1920"/>
                    <a:pt x="2116" y="1895"/>
                    <a:pt x="2133" y="1870"/>
                  </a:cubicBezTo>
                  <a:lnTo>
                    <a:pt x="2199" y="1907"/>
                  </a:lnTo>
                  <a:cubicBezTo>
                    <a:pt x="2223" y="1922"/>
                    <a:pt x="2250" y="1929"/>
                    <a:pt x="2275" y="1929"/>
                  </a:cubicBezTo>
                  <a:cubicBezTo>
                    <a:pt x="2309" y="1929"/>
                    <a:pt x="2340" y="1916"/>
                    <a:pt x="2354" y="1892"/>
                  </a:cubicBezTo>
                  <a:cubicBezTo>
                    <a:pt x="2363" y="1875"/>
                    <a:pt x="2365" y="1855"/>
                    <a:pt x="2360" y="1833"/>
                  </a:cubicBezTo>
                  <a:cubicBezTo>
                    <a:pt x="2351" y="1801"/>
                    <a:pt x="2325" y="1769"/>
                    <a:pt x="2290" y="1749"/>
                  </a:cubicBezTo>
                  <a:lnTo>
                    <a:pt x="2223" y="1711"/>
                  </a:lnTo>
                  <a:cubicBezTo>
                    <a:pt x="2238" y="1681"/>
                    <a:pt x="2249" y="1652"/>
                    <a:pt x="2260" y="1625"/>
                  </a:cubicBezTo>
                  <a:lnTo>
                    <a:pt x="2333" y="1644"/>
                  </a:lnTo>
                  <a:cubicBezTo>
                    <a:pt x="2348" y="1648"/>
                    <a:pt x="2362" y="1650"/>
                    <a:pt x="2376" y="1650"/>
                  </a:cubicBezTo>
                  <a:cubicBezTo>
                    <a:pt x="2425" y="1650"/>
                    <a:pt x="2468" y="1626"/>
                    <a:pt x="2478" y="1589"/>
                  </a:cubicBezTo>
                  <a:cubicBezTo>
                    <a:pt x="2492" y="1538"/>
                    <a:pt x="2448" y="1486"/>
                    <a:pt x="2381" y="1468"/>
                  </a:cubicBezTo>
                  <a:lnTo>
                    <a:pt x="2307" y="1448"/>
                  </a:lnTo>
                  <a:cubicBezTo>
                    <a:pt x="2312" y="1419"/>
                    <a:pt x="2317" y="1388"/>
                    <a:pt x="2319" y="1354"/>
                  </a:cubicBezTo>
                  <a:lnTo>
                    <a:pt x="2395" y="1354"/>
                  </a:lnTo>
                  <a:cubicBezTo>
                    <a:pt x="2466" y="1354"/>
                    <a:pt x="2521" y="1314"/>
                    <a:pt x="2521" y="1262"/>
                  </a:cubicBezTo>
                  <a:cubicBezTo>
                    <a:pt x="2521" y="1210"/>
                    <a:pt x="2466" y="1171"/>
                    <a:pt x="2395" y="1171"/>
                  </a:cubicBezTo>
                  <a:lnTo>
                    <a:pt x="2319" y="1171"/>
                  </a:lnTo>
                  <a:cubicBezTo>
                    <a:pt x="2316" y="1137"/>
                    <a:pt x="2312" y="1106"/>
                    <a:pt x="2307" y="1078"/>
                  </a:cubicBezTo>
                  <a:lnTo>
                    <a:pt x="2381" y="1058"/>
                  </a:lnTo>
                  <a:cubicBezTo>
                    <a:pt x="2450" y="1040"/>
                    <a:pt x="2492" y="987"/>
                    <a:pt x="2478" y="936"/>
                  </a:cubicBezTo>
                  <a:cubicBezTo>
                    <a:pt x="2468" y="899"/>
                    <a:pt x="2426" y="875"/>
                    <a:pt x="2377" y="875"/>
                  </a:cubicBezTo>
                  <a:cubicBezTo>
                    <a:pt x="2363" y="875"/>
                    <a:pt x="2348" y="877"/>
                    <a:pt x="2333" y="881"/>
                  </a:cubicBezTo>
                  <a:lnTo>
                    <a:pt x="2260" y="900"/>
                  </a:lnTo>
                  <a:cubicBezTo>
                    <a:pt x="2249" y="872"/>
                    <a:pt x="2236" y="841"/>
                    <a:pt x="2223" y="814"/>
                  </a:cubicBezTo>
                  <a:lnTo>
                    <a:pt x="2288" y="776"/>
                  </a:lnTo>
                  <a:cubicBezTo>
                    <a:pt x="2350" y="740"/>
                    <a:pt x="2378" y="678"/>
                    <a:pt x="2351" y="634"/>
                  </a:cubicBezTo>
                  <a:cubicBezTo>
                    <a:pt x="2337" y="609"/>
                    <a:pt x="2307" y="596"/>
                    <a:pt x="2273" y="596"/>
                  </a:cubicBezTo>
                  <a:cubicBezTo>
                    <a:pt x="2248" y="596"/>
                    <a:pt x="2221" y="603"/>
                    <a:pt x="2197" y="618"/>
                  </a:cubicBezTo>
                  <a:lnTo>
                    <a:pt x="2133" y="656"/>
                  </a:lnTo>
                  <a:cubicBezTo>
                    <a:pt x="2116" y="631"/>
                    <a:pt x="2096" y="606"/>
                    <a:pt x="2075" y="580"/>
                  </a:cubicBezTo>
                  <a:lnTo>
                    <a:pt x="2129" y="526"/>
                  </a:lnTo>
                  <a:cubicBezTo>
                    <a:pt x="2151" y="504"/>
                    <a:pt x="2167" y="476"/>
                    <a:pt x="2172" y="448"/>
                  </a:cubicBezTo>
                  <a:cubicBezTo>
                    <a:pt x="2178" y="418"/>
                    <a:pt x="2171" y="391"/>
                    <a:pt x="2154" y="372"/>
                  </a:cubicBezTo>
                  <a:cubicBezTo>
                    <a:pt x="2140" y="359"/>
                    <a:pt x="2121" y="352"/>
                    <a:pt x="2099" y="352"/>
                  </a:cubicBezTo>
                  <a:cubicBezTo>
                    <a:pt x="2066" y="352"/>
                    <a:pt x="2028" y="367"/>
                    <a:pt x="1999" y="395"/>
                  </a:cubicBezTo>
                  <a:lnTo>
                    <a:pt x="1945" y="450"/>
                  </a:lnTo>
                  <a:cubicBezTo>
                    <a:pt x="1918" y="426"/>
                    <a:pt x="1894" y="408"/>
                    <a:pt x="1871" y="392"/>
                  </a:cubicBezTo>
                  <a:lnTo>
                    <a:pt x="1909" y="326"/>
                  </a:lnTo>
                  <a:cubicBezTo>
                    <a:pt x="1944" y="266"/>
                    <a:pt x="1938" y="197"/>
                    <a:pt x="1893" y="171"/>
                  </a:cubicBezTo>
                  <a:cubicBezTo>
                    <a:pt x="1882" y="164"/>
                    <a:pt x="1870" y="162"/>
                    <a:pt x="1858" y="162"/>
                  </a:cubicBezTo>
                  <a:cubicBezTo>
                    <a:pt x="1820" y="162"/>
                    <a:pt x="1777" y="189"/>
                    <a:pt x="1750" y="234"/>
                  </a:cubicBezTo>
                  <a:lnTo>
                    <a:pt x="1712" y="299"/>
                  </a:lnTo>
                  <a:cubicBezTo>
                    <a:pt x="1683" y="286"/>
                    <a:pt x="1654" y="273"/>
                    <a:pt x="1625" y="262"/>
                  </a:cubicBezTo>
                  <a:lnTo>
                    <a:pt x="1645" y="189"/>
                  </a:lnTo>
                  <a:cubicBezTo>
                    <a:pt x="1664" y="120"/>
                    <a:pt x="1639" y="57"/>
                    <a:pt x="1590" y="43"/>
                  </a:cubicBezTo>
                  <a:cubicBezTo>
                    <a:pt x="1584" y="41"/>
                    <a:pt x="1578" y="41"/>
                    <a:pt x="1572" y="41"/>
                  </a:cubicBezTo>
                  <a:cubicBezTo>
                    <a:pt x="1527" y="41"/>
                    <a:pt x="1485" y="83"/>
                    <a:pt x="1469" y="141"/>
                  </a:cubicBezTo>
                  <a:lnTo>
                    <a:pt x="1449" y="215"/>
                  </a:lnTo>
                  <a:cubicBezTo>
                    <a:pt x="1419" y="210"/>
                    <a:pt x="1388" y="206"/>
                    <a:pt x="1354" y="203"/>
                  </a:cubicBezTo>
                  <a:lnTo>
                    <a:pt x="1354" y="127"/>
                  </a:lnTo>
                  <a:cubicBezTo>
                    <a:pt x="1354" y="56"/>
                    <a:pt x="1313" y="1"/>
                    <a:pt x="1261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4470416" y="5287865"/>
              <a:ext cx="87022" cy="87022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46"/>
                  </a:moveTo>
                  <a:cubicBezTo>
                    <a:pt x="1461" y="46"/>
                    <a:pt x="1870" y="455"/>
                    <a:pt x="1870" y="958"/>
                  </a:cubicBezTo>
                  <a:cubicBezTo>
                    <a:pt x="1870" y="1461"/>
                    <a:pt x="1462" y="1870"/>
                    <a:pt x="958" y="1870"/>
                  </a:cubicBezTo>
                  <a:cubicBezTo>
                    <a:pt x="455" y="1870"/>
                    <a:pt x="46" y="1462"/>
                    <a:pt x="46" y="958"/>
                  </a:cubicBezTo>
                  <a:cubicBezTo>
                    <a:pt x="46" y="456"/>
                    <a:pt x="455" y="46"/>
                    <a:pt x="958" y="46"/>
                  </a:cubicBezTo>
                  <a:close/>
                  <a:moveTo>
                    <a:pt x="958" y="1"/>
                  </a:moveTo>
                  <a:cubicBezTo>
                    <a:pt x="430" y="1"/>
                    <a:pt x="0" y="430"/>
                    <a:pt x="0" y="958"/>
                  </a:cubicBezTo>
                  <a:cubicBezTo>
                    <a:pt x="0" y="1488"/>
                    <a:pt x="430" y="1917"/>
                    <a:pt x="957" y="1917"/>
                  </a:cubicBezTo>
                  <a:cubicBezTo>
                    <a:pt x="1485" y="1917"/>
                    <a:pt x="1915" y="1488"/>
                    <a:pt x="1915" y="958"/>
                  </a:cubicBezTo>
                  <a:cubicBezTo>
                    <a:pt x="1917" y="430"/>
                    <a:pt x="1487" y="1"/>
                    <a:pt x="95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4483172" y="5300666"/>
              <a:ext cx="61556" cy="61510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77" y="47"/>
                  </a:moveTo>
                  <a:cubicBezTo>
                    <a:pt x="1025" y="47"/>
                    <a:pt x="1309" y="330"/>
                    <a:pt x="1309" y="676"/>
                  </a:cubicBezTo>
                  <a:cubicBezTo>
                    <a:pt x="1309" y="1024"/>
                    <a:pt x="1025" y="1308"/>
                    <a:pt x="677" y="1308"/>
                  </a:cubicBezTo>
                  <a:cubicBezTo>
                    <a:pt x="329" y="1308"/>
                    <a:pt x="46" y="1024"/>
                    <a:pt x="46" y="676"/>
                  </a:cubicBezTo>
                  <a:cubicBezTo>
                    <a:pt x="46" y="328"/>
                    <a:pt x="329" y="47"/>
                    <a:pt x="677" y="47"/>
                  </a:cubicBezTo>
                  <a:close/>
                  <a:moveTo>
                    <a:pt x="677" y="0"/>
                  </a:moveTo>
                  <a:cubicBezTo>
                    <a:pt x="305" y="0"/>
                    <a:pt x="1" y="304"/>
                    <a:pt x="1" y="676"/>
                  </a:cubicBezTo>
                  <a:cubicBezTo>
                    <a:pt x="1" y="1050"/>
                    <a:pt x="305" y="1354"/>
                    <a:pt x="677" y="1354"/>
                  </a:cubicBezTo>
                  <a:cubicBezTo>
                    <a:pt x="1050" y="1354"/>
                    <a:pt x="1354" y="1051"/>
                    <a:pt x="1354" y="676"/>
                  </a:cubicBezTo>
                  <a:cubicBezTo>
                    <a:pt x="1355" y="304"/>
                    <a:pt x="1050" y="0"/>
                    <a:pt x="67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4490072" y="5307521"/>
              <a:ext cx="47756" cy="47710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45"/>
                  </a:moveTo>
                  <a:cubicBezTo>
                    <a:pt x="791" y="45"/>
                    <a:pt x="1005" y="261"/>
                    <a:pt x="1005" y="525"/>
                  </a:cubicBezTo>
                  <a:cubicBezTo>
                    <a:pt x="1005" y="789"/>
                    <a:pt x="791" y="1005"/>
                    <a:pt x="525" y="1005"/>
                  </a:cubicBezTo>
                  <a:cubicBezTo>
                    <a:pt x="260" y="1005"/>
                    <a:pt x="45" y="791"/>
                    <a:pt x="45" y="525"/>
                  </a:cubicBezTo>
                  <a:cubicBezTo>
                    <a:pt x="45" y="262"/>
                    <a:pt x="260" y="45"/>
                    <a:pt x="525" y="45"/>
                  </a:cubicBezTo>
                  <a:close/>
                  <a:moveTo>
                    <a:pt x="525" y="0"/>
                  </a:moveTo>
                  <a:cubicBezTo>
                    <a:pt x="235" y="0"/>
                    <a:pt x="1" y="235"/>
                    <a:pt x="1" y="524"/>
                  </a:cubicBezTo>
                  <a:cubicBezTo>
                    <a:pt x="1" y="814"/>
                    <a:pt x="237" y="1050"/>
                    <a:pt x="525" y="1050"/>
                  </a:cubicBezTo>
                  <a:cubicBezTo>
                    <a:pt x="815" y="1050"/>
                    <a:pt x="1050" y="814"/>
                    <a:pt x="1050" y="524"/>
                  </a:cubicBezTo>
                  <a:cubicBezTo>
                    <a:pt x="1051" y="235"/>
                    <a:pt x="815" y="0"/>
                    <a:pt x="52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4501284" y="5318643"/>
              <a:ext cx="25330" cy="25330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278" y="47"/>
                  </a:moveTo>
                  <a:cubicBezTo>
                    <a:pt x="408" y="47"/>
                    <a:pt x="512" y="152"/>
                    <a:pt x="512" y="280"/>
                  </a:cubicBezTo>
                  <a:cubicBezTo>
                    <a:pt x="512" y="410"/>
                    <a:pt x="408" y="514"/>
                    <a:pt x="278" y="514"/>
                  </a:cubicBezTo>
                  <a:cubicBezTo>
                    <a:pt x="150" y="514"/>
                    <a:pt x="45" y="410"/>
                    <a:pt x="45" y="280"/>
                  </a:cubicBezTo>
                  <a:cubicBezTo>
                    <a:pt x="45" y="152"/>
                    <a:pt x="149" y="47"/>
                    <a:pt x="278" y="47"/>
                  </a:cubicBezTo>
                  <a:close/>
                  <a:moveTo>
                    <a:pt x="278" y="1"/>
                  </a:moveTo>
                  <a:cubicBezTo>
                    <a:pt x="124" y="1"/>
                    <a:pt x="1" y="126"/>
                    <a:pt x="1" y="279"/>
                  </a:cubicBezTo>
                  <a:cubicBezTo>
                    <a:pt x="1" y="433"/>
                    <a:pt x="125" y="558"/>
                    <a:pt x="278" y="558"/>
                  </a:cubicBezTo>
                  <a:cubicBezTo>
                    <a:pt x="433" y="558"/>
                    <a:pt x="556" y="432"/>
                    <a:pt x="556" y="279"/>
                  </a:cubicBezTo>
                  <a:cubicBezTo>
                    <a:pt x="557" y="126"/>
                    <a:pt x="432" y="1"/>
                    <a:pt x="278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4788589" y="5274110"/>
              <a:ext cx="114486" cy="114577"/>
            </a:xfrm>
            <a:custGeom>
              <a:avLst/>
              <a:gdLst/>
              <a:ahLst/>
              <a:cxnLst/>
              <a:rect l="l" t="t" r="r" b="b"/>
              <a:pathLst>
                <a:path w="2522" h="2524" extrusionOk="0">
                  <a:moveTo>
                    <a:pt x="1266" y="52"/>
                  </a:moveTo>
                  <a:cubicBezTo>
                    <a:pt x="1288" y="52"/>
                    <a:pt x="1312" y="84"/>
                    <a:pt x="1312" y="132"/>
                  </a:cubicBezTo>
                  <a:lnTo>
                    <a:pt x="1312" y="252"/>
                  </a:lnTo>
                  <a:lnTo>
                    <a:pt x="1333" y="253"/>
                  </a:lnTo>
                  <a:cubicBezTo>
                    <a:pt x="1382" y="256"/>
                    <a:pt x="1424" y="260"/>
                    <a:pt x="1463" y="269"/>
                  </a:cubicBezTo>
                  <a:lnTo>
                    <a:pt x="1484" y="273"/>
                  </a:lnTo>
                  <a:lnTo>
                    <a:pt x="1514" y="158"/>
                  </a:lnTo>
                  <a:cubicBezTo>
                    <a:pt x="1525" y="116"/>
                    <a:pt x="1556" y="91"/>
                    <a:pt x="1576" y="91"/>
                  </a:cubicBezTo>
                  <a:cubicBezTo>
                    <a:pt x="1577" y="91"/>
                    <a:pt x="1579" y="91"/>
                    <a:pt x="1581" y="92"/>
                  </a:cubicBezTo>
                  <a:cubicBezTo>
                    <a:pt x="1602" y="97"/>
                    <a:pt x="1616" y="136"/>
                    <a:pt x="1604" y="181"/>
                  </a:cubicBezTo>
                  <a:lnTo>
                    <a:pt x="1573" y="296"/>
                  </a:lnTo>
                  <a:lnTo>
                    <a:pt x="1594" y="303"/>
                  </a:lnTo>
                  <a:cubicBezTo>
                    <a:pt x="1634" y="316"/>
                    <a:pt x="1674" y="333"/>
                    <a:pt x="1715" y="353"/>
                  </a:cubicBezTo>
                  <a:lnTo>
                    <a:pt x="1735" y="363"/>
                  </a:lnTo>
                  <a:lnTo>
                    <a:pt x="1794" y="259"/>
                  </a:lnTo>
                  <a:cubicBezTo>
                    <a:pt x="1814" y="225"/>
                    <a:pt x="1842" y="210"/>
                    <a:pt x="1861" y="210"/>
                  </a:cubicBezTo>
                  <a:cubicBezTo>
                    <a:pt x="1866" y="210"/>
                    <a:pt x="1871" y="211"/>
                    <a:pt x="1874" y="213"/>
                  </a:cubicBezTo>
                  <a:cubicBezTo>
                    <a:pt x="1893" y="224"/>
                    <a:pt x="1898" y="265"/>
                    <a:pt x="1873" y="306"/>
                  </a:cubicBezTo>
                  <a:lnTo>
                    <a:pt x="1814" y="408"/>
                  </a:lnTo>
                  <a:lnTo>
                    <a:pt x="1832" y="421"/>
                  </a:lnTo>
                  <a:cubicBezTo>
                    <a:pt x="1863" y="442"/>
                    <a:pt x="1897" y="466"/>
                    <a:pt x="1936" y="501"/>
                  </a:cubicBezTo>
                  <a:lnTo>
                    <a:pt x="1952" y="516"/>
                  </a:lnTo>
                  <a:lnTo>
                    <a:pt x="2036" y="431"/>
                  </a:lnTo>
                  <a:cubicBezTo>
                    <a:pt x="2056" y="411"/>
                    <a:pt x="2082" y="400"/>
                    <a:pt x="2103" y="400"/>
                  </a:cubicBezTo>
                  <a:cubicBezTo>
                    <a:pt x="2109" y="400"/>
                    <a:pt x="2120" y="401"/>
                    <a:pt x="2126" y="407"/>
                  </a:cubicBezTo>
                  <a:cubicBezTo>
                    <a:pt x="2132" y="414"/>
                    <a:pt x="2135" y="423"/>
                    <a:pt x="2135" y="430"/>
                  </a:cubicBezTo>
                  <a:cubicBezTo>
                    <a:pt x="2135" y="451"/>
                    <a:pt x="2122" y="476"/>
                    <a:pt x="2101" y="497"/>
                  </a:cubicBezTo>
                  <a:lnTo>
                    <a:pt x="2016" y="581"/>
                  </a:lnTo>
                  <a:lnTo>
                    <a:pt x="2031" y="597"/>
                  </a:lnTo>
                  <a:cubicBezTo>
                    <a:pt x="2064" y="634"/>
                    <a:pt x="2090" y="669"/>
                    <a:pt x="2111" y="701"/>
                  </a:cubicBezTo>
                  <a:lnTo>
                    <a:pt x="2124" y="718"/>
                  </a:lnTo>
                  <a:lnTo>
                    <a:pt x="2226" y="659"/>
                  </a:lnTo>
                  <a:cubicBezTo>
                    <a:pt x="2244" y="648"/>
                    <a:pt x="2264" y="643"/>
                    <a:pt x="2281" y="643"/>
                  </a:cubicBezTo>
                  <a:cubicBezTo>
                    <a:pt x="2299" y="643"/>
                    <a:pt x="2313" y="648"/>
                    <a:pt x="2319" y="659"/>
                  </a:cubicBezTo>
                  <a:cubicBezTo>
                    <a:pt x="2329" y="678"/>
                    <a:pt x="2314" y="716"/>
                    <a:pt x="2273" y="739"/>
                  </a:cubicBezTo>
                  <a:lnTo>
                    <a:pt x="2169" y="799"/>
                  </a:lnTo>
                  <a:lnTo>
                    <a:pt x="2179" y="818"/>
                  </a:lnTo>
                  <a:cubicBezTo>
                    <a:pt x="2199" y="859"/>
                    <a:pt x="2216" y="901"/>
                    <a:pt x="2229" y="940"/>
                  </a:cubicBezTo>
                  <a:lnTo>
                    <a:pt x="2236" y="960"/>
                  </a:lnTo>
                  <a:lnTo>
                    <a:pt x="2351" y="928"/>
                  </a:lnTo>
                  <a:cubicBezTo>
                    <a:pt x="2361" y="925"/>
                    <a:pt x="2371" y="924"/>
                    <a:pt x="2381" y="924"/>
                  </a:cubicBezTo>
                  <a:cubicBezTo>
                    <a:pt x="2410" y="924"/>
                    <a:pt x="2435" y="935"/>
                    <a:pt x="2440" y="952"/>
                  </a:cubicBezTo>
                  <a:cubicBezTo>
                    <a:pt x="2444" y="965"/>
                    <a:pt x="2435" y="980"/>
                    <a:pt x="2428" y="986"/>
                  </a:cubicBezTo>
                  <a:cubicBezTo>
                    <a:pt x="2416" y="1001"/>
                    <a:pt x="2396" y="1011"/>
                    <a:pt x="2374" y="1018"/>
                  </a:cubicBezTo>
                  <a:lnTo>
                    <a:pt x="2259" y="1048"/>
                  </a:lnTo>
                  <a:lnTo>
                    <a:pt x="2263" y="1069"/>
                  </a:lnTo>
                  <a:cubicBezTo>
                    <a:pt x="2272" y="1107"/>
                    <a:pt x="2276" y="1150"/>
                    <a:pt x="2279" y="1200"/>
                  </a:cubicBezTo>
                  <a:lnTo>
                    <a:pt x="2280" y="1221"/>
                  </a:lnTo>
                  <a:lnTo>
                    <a:pt x="2400" y="1221"/>
                  </a:lnTo>
                  <a:cubicBezTo>
                    <a:pt x="2447" y="1221"/>
                    <a:pt x="2480" y="1244"/>
                    <a:pt x="2480" y="1266"/>
                  </a:cubicBezTo>
                  <a:cubicBezTo>
                    <a:pt x="2480" y="1290"/>
                    <a:pt x="2448" y="1313"/>
                    <a:pt x="2400" y="1313"/>
                  </a:cubicBezTo>
                  <a:lnTo>
                    <a:pt x="2280" y="1313"/>
                  </a:lnTo>
                  <a:lnTo>
                    <a:pt x="2279" y="1334"/>
                  </a:lnTo>
                  <a:cubicBezTo>
                    <a:pt x="2275" y="1386"/>
                    <a:pt x="2270" y="1427"/>
                    <a:pt x="2263" y="1465"/>
                  </a:cubicBezTo>
                  <a:lnTo>
                    <a:pt x="2259" y="1486"/>
                  </a:lnTo>
                  <a:lnTo>
                    <a:pt x="2369" y="1511"/>
                  </a:lnTo>
                  <a:cubicBezTo>
                    <a:pt x="2396" y="1517"/>
                    <a:pt x="2418" y="1534"/>
                    <a:pt x="2430" y="1551"/>
                  </a:cubicBezTo>
                  <a:cubicBezTo>
                    <a:pt x="2433" y="1559"/>
                    <a:pt x="2436" y="1566"/>
                    <a:pt x="2434" y="1575"/>
                  </a:cubicBezTo>
                  <a:cubicBezTo>
                    <a:pt x="2429" y="1592"/>
                    <a:pt x="2405" y="1603"/>
                    <a:pt x="2376" y="1603"/>
                  </a:cubicBezTo>
                  <a:cubicBezTo>
                    <a:pt x="2366" y="1603"/>
                    <a:pt x="2356" y="1601"/>
                    <a:pt x="2345" y="1599"/>
                  </a:cubicBezTo>
                  <a:lnTo>
                    <a:pt x="2229" y="1569"/>
                  </a:lnTo>
                  <a:lnTo>
                    <a:pt x="2222" y="1590"/>
                  </a:lnTo>
                  <a:cubicBezTo>
                    <a:pt x="2209" y="1629"/>
                    <a:pt x="2194" y="1669"/>
                    <a:pt x="2172" y="1712"/>
                  </a:cubicBezTo>
                  <a:lnTo>
                    <a:pt x="2163" y="1730"/>
                  </a:lnTo>
                  <a:lnTo>
                    <a:pt x="2267" y="1791"/>
                  </a:lnTo>
                  <a:cubicBezTo>
                    <a:pt x="2291" y="1804"/>
                    <a:pt x="2311" y="1825"/>
                    <a:pt x="2316" y="1845"/>
                  </a:cubicBezTo>
                  <a:cubicBezTo>
                    <a:pt x="2317" y="1852"/>
                    <a:pt x="2319" y="1861"/>
                    <a:pt x="2315" y="1871"/>
                  </a:cubicBezTo>
                  <a:cubicBezTo>
                    <a:pt x="2309" y="1881"/>
                    <a:pt x="2295" y="1886"/>
                    <a:pt x="2278" y="1886"/>
                  </a:cubicBezTo>
                  <a:cubicBezTo>
                    <a:pt x="2260" y="1886"/>
                    <a:pt x="2240" y="1881"/>
                    <a:pt x="2222" y="1871"/>
                  </a:cubicBezTo>
                  <a:lnTo>
                    <a:pt x="2120" y="1812"/>
                  </a:lnTo>
                  <a:lnTo>
                    <a:pt x="2108" y="1830"/>
                  </a:lnTo>
                  <a:cubicBezTo>
                    <a:pt x="2085" y="1864"/>
                    <a:pt x="2059" y="1897"/>
                    <a:pt x="2027" y="1934"/>
                  </a:cubicBezTo>
                  <a:lnTo>
                    <a:pt x="2013" y="1950"/>
                  </a:lnTo>
                  <a:lnTo>
                    <a:pt x="2098" y="2034"/>
                  </a:lnTo>
                  <a:cubicBezTo>
                    <a:pt x="2117" y="2054"/>
                    <a:pt x="2130" y="2081"/>
                    <a:pt x="2130" y="2102"/>
                  </a:cubicBezTo>
                  <a:cubicBezTo>
                    <a:pt x="2130" y="2108"/>
                    <a:pt x="2129" y="2118"/>
                    <a:pt x="2122" y="2124"/>
                  </a:cubicBezTo>
                  <a:cubicBezTo>
                    <a:pt x="2116" y="2130"/>
                    <a:pt x="2106" y="2131"/>
                    <a:pt x="2100" y="2131"/>
                  </a:cubicBezTo>
                  <a:cubicBezTo>
                    <a:pt x="2079" y="2131"/>
                    <a:pt x="2053" y="2120"/>
                    <a:pt x="2032" y="2099"/>
                  </a:cubicBezTo>
                  <a:lnTo>
                    <a:pt x="1948" y="2014"/>
                  </a:lnTo>
                  <a:lnTo>
                    <a:pt x="1932" y="2029"/>
                  </a:lnTo>
                  <a:cubicBezTo>
                    <a:pt x="1894" y="2063"/>
                    <a:pt x="1861" y="2088"/>
                    <a:pt x="1828" y="2109"/>
                  </a:cubicBezTo>
                  <a:lnTo>
                    <a:pt x="1810" y="2121"/>
                  </a:lnTo>
                  <a:lnTo>
                    <a:pt x="1869" y="2224"/>
                  </a:lnTo>
                  <a:cubicBezTo>
                    <a:pt x="1893" y="2265"/>
                    <a:pt x="1889" y="2305"/>
                    <a:pt x="1869" y="2316"/>
                  </a:cubicBezTo>
                  <a:cubicBezTo>
                    <a:pt x="1865" y="2318"/>
                    <a:pt x="1860" y="2319"/>
                    <a:pt x="1855" y="2319"/>
                  </a:cubicBezTo>
                  <a:cubicBezTo>
                    <a:pt x="1835" y="2319"/>
                    <a:pt x="1808" y="2304"/>
                    <a:pt x="1789" y="2270"/>
                  </a:cubicBezTo>
                  <a:lnTo>
                    <a:pt x="1730" y="2167"/>
                  </a:lnTo>
                  <a:lnTo>
                    <a:pt x="1710" y="2177"/>
                  </a:lnTo>
                  <a:cubicBezTo>
                    <a:pt x="1669" y="2197"/>
                    <a:pt x="1629" y="2213"/>
                    <a:pt x="1588" y="2228"/>
                  </a:cubicBezTo>
                  <a:lnTo>
                    <a:pt x="1568" y="2235"/>
                  </a:lnTo>
                  <a:lnTo>
                    <a:pt x="1599" y="2350"/>
                  </a:lnTo>
                  <a:cubicBezTo>
                    <a:pt x="1610" y="2395"/>
                    <a:pt x="1596" y="2434"/>
                    <a:pt x="1575" y="2439"/>
                  </a:cubicBezTo>
                  <a:cubicBezTo>
                    <a:pt x="1573" y="2440"/>
                    <a:pt x="1571" y="2440"/>
                    <a:pt x="1569" y="2440"/>
                  </a:cubicBezTo>
                  <a:cubicBezTo>
                    <a:pt x="1548" y="2440"/>
                    <a:pt x="1521" y="2415"/>
                    <a:pt x="1509" y="2373"/>
                  </a:cubicBezTo>
                  <a:lnTo>
                    <a:pt x="1479" y="2258"/>
                  </a:lnTo>
                  <a:lnTo>
                    <a:pt x="1457" y="2262"/>
                  </a:lnTo>
                  <a:cubicBezTo>
                    <a:pt x="1420" y="2270"/>
                    <a:pt x="1377" y="2276"/>
                    <a:pt x="1327" y="2278"/>
                  </a:cubicBezTo>
                  <a:lnTo>
                    <a:pt x="1306" y="2279"/>
                  </a:lnTo>
                  <a:lnTo>
                    <a:pt x="1306" y="2399"/>
                  </a:lnTo>
                  <a:cubicBezTo>
                    <a:pt x="1306" y="2447"/>
                    <a:pt x="1282" y="2479"/>
                    <a:pt x="1260" y="2479"/>
                  </a:cubicBezTo>
                  <a:cubicBezTo>
                    <a:pt x="1251" y="2479"/>
                    <a:pt x="1243" y="2474"/>
                    <a:pt x="1237" y="2469"/>
                  </a:cubicBezTo>
                  <a:cubicBezTo>
                    <a:pt x="1223" y="2455"/>
                    <a:pt x="1214" y="2427"/>
                    <a:pt x="1214" y="2399"/>
                  </a:cubicBezTo>
                  <a:lnTo>
                    <a:pt x="1214" y="2281"/>
                  </a:lnTo>
                  <a:lnTo>
                    <a:pt x="1193" y="2279"/>
                  </a:lnTo>
                  <a:cubicBezTo>
                    <a:pt x="1142" y="2276"/>
                    <a:pt x="1100" y="2271"/>
                    <a:pt x="1062" y="2263"/>
                  </a:cubicBezTo>
                  <a:lnTo>
                    <a:pt x="1041" y="2260"/>
                  </a:lnTo>
                  <a:lnTo>
                    <a:pt x="1010" y="2374"/>
                  </a:lnTo>
                  <a:cubicBezTo>
                    <a:pt x="1000" y="2416"/>
                    <a:pt x="972" y="2441"/>
                    <a:pt x="951" y="2441"/>
                  </a:cubicBezTo>
                  <a:cubicBezTo>
                    <a:pt x="949" y="2441"/>
                    <a:pt x="947" y="2441"/>
                    <a:pt x="945" y="2440"/>
                  </a:cubicBezTo>
                  <a:cubicBezTo>
                    <a:pt x="935" y="2437"/>
                    <a:pt x="930" y="2430"/>
                    <a:pt x="927" y="2424"/>
                  </a:cubicBezTo>
                  <a:cubicBezTo>
                    <a:pt x="916" y="2405"/>
                    <a:pt x="914" y="2378"/>
                    <a:pt x="922" y="2351"/>
                  </a:cubicBezTo>
                  <a:lnTo>
                    <a:pt x="951" y="2236"/>
                  </a:lnTo>
                  <a:lnTo>
                    <a:pt x="931" y="2229"/>
                  </a:lnTo>
                  <a:cubicBezTo>
                    <a:pt x="892" y="2216"/>
                    <a:pt x="851" y="2199"/>
                    <a:pt x="810" y="2178"/>
                  </a:cubicBezTo>
                  <a:lnTo>
                    <a:pt x="791" y="2168"/>
                  </a:lnTo>
                  <a:lnTo>
                    <a:pt x="731" y="2271"/>
                  </a:lnTo>
                  <a:cubicBezTo>
                    <a:pt x="712" y="2305"/>
                    <a:pt x="685" y="2322"/>
                    <a:pt x="665" y="2322"/>
                  </a:cubicBezTo>
                  <a:cubicBezTo>
                    <a:pt x="660" y="2322"/>
                    <a:pt x="655" y="2320"/>
                    <a:pt x="651" y="2318"/>
                  </a:cubicBezTo>
                  <a:cubicBezTo>
                    <a:pt x="643" y="2313"/>
                    <a:pt x="639" y="2304"/>
                    <a:pt x="638" y="2298"/>
                  </a:cubicBezTo>
                  <a:cubicBezTo>
                    <a:pt x="633" y="2278"/>
                    <a:pt x="638" y="2250"/>
                    <a:pt x="652" y="2225"/>
                  </a:cubicBezTo>
                  <a:lnTo>
                    <a:pt x="712" y="2123"/>
                  </a:lnTo>
                  <a:lnTo>
                    <a:pt x="694" y="2110"/>
                  </a:lnTo>
                  <a:cubicBezTo>
                    <a:pt x="660" y="2088"/>
                    <a:pt x="625" y="2062"/>
                    <a:pt x="591" y="2030"/>
                  </a:cubicBezTo>
                  <a:lnTo>
                    <a:pt x="575" y="2015"/>
                  </a:lnTo>
                  <a:lnTo>
                    <a:pt x="490" y="2100"/>
                  </a:lnTo>
                  <a:cubicBezTo>
                    <a:pt x="470" y="2120"/>
                    <a:pt x="445" y="2131"/>
                    <a:pt x="424" y="2131"/>
                  </a:cubicBezTo>
                  <a:cubicBezTo>
                    <a:pt x="418" y="2131"/>
                    <a:pt x="408" y="2130"/>
                    <a:pt x="402" y="2124"/>
                  </a:cubicBezTo>
                  <a:cubicBezTo>
                    <a:pt x="396" y="2118"/>
                    <a:pt x="393" y="2108"/>
                    <a:pt x="393" y="2102"/>
                  </a:cubicBezTo>
                  <a:cubicBezTo>
                    <a:pt x="393" y="2081"/>
                    <a:pt x="406" y="2055"/>
                    <a:pt x="427" y="2034"/>
                  </a:cubicBezTo>
                  <a:lnTo>
                    <a:pt x="512" y="1950"/>
                  </a:lnTo>
                  <a:lnTo>
                    <a:pt x="497" y="1934"/>
                  </a:lnTo>
                  <a:cubicBezTo>
                    <a:pt x="464" y="1896"/>
                    <a:pt x="438" y="1862"/>
                    <a:pt x="417" y="1830"/>
                  </a:cubicBezTo>
                  <a:lnTo>
                    <a:pt x="404" y="1812"/>
                  </a:lnTo>
                  <a:lnTo>
                    <a:pt x="302" y="1871"/>
                  </a:lnTo>
                  <a:cubicBezTo>
                    <a:pt x="284" y="1881"/>
                    <a:pt x="264" y="1886"/>
                    <a:pt x="246" y="1886"/>
                  </a:cubicBezTo>
                  <a:cubicBezTo>
                    <a:pt x="229" y="1886"/>
                    <a:pt x="214" y="1881"/>
                    <a:pt x="209" y="1871"/>
                  </a:cubicBezTo>
                  <a:cubicBezTo>
                    <a:pt x="204" y="1862"/>
                    <a:pt x="206" y="1854"/>
                    <a:pt x="208" y="1846"/>
                  </a:cubicBezTo>
                  <a:cubicBezTo>
                    <a:pt x="213" y="1828"/>
                    <a:pt x="232" y="1804"/>
                    <a:pt x="256" y="1792"/>
                  </a:cubicBezTo>
                  <a:lnTo>
                    <a:pt x="360" y="1733"/>
                  </a:lnTo>
                  <a:lnTo>
                    <a:pt x="350" y="1713"/>
                  </a:lnTo>
                  <a:cubicBezTo>
                    <a:pt x="329" y="1670"/>
                    <a:pt x="313" y="1630"/>
                    <a:pt x="301" y="1591"/>
                  </a:cubicBezTo>
                  <a:lnTo>
                    <a:pt x="293" y="1571"/>
                  </a:lnTo>
                  <a:lnTo>
                    <a:pt x="179" y="1602"/>
                  </a:lnTo>
                  <a:cubicBezTo>
                    <a:pt x="169" y="1605"/>
                    <a:pt x="158" y="1606"/>
                    <a:pt x="148" y="1606"/>
                  </a:cubicBezTo>
                  <a:cubicBezTo>
                    <a:pt x="119" y="1606"/>
                    <a:pt x="94" y="1595"/>
                    <a:pt x="90" y="1578"/>
                  </a:cubicBezTo>
                  <a:cubicBezTo>
                    <a:pt x="87" y="1569"/>
                    <a:pt x="91" y="1560"/>
                    <a:pt x="95" y="1554"/>
                  </a:cubicBezTo>
                  <a:cubicBezTo>
                    <a:pt x="106" y="1535"/>
                    <a:pt x="129" y="1520"/>
                    <a:pt x="155" y="1513"/>
                  </a:cubicBezTo>
                  <a:lnTo>
                    <a:pt x="270" y="1483"/>
                  </a:lnTo>
                  <a:lnTo>
                    <a:pt x="266" y="1462"/>
                  </a:lnTo>
                  <a:cubicBezTo>
                    <a:pt x="258" y="1424"/>
                    <a:pt x="253" y="1380"/>
                    <a:pt x="250" y="1332"/>
                  </a:cubicBezTo>
                  <a:lnTo>
                    <a:pt x="249" y="1311"/>
                  </a:lnTo>
                  <a:lnTo>
                    <a:pt x="130" y="1311"/>
                  </a:lnTo>
                  <a:cubicBezTo>
                    <a:pt x="82" y="1311"/>
                    <a:pt x="50" y="1285"/>
                    <a:pt x="50" y="1264"/>
                  </a:cubicBezTo>
                  <a:cubicBezTo>
                    <a:pt x="50" y="1243"/>
                    <a:pt x="82" y="1218"/>
                    <a:pt x="130" y="1218"/>
                  </a:cubicBezTo>
                  <a:lnTo>
                    <a:pt x="249" y="1218"/>
                  </a:lnTo>
                  <a:lnTo>
                    <a:pt x="250" y="1197"/>
                  </a:lnTo>
                  <a:cubicBezTo>
                    <a:pt x="253" y="1148"/>
                    <a:pt x="258" y="1106"/>
                    <a:pt x="266" y="1066"/>
                  </a:cubicBezTo>
                  <a:lnTo>
                    <a:pt x="270" y="1045"/>
                  </a:lnTo>
                  <a:lnTo>
                    <a:pt x="155" y="1015"/>
                  </a:lnTo>
                  <a:cubicBezTo>
                    <a:pt x="128" y="1008"/>
                    <a:pt x="106" y="991"/>
                    <a:pt x="95" y="974"/>
                  </a:cubicBezTo>
                  <a:cubicBezTo>
                    <a:pt x="91" y="969"/>
                    <a:pt x="88" y="960"/>
                    <a:pt x="90" y="950"/>
                  </a:cubicBezTo>
                  <a:cubicBezTo>
                    <a:pt x="94" y="934"/>
                    <a:pt x="119" y="923"/>
                    <a:pt x="148" y="923"/>
                  </a:cubicBezTo>
                  <a:cubicBezTo>
                    <a:pt x="158" y="923"/>
                    <a:pt x="169" y="924"/>
                    <a:pt x="179" y="927"/>
                  </a:cubicBezTo>
                  <a:lnTo>
                    <a:pt x="293" y="957"/>
                  </a:lnTo>
                  <a:lnTo>
                    <a:pt x="301" y="937"/>
                  </a:lnTo>
                  <a:cubicBezTo>
                    <a:pt x="313" y="896"/>
                    <a:pt x="330" y="857"/>
                    <a:pt x="350" y="816"/>
                  </a:cubicBezTo>
                  <a:lnTo>
                    <a:pt x="360" y="796"/>
                  </a:lnTo>
                  <a:lnTo>
                    <a:pt x="256" y="737"/>
                  </a:lnTo>
                  <a:cubicBezTo>
                    <a:pt x="237" y="725"/>
                    <a:pt x="222" y="710"/>
                    <a:pt x="213" y="692"/>
                  </a:cubicBezTo>
                  <a:cubicBezTo>
                    <a:pt x="210" y="684"/>
                    <a:pt x="204" y="669"/>
                    <a:pt x="211" y="657"/>
                  </a:cubicBezTo>
                  <a:cubicBezTo>
                    <a:pt x="217" y="647"/>
                    <a:pt x="231" y="642"/>
                    <a:pt x="248" y="642"/>
                  </a:cubicBezTo>
                  <a:cubicBezTo>
                    <a:pt x="265" y="642"/>
                    <a:pt x="285" y="647"/>
                    <a:pt x="303" y="657"/>
                  </a:cubicBezTo>
                  <a:lnTo>
                    <a:pt x="406" y="716"/>
                  </a:lnTo>
                  <a:lnTo>
                    <a:pt x="418" y="699"/>
                  </a:lnTo>
                  <a:cubicBezTo>
                    <a:pt x="440" y="665"/>
                    <a:pt x="466" y="633"/>
                    <a:pt x="498" y="595"/>
                  </a:cubicBezTo>
                  <a:lnTo>
                    <a:pt x="513" y="579"/>
                  </a:lnTo>
                  <a:lnTo>
                    <a:pt x="428" y="495"/>
                  </a:lnTo>
                  <a:cubicBezTo>
                    <a:pt x="408" y="474"/>
                    <a:pt x="397" y="449"/>
                    <a:pt x="397" y="428"/>
                  </a:cubicBezTo>
                  <a:cubicBezTo>
                    <a:pt x="397" y="422"/>
                    <a:pt x="398" y="412"/>
                    <a:pt x="404" y="406"/>
                  </a:cubicBezTo>
                  <a:cubicBezTo>
                    <a:pt x="411" y="400"/>
                    <a:pt x="421" y="399"/>
                    <a:pt x="427" y="399"/>
                  </a:cubicBezTo>
                  <a:cubicBezTo>
                    <a:pt x="448" y="399"/>
                    <a:pt x="474" y="410"/>
                    <a:pt x="493" y="431"/>
                  </a:cubicBezTo>
                  <a:lnTo>
                    <a:pt x="577" y="516"/>
                  </a:lnTo>
                  <a:lnTo>
                    <a:pt x="593" y="501"/>
                  </a:lnTo>
                  <a:cubicBezTo>
                    <a:pt x="633" y="467"/>
                    <a:pt x="666" y="442"/>
                    <a:pt x="697" y="421"/>
                  </a:cubicBezTo>
                  <a:lnTo>
                    <a:pt x="716" y="409"/>
                  </a:lnTo>
                  <a:lnTo>
                    <a:pt x="656" y="306"/>
                  </a:lnTo>
                  <a:cubicBezTo>
                    <a:pt x="633" y="265"/>
                    <a:pt x="637" y="225"/>
                    <a:pt x="656" y="214"/>
                  </a:cubicBezTo>
                  <a:cubicBezTo>
                    <a:pt x="660" y="212"/>
                    <a:pt x="665" y="211"/>
                    <a:pt x="670" y="211"/>
                  </a:cubicBezTo>
                  <a:cubicBezTo>
                    <a:pt x="691" y="211"/>
                    <a:pt x="720" y="231"/>
                    <a:pt x="737" y="259"/>
                  </a:cubicBezTo>
                  <a:lnTo>
                    <a:pt x="796" y="363"/>
                  </a:lnTo>
                  <a:lnTo>
                    <a:pt x="816" y="353"/>
                  </a:lnTo>
                  <a:cubicBezTo>
                    <a:pt x="858" y="332"/>
                    <a:pt x="898" y="316"/>
                    <a:pt x="938" y="304"/>
                  </a:cubicBezTo>
                  <a:lnTo>
                    <a:pt x="957" y="296"/>
                  </a:lnTo>
                  <a:lnTo>
                    <a:pt x="927" y="181"/>
                  </a:lnTo>
                  <a:cubicBezTo>
                    <a:pt x="919" y="154"/>
                    <a:pt x="922" y="126"/>
                    <a:pt x="932" y="107"/>
                  </a:cubicBezTo>
                  <a:cubicBezTo>
                    <a:pt x="935" y="102"/>
                    <a:pt x="941" y="95"/>
                    <a:pt x="950" y="92"/>
                  </a:cubicBezTo>
                  <a:cubicBezTo>
                    <a:pt x="952" y="91"/>
                    <a:pt x="955" y="91"/>
                    <a:pt x="957" y="91"/>
                  </a:cubicBezTo>
                  <a:cubicBezTo>
                    <a:pt x="977" y="91"/>
                    <a:pt x="1004" y="116"/>
                    <a:pt x="1017" y="158"/>
                  </a:cubicBezTo>
                  <a:lnTo>
                    <a:pt x="1046" y="273"/>
                  </a:lnTo>
                  <a:lnTo>
                    <a:pt x="1067" y="269"/>
                  </a:lnTo>
                  <a:cubicBezTo>
                    <a:pt x="1107" y="260"/>
                    <a:pt x="1150" y="256"/>
                    <a:pt x="1198" y="253"/>
                  </a:cubicBezTo>
                  <a:lnTo>
                    <a:pt x="1219" y="252"/>
                  </a:lnTo>
                  <a:lnTo>
                    <a:pt x="1219" y="132"/>
                  </a:lnTo>
                  <a:cubicBezTo>
                    <a:pt x="1219" y="85"/>
                    <a:pt x="1243" y="52"/>
                    <a:pt x="1266" y="52"/>
                  </a:cubicBezTo>
                  <a:close/>
                  <a:moveTo>
                    <a:pt x="1260" y="1"/>
                  </a:moveTo>
                  <a:cubicBezTo>
                    <a:pt x="1210" y="1"/>
                    <a:pt x="1169" y="58"/>
                    <a:pt x="1169" y="128"/>
                  </a:cubicBezTo>
                  <a:lnTo>
                    <a:pt x="1169" y="205"/>
                  </a:lnTo>
                  <a:cubicBezTo>
                    <a:pt x="1136" y="207"/>
                    <a:pt x="1104" y="211"/>
                    <a:pt x="1076" y="216"/>
                  </a:cubicBezTo>
                  <a:lnTo>
                    <a:pt x="1056" y="142"/>
                  </a:lnTo>
                  <a:cubicBezTo>
                    <a:pt x="1041" y="84"/>
                    <a:pt x="996" y="42"/>
                    <a:pt x="953" y="42"/>
                  </a:cubicBezTo>
                  <a:cubicBezTo>
                    <a:pt x="947" y="42"/>
                    <a:pt x="941" y="43"/>
                    <a:pt x="934" y="45"/>
                  </a:cubicBezTo>
                  <a:cubicBezTo>
                    <a:pt x="915" y="49"/>
                    <a:pt x="900" y="62"/>
                    <a:pt x="888" y="81"/>
                  </a:cubicBezTo>
                  <a:cubicBezTo>
                    <a:pt x="871" y="111"/>
                    <a:pt x="868" y="152"/>
                    <a:pt x="879" y="190"/>
                  </a:cubicBezTo>
                  <a:lnTo>
                    <a:pt x="899" y="264"/>
                  </a:lnTo>
                  <a:cubicBezTo>
                    <a:pt x="870" y="274"/>
                    <a:pt x="841" y="286"/>
                    <a:pt x="812" y="300"/>
                  </a:cubicBezTo>
                  <a:lnTo>
                    <a:pt x="773" y="234"/>
                  </a:lnTo>
                  <a:cubicBezTo>
                    <a:pt x="748" y="190"/>
                    <a:pt x="704" y="163"/>
                    <a:pt x="666" y="163"/>
                  </a:cubicBezTo>
                  <a:cubicBezTo>
                    <a:pt x="653" y="163"/>
                    <a:pt x="641" y="166"/>
                    <a:pt x="631" y="172"/>
                  </a:cubicBezTo>
                  <a:cubicBezTo>
                    <a:pt x="586" y="196"/>
                    <a:pt x="580" y="265"/>
                    <a:pt x="615" y="327"/>
                  </a:cubicBezTo>
                  <a:lnTo>
                    <a:pt x="654" y="392"/>
                  </a:lnTo>
                  <a:cubicBezTo>
                    <a:pt x="630" y="410"/>
                    <a:pt x="606" y="428"/>
                    <a:pt x="578" y="450"/>
                  </a:cubicBezTo>
                  <a:lnTo>
                    <a:pt x="524" y="396"/>
                  </a:lnTo>
                  <a:cubicBezTo>
                    <a:pt x="496" y="368"/>
                    <a:pt x="458" y="352"/>
                    <a:pt x="425" y="352"/>
                  </a:cubicBezTo>
                  <a:cubicBezTo>
                    <a:pt x="403" y="352"/>
                    <a:pt x="384" y="359"/>
                    <a:pt x="370" y="373"/>
                  </a:cubicBezTo>
                  <a:cubicBezTo>
                    <a:pt x="355" y="388"/>
                    <a:pt x="349" y="406"/>
                    <a:pt x="349" y="428"/>
                  </a:cubicBezTo>
                  <a:cubicBezTo>
                    <a:pt x="349" y="462"/>
                    <a:pt x="366" y="498"/>
                    <a:pt x="396" y="527"/>
                  </a:cubicBezTo>
                  <a:lnTo>
                    <a:pt x="449" y="581"/>
                  </a:lnTo>
                  <a:cubicBezTo>
                    <a:pt x="427" y="607"/>
                    <a:pt x="407" y="633"/>
                    <a:pt x="391" y="657"/>
                  </a:cubicBezTo>
                  <a:lnTo>
                    <a:pt x="325" y="618"/>
                  </a:lnTo>
                  <a:cubicBezTo>
                    <a:pt x="300" y="604"/>
                    <a:pt x="273" y="597"/>
                    <a:pt x="248" y="597"/>
                  </a:cubicBezTo>
                  <a:cubicBezTo>
                    <a:pt x="214" y="597"/>
                    <a:pt x="184" y="609"/>
                    <a:pt x="170" y="634"/>
                  </a:cubicBezTo>
                  <a:cubicBezTo>
                    <a:pt x="156" y="657"/>
                    <a:pt x="158" y="685"/>
                    <a:pt x="171" y="713"/>
                  </a:cubicBezTo>
                  <a:cubicBezTo>
                    <a:pt x="183" y="738"/>
                    <a:pt x="206" y="760"/>
                    <a:pt x="233" y="776"/>
                  </a:cubicBezTo>
                  <a:lnTo>
                    <a:pt x="299" y="815"/>
                  </a:lnTo>
                  <a:cubicBezTo>
                    <a:pt x="285" y="844"/>
                    <a:pt x="272" y="873"/>
                    <a:pt x="262" y="902"/>
                  </a:cubicBezTo>
                  <a:lnTo>
                    <a:pt x="188" y="882"/>
                  </a:lnTo>
                  <a:cubicBezTo>
                    <a:pt x="174" y="878"/>
                    <a:pt x="159" y="876"/>
                    <a:pt x="145" y="876"/>
                  </a:cubicBezTo>
                  <a:cubicBezTo>
                    <a:pt x="93" y="876"/>
                    <a:pt x="54" y="901"/>
                    <a:pt x="43" y="939"/>
                  </a:cubicBezTo>
                  <a:cubicBezTo>
                    <a:pt x="38" y="957"/>
                    <a:pt x="42" y="979"/>
                    <a:pt x="53" y="997"/>
                  </a:cubicBezTo>
                  <a:cubicBezTo>
                    <a:pt x="70" y="1026"/>
                    <a:pt x="102" y="1049"/>
                    <a:pt x="140" y="1059"/>
                  </a:cubicBezTo>
                  <a:lnTo>
                    <a:pt x="214" y="1079"/>
                  </a:lnTo>
                  <a:cubicBezTo>
                    <a:pt x="209" y="1107"/>
                    <a:pt x="206" y="1139"/>
                    <a:pt x="203" y="1172"/>
                  </a:cubicBezTo>
                  <a:lnTo>
                    <a:pt x="127" y="1172"/>
                  </a:lnTo>
                  <a:cubicBezTo>
                    <a:pt x="55" y="1172"/>
                    <a:pt x="0" y="1213"/>
                    <a:pt x="0" y="1263"/>
                  </a:cubicBezTo>
                  <a:cubicBezTo>
                    <a:pt x="0" y="1314"/>
                    <a:pt x="55" y="1355"/>
                    <a:pt x="127" y="1355"/>
                  </a:cubicBezTo>
                  <a:lnTo>
                    <a:pt x="203" y="1355"/>
                  </a:lnTo>
                  <a:cubicBezTo>
                    <a:pt x="206" y="1390"/>
                    <a:pt x="209" y="1419"/>
                    <a:pt x="214" y="1449"/>
                  </a:cubicBezTo>
                  <a:lnTo>
                    <a:pt x="140" y="1469"/>
                  </a:lnTo>
                  <a:cubicBezTo>
                    <a:pt x="102" y="1479"/>
                    <a:pt x="69" y="1502"/>
                    <a:pt x="53" y="1530"/>
                  </a:cubicBezTo>
                  <a:cubicBezTo>
                    <a:pt x="40" y="1550"/>
                    <a:pt x="38" y="1570"/>
                    <a:pt x="43" y="1590"/>
                  </a:cubicBezTo>
                  <a:cubicBezTo>
                    <a:pt x="53" y="1628"/>
                    <a:pt x="95" y="1651"/>
                    <a:pt x="145" y="1651"/>
                  </a:cubicBezTo>
                  <a:cubicBezTo>
                    <a:pt x="159" y="1651"/>
                    <a:pt x="175" y="1649"/>
                    <a:pt x="190" y="1645"/>
                  </a:cubicBezTo>
                  <a:lnTo>
                    <a:pt x="264" y="1625"/>
                  </a:lnTo>
                  <a:cubicBezTo>
                    <a:pt x="274" y="1655"/>
                    <a:pt x="286" y="1683"/>
                    <a:pt x="301" y="1713"/>
                  </a:cubicBezTo>
                  <a:lnTo>
                    <a:pt x="234" y="1751"/>
                  </a:lnTo>
                  <a:cubicBezTo>
                    <a:pt x="198" y="1771"/>
                    <a:pt x="174" y="1802"/>
                    <a:pt x="165" y="1834"/>
                  </a:cubicBezTo>
                  <a:cubicBezTo>
                    <a:pt x="159" y="1855"/>
                    <a:pt x="160" y="1876"/>
                    <a:pt x="171" y="1893"/>
                  </a:cubicBezTo>
                  <a:cubicBezTo>
                    <a:pt x="186" y="1917"/>
                    <a:pt x="216" y="1930"/>
                    <a:pt x="250" y="1930"/>
                  </a:cubicBezTo>
                  <a:cubicBezTo>
                    <a:pt x="275" y="1930"/>
                    <a:pt x="303" y="1923"/>
                    <a:pt x="327" y="1909"/>
                  </a:cubicBezTo>
                  <a:lnTo>
                    <a:pt x="392" y="1871"/>
                  </a:lnTo>
                  <a:cubicBezTo>
                    <a:pt x="409" y="1894"/>
                    <a:pt x="428" y="1919"/>
                    <a:pt x="450" y="1946"/>
                  </a:cubicBezTo>
                  <a:lnTo>
                    <a:pt x="397" y="1999"/>
                  </a:lnTo>
                  <a:cubicBezTo>
                    <a:pt x="367" y="2029"/>
                    <a:pt x="350" y="2066"/>
                    <a:pt x="350" y="2099"/>
                  </a:cubicBezTo>
                  <a:cubicBezTo>
                    <a:pt x="350" y="2121"/>
                    <a:pt x="359" y="2140"/>
                    <a:pt x="371" y="2152"/>
                  </a:cubicBezTo>
                  <a:cubicBezTo>
                    <a:pt x="385" y="2167"/>
                    <a:pt x="405" y="2173"/>
                    <a:pt x="426" y="2173"/>
                  </a:cubicBezTo>
                  <a:cubicBezTo>
                    <a:pt x="459" y="2173"/>
                    <a:pt x="497" y="2158"/>
                    <a:pt x="525" y="2129"/>
                  </a:cubicBezTo>
                  <a:lnTo>
                    <a:pt x="580" y="2075"/>
                  </a:lnTo>
                  <a:cubicBezTo>
                    <a:pt x="604" y="2096"/>
                    <a:pt x="630" y="2115"/>
                    <a:pt x="655" y="2133"/>
                  </a:cubicBezTo>
                  <a:lnTo>
                    <a:pt x="617" y="2199"/>
                  </a:lnTo>
                  <a:cubicBezTo>
                    <a:pt x="597" y="2235"/>
                    <a:pt x="589" y="2274"/>
                    <a:pt x="598" y="2305"/>
                  </a:cubicBezTo>
                  <a:cubicBezTo>
                    <a:pt x="603" y="2326"/>
                    <a:pt x="617" y="2344"/>
                    <a:pt x="633" y="2353"/>
                  </a:cubicBezTo>
                  <a:cubicBezTo>
                    <a:pt x="643" y="2359"/>
                    <a:pt x="655" y="2362"/>
                    <a:pt x="668" y="2362"/>
                  </a:cubicBezTo>
                  <a:cubicBezTo>
                    <a:pt x="706" y="2362"/>
                    <a:pt x="749" y="2335"/>
                    <a:pt x="775" y="2289"/>
                  </a:cubicBezTo>
                  <a:lnTo>
                    <a:pt x="813" y="2224"/>
                  </a:lnTo>
                  <a:cubicBezTo>
                    <a:pt x="842" y="2237"/>
                    <a:pt x="871" y="2250"/>
                    <a:pt x="900" y="2261"/>
                  </a:cubicBezTo>
                  <a:lnTo>
                    <a:pt x="881" y="2335"/>
                  </a:lnTo>
                  <a:cubicBezTo>
                    <a:pt x="870" y="2374"/>
                    <a:pt x="873" y="2414"/>
                    <a:pt x="889" y="2442"/>
                  </a:cubicBezTo>
                  <a:cubicBezTo>
                    <a:pt x="900" y="2462"/>
                    <a:pt x="918" y="2474"/>
                    <a:pt x="935" y="2479"/>
                  </a:cubicBezTo>
                  <a:cubicBezTo>
                    <a:pt x="941" y="2481"/>
                    <a:pt x="947" y="2482"/>
                    <a:pt x="953" y="2482"/>
                  </a:cubicBezTo>
                  <a:cubicBezTo>
                    <a:pt x="997" y="2482"/>
                    <a:pt x="1042" y="2440"/>
                    <a:pt x="1057" y="2382"/>
                  </a:cubicBezTo>
                  <a:lnTo>
                    <a:pt x="1077" y="2308"/>
                  </a:lnTo>
                  <a:cubicBezTo>
                    <a:pt x="1105" y="2314"/>
                    <a:pt x="1136" y="2318"/>
                    <a:pt x="1171" y="2320"/>
                  </a:cubicBezTo>
                  <a:lnTo>
                    <a:pt x="1171" y="2397"/>
                  </a:lnTo>
                  <a:cubicBezTo>
                    <a:pt x="1171" y="2437"/>
                    <a:pt x="1183" y="2476"/>
                    <a:pt x="1208" y="2499"/>
                  </a:cubicBezTo>
                  <a:cubicBezTo>
                    <a:pt x="1223" y="2515"/>
                    <a:pt x="1241" y="2524"/>
                    <a:pt x="1261" y="2524"/>
                  </a:cubicBezTo>
                  <a:cubicBezTo>
                    <a:pt x="1313" y="2524"/>
                    <a:pt x="1353" y="2468"/>
                    <a:pt x="1353" y="2397"/>
                  </a:cubicBezTo>
                  <a:lnTo>
                    <a:pt x="1353" y="2320"/>
                  </a:lnTo>
                  <a:cubicBezTo>
                    <a:pt x="1388" y="2318"/>
                    <a:pt x="1420" y="2314"/>
                    <a:pt x="1447" y="2308"/>
                  </a:cubicBezTo>
                  <a:lnTo>
                    <a:pt x="1467" y="2382"/>
                  </a:lnTo>
                  <a:cubicBezTo>
                    <a:pt x="1483" y="2441"/>
                    <a:pt x="1525" y="2482"/>
                    <a:pt x="1568" y="2482"/>
                  </a:cubicBezTo>
                  <a:cubicBezTo>
                    <a:pt x="1575" y="2482"/>
                    <a:pt x="1582" y="2481"/>
                    <a:pt x="1588" y="2479"/>
                  </a:cubicBezTo>
                  <a:cubicBezTo>
                    <a:pt x="1638" y="2467"/>
                    <a:pt x="1662" y="2402"/>
                    <a:pt x="1643" y="2335"/>
                  </a:cubicBezTo>
                  <a:lnTo>
                    <a:pt x="1624" y="2261"/>
                  </a:lnTo>
                  <a:cubicBezTo>
                    <a:pt x="1653" y="2250"/>
                    <a:pt x="1683" y="2237"/>
                    <a:pt x="1711" y="2224"/>
                  </a:cubicBezTo>
                  <a:lnTo>
                    <a:pt x="1749" y="2289"/>
                  </a:lnTo>
                  <a:cubicBezTo>
                    <a:pt x="1775" y="2335"/>
                    <a:pt x="1818" y="2362"/>
                    <a:pt x="1856" y="2362"/>
                  </a:cubicBezTo>
                  <a:cubicBezTo>
                    <a:pt x="1868" y="2362"/>
                    <a:pt x="1880" y="2359"/>
                    <a:pt x="1891" y="2353"/>
                  </a:cubicBezTo>
                  <a:cubicBezTo>
                    <a:pt x="1936" y="2326"/>
                    <a:pt x="1943" y="2260"/>
                    <a:pt x="1907" y="2198"/>
                  </a:cubicBezTo>
                  <a:lnTo>
                    <a:pt x="1869" y="2131"/>
                  </a:lnTo>
                  <a:cubicBezTo>
                    <a:pt x="1893" y="2114"/>
                    <a:pt x="1916" y="2096"/>
                    <a:pt x="1945" y="2073"/>
                  </a:cubicBezTo>
                  <a:lnTo>
                    <a:pt x="1998" y="2128"/>
                  </a:lnTo>
                  <a:cubicBezTo>
                    <a:pt x="2028" y="2157"/>
                    <a:pt x="2065" y="2172"/>
                    <a:pt x="2098" y="2172"/>
                  </a:cubicBezTo>
                  <a:cubicBezTo>
                    <a:pt x="2120" y="2172"/>
                    <a:pt x="2139" y="2165"/>
                    <a:pt x="2152" y="2151"/>
                  </a:cubicBezTo>
                  <a:cubicBezTo>
                    <a:pt x="2167" y="2136"/>
                    <a:pt x="2174" y="2119"/>
                    <a:pt x="2174" y="2096"/>
                  </a:cubicBezTo>
                  <a:cubicBezTo>
                    <a:pt x="2174" y="2063"/>
                    <a:pt x="2157" y="2026"/>
                    <a:pt x="2127" y="1997"/>
                  </a:cubicBezTo>
                  <a:lnTo>
                    <a:pt x="2073" y="1944"/>
                  </a:lnTo>
                  <a:cubicBezTo>
                    <a:pt x="2096" y="1918"/>
                    <a:pt x="2114" y="1893"/>
                    <a:pt x="2131" y="1868"/>
                  </a:cubicBezTo>
                  <a:lnTo>
                    <a:pt x="2198" y="1907"/>
                  </a:lnTo>
                  <a:cubicBezTo>
                    <a:pt x="2222" y="1921"/>
                    <a:pt x="2249" y="1928"/>
                    <a:pt x="2274" y="1928"/>
                  </a:cubicBezTo>
                  <a:cubicBezTo>
                    <a:pt x="2308" y="1928"/>
                    <a:pt x="2338" y="1915"/>
                    <a:pt x="2352" y="1891"/>
                  </a:cubicBezTo>
                  <a:cubicBezTo>
                    <a:pt x="2362" y="1873"/>
                    <a:pt x="2363" y="1854"/>
                    <a:pt x="2358" y="1831"/>
                  </a:cubicBezTo>
                  <a:cubicBezTo>
                    <a:pt x="2351" y="1799"/>
                    <a:pt x="2324" y="1767"/>
                    <a:pt x="2288" y="1748"/>
                  </a:cubicBezTo>
                  <a:lnTo>
                    <a:pt x="2222" y="1709"/>
                  </a:lnTo>
                  <a:cubicBezTo>
                    <a:pt x="2237" y="1680"/>
                    <a:pt x="2248" y="1650"/>
                    <a:pt x="2259" y="1623"/>
                  </a:cubicBezTo>
                  <a:lnTo>
                    <a:pt x="2333" y="1643"/>
                  </a:lnTo>
                  <a:cubicBezTo>
                    <a:pt x="2347" y="1647"/>
                    <a:pt x="2361" y="1649"/>
                    <a:pt x="2375" y="1649"/>
                  </a:cubicBezTo>
                  <a:cubicBezTo>
                    <a:pt x="2426" y="1649"/>
                    <a:pt x="2469" y="1624"/>
                    <a:pt x="2478" y="1587"/>
                  </a:cubicBezTo>
                  <a:cubicBezTo>
                    <a:pt x="2484" y="1567"/>
                    <a:pt x="2479" y="1548"/>
                    <a:pt x="2469" y="1528"/>
                  </a:cubicBezTo>
                  <a:cubicBezTo>
                    <a:pt x="2452" y="1498"/>
                    <a:pt x="2419" y="1475"/>
                    <a:pt x="2380" y="1466"/>
                  </a:cubicBezTo>
                  <a:lnTo>
                    <a:pt x="2306" y="1446"/>
                  </a:lnTo>
                  <a:cubicBezTo>
                    <a:pt x="2312" y="1417"/>
                    <a:pt x="2316" y="1387"/>
                    <a:pt x="2319" y="1353"/>
                  </a:cubicBezTo>
                  <a:lnTo>
                    <a:pt x="2395" y="1354"/>
                  </a:lnTo>
                  <a:cubicBezTo>
                    <a:pt x="2466" y="1354"/>
                    <a:pt x="2522" y="1313"/>
                    <a:pt x="2522" y="1261"/>
                  </a:cubicBezTo>
                  <a:cubicBezTo>
                    <a:pt x="2522" y="1212"/>
                    <a:pt x="2465" y="1171"/>
                    <a:pt x="2395" y="1171"/>
                  </a:cubicBezTo>
                  <a:lnTo>
                    <a:pt x="2319" y="1171"/>
                  </a:lnTo>
                  <a:cubicBezTo>
                    <a:pt x="2316" y="1137"/>
                    <a:pt x="2312" y="1106"/>
                    <a:pt x="2306" y="1077"/>
                  </a:cubicBezTo>
                  <a:lnTo>
                    <a:pt x="2380" y="1058"/>
                  </a:lnTo>
                  <a:cubicBezTo>
                    <a:pt x="2411" y="1049"/>
                    <a:pt x="2438" y="1033"/>
                    <a:pt x="2457" y="1012"/>
                  </a:cubicBezTo>
                  <a:cubicBezTo>
                    <a:pt x="2477" y="989"/>
                    <a:pt x="2485" y="961"/>
                    <a:pt x="2478" y="936"/>
                  </a:cubicBezTo>
                  <a:cubicBezTo>
                    <a:pt x="2468" y="899"/>
                    <a:pt x="2426" y="875"/>
                    <a:pt x="2375" y="875"/>
                  </a:cubicBezTo>
                  <a:cubicBezTo>
                    <a:pt x="2362" y="875"/>
                    <a:pt x="2347" y="877"/>
                    <a:pt x="2333" y="881"/>
                  </a:cubicBezTo>
                  <a:lnTo>
                    <a:pt x="2259" y="901"/>
                  </a:lnTo>
                  <a:cubicBezTo>
                    <a:pt x="2248" y="871"/>
                    <a:pt x="2237" y="843"/>
                    <a:pt x="2222" y="813"/>
                  </a:cubicBezTo>
                  <a:lnTo>
                    <a:pt x="2288" y="775"/>
                  </a:lnTo>
                  <a:cubicBezTo>
                    <a:pt x="2349" y="739"/>
                    <a:pt x="2378" y="678"/>
                    <a:pt x="2352" y="633"/>
                  </a:cubicBezTo>
                  <a:cubicBezTo>
                    <a:pt x="2337" y="608"/>
                    <a:pt x="2307" y="596"/>
                    <a:pt x="2273" y="596"/>
                  </a:cubicBezTo>
                  <a:cubicBezTo>
                    <a:pt x="2248" y="596"/>
                    <a:pt x="2221" y="603"/>
                    <a:pt x="2197" y="617"/>
                  </a:cubicBezTo>
                  <a:lnTo>
                    <a:pt x="2131" y="655"/>
                  </a:lnTo>
                  <a:cubicBezTo>
                    <a:pt x="2114" y="632"/>
                    <a:pt x="2094" y="606"/>
                    <a:pt x="2073" y="580"/>
                  </a:cubicBezTo>
                  <a:lnTo>
                    <a:pt x="2127" y="526"/>
                  </a:lnTo>
                  <a:cubicBezTo>
                    <a:pt x="2157" y="497"/>
                    <a:pt x="2174" y="460"/>
                    <a:pt x="2174" y="427"/>
                  </a:cubicBezTo>
                  <a:cubicBezTo>
                    <a:pt x="2174" y="405"/>
                    <a:pt x="2166" y="386"/>
                    <a:pt x="2152" y="373"/>
                  </a:cubicBezTo>
                  <a:cubicBezTo>
                    <a:pt x="2138" y="359"/>
                    <a:pt x="2118" y="353"/>
                    <a:pt x="2097" y="353"/>
                  </a:cubicBezTo>
                  <a:cubicBezTo>
                    <a:pt x="2064" y="353"/>
                    <a:pt x="2027" y="368"/>
                    <a:pt x="1998" y="396"/>
                  </a:cubicBezTo>
                  <a:lnTo>
                    <a:pt x="1944" y="450"/>
                  </a:lnTo>
                  <a:cubicBezTo>
                    <a:pt x="1916" y="428"/>
                    <a:pt x="1893" y="408"/>
                    <a:pt x="1869" y="392"/>
                  </a:cubicBezTo>
                  <a:lnTo>
                    <a:pt x="1907" y="327"/>
                  </a:lnTo>
                  <a:cubicBezTo>
                    <a:pt x="1943" y="266"/>
                    <a:pt x="1936" y="198"/>
                    <a:pt x="1891" y="172"/>
                  </a:cubicBezTo>
                  <a:cubicBezTo>
                    <a:pt x="1880" y="166"/>
                    <a:pt x="1868" y="163"/>
                    <a:pt x="1856" y="163"/>
                  </a:cubicBezTo>
                  <a:cubicBezTo>
                    <a:pt x="1818" y="163"/>
                    <a:pt x="1775" y="190"/>
                    <a:pt x="1749" y="234"/>
                  </a:cubicBezTo>
                  <a:lnTo>
                    <a:pt x="1711" y="300"/>
                  </a:lnTo>
                  <a:cubicBezTo>
                    <a:pt x="1682" y="286"/>
                    <a:pt x="1653" y="274"/>
                    <a:pt x="1624" y="264"/>
                  </a:cubicBezTo>
                  <a:lnTo>
                    <a:pt x="1643" y="190"/>
                  </a:lnTo>
                  <a:cubicBezTo>
                    <a:pt x="1662" y="121"/>
                    <a:pt x="1637" y="58"/>
                    <a:pt x="1588" y="43"/>
                  </a:cubicBezTo>
                  <a:cubicBezTo>
                    <a:pt x="1582" y="42"/>
                    <a:pt x="1577" y="41"/>
                    <a:pt x="1571" y="41"/>
                  </a:cubicBezTo>
                  <a:cubicBezTo>
                    <a:pt x="1526" y="41"/>
                    <a:pt x="1483" y="83"/>
                    <a:pt x="1467" y="142"/>
                  </a:cubicBezTo>
                  <a:lnTo>
                    <a:pt x="1447" y="216"/>
                  </a:lnTo>
                  <a:cubicBezTo>
                    <a:pt x="1418" y="211"/>
                    <a:pt x="1387" y="207"/>
                    <a:pt x="1352" y="205"/>
                  </a:cubicBezTo>
                  <a:lnTo>
                    <a:pt x="1352" y="128"/>
                  </a:lnTo>
                  <a:cubicBezTo>
                    <a:pt x="1352" y="57"/>
                    <a:pt x="1311" y="1"/>
                    <a:pt x="1260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4802208" y="5287865"/>
              <a:ext cx="87022" cy="87022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60" y="46"/>
                  </a:moveTo>
                  <a:cubicBezTo>
                    <a:pt x="1463" y="46"/>
                    <a:pt x="1872" y="455"/>
                    <a:pt x="1872" y="958"/>
                  </a:cubicBezTo>
                  <a:cubicBezTo>
                    <a:pt x="1870" y="1461"/>
                    <a:pt x="1462" y="1870"/>
                    <a:pt x="960" y="1870"/>
                  </a:cubicBezTo>
                  <a:cubicBezTo>
                    <a:pt x="456" y="1870"/>
                    <a:pt x="48" y="1462"/>
                    <a:pt x="48" y="958"/>
                  </a:cubicBezTo>
                  <a:cubicBezTo>
                    <a:pt x="48" y="456"/>
                    <a:pt x="456" y="46"/>
                    <a:pt x="960" y="46"/>
                  </a:cubicBezTo>
                  <a:close/>
                  <a:moveTo>
                    <a:pt x="959" y="1"/>
                  </a:moveTo>
                  <a:cubicBezTo>
                    <a:pt x="430" y="1"/>
                    <a:pt x="1" y="430"/>
                    <a:pt x="1" y="958"/>
                  </a:cubicBezTo>
                  <a:cubicBezTo>
                    <a:pt x="1" y="1488"/>
                    <a:pt x="430" y="1917"/>
                    <a:pt x="959" y="1917"/>
                  </a:cubicBezTo>
                  <a:cubicBezTo>
                    <a:pt x="1488" y="1917"/>
                    <a:pt x="1916" y="1488"/>
                    <a:pt x="1916" y="958"/>
                  </a:cubicBezTo>
                  <a:cubicBezTo>
                    <a:pt x="1917" y="430"/>
                    <a:pt x="1488" y="1"/>
                    <a:pt x="95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4815009" y="5300666"/>
              <a:ext cx="61510" cy="61510"/>
            </a:xfrm>
            <a:custGeom>
              <a:avLst/>
              <a:gdLst/>
              <a:ahLst/>
              <a:cxnLst/>
              <a:rect l="l" t="t" r="r" b="b"/>
              <a:pathLst>
                <a:path w="1355" h="1355" extrusionOk="0">
                  <a:moveTo>
                    <a:pt x="677" y="47"/>
                  </a:moveTo>
                  <a:cubicBezTo>
                    <a:pt x="1025" y="47"/>
                    <a:pt x="1308" y="330"/>
                    <a:pt x="1308" y="676"/>
                  </a:cubicBezTo>
                  <a:cubicBezTo>
                    <a:pt x="1308" y="1024"/>
                    <a:pt x="1025" y="1308"/>
                    <a:pt x="677" y="1308"/>
                  </a:cubicBezTo>
                  <a:cubicBezTo>
                    <a:pt x="329" y="1308"/>
                    <a:pt x="46" y="1024"/>
                    <a:pt x="46" y="676"/>
                  </a:cubicBezTo>
                  <a:cubicBezTo>
                    <a:pt x="46" y="328"/>
                    <a:pt x="329" y="47"/>
                    <a:pt x="677" y="47"/>
                  </a:cubicBezTo>
                  <a:close/>
                  <a:moveTo>
                    <a:pt x="677" y="0"/>
                  </a:moveTo>
                  <a:cubicBezTo>
                    <a:pt x="304" y="0"/>
                    <a:pt x="0" y="304"/>
                    <a:pt x="0" y="676"/>
                  </a:cubicBezTo>
                  <a:cubicBezTo>
                    <a:pt x="0" y="1050"/>
                    <a:pt x="304" y="1354"/>
                    <a:pt x="677" y="1354"/>
                  </a:cubicBezTo>
                  <a:cubicBezTo>
                    <a:pt x="1049" y="1354"/>
                    <a:pt x="1353" y="1051"/>
                    <a:pt x="1353" y="676"/>
                  </a:cubicBezTo>
                  <a:cubicBezTo>
                    <a:pt x="1354" y="304"/>
                    <a:pt x="1049" y="0"/>
                    <a:pt x="677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4821909" y="5307521"/>
              <a:ext cx="47710" cy="47710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45"/>
                  </a:moveTo>
                  <a:cubicBezTo>
                    <a:pt x="790" y="45"/>
                    <a:pt x="1005" y="261"/>
                    <a:pt x="1005" y="525"/>
                  </a:cubicBezTo>
                  <a:cubicBezTo>
                    <a:pt x="1005" y="789"/>
                    <a:pt x="790" y="1005"/>
                    <a:pt x="525" y="1005"/>
                  </a:cubicBezTo>
                  <a:cubicBezTo>
                    <a:pt x="259" y="1005"/>
                    <a:pt x="45" y="791"/>
                    <a:pt x="45" y="525"/>
                  </a:cubicBezTo>
                  <a:cubicBezTo>
                    <a:pt x="45" y="262"/>
                    <a:pt x="259" y="45"/>
                    <a:pt x="525" y="45"/>
                  </a:cubicBezTo>
                  <a:close/>
                  <a:moveTo>
                    <a:pt x="525" y="0"/>
                  </a:moveTo>
                  <a:cubicBezTo>
                    <a:pt x="235" y="0"/>
                    <a:pt x="0" y="235"/>
                    <a:pt x="0" y="524"/>
                  </a:cubicBezTo>
                  <a:cubicBezTo>
                    <a:pt x="0" y="814"/>
                    <a:pt x="236" y="1050"/>
                    <a:pt x="525" y="1050"/>
                  </a:cubicBezTo>
                  <a:cubicBezTo>
                    <a:pt x="815" y="1050"/>
                    <a:pt x="1049" y="814"/>
                    <a:pt x="1049" y="524"/>
                  </a:cubicBezTo>
                  <a:cubicBezTo>
                    <a:pt x="1050" y="235"/>
                    <a:pt x="815" y="0"/>
                    <a:pt x="52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4833076" y="5318643"/>
              <a:ext cx="25330" cy="25330"/>
            </a:xfrm>
            <a:custGeom>
              <a:avLst/>
              <a:gdLst/>
              <a:ahLst/>
              <a:cxnLst/>
              <a:rect l="l" t="t" r="r" b="b"/>
              <a:pathLst>
                <a:path w="558" h="558" extrusionOk="0">
                  <a:moveTo>
                    <a:pt x="279" y="47"/>
                  </a:moveTo>
                  <a:cubicBezTo>
                    <a:pt x="408" y="47"/>
                    <a:pt x="512" y="152"/>
                    <a:pt x="512" y="280"/>
                  </a:cubicBezTo>
                  <a:cubicBezTo>
                    <a:pt x="512" y="410"/>
                    <a:pt x="408" y="514"/>
                    <a:pt x="279" y="514"/>
                  </a:cubicBezTo>
                  <a:cubicBezTo>
                    <a:pt x="151" y="514"/>
                    <a:pt x="45" y="410"/>
                    <a:pt x="45" y="280"/>
                  </a:cubicBezTo>
                  <a:cubicBezTo>
                    <a:pt x="45" y="152"/>
                    <a:pt x="150" y="47"/>
                    <a:pt x="279" y="47"/>
                  </a:cubicBezTo>
                  <a:close/>
                  <a:moveTo>
                    <a:pt x="279" y="1"/>
                  </a:moveTo>
                  <a:cubicBezTo>
                    <a:pt x="124" y="1"/>
                    <a:pt x="1" y="126"/>
                    <a:pt x="1" y="279"/>
                  </a:cubicBezTo>
                  <a:cubicBezTo>
                    <a:pt x="1" y="433"/>
                    <a:pt x="126" y="558"/>
                    <a:pt x="279" y="558"/>
                  </a:cubicBezTo>
                  <a:cubicBezTo>
                    <a:pt x="433" y="558"/>
                    <a:pt x="557" y="432"/>
                    <a:pt x="557" y="279"/>
                  </a:cubicBezTo>
                  <a:cubicBezTo>
                    <a:pt x="558" y="126"/>
                    <a:pt x="433" y="1"/>
                    <a:pt x="27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3997536" y="5542168"/>
              <a:ext cx="109039" cy="109266"/>
            </a:xfrm>
            <a:custGeom>
              <a:avLst/>
              <a:gdLst/>
              <a:ahLst/>
              <a:cxnLst/>
              <a:rect l="l" t="t" r="r" b="b"/>
              <a:pathLst>
                <a:path w="2402" h="2407" extrusionOk="0">
                  <a:moveTo>
                    <a:pt x="1264" y="47"/>
                  </a:moveTo>
                  <a:cubicBezTo>
                    <a:pt x="1322" y="47"/>
                    <a:pt x="1372" y="76"/>
                    <a:pt x="1374" y="111"/>
                  </a:cubicBezTo>
                  <a:lnTo>
                    <a:pt x="1032" y="111"/>
                  </a:lnTo>
                  <a:cubicBezTo>
                    <a:pt x="1032" y="78"/>
                    <a:pt x="1082" y="47"/>
                    <a:pt x="1140" y="47"/>
                  </a:cubicBezTo>
                  <a:close/>
                  <a:moveTo>
                    <a:pt x="1180" y="158"/>
                  </a:moveTo>
                  <a:lnTo>
                    <a:pt x="1180" y="666"/>
                  </a:lnTo>
                  <a:cubicBezTo>
                    <a:pt x="1129" y="669"/>
                    <a:pt x="1078" y="679"/>
                    <a:pt x="1032" y="694"/>
                  </a:cubicBezTo>
                  <a:lnTo>
                    <a:pt x="1032" y="158"/>
                  </a:lnTo>
                  <a:close/>
                  <a:moveTo>
                    <a:pt x="1374" y="159"/>
                  </a:moveTo>
                  <a:lnTo>
                    <a:pt x="1374" y="696"/>
                  </a:lnTo>
                  <a:cubicBezTo>
                    <a:pt x="1326" y="680"/>
                    <a:pt x="1277" y="670"/>
                    <a:pt x="1225" y="668"/>
                  </a:cubicBezTo>
                  <a:lnTo>
                    <a:pt x="1225" y="159"/>
                  </a:lnTo>
                  <a:close/>
                  <a:moveTo>
                    <a:pt x="692" y="1033"/>
                  </a:moveTo>
                  <a:cubicBezTo>
                    <a:pt x="676" y="1080"/>
                    <a:pt x="668" y="1129"/>
                    <a:pt x="665" y="1182"/>
                  </a:cubicBezTo>
                  <a:lnTo>
                    <a:pt x="156" y="1182"/>
                  </a:lnTo>
                  <a:lnTo>
                    <a:pt x="156" y="1033"/>
                  </a:lnTo>
                  <a:close/>
                  <a:moveTo>
                    <a:pt x="2248" y="1033"/>
                  </a:moveTo>
                  <a:lnTo>
                    <a:pt x="2248" y="1182"/>
                  </a:lnTo>
                  <a:lnTo>
                    <a:pt x="1739" y="1182"/>
                  </a:lnTo>
                  <a:cubicBezTo>
                    <a:pt x="1736" y="1130"/>
                    <a:pt x="1728" y="1080"/>
                    <a:pt x="1712" y="1033"/>
                  </a:cubicBezTo>
                  <a:close/>
                  <a:moveTo>
                    <a:pt x="110" y="1032"/>
                  </a:moveTo>
                  <a:lnTo>
                    <a:pt x="110" y="1376"/>
                  </a:lnTo>
                  <a:cubicBezTo>
                    <a:pt x="75" y="1375"/>
                    <a:pt x="46" y="1324"/>
                    <a:pt x="46" y="1265"/>
                  </a:cubicBezTo>
                  <a:lnTo>
                    <a:pt x="46" y="1227"/>
                  </a:lnTo>
                  <a:lnTo>
                    <a:pt x="46" y="1143"/>
                  </a:lnTo>
                  <a:cubicBezTo>
                    <a:pt x="46" y="1085"/>
                    <a:pt x="75" y="1033"/>
                    <a:pt x="110" y="1032"/>
                  </a:cubicBezTo>
                  <a:close/>
                  <a:moveTo>
                    <a:pt x="665" y="1227"/>
                  </a:moveTo>
                  <a:cubicBezTo>
                    <a:pt x="668" y="1278"/>
                    <a:pt x="676" y="1328"/>
                    <a:pt x="692" y="1376"/>
                  </a:cubicBezTo>
                  <a:lnTo>
                    <a:pt x="156" y="1376"/>
                  </a:lnTo>
                  <a:lnTo>
                    <a:pt x="156" y="1227"/>
                  </a:lnTo>
                  <a:close/>
                  <a:moveTo>
                    <a:pt x="2248" y="1227"/>
                  </a:moveTo>
                  <a:lnTo>
                    <a:pt x="2248" y="1376"/>
                  </a:lnTo>
                  <a:lnTo>
                    <a:pt x="1712" y="1376"/>
                  </a:lnTo>
                  <a:cubicBezTo>
                    <a:pt x="1728" y="1328"/>
                    <a:pt x="1736" y="1280"/>
                    <a:pt x="1739" y="1227"/>
                  </a:cubicBezTo>
                  <a:close/>
                  <a:moveTo>
                    <a:pt x="2294" y="1033"/>
                  </a:moveTo>
                  <a:cubicBezTo>
                    <a:pt x="2329" y="1034"/>
                    <a:pt x="2358" y="1085"/>
                    <a:pt x="2358" y="1144"/>
                  </a:cubicBezTo>
                  <a:lnTo>
                    <a:pt x="2358" y="1182"/>
                  </a:lnTo>
                  <a:lnTo>
                    <a:pt x="2358" y="1266"/>
                  </a:lnTo>
                  <a:cubicBezTo>
                    <a:pt x="2358" y="1324"/>
                    <a:pt x="2329" y="1376"/>
                    <a:pt x="2294" y="1377"/>
                  </a:cubicBezTo>
                  <a:lnTo>
                    <a:pt x="2294" y="1033"/>
                  </a:lnTo>
                  <a:close/>
                  <a:moveTo>
                    <a:pt x="1203" y="712"/>
                  </a:moveTo>
                  <a:cubicBezTo>
                    <a:pt x="1475" y="712"/>
                    <a:pt x="1694" y="933"/>
                    <a:pt x="1694" y="1204"/>
                  </a:cubicBezTo>
                  <a:cubicBezTo>
                    <a:pt x="1694" y="1476"/>
                    <a:pt x="1473" y="1696"/>
                    <a:pt x="1203" y="1696"/>
                  </a:cubicBezTo>
                  <a:cubicBezTo>
                    <a:pt x="930" y="1696"/>
                    <a:pt x="710" y="1476"/>
                    <a:pt x="710" y="1204"/>
                  </a:cubicBezTo>
                  <a:cubicBezTo>
                    <a:pt x="710" y="933"/>
                    <a:pt x="930" y="712"/>
                    <a:pt x="1203" y="712"/>
                  </a:cubicBezTo>
                  <a:close/>
                  <a:moveTo>
                    <a:pt x="1032" y="1713"/>
                  </a:moveTo>
                  <a:cubicBezTo>
                    <a:pt x="1079" y="1729"/>
                    <a:pt x="1128" y="1738"/>
                    <a:pt x="1180" y="1741"/>
                  </a:cubicBezTo>
                  <a:lnTo>
                    <a:pt x="1180" y="2250"/>
                  </a:lnTo>
                  <a:lnTo>
                    <a:pt x="1032" y="2250"/>
                  </a:lnTo>
                  <a:lnTo>
                    <a:pt x="1032" y="1713"/>
                  </a:lnTo>
                  <a:close/>
                  <a:moveTo>
                    <a:pt x="1374" y="1714"/>
                  </a:moveTo>
                  <a:lnTo>
                    <a:pt x="1374" y="2251"/>
                  </a:lnTo>
                  <a:lnTo>
                    <a:pt x="1225" y="2251"/>
                  </a:lnTo>
                  <a:lnTo>
                    <a:pt x="1225" y="1742"/>
                  </a:lnTo>
                  <a:cubicBezTo>
                    <a:pt x="1276" y="1740"/>
                    <a:pt x="1327" y="1730"/>
                    <a:pt x="1374" y="1714"/>
                  </a:cubicBezTo>
                  <a:close/>
                  <a:moveTo>
                    <a:pt x="1372" y="2297"/>
                  </a:moveTo>
                  <a:cubicBezTo>
                    <a:pt x="1372" y="2331"/>
                    <a:pt x="1322" y="2362"/>
                    <a:pt x="1264" y="2362"/>
                  </a:cubicBezTo>
                  <a:lnTo>
                    <a:pt x="1140" y="2362"/>
                  </a:lnTo>
                  <a:cubicBezTo>
                    <a:pt x="1082" y="2362"/>
                    <a:pt x="1032" y="2331"/>
                    <a:pt x="1030" y="2297"/>
                  </a:cubicBezTo>
                  <a:close/>
                  <a:moveTo>
                    <a:pt x="1140" y="1"/>
                  </a:moveTo>
                  <a:cubicBezTo>
                    <a:pt x="1070" y="1"/>
                    <a:pt x="1011" y="35"/>
                    <a:pt x="992" y="81"/>
                  </a:cubicBezTo>
                  <a:cubicBezTo>
                    <a:pt x="987" y="91"/>
                    <a:pt x="985" y="101"/>
                    <a:pt x="985" y="112"/>
                  </a:cubicBezTo>
                  <a:lnTo>
                    <a:pt x="985" y="158"/>
                  </a:lnTo>
                  <a:lnTo>
                    <a:pt x="985" y="712"/>
                  </a:lnTo>
                  <a:cubicBezTo>
                    <a:pt x="863" y="766"/>
                    <a:pt x="765" y="865"/>
                    <a:pt x="711" y="987"/>
                  </a:cubicBezTo>
                  <a:lnTo>
                    <a:pt x="112" y="987"/>
                  </a:lnTo>
                  <a:cubicBezTo>
                    <a:pt x="51" y="987"/>
                    <a:pt x="0" y="1056"/>
                    <a:pt x="0" y="1143"/>
                  </a:cubicBezTo>
                  <a:lnTo>
                    <a:pt x="0" y="1181"/>
                  </a:lnTo>
                  <a:lnTo>
                    <a:pt x="0" y="1265"/>
                  </a:lnTo>
                  <a:cubicBezTo>
                    <a:pt x="0" y="1350"/>
                    <a:pt x="51" y="1420"/>
                    <a:pt x="112" y="1420"/>
                  </a:cubicBezTo>
                  <a:lnTo>
                    <a:pt x="711" y="1420"/>
                  </a:lnTo>
                  <a:cubicBezTo>
                    <a:pt x="765" y="1543"/>
                    <a:pt x="864" y="1640"/>
                    <a:pt x="985" y="1694"/>
                  </a:cubicBezTo>
                  <a:lnTo>
                    <a:pt x="985" y="2250"/>
                  </a:lnTo>
                  <a:lnTo>
                    <a:pt x="985" y="2294"/>
                  </a:lnTo>
                  <a:cubicBezTo>
                    <a:pt x="985" y="2305"/>
                    <a:pt x="987" y="2315"/>
                    <a:pt x="992" y="2326"/>
                  </a:cubicBezTo>
                  <a:cubicBezTo>
                    <a:pt x="1012" y="2372"/>
                    <a:pt x="1071" y="2406"/>
                    <a:pt x="1140" y="2406"/>
                  </a:cubicBezTo>
                  <a:lnTo>
                    <a:pt x="1264" y="2406"/>
                  </a:lnTo>
                  <a:cubicBezTo>
                    <a:pt x="1349" y="2406"/>
                    <a:pt x="1419" y="2356"/>
                    <a:pt x="1419" y="2294"/>
                  </a:cubicBezTo>
                  <a:lnTo>
                    <a:pt x="1419" y="2250"/>
                  </a:lnTo>
                  <a:lnTo>
                    <a:pt x="1419" y="1694"/>
                  </a:lnTo>
                  <a:cubicBezTo>
                    <a:pt x="1541" y="1640"/>
                    <a:pt x="1639" y="1541"/>
                    <a:pt x="1693" y="1420"/>
                  </a:cubicBezTo>
                  <a:lnTo>
                    <a:pt x="2291" y="1420"/>
                  </a:lnTo>
                  <a:cubicBezTo>
                    <a:pt x="2353" y="1420"/>
                    <a:pt x="2402" y="1351"/>
                    <a:pt x="2402" y="1265"/>
                  </a:cubicBezTo>
                  <a:lnTo>
                    <a:pt x="2402" y="1227"/>
                  </a:lnTo>
                  <a:lnTo>
                    <a:pt x="2402" y="1143"/>
                  </a:lnTo>
                  <a:cubicBezTo>
                    <a:pt x="2402" y="1055"/>
                    <a:pt x="2353" y="987"/>
                    <a:pt x="2291" y="987"/>
                  </a:cubicBezTo>
                  <a:lnTo>
                    <a:pt x="1693" y="987"/>
                  </a:lnTo>
                  <a:cubicBezTo>
                    <a:pt x="1639" y="864"/>
                    <a:pt x="1540" y="766"/>
                    <a:pt x="1419" y="712"/>
                  </a:cubicBezTo>
                  <a:lnTo>
                    <a:pt x="1419" y="158"/>
                  </a:lnTo>
                  <a:lnTo>
                    <a:pt x="1419" y="112"/>
                  </a:lnTo>
                  <a:cubicBezTo>
                    <a:pt x="1419" y="51"/>
                    <a:pt x="1349" y="1"/>
                    <a:pt x="1264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031537" y="5576214"/>
              <a:ext cx="41219" cy="41219"/>
            </a:xfrm>
            <a:custGeom>
              <a:avLst/>
              <a:gdLst/>
              <a:ahLst/>
              <a:cxnLst/>
              <a:rect l="l" t="t" r="r" b="b"/>
              <a:pathLst>
                <a:path w="908" h="908" extrusionOk="0">
                  <a:moveTo>
                    <a:pt x="454" y="46"/>
                  </a:moveTo>
                  <a:cubicBezTo>
                    <a:pt x="679" y="46"/>
                    <a:pt x="861" y="229"/>
                    <a:pt x="861" y="454"/>
                  </a:cubicBezTo>
                  <a:cubicBezTo>
                    <a:pt x="861" y="679"/>
                    <a:pt x="678" y="863"/>
                    <a:pt x="454" y="863"/>
                  </a:cubicBezTo>
                  <a:cubicBezTo>
                    <a:pt x="228" y="863"/>
                    <a:pt x="45" y="679"/>
                    <a:pt x="45" y="454"/>
                  </a:cubicBezTo>
                  <a:cubicBezTo>
                    <a:pt x="45" y="229"/>
                    <a:pt x="228" y="46"/>
                    <a:pt x="454" y="46"/>
                  </a:cubicBezTo>
                  <a:close/>
                  <a:moveTo>
                    <a:pt x="454" y="0"/>
                  </a:moveTo>
                  <a:cubicBezTo>
                    <a:pt x="204" y="0"/>
                    <a:pt x="0" y="204"/>
                    <a:pt x="0" y="454"/>
                  </a:cubicBezTo>
                  <a:cubicBezTo>
                    <a:pt x="0" y="705"/>
                    <a:pt x="204" y="907"/>
                    <a:pt x="454" y="907"/>
                  </a:cubicBezTo>
                  <a:cubicBezTo>
                    <a:pt x="702" y="907"/>
                    <a:pt x="907" y="705"/>
                    <a:pt x="907" y="454"/>
                  </a:cubicBezTo>
                  <a:cubicBezTo>
                    <a:pt x="907" y="204"/>
                    <a:pt x="705" y="0"/>
                    <a:pt x="454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4038437" y="5583250"/>
              <a:ext cx="27237" cy="27192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0" y="46"/>
                  </a:moveTo>
                  <a:cubicBezTo>
                    <a:pt x="440" y="46"/>
                    <a:pt x="554" y="160"/>
                    <a:pt x="554" y="299"/>
                  </a:cubicBezTo>
                  <a:cubicBezTo>
                    <a:pt x="554" y="439"/>
                    <a:pt x="440" y="552"/>
                    <a:pt x="300" y="552"/>
                  </a:cubicBezTo>
                  <a:cubicBezTo>
                    <a:pt x="213" y="552"/>
                    <a:pt x="137" y="508"/>
                    <a:pt x="91" y="440"/>
                  </a:cubicBezTo>
                  <a:cubicBezTo>
                    <a:pt x="63" y="399"/>
                    <a:pt x="47" y="350"/>
                    <a:pt x="47" y="299"/>
                  </a:cubicBezTo>
                  <a:cubicBezTo>
                    <a:pt x="47" y="247"/>
                    <a:pt x="63" y="198"/>
                    <a:pt x="91" y="157"/>
                  </a:cubicBezTo>
                  <a:cubicBezTo>
                    <a:pt x="137" y="91"/>
                    <a:pt x="213" y="46"/>
                    <a:pt x="300" y="46"/>
                  </a:cubicBezTo>
                  <a:close/>
                  <a:moveTo>
                    <a:pt x="300" y="0"/>
                  </a:moveTo>
                  <a:cubicBezTo>
                    <a:pt x="135" y="0"/>
                    <a:pt x="1" y="134"/>
                    <a:pt x="1" y="299"/>
                  </a:cubicBezTo>
                  <a:cubicBezTo>
                    <a:pt x="1" y="464"/>
                    <a:pt x="135" y="598"/>
                    <a:pt x="300" y="598"/>
                  </a:cubicBezTo>
                  <a:cubicBezTo>
                    <a:pt x="466" y="598"/>
                    <a:pt x="600" y="464"/>
                    <a:pt x="600" y="299"/>
                  </a:cubicBezTo>
                  <a:cubicBezTo>
                    <a:pt x="600" y="134"/>
                    <a:pt x="465" y="0"/>
                    <a:pt x="300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4103624" y="5487058"/>
              <a:ext cx="83254" cy="83209"/>
            </a:xfrm>
            <a:custGeom>
              <a:avLst/>
              <a:gdLst/>
              <a:ahLst/>
              <a:cxnLst/>
              <a:rect l="l" t="t" r="r" b="b"/>
              <a:pathLst>
                <a:path w="1834" h="1833" extrusionOk="0">
                  <a:moveTo>
                    <a:pt x="917" y="47"/>
                  </a:moveTo>
                  <a:cubicBezTo>
                    <a:pt x="1397" y="47"/>
                    <a:pt x="1788" y="437"/>
                    <a:pt x="1788" y="917"/>
                  </a:cubicBezTo>
                  <a:cubicBezTo>
                    <a:pt x="1788" y="1397"/>
                    <a:pt x="1398" y="1788"/>
                    <a:pt x="917" y="1788"/>
                  </a:cubicBezTo>
                  <a:cubicBezTo>
                    <a:pt x="436" y="1788"/>
                    <a:pt x="46" y="1398"/>
                    <a:pt x="46" y="917"/>
                  </a:cubicBezTo>
                  <a:cubicBezTo>
                    <a:pt x="46" y="437"/>
                    <a:pt x="436" y="47"/>
                    <a:pt x="917" y="47"/>
                  </a:cubicBezTo>
                  <a:close/>
                  <a:moveTo>
                    <a:pt x="917" y="1"/>
                  </a:moveTo>
                  <a:cubicBezTo>
                    <a:pt x="412" y="1"/>
                    <a:pt x="0" y="412"/>
                    <a:pt x="0" y="917"/>
                  </a:cubicBezTo>
                  <a:cubicBezTo>
                    <a:pt x="0" y="1421"/>
                    <a:pt x="412" y="1833"/>
                    <a:pt x="917" y="1833"/>
                  </a:cubicBezTo>
                  <a:cubicBezTo>
                    <a:pt x="918" y="1833"/>
                    <a:pt x="919" y="1833"/>
                    <a:pt x="921" y="1833"/>
                  </a:cubicBezTo>
                  <a:cubicBezTo>
                    <a:pt x="1424" y="1833"/>
                    <a:pt x="1833" y="1422"/>
                    <a:pt x="1833" y="917"/>
                  </a:cubicBezTo>
                  <a:cubicBezTo>
                    <a:pt x="1833" y="412"/>
                    <a:pt x="1422" y="1"/>
                    <a:pt x="917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4115790" y="5499269"/>
              <a:ext cx="58877" cy="58877"/>
            </a:xfrm>
            <a:custGeom>
              <a:avLst/>
              <a:gdLst/>
              <a:ahLst/>
              <a:cxnLst/>
              <a:rect l="l" t="t" r="r" b="b"/>
              <a:pathLst>
                <a:path w="1297" h="1297" extrusionOk="0">
                  <a:moveTo>
                    <a:pt x="649" y="45"/>
                  </a:moveTo>
                  <a:cubicBezTo>
                    <a:pt x="981" y="45"/>
                    <a:pt x="1251" y="316"/>
                    <a:pt x="1251" y="648"/>
                  </a:cubicBezTo>
                  <a:cubicBezTo>
                    <a:pt x="1251" y="980"/>
                    <a:pt x="981" y="1250"/>
                    <a:pt x="649" y="1250"/>
                  </a:cubicBezTo>
                  <a:cubicBezTo>
                    <a:pt x="317" y="1250"/>
                    <a:pt x="47" y="980"/>
                    <a:pt x="47" y="648"/>
                  </a:cubicBezTo>
                  <a:cubicBezTo>
                    <a:pt x="47" y="316"/>
                    <a:pt x="317" y="45"/>
                    <a:pt x="649" y="45"/>
                  </a:cubicBezTo>
                  <a:close/>
                  <a:moveTo>
                    <a:pt x="649" y="1"/>
                  </a:moveTo>
                  <a:cubicBezTo>
                    <a:pt x="291" y="1"/>
                    <a:pt x="0" y="291"/>
                    <a:pt x="0" y="648"/>
                  </a:cubicBezTo>
                  <a:cubicBezTo>
                    <a:pt x="0" y="1005"/>
                    <a:pt x="290" y="1297"/>
                    <a:pt x="649" y="1297"/>
                  </a:cubicBezTo>
                  <a:cubicBezTo>
                    <a:pt x="1005" y="1297"/>
                    <a:pt x="1296" y="1005"/>
                    <a:pt x="1296" y="648"/>
                  </a:cubicBezTo>
                  <a:cubicBezTo>
                    <a:pt x="1296" y="291"/>
                    <a:pt x="1006" y="1"/>
                    <a:pt x="649" y="1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4122281" y="5505852"/>
              <a:ext cx="45758" cy="45713"/>
            </a:xfrm>
            <a:custGeom>
              <a:avLst/>
              <a:gdLst/>
              <a:ahLst/>
              <a:cxnLst/>
              <a:rect l="l" t="t" r="r" b="b"/>
              <a:pathLst>
                <a:path w="1008" h="1007" extrusionOk="0">
                  <a:moveTo>
                    <a:pt x="949" y="612"/>
                  </a:moveTo>
                  <a:lnTo>
                    <a:pt x="949" y="612"/>
                  </a:lnTo>
                  <a:cubicBezTo>
                    <a:pt x="920" y="730"/>
                    <a:pt x="845" y="828"/>
                    <a:pt x="747" y="890"/>
                  </a:cubicBezTo>
                  <a:cubicBezTo>
                    <a:pt x="805" y="791"/>
                    <a:pt x="872" y="698"/>
                    <a:pt x="949" y="612"/>
                  </a:cubicBezTo>
                  <a:close/>
                  <a:moveTo>
                    <a:pt x="506" y="45"/>
                  </a:moveTo>
                  <a:cubicBezTo>
                    <a:pt x="689" y="45"/>
                    <a:pt x="845" y="155"/>
                    <a:pt x="920" y="310"/>
                  </a:cubicBezTo>
                  <a:cubicBezTo>
                    <a:pt x="723" y="490"/>
                    <a:pt x="564" y="709"/>
                    <a:pt x="452" y="955"/>
                  </a:cubicBezTo>
                  <a:cubicBezTo>
                    <a:pt x="225" y="928"/>
                    <a:pt x="48" y="737"/>
                    <a:pt x="48" y="503"/>
                  </a:cubicBezTo>
                  <a:cubicBezTo>
                    <a:pt x="48" y="251"/>
                    <a:pt x="254" y="45"/>
                    <a:pt x="506" y="45"/>
                  </a:cubicBezTo>
                  <a:close/>
                  <a:moveTo>
                    <a:pt x="937" y="357"/>
                  </a:moveTo>
                  <a:cubicBezTo>
                    <a:pt x="953" y="403"/>
                    <a:pt x="963" y="451"/>
                    <a:pt x="963" y="503"/>
                  </a:cubicBezTo>
                  <a:cubicBezTo>
                    <a:pt x="963" y="512"/>
                    <a:pt x="960" y="521"/>
                    <a:pt x="960" y="532"/>
                  </a:cubicBezTo>
                  <a:cubicBezTo>
                    <a:pt x="847" y="651"/>
                    <a:pt x="749" y="783"/>
                    <a:pt x="673" y="928"/>
                  </a:cubicBezTo>
                  <a:cubicBezTo>
                    <a:pt x="622" y="949"/>
                    <a:pt x="565" y="962"/>
                    <a:pt x="506" y="962"/>
                  </a:cubicBezTo>
                  <a:lnTo>
                    <a:pt x="500" y="962"/>
                  </a:lnTo>
                  <a:cubicBezTo>
                    <a:pt x="605" y="731"/>
                    <a:pt x="754" y="526"/>
                    <a:pt x="937" y="357"/>
                  </a:cubicBezTo>
                  <a:close/>
                  <a:moveTo>
                    <a:pt x="505" y="0"/>
                  </a:moveTo>
                  <a:cubicBezTo>
                    <a:pt x="227" y="0"/>
                    <a:pt x="1" y="226"/>
                    <a:pt x="1" y="503"/>
                  </a:cubicBezTo>
                  <a:cubicBezTo>
                    <a:pt x="1" y="781"/>
                    <a:pt x="226" y="1006"/>
                    <a:pt x="505" y="1006"/>
                  </a:cubicBezTo>
                  <a:cubicBezTo>
                    <a:pt x="783" y="1006"/>
                    <a:pt x="1008" y="781"/>
                    <a:pt x="1008" y="503"/>
                  </a:cubicBezTo>
                  <a:cubicBezTo>
                    <a:pt x="1008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chemeClr val="dk1">
                <a:alpha val="14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3"/>
          <p:cNvSpPr txBox="1">
            <a:spLocks noGrp="1"/>
          </p:cNvSpPr>
          <p:nvPr>
            <p:ph type="title"/>
          </p:nvPr>
        </p:nvSpPr>
        <p:spPr>
          <a:xfrm>
            <a:off x="1442791" y="1619825"/>
            <a:ext cx="2613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9" name="Google Shape;749;p13"/>
          <p:cNvSpPr txBox="1">
            <a:spLocks noGrp="1"/>
          </p:cNvSpPr>
          <p:nvPr>
            <p:ph type="subTitle" idx="1"/>
          </p:nvPr>
        </p:nvSpPr>
        <p:spPr>
          <a:xfrm>
            <a:off x="746320" y="2221788"/>
            <a:ext cx="331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0" name="Google Shape;750;p13"/>
          <p:cNvSpPr txBox="1">
            <a:spLocks noGrp="1"/>
          </p:cNvSpPr>
          <p:nvPr>
            <p:ph type="title" idx="2" hasCustomPrompt="1"/>
          </p:nvPr>
        </p:nvSpPr>
        <p:spPr>
          <a:xfrm rot="3020">
            <a:off x="5113512" y="3129876"/>
            <a:ext cx="683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1" name="Google Shape;751;p13"/>
          <p:cNvSpPr txBox="1">
            <a:spLocks noGrp="1"/>
          </p:cNvSpPr>
          <p:nvPr>
            <p:ph type="title" idx="3" hasCustomPrompt="1"/>
          </p:nvPr>
        </p:nvSpPr>
        <p:spPr>
          <a:xfrm>
            <a:off x="719997" y="3129576"/>
            <a:ext cx="683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2" name="Google Shape;752;p13"/>
          <p:cNvSpPr txBox="1">
            <a:spLocks noGrp="1"/>
          </p:cNvSpPr>
          <p:nvPr>
            <p:ph type="title" idx="4"/>
          </p:nvPr>
        </p:nvSpPr>
        <p:spPr>
          <a:xfrm>
            <a:off x="1442791" y="3162426"/>
            <a:ext cx="2613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3" name="Google Shape;753;p13"/>
          <p:cNvSpPr txBox="1">
            <a:spLocks noGrp="1"/>
          </p:cNvSpPr>
          <p:nvPr>
            <p:ph type="subTitle" idx="5"/>
          </p:nvPr>
        </p:nvSpPr>
        <p:spPr>
          <a:xfrm>
            <a:off x="746320" y="3765067"/>
            <a:ext cx="331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4" name="Google Shape;754;p13"/>
          <p:cNvSpPr txBox="1">
            <a:spLocks noGrp="1"/>
          </p:cNvSpPr>
          <p:nvPr>
            <p:ph type="title" idx="6"/>
          </p:nvPr>
        </p:nvSpPr>
        <p:spPr>
          <a:xfrm>
            <a:off x="5810188" y="3162425"/>
            <a:ext cx="2613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5" name="Google Shape;755;p13"/>
          <p:cNvSpPr txBox="1">
            <a:spLocks noGrp="1"/>
          </p:cNvSpPr>
          <p:nvPr>
            <p:ph type="subTitle" idx="7"/>
          </p:nvPr>
        </p:nvSpPr>
        <p:spPr>
          <a:xfrm>
            <a:off x="5113790" y="3765064"/>
            <a:ext cx="3309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6" name="Google Shape;756;p13"/>
          <p:cNvSpPr txBox="1">
            <a:spLocks noGrp="1"/>
          </p:cNvSpPr>
          <p:nvPr>
            <p:ph type="title" idx="8"/>
          </p:nvPr>
        </p:nvSpPr>
        <p:spPr>
          <a:xfrm>
            <a:off x="5810069" y="1618550"/>
            <a:ext cx="2613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7" name="Google Shape;757;p13"/>
          <p:cNvSpPr txBox="1">
            <a:spLocks noGrp="1"/>
          </p:cNvSpPr>
          <p:nvPr>
            <p:ph type="subTitle" idx="9"/>
          </p:nvPr>
        </p:nvSpPr>
        <p:spPr>
          <a:xfrm>
            <a:off x="5113640" y="2220525"/>
            <a:ext cx="3310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8" name="Google Shape;758;p13"/>
          <p:cNvSpPr txBox="1">
            <a:spLocks noGrp="1"/>
          </p:cNvSpPr>
          <p:nvPr>
            <p:ph type="title" idx="13" hasCustomPrompt="1"/>
          </p:nvPr>
        </p:nvSpPr>
        <p:spPr>
          <a:xfrm rot="3020">
            <a:off x="5113512" y="1587125"/>
            <a:ext cx="6831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9" name="Google Shape;759;p13"/>
          <p:cNvSpPr txBox="1">
            <a:spLocks noGrp="1"/>
          </p:cNvSpPr>
          <p:nvPr>
            <p:ph type="title" idx="14" hasCustomPrompt="1"/>
          </p:nvPr>
        </p:nvSpPr>
        <p:spPr>
          <a:xfrm rot="1510">
            <a:off x="719999" y="1586975"/>
            <a:ext cx="6831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0" name="Google Shape;760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1" name="Google Shape;761;p13"/>
          <p:cNvSpPr/>
          <p:nvPr/>
        </p:nvSpPr>
        <p:spPr>
          <a:xfrm>
            <a:off x="7683801" y="228474"/>
            <a:ext cx="531779" cy="531320"/>
          </a:xfrm>
          <a:custGeom>
            <a:avLst/>
            <a:gdLst/>
            <a:ahLst/>
            <a:cxnLst/>
            <a:rect l="l" t="t" r="r" b="b"/>
            <a:pathLst>
              <a:path w="3349" h="3346" extrusionOk="0">
                <a:moveTo>
                  <a:pt x="1599" y="1005"/>
                </a:moveTo>
                <a:lnTo>
                  <a:pt x="1599" y="1599"/>
                </a:lnTo>
                <a:lnTo>
                  <a:pt x="1007" y="1599"/>
                </a:lnTo>
                <a:cubicBezTo>
                  <a:pt x="1042" y="1286"/>
                  <a:pt x="1288" y="1041"/>
                  <a:pt x="1599" y="1005"/>
                </a:cubicBezTo>
                <a:close/>
                <a:moveTo>
                  <a:pt x="1750" y="1005"/>
                </a:moveTo>
                <a:cubicBezTo>
                  <a:pt x="2061" y="1041"/>
                  <a:pt x="2309" y="1287"/>
                  <a:pt x="2343" y="1599"/>
                </a:cubicBezTo>
                <a:lnTo>
                  <a:pt x="1750" y="1599"/>
                </a:lnTo>
                <a:lnTo>
                  <a:pt x="1750" y="1005"/>
                </a:lnTo>
                <a:close/>
                <a:moveTo>
                  <a:pt x="1599" y="1749"/>
                </a:moveTo>
                <a:lnTo>
                  <a:pt x="1599" y="2343"/>
                </a:lnTo>
                <a:cubicBezTo>
                  <a:pt x="1288" y="2307"/>
                  <a:pt x="1042" y="2060"/>
                  <a:pt x="1007" y="1749"/>
                </a:cubicBezTo>
                <a:close/>
                <a:moveTo>
                  <a:pt x="2343" y="1749"/>
                </a:moveTo>
                <a:cubicBezTo>
                  <a:pt x="2309" y="2060"/>
                  <a:pt x="2062" y="2308"/>
                  <a:pt x="1750" y="2343"/>
                </a:cubicBezTo>
                <a:lnTo>
                  <a:pt x="1750" y="1749"/>
                </a:lnTo>
                <a:close/>
                <a:moveTo>
                  <a:pt x="1499" y="1"/>
                </a:moveTo>
                <a:lnTo>
                  <a:pt x="1499" y="137"/>
                </a:lnTo>
                <a:lnTo>
                  <a:pt x="1499" y="336"/>
                </a:lnTo>
                <a:cubicBezTo>
                  <a:pt x="1381" y="352"/>
                  <a:pt x="1266" y="383"/>
                  <a:pt x="1158" y="426"/>
                </a:cubicBezTo>
                <a:lnTo>
                  <a:pt x="991" y="136"/>
                </a:lnTo>
                <a:lnTo>
                  <a:pt x="686" y="313"/>
                </a:lnTo>
                <a:lnTo>
                  <a:pt x="755" y="433"/>
                </a:lnTo>
                <a:lnTo>
                  <a:pt x="854" y="604"/>
                </a:lnTo>
                <a:cubicBezTo>
                  <a:pt x="760" y="676"/>
                  <a:pt x="676" y="760"/>
                  <a:pt x="605" y="853"/>
                </a:cubicBezTo>
                <a:lnTo>
                  <a:pt x="313" y="684"/>
                </a:lnTo>
                <a:lnTo>
                  <a:pt x="138" y="989"/>
                </a:lnTo>
                <a:lnTo>
                  <a:pt x="257" y="1058"/>
                </a:lnTo>
                <a:lnTo>
                  <a:pt x="428" y="1157"/>
                </a:lnTo>
                <a:cubicBezTo>
                  <a:pt x="383" y="1264"/>
                  <a:pt x="353" y="1379"/>
                  <a:pt x="337" y="1497"/>
                </a:cubicBezTo>
                <a:lnTo>
                  <a:pt x="1" y="1497"/>
                </a:lnTo>
                <a:lnTo>
                  <a:pt x="1" y="1850"/>
                </a:lnTo>
                <a:lnTo>
                  <a:pt x="337" y="1850"/>
                </a:lnTo>
                <a:cubicBezTo>
                  <a:pt x="353" y="1970"/>
                  <a:pt x="383" y="2085"/>
                  <a:pt x="428" y="2191"/>
                </a:cubicBezTo>
                <a:lnTo>
                  <a:pt x="257" y="2290"/>
                </a:lnTo>
                <a:lnTo>
                  <a:pt x="138" y="2359"/>
                </a:lnTo>
                <a:lnTo>
                  <a:pt x="313" y="2663"/>
                </a:lnTo>
                <a:lnTo>
                  <a:pt x="605" y="2494"/>
                </a:lnTo>
                <a:cubicBezTo>
                  <a:pt x="677" y="2588"/>
                  <a:pt x="760" y="2672"/>
                  <a:pt x="854" y="2744"/>
                </a:cubicBezTo>
                <a:lnTo>
                  <a:pt x="755" y="2915"/>
                </a:lnTo>
                <a:lnTo>
                  <a:pt x="686" y="3035"/>
                </a:lnTo>
                <a:lnTo>
                  <a:pt x="991" y="3210"/>
                </a:lnTo>
                <a:lnTo>
                  <a:pt x="1059" y="3092"/>
                </a:lnTo>
                <a:lnTo>
                  <a:pt x="1158" y="2920"/>
                </a:lnTo>
                <a:cubicBezTo>
                  <a:pt x="1265" y="2965"/>
                  <a:pt x="1380" y="2995"/>
                  <a:pt x="1499" y="3010"/>
                </a:cubicBezTo>
                <a:lnTo>
                  <a:pt x="1499" y="3209"/>
                </a:lnTo>
                <a:lnTo>
                  <a:pt x="1499" y="3346"/>
                </a:lnTo>
                <a:lnTo>
                  <a:pt x="1851" y="3346"/>
                </a:lnTo>
                <a:lnTo>
                  <a:pt x="1851" y="3209"/>
                </a:lnTo>
                <a:lnTo>
                  <a:pt x="1851" y="3010"/>
                </a:lnTo>
                <a:cubicBezTo>
                  <a:pt x="1971" y="2994"/>
                  <a:pt x="2084" y="2963"/>
                  <a:pt x="2193" y="2920"/>
                </a:cubicBezTo>
                <a:lnTo>
                  <a:pt x="2292" y="3092"/>
                </a:lnTo>
                <a:lnTo>
                  <a:pt x="2361" y="3210"/>
                </a:lnTo>
                <a:lnTo>
                  <a:pt x="2664" y="3035"/>
                </a:lnTo>
                <a:lnTo>
                  <a:pt x="2596" y="2915"/>
                </a:lnTo>
                <a:lnTo>
                  <a:pt x="2498" y="2744"/>
                </a:lnTo>
                <a:cubicBezTo>
                  <a:pt x="2591" y="2671"/>
                  <a:pt x="2675" y="2588"/>
                  <a:pt x="2747" y="2494"/>
                </a:cubicBezTo>
                <a:lnTo>
                  <a:pt x="2918" y="2593"/>
                </a:lnTo>
                <a:lnTo>
                  <a:pt x="3038" y="2662"/>
                </a:lnTo>
                <a:lnTo>
                  <a:pt x="3213" y="2357"/>
                </a:lnTo>
                <a:lnTo>
                  <a:pt x="3095" y="2288"/>
                </a:lnTo>
                <a:lnTo>
                  <a:pt x="2923" y="2190"/>
                </a:lnTo>
                <a:cubicBezTo>
                  <a:pt x="2968" y="2082"/>
                  <a:pt x="2999" y="1967"/>
                  <a:pt x="3012" y="1848"/>
                </a:cubicBezTo>
                <a:lnTo>
                  <a:pt x="3212" y="1848"/>
                </a:lnTo>
                <a:lnTo>
                  <a:pt x="3212" y="1850"/>
                </a:lnTo>
                <a:lnTo>
                  <a:pt x="3349" y="1850"/>
                </a:lnTo>
                <a:lnTo>
                  <a:pt x="3349" y="1498"/>
                </a:lnTo>
                <a:lnTo>
                  <a:pt x="3012" y="1498"/>
                </a:lnTo>
                <a:cubicBezTo>
                  <a:pt x="2997" y="1379"/>
                  <a:pt x="2967" y="1264"/>
                  <a:pt x="2923" y="1157"/>
                </a:cubicBezTo>
                <a:lnTo>
                  <a:pt x="3213" y="989"/>
                </a:lnTo>
                <a:lnTo>
                  <a:pt x="3038" y="684"/>
                </a:lnTo>
                <a:lnTo>
                  <a:pt x="2918" y="753"/>
                </a:lnTo>
                <a:lnTo>
                  <a:pt x="2747" y="852"/>
                </a:lnTo>
                <a:cubicBezTo>
                  <a:pt x="2674" y="758"/>
                  <a:pt x="2591" y="674"/>
                  <a:pt x="2498" y="603"/>
                </a:cubicBezTo>
                <a:lnTo>
                  <a:pt x="2596" y="431"/>
                </a:lnTo>
                <a:lnTo>
                  <a:pt x="2664" y="312"/>
                </a:lnTo>
                <a:lnTo>
                  <a:pt x="2361" y="135"/>
                </a:lnTo>
                <a:lnTo>
                  <a:pt x="2292" y="254"/>
                </a:lnTo>
                <a:lnTo>
                  <a:pt x="2193" y="425"/>
                </a:lnTo>
                <a:cubicBezTo>
                  <a:pt x="2087" y="380"/>
                  <a:pt x="1971" y="350"/>
                  <a:pt x="1851" y="335"/>
                </a:cubicBezTo>
                <a:lnTo>
                  <a:pt x="1851" y="136"/>
                </a:lnTo>
                <a:lnTo>
                  <a:pt x="1851" y="1"/>
                </a:lnTo>
                <a:close/>
              </a:path>
            </a:pathLst>
          </a:custGeom>
          <a:solidFill>
            <a:srgbClr val="2E24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3"/>
          <p:cNvGrpSpPr/>
          <p:nvPr/>
        </p:nvGrpSpPr>
        <p:grpSpPr>
          <a:xfrm>
            <a:off x="8373729" y="-315697"/>
            <a:ext cx="1189171" cy="1188196"/>
            <a:chOff x="6251352" y="-186227"/>
            <a:chExt cx="179265" cy="179129"/>
          </a:xfrm>
        </p:grpSpPr>
        <p:sp>
          <p:nvSpPr>
            <p:cNvPr id="763" name="Google Shape;763;p13"/>
            <p:cNvSpPr/>
            <p:nvPr/>
          </p:nvSpPr>
          <p:spPr>
            <a:xfrm>
              <a:off x="6251352" y="-186227"/>
              <a:ext cx="179265" cy="179129"/>
            </a:xfrm>
            <a:custGeom>
              <a:avLst/>
              <a:gdLst/>
              <a:ahLst/>
              <a:cxnLst/>
              <a:rect l="l" t="t" r="r" b="b"/>
              <a:pathLst>
                <a:path w="3949" h="3946" extrusionOk="0">
                  <a:moveTo>
                    <a:pt x="1978" y="474"/>
                  </a:moveTo>
                  <a:cubicBezTo>
                    <a:pt x="2801" y="474"/>
                    <a:pt x="3469" y="1140"/>
                    <a:pt x="3469" y="1965"/>
                  </a:cubicBezTo>
                  <a:cubicBezTo>
                    <a:pt x="3469" y="2789"/>
                    <a:pt x="2800" y="3455"/>
                    <a:pt x="1978" y="3455"/>
                  </a:cubicBezTo>
                  <a:cubicBezTo>
                    <a:pt x="1154" y="3455"/>
                    <a:pt x="486" y="2789"/>
                    <a:pt x="486" y="1965"/>
                  </a:cubicBezTo>
                  <a:cubicBezTo>
                    <a:pt x="486" y="1140"/>
                    <a:pt x="1154" y="474"/>
                    <a:pt x="1978" y="474"/>
                  </a:cubicBezTo>
                  <a:close/>
                  <a:moveTo>
                    <a:pt x="1973" y="0"/>
                  </a:moveTo>
                  <a:cubicBezTo>
                    <a:pt x="1911" y="0"/>
                    <a:pt x="1862" y="74"/>
                    <a:pt x="1862" y="165"/>
                  </a:cubicBezTo>
                  <a:lnTo>
                    <a:pt x="1862" y="322"/>
                  </a:lnTo>
                  <a:cubicBezTo>
                    <a:pt x="1789" y="327"/>
                    <a:pt x="1718" y="336"/>
                    <a:pt x="1648" y="348"/>
                  </a:cubicBezTo>
                  <a:lnTo>
                    <a:pt x="1609" y="199"/>
                  </a:lnTo>
                  <a:cubicBezTo>
                    <a:pt x="1589" y="121"/>
                    <a:pt x="1533" y="65"/>
                    <a:pt x="1480" y="65"/>
                  </a:cubicBezTo>
                  <a:cubicBezTo>
                    <a:pt x="1474" y="65"/>
                    <a:pt x="1467" y="66"/>
                    <a:pt x="1461" y="68"/>
                  </a:cubicBezTo>
                  <a:cubicBezTo>
                    <a:pt x="1402" y="84"/>
                    <a:pt x="1374" y="168"/>
                    <a:pt x="1398" y="254"/>
                  </a:cubicBezTo>
                  <a:lnTo>
                    <a:pt x="1439" y="405"/>
                  </a:lnTo>
                  <a:cubicBezTo>
                    <a:pt x="1370" y="428"/>
                    <a:pt x="1304" y="457"/>
                    <a:pt x="1241" y="489"/>
                  </a:cubicBezTo>
                  <a:lnTo>
                    <a:pt x="1163" y="353"/>
                  </a:lnTo>
                  <a:cubicBezTo>
                    <a:pt x="1128" y="291"/>
                    <a:pt x="1073" y="254"/>
                    <a:pt x="1025" y="254"/>
                  </a:cubicBezTo>
                  <a:cubicBezTo>
                    <a:pt x="1011" y="254"/>
                    <a:pt x="998" y="257"/>
                    <a:pt x="986" y="264"/>
                  </a:cubicBezTo>
                  <a:cubicBezTo>
                    <a:pt x="933" y="295"/>
                    <a:pt x="928" y="383"/>
                    <a:pt x="972" y="462"/>
                  </a:cubicBezTo>
                  <a:lnTo>
                    <a:pt x="1050" y="595"/>
                  </a:lnTo>
                  <a:cubicBezTo>
                    <a:pt x="991" y="634"/>
                    <a:pt x="934" y="679"/>
                    <a:pt x="880" y="727"/>
                  </a:cubicBezTo>
                  <a:lnTo>
                    <a:pt x="775" y="606"/>
                  </a:lnTo>
                  <a:cubicBezTo>
                    <a:pt x="734" y="565"/>
                    <a:pt x="685" y="543"/>
                    <a:pt x="643" y="543"/>
                  </a:cubicBezTo>
                  <a:cubicBezTo>
                    <a:pt x="618" y="543"/>
                    <a:pt x="596" y="551"/>
                    <a:pt x="581" y="568"/>
                  </a:cubicBezTo>
                  <a:cubicBezTo>
                    <a:pt x="538" y="610"/>
                    <a:pt x="555" y="697"/>
                    <a:pt x="619" y="761"/>
                  </a:cubicBezTo>
                  <a:lnTo>
                    <a:pt x="729" y="871"/>
                  </a:lnTo>
                  <a:cubicBezTo>
                    <a:pt x="682" y="926"/>
                    <a:pt x="638" y="981"/>
                    <a:pt x="597" y="1040"/>
                  </a:cubicBezTo>
                  <a:lnTo>
                    <a:pt x="464" y="964"/>
                  </a:lnTo>
                  <a:cubicBezTo>
                    <a:pt x="428" y="944"/>
                    <a:pt x="390" y="933"/>
                    <a:pt x="357" y="933"/>
                  </a:cubicBezTo>
                  <a:cubicBezTo>
                    <a:pt x="316" y="933"/>
                    <a:pt x="282" y="948"/>
                    <a:pt x="265" y="977"/>
                  </a:cubicBezTo>
                  <a:cubicBezTo>
                    <a:pt x="235" y="1030"/>
                    <a:pt x="275" y="1109"/>
                    <a:pt x="354" y="1155"/>
                  </a:cubicBezTo>
                  <a:lnTo>
                    <a:pt x="488" y="1233"/>
                  </a:lnTo>
                  <a:cubicBezTo>
                    <a:pt x="457" y="1296"/>
                    <a:pt x="429" y="1362"/>
                    <a:pt x="406" y="1430"/>
                  </a:cubicBezTo>
                  <a:lnTo>
                    <a:pt x="255" y="1391"/>
                  </a:lnTo>
                  <a:cubicBezTo>
                    <a:pt x="234" y="1386"/>
                    <a:pt x="213" y="1383"/>
                    <a:pt x="194" y="1383"/>
                  </a:cubicBezTo>
                  <a:cubicBezTo>
                    <a:pt x="132" y="1383"/>
                    <a:pt x="80" y="1410"/>
                    <a:pt x="68" y="1455"/>
                  </a:cubicBezTo>
                  <a:cubicBezTo>
                    <a:pt x="52" y="1513"/>
                    <a:pt x="111" y="1580"/>
                    <a:pt x="198" y="1603"/>
                  </a:cubicBezTo>
                  <a:lnTo>
                    <a:pt x="348" y="1644"/>
                  </a:lnTo>
                  <a:cubicBezTo>
                    <a:pt x="334" y="1714"/>
                    <a:pt x="326" y="1786"/>
                    <a:pt x="321" y="1856"/>
                  </a:cubicBezTo>
                  <a:lnTo>
                    <a:pt x="165" y="1856"/>
                  </a:lnTo>
                  <a:cubicBezTo>
                    <a:pt x="74" y="1856"/>
                    <a:pt x="1" y="1907"/>
                    <a:pt x="1" y="1966"/>
                  </a:cubicBezTo>
                  <a:cubicBezTo>
                    <a:pt x="1" y="2026"/>
                    <a:pt x="74" y="2076"/>
                    <a:pt x="165" y="2076"/>
                  </a:cubicBezTo>
                  <a:lnTo>
                    <a:pt x="321" y="2076"/>
                  </a:lnTo>
                  <a:cubicBezTo>
                    <a:pt x="326" y="2147"/>
                    <a:pt x="333" y="2219"/>
                    <a:pt x="348" y="2289"/>
                  </a:cubicBezTo>
                  <a:lnTo>
                    <a:pt x="197" y="2329"/>
                  </a:lnTo>
                  <a:cubicBezTo>
                    <a:pt x="110" y="2352"/>
                    <a:pt x="50" y="2418"/>
                    <a:pt x="66" y="2478"/>
                  </a:cubicBezTo>
                  <a:cubicBezTo>
                    <a:pt x="79" y="2522"/>
                    <a:pt x="131" y="2549"/>
                    <a:pt x="194" y="2549"/>
                  </a:cubicBezTo>
                  <a:cubicBezTo>
                    <a:pt x="213" y="2549"/>
                    <a:pt x="233" y="2546"/>
                    <a:pt x="254" y="2541"/>
                  </a:cubicBezTo>
                  <a:lnTo>
                    <a:pt x="404" y="2501"/>
                  </a:lnTo>
                  <a:cubicBezTo>
                    <a:pt x="428" y="2569"/>
                    <a:pt x="455" y="2636"/>
                    <a:pt x="487" y="2699"/>
                  </a:cubicBezTo>
                  <a:lnTo>
                    <a:pt x="353" y="2777"/>
                  </a:lnTo>
                  <a:cubicBezTo>
                    <a:pt x="274" y="2821"/>
                    <a:pt x="234" y="2901"/>
                    <a:pt x="264" y="2954"/>
                  </a:cubicBezTo>
                  <a:cubicBezTo>
                    <a:pt x="281" y="2983"/>
                    <a:pt x="315" y="2997"/>
                    <a:pt x="356" y="2997"/>
                  </a:cubicBezTo>
                  <a:cubicBezTo>
                    <a:pt x="389" y="2997"/>
                    <a:pt x="426" y="2988"/>
                    <a:pt x="461" y="2968"/>
                  </a:cubicBezTo>
                  <a:lnTo>
                    <a:pt x="596" y="2890"/>
                  </a:lnTo>
                  <a:cubicBezTo>
                    <a:pt x="635" y="2949"/>
                    <a:pt x="681" y="3006"/>
                    <a:pt x="728" y="3060"/>
                  </a:cubicBezTo>
                  <a:lnTo>
                    <a:pt x="617" y="3170"/>
                  </a:lnTo>
                  <a:cubicBezTo>
                    <a:pt x="553" y="3234"/>
                    <a:pt x="535" y="3322"/>
                    <a:pt x="577" y="3364"/>
                  </a:cubicBezTo>
                  <a:cubicBezTo>
                    <a:pt x="593" y="3380"/>
                    <a:pt x="615" y="3388"/>
                    <a:pt x="640" y="3388"/>
                  </a:cubicBezTo>
                  <a:cubicBezTo>
                    <a:pt x="682" y="3388"/>
                    <a:pt x="732" y="3366"/>
                    <a:pt x="771" y="3326"/>
                  </a:cubicBezTo>
                  <a:lnTo>
                    <a:pt x="882" y="3216"/>
                  </a:lnTo>
                  <a:cubicBezTo>
                    <a:pt x="936" y="3263"/>
                    <a:pt x="992" y="3307"/>
                    <a:pt x="1051" y="3348"/>
                  </a:cubicBezTo>
                  <a:lnTo>
                    <a:pt x="973" y="3481"/>
                  </a:lnTo>
                  <a:cubicBezTo>
                    <a:pt x="929" y="3560"/>
                    <a:pt x="934" y="3649"/>
                    <a:pt x="986" y="3680"/>
                  </a:cubicBezTo>
                  <a:cubicBezTo>
                    <a:pt x="998" y="3687"/>
                    <a:pt x="1011" y="3690"/>
                    <a:pt x="1025" y="3690"/>
                  </a:cubicBezTo>
                  <a:cubicBezTo>
                    <a:pt x="1073" y="3690"/>
                    <a:pt x="1128" y="3652"/>
                    <a:pt x="1163" y="3592"/>
                  </a:cubicBezTo>
                  <a:lnTo>
                    <a:pt x="1241" y="3457"/>
                  </a:lnTo>
                  <a:cubicBezTo>
                    <a:pt x="1304" y="3489"/>
                    <a:pt x="1370" y="3516"/>
                    <a:pt x="1439" y="3539"/>
                  </a:cubicBezTo>
                  <a:lnTo>
                    <a:pt x="1398" y="3691"/>
                  </a:lnTo>
                  <a:cubicBezTo>
                    <a:pt x="1374" y="3779"/>
                    <a:pt x="1403" y="3863"/>
                    <a:pt x="1461" y="3879"/>
                  </a:cubicBezTo>
                  <a:cubicBezTo>
                    <a:pt x="1467" y="3881"/>
                    <a:pt x="1474" y="3882"/>
                    <a:pt x="1480" y="3882"/>
                  </a:cubicBezTo>
                  <a:cubicBezTo>
                    <a:pt x="1533" y="3882"/>
                    <a:pt x="1589" y="3825"/>
                    <a:pt x="1610" y="3748"/>
                  </a:cubicBezTo>
                  <a:lnTo>
                    <a:pt x="1650" y="3597"/>
                  </a:lnTo>
                  <a:cubicBezTo>
                    <a:pt x="1719" y="3611"/>
                    <a:pt x="1790" y="3619"/>
                    <a:pt x="1862" y="3624"/>
                  </a:cubicBezTo>
                  <a:lnTo>
                    <a:pt x="1862" y="3781"/>
                  </a:lnTo>
                  <a:cubicBezTo>
                    <a:pt x="1862" y="3872"/>
                    <a:pt x="1911" y="3945"/>
                    <a:pt x="1973" y="3945"/>
                  </a:cubicBezTo>
                  <a:cubicBezTo>
                    <a:pt x="2033" y="3945"/>
                    <a:pt x="2082" y="3872"/>
                    <a:pt x="2082" y="3781"/>
                  </a:cubicBezTo>
                  <a:lnTo>
                    <a:pt x="2082" y="3624"/>
                  </a:lnTo>
                  <a:cubicBezTo>
                    <a:pt x="2154" y="3619"/>
                    <a:pt x="2226" y="3611"/>
                    <a:pt x="2295" y="3597"/>
                  </a:cubicBezTo>
                  <a:lnTo>
                    <a:pt x="2335" y="3748"/>
                  </a:lnTo>
                  <a:cubicBezTo>
                    <a:pt x="2356" y="3825"/>
                    <a:pt x="2411" y="3882"/>
                    <a:pt x="2465" y="3882"/>
                  </a:cubicBezTo>
                  <a:cubicBezTo>
                    <a:pt x="2471" y="3882"/>
                    <a:pt x="2478" y="3881"/>
                    <a:pt x="2484" y="3879"/>
                  </a:cubicBezTo>
                  <a:cubicBezTo>
                    <a:pt x="2542" y="3863"/>
                    <a:pt x="2571" y="3779"/>
                    <a:pt x="2547" y="3691"/>
                  </a:cubicBezTo>
                  <a:lnTo>
                    <a:pt x="2506" y="3542"/>
                  </a:lnTo>
                  <a:cubicBezTo>
                    <a:pt x="2575" y="3517"/>
                    <a:pt x="2641" y="3490"/>
                    <a:pt x="2704" y="3459"/>
                  </a:cubicBezTo>
                  <a:lnTo>
                    <a:pt x="2781" y="3595"/>
                  </a:lnTo>
                  <a:cubicBezTo>
                    <a:pt x="2818" y="3656"/>
                    <a:pt x="2874" y="3693"/>
                    <a:pt x="2921" y="3693"/>
                  </a:cubicBezTo>
                  <a:cubicBezTo>
                    <a:pt x="2935" y="3693"/>
                    <a:pt x="2948" y="3690"/>
                    <a:pt x="2960" y="3684"/>
                  </a:cubicBezTo>
                  <a:cubicBezTo>
                    <a:pt x="3011" y="3653"/>
                    <a:pt x="3018" y="3565"/>
                    <a:pt x="2971" y="3486"/>
                  </a:cubicBezTo>
                  <a:lnTo>
                    <a:pt x="2895" y="3352"/>
                  </a:lnTo>
                  <a:cubicBezTo>
                    <a:pt x="2954" y="3312"/>
                    <a:pt x="3011" y="3267"/>
                    <a:pt x="3064" y="3220"/>
                  </a:cubicBezTo>
                  <a:lnTo>
                    <a:pt x="3175" y="3331"/>
                  </a:lnTo>
                  <a:cubicBezTo>
                    <a:pt x="3215" y="3371"/>
                    <a:pt x="3265" y="3393"/>
                    <a:pt x="3307" y="3393"/>
                  </a:cubicBezTo>
                  <a:cubicBezTo>
                    <a:pt x="3331" y="3393"/>
                    <a:pt x="3353" y="3385"/>
                    <a:pt x="3369" y="3370"/>
                  </a:cubicBezTo>
                  <a:cubicBezTo>
                    <a:pt x="3411" y="3326"/>
                    <a:pt x="3393" y="3239"/>
                    <a:pt x="3330" y="3176"/>
                  </a:cubicBezTo>
                  <a:lnTo>
                    <a:pt x="3219" y="3065"/>
                  </a:lnTo>
                  <a:cubicBezTo>
                    <a:pt x="3267" y="3011"/>
                    <a:pt x="3312" y="2956"/>
                    <a:pt x="3351" y="2895"/>
                  </a:cubicBezTo>
                  <a:lnTo>
                    <a:pt x="3486" y="2973"/>
                  </a:lnTo>
                  <a:cubicBezTo>
                    <a:pt x="3521" y="2993"/>
                    <a:pt x="3559" y="3003"/>
                    <a:pt x="3593" y="3003"/>
                  </a:cubicBezTo>
                  <a:cubicBezTo>
                    <a:pt x="3633" y="3003"/>
                    <a:pt x="3667" y="2989"/>
                    <a:pt x="3683" y="2962"/>
                  </a:cubicBezTo>
                  <a:cubicBezTo>
                    <a:pt x="3714" y="2909"/>
                    <a:pt x="3675" y="2828"/>
                    <a:pt x="3596" y="2783"/>
                  </a:cubicBezTo>
                  <a:lnTo>
                    <a:pt x="3460" y="2705"/>
                  </a:lnTo>
                  <a:cubicBezTo>
                    <a:pt x="3491" y="2641"/>
                    <a:pt x="3519" y="2577"/>
                    <a:pt x="3543" y="2508"/>
                  </a:cubicBezTo>
                  <a:lnTo>
                    <a:pt x="3693" y="2548"/>
                  </a:lnTo>
                  <a:cubicBezTo>
                    <a:pt x="3714" y="2554"/>
                    <a:pt x="3734" y="2557"/>
                    <a:pt x="3754" y="2557"/>
                  </a:cubicBezTo>
                  <a:cubicBezTo>
                    <a:pt x="3817" y="2557"/>
                    <a:pt x="3868" y="2529"/>
                    <a:pt x="3880" y="2485"/>
                  </a:cubicBezTo>
                  <a:cubicBezTo>
                    <a:pt x="3896" y="2427"/>
                    <a:pt x="3836" y="2360"/>
                    <a:pt x="3750" y="2336"/>
                  </a:cubicBezTo>
                  <a:lnTo>
                    <a:pt x="3601" y="2297"/>
                  </a:lnTo>
                  <a:cubicBezTo>
                    <a:pt x="3614" y="2227"/>
                    <a:pt x="3623" y="2156"/>
                    <a:pt x="3627" y="2083"/>
                  </a:cubicBezTo>
                  <a:lnTo>
                    <a:pt x="3783" y="2083"/>
                  </a:lnTo>
                  <a:cubicBezTo>
                    <a:pt x="3875" y="2083"/>
                    <a:pt x="3949" y="2035"/>
                    <a:pt x="3949" y="1973"/>
                  </a:cubicBezTo>
                  <a:cubicBezTo>
                    <a:pt x="3949" y="1913"/>
                    <a:pt x="3875" y="1865"/>
                    <a:pt x="3783" y="1865"/>
                  </a:cubicBezTo>
                  <a:lnTo>
                    <a:pt x="3627" y="1865"/>
                  </a:lnTo>
                  <a:cubicBezTo>
                    <a:pt x="3623" y="1792"/>
                    <a:pt x="3615" y="1720"/>
                    <a:pt x="3601" y="1651"/>
                  </a:cubicBezTo>
                  <a:lnTo>
                    <a:pt x="3750" y="1612"/>
                  </a:lnTo>
                  <a:cubicBezTo>
                    <a:pt x="3836" y="1587"/>
                    <a:pt x="3896" y="1520"/>
                    <a:pt x="3880" y="1462"/>
                  </a:cubicBezTo>
                  <a:cubicBezTo>
                    <a:pt x="3868" y="1418"/>
                    <a:pt x="3816" y="1391"/>
                    <a:pt x="3753" y="1391"/>
                  </a:cubicBezTo>
                  <a:cubicBezTo>
                    <a:pt x="3734" y="1391"/>
                    <a:pt x="3713" y="1393"/>
                    <a:pt x="3693" y="1399"/>
                  </a:cubicBezTo>
                  <a:lnTo>
                    <a:pt x="3543" y="1440"/>
                  </a:lnTo>
                  <a:cubicBezTo>
                    <a:pt x="3520" y="1371"/>
                    <a:pt x="3491" y="1306"/>
                    <a:pt x="3460" y="1243"/>
                  </a:cubicBezTo>
                  <a:lnTo>
                    <a:pt x="3596" y="1165"/>
                  </a:lnTo>
                  <a:cubicBezTo>
                    <a:pt x="3673" y="1119"/>
                    <a:pt x="3714" y="1039"/>
                    <a:pt x="3682" y="986"/>
                  </a:cubicBezTo>
                  <a:cubicBezTo>
                    <a:pt x="3665" y="958"/>
                    <a:pt x="3632" y="943"/>
                    <a:pt x="3592" y="943"/>
                  </a:cubicBezTo>
                  <a:cubicBezTo>
                    <a:pt x="3559" y="943"/>
                    <a:pt x="3521" y="954"/>
                    <a:pt x="3485" y="975"/>
                  </a:cubicBezTo>
                  <a:lnTo>
                    <a:pt x="3350" y="1053"/>
                  </a:lnTo>
                  <a:cubicBezTo>
                    <a:pt x="3311" y="993"/>
                    <a:pt x="3265" y="936"/>
                    <a:pt x="3218" y="882"/>
                  </a:cubicBezTo>
                  <a:lnTo>
                    <a:pt x="3329" y="771"/>
                  </a:lnTo>
                  <a:cubicBezTo>
                    <a:pt x="3393" y="707"/>
                    <a:pt x="3411" y="619"/>
                    <a:pt x="3367" y="578"/>
                  </a:cubicBezTo>
                  <a:cubicBezTo>
                    <a:pt x="3351" y="563"/>
                    <a:pt x="3329" y="555"/>
                    <a:pt x="3305" y="555"/>
                  </a:cubicBezTo>
                  <a:cubicBezTo>
                    <a:pt x="3263" y="555"/>
                    <a:pt x="3214" y="577"/>
                    <a:pt x="3174" y="617"/>
                  </a:cubicBezTo>
                  <a:lnTo>
                    <a:pt x="3063" y="728"/>
                  </a:lnTo>
                  <a:cubicBezTo>
                    <a:pt x="3008" y="681"/>
                    <a:pt x="2953" y="636"/>
                    <a:pt x="2894" y="596"/>
                  </a:cubicBezTo>
                  <a:lnTo>
                    <a:pt x="2970" y="463"/>
                  </a:lnTo>
                  <a:cubicBezTo>
                    <a:pt x="3017" y="385"/>
                    <a:pt x="3010" y="296"/>
                    <a:pt x="2958" y="265"/>
                  </a:cubicBezTo>
                  <a:cubicBezTo>
                    <a:pt x="2946" y="258"/>
                    <a:pt x="2933" y="255"/>
                    <a:pt x="2919" y="255"/>
                  </a:cubicBezTo>
                  <a:cubicBezTo>
                    <a:pt x="2871" y="255"/>
                    <a:pt x="2815" y="292"/>
                    <a:pt x="2780" y="354"/>
                  </a:cubicBezTo>
                  <a:lnTo>
                    <a:pt x="2702" y="490"/>
                  </a:lnTo>
                  <a:cubicBezTo>
                    <a:pt x="2639" y="458"/>
                    <a:pt x="2574" y="431"/>
                    <a:pt x="2505" y="406"/>
                  </a:cubicBezTo>
                  <a:lnTo>
                    <a:pt x="2546" y="256"/>
                  </a:lnTo>
                  <a:cubicBezTo>
                    <a:pt x="2569" y="169"/>
                    <a:pt x="2541" y="85"/>
                    <a:pt x="2483" y="69"/>
                  </a:cubicBezTo>
                  <a:cubicBezTo>
                    <a:pt x="2477" y="67"/>
                    <a:pt x="2470" y="66"/>
                    <a:pt x="2464" y="66"/>
                  </a:cubicBezTo>
                  <a:cubicBezTo>
                    <a:pt x="2411" y="66"/>
                    <a:pt x="2355" y="122"/>
                    <a:pt x="2335" y="200"/>
                  </a:cubicBezTo>
                  <a:lnTo>
                    <a:pt x="2295" y="348"/>
                  </a:lnTo>
                  <a:cubicBezTo>
                    <a:pt x="2226" y="336"/>
                    <a:pt x="2154" y="327"/>
                    <a:pt x="2082" y="322"/>
                  </a:cubicBezTo>
                  <a:lnTo>
                    <a:pt x="2082" y="165"/>
                  </a:lnTo>
                  <a:cubicBezTo>
                    <a:pt x="2082" y="74"/>
                    <a:pt x="2033" y="0"/>
                    <a:pt x="1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6273369" y="-164756"/>
              <a:ext cx="135504" cy="135413"/>
            </a:xfrm>
            <a:custGeom>
              <a:avLst/>
              <a:gdLst/>
              <a:ahLst/>
              <a:cxnLst/>
              <a:rect l="l" t="t" r="r" b="b"/>
              <a:pathLst>
                <a:path w="2985" h="2983" extrusionOk="0">
                  <a:moveTo>
                    <a:pt x="1493" y="449"/>
                  </a:moveTo>
                  <a:cubicBezTo>
                    <a:pt x="2069" y="449"/>
                    <a:pt x="2536" y="915"/>
                    <a:pt x="2536" y="1492"/>
                  </a:cubicBezTo>
                  <a:cubicBezTo>
                    <a:pt x="2536" y="2068"/>
                    <a:pt x="2069" y="2534"/>
                    <a:pt x="1493" y="2534"/>
                  </a:cubicBezTo>
                  <a:cubicBezTo>
                    <a:pt x="917" y="2534"/>
                    <a:pt x="449" y="2068"/>
                    <a:pt x="449" y="1492"/>
                  </a:cubicBezTo>
                  <a:cubicBezTo>
                    <a:pt x="449" y="915"/>
                    <a:pt x="917" y="449"/>
                    <a:pt x="1493" y="449"/>
                  </a:cubicBezTo>
                  <a:close/>
                  <a:moveTo>
                    <a:pt x="1493" y="1"/>
                  </a:moveTo>
                  <a:cubicBezTo>
                    <a:pt x="669" y="1"/>
                    <a:pt x="1" y="667"/>
                    <a:pt x="1" y="1492"/>
                  </a:cubicBezTo>
                  <a:cubicBezTo>
                    <a:pt x="1" y="2316"/>
                    <a:pt x="669" y="2982"/>
                    <a:pt x="1493" y="2982"/>
                  </a:cubicBezTo>
                  <a:cubicBezTo>
                    <a:pt x="2316" y="2982"/>
                    <a:pt x="2984" y="2316"/>
                    <a:pt x="2984" y="1492"/>
                  </a:cubicBezTo>
                  <a:cubicBezTo>
                    <a:pt x="2984" y="667"/>
                    <a:pt x="2315" y="1"/>
                    <a:pt x="14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6293706" y="-144373"/>
              <a:ext cx="94785" cy="94649"/>
            </a:xfrm>
            <a:custGeom>
              <a:avLst/>
              <a:gdLst/>
              <a:ahLst/>
              <a:cxnLst/>
              <a:rect l="l" t="t" r="r" b="b"/>
              <a:pathLst>
                <a:path w="2088" h="2085" extrusionOk="0">
                  <a:moveTo>
                    <a:pt x="1045" y="242"/>
                  </a:moveTo>
                  <a:cubicBezTo>
                    <a:pt x="1487" y="242"/>
                    <a:pt x="1846" y="599"/>
                    <a:pt x="1846" y="1043"/>
                  </a:cubicBezTo>
                  <a:cubicBezTo>
                    <a:pt x="1846" y="1486"/>
                    <a:pt x="1488" y="1844"/>
                    <a:pt x="1045" y="1844"/>
                  </a:cubicBezTo>
                  <a:cubicBezTo>
                    <a:pt x="602" y="1844"/>
                    <a:pt x="243" y="1486"/>
                    <a:pt x="243" y="1043"/>
                  </a:cubicBezTo>
                  <a:cubicBezTo>
                    <a:pt x="243" y="600"/>
                    <a:pt x="602" y="242"/>
                    <a:pt x="1045" y="242"/>
                  </a:cubicBezTo>
                  <a:close/>
                  <a:moveTo>
                    <a:pt x="1045" y="0"/>
                  </a:moveTo>
                  <a:cubicBezTo>
                    <a:pt x="469" y="0"/>
                    <a:pt x="1" y="466"/>
                    <a:pt x="1" y="1043"/>
                  </a:cubicBezTo>
                  <a:cubicBezTo>
                    <a:pt x="1" y="1619"/>
                    <a:pt x="469" y="2085"/>
                    <a:pt x="1045" y="2085"/>
                  </a:cubicBezTo>
                  <a:cubicBezTo>
                    <a:pt x="1621" y="2085"/>
                    <a:pt x="2088" y="1619"/>
                    <a:pt x="2088" y="1043"/>
                  </a:cubicBezTo>
                  <a:cubicBezTo>
                    <a:pt x="2088" y="466"/>
                    <a:pt x="1621" y="0"/>
                    <a:pt x="1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13"/>
          <p:cNvGrpSpPr/>
          <p:nvPr/>
        </p:nvGrpSpPr>
        <p:grpSpPr>
          <a:xfrm>
            <a:off x="8145083" y="1104307"/>
            <a:ext cx="557826" cy="531318"/>
            <a:chOff x="7552010" y="-66793"/>
            <a:chExt cx="109856" cy="104635"/>
          </a:xfrm>
        </p:grpSpPr>
        <p:sp>
          <p:nvSpPr>
            <p:cNvPr id="767" name="Google Shape;767;p13"/>
            <p:cNvSpPr/>
            <p:nvPr/>
          </p:nvSpPr>
          <p:spPr>
            <a:xfrm>
              <a:off x="7552010" y="-66793"/>
              <a:ext cx="109856" cy="104635"/>
            </a:xfrm>
            <a:custGeom>
              <a:avLst/>
              <a:gdLst/>
              <a:ahLst/>
              <a:cxnLst/>
              <a:rect l="l" t="t" r="r" b="b"/>
              <a:pathLst>
                <a:path w="2420" h="2305" extrusionOk="0">
                  <a:moveTo>
                    <a:pt x="1457" y="390"/>
                  </a:moveTo>
                  <a:lnTo>
                    <a:pt x="1857" y="681"/>
                  </a:lnTo>
                  <a:lnTo>
                    <a:pt x="2010" y="1153"/>
                  </a:lnTo>
                  <a:lnTo>
                    <a:pt x="1857" y="1623"/>
                  </a:lnTo>
                  <a:lnTo>
                    <a:pt x="1457" y="1915"/>
                  </a:lnTo>
                  <a:lnTo>
                    <a:pt x="961" y="1915"/>
                  </a:lnTo>
                  <a:lnTo>
                    <a:pt x="560" y="1623"/>
                  </a:lnTo>
                  <a:lnTo>
                    <a:pt x="407" y="1153"/>
                  </a:lnTo>
                  <a:lnTo>
                    <a:pt x="560" y="681"/>
                  </a:lnTo>
                  <a:lnTo>
                    <a:pt x="961" y="390"/>
                  </a:lnTo>
                  <a:close/>
                  <a:moveTo>
                    <a:pt x="835" y="0"/>
                  </a:moveTo>
                  <a:lnTo>
                    <a:pt x="231" y="441"/>
                  </a:lnTo>
                  <a:lnTo>
                    <a:pt x="0" y="1153"/>
                  </a:lnTo>
                  <a:lnTo>
                    <a:pt x="231" y="1865"/>
                  </a:lnTo>
                  <a:lnTo>
                    <a:pt x="835" y="2305"/>
                  </a:lnTo>
                  <a:lnTo>
                    <a:pt x="1583" y="2305"/>
                  </a:lnTo>
                  <a:lnTo>
                    <a:pt x="2188" y="1865"/>
                  </a:lnTo>
                  <a:lnTo>
                    <a:pt x="2419" y="1153"/>
                  </a:lnTo>
                  <a:lnTo>
                    <a:pt x="2188" y="441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7570531" y="-49135"/>
              <a:ext cx="72814" cy="69273"/>
            </a:xfrm>
            <a:custGeom>
              <a:avLst/>
              <a:gdLst/>
              <a:ahLst/>
              <a:cxnLst/>
              <a:rect l="l" t="t" r="r" b="b"/>
              <a:pathLst>
                <a:path w="1604" h="1526" extrusionOk="0">
                  <a:moveTo>
                    <a:pt x="1013" y="116"/>
                  </a:moveTo>
                  <a:lnTo>
                    <a:pt x="1354" y="363"/>
                  </a:lnTo>
                  <a:lnTo>
                    <a:pt x="1485" y="764"/>
                  </a:lnTo>
                  <a:lnTo>
                    <a:pt x="1354" y="1165"/>
                  </a:lnTo>
                  <a:lnTo>
                    <a:pt x="1013" y="1413"/>
                  </a:lnTo>
                  <a:lnTo>
                    <a:pt x="591" y="1413"/>
                  </a:lnTo>
                  <a:lnTo>
                    <a:pt x="250" y="1165"/>
                  </a:lnTo>
                  <a:lnTo>
                    <a:pt x="119" y="764"/>
                  </a:lnTo>
                  <a:lnTo>
                    <a:pt x="250" y="363"/>
                  </a:lnTo>
                  <a:lnTo>
                    <a:pt x="591" y="116"/>
                  </a:lnTo>
                  <a:close/>
                  <a:moveTo>
                    <a:pt x="554" y="1"/>
                  </a:moveTo>
                  <a:lnTo>
                    <a:pt x="153" y="292"/>
                  </a:lnTo>
                  <a:lnTo>
                    <a:pt x="0" y="764"/>
                  </a:lnTo>
                  <a:lnTo>
                    <a:pt x="153" y="1234"/>
                  </a:lnTo>
                  <a:lnTo>
                    <a:pt x="554" y="1526"/>
                  </a:lnTo>
                  <a:lnTo>
                    <a:pt x="1050" y="1526"/>
                  </a:lnTo>
                  <a:lnTo>
                    <a:pt x="1450" y="1234"/>
                  </a:lnTo>
                  <a:lnTo>
                    <a:pt x="1603" y="764"/>
                  </a:lnTo>
                  <a:lnTo>
                    <a:pt x="1450" y="292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2" name="Google Shape;146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464" name="Google Shape;1464;p19"/>
          <p:cNvGrpSpPr/>
          <p:nvPr/>
        </p:nvGrpSpPr>
        <p:grpSpPr>
          <a:xfrm>
            <a:off x="7519116" y="-292531"/>
            <a:ext cx="1120471" cy="1120516"/>
            <a:chOff x="6083028" y="206984"/>
            <a:chExt cx="524221" cy="524267"/>
          </a:xfrm>
        </p:grpSpPr>
        <p:sp>
          <p:nvSpPr>
            <p:cNvPr id="1465" name="Google Shape;1465;p19"/>
            <p:cNvSpPr/>
            <p:nvPr/>
          </p:nvSpPr>
          <p:spPr>
            <a:xfrm>
              <a:off x="6083028" y="206984"/>
              <a:ext cx="524221" cy="524267"/>
            </a:xfrm>
            <a:custGeom>
              <a:avLst/>
              <a:gdLst/>
              <a:ahLst/>
              <a:cxnLst/>
              <a:rect l="l" t="t" r="r" b="b"/>
              <a:pathLst>
                <a:path w="11548" h="11549" extrusionOk="0">
                  <a:moveTo>
                    <a:pt x="6049" y="233"/>
                  </a:moveTo>
                  <a:cubicBezTo>
                    <a:pt x="6138" y="233"/>
                    <a:pt x="6211" y="305"/>
                    <a:pt x="6211" y="395"/>
                  </a:cubicBezTo>
                  <a:cubicBezTo>
                    <a:pt x="6211" y="485"/>
                    <a:pt x="6138" y="556"/>
                    <a:pt x="6049" y="556"/>
                  </a:cubicBezTo>
                  <a:cubicBezTo>
                    <a:pt x="5959" y="556"/>
                    <a:pt x="5886" y="485"/>
                    <a:pt x="5886" y="395"/>
                  </a:cubicBezTo>
                  <a:cubicBezTo>
                    <a:pt x="5886" y="305"/>
                    <a:pt x="5959" y="233"/>
                    <a:pt x="6049" y="233"/>
                  </a:cubicBezTo>
                  <a:close/>
                  <a:moveTo>
                    <a:pt x="4905" y="302"/>
                  </a:moveTo>
                  <a:cubicBezTo>
                    <a:pt x="4995" y="302"/>
                    <a:pt x="5068" y="375"/>
                    <a:pt x="5068" y="465"/>
                  </a:cubicBezTo>
                  <a:cubicBezTo>
                    <a:pt x="5068" y="554"/>
                    <a:pt x="4995" y="627"/>
                    <a:pt x="4905" y="627"/>
                  </a:cubicBezTo>
                  <a:cubicBezTo>
                    <a:pt x="4816" y="627"/>
                    <a:pt x="4743" y="554"/>
                    <a:pt x="4743" y="465"/>
                  </a:cubicBezTo>
                  <a:cubicBezTo>
                    <a:pt x="4742" y="375"/>
                    <a:pt x="4816" y="302"/>
                    <a:pt x="4905" y="302"/>
                  </a:cubicBezTo>
                  <a:close/>
                  <a:moveTo>
                    <a:pt x="7194" y="419"/>
                  </a:moveTo>
                  <a:cubicBezTo>
                    <a:pt x="7284" y="419"/>
                    <a:pt x="7356" y="492"/>
                    <a:pt x="7356" y="582"/>
                  </a:cubicBezTo>
                  <a:cubicBezTo>
                    <a:pt x="7356" y="671"/>
                    <a:pt x="7284" y="744"/>
                    <a:pt x="7194" y="744"/>
                  </a:cubicBezTo>
                  <a:cubicBezTo>
                    <a:pt x="7104" y="744"/>
                    <a:pt x="7030" y="671"/>
                    <a:pt x="7030" y="582"/>
                  </a:cubicBezTo>
                  <a:cubicBezTo>
                    <a:pt x="7030" y="493"/>
                    <a:pt x="7104" y="419"/>
                    <a:pt x="7194" y="419"/>
                  </a:cubicBezTo>
                  <a:close/>
                  <a:moveTo>
                    <a:pt x="2745" y="1165"/>
                  </a:moveTo>
                  <a:cubicBezTo>
                    <a:pt x="2834" y="1165"/>
                    <a:pt x="2907" y="1237"/>
                    <a:pt x="2907" y="1326"/>
                  </a:cubicBezTo>
                  <a:cubicBezTo>
                    <a:pt x="2907" y="1416"/>
                    <a:pt x="2834" y="1489"/>
                    <a:pt x="2745" y="1489"/>
                  </a:cubicBezTo>
                  <a:cubicBezTo>
                    <a:pt x="2655" y="1489"/>
                    <a:pt x="2583" y="1416"/>
                    <a:pt x="2583" y="1326"/>
                  </a:cubicBezTo>
                  <a:cubicBezTo>
                    <a:pt x="2581" y="1237"/>
                    <a:pt x="2654" y="1165"/>
                    <a:pt x="2745" y="1165"/>
                  </a:cubicBezTo>
                  <a:close/>
                  <a:moveTo>
                    <a:pt x="1848" y="1925"/>
                  </a:moveTo>
                  <a:cubicBezTo>
                    <a:pt x="1938" y="1925"/>
                    <a:pt x="2011" y="1998"/>
                    <a:pt x="2011" y="2087"/>
                  </a:cubicBezTo>
                  <a:cubicBezTo>
                    <a:pt x="2011" y="2177"/>
                    <a:pt x="1938" y="2249"/>
                    <a:pt x="1848" y="2249"/>
                  </a:cubicBezTo>
                  <a:cubicBezTo>
                    <a:pt x="1759" y="2249"/>
                    <a:pt x="1687" y="2177"/>
                    <a:pt x="1687" y="2087"/>
                  </a:cubicBezTo>
                  <a:cubicBezTo>
                    <a:pt x="1687" y="1998"/>
                    <a:pt x="1759" y="1925"/>
                    <a:pt x="1848" y="1925"/>
                  </a:cubicBezTo>
                  <a:close/>
                  <a:moveTo>
                    <a:pt x="10041" y="2339"/>
                  </a:moveTo>
                  <a:cubicBezTo>
                    <a:pt x="10131" y="2339"/>
                    <a:pt x="10204" y="2411"/>
                    <a:pt x="10204" y="2501"/>
                  </a:cubicBezTo>
                  <a:cubicBezTo>
                    <a:pt x="10204" y="2591"/>
                    <a:pt x="10131" y="2663"/>
                    <a:pt x="10041" y="2663"/>
                  </a:cubicBezTo>
                  <a:cubicBezTo>
                    <a:pt x="9952" y="2663"/>
                    <a:pt x="9879" y="2591"/>
                    <a:pt x="9879" y="2501"/>
                  </a:cubicBezTo>
                  <a:cubicBezTo>
                    <a:pt x="9878" y="2412"/>
                    <a:pt x="9952" y="2339"/>
                    <a:pt x="10041" y="2339"/>
                  </a:cubicBezTo>
                  <a:close/>
                  <a:moveTo>
                    <a:pt x="1149" y="2843"/>
                  </a:moveTo>
                  <a:cubicBezTo>
                    <a:pt x="1239" y="2843"/>
                    <a:pt x="1310" y="2915"/>
                    <a:pt x="1310" y="3005"/>
                  </a:cubicBezTo>
                  <a:cubicBezTo>
                    <a:pt x="1310" y="3095"/>
                    <a:pt x="1239" y="3166"/>
                    <a:pt x="1149" y="3166"/>
                  </a:cubicBezTo>
                  <a:cubicBezTo>
                    <a:pt x="1059" y="3166"/>
                    <a:pt x="987" y="3095"/>
                    <a:pt x="987" y="3005"/>
                  </a:cubicBezTo>
                  <a:cubicBezTo>
                    <a:pt x="987" y="2915"/>
                    <a:pt x="1059" y="2843"/>
                    <a:pt x="1149" y="2843"/>
                  </a:cubicBezTo>
                  <a:close/>
                  <a:moveTo>
                    <a:pt x="11147" y="5611"/>
                  </a:moveTo>
                  <a:cubicBezTo>
                    <a:pt x="11237" y="5611"/>
                    <a:pt x="11310" y="5684"/>
                    <a:pt x="11310" y="5773"/>
                  </a:cubicBezTo>
                  <a:cubicBezTo>
                    <a:pt x="11310" y="5863"/>
                    <a:pt x="11237" y="5935"/>
                    <a:pt x="11147" y="5935"/>
                  </a:cubicBezTo>
                  <a:cubicBezTo>
                    <a:pt x="11058" y="5935"/>
                    <a:pt x="10985" y="5863"/>
                    <a:pt x="10985" y="5773"/>
                  </a:cubicBezTo>
                  <a:cubicBezTo>
                    <a:pt x="10984" y="5685"/>
                    <a:pt x="11058" y="5611"/>
                    <a:pt x="11147" y="5611"/>
                  </a:cubicBezTo>
                  <a:close/>
                  <a:moveTo>
                    <a:pt x="414" y="6199"/>
                  </a:moveTo>
                  <a:cubicBezTo>
                    <a:pt x="504" y="6199"/>
                    <a:pt x="576" y="6272"/>
                    <a:pt x="576" y="6362"/>
                  </a:cubicBezTo>
                  <a:cubicBezTo>
                    <a:pt x="576" y="6451"/>
                    <a:pt x="504" y="6524"/>
                    <a:pt x="414" y="6524"/>
                  </a:cubicBezTo>
                  <a:cubicBezTo>
                    <a:pt x="324" y="6524"/>
                    <a:pt x="253" y="6451"/>
                    <a:pt x="253" y="6362"/>
                  </a:cubicBezTo>
                  <a:cubicBezTo>
                    <a:pt x="253" y="6272"/>
                    <a:pt x="324" y="6199"/>
                    <a:pt x="414" y="6199"/>
                  </a:cubicBezTo>
                  <a:close/>
                  <a:moveTo>
                    <a:pt x="11021" y="6779"/>
                  </a:moveTo>
                  <a:cubicBezTo>
                    <a:pt x="11111" y="6779"/>
                    <a:pt x="11182" y="6852"/>
                    <a:pt x="11182" y="6942"/>
                  </a:cubicBezTo>
                  <a:cubicBezTo>
                    <a:pt x="11182" y="7031"/>
                    <a:pt x="11111" y="7104"/>
                    <a:pt x="11021" y="7104"/>
                  </a:cubicBezTo>
                  <a:cubicBezTo>
                    <a:pt x="10931" y="7104"/>
                    <a:pt x="10859" y="7031"/>
                    <a:pt x="10859" y="6942"/>
                  </a:cubicBezTo>
                  <a:cubicBezTo>
                    <a:pt x="10859" y="6852"/>
                    <a:pt x="10931" y="6779"/>
                    <a:pt x="11021" y="6779"/>
                  </a:cubicBezTo>
                  <a:close/>
                  <a:moveTo>
                    <a:pt x="667" y="7331"/>
                  </a:moveTo>
                  <a:cubicBezTo>
                    <a:pt x="757" y="7331"/>
                    <a:pt x="830" y="7404"/>
                    <a:pt x="830" y="7493"/>
                  </a:cubicBezTo>
                  <a:cubicBezTo>
                    <a:pt x="830" y="7583"/>
                    <a:pt x="757" y="7656"/>
                    <a:pt x="667" y="7656"/>
                  </a:cubicBezTo>
                  <a:cubicBezTo>
                    <a:pt x="578" y="7656"/>
                    <a:pt x="506" y="7583"/>
                    <a:pt x="506" y="7493"/>
                  </a:cubicBezTo>
                  <a:cubicBezTo>
                    <a:pt x="506" y="7404"/>
                    <a:pt x="578" y="7331"/>
                    <a:pt x="667" y="7331"/>
                  </a:cubicBezTo>
                  <a:close/>
                  <a:moveTo>
                    <a:pt x="10654" y="7865"/>
                  </a:moveTo>
                  <a:cubicBezTo>
                    <a:pt x="10744" y="7865"/>
                    <a:pt x="10816" y="7937"/>
                    <a:pt x="10816" y="8027"/>
                  </a:cubicBezTo>
                  <a:cubicBezTo>
                    <a:pt x="10816" y="8117"/>
                    <a:pt x="10744" y="8189"/>
                    <a:pt x="10654" y="8189"/>
                  </a:cubicBezTo>
                  <a:cubicBezTo>
                    <a:pt x="10564" y="8189"/>
                    <a:pt x="10493" y="8117"/>
                    <a:pt x="10493" y="8027"/>
                  </a:cubicBezTo>
                  <a:cubicBezTo>
                    <a:pt x="10493" y="7937"/>
                    <a:pt x="10564" y="7865"/>
                    <a:pt x="10654" y="7865"/>
                  </a:cubicBezTo>
                  <a:close/>
                  <a:moveTo>
                    <a:pt x="10041" y="8876"/>
                  </a:moveTo>
                  <a:cubicBezTo>
                    <a:pt x="10131" y="8876"/>
                    <a:pt x="10204" y="8949"/>
                    <a:pt x="10204" y="9038"/>
                  </a:cubicBezTo>
                  <a:cubicBezTo>
                    <a:pt x="10204" y="9128"/>
                    <a:pt x="10131" y="9201"/>
                    <a:pt x="10041" y="9201"/>
                  </a:cubicBezTo>
                  <a:cubicBezTo>
                    <a:pt x="9952" y="9201"/>
                    <a:pt x="9879" y="9128"/>
                    <a:pt x="9879" y="9038"/>
                  </a:cubicBezTo>
                  <a:cubicBezTo>
                    <a:pt x="9879" y="8949"/>
                    <a:pt x="9952" y="8876"/>
                    <a:pt x="10041" y="8876"/>
                  </a:cubicBezTo>
                  <a:close/>
                  <a:moveTo>
                    <a:pt x="2747" y="10058"/>
                  </a:moveTo>
                  <a:cubicBezTo>
                    <a:pt x="2836" y="10058"/>
                    <a:pt x="2908" y="10131"/>
                    <a:pt x="2908" y="10220"/>
                  </a:cubicBezTo>
                  <a:cubicBezTo>
                    <a:pt x="2908" y="10310"/>
                    <a:pt x="2836" y="10383"/>
                    <a:pt x="2747" y="10383"/>
                  </a:cubicBezTo>
                  <a:cubicBezTo>
                    <a:pt x="2657" y="10383"/>
                    <a:pt x="2584" y="10310"/>
                    <a:pt x="2584" y="10220"/>
                  </a:cubicBezTo>
                  <a:cubicBezTo>
                    <a:pt x="2584" y="10131"/>
                    <a:pt x="2657" y="10058"/>
                    <a:pt x="2747" y="10058"/>
                  </a:cubicBezTo>
                  <a:close/>
                  <a:moveTo>
                    <a:pt x="5768" y="936"/>
                  </a:moveTo>
                  <a:cubicBezTo>
                    <a:pt x="8439" y="936"/>
                    <a:pt x="10605" y="3102"/>
                    <a:pt x="10605" y="5774"/>
                  </a:cubicBezTo>
                  <a:cubicBezTo>
                    <a:pt x="10606" y="8445"/>
                    <a:pt x="8441" y="10612"/>
                    <a:pt x="5768" y="10612"/>
                  </a:cubicBezTo>
                  <a:cubicBezTo>
                    <a:pt x="3096" y="10612"/>
                    <a:pt x="930" y="8447"/>
                    <a:pt x="930" y="5774"/>
                  </a:cubicBezTo>
                  <a:cubicBezTo>
                    <a:pt x="930" y="3102"/>
                    <a:pt x="3096" y="936"/>
                    <a:pt x="5768" y="936"/>
                  </a:cubicBezTo>
                  <a:close/>
                  <a:moveTo>
                    <a:pt x="3796" y="10612"/>
                  </a:moveTo>
                  <a:cubicBezTo>
                    <a:pt x="3886" y="10612"/>
                    <a:pt x="3957" y="10684"/>
                    <a:pt x="3957" y="10774"/>
                  </a:cubicBezTo>
                  <a:cubicBezTo>
                    <a:pt x="3960" y="10864"/>
                    <a:pt x="3886" y="10937"/>
                    <a:pt x="3796" y="10937"/>
                  </a:cubicBezTo>
                  <a:cubicBezTo>
                    <a:pt x="3706" y="10937"/>
                    <a:pt x="3634" y="10864"/>
                    <a:pt x="3634" y="10774"/>
                  </a:cubicBezTo>
                  <a:cubicBezTo>
                    <a:pt x="3634" y="10684"/>
                    <a:pt x="3706" y="10612"/>
                    <a:pt x="3796" y="10612"/>
                  </a:cubicBezTo>
                  <a:close/>
                  <a:moveTo>
                    <a:pt x="6059" y="10990"/>
                  </a:moveTo>
                  <a:cubicBezTo>
                    <a:pt x="6149" y="10990"/>
                    <a:pt x="6222" y="11063"/>
                    <a:pt x="6222" y="11153"/>
                  </a:cubicBezTo>
                  <a:cubicBezTo>
                    <a:pt x="6222" y="11242"/>
                    <a:pt x="6149" y="11314"/>
                    <a:pt x="6059" y="11314"/>
                  </a:cubicBezTo>
                  <a:cubicBezTo>
                    <a:pt x="5970" y="11314"/>
                    <a:pt x="5897" y="11242"/>
                    <a:pt x="5897" y="11153"/>
                  </a:cubicBezTo>
                  <a:cubicBezTo>
                    <a:pt x="5897" y="11063"/>
                    <a:pt x="5970" y="10990"/>
                    <a:pt x="6059" y="10990"/>
                  </a:cubicBezTo>
                  <a:close/>
                  <a:moveTo>
                    <a:pt x="6041" y="0"/>
                  </a:moveTo>
                  <a:cubicBezTo>
                    <a:pt x="5816" y="0"/>
                    <a:pt x="5637" y="176"/>
                    <a:pt x="5626" y="399"/>
                  </a:cubicBezTo>
                  <a:cubicBezTo>
                    <a:pt x="5626" y="407"/>
                    <a:pt x="5627" y="412"/>
                    <a:pt x="5627" y="418"/>
                  </a:cubicBezTo>
                  <a:cubicBezTo>
                    <a:pt x="5521" y="420"/>
                    <a:pt x="5417" y="426"/>
                    <a:pt x="5315" y="435"/>
                  </a:cubicBezTo>
                  <a:cubicBezTo>
                    <a:pt x="5313" y="430"/>
                    <a:pt x="5315" y="423"/>
                    <a:pt x="5313" y="418"/>
                  </a:cubicBezTo>
                  <a:cubicBezTo>
                    <a:pt x="5279" y="210"/>
                    <a:pt x="5100" y="64"/>
                    <a:pt x="4897" y="64"/>
                  </a:cubicBezTo>
                  <a:cubicBezTo>
                    <a:pt x="4875" y="64"/>
                    <a:pt x="4852" y="65"/>
                    <a:pt x="4830" y="69"/>
                  </a:cubicBezTo>
                  <a:cubicBezTo>
                    <a:pt x="4827" y="69"/>
                    <a:pt x="4817" y="70"/>
                    <a:pt x="4817" y="71"/>
                  </a:cubicBezTo>
                  <a:cubicBezTo>
                    <a:pt x="4588" y="109"/>
                    <a:pt x="4437" y="325"/>
                    <a:pt x="4476" y="555"/>
                  </a:cubicBezTo>
                  <a:cubicBezTo>
                    <a:pt x="4477" y="561"/>
                    <a:pt x="4479" y="567"/>
                    <a:pt x="4479" y="572"/>
                  </a:cubicBezTo>
                  <a:cubicBezTo>
                    <a:pt x="3996" y="692"/>
                    <a:pt x="3539" y="877"/>
                    <a:pt x="3117" y="1118"/>
                  </a:cubicBezTo>
                  <a:lnTo>
                    <a:pt x="3108" y="1103"/>
                  </a:lnTo>
                  <a:cubicBezTo>
                    <a:pt x="3028" y="982"/>
                    <a:pt x="2895" y="918"/>
                    <a:pt x="2759" y="918"/>
                  </a:cubicBezTo>
                  <a:cubicBezTo>
                    <a:pt x="2678" y="918"/>
                    <a:pt x="2595" y="941"/>
                    <a:pt x="2522" y="990"/>
                  </a:cubicBezTo>
                  <a:lnTo>
                    <a:pt x="2515" y="995"/>
                  </a:lnTo>
                  <a:cubicBezTo>
                    <a:pt x="2322" y="1126"/>
                    <a:pt x="2275" y="1385"/>
                    <a:pt x="2406" y="1578"/>
                  </a:cubicBezTo>
                  <a:cubicBezTo>
                    <a:pt x="2410" y="1583"/>
                    <a:pt x="2415" y="1588"/>
                    <a:pt x="2418" y="1593"/>
                  </a:cubicBezTo>
                  <a:cubicBezTo>
                    <a:pt x="2337" y="1658"/>
                    <a:pt x="2256" y="1726"/>
                    <a:pt x="2179" y="1795"/>
                  </a:cubicBezTo>
                  <a:cubicBezTo>
                    <a:pt x="2175" y="1791"/>
                    <a:pt x="2174" y="1788"/>
                    <a:pt x="2170" y="1785"/>
                  </a:cubicBezTo>
                  <a:cubicBezTo>
                    <a:pt x="2088" y="1707"/>
                    <a:pt x="1983" y="1668"/>
                    <a:pt x="1878" y="1668"/>
                  </a:cubicBezTo>
                  <a:cubicBezTo>
                    <a:pt x="1767" y="1668"/>
                    <a:pt x="1657" y="1711"/>
                    <a:pt x="1574" y="1797"/>
                  </a:cubicBezTo>
                  <a:cubicBezTo>
                    <a:pt x="1573" y="1799"/>
                    <a:pt x="1565" y="1807"/>
                    <a:pt x="1564" y="1807"/>
                  </a:cubicBezTo>
                  <a:cubicBezTo>
                    <a:pt x="1404" y="1976"/>
                    <a:pt x="1416" y="2238"/>
                    <a:pt x="1585" y="2398"/>
                  </a:cubicBezTo>
                  <a:cubicBezTo>
                    <a:pt x="1590" y="2402"/>
                    <a:pt x="1595" y="2406"/>
                    <a:pt x="1599" y="2410"/>
                  </a:cubicBezTo>
                  <a:cubicBezTo>
                    <a:pt x="1533" y="2491"/>
                    <a:pt x="1471" y="2575"/>
                    <a:pt x="1410" y="2660"/>
                  </a:cubicBezTo>
                  <a:cubicBezTo>
                    <a:pt x="1405" y="2658"/>
                    <a:pt x="1403" y="2655"/>
                    <a:pt x="1399" y="2653"/>
                  </a:cubicBezTo>
                  <a:cubicBezTo>
                    <a:pt x="1330" y="2610"/>
                    <a:pt x="1253" y="2589"/>
                    <a:pt x="1177" y="2589"/>
                  </a:cubicBezTo>
                  <a:cubicBezTo>
                    <a:pt x="1036" y="2589"/>
                    <a:pt x="897" y="2660"/>
                    <a:pt x="818" y="2788"/>
                  </a:cubicBezTo>
                  <a:cubicBezTo>
                    <a:pt x="817" y="2791"/>
                    <a:pt x="808" y="2804"/>
                    <a:pt x="807" y="2807"/>
                  </a:cubicBezTo>
                  <a:cubicBezTo>
                    <a:pt x="690" y="3008"/>
                    <a:pt x="757" y="3267"/>
                    <a:pt x="957" y="3384"/>
                  </a:cubicBezTo>
                  <a:cubicBezTo>
                    <a:pt x="961" y="3387"/>
                    <a:pt x="966" y="3388"/>
                    <a:pt x="970" y="3391"/>
                  </a:cubicBezTo>
                  <a:cubicBezTo>
                    <a:pt x="883" y="3562"/>
                    <a:pt x="808" y="3740"/>
                    <a:pt x="741" y="3921"/>
                  </a:cubicBezTo>
                  <a:cubicBezTo>
                    <a:pt x="957" y="3992"/>
                    <a:pt x="1081" y="4224"/>
                    <a:pt x="1014" y="4444"/>
                  </a:cubicBezTo>
                  <a:cubicBezTo>
                    <a:pt x="964" y="4632"/>
                    <a:pt x="795" y="4754"/>
                    <a:pt x="608" y="4754"/>
                  </a:cubicBezTo>
                  <a:cubicBezTo>
                    <a:pt x="577" y="4754"/>
                    <a:pt x="544" y="4750"/>
                    <a:pt x="512" y="4743"/>
                  </a:cubicBezTo>
                  <a:cubicBezTo>
                    <a:pt x="446" y="5076"/>
                    <a:pt x="411" y="5421"/>
                    <a:pt x="411" y="5772"/>
                  </a:cubicBezTo>
                  <a:cubicBezTo>
                    <a:pt x="411" y="5825"/>
                    <a:pt x="413" y="5878"/>
                    <a:pt x="414" y="5933"/>
                  </a:cubicBezTo>
                  <a:lnTo>
                    <a:pt x="404" y="5933"/>
                  </a:lnTo>
                  <a:cubicBezTo>
                    <a:pt x="172" y="5952"/>
                    <a:pt x="1" y="6158"/>
                    <a:pt x="21" y="6389"/>
                  </a:cubicBezTo>
                  <a:cubicBezTo>
                    <a:pt x="21" y="6393"/>
                    <a:pt x="23" y="6409"/>
                    <a:pt x="23" y="6413"/>
                  </a:cubicBezTo>
                  <a:cubicBezTo>
                    <a:pt x="48" y="6629"/>
                    <a:pt x="232" y="6787"/>
                    <a:pt x="443" y="6787"/>
                  </a:cubicBezTo>
                  <a:cubicBezTo>
                    <a:pt x="458" y="6787"/>
                    <a:pt x="475" y="6785"/>
                    <a:pt x="492" y="6784"/>
                  </a:cubicBezTo>
                  <a:cubicBezTo>
                    <a:pt x="497" y="6783"/>
                    <a:pt x="502" y="6781"/>
                    <a:pt x="505" y="6781"/>
                  </a:cubicBezTo>
                  <a:cubicBezTo>
                    <a:pt x="525" y="6882"/>
                    <a:pt x="546" y="6982"/>
                    <a:pt x="570" y="7081"/>
                  </a:cubicBezTo>
                  <a:cubicBezTo>
                    <a:pt x="567" y="7082"/>
                    <a:pt x="565" y="7082"/>
                    <a:pt x="562" y="7082"/>
                  </a:cubicBezTo>
                  <a:cubicBezTo>
                    <a:pt x="339" y="7152"/>
                    <a:pt x="215" y="7388"/>
                    <a:pt x="285" y="7610"/>
                  </a:cubicBezTo>
                  <a:cubicBezTo>
                    <a:pt x="286" y="7615"/>
                    <a:pt x="291" y="7627"/>
                    <a:pt x="292" y="7631"/>
                  </a:cubicBezTo>
                  <a:cubicBezTo>
                    <a:pt x="352" y="7807"/>
                    <a:pt x="515" y="7916"/>
                    <a:pt x="691" y="7916"/>
                  </a:cubicBezTo>
                  <a:cubicBezTo>
                    <a:pt x="736" y="7916"/>
                    <a:pt x="782" y="7910"/>
                    <a:pt x="829" y="7894"/>
                  </a:cubicBezTo>
                  <a:cubicBezTo>
                    <a:pt x="834" y="7893"/>
                    <a:pt x="837" y="7889"/>
                    <a:pt x="842" y="7888"/>
                  </a:cubicBezTo>
                  <a:cubicBezTo>
                    <a:pt x="919" y="8065"/>
                    <a:pt x="1008" y="8238"/>
                    <a:pt x="1103" y="8406"/>
                  </a:cubicBezTo>
                  <a:cubicBezTo>
                    <a:pt x="1172" y="8362"/>
                    <a:pt x="1250" y="8341"/>
                    <a:pt x="1326" y="8341"/>
                  </a:cubicBezTo>
                  <a:cubicBezTo>
                    <a:pt x="1461" y="8341"/>
                    <a:pt x="1593" y="8406"/>
                    <a:pt x="1674" y="8527"/>
                  </a:cubicBezTo>
                  <a:cubicBezTo>
                    <a:pt x="1801" y="8716"/>
                    <a:pt x="1758" y="8974"/>
                    <a:pt x="1575" y="9107"/>
                  </a:cubicBezTo>
                  <a:cubicBezTo>
                    <a:pt x="1825" y="9419"/>
                    <a:pt x="2107" y="9705"/>
                    <a:pt x="2419" y="9956"/>
                  </a:cubicBezTo>
                  <a:cubicBezTo>
                    <a:pt x="2416" y="9961"/>
                    <a:pt x="2411" y="9965"/>
                    <a:pt x="2407" y="9971"/>
                  </a:cubicBezTo>
                  <a:cubicBezTo>
                    <a:pt x="2276" y="10162"/>
                    <a:pt x="2327" y="10425"/>
                    <a:pt x="2519" y="10557"/>
                  </a:cubicBezTo>
                  <a:lnTo>
                    <a:pt x="2528" y="10562"/>
                  </a:lnTo>
                  <a:cubicBezTo>
                    <a:pt x="2601" y="10611"/>
                    <a:pt x="2681" y="10635"/>
                    <a:pt x="2760" y="10635"/>
                  </a:cubicBezTo>
                  <a:cubicBezTo>
                    <a:pt x="2895" y="10635"/>
                    <a:pt x="3028" y="10568"/>
                    <a:pt x="3111" y="10447"/>
                  </a:cubicBezTo>
                  <a:cubicBezTo>
                    <a:pt x="3114" y="10442"/>
                    <a:pt x="3115" y="10437"/>
                    <a:pt x="3118" y="10431"/>
                  </a:cubicBezTo>
                  <a:cubicBezTo>
                    <a:pt x="3209" y="10483"/>
                    <a:pt x="3301" y="10533"/>
                    <a:pt x="3395" y="10579"/>
                  </a:cubicBezTo>
                  <a:cubicBezTo>
                    <a:pt x="3392" y="10584"/>
                    <a:pt x="3390" y="10588"/>
                    <a:pt x="3387" y="10594"/>
                  </a:cubicBezTo>
                  <a:cubicBezTo>
                    <a:pt x="3299" y="10810"/>
                    <a:pt x="3404" y="11057"/>
                    <a:pt x="3620" y="11143"/>
                  </a:cubicBezTo>
                  <a:cubicBezTo>
                    <a:pt x="3622" y="11144"/>
                    <a:pt x="3633" y="11148"/>
                    <a:pt x="3635" y="11148"/>
                  </a:cubicBezTo>
                  <a:cubicBezTo>
                    <a:pt x="3685" y="11169"/>
                    <a:pt x="3736" y="11178"/>
                    <a:pt x="3787" y="11178"/>
                  </a:cubicBezTo>
                  <a:cubicBezTo>
                    <a:pt x="3954" y="11178"/>
                    <a:pt x="4109" y="11075"/>
                    <a:pt x="4176" y="10910"/>
                  </a:cubicBezTo>
                  <a:cubicBezTo>
                    <a:pt x="4178" y="10905"/>
                    <a:pt x="4178" y="10900"/>
                    <a:pt x="4179" y="10894"/>
                  </a:cubicBezTo>
                  <a:cubicBezTo>
                    <a:pt x="4640" y="11037"/>
                    <a:pt x="5126" y="11117"/>
                    <a:pt x="5629" y="11128"/>
                  </a:cubicBezTo>
                  <a:cubicBezTo>
                    <a:pt x="5629" y="11134"/>
                    <a:pt x="5628" y="11139"/>
                    <a:pt x="5629" y="11144"/>
                  </a:cubicBezTo>
                  <a:cubicBezTo>
                    <a:pt x="5639" y="11370"/>
                    <a:pt x="5826" y="11548"/>
                    <a:pt x="6050" y="11548"/>
                  </a:cubicBezTo>
                  <a:lnTo>
                    <a:pt x="6070" y="11548"/>
                  </a:lnTo>
                  <a:cubicBezTo>
                    <a:pt x="6071" y="11548"/>
                    <a:pt x="6084" y="11547"/>
                    <a:pt x="6086" y="11547"/>
                  </a:cubicBezTo>
                  <a:cubicBezTo>
                    <a:pt x="6318" y="11533"/>
                    <a:pt x="6488" y="11336"/>
                    <a:pt x="6477" y="11104"/>
                  </a:cubicBezTo>
                  <a:cubicBezTo>
                    <a:pt x="6477" y="11097"/>
                    <a:pt x="6475" y="11092"/>
                    <a:pt x="6475" y="11085"/>
                  </a:cubicBezTo>
                  <a:cubicBezTo>
                    <a:pt x="7066" y="11007"/>
                    <a:pt x="7627" y="10831"/>
                    <a:pt x="8143" y="10575"/>
                  </a:cubicBezTo>
                  <a:cubicBezTo>
                    <a:pt x="8032" y="10374"/>
                    <a:pt x="8100" y="10123"/>
                    <a:pt x="8299" y="10007"/>
                  </a:cubicBezTo>
                  <a:cubicBezTo>
                    <a:pt x="8366" y="9968"/>
                    <a:pt x="8440" y="9949"/>
                    <a:pt x="8514" y="9949"/>
                  </a:cubicBezTo>
                  <a:cubicBezTo>
                    <a:pt x="8653" y="9949"/>
                    <a:pt x="8790" y="10017"/>
                    <a:pt x="8870" y="10141"/>
                  </a:cubicBezTo>
                  <a:cubicBezTo>
                    <a:pt x="9193" y="9910"/>
                    <a:pt x="9492" y="9645"/>
                    <a:pt x="9757" y="9349"/>
                  </a:cubicBezTo>
                  <a:cubicBezTo>
                    <a:pt x="9761" y="9351"/>
                    <a:pt x="9763" y="9356"/>
                    <a:pt x="9766" y="9359"/>
                  </a:cubicBezTo>
                  <a:cubicBezTo>
                    <a:pt x="9842" y="9419"/>
                    <a:pt x="9935" y="9446"/>
                    <a:pt x="10024" y="9446"/>
                  </a:cubicBezTo>
                  <a:cubicBezTo>
                    <a:pt x="10150" y="9446"/>
                    <a:pt x="10274" y="9392"/>
                    <a:pt x="10358" y="9283"/>
                  </a:cubicBezTo>
                  <a:cubicBezTo>
                    <a:pt x="10361" y="9281"/>
                    <a:pt x="10368" y="9270"/>
                    <a:pt x="10369" y="9267"/>
                  </a:cubicBezTo>
                  <a:cubicBezTo>
                    <a:pt x="10506" y="9082"/>
                    <a:pt x="10465" y="8824"/>
                    <a:pt x="10283" y="8685"/>
                  </a:cubicBezTo>
                  <a:cubicBezTo>
                    <a:pt x="10277" y="8681"/>
                    <a:pt x="10272" y="8680"/>
                    <a:pt x="10268" y="8676"/>
                  </a:cubicBezTo>
                  <a:cubicBezTo>
                    <a:pt x="10325" y="8589"/>
                    <a:pt x="10379" y="8499"/>
                    <a:pt x="10430" y="8408"/>
                  </a:cubicBezTo>
                  <a:lnTo>
                    <a:pt x="10438" y="8412"/>
                  </a:lnTo>
                  <a:cubicBezTo>
                    <a:pt x="10499" y="8441"/>
                    <a:pt x="10562" y="8455"/>
                    <a:pt x="10623" y="8455"/>
                  </a:cubicBezTo>
                  <a:cubicBezTo>
                    <a:pt x="10779" y="8455"/>
                    <a:pt x="10929" y="8369"/>
                    <a:pt x="11003" y="8220"/>
                  </a:cubicBezTo>
                  <a:cubicBezTo>
                    <a:pt x="11006" y="8216"/>
                    <a:pt x="11011" y="8201"/>
                    <a:pt x="11014" y="8197"/>
                  </a:cubicBezTo>
                  <a:cubicBezTo>
                    <a:pt x="11111" y="7985"/>
                    <a:pt x="11017" y="7733"/>
                    <a:pt x="10805" y="7637"/>
                  </a:cubicBezTo>
                  <a:lnTo>
                    <a:pt x="10792" y="7633"/>
                  </a:lnTo>
                  <a:cubicBezTo>
                    <a:pt x="10828" y="7538"/>
                    <a:pt x="10860" y="7441"/>
                    <a:pt x="10890" y="7343"/>
                  </a:cubicBezTo>
                  <a:cubicBezTo>
                    <a:pt x="10894" y="7343"/>
                    <a:pt x="10897" y="7345"/>
                    <a:pt x="10900" y="7345"/>
                  </a:cubicBezTo>
                  <a:cubicBezTo>
                    <a:pt x="10932" y="7352"/>
                    <a:pt x="10967" y="7356"/>
                    <a:pt x="10999" y="7356"/>
                  </a:cubicBezTo>
                  <a:cubicBezTo>
                    <a:pt x="11189" y="7356"/>
                    <a:pt x="11361" y="7227"/>
                    <a:pt x="11408" y="7032"/>
                  </a:cubicBezTo>
                  <a:cubicBezTo>
                    <a:pt x="11410" y="7029"/>
                    <a:pt x="11412" y="7015"/>
                    <a:pt x="11413" y="7010"/>
                  </a:cubicBezTo>
                  <a:cubicBezTo>
                    <a:pt x="11463" y="6783"/>
                    <a:pt x="11316" y="6558"/>
                    <a:pt x="11089" y="6509"/>
                  </a:cubicBezTo>
                  <a:cubicBezTo>
                    <a:pt x="11084" y="6508"/>
                    <a:pt x="11079" y="6508"/>
                    <a:pt x="11074" y="6508"/>
                  </a:cubicBezTo>
                  <a:cubicBezTo>
                    <a:pt x="11088" y="6407"/>
                    <a:pt x="11099" y="6305"/>
                    <a:pt x="11106" y="6203"/>
                  </a:cubicBezTo>
                  <a:cubicBezTo>
                    <a:pt x="11113" y="6203"/>
                    <a:pt x="11118" y="6204"/>
                    <a:pt x="11125" y="6204"/>
                  </a:cubicBezTo>
                  <a:cubicBezTo>
                    <a:pt x="11358" y="6204"/>
                    <a:pt x="11547" y="6015"/>
                    <a:pt x="11547" y="5782"/>
                  </a:cubicBezTo>
                  <a:lnTo>
                    <a:pt x="11547" y="5771"/>
                  </a:lnTo>
                  <a:lnTo>
                    <a:pt x="11547" y="5766"/>
                  </a:lnTo>
                  <a:lnTo>
                    <a:pt x="11547" y="5761"/>
                  </a:lnTo>
                  <a:lnTo>
                    <a:pt x="11547" y="5750"/>
                  </a:lnTo>
                  <a:cubicBezTo>
                    <a:pt x="11547" y="5517"/>
                    <a:pt x="11358" y="5334"/>
                    <a:pt x="11125" y="5334"/>
                  </a:cubicBezTo>
                  <a:cubicBezTo>
                    <a:pt x="11118" y="5334"/>
                    <a:pt x="11113" y="5336"/>
                    <a:pt x="11106" y="5337"/>
                  </a:cubicBezTo>
                  <a:cubicBezTo>
                    <a:pt x="11091" y="5137"/>
                    <a:pt x="11062" y="4941"/>
                    <a:pt x="11024" y="4747"/>
                  </a:cubicBezTo>
                  <a:cubicBezTo>
                    <a:pt x="10992" y="4754"/>
                    <a:pt x="10960" y="4757"/>
                    <a:pt x="10929" y="4757"/>
                  </a:cubicBezTo>
                  <a:cubicBezTo>
                    <a:pt x="10876" y="4757"/>
                    <a:pt x="10825" y="4748"/>
                    <a:pt x="10777" y="4729"/>
                  </a:cubicBezTo>
                  <a:cubicBezTo>
                    <a:pt x="10658" y="4682"/>
                    <a:pt x="10562" y="4580"/>
                    <a:pt x="10526" y="4448"/>
                  </a:cubicBezTo>
                  <a:cubicBezTo>
                    <a:pt x="10467" y="4232"/>
                    <a:pt x="10589" y="4005"/>
                    <a:pt x="10798" y="3934"/>
                  </a:cubicBezTo>
                  <a:cubicBezTo>
                    <a:pt x="10661" y="3559"/>
                    <a:pt x="10484" y="3201"/>
                    <a:pt x="10269" y="2869"/>
                  </a:cubicBezTo>
                  <a:cubicBezTo>
                    <a:pt x="10273" y="2866"/>
                    <a:pt x="10279" y="2864"/>
                    <a:pt x="10283" y="2861"/>
                  </a:cubicBezTo>
                  <a:cubicBezTo>
                    <a:pt x="10468" y="2721"/>
                    <a:pt x="10505" y="2456"/>
                    <a:pt x="10365" y="2270"/>
                  </a:cubicBezTo>
                  <a:cubicBezTo>
                    <a:pt x="10364" y="2269"/>
                    <a:pt x="10357" y="2258"/>
                    <a:pt x="10356" y="2257"/>
                  </a:cubicBezTo>
                  <a:cubicBezTo>
                    <a:pt x="10273" y="2151"/>
                    <a:pt x="10152" y="2097"/>
                    <a:pt x="10028" y="2097"/>
                  </a:cubicBezTo>
                  <a:cubicBezTo>
                    <a:pt x="9938" y="2097"/>
                    <a:pt x="9846" y="2126"/>
                    <a:pt x="9768" y="2186"/>
                  </a:cubicBezTo>
                  <a:lnTo>
                    <a:pt x="9757" y="2197"/>
                  </a:lnTo>
                  <a:cubicBezTo>
                    <a:pt x="9625" y="2050"/>
                    <a:pt x="9482" y="1911"/>
                    <a:pt x="9335" y="1780"/>
                  </a:cubicBezTo>
                  <a:cubicBezTo>
                    <a:pt x="9253" y="1876"/>
                    <a:pt x="9134" y="1927"/>
                    <a:pt x="9015" y="1927"/>
                  </a:cubicBezTo>
                  <a:cubicBezTo>
                    <a:pt x="8962" y="1927"/>
                    <a:pt x="8909" y="1917"/>
                    <a:pt x="8859" y="1897"/>
                  </a:cubicBezTo>
                  <a:cubicBezTo>
                    <a:pt x="8824" y="1883"/>
                    <a:pt x="8791" y="1864"/>
                    <a:pt x="8759" y="1839"/>
                  </a:cubicBezTo>
                  <a:cubicBezTo>
                    <a:pt x="8582" y="1704"/>
                    <a:pt x="8540" y="1452"/>
                    <a:pt x="8663" y="1268"/>
                  </a:cubicBezTo>
                  <a:cubicBezTo>
                    <a:pt x="8331" y="1055"/>
                    <a:pt x="7973" y="874"/>
                    <a:pt x="7596" y="737"/>
                  </a:cubicBezTo>
                  <a:cubicBezTo>
                    <a:pt x="7598" y="731"/>
                    <a:pt x="7600" y="728"/>
                    <a:pt x="7601" y="724"/>
                  </a:cubicBezTo>
                  <a:cubicBezTo>
                    <a:pt x="7664" y="499"/>
                    <a:pt x="7535" y="266"/>
                    <a:pt x="7309" y="203"/>
                  </a:cubicBezTo>
                  <a:cubicBezTo>
                    <a:pt x="7307" y="203"/>
                    <a:pt x="7297" y="199"/>
                    <a:pt x="7295" y="199"/>
                  </a:cubicBezTo>
                  <a:cubicBezTo>
                    <a:pt x="7259" y="189"/>
                    <a:pt x="7222" y="184"/>
                    <a:pt x="7186" y="184"/>
                  </a:cubicBezTo>
                  <a:cubicBezTo>
                    <a:pt x="7002" y="184"/>
                    <a:pt x="6835" y="308"/>
                    <a:pt x="6783" y="494"/>
                  </a:cubicBezTo>
                  <a:cubicBezTo>
                    <a:pt x="6782" y="502"/>
                    <a:pt x="6782" y="507"/>
                    <a:pt x="6778" y="513"/>
                  </a:cubicBezTo>
                  <a:cubicBezTo>
                    <a:pt x="6677" y="493"/>
                    <a:pt x="6573" y="477"/>
                    <a:pt x="6470" y="462"/>
                  </a:cubicBezTo>
                  <a:cubicBezTo>
                    <a:pt x="6470" y="457"/>
                    <a:pt x="6473" y="454"/>
                    <a:pt x="6473" y="449"/>
                  </a:cubicBezTo>
                  <a:cubicBezTo>
                    <a:pt x="6487" y="217"/>
                    <a:pt x="6309" y="16"/>
                    <a:pt x="6077" y="2"/>
                  </a:cubicBezTo>
                  <a:cubicBezTo>
                    <a:pt x="6075" y="2"/>
                    <a:pt x="6063" y="1"/>
                    <a:pt x="6060" y="1"/>
                  </a:cubicBezTo>
                  <a:cubicBezTo>
                    <a:pt x="6054" y="0"/>
                    <a:pt x="6047" y="0"/>
                    <a:pt x="6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6125200" y="249383"/>
              <a:ext cx="439333" cy="439287"/>
            </a:xfrm>
            <a:custGeom>
              <a:avLst/>
              <a:gdLst/>
              <a:ahLst/>
              <a:cxnLst/>
              <a:rect l="l" t="t" r="r" b="b"/>
              <a:pathLst>
                <a:path w="9678" h="9677" extrusionOk="0">
                  <a:moveTo>
                    <a:pt x="4839" y="175"/>
                  </a:moveTo>
                  <a:cubicBezTo>
                    <a:pt x="7414" y="175"/>
                    <a:pt x="9502" y="2263"/>
                    <a:pt x="9502" y="4839"/>
                  </a:cubicBezTo>
                  <a:cubicBezTo>
                    <a:pt x="9503" y="7416"/>
                    <a:pt x="7415" y="9504"/>
                    <a:pt x="4839" y="9504"/>
                  </a:cubicBezTo>
                  <a:cubicBezTo>
                    <a:pt x="2263" y="9504"/>
                    <a:pt x="175" y="7416"/>
                    <a:pt x="175" y="4839"/>
                  </a:cubicBezTo>
                  <a:cubicBezTo>
                    <a:pt x="175" y="2263"/>
                    <a:pt x="2263" y="175"/>
                    <a:pt x="4839" y="175"/>
                  </a:cubicBezTo>
                  <a:close/>
                  <a:moveTo>
                    <a:pt x="4839" y="1"/>
                  </a:moveTo>
                  <a:cubicBezTo>
                    <a:pt x="2167" y="1"/>
                    <a:pt x="1" y="2167"/>
                    <a:pt x="1" y="4839"/>
                  </a:cubicBezTo>
                  <a:cubicBezTo>
                    <a:pt x="1" y="7511"/>
                    <a:pt x="2167" y="9677"/>
                    <a:pt x="4839" y="9677"/>
                  </a:cubicBezTo>
                  <a:cubicBezTo>
                    <a:pt x="7510" y="9677"/>
                    <a:pt x="9676" y="7511"/>
                    <a:pt x="9676" y="4839"/>
                  </a:cubicBezTo>
                  <a:cubicBezTo>
                    <a:pt x="9677" y="2167"/>
                    <a:pt x="7512" y="1"/>
                    <a:pt x="48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6457945" y="346347"/>
              <a:ext cx="40674" cy="40356"/>
            </a:xfrm>
            <a:custGeom>
              <a:avLst/>
              <a:gdLst/>
              <a:ahLst/>
              <a:cxnLst/>
              <a:rect l="l" t="t" r="r" b="b"/>
              <a:pathLst>
                <a:path w="896" h="889" extrusionOk="0">
                  <a:moveTo>
                    <a:pt x="503" y="0"/>
                  </a:moveTo>
                  <a:lnTo>
                    <a:pt x="0" y="417"/>
                  </a:lnTo>
                  <a:cubicBezTo>
                    <a:pt x="135" y="564"/>
                    <a:pt x="256" y="722"/>
                    <a:pt x="363" y="888"/>
                  </a:cubicBezTo>
                  <a:lnTo>
                    <a:pt x="895" y="511"/>
                  </a:lnTo>
                  <a:cubicBezTo>
                    <a:pt x="778" y="331"/>
                    <a:pt x="648" y="159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6480960" y="385659"/>
              <a:ext cx="38223" cy="37360"/>
            </a:xfrm>
            <a:custGeom>
              <a:avLst/>
              <a:gdLst/>
              <a:ahLst/>
              <a:cxnLst/>
              <a:rect l="l" t="t" r="r" b="b"/>
              <a:pathLst>
                <a:path w="842" h="823" extrusionOk="0">
                  <a:moveTo>
                    <a:pt x="595" y="0"/>
                  </a:moveTo>
                  <a:lnTo>
                    <a:pt x="0" y="272"/>
                  </a:lnTo>
                  <a:cubicBezTo>
                    <a:pt x="93" y="448"/>
                    <a:pt x="169" y="632"/>
                    <a:pt x="230" y="823"/>
                  </a:cubicBezTo>
                  <a:lnTo>
                    <a:pt x="842" y="595"/>
                  </a:lnTo>
                  <a:cubicBezTo>
                    <a:pt x="774" y="389"/>
                    <a:pt x="693" y="19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6494670" y="430736"/>
              <a:ext cx="33138" cy="31777"/>
            </a:xfrm>
            <a:custGeom>
              <a:avLst/>
              <a:gdLst/>
              <a:ahLst/>
              <a:cxnLst/>
              <a:rect l="l" t="t" r="r" b="b"/>
              <a:pathLst>
                <a:path w="730" h="700" extrusionOk="0">
                  <a:moveTo>
                    <a:pt x="645" y="1"/>
                  </a:moveTo>
                  <a:lnTo>
                    <a:pt x="1" y="109"/>
                  </a:lnTo>
                  <a:cubicBezTo>
                    <a:pt x="44" y="301"/>
                    <a:pt x="71" y="498"/>
                    <a:pt x="78" y="700"/>
                  </a:cubicBezTo>
                  <a:lnTo>
                    <a:pt x="730" y="639"/>
                  </a:lnTo>
                  <a:cubicBezTo>
                    <a:pt x="719" y="420"/>
                    <a:pt x="690" y="207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6191113" y="346347"/>
              <a:ext cx="40719" cy="40356"/>
            </a:xfrm>
            <a:custGeom>
              <a:avLst/>
              <a:gdLst/>
              <a:ahLst/>
              <a:cxnLst/>
              <a:rect l="l" t="t" r="r" b="b"/>
              <a:pathLst>
                <a:path w="897" h="889" extrusionOk="0">
                  <a:moveTo>
                    <a:pt x="393" y="0"/>
                  </a:moveTo>
                  <a:cubicBezTo>
                    <a:pt x="250" y="160"/>
                    <a:pt x="119" y="331"/>
                    <a:pt x="1" y="511"/>
                  </a:cubicBezTo>
                  <a:lnTo>
                    <a:pt x="533" y="888"/>
                  </a:lnTo>
                  <a:cubicBezTo>
                    <a:pt x="641" y="722"/>
                    <a:pt x="762" y="564"/>
                    <a:pt x="896" y="417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6170549" y="385704"/>
              <a:ext cx="38223" cy="37405"/>
            </a:xfrm>
            <a:custGeom>
              <a:avLst/>
              <a:gdLst/>
              <a:ahLst/>
              <a:cxnLst/>
              <a:rect l="l" t="t" r="r" b="b"/>
              <a:pathLst>
                <a:path w="842" h="824" extrusionOk="0">
                  <a:moveTo>
                    <a:pt x="247" y="0"/>
                  </a:moveTo>
                  <a:cubicBezTo>
                    <a:pt x="150" y="190"/>
                    <a:pt x="67" y="389"/>
                    <a:pt x="0" y="595"/>
                  </a:cubicBezTo>
                  <a:lnTo>
                    <a:pt x="612" y="824"/>
                  </a:lnTo>
                  <a:cubicBezTo>
                    <a:pt x="673" y="631"/>
                    <a:pt x="750" y="447"/>
                    <a:pt x="842" y="272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6261475" y="294778"/>
              <a:ext cx="37360" cy="38177"/>
            </a:xfrm>
            <a:custGeom>
              <a:avLst/>
              <a:gdLst/>
              <a:ahLst/>
              <a:cxnLst/>
              <a:rect l="l" t="t" r="r" b="b"/>
              <a:pathLst>
                <a:path w="823" h="841" extrusionOk="0">
                  <a:moveTo>
                    <a:pt x="595" y="1"/>
                  </a:moveTo>
                  <a:cubicBezTo>
                    <a:pt x="389" y="67"/>
                    <a:pt x="190" y="149"/>
                    <a:pt x="0" y="246"/>
                  </a:cubicBezTo>
                  <a:lnTo>
                    <a:pt x="272" y="840"/>
                  </a:lnTo>
                  <a:cubicBezTo>
                    <a:pt x="447" y="750"/>
                    <a:pt x="632" y="672"/>
                    <a:pt x="823" y="612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6351403" y="286062"/>
              <a:ext cx="31822" cy="33184"/>
            </a:xfrm>
            <a:custGeom>
              <a:avLst/>
              <a:gdLst/>
              <a:ahLst/>
              <a:cxnLst/>
              <a:rect l="l" t="t" r="r" b="b"/>
              <a:pathLst>
                <a:path w="701" h="731" extrusionOk="0">
                  <a:moveTo>
                    <a:pt x="63" y="1"/>
                  </a:moveTo>
                  <a:lnTo>
                    <a:pt x="1" y="652"/>
                  </a:lnTo>
                  <a:cubicBezTo>
                    <a:pt x="202" y="661"/>
                    <a:pt x="400" y="687"/>
                    <a:pt x="591" y="731"/>
                  </a:cubicBezTo>
                  <a:lnTo>
                    <a:pt x="701" y="85"/>
                  </a:lnTo>
                  <a:cubicBezTo>
                    <a:pt x="494" y="42"/>
                    <a:pt x="280" y="13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6306553" y="286153"/>
              <a:ext cx="31776" cy="33138"/>
            </a:xfrm>
            <a:custGeom>
              <a:avLst/>
              <a:gdLst/>
              <a:ahLst/>
              <a:cxnLst/>
              <a:rect l="l" t="t" r="r" b="b"/>
              <a:pathLst>
                <a:path w="700" h="730" extrusionOk="0">
                  <a:moveTo>
                    <a:pt x="638" y="1"/>
                  </a:moveTo>
                  <a:cubicBezTo>
                    <a:pt x="420" y="11"/>
                    <a:pt x="207" y="40"/>
                    <a:pt x="0" y="85"/>
                  </a:cubicBezTo>
                  <a:lnTo>
                    <a:pt x="109" y="730"/>
                  </a:lnTo>
                  <a:cubicBezTo>
                    <a:pt x="301" y="685"/>
                    <a:pt x="498" y="659"/>
                    <a:pt x="700" y="652"/>
                  </a:cubicBezTo>
                  <a:lnTo>
                    <a:pt x="6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6427167" y="315387"/>
              <a:ext cx="40402" cy="40629"/>
            </a:xfrm>
            <a:custGeom>
              <a:avLst/>
              <a:gdLst/>
              <a:ahLst/>
              <a:cxnLst/>
              <a:rect l="l" t="t" r="r" b="b"/>
              <a:pathLst>
                <a:path w="890" h="895" extrusionOk="0">
                  <a:moveTo>
                    <a:pt x="379" y="0"/>
                  </a:moveTo>
                  <a:lnTo>
                    <a:pt x="1" y="533"/>
                  </a:lnTo>
                  <a:cubicBezTo>
                    <a:pt x="170" y="639"/>
                    <a:pt x="329" y="760"/>
                    <a:pt x="473" y="894"/>
                  </a:cubicBezTo>
                  <a:lnTo>
                    <a:pt x="890" y="391"/>
                  </a:lnTo>
                  <a:cubicBezTo>
                    <a:pt x="731" y="248"/>
                    <a:pt x="560" y="117"/>
                    <a:pt x="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6390851" y="294823"/>
              <a:ext cx="37405" cy="38177"/>
            </a:xfrm>
            <a:custGeom>
              <a:avLst/>
              <a:gdLst/>
              <a:ahLst/>
              <a:cxnLst/>
              <a:rect l="l" t="t" r="r" b="b"/>
              <a:pathLst>
                <a:path w="824" h="841" extrusionOk="0">
                  <a:moveTo>
                    <a:pt x="228" y="1"/>
                  </a:moveTo>
                  <a:lnTo>
                    <a:pt x="1" y="612"/>
                  </a:lnTo>
                  <a:cubicBezTo>
                    <a:pt x="192" y="671"/>
                    <a:pt x="377" y="749"/>
                    <a:pt x="551" y="840"/>
                  </a:cubicBezTo>
                  <a:lnTo>
                    <a:pt x="823" y="247"/>
                  </a:lnTo>
                  <a:cubicBezTo>
                    <a:pt x="633" y="149"/>
                    <a:pt x="434" y="66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6222118" y="315387"/>
              <a:ext cx="40447" cy="40629"/>
            </a:xfrm>
            <a:custGeom>
              <a:avLst/>
              <a:gdLst/>
              <a:ahLst/>
              <a:cxnLst/>
              <a:rect l="l" t="t" r="r" b="b"/>
              <a:pathLst>
                <a:path w="891" h="895" extrusionOk="0">
                  <a:moveTo>
                    <a:pt x="512" y="0"/>
                  </a:moveTo>
                  <a:cubicBezTo>
                    <a:pt x="331" y="117"/>
                    <a:pt x="159" y="248"/>
                    <a:pt x="0" y="391"/>
                  </a:cubicBezTo>
                  <a:lnTo>
                    <a:pt x="417" y="894"/>
                  </a:lnTo>
                  <a:cubicBezTo>
                    <a:pt x="563" y="760"/>
                    <a:pt x="723" y="639"/>
                    <a:pt x="890" y="533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6351403" y="618944"/>
              <a:ext cx="31822" cy="33093"/>
            </a:xfrm>
            <a:custGeom>
              <a:avLst/>
              <a:gdLst/>
              <a:ahLst/>
              <a:cxnLst/>
              <a:rect l="l" t="t" r="r" b="b"/>
              <a:pathLst>
                <a:path w="701" h="729" extrusionOk="0">
                  <a:moveTo>
                    <a:pt x="591" y="0"/>
                  </a:moveTo>
                  <a:cubicBezTo>
                    <a:pt x="400" y="42"/>
                    <a:pt x="202" y="69"/>
                    <a:pt x="1" y="77"/>
                  </a:cubicBezTo>
                  <a:lnTo>
                    <a:pt x="63" y="729"/>
                  </a:lnTo>
                  <a:cubicBezTo>
                    <a:pt x="280" y="718"/>
                    <a:pt x="494" y="689"/>
                    <a:pt x="701" y="645"/>
                  </a:cubicBezTo>
                  <a:lnTo>
                    <a:pt x="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6494715" y="475586"/>
              <a:ext cx="33138" cy="31867"/>
            </a:xfrm>
            <a:custGeom>
              <a:avLst/>
              <a:gdLst/>
              <a:ahLst/>
              <a:cxnLst/>
              <a:rect l="l" t="t" r="r" b="b"/>
              <a:pathLst>
                <a:path w="730" h="702" extrusionOk="0">
                  <a:moveTo>
                    <a:pt x="79" y="1"/>
                  </a:moveTo>
                  <a:cubicBezTo>
                    <a:pt x="70" y="202"/>
                    <a:pt x="43" y="400"/>
                    <a:pt x="1" y="591"/>
                  </a:cubicBezTo>
                  <a:lnTo>
                    <a:pt x="645" y="701"/>
                  </a:lnTo>
                  <a:cubicBezTo>
                    <a:pt x="689" y="494"/>
                    <a:pt x="718" y="280"/>
                    <a:pt x="730" y="63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6261566" y="605144"/>
              <a:ext cx="37360" cy="38177"/>
            </a:xfrm>
            <a:custGeom>
              <a:avLst/>
              <a:gdLst/>
              <a:ahLst/>
              <a:cxnLst/>
              <a:rect l="l" t="t" r="r" b="b"/>
              <a:pathLst>
                <a:path w="823" h="841" extrusionOk="0">
                  <a:moveTo>
                    <a:pt x="271" y="0"/>
                  </a:moveTo>
                  <a:lnTo>
                    <a:pt x="0" y="594"/>
                  </a:lnTo>
                  <a:cubicBezTo>
                    <a:pt x="190" y="691"/>
                    <a:pt x="388" y="775"/>
                    <a:pt x="594" y="841"/>
                  </a:cubicBezTo>
                  <a:lnTo>
                    <a:pt x="823" y="229"/>
                  </a:lnTo>
                  <a:cubicBezTo>
                    <a:pt x="630" y="169"/>
                    <a:pt x="446" y="93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6306553" y="618944"/>
              <a:ext cx="31776" cy="33093"/>
            </a:xfrm>
            <a:custGeom>
              <a:avLst/>
              <a:gdLst/>
              <a:ahLst/>
              <a:cxnLst/>
              <a:rect l="l" t="t" r="r" b="b"/>
              <a:pathLst>
                <a:path w="700" h="729" extrusionOk="0">
                  <a:moveTo>
                    <a:pt x="109" y="0"/>
                  </a:moveTo>
                  <a:lnTo>
                    <a:pt x="0" y="645"/>
                  </a:lnTo>
                  <a:cubicBezTo>
                    <a:pt x="207" y="688"/>
                    <a:pt x="420" y="717"/>
                    <a:pt x="638" y="729"/>
                  </a:cubicBezTo>
                  <a:lnTo>
                    <a:pt x="700" y="77"/>
                  </a:lnTo>
                  <a:cubicBezTo>
                    <a:pt x="498" y="69"/>
                    <a:pt x="301" y="42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6480960" y="515035"/>
              <a:ext cx="38223" cy="37405"/>
            </a:xfrm>
            <a:custGeom>
              <a:avLst/>
              <a:gdLst/>
              <a:ahLst/>
              <a:cxnLst/>
              <a:rect l="l" t="t" r="r" b="b"/>
              <a:pathLst>
                <a:path w="842" h="824" extrusionOk="0">
                  <a:moveTo>
                    <a:pt x="230" y="1"/>
                  </a:moveTo>
                  <a:cubicBezTo>
                    <a:pt x="169" y="193"/>
                    <a:pt x="92" y="377"/>
                    <a:pt x="0" y="551"/>
                  </a:cubicBezTo>
                  <a:lnTo>
                    <a:pt x="595" y="823"/>
                  </a:lnTo>
                  <a:cubicBezTo>
                    <a:pt x="693" y="634"/>
                    <a:pt x="775" y="434"/>
                    <a:pt x="842" y="229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6427258" y="582128"/>
              <a:ext cx="40447" cy="40674"/>
            </a:xfrm>
            <a:custGeom>
              <a:avLst/>
              <a:gdLst/>
              <a:ahLst/>
              <a:cxnLst/>
              <a:rect l="l" t="t" r="r" b="b"/>
              <a:pathLst>
                <a:path w="891" h="896" extrusionOk="0">
                  <a:moveTo>
                    <a:pt x="474" y="0"/>
                  </a:moveTo>
                  <a:cubicBezTo>
                    <a:pt x="327" y="135"/>
                    <a:pt x="168" y="255"/>
                    <a:pt x="0" y="363"/>
                  </a:cubicBezTo>
                  <a:lnTo>
                    <a:pt x="379" y="896"/>
                  </a:lnTo>
                  <a:cubicBezTo>
                    <a:pt x="559" y="778"/>
                    <a:pt x="730" y="648"/>
                    <a:pt x="890" y="504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6457945" y="551487"/>
              <a:ext cx="40674" cy="40402"/>
            </a:xfrm>
            <a:custGeom>
              <a:avLst/>
              <a:gdLst/>
              <a:ahLst/>
              <a:cxnLst/>
              <a:rect l="l" t="t" r="r" b="b"/>
              <a:pathLst>
                <a:path w="896" h="890" extrusionOk="0">
                  <a:moveTo>
                    <a:pt x="363" y="0"/>
                  </a:moveTo>
                  <a:cubicBezTo>
                    <a:pt x="256" y="168"/>
                    <a:pt x="135" y="326"/>
                    <a:pt x="0" y="473"/>
                  </a:cubicBezTo>
                  <a:lnTo>
                    <a:pt x="504" y="889"/>
                  </a:lnTo>
                  <a:cubicBezTo>
                    <a:pt x="648" y="729"/>
                    <a:pt x="778" y="559"/>
                    <a:pt x="895" y="379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9"/>
            <p:cNvSpPr/>
            <p:nvPr/>
          </p:nvSpPr>
          <p:spPr>
            <a:xfrm>
              <a:off x="6390897" y="605144"/>
              <a:ext cx="37405" cy="38268"/>
            </a:xfrm>
            <a:custGeom>
              <a:avLst/>
              <a:gdLst/>
              <a:ahLst/>
              <a:cxnLst/>
              <a:rect l="l" t="t" r="r" b="b"/>
              <a:pathLst>
                <a:path w="824" h="843" extrusionOk="0">
                  <a:moveTo>
                    <a:pt x="550" y="0"/>
                  </a:moveTo>
                  <a:cubicBezTo>
                    <a:pt x="375" y="91"/>
                    <a:pt x="191" y="169"/>
                    <a:pt x="1" y="230"/>
                  </a:cubicBezTo>
                  <a:lnTo>
                    <a:pt x="228" y="842"/>
                  </a:lnTo>
                  <a:cubicBezTo>
                    <a:pt x="434" y="775"/>
                    <a:pt x="633" y="692"/>
                    <a:pt x="823" y="595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6170595" y="515080"/>
              <a:ext cx="38132" cy="37405"/>
            </a:xfrm>
            <a:custGeom>
              <a:avLst/>
              <a:gdLst/>
              <a:ahLst/>
              <a:cxnLst/>
              <a:rect l="l" t="t" r="r" b="b"/>
              <a:pathLst>
                <a:path w="840" h="824" extrusionOk="0">
                  <a:moveTo>
                    <a:pt x="612" y="1"/>
                  </a:moveTo>
                  <a:lnTo>
                    <a:pt x="0" y="229"/>
                  </a:lnTo>
                  <a:cubicBezTo>
                    <a:pt x="66" y="434"/>
                    <a:pt x="149" y="634"/>
                    <a:pt x="246" y="823"/>
                  </a:cubicBezTo>
                  <a:lnTo>
                    <a:pt x="840" y="552"/>
                  </a:lnTo>
                  <a:cubicBezTo>
                    <a:pt x="750" y="376"/>
                    <a:pt x="672" y="192"/>
                    <a:pt x="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6222163" y="582128"/>
              <a:ext cx="40447" cy="40674"/>
            </a:xfrm>
            <a:custGeom>
              <a:avLst/>
              <a:gdLst/>
              <a:ahLst/>
              <a:cxnLst/>
              <a:rect l="l" t="t" r="r" b="b"/>
              <a:pathLst>
                <a:path w="891" h="896" extrusionOk="0">
                  <a:moveTo>
                    <a:pt x="417" y="0"/>
                  </a:moveTo>
                  <a:lnTo>
                    <a:pt x="0" y="504"/>
                  </a:lnTo>
                  <a:cubicBezTo>
                    <a:pt x="159" y="648"/>
                    <a:pt x="331" y="778"/>
                    <a:pt x="512" y="896"/>
                  </a:cubicBezTo>
                  <a:lnTo>
                    <a:pt x="890" y="363"/>
                  </a:lnTo>
                  <a:cubicBezTo>
                    <a:pt x="722" y="255"/>
                    <a:pt x="563" y="135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6161970" y="475586"/>
              <a:ext cx="33138" cy="31867"/>
            </a:xfrm>
            <a:custGeom>
              <a:avLst/>
              <a:gdLst/>
              <a:ahLst/>
              <a:cxnLst/>
              <a:rect l="l" t="t" r="r" b="b"/>
              <a:pathLst>
                <a:path w="730" h="702" extrusionOk="0">
                  <a:moveTo>
                    <a:pt x="651" y="1"/>
                  </a:moveTo>
                  <a:lnTo>
                    <a:pt x="1" y="63"/>
                  </a:lnTo>
                  <a:cubicBezTo>
                    <a:pt x="11" y="280"/>
                    <a:pt x="40" y="493"/>
                    <a:pt x="85" y="701"/>
                  </a:cubicBezTo>
                  <a:lnTo>
                    <a:pt x="729" y="591"/>
                  </a:lnTo>
                  <a:cubicBezTo>
                    <a:pt x="686" y="400"/>
                    <a:pt x="660" y="202"/>
                    <a:pt x="6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6191159" y="551441"/>
              <a:ext cx="40674" cy="40356"/>
            </a:xfrm>
            <a:custGeom>
              <a:avLst/>
              <a:gdLst/>
              <a:ahLst/>
              <a:cxnLst/>
              <a:rect l="l" t="t" r="r" b="b"/>
              <a:pathLst>
                <a:path w="896" h="889" extrusionOk="0">
                  <a:moveTo>
                    <a:pt x="534" y="0"/>
                  </a:moveTo>
                  <a:lnTo>
                    <a:pt x="1" y="378"/>
                  </a:lnTo>
                  <a:cubicBezTo>
                    <a:pt x="118" y="559"/>
                    <a:pt x="249" y="730"/>
                    <a:pt x="392" y="888"/>
                  </a:cubicBezTo>
                  <a:lnTo>
                    <a:pt x="895" y="472"/>
                  </a:lnTo>
                  <a:cubicBezTo>
                    <a:pt x="761" y="327"/>
                    <a:pt x="640" y="169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6161879" y="430736"/>
              <a:ext cx="33184" cy="31777"/>
            </a:xfrm>
            <a:custGeom>
              <a:avLst/>
              <a:gdLst/>
              <a:ahLst/>
              <a:cxnLst/>
              <a:rect l="l" t="t" r="r" b="b"/>
              <a:pathLst>
                <a:path w="731" h="700" extrusionOk="0">
                  <a:moveTo>
                    <a:pt x="85" y="1"/>
                  </a:moveTo>
                  <a:cubicBezTo>
                    <a:pt x="42" y="207"/>
                    <a:pt x="13" y="420"/>
                    <a:pt x="1" y="638"/>
                  </a:cubicBezTo>
                  <a:lnTo>
                    <a:pt x="652" y="700"/>
                  </a:lnTo>
                  <a:cubicBezTo>
                    <a:pt x="662" y="498"/>
                    <a:pt x="688" y="301"/>
                    <a:pt x="730" y="109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6335560" y="546130"/>
              <a:ext cx="18703" cy="106179"/>
            </a:xfrm>
            <a:custGeom>
              <a:avLst/>
              <a:gdLst/>
              <a:ahLst/>
              <a:cxnLst/>
              <a:rect l="l" t="t" r="r" b="b"/>
              <a:pathLst>
                <a:path w="412" h="2339" extrusionOk="0">
                  <a:moveTo>
                    <a:pt x="106" y="0"/>
                  </a:moveTo>
                  <a:lnTo>
                    <a:pt x="29" y="1450"/>
                  </a:lnTo>
                  <a:cubicBezTo>
                    <a:pt x="29" y="1450"/>
                    <a:pt x="54" y="1452"/>
                    <a:pt x="69" y="1479"/>
                  </a:cubicBezTo>
                  <a:cubicBezTo>
                    <a:pt x="81" y="1500"/>
                    <a:pt x="76" y="1532"/>
                    <a:pt x="76" y="1532"/>
                  </a:cubicBezTo>
                  <a:lnTo>
                    <a:pt x="63" y="1682"/>
                  </a:lnTo>
                  <a:lnTo>
                    <a:pt x="1" y="2333"/>
                  </a:lnTo>
                  <a:cubicBezTo>
                    <a:pt x="69" y="2337"/>
                    <a:pt x="138" y="2338"/>
                    <a:pt x="206" y="2338"/>
                  </a:cubicBezTo>
                  <a:cubicBezTo>
                    <a:pt x="275" y="2338"/>
                    <a:pt x="344" y="2337"/>
                    <a:pt x="412" y="2333"/>
                  </a:cubicBezTo>
                  <a:lnTo>
                    <a:pt x="350" y="1682"/>
                  </a:lnTo>
                  <a:lnTo>
                    <a:pt x="335" y="1532"/>
                  </a:lnTo>
                  <a:cubicBezTo>
                    <a:pt x="335" y="1532"/>
                    <a:pt x="332" y="1500"/>
                    <a:pt x="343" y="1479"/>
                  </a:cubicBezTo>
                  <a:cubicBezTo>
                    <a:pt x="358" y="1452"/>
                    <a:pt x="382" y="1450"/>
                    <a:pt x="382" y="1450"/>
                  </a:cubicBezTo>
                  <a:lnTo>
                    <a:pt x="306" y="0"/>
                  </a:lnTo>
                  <a:cubicBezTo>
                    <a:pt x="274" y="1"/>
                    <a:pt x="239" y="5"/>
                    <a:pt x="206" y="5"/>
                  </a:cubicBezTo>
                  <a:cubicBezTo>
                    <a:pt x="171" y="5"/>
                    <a:pt x="139" y="2"/>
                    <a:pt x="106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6335515" y="285835"/>
              <a:ext cx="18703" cy="106224"/>
            </a:xfrm>
            <a:custGeom>
              <a:avLst/>
              <a:gdLst/>
              <a:ahLst/>
              <a:cxnLst/>
              <a:rect l="l" t="t" r="r" b="b"/>
              <a:pathLst>
                <a:path w="412" h="2340" extrusionOk="0">
                  <a:moveTo>
                    <a:pt x="206" y="0"/>
                  </a:moveTo>
                  <a:cubicBezTo>
                    <a:pt x="137" y="0"/>
                    <a:pt x="69" y="2"/>
                    <a:pt x="0" y="6"/>
                  </a:cubicBezTo>
                  <a:lnTo>
                    <a:pt x="62" y="657"/>
                  </a:lnTo>
                  <a:lnTo>
                    <a:pt x="76" y="806"/>
                  </a:lnTo>
                  <a:cubicBezTo>
                    <a:pt x="76" y="806"/>
                    <a:pt x="81" y="839"/>
                    <a:pt x="69" y="860"/>
                  </a:cubicBezTo>
                  <a:cubicBezTo>
                    <a:pt x="54" y="886"/>
                    <a:pt x="29" y="889"/>
                    <a:pt x="29" y="889"/>
                  </a:cubicBezTo>
                  <a:lnTo>
                    <a:pt x="106" y="2340"/>
                  </a:lnTo>
                  <a:cubicBezTo>
                    <a:pt x="139" y="2338"/>
                    <a:pt x="172" y="2334"/>
                    <a:pt x="206" y="2334"/>
                  </a:cubicBezTo>
                  <a:cubicBezTo>
                    <a:pt x="240" y="2334"/>
                    <a:pt x="273" y="2336"/>
                    <a:pt x="306" y="2340"/>
                  </a:cubicBezTo>
                  <a:lnTo>
                    <a:pt x="382" y="889"/>
                  </a:lnTo>
                  <a:cubicBezTo>
                    <a:pt x="382" y="889"/>
                    <a:pt x="357" y="886"/>
                    <a:pt x="343" y="860"/>
                  </a:cubicBezTo>
                  <a:cubicBezTo>
                    <a:pt x="331" y="839"/>
                    <a:pt x="335" y="806"/>
                    <a:pt x="335" y="806"/>
                  </a:cubicBezTo>
                  <a:lnTo>
                    <a:pt x="350" y="657"/>
                  </a:lnTo>
                  <a:lnTo>
                    <a:pt x="412" y="6"/>
                  </a:lnTo>
                  <a:cubicBezTo>
                    <a:pt x="343" y="2"/>
                    <a:pt x="275" y="0"/>
                    <a:pt x="206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6421856" y="459698"/>
              <a:ext cx="106224" cy="18794"/>
            </a:xfrm>
            <a:custGeom>
              <a:avLst/>
              <a:gdLst/>
              <a:ahLst/>
              <a:cxnLst/>
              <a:rect l="l" t="t" r="r" b="b"/>
              <a:pathLst>
                <a:path w="2340" h="414" extrusionOk="0">
                  <a:moveTo>
                    <a:pt x="2335" y="1"/>
                  </a:moveTo>
                  <a:lnTo>
                    <a:pt x="1684" y="62"/>
                  </a:lnTo>
                  <a:lnTo>
                    <a:pt x="1534" y="77"/>
                  </a:lnTo>
                  <a:cubicBezTo>
                    <a:pt x="1534" y="77"/>
                    <a:pt x="1529" y="77"/>
                    <a:pt x="1521" y="77"/>
                  </a:cubicBezTo>
                  <a:cubicBezTo>
                    <a:pt x="1510" y="77"/>
                    <a:pt x="1493" y="76"/>
                    <a:pt x="1480" y="68"/>
                  </a:cubicBezTo>
                  <a:cubicBezTo>
                    <a:pt x="1454" y="54"/>
                    <a:pt x="1451" y="29"/>
                    <a:pt x="1451" y="29"/>
                  </a:cubicBezTo>
                  <a:lnTo>
                    <a:pt x="1" y="105"/>
                  </a:lnTo>
                  <a:cubicBezTo>
                    <a:pt x="3" y="139"/>
                    <a:pt x="6" y="173"/>
                    <a:pt x="6" y="206"/>
                  </a:cubicBezTo>
                  <a:cubicBezTo>
                    <a:pt x="6" y="240"/>
                    <a:pt x="4" y="273"/>
                    <a:pt x="1" y="307"/>
                  </a:cubicBezTo>
                  <a:lnTo>
                    <a:pt x="1451" y="382"/>
                  </a:lnTo>
                  <a:cubicBezTo>
                    <a:pt x="1451" y="382"/>
                    <a:pt x="1454" y="357"/>
                    <a:pt x="1480" y="344"/>
                  </a:cubicBezTo>
                  <a:cubicBezTo>
                    <a:pt x="1494" y="337"/>
                    <a:pt x="1513" y="336"/>
                    <a:pt x="1524" y="336"/>
                  </a:cubicBezTo>
                  <a:cubicBezTo>
                    <a:pt x="1530" y="336"/>
                    <a:pt x="1534" y="336"/>
                    <a:pt x="1534" y="336"/>
                  </a:cubicBezTo>
                  <a:lnTo>
                    <a:pt x="1684" y="351"/>
                  </a:lnTo>
                  <a:lnTo>
                    <a:pt x="2335" y="413"/>
                  </a:lnTo>
                  <a:cubicBezTo>
                    <a:pt x="2339" y="344"/>
                    <a:pt x="2340" y="276"/>
                    <a:pt x="2340" y="206"/>
                  </a:cubicBezTo>
                  <a:cubicBezTo>
                    <a:pt x="2340" y="138"/>
                    <a:pt x="2339" y="69"/>
                    <a:pt x="233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6161652" y="459743"/>
              <a:ext cx="106224" cy="18794"/>
            </a:xfrm>
            <a:custGeom>
              <a:avLst/>
              <a:gdLst/>
              <a:ahLst/>
              <a:cxnLst/>
              <a:rect l="l" t="t" r="r" b="b"/>
              <a:pathLst>
                <a:path w="2340" h="414" extrusionOk="0">
                  <a:moveTo>
                    <a:pt x="6" y="1"/>
                  </a:moveTo>
                  <a:cubicBezTo>
                    <a:pt x="2" y="69"/>
                    <a:pt x="0" y="138"/>
                    <a:pt x="0" y="206"/>
                  </a:cubicBezTo>
                  <a:cubicBezTo>
                    <a:pt x="0" y="275"/>
                    <a:pt x="2" y="345"/>
                    <a:pt x="6" y="413"/>
                  </a:cubicBezTo>
                  <a:lnTo>
                    <a:pt x="657" y="351"/>
                  </a:lnTo>
                  <a:lnTo>
                    <a:pt x="806" y="337"/>
                  </a:lnTo>
                  <a:cubicBezTo>
                    <a:pt x="806" y="337"/>
                    <a:pt x="812" y="336"/>
                    <a:pt x="820" y="336"/>
                  </a:cubicBezTo>
                  <a:cubicBezTo>
                    <a:pt x="831" y="336"/>
                    <a:pt x="848" y="338"/>
                    <a:pt x="860" y="345"/>
                  </a:cubicBezTo>
                  <a:cubicBezTo>
                    <a:pt x="886" y="359"/>
                    <a:pt x="889" y="382"/>
                    <a:pt x="889" y="382"/>
                  </a:cubicBezTo>
                  <a:lnTo>
                    <a:pt x="2339" y="307"/>
                  </a:lnTo>
                  <a:cubicBezTo>
                    <a:pt x="2338" y="274"/>
                    <a:pt x="2334" y="239"/>
                    <a:pt x="2334" y="206"/>
                  </a:cubicBezTo>
                  <a:cubicBezTo>
                    <a:pt x="2334" y="172"/>
                    <a:pt x="2336" y="139"/>
                    <a:pt x="2339" y="106"/>
                  </a:cubicBezTo>
                  <a:lnTo>
                    <a:pt x="889" y="29"/>
                  </a:lnTo>
                  <a:cubicBezTo>
                    <a:pt x="889" y="29"/>
                    <a:pt x="886" y="55"/>
                    <a:pt x="860" y="69"/>
                  </a:cubicBezTo>
                  <a:cubicBezTo>
                    <a:pt x="848" y="76"/>
                    <a:pt x="831" y="77"/>
                    <a:pt x="820" y="77"/>
                  </a:cubicBezTo>
                  <a:cubicBezTo>
                    <a:pt x="812" y="77"/>
                    <a:pt x="806" y="77"/>
                    <a:pt x="806" y="77"/>
                  </a:cubicBezTo>
                  <a:lnTo>
                    <a:pt x="657" y="62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6396072" y="520300"/>
              <a:ext cx="84662" cy="84707"/>
            </a:xfrm>
            <a:custGeom>
              <a:avLst/>
              <a:gdLst/>
              <a:ahLst/>
              <a:cxnLst/>
              <a:rect l="l" t="t" r="r" b="b"/>
              <a:pathLst>
                <a:path w="1865" h="1866" extrusionOk="0">
                  <a:moveTo>
                    <a:pt x="143" y="1"/>
                  </a:moveTo>
                  <a:cubicBezTo>
                    <a:pt x="98" y="50"/>
                    <a:pt x="50" y="98"/>
                    <a:pt x="1" y="143"/>
                  </a:cubicBezTo>
                  <a:lnTo>
                    <a:pt x="972" y="1222"/>
                  </a:lnTo>
                  <a:cubicBezTo>
                    <a:pt x="972" y="1222"/>
                    <a:pt x="984" y="1213"/>
                    <a:pt x="1002" y="1213"/>
                  </a:cubicBezTo>
                  <a:cubicBezTo>
                    <a:pt x="1007" y="1213"/>
                    <a:pt x="1013" y="1214"/>
                    <a:pt x="1019" y="1216"/>
                  </a:cubicBezTo>
                  <a:cubicBezTo>
                    <a:pt x="1042" y="1222"/>
                    <a:pt x="1062" y="1247"/>
                    <a:pt x="1062" y="1247"/>
                  </a:cubicBezTo>
                  <a:lnTo>
                    <a:pt x="1157" y="1362"/>
                  </a:lnTo>
                  <a:lnTo>
                    <a:pt x="1574" y="1865"/>
                  </a:lnTo>
                  <a:cubicBezTo>
                    <a:pt x="1675" y="1774"/>
                    <a:pt x="1773" y="1675"/>
                    <a:pt x="1865" y="1574"/>
                  </a:cubicBezTo>
                  <a:lnTo>
                    <a:pt x="1362" y="1158"/>
                  </a:lnTo>
                  <a:lnTo>
                    <a:pt x="1248" y="1063"/>
                  </a:lnTo>
                  <a:cubicBezTo>
                    <a:pt x="1248" y="1063"/>
                    <a:pt x="1224" y="1044"/>
                    <a:pt x="1215" y="1019"/>
                  </a:cubicBezTo>
                  <a:cubicBezTo>
                    <a:pt x="1206" y="991"/>
                    <a:pt x="1222" y="972"/>
                    <a:pt x="1222" y="972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6208953" y="333137"/>
              <a:ext cx="84707" cy="84707"/>
            </a:xfrm>
            <a:custGeom>
              <a:avLst/>
              <a:gdLst/>
              <a:ahLst/>
              <a:cxnLst/>
              <a:rect l="l" t="t" r="r" b="b"/>
              <a:pathLst>
                <a:path w="1866" h="1866" extrusionOk="0">
                  <a:moveTo>
                    <a:pt x="291" y="0"/>
                  </a:moveTo>
                  <a:cubicBezTo>
                    <a:pt x="190" y="92"/>
                    <a:pt x="92" y="190"/>
                    <a:pt x="0" y="291"/>
                  </a:cubicBezTo>
                  <a:lnTo>
                    <a:pt x="503" y="708"/>
                  </a:lnTo>
                  <a:lnTo>
                    <a:pt x="618" y="803"/>
                  </a:lnTo>
                  <a:cubicBezTo>
                    <a:pt x="618" y="803"/>
                    <a:pt x="645" y="823"/>
                    <a:pt x="651" y="846"/>
                  </a:cubicBezTo>
                  <a:cubicBezTo>
                    <a:pt x="660" y="876"/>
                    <a:pt x="645" y="894"/>
                    <a:pt x="645" y="894"/>
                  </a:cubicBezTo>
                  <a:lnTo>
                    <a:pt x="1723" y="1866"/>
                  </a:lnTo>
                  <a:cubicBezTo>
                    <a:pt x="1768" y="1815"/>
                    <a:pt x="1815" y="1768"/>
                    <a:pt x="1866" y="1724"/>
                  </a:cubicBezTo>
                  <a:lnTo>
                    <a:pt x="893" y="645"/>
                  </a:lnTo>
                  <a:cubicBezTo>
                    <a:pt x="893" y="645"/>
                    <a:pt x="882" y="654"/>
                    <a:pt x="864" y="654"/>
                  </a:cubicBezTo>
                  <a:cubicBezTo>
                    <a:pt x="858" y="654"/>
                    <a:pt x="852" y="653"/>
                    <a:pt x="846" y="651"/>
                  </a:cubicBezTo>
                  <a:cubicBezTo>
                    <a:pt x="823" y="645"/>
                    <a:pt x="803" y="618"/>
                    <a:pt x="803" y="618"/>
                  </a:cubicBezTo>
                  <a:lnTo>
                    <a:pt x="708" y="503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6208953" y="520346"/>
              <a:ext cx="84707" cy="84752"/>
            </a:xfrm>
            <a:custGeom>
              <a:avLst/>
              <a:gdLst/>
              <a:ahLst/>
              <a:cxnLst/>
              <a:rect l="l" t="t" r="r" b="b"/>
              <a:pathLst>
                <a:path w="1866" h="1867" extrusionOk="0">
                  <a:moveTo>
                    <a:pt x="1723" y="1"/>
                  </a:moveTo>
                  <a:lnTo>
                    <a:pt x="645" y="972"/>
                  </a:lnTo>
                  <a:cubicBezTo>
                    <a:pt x="645" y="972"/>
                    <a:pt x="660" y="992"/>
                    <a:pt x="651" y="1020"/>
                  </a:cubicBezTo>
                  <a:cubicBezTo>
                    <a:pt x="645" y="1044"/>
                    <a:pt x="618" y="1064"/>
                    <a:pt x="618" y="1064"/>
                  </a:cubicBezTo>
                  <a:lnTo>
                    <a:pt x="503" y="1159"/>
                  </a:lnTo>
                  <a:lnTo>
                    <a:pt x="0" y="1575"/>
                  </a:lnTo>
                  <a:cubicBezTo>
                    <a:pt x="92" y="1677"/>
                    <a:pt x="190" y="1774"/>
                    <a:pt x="291" y="1866"/>
                  </a:cubicBezTo>
                  <a:lnTo>
                    <a:pt x="708" y="1362"/>
                  </a:lnTo>
                  <a:lnTo>
                    <a:pt x="803" y="1246"/>
                  </a:lnTo>
                  <a:cubicBezTo>
                    <a:pt x="803" y="1246"/>
                    <a:pt x="824" y="1220"/>
                    <a:pt x="846" y="1215"/>
                  </a:cubicBezTo>
                  <a:cubicBezTo>
                    <a:pt x="852" y="1213"/>
                    <a:pt x="858" y="1212"/>
                    <a:pt x="863" y="1212"/>
                  </a:cubicBezTo>
                  <a:cubicBezTo>
                    <a:pt x="882" y="1212"/>
                    <a:pt x="893" y="1222"/>
                    <a:pt x="893" y="1222"/>
                  </a:cubicBezTo>
                  <a:lnTo>
                    <a:pt x="1866" y="143"/>
                  </a:lnTo>
                  <a:cubicBezTo>
                    <a:pt x="1815" y="99"/>
                    <a:pt x="1768" y="51"/>
                    <a:pt x="172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6396117" y="333137"/>
              <a:ext cx="84798" cy="84707"/>
            </a:xfrm>
            <a:custGeom>
              <a:avLst/>
              <a:gdLst/>
              <a:ahLst/>
              <a:cxnLst/>
              <a:rect l="l" t="t" r="r" b="b"/>
              <a:pathLst>
                <a:path w="1868" h="1866" extrusionOk="0">
                  <a:moveTo>
                    <a:pt x="1575" y="0"/>
                  </a:moveTo>
                  <a:lnTo>
                    <a:pt x="1158" y="503"/>
                  </a:lnTo>
                  <a:lnTo>
                    <a:pt x="1063" y="618"/>
                  </a:lnTo>
                  <a:cubicBezTo>
                    <a:pt x="1063" y="618"/>
                    <a:pt x="1044" y="645"/>
                    <a:pt x="1019" y="651"/>
                  </a:cubicBezTo>
                  <a:cubicBezTo>
                    <a:pt x="1013" y="653"/>
                    <a:pt x="1007" y="654"/>
                    <a:pt x="1001" y="654"/>
                  </a:cubicBezTo>
                  <a:cubicBezTo>
                    <a:pt x="983" y="654"/>
                    <a:pt x="972" y="645"/>
                    <a:pt x="972" y="645"/>
                  </a:cubicBezTo>
                  <a:lnTo>
                    <a:pt x="1" y="1724"/>
                  </a:lnTo>
                  <a:cubicBezTo>
                    <a:pt x="50" y="1768"/>
                    <a:pt x="98" y="1815"/>
                    <a:pt x="143" y="1866"/>
                  </a:cubicBezTo>
                  <a:lnTo>
                    <a:pt x="1221" y="894"/>
                  </a:lnTo>
                  <a:cubicBezTo>
                    <a:pt x="1221" y="894"/>
                    <a:pt x="1205" y="876"/>
                    <a:pt x="1214" y="846"/>
                  </a:cubicBezTo>
                  <a:cubicBezTo>
                    <a:pt x="1221" y="824"/>
                    <a:pt x="1247" y="803"/>
                    <a:pt x="1247" y="803"/>
                  </a:cubicBezTo>
                  <a:lnTo>
                    <a:pt x="1363" y="708"/>
                  </a:lnTo>
                  <a:lnTo>
                    <a:pt x="1867" y="291"/>
                  </a:lnTo>
                  <a:cubicBezTo>
                    <a:pt x="1774" y="190"/>
                    <a:pt x="1677" y="92"/>
                    <a:pt x="157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6360391" y="542317"/>
              <a:ext cx="40856" cy="105861"/>
            </a:xfrm>
            <a:custGeom>
              <a:avLst/>
              <a:gdLst/>
              <a:ahLst/>
              <a:cxnLst/>
              <a:rect l="l" t="t" r="r" b="b"/>
              <a:pathLst>
                <a:path w="900" h="2332" extrusionOk="0">
                  <a:moveTo>
                    <a:pt x="195" y="1"/>
                  </a:moveTo>
                  <a:cubicBezTo>
                    <a:pt x="133" y="22"/>
                    <a:pt x="67" y="40"/>
                    <a:pt x="1" y="54"/>
                  </a:cubicBezTo>
                  <a:lnTo>
                    <a:pt x="300" y="1472"/>
                  </a:lnTo>
                  <a:cubicBezTo>
                    <a:pt x="300" y="1472"/>
                    <a:pt x="302" y="1472"/>
                    <a:pt x="306" y="1472"/>
                  </a:cubicBezTo>
                  <a:cubicBezTo>
                    <a:pt x="314" y="1472"/>
                    <a:pt x="331" y="1474"/>
                    <a:pt x="346" y="1489"/>
                  </a:cubicBezTo>
                  <a:cubicBezTo>
                    <a:pt x="363" y="1506"/>
                    <a:pt x="367" y="1539"/>
                    <a:pt x="367" y="1539"/>
                  </a:cubicBezTo>
                  <a:lnTo>
                    <a:pt x="392" y="1687"/>
                  </a:lnTo>
                  <a:lnTo>
                    <a:pt x="501" y="2331"/>
                  </a:lnTo>
                  <a:cubicBezTo>
                    <a:pt x="637" y="2302"/>
                    <a:pt x="769" y="2267"/>
                    <a:pt x="899" y="2225"/>
                  </a:cubicBezTo>
                  <a:lnTo>
                    <a:pt x="672" y="1613"/>
                  </a:lnTo>
                  <a:lnTo>
                    <a:pt x="620" y="1473"/>
                  </a:lnTo>
                  <a:cubicBezTo>
                    <a:pt x="620" y="1473"/>
                    <a:pt x="608" y="1442"/>
                    <a:pt x="614" y="1419"/>
                  </a:cubicBezTo>
                  <a:cubicBezTo>
                    <a:pt x="620" y="1390"/>
                    <a:pt x="643" y="1381"/>
                    <a:pt x="643" y="1381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6288440" y="289921"/>
              <a:ext cx="40946" cy="105816"/>
            </a:xfrm>
            <a:custGeom>
              <a:avLst/>
              <a:gdLst/>
              <a:ahLst/>
              <a:cxnLst/>
              <a:rect l="l" t="t" r="r" b="b"/>
              <a:pathLst>
                <a:path w="902" h="2331" extrusionOk="0">
                  <a:moveTo>
                    <a:pt x="399" y="0"/>
                  </a:moveTo>
                  <a:cubicBezTo>
                    <a:pt x="263" y="30"/>
                    <a:pt x="132" y="65"/>
                    <a:pt x="1" y="108"/>
                  </a:cubicBezTo>
                  <a:lnTo>
                    <a:pt x="229" y="719"/>
                  </a:lnTo>
                  <a:lnTo>
                    <a:pt x="281" y="860"/>
                  </a:lnTo>
                  <a:cubicBezTo>
                    <a:pt x="281" y="860"/>
                    <a:pt x="294" y="890"/>
                    <a:pt x="289" y="914"/>
                  </a:cubicBezTo>
                  <a:cubicBezTo>
                    <a:pt x="281" y="943"/>
                    <a:pt x="258" y="952"/>
                    <a:pt x="258" y="952"/>
                  </a:cubicBezTo>
                  <a:lnTo>
                    <a:pt x="706" y="2331"/>
                  </a:lnTo>
                  <a:cubicBezTo>
                    <a:pt x="770" y="2310"/>
                    <a:pt x="834" y="2292"/>
                    <a:pt x="901" y="2278"/>
                  </a:cubicBezTo>
                  <a:lnTo>
                    <a:pt x="600" y="862"/>
                  </a:lnTo>
                  <a:cubicBezTo>
                    <a:pt x="600" y="862"/>
                    <a:pt x="599" y="862"/>
                    <a:pt x="596" y="862"/>
                  </a:cubicBezTo>
                  <a:cubicBezTo>
                    <a:pt x="589" y="862"/>
                    <a:pt x="570" y="860"/>
                    <a:pt x="554" y="843"/>
                  </a:cubicBezTo>
                  <a:cubicBezTo>
                    <a:pt x="538" y="826"/>
                    <a:pt x="533" y="793"/>
                    <a:pt x="533" y="793"/>
                  </a:cubicBezTo>
                  <a:lnTo>
                    <a:pt x="508" y="646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6418134" y="412714"/>
              <a:ext cx="105861" cy="40856"/>
            </a:xfrm>
            <a:custGeom>
              <a:avLst/>
              <a:gdLst/>
              <a:ahLst/>
              <a:cxnLst/>
              <a:rect l="l" t="t" r="r" b="b"/>
              <a:pathLst>
                <a:path w="2332" h="900" extrusionOk="0">
                  <a:moveTo>
                    <a:pt x="2224" y="0"/>
                  </a:moveTo>
                  <a:lnTo>
                    <a:pt x="1612" y="229"/>
                  </a:lnTo>
                  <a:lnTo>
                    <a:pt x="1473" y="280"/>
                  </a:lnTo>
                  <a:cubicBezTo>
                    <a:pt x="1473" y="280"/>
                    <a:pt x="1452" y="288"/>
                    <a:pt x="1432" y="288"/>
                  </a:cubicBezTo>
                  <a:cubicBezTo>
                    <a:pt x="1427" y="288"/>
                    <a:pt x="1423" y="288"/>
                    <a:pt x="1419" y="287"/>
                  </a:cubicBezTo>
                  <a:cubicBezTo>
                    <a:pt x="1390" y="280"/>
                    <a:pt x="1381" y="256"/>
                    <a:pt x="1381" y="256"/>
                  </a:cubicBezTo>
                  <a:lnTo>
                    <a:pt x="1" y="705"/>
                  </a:lnTo>
                  <a:cubicBezTo>
                    <a:pt x="22" y="768"/>
                    <a:pt x="40" y="832"/>
                    <a:pt x="53" y="900"/>
                  </a:cubicBezTo>
                  <a:lnTo>
                    <a:pt x="1472" y="599"/>
                  </a:lnTo>
                  <a:cubicBezTo>
                    <a:pt x="1472" y="599"/>
                    <a:pt x="1468" y="574"/>
                    <a:pt x="1489" y="554"/>
                  </a:cubicBezTo>
                  <a:cubicBezTo>
                    <a:pt x="1506" y="537"/>
                    <a:pt x="1538" y="533"/>
                    <a:pt x="1538" y="533"/>
                  </a:cubicBezTo>
                  <a:lnTo>
                    <a:pt x="1687" y="508"/>
                  </a:lnTo>
                  <a:lnTo>
                    <a:pt x="2331" y="399"/>
                  </a:lnTo>
                  <a:cubicBezTo>
                    <a:pt x="2302" y="263"/>
                    <a:pt x="2267" y="131"/>
                    <a:pt x="222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9"/>
            <p:cNvSpPr/>
            <p:nvPr/>
          </p:nvSpPr>
          <p:spPr>
            <a:xfrm>
              <a:off x="6165692" y="484620"/>
              <a:ext cx="105952" cy="40810"/>
            </a:xfrm>
            <a:custGeom>
              <a:avLst/>
              <a:gdLst/>
              <a:ahLst/>
              <a:cxnLst/>
              <a:rect l="l" t="t" r="r" b="b"/>
              <a:pathLst>
                <a:path w="2334" h="899" extrusionOk="0">
                  <a:moveTo>
                    <a:pt x="2281" y="0"/>
                  </a:moveTo>
                  <a:lnTo>
                    <a:pt x="863" y="301"/>
                  </a:lnTo>
                  <a:cubicBezTo>
                    <a:pt x="863" y="301"/>
                    <a:pt x="866" y="325"/>
                    <a:pt x="844" y="345"/>
                  </a:cubicBezTo>
                  <a:cubicBezTo>
                    <a:pt x="827" y="362"/>
                    <a:pt x="794" y="366"/>
                    <a:pt x="794" y="366"/>
                  </a:cubicBezTo>
                  <a:lnTo>
                    <a:pt x="646" y="391"/>
                  </a:lnTo>
                  <a:lnTo>
                    <a:pt x="1" y="501"/>
                  </a:lnTo>
                  <a:cubicBezTo>
                    <a:pt x="30" y="636"/>
                    <a:pt x="66" y="768"/>
                    <a:pt x="108" y="899"/>
                  </a:cubicBezTo>
                  <a:lnTo>
                    <a:pt x="720" y="671"/>
                  </a:lnTo>
                  <a:lnTo>
                    <a:pt x="860" y="619"/>
                  </a:lnTo>
                  <a:cubicBezTo>
                    <a:pt x="860" y="619"/>
                    <a:pt x="881" y="611"/>
                    <a:pt x="901" y="611"/>
                  </a:cubicBezTo>
                  <a:cubicBezTo>
                    <a:pt x="906" y="611"/>
                    <a:pt x="911" y="612"/>
                    <a:pt x="915" y="613"/>
                  </a:cubicBezTo>
                  <a:cubicBezTo>
                    <a:pt x="944" y="619"/>
                    <a:pt x="953" y="643"/>
                    <a:pt x="953" y="643"/>
                  </a:cubicBezTo>
                  <a:lnTo>
                    <a:pt x="2334" y="195"/>
                  </a:lnTo>
                  <a:cubicBezTo>
                    <a:pt x="2313" y="132"/>
                    <a:pt x="2294" y="66"/>
                    <a:pt x="228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9"/>
            <p:cNvSpPr/>
            <p:nvPr/>
          </p:nvSpPr>
          <p:spPr>
            <a:xfrm>
              <a:off x="6409372" y="503595"/>
              <a:ext cx="98643" cy="64960"/>
            </a:xfrm>
            <a:custGeom>
              <a:avLst/>
              <a:gdLst/>
              <a:ahLst/>
              <a:cxnLst/>
              <a:rect l="l" t="t" r="r" b="b"/>
              <a:pathLst>
                <a:path w="2173" h="1431" extrusionOk="0">
                  <a:moveTo>
                    <a:pt x="101" y="1"/>
                  </a:moveTo>
                  <a:cubicBezTo>
                    <a:pt x="71" y="61"/>
                    <a:pt x="38" y="119"/>
                    <a:pt x="1" y="176"/>
                  </a:cubicBezTo>
                  <a:lnTo>
                    <a:pt x="1218" y="966"/>
                  </a:lnTo>
                  <a:cubicBezTo>
                    <a:pt x="1218" y="966"/>
                    <a:pt x="1232" y="946"/>
                    <a:pt x="1262" y="946"/>
                  </a:cubicBezTo>
                  <a:cubicBezTo>
                    <a:pt x="1286" y="946"/>
                    <a:pt x="1313" y="966"/>
                    <a:pt x="1313" y="966"/>
                  </a:cubicBezTo>
                  <a:lnTo>
                    <a:pt x="1434" y="1052"/>
                  </a:lnTo>
                  <a:lnTo>
                    <a:pt x="1966" y="1431"/>
                  </a:lnTo>
                  <a:cubicBezTo>
                    <a:pt x="2041" y="1316"/>
                    <a:pt x="2110" y="1198"/>
                    <a:pt x="2172" y="1075"/>
                  </a:cubicBezTo>
                  <a:lnTo>
                    <a:pt x="1577" y="803"/>
                  </a:lnTo>
                  <a:lnTo>
                    <a:pt x="1442" y="742"/>
                  </a:lnTo>
                  <a:cubicBezTo>
                    <a:pt x="1442" y="742"/>
                    <a:pt x="1412" y="728"/>
                    <a:pt x="1400" y="707"/>
                  </a:cubicBezTo>
                  <a:cubicBezTo>
                    <a:pt x="1383" y="682"/>
                    <a:pt x="1395" y="660"/>
                    <a:pt x="1395" y="660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9"/>
            <p:cNvSpPr/>
            <p:nvPr/>
          </p:nvSpPr>
          <p:spPr>
            <a:xfrm>
              <a:off x="6181762" y="369544"/>
              <a:ext cx="98598" cy="65096"/>
            </a:xfrm>
            <a:custGeom>
              <a:avLst/>
              <a:gdLst/>
              <a:ahLst/>
              <a:cxnLst/>
              <a:rect l="l" t="t" r="r" b="b"/>
              <a:pathLst>
                <a:path w="2172" h="1434" extrusionOk="0">
                  <a:moveTo>
                    <a:pt x="206" y="1"/>
                  </a:moveTo>
                  <a:cubicBezTo>
                    <a:pt x="131" y="116"/>
                    <a:pt x="62" y="234"/>
                    <a:pt x="0" y="357"/>
                  </a:cubicBezTo>
                  <a:lnTo>
                    <a:pt x="595" y="628"/>
                  </a:lnTo>
                  <a:lnTo>
                    <a:pt x="731" y="691"/>
                  </a:lnTo>
                  <a:cubicBezTo>
                    <a:pt x="731" y="691"/>
                    <a:pt x="762" y="703"/>
                    <a:pt x="773" y="724"/>
                  </a:cubicBezTo>
                  <a:cubicBezTo>
                    <a:pt x="789" y="750"/>
                    <a:pt x="778" y="774"/>
                    <a:pt x="778" y="774"/>
                  </a:cubicBezTo>
                  <a:lnTo>
                    <a:pt x="2071" y="1433"/>
                  </a:lnTo>
                  <a:cubicBezTo>
                    <a:pt x="2102" y="1372"/>
                    <a:pt x="2135" y="1314"/>
                    <a:pt x="2172" y="1257"/>
                  </a:cubicBezTo>
                  <a:lnTo>
                    <a:pt x="955" y="466"/>
                  </a:lnTo>
                  <a:cubicBezTo>
                    <a:pt x="955" y="466"/>
                    <a:pt x="942" y="486"/>
                    <a:pt x="913" y="486"/>
                  </a:cubicBezTo>
                  <a:cubicBezTo>
                    <a:pt x="912" y="486"/>
                    <a:pt x="911" y="486"/>
                    <a:pt x="910" y="486"/>
                  </a:cubicBezTo>
                  <a:cubicBezTo>
                    <a:pt x="886" y="486"/>
                    <a:pt x="860" y="466"/>
                    <a:pt x="860" y="466"/>
                  </a:cubicBezTo>
                  <a:lnTo>
                    <a:pt x="738" y="380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9"/>
            <p:cNvSpPr/>
            <p:nvPr/>
          </p:nvSpPr>
          <p:spPr>
            <a:xfrm>
              <a:off x="6245360" y="533510"/>
              <a:ext cx="64960" cy="98643"/>
            </a:xfrm>
            <a:custGeom>
              <a:avLst/>
              <a:gdLst/>
              <a:ahLst/>
              <a:cxnLst/>
              <a:rect l="l" t="t" r="r" b="b"/>
              <a:pathLst>
                <a:path w="1431" h="2173" extrusionOk="0">
                  <a:moveTo>
                    <a:pt x="1256" y="1"/>
                  </a:moveTo>
                  <a:lnTo>
                    <a:pt x="466" y="1218"/>
                  </a:lnTo>
                  <a:cubicBezTo>
                    <a:pt x="466" y="1218"/>
                    <a:pt x="487" y="1233"/>
                    <a:pt x="486" y="1262"/>
                  </a:cubicBezTo>
                  <a:cubicBezTo>
                    <a:pt x="486" y="1286"/>
                    <a:pt x="466" y="1313"/>
                    <a:pt x="466" y="1313"/>
                  </a:cubicBezTo>
                  <a:lnTo>
                    <a:pt x="379" y="1434"/>
                  </a:lnTo>
                  <a:lnTo>
                    <a:pt x="1" y="1967"/>
                  </a:lnTo>
                  <a:cubicBezTo>
                    <a:pt x="116" y="2041"/>
                    <a:pt x="234" y="2110"/>
                    <a:pt x="357" y="2172"/>
                  </a:cubicBezTo>
                  <a:lnTo>
                    <a:pt x="628" y="1578"/>
                  </a:lnTo>
                  <a:lnTo>
                    <a:pt x="690" y="1443"/>
                  </a:lnTo>
                  <a:cubicBezTo>
                    <a:pt x="690" y="1443"/>
                    <a:pt x="703" y="1413"/>
                    <a:pt x="723" y="1399"/>
                  </a:cubicBezTo>
                  <a:cubicBezTo>
                    <a:pt x="734" y="1392"/>
                    <a:pt x="744" y="1390"/>
                    <a:pt x="753" y="1390"/>
                  </a:cubicBezTo>
                  <a:cubicBezTo>
                    <a:pt x="764" y="1390"/>
                    <a:pt x="772" y="1394"/>
                    <a:pt x="772" y="1394"/>
                  </a:cubicBezTo>
                  <a:lnTo>
                    <a:pt x="1431" y="101"/>
                  </a:lnTo>
                  <a:cubicBezTo>
                    <a:pt x="1371" y="70"/>
                    <a:pt x="1313" y="38"/>
                    <a:pt x="125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9"/>
            <p:cNvSpPr/>
            <p:nvPr/>
          </p:nvSpPr>
          <p:spPr>
            <a:xfrm>
              <a:off x="6379412" y="305945"/>
              <a:ext cx="64960" cy="98598"/>
            </a:xfrm>
            <a:custGeom>
              <a:avLst/>
              <a:gdLst/>
              <a:ahLst/>
              <a:cxnLst/>
              <a:rect l="l" t="t" r="r" b="b"/>
              <a:pathLst>
                <a:path w="1431" h="2172" extrusionOk="0">
                  <a:moveTo>
                    <a:pt x="1075" y="0"/>
                  </a:moveTo>
                  <a:lnTo>
                    <a:pt x="803" y="594"/>
                  </a:lnTo>
                  <a:lnTo>
                    <a:pt x="742" y="731"/>
                  </a:lnTo>
                  <a:cubicBezTo>
                    <a:pt x="742" y="731"/>
                    <a:pt x="728" y="762"/>
                    <a:pt x="707" y="773"/>
                  </a:cubicBezTo>
                  <a:cubicBezTo>
                    <a:pt x="696" y="780"/>
                    <a:pt x="686" y="782"/>
                    <a:pt x="678" y="782"/>
                  </a:cubicBezTo>
                  <a:cubicBezTo>
                    <a:pt x="667" y="782"/>
                    <a:pt x="660" y="779"/>
                    <a:pt x="660" y="779"/>
                  </a:cubicBezTo>
                  <a:lnTo>
                    <a:pt x="1" y="2072"/>
                  </a:lnTo>
                  <a:cubicBezTo>
                    <a:pt x="62" y="2102"/>
                    <a:pt x="119" y="2135"/>
                    <a:pt x="176" y="2172"/>
                  </a:cubicBezTo>
                  <a:lnTo>
                    <a:pt x="965" y="955"/>
                  </a:lnTo>
                  <a:cubicBezTo>
                    <a:pt x="965" y="955"/>
                    <a:pt x="944" y="940"/>
                    <a:pt x="945" y="910"/>
                  </a:cubicBezTo>
                  <a:cubicBezTo>
                    <a:pt x="945" y="886"/>
                    <a:pt x="965" y="860"/>
                    <a:pt x="965" y="860"/>
                  </a:cubicBezTo>
                  <a:lnTo>
                    <a:pt x="1052" y="739"/>
                  </a:lnTo>
                  <a:lnTo>
                    <a:pt x="1431" y="206"/>
                  </a:lnTo>
                  <a:cubicBezTo>
                    <a:pt x="1316" y="131"/>
                    <a:pt x="1197" y="63"/>
                    <a:pt x="107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9"/>
            <p:cNvSpPr/>
            <p:nvPr/>
          </p:nvSpPr>
          <p:spPr>
            <a:xfrm>
              <a:off x="6379457" y="533510"/>
              <a:ext cx="65051" cy="98643"/>
            </a:xfrm>
            <a:custGeom>
              <a:avLst/>
              <a:gdLst/>
              <a:ahLst/>
              <a:cxnLst/>
              <a:rect l="l" t="t" r="r" b="b"/>
              <a:pathLst>
                <a:path w="1433" h="2173" extrusionOk="0">
                  <a:moveTo>
                    <a:pt x="177" y="1"/>
                  </a:moveTo>
                  <a:cubicBezTo>
                    <a:pt x="121" y="38"/>
                    <a:pt x="62" y="70"/>
                    <a:pt x="1" y="101"/>
                  </a:cubicBezTo>
                  <a:lnTo>
                    <a:pt x="660" y="1394"/>
                  </a:lnTo>
                  <a:cubicBezTo>
                    <a:pt x="660" y="1394"/>
                    <a:pt x="667" y="1390"/>
                    <a:pt x="679" y="1390"/>
                  </a:cubicBezTo>
                  <a:cubicBezTo>
                    <a:pt x="687" y="1390"/>
                    <a:pt x="698" y="1392"/>
                    <a:pt x="709" y="1399"/>
                  </a:cubicBezTo>
                  <a:cubicBezTo>
                    <a:pt x="730" y="1412"/>
                    <a:pt x="743" y="1443"/>
                    <a:pt x="743" y="1443"/>
                  </a:cubicBezTo>
                  <a:lnTo>
                    <a:pt x="805" y="1578"/>
                  </a:lnTo>
                  <a:lnTo>
                    <a:pt x="1076" y="2172"/>
                  </a:lnTo>
                  <a:cubicBezTo>
                    <a:pt x="1200" y="2109"/>
                    <a:pt x="1318" y="2040"/>
                    <a:pt x="1433" y="1967"/>
                  </a:cubicBezTo>
                  <a:lnTo>
                    <a:pt x="1054" y="1434"/>
                  </a:lnTo>
                  <a:lnTo>
                    <a:pt x="966" y="1313"/>
                  </a:lnTo>
                  <a:cubicBezTo>
                    <a:pt x="966" y="1313"/>
                    <a:pt x="947" y="1286"/>
                    <a:pt x="947" y="1262"/>
                  </a:cubicBezTo>
                  <a:cubicBezTo>
                    <a:pt x="944" y="1233"/>
                    <a:pt x="966" y="1218"/>
                    <a:pt x="966" y="1218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9"/>
            <p:cNvSpPr/>
            <p:nvPr/>
          </p:nvSpPr>
          <p:spPr>
            <a:xfrm>
              <a:off x="6245315" y="306081"/>
              <a:ext cx="64960" cy="98507"/>
            </a:xfrm>
            <a:custGeom>
              <a:avLst/>
              <a:gdLst/>
              <a:ahLst/>
              <a:cxnLst/>
              <a:rect l="l" t="t" r="r" b="b"/>
              <a:pathLst>
                <a:path w="1431" h="2170" extrusionOk="0">
                  <a:moveTo>
                    <a:pt x="356" y="1"/>
                  </a:moveTo>
                  <a:cubicBezTo>
                    <a:pt x="234" y="64"/>
                    <a:pt x="115" y="132"/>
                    <a:pt x="1" y="206"/>
                  </a:cubicBezTo>
                  <a:lnTo>
                    <a:pt x="378" y="739"/>
                  </a:lnTo>
                  <a:lnTo>
                    <a:pt x="466" y="859"/>
                  </a:lnTo>
                  <a:cubicBezTo>
                    <a:pt x="466" y="859"/>
                    <a:pt x="486" y="885"/>
                    <a:pt x="486" y="909"/>
                  </a:cubicBezTo>
                  <a:cubicBezTo>
                    <a:pt x="487" y="939"/>
                    <a:pt x="466" y="954"/>
                    <a:pt x="466" y="954"/>
                  </a:cubicBezTo>
                  <a:lnTo>
                    <a:pt x="1256" y="2170"/>
                  </a:lnTo>
                  <a:cubicBezTo>
                    <a:pt x="1310" y="2133"/>
                    <a:pt x="1371" y="2100"/>
                    <a:pt x="1431" y="2070"/>
                  </a:cubicBezTo>
                  <a:lnTo>
                    <a:pt x="772" y="777"/>
                  </a:lnTo>
                  <a:cubicBezTo>
                    <a:pt x="772" y="777"/>
                    <a:pt x="764" y="780"/>
                    <a:pt x="753" y="780"/>
                  </a:cubicBezTo>
                  <a:cubicBezTo>
                    <a:pt x="745" y="780"/>
                    <a:pt x="734" y="778"/>
                    <a:pt x="723" y="771"/>
                  </a:cubicBezTo>
                  <a:cubicBezTo>
                    <a:pt x="703" y="760"/>
                    <a:pt x="689" y="729"/>
                    <a:pt x="689" y="729"/>
                  </a:cubicBezTo>
                  <a:lnTo>
                    <a:pt x="628" y="59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9"/>
            <p:cNvSpPr/>
            <p:nvPr/>
          </p:nvSpPr>
          <p:spPr>
            <a:xfrm>
              <a:off x="6409327" y="369407"/>
              <a:ext cx="98598" cy="65051"/>
            </a:xfrm>
            <a:custGeom>
              <a:avLst/>
              <a:gdLst/>
              <a:ahLst/>
              <a:cxnLst/>
              <a:rect l="l" t="t" r="r" b="b"/>
              <a:pathLst>
                <a:path w="2172" h="1433" extrusionOk="0">
                  <a:moveTo>
                    <a:pt x="1966" y="1"/>
                  </a:moveTo>
                  <a:lnTo>
                    <a:pt x="1434" y="379"/>
                  </a:lnTo>
                  <a:lnTo>
                    <a:pt x="1313" y="468"/>
                  </a:lnTo>
                  <a:cubicBezTo>
                    <a:pt x="1313" y="468"/>
                    <a:pt x="1286" y="488"/>
                    <a:pt x="1262" y="488"/>
                  </a:cubicBezTo>
                  <a:cubicBezTo>
                    <a:pt x="1261" y="488"/>
                    <a:pt x="1260" y="488"/>
                    <a:pt x="1260" y="488"/>
                  </a:cubicBezTo>
                  <a:cubicBezTo>
                    <a:pt x="1232" y="488"/>
                    <a:pt x="1218" y="468"/>
                    <a:pt x="1218" y="468"/>
                  </a:cubicBezTo>
                  <a:lnTo>
                    <a:pt x="1" y="1258"/>
                  </a:lnTo>
                  <a:cubicBezTo>
                    <a:pt x="38" y="1313"/>
                    <a:pt x="70" y="1372"/>
                    <a:pt x="101" y="1433"/>
                  </a:cubicBezTo>
                  <a:lnTo>
                    <a:pt x="1394" y="774"/>
                  </a:lnTo>
                  <a:cubicBezTo>
                    <a:pt x="1394" y="774"/>
                    <a:pt x="1383" y="752"/>
                    <a:pt x="1399" y="725"/>
                  </a:cubicBezTo>
                  <a:cubicBezTo>
                    <a:pt x="1412" y="704"/>
                    <a:pt x="1441" y="690"/>
                    <a:pt x="1441" y="690"/>
                  </a:cubicBezTo>
                  <a:lnTo>
                    <a:pt x="1577" y="629"/>
                  </a:lnTo>
                  <a:lnTo>
                    <a:pt x="2172" y="357"/>
                  </a:lnTo>
                  <a:cubicBezTo>
                    <a:pt x="2109" y="235"/>
                    <a:pt x="2040" y="116"/>
                    <a:pt x="196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9"/>
            <p:cNvSpPr/>
            <p:nvPr/>
          </p:nvSpPr>
          <p:spPr>
            <a:xfrm>
              <a:off x="6181898" y="503640"/>
              <a:ext cx="98507" cy="65051"/>
            </a:xfrm>
            <a:custGeom>
              <a:avLst/>
              <a:gdLst/>
              <a:ahLst/>
              <a:cxnLst/>
              <a:rect l="l" t="t" r="r" b="b"/>
              <a:pathLst>
                <a:path w="2170" h="1433" extrusionOk="0">
                  <a:moveTo>
                    <a:pt x="2069" y="1"/>
                  </a:moveTo>
                  <a:lnTo>
                    <a:pt x="777" y="660"/>
                  </a:lnTo>
                  <a:cubicBezTo>
                    <a:pt x="777" y="660"/>
                    <a:pt x="787" y="683"/>
                    <a:pt x="771" y="709"/>
                  </a:cubicBezTo>
                  <a:cubicBezTo>
                    <a:pt x="760" y="731"/>
                    <a:pt x="729" y="743"/>
                    <a:pt x="729" y="743"/>
                  </a:cubicBezTo>
                  <a:lnTo>
                    <a:pt x="593" y="805"/>
                  </a:lnTo>
                  <a:lnTo>
                    <a:pt x="0" y="1076"/>
                  </a:lnTo>
                  <a:cubicBezTo>
                    <a:pt x="64" y="1200"/>
                    <a:pt x="132" y="1318"/>
                    <a:pt x="206" y="1433"/>
                  </a:cubicBezTo>
                  <a:lnTo>
                    <a:pt x="739" y="1054"/>
                  </a:lnTo>
                  <a:lnTo>
                    <a:pt x="859" y="966"/>
                  </a:lnTo>
                  <a:cubicBezTo>
                    <a:pt x="859" y="966"/>
                    <a:pt x="885" y="947"/>
                    <a:pt x="908" y="947"/>
                  </a:cubicBezTo>
                  <a:cubicBezTo>
                    <a:pt x="910" y="947"/>
                    <a:pt x="911" y="947"/>
                    <a:pt x="913" y="947"/>
                  </a:cubicBezTo>
                  <a:cubicBezTo>
                    <a:pt x="940" y="947"/>
                    <a:pt x="954" y="966"/>
                    <a:pt x="954" y="966"/>
                  </a:cubicBezTo>
                  <a:lnTo>
                    <a:pt x="2170" y="177"/>
                  </a:lnTo>
                  <a:cubicBezTo>
                    <a:pt x="2133" y="121"/>
                    <a:pt x="2100" y="62"/>
                    <a:pt x="206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9"/>
            <p:cNvSpPr/>
            <p:nvPr/>
          </p:nvSpPr>
          <p:spPr>
            <a:xfrm>
              <a:off x="6418179" y="484665"/>
              <a:ext cx="105907" cy="40856"/>
            </a:xfrm>
            <a:custGeom>
              <a:avLst/>
              <a:gdLst/>
              <a:ahLst/>
              <a:cxnLst/>
              <a:rect l="l" t="t" r="r" b="b"/>
              <a:pathLst>
                <a:path w="2333" h="900" extrusionOk="0">
                  <a:moveTo>
                    <a:pt x="53" y="0"/>
                  </a:moveTo>
                  <a:cubicBezTo>
                    <a:pt x="41" y="65"/>
                    <a:pt x="22" y="130"/>
                    <a:pt x="1" y="195"/>
                  </a:cubicBezTo>
                  <a:lnTo>
                    <a:pt x="1381" y="643"/>
                  </a:lnTo>
                  <a:cubicBezTo>
                    <a:pt x="1381" y="643"/>
                    <a:pt x="1391" y="619"/>
                    <a:pt x="1419" y="613"/>
                  </a:cubicBezTo>
                  <a:cubicBezTo>
                    <a:pt x="1424" y="612"/>
                    <a:pt x="1429" y="611"/>
                    <a:pt x="1434" y="611"/>
                  </a:cubicBezTo>
                  <a:cubicBezTo>
                    <a:pt x="1454" y="611"/>
                    <a:pt x="1473" y="619"/>
                    <a:pt x="1473" y="619"/>
                  </a:cubicBezTo>
                  <a:lnTo>
                    <a:pt x="1614" y="672"/>
                  </a:lnTo>
                  <a:lnTo>
                    <a:pt x="2226" y="900"/>
                  </a:lnTo>
                  <a:cubicBezTo>
                    <a:pt x="2268" y="770"/>
                    <a:pt x="2304" y="638"/>
                    <a:pt x="2332" y="502"/>
                  </a:cubicBezTo>
                  <a:lnTo>
                    <a:pt x="1688" y="392"/>
                  </a:lnTo>
                  <a:lnTo>
                    <a:pt x="1539" y="366"/>
                  </a:lnTo>
                  <a:cubicBezTo>
                    <a:pt x="1539" y="366"/>
                    <a:pt x="1507" y="361"/>
                    <a:pt x="1489" y="345"/>
                  </a:cubicBezTo>
                  <a:cubicBezTo>
                    <a:pt x="1467" y="325"/>
                    <a:pt x="1472" y="301"/>
                    <a:pt x="1472" y="301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9"/>
            <p:cNvSpPr/>
            <p:nvPr/>
          </p:nvSpPr>
          <p:spPr>
            <a:xfrm>
              <a:off x="6165692" y="412578"/>
              <a:ext cx="105952" cy="40946"/>
            </a:xfrm>
            <a:custGeom>
              <a:avLst/>
              <a:gdLst/>
              <a:ahLst/>
              <a:cxnLst/>
              <a:rect l="l" t="t" r="r" b="b"/>
              <a:pathLst>
                <a:path w="2334" h="902" extrusionOk="0">
                  <a:moveTo>
                    <a:pt x="107" y="1"/>
                  </a:moveTo>
                  <a:cubicBezTo>
                    <a:pt x="65" y="131"/>
                    <a:pt x="30" y="263"/>
                    <a:pt x="1" y="399"/>
                  </a:cubicBezTo>
                  <a:lnTo>
                    <a:pt x="645" y="508"/>
                  </a:lnTo>
                  <a:lnTo>
                    <a:pt x="794" y="535"/>
                  </a:lnTo>
                  <a:cubicBezTo>
                    <a:pt x="794" y="535"/>
                    <a:pt x="827" y="540"/>
                    <a:pt x="844" y="556"/>
                  </a:cubicBezTo>
                  <a:cubicBezTo>
                    <a:pt x="866" y="576"/>
                    <a:pt x="863" y="601"/>
                    <a:pt x="863" y="601"/>
                  </a:cubicBezTo>
                  <a:lnTo>
                    <a:pt x="2281" y="902"/>
                  </a:lnTo>
                  <a:cubicBezTo>
                    <a:pt x="2294" y="835"/>
                    <a:pt x="2313" y="771"/>
                    <a:pt x="2334" y="706"/>
                  </a:cubicBezTo>
                  <a:lnTo>
                    <a:pt x="953" y="258"/>
                  </a:lnTo>
                  <a:cubicBezTo>
                    <a:pt x="953" y="258"/>
                    <a:pt x="945" y="281"/>
                    <a:pt x="915" y="288"/>
                  </a:cubicBezTo>
                  <a:cubicBezTo>
                    <a:pt x="911" y="289"/>
                    <a:pt x="906" y="289"/>
                    <a:pt x="901" y="289"/>
                  </a:cubicBezTo>
                  <a:cubicBezTo>
                    <a:pt x="881" y="289"/>
                    <a:pt x="860" y="281"/>
                    <a:pt x="860" y="281"/>
                  </a:cubicBezTo>
                  <a:lnTo>
                    <a:pt x="719" y="229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9"/>
            <p:cNvSpPr/>
            <p:nvPr/>
          </p:nvSpPr>
          <p:spPr>
            <a:xfrm>
              <a:off x="6288440" y="542317"/>
              <a:ext cx="40946" cy="105907"/>
            </a:xfrm>
            <a:custGeom>
              <a:avLst/>
              <a:gdLst/>
              <a:ahLst/>
              <a:cxnLst/>
              <a:rect l="l" t="t" r="r" b="b"/>
              <a:pathLst>
                <a:path w="902" h="2333" extrusionOk="0">
                  <a:moveTo>
                    <a:pt x="706" y="1"/>
                  </a:moveTo>
                  <a:lnTo>
                    <a:pt x="258" y="1381"/>
                  </a:lnTo>
                  <a:cubicBezTo>
                    <a:pt x="258" y="1381"/>
                    <a:pt x="281" y="1390"/>
                    <a:pt x="289" y="1419"/>
                  </a:cubicBezTo>
                  <a:cubicBezTo>
                    <a:pt x="294" y="1442"/>
                    <a:pt x="281" y="1473"/>
                    <a:pt x="281" y="1473"/>
                  </a:cubicBezTo>
                  <a:lnTo>
                    <a:pt x="229" y="1614"/>
                  </a:lnTo>
                  <a:lnTo>
                    <a:pt x="1" y="2226"/>
                  </a:lnTo>
                  <a:cubicBezTo>
                    <a:pt x="132" y="2268"/>
                    <a:pt x="263" y="2303"/>
                    <a:pt x="399" y="2333"/>
                  </a:cubicBezTo>
                  <a:lnTo>
                    <a:pt x="508" y="1688"/>
                  </a:lnTo>
                  <a:lnTo>
                    <a:pt x="533" y="1541"/>
                  </a:lnTo>
                  <a:cubicBezTo>
                    <a:pt x="533" y="1541"/>
                    <a:pt x="539" y="1508"/>
                    <a:pt x="554" y="1490"/>
                  </a:cubicBezTo>
                  <a:cubicBezTo>
                    <a:pt x="569" y="1474"/>
                    <a:pt x="586" y="1472"/>
                    <a:pt x="595" y="1472"/>
                  </a:cubicBezTo>
                  <a:cubicBezTo>
                    <a:pt x="598" y="1472"/>
                    <a:pt x="600" y="1472"/>
                    <a:pt x="600" y="1472"/>
                  </a:cubicBezTo>
                  <a:lnTo>
                    <a:pt x="901" y="54"/>
                  </a:lnTo>
                  <a:cubicBezTo>
                    <a:pt x="835" y="40"/>
                    <a:pt x="770" y="22"/>
                    <a:pt x="70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9"/>
            <p:cNvSpPr/>
            <p:nvPr/>
          </p:nvSpPr>
          <p:spPr>
            <a:xfrm>
              <a:off x="6360437" y="289921"/>
              <a:ext cx="40946" cy="105816"/>
            </a:xfrm>
            <a:custGeom>
              <a:avLst/>
              <a:gdLst/>
              <a:ahLst/>
              <a:cxnLst/>
              <a:rect l="l" t="t" r="r" b="b"/>
              <a:pathLst>
                <a:path w="902" h="2331" extrusionOk="0">
                  <a:moveTo>
                    <a:pt x="503" y="0"/>
                  </a:moveTo>
                  <a:lnTo>
                    <a:pt x="393" y="644"/>
                  </a:lnTo>
                  <a:lnTo>
                    <a:pt x="367" y="793"/>
                  </a:lnTo>
                  <a:cubicBezTo>
                    <a:pt x="367" y="793"/>
                    <a:pt x="362" y="826"/>
                    <a:pt x="346" y="843"/>
                  </a:cubicBezTo>
                  <a:cubicBezTo>
                    <a:pt x="331" y="860"/>
                    <a:pt x="312" y="862"/>
                    <a:pt x="305" y="862"/>
                  </a:cubicBezTo>
                  <a:cubicBezTo>
                    <a:pt x="303" y="862"/>
                    <a:pt x="301" y="862"/>
                    <a:pt x="301" y="862"/>
                  </a:cubicBezTo>
                  <a:lnTo>
                    <a:pt x="1" y="2278"/>
                  </a:lnTo>
                  <a:cubicBezTo>
                    <a:pt x="66" y="2292"/>
                    <a:pt x="132" y="2310"/>
                    <a:pt x="196" y="2331"/>
                  </a:cubicBezTo>
                  <a:lnTo>
                    <a:pt x="644" y="952"/>
                  </a:lnTo>
                  <a:cubicBezTo>
                    <a:pt x="644" y="952"/>
                    <a:pt x="620" y="943"/>
                    <a:pt x="614" y="914"/>
                  </a:cubicBezTo>
                  <a:cubicBezTo>
                    <a:pt x="608" y="890"/>
                    <a:pt x="620" y="860"/>
                    <a:pt x="620" y="860"/>
                  </a:cubicBezTo>
                  <a:lnTo>
                    <a:pt x="673" y="719"/>
                  </a:lnTo>
                  <a:lnTo>
                    <a:pt x="902" y="108"/>
                  </a:lnTo>
                  <a:cubicBezTo>
                    <a:pt x="771" y="65"/>
                    <a:pt x="639" y="30"/>
                    <a:pt x="50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9"/>
            <p:cNvSpPr/>
            <p:nvPr/>
          </p:nvSpPr>
          <p:spPr>
            <a:xfrm>
              <a:off x="6267695" y="391878"/>
              <a:ext cx="154434" cy="154434"/>
            </a:xfrm>
            <a:custGeom>
              <a:avLst/>
              <a:gdLst/>
              <a:ahLst/>
              <a:cxnLst/>
              <a:rect l="l" t="t" r="r" b="b"/>
              <a:pathLst>
                <a:path w="3402" h="3402" extrusionOk="0">
                  <a:moveTo>
                    <a:pt x="1700" y="321"/>
                  </a:moveTo>
                  <a:cubicBezTo>
                    <a:pt x="2462" y="321"/>
                    <a:pt x="3080" y="938"/>
                    <a:pt x="3080" y="1700"/>
                  </a:cubicBezTo>
                  <a:cubicBezTo>
                    <a:pt x="3080" y="2463"/>
                    <a:pt x="2462" y="3080"/>
                    <a:pt x="1700" y="3080"/>
                  </a:cubicBezTo>
                  <a:cubicBezTo>
                    <a:pt x="938" y="3080"/>
                    <a:pt x="321" y="2462"/>
                    <a:pt x="321" y="1700"/>
                  </a:cubicBezTo>
                  <a:cubicBezTo>
                    <a:pt x="321" y="938"/>
                    <a:pt x="939" y="321"/>
                    <a:pt x="1700" y="321"/>
                  </a:cubicBezTo>
                  <a:close/>
                  <a:moveTo>
                    <a:pt x="1701" y="0"/>
                  </a:moveTo>
                  <a:cubicBezTo>
                    <a:pt x="1666" y="0"/>
                    <a:pt x="1634" y="4"/>
                    <a:pt x="1601" y="6"/>
                  </a:cubicBezTo>
                  <a:cubicBezTo>
                    <a:pt x="1519" y="11"/>
                    <a:pt x="1438" y="19"/>
                    <a:pt x="1359" y="35"/>
                  </a:cubicBezTo>
                  <a:cubicBezTo>
                    <a:pt x="1294" y="48"/>
                    <a:pt x="1229" y="67"/>
                    <a:pt x="1164" y="88"/>
                  </a:cubicBezTo>
                  <a:cubicBezTo>
                    <a:pt x="1086" y="114"/>
                    <a:pt x="1011" y="146"/>
                    <a:pt x="941" y="181"/>
                  </a:cubicBezTo>
                  <a:cubicBezTo>
                    <a:pt x="880" y="211"/>
                    <a:pt x="822" y="244"/>
                    <a:pt x="765" y="281"/>
                  </a:cubicBezTo>
                  <a:cubicBezTo>
                    <a:pt x="696" y="326"/>
                    <a:pt x="633" y="376"/>
                    <a:pt x="573" y="431"/>
                  </a:cubicBezTo>
                  <a:cubicBezTo>
                    <a:pt x="522" y="475"/>
                    <a:pt x="475" y="522"/>
                    <a:pt x="430" y="573"/>
                  </a:cubicBezTo>
                  <a:cubicBezTo>
                    <a:pt x="377" y="633"/>
                    <a:pt x="326" y="696"/>
                    <a:pt x="282" y="765"/>
                  </a:cubicBezTo>
                  <a:cubicBezTo>
                    <a:pt x="245" y="821"/>
                    <a:pt x="211" y="880"/>
                    <a:pt x="182" y="940"/>
                  </a:cubicBezTo>
                  <a:cubicBezTo>
                    <a:pt x="146" y="1013"/>
                    <a:pt x="114" y="1088"/>
                    <a:pt x="88" y="1165"/>
                  </a:cubicBezTo>
                  <a:cubicBezTo>
                    <a:pt x="67" y="1228"/>
                    <a:pt x="48" y="1292"/>
                    <a:pt x="35" y="1360"/>
                  </a:cubicBezTo>
                  <a:cubicBezTo>
                    <a:pt x="19" y="1439"/>
                    <a:pt x="10" y="1519"/>
                    <a:pt x="5" y="1601"/>
                  </a:cubicBezTo>
                  <a:cubicBezTo>
                    <a:pt x="4" y="1634"/>
                    <a:pt x="0" y="1668"/>
                    <a:pt x="0" y="1701"/>
                  </a:cubicBezTo>
                  <a:cubicBezTo>
                    <a:pt x="0" y="1735"/>
                    <a:pt x="3" y="1768"/>
                    <a:pt x="5" y="1802"/>
                  </a:cubicBezTo>
                  <a:cubicBezTo>
                    <a:pt x="11" y="1883"/>
                    <a:pt x="19" y="1965"/>
                    <a:pt x="35" y="2042"/>
                  </a:cubicBezTo>
                  <a:cubicBezTo>
                    <a:pt x="48" y="2108"/>
                    <a:pt x="67" y="2173"/>
                    <a:pt x="88" y="2237"/>
                  </a:cubicBezTo>
                  <a:cubicBezTo>
                    <a:pt x="114" y="2315"/>
                    <a:pt x="146" y="2390"/>
                    <a:pt x="182" y="2462"/>
                  </a:cubicBezTo>
                  <a:cubicBezTo>
                    <a:pt x="211" y="2522"/>
                    <a:pt x="245" y="2580"/>
                    <a:pt x="282" y="2637"/>
                  </a:cubicBezTo>
                  <a:cubicBezTo>
                    <a:pt x="326" y="2705"/>
                    <a:pt x="377" y="2769"/>
                    <a:pt x="430" y="2830"/>
                  </a:cubicBezTo>
                  <a:cubicBezTo>
                    <a:pt x="475" y="2879"/>
                    <a:pt x="522" y="2927"/>
                    <a:pt x="573" y="2972"/>
                  </a:cubicBezTo>
                  <a:cubicBezTo>
                    <a:pt x="633" y="3026"/>
                    <a:pt x="696" y="3075"/>
                    <a:pt x="765" y="3121"/>
                  </a:cubicBezTo>
                  <a:cubicBezTo>
                    <a:pt x="821" y="3158"/>
                    <a:pt x="880" y="3190"/>
                    <a:pt x="941" y="3221"/>
                  </a:cubicBezTo>
                  <a:cubicBezTo>
                    <a:pt x="1013" y="3257"/>
                    <a:pt x="1086" y="3289"/>
                    <a:pt x="1164" y="3315"/>
                  </a:cubicBezTo>
                  <a:cubicBezTo>
                    <a:pt x="1228" y="3336"/>
                    <a:pt x="1292" y="3354"/>
                    <a:pt x="1359" y="3368"/>
                  </a:cubicBezTo>
                  <a:cubicBezTo>
                    <a:pt x="1439" y="3383"/>
                    <a:pt x="1519" y="3393"/>
                    <a:pt x="1601" y="3396"/>
                  </a:cubicBezTo>
                  <a:cubicBezTo>
                    <a:pt x="1634" y="3398"/>
                    <a:pt x="1668" y="3401"/>
                    <a:pt x="1701" y="3401"/>
                  </a:cubicBezTo>
                  <a:cubicBezTo>
                    <a:pt x="1735" y="3401"/>
                    <a:pt x="1769" y="3399"/>
                    <a:pt x="1801" y="3396"/>
                  </a:cubicBezTo>
                  <a:cubicBezTo>
                    <a:pt x="1883" y="3391"/>
                    <a:pt x="1965" y="3383"/>
                    <a:pt x="2043" y="3368"/>
                  </a:cubicBezTo>
                  <a:cubicBezTo>
                    <a:pt x="2108" y="3354"/>
                    <a:pt x="2173" y="3336"/>
                    <a:pt x="2238" y="3315"/>
                  </a:cubicBezTo>
                  <a:cubicBezTo>
                    <a:pt x="2315" y="3289"/>
                    <a:pt x="2391" y="3257"/>
                    <a:pt x="2462" y="3221"/>
                  </a:cubicBezTo>
                  <a:cubicBezTo>
                    <a:pt x="2523" y="3190"/>
                    <a:pt x="2582" y="3158"/>
                    <a:pt x="2637" y="3121"/>
                  </a:cubicBezTo>
                  <a:cubicBezTo>
                    <a:pt x="2705" y="3077"/>
                    <a:pt x="2768" y="3026"/>
                    <a:pt x="2830" y="2972"/>
                  </a:cubicBezTo>
                  <a:cubicBezTo>
                    <a:pt x="2879" y="2927"/>
                    <a:pt x="2927" y="2879"/>
                    <a:pt x="2972" y="2830"/>
                  </a:cubicBezTo>
                  <a:cubicBezTo>
                    <a:pt x="3026" y="2769"/>
                    <a:pt x="3076" y="2705"/>
                    <a:pt x="3121" y="2637"/>
                  </a:cubicBezTo>
                  <a:cubicBezTo>
                    <a:pt x="3158" y="2582"/>
                    <a:pt x="3190" y="2522"/>
                    <a:pt x="3221" y="2462"/>
                  </a:cubicBezTo>
                  <a:cubicBezTo>
                    <a:pt x="3257" y="2389"/>
                    <a:pt x="3288" y="2315"/>
                    <a:pt x="3315" y="2237"/>
                  </a:cubicBezTo>
                  <a:cubicBezTo>
                    <a:pt x="3336" y="2174"/>
                    <a:pt x="3354" y="2109"/>
                    <a:pt x="3367" y="2042"/>
                  </a:cubicBezTo>
                  <a:cubicBezTo>
                    <a:pt x="3383" y="1963"/>
                    <a:pt x="3393" y="1883"/>
                    <a:pt x="3396" y="1802"/>
                  </a:cubicBezTo>
                  <a:cubicBezTo>
                    <a:pt x="3398" y="1768"/>
                    <a:pt x="3401" y="1734"/>
                    <a:pt x="3401" y="1701"/>
                  </a:cubicBezTo>
                  <a:cubicBezTo>
                    <a:pt x="3401" y="1667"/>
                    <a:pt x="3399" y="1634"/>
                    <a:pt x="3396" y="1601"/>
                  </a:cubicBezTo>
                  <a:cubicBezTo>
                    <a:pt x="3391" y="1519"/>
                    <a:pt x="3383" y="1438"/>
                    <a:pt x="3367" y="1360"/>
                  </a:cubicBezTo>
                  <a:cubicBezTo>
                    <a:pt x="3354" y="1293"/>
                    <a:pt x="3336" y="1229"/>
                    <a:pt x="3315" y="1165"/>
                  </a:cubicBezTo>
                  <a:cubicBezTo>
                    <a:pt x="3288" y="1087"/>
                    <a:pt x="3257" y="1012"/>
                    <a:pt x="3221" y="940"/>
                  </a:cubicBezTo>
                  <a:cubicBezTo>
                    <a:pt x="3190" y="880"/>
                    <a:pt x="3158" y="822"/>
                    <a:pt x="3121" y="765"/>
                  </a:cubicBezTo>
                  <a:cubicBezTo>
                    <a:pt x="3076" y="696"/>
                    <a:pt x="3026" y="633"/>
                    <a:pt x="2972" y="573"/>
                  </a:cubicBezTo>
                  <a:cubicBezTo>
                    <a:pt x="2927" y="522"/>
                    <a:pt x="2879" y="475"/>
                    <a:pt x="2830" y="431"/>
                  </a:cubicBezTo>
                  <a:cubicBezTo>
                    <a:pt x="2768" y="376"/>
                    <a:pt x="2705" y="326"/>
                    <a:pt x="2637" y="281"/>
                  </a:cubicBezTo>
                  <a:cubicBezTo>
                    <a:pt x="2582" y="244"/>
                    <a:pt x="2523" y="211"/>
                    <a:pt x="2462" y="181"/>
                  </a:cubicBezTo>
                  <a:cubicBezTo>
                    <a:pt x="2389" y="146"/>
                    <a:pt x="2314" y="114"/>
                    <a:pt x="2238" y="88"/>
                  </a:cubicBezTo>
                  <a:cubicBezTo>
                    <a:pt x="2175" y="67"/>
                    <a:pt x="2109" y="48"/>
                    <a:pt x="2043" y="35"/>
                  </a:cubicBezTo>
                  <a:cubicBezTo>
                    <a:pt x="1964" y="19"/>
                    <a:pt x="1883" y="10"/>
                    <a:pt x="1801" y="6"/>
                  </a:cubicBezTo>
                  <a:cubicBezTo>
                    <a:pt x="1769" y="5"/>
                    <a:pt x="1734" y="0"/>
                    <a:pt x="1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9"/>
            <p:cNvSpPr/>
            <p:nvPr/>
          </p:nvSpPr>
          <p:spPr>
            <a:xfrm>
              <a:off x="6282221" y="406404"/>
              <a:ext cx="125290" cy="125290"/>
            </a:xfrm>
            <a:custGeom>
              <a:avLst/>
              <a:gdLst/>
              <a:ahLst/>
              <a:cxnLst/>
              <a:rect l="l" t="t" r="r" b="b"/>
              <a:pathLst>
                <a:path w="2760" h="2760" extrusionOk="0">
                  <a:moveTo>
                    <a:pt x="1380" y="523"/>
                  </a:moveTo>
                  <a:cubicBezTo>
                    <a:pt x="1853" y="523"/>
                    <a:pt x="2236" y="907"/>
                    <a:pt x="2236" y="1380"/>
                  </a:cubicBezTo>
                  <a:cubicBezTo>
                    <a:pt x="2236" y="1855"/>
                    <a:pt x="1853" y="2237"/>
                    <a:pt x="1380" y="2237"/>
                  </a:cubicBezTo>
                  <a:cubicBezTo>
                    <a:pt x="907" y="2237"/>
                    <a:pt x="523" y="1853"/>
                    <a:pt x="523" y="1380"/>
                  </a:cubicBezTo>
                  <a:cubicBezTo>
                    <a:pt x="523" y="907"/>
                    <a:pt x="907" y="523"/>
                    <a:pt x="1380" y="523"/>
                  </a:cubicBezTo>
                  <a:close/>
                  <a:moveTo>
                    <a:pt x="1380" y="1"/>
                  </a:moveTo>
                  <a:cubicBezTo>
                    <a:pt x="618" y="1"/>
                    <a:pt x="1" y="618"/>
                    <a:pt x="1" y="1380"/>
                  </a:cubicBezTo>
                  <a:cubicBezTo>
                    <a:pt x="1" y="2142"/>
                    <a:pt x="619" y="2760"/>
                    <a:pt x="1380" y="2760"/>
                  </a:cubicBezTo>
                  <a:cubicBezTo>
                    <a:pt x="2142" y="2760"/>
                    <a:pt x="2760" y="2143"/>
                    <a:pt x="2760" y="1380"/>
                  </a:cubicBezTo>
                  <a:cubicBezTo>
                    <a:pt x="2760" y="618"/>
                    <a:pt x="2142" y="1"/>
                    <a:pt x="1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9"/>
            <p:cNvSpPr/>
            <p:nvPr/>
          </p:nvSpPr>
          <p:spPr>
            <a:xfrm>
              <a:off x="6305917" y="430191"/>
              <a:ext cx="77852" cy="77807"/>
            </a:xfrm>
            <a:custGeom>
              <a:avLst/>
              <a:gdLst/>
              <a:ahLst/>
              <a:cxnLst/>
              <a:rect l="l" t="t" r="r" b="b"/>
              <a:pathLst>
                <a:path w="1715" h="1714" extrusionOk="0">
                  <a:moveTo>
                    <a:pt x="858" y="104"/>
                  </a:moveTo>
                  <a:cubicBezTo>
                    <a:pt x="1273" y="104"/>
                    <a:pt x="1609" y="441"/>
                    <a:pt x="1609" y="856"/>
                  </a:cubicBezTo>
                  <a:cubicBezTo>
                    <a:pt x="1609" y="1271"/>
                    <a:pt x="1273" y="1607"/>
                    <a:pt x="858" y="1607"/>
                  </a:cubicBezTo>
                  <a:cubicBezTo>
                    <a:pt x="444" y="1607"/>
                    <a:pt x="107" y="1271"/>
                    <a:pt x="107" y="856"/>
                  </a:cubicBezTo>
                  <a:cubicBezTo>
                    <a:pt x="107" y="441"/>
                    <a:pt x="444" y="104"/>
                    <a:pt x="858" y="104"/>
                  </a:cubicBezTo>
                  <a:close/>
                  <a:moveTo>
                    <a:pt x="858" y="0"/>
                  </a:moveTo>
                  <a:cubicBezTo>
                    <a:pt x="385" y="0"/>
                    <a:pt x="1" y="384"/>
                    <a:pt x="1" y="857"/>
                  </a:cubicBezTo>
                  <a:cubicBezTo>
                    <a:pt x="1" y="1331"/>
                    <a:pt x="385" y="1714"/>
                    <a:pt x="858" y="1714"/>
                  </a:cubicBezTo>
                  <a:cubicBezTo>
                    <a:pt x="1331" y="1714"/>
                    <a:pt x="1714" y="1331"/>
                    <a:pt x="1714" y="857"/>
                  </a:cubicBezTo>
                  <a:cubicBezTo>
                    <a:pt x="1714" y="384"/>
                    <a:pt x="1331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9"/>
            <p:cNvSpPr/>
            <p:nvPr/>
          </p:nvSpPr>
          <p:spPr>
            <a:xfrm>
              <a:off x="6133098" y="257282"/>
              <a:ext cx="423535" cy="423535"/>
            </a:xfrm>
            <a:custGeom>
              <a:avLst/>
              <a:gdLst/>
              <a:ahLst/>
              <a:cxnLst/>
              <a:rect l="l" t="t" r="r" b="b"/>
              <a:pathLst>
                <a:path w="9330" h="9330" extrusionOk="0">
                  <a:moveTo>
                    <a:pt x="4661" y="218"/>
                  </a:moveTo>
                  <a:cubicBezTo>
                    <a:pt x="4710" y="218"/>
                    <a:pt x="4752" y="259"/>
                    <a:pt x="4752" y="311"/>
                  </a:cubicBezTo>
                  <a:cubicBezTo>
                    <a:pt x="4752" y="361"/>
                    <a:pt x="4710" y="402"/>
                    <a:pt x="4661" y="402"/>
                  </a:cubicBezTo>
                  <a:lnTo>
                    <a:pt x="4651" y="402"/>
                  </a:lnTo>
                  <a:cubicBezTo>
                    <a:pt x="4602" y="402"/>
                    <a:pt x="4561" y="361"/>
                    <a:pt x="4561" y="311"/>
                  </a:cubicBezTo>
                  <a:cubicBezTo>
                    <a:pt x="4561" y="259"/>
                    <a:pt x="4602" y="218"/>
                    <a:pt x="4651" y="218"/>
                  </a:cubicBezTo>
                  <a:close/>
                  <a:moveTo>
                    <a:pt x="4934" y="227"/>
                  </a:moveTo>
                  <a:cubicBezTo>
                    <a:pt x="4937" y="227"/>
                    <a:pt x="4939" y="227"/>
                    <a:pt x="4941" y="228"/>
                  </a:cubicBezTo>
                  <a:lnTo>
                    <a:pt x="4952" y="228"/>
                  </a:lnTo>
                  <a:cubicBezTo>
                    <a:pt x="5002" y="232"/>
                    <a:pt x="5041" y="275"/>
                    <a:pt x="5036" y="326"/>
                  </a:cubicBezTo>
                  <a:cubicBezTo>
                    <a:pt x="5032" y="374"/>
                    <a:pt x="4993" y="410"/>
                    <a:pt x="4946" y="410"/>
                  </a:cubicBezTo>
                  <a:lnTo>
                    <a:pt x="4938" y="410"/>
                  </a:lnTo>
                  <a:cubicBezTo>
                    <a:pt x="4889" y="407"/>
                    <a:pt x="4847" y="364"/>
                    <a:pt x="4850" y="312"/>
                  </a:cubicBezTo>
                  <a:cubicBezTo>
                    <a:pt x="4852" y="266"/>
                    <a:pt x="4888" y="227"/>
                    <a:pt x="4934" y="227"/>
                  </a:cubicBezTo>
                  <a:close/>
                  <a:moveTo>
                    <a:pt x="4375" y="229"/>
                  </a:moveTo>
                  <a:cubicBezTo>
                    <a:pt x="4421" y="229"/>
                    <a:pt x="4465" y="266"/>
                    <a:pt x="4467" y="315"/>
                  </a:cubicBezTo>
                  <a:cubicBezTo>
                    <a:pt x="4470" y="365"/>
                    <a:pt x="4431" y="408"/>
                    <a:pt x="4381" y="411"/>
                  </a:cubicBezTo>
                  <a:lnTo>
                    <a:pt x="4375" y="411"/>
                  </a:lnTo>
                  <a:cubicBezTo>
                    <a:pt x="4328" y="411"/>
                    <a:pt x="4283" y="374"/>
                    <a:pt x="4279" y="327"/>
                  </a:cubicBezTo>
                  <a:cubicBezTo>
                    <a:pt x="4276" y="276"/>
                    <a:pt x="4310" y="233"/>
                    <a:pt x="4360" y="229"/>
                  </a:cubicBezTo>
                  <a:lnTo>
                    <a:pt x="4371" y="229"/>
                  </a:lnTo>
                  <a:cubicBezTo>
                    <a:pt x="4372" y="229"/>
                    <a:pt x="4373" y="229"/>
                    <a:pt x="4375" y="229"/>
                  </a:cubicBezTo>
                  <a:close/>
                  <a:moveTo>
                    <a:pt x="5222" y="254"/>
                  </a:moveTo>
                  <a:cubicBezTo>
                    <a:pt x="5225" y="254"/>
                    <a:pt x="5228" y="254"/>
                    <a:pt x="5231" y="254"/>
                  </a:cubicBezTo>
                  <a:lnTo>
                    <a:pt x="5240" y="255"/>
                  </a:lnTo>
                  <a:cubicBezTo>
                    <a:pt x="5289" y="260"/>
                    <a:pt x="5325" y="307"/>
                    <a:pt x="5320" y="357"/>
                  </a:cubicBezTo>
                  <a:cubicBezTo>
                    <a:pt x="5315" y="403"/>
                    <a:pt x="5275" y="438"/>
                    <a:pt x="5229" y="438"/>
                  </a:cubicBezTo>
                  <a:cubicBezTo>
                    <a:pt x="5225" y="438"/>
                    <a:pt x="5221" y="438"/>
                    <a:pt x="5219" y="436"/>
                  </a:cubicBezTo>
                  <a:lnTo>
                    <a:pt x="5208" y="434"/>
                  </a:lnTo>
                  <a:cubicBezTo>
                    <a:pt x="5158" y="429"/>
                    <a:pt x="5122" y="384"/>
                    <a:pt x="5129" y="333"/>
                  </a:cubicBezTo>
                  <a:cubicBezTo>
                    <a:pt x="5135" y="287"/>
                    <a:pt x="5177" y="254"/>
                    <a:pt x="5222" y="254"/>
                  </a:cubicBezTo>
                  <a:close/>
                  <a:moveTo>
                    <a:pt x="4094" y="256"/>
                  </a:moveTo>
                  <a:cubicBezTo>
                    <a:pt x="4138" y="256"/>
                    <a:pt x="4177" y="290"/>
                    <a:pt x="4183" y="336"/>
                  </a:cubicBezTo>
                  <a:cubicBezTo>
                    <a:pt x="4191" y="386"/>
                    <a:pt x="4155" y="432"/>
                    <a:pt x="4104" y="439"/>
                  </a:cubicBezTo>
                  <a:lnTo>
                    <a:pt x="4095" y="440"/>
                  </a:lnTo>
                  <a:cubicBezTo>
                    <a:pt x="4091" y="440"/>
                    <a:pt x="4087" y="442"/>
                    <a:pt x="4083" y="442"/>
                  </a:cubicBezTo>
                  <a:cubicBezTo>
                    <a:pt x="4039" y="442"/>
                    <a:pt x="3999" y="408"/>
                    <a:pt x="3992" y="363"/>
                  </a:cubicBezTo>
                  <a:cubicBezTo>
                    <a:pt x="3986" y="311"/>
                    <a:pt x="4022" y="265"/>
                    <a:pt x="4071" y="258"/>
                  </a:cubicBezTo>
                  <a:lnTo>
                    <a:pt x="4081" y="257"/>
                  </a:lnTo>
                  <a:cubicBezTo>
                    <a:pt x="4085" y="257"/>
                    <a:pt x="4090" y="256"/>
                    <a:pt x="4094" y="256"/>
                  </a:cubicBezTo>
                  <a:close/>
                  <a:moveTo>
                    <a:pt x="5501" y="299"/>
                  </a:moveTo>
                  <a:cubicBezTo>
                    <a:pt x="5506" y="299"/>
                    <a:pt x="5512" y="299"/>
                    <a:pt x="5517" y="300"/>
                  </a:cubicBezTo>
                  <a:lnTo>
                    <a:pt x="5527" y="303"/>
                  </a:lnTo>
                  <a:cubicBezTo>
                    <a:pt x="5575" y="312"/>
                    <a:pt x="5609" y="361"/>
                    <a:pt x="5599" y="410"/>
                  </a:cubicBezTo>
                  <a:cubicBezTo>
                    <a:pt x="5591" y="453"/>
                    <a:pt x="5552" y="484"/>
                    <a:pt x="5510" y="484"/>
                  </a:cubicBezTo>
                  <a:cubicBezTo>
                    <a:pt x="5504" y="484"/>
                    <a:pt x="5498" y="484"/>
                    <a:pt x="5491" y="482"/>
                  </a:cubicBezTo>
                  <a:cubicBezTo>
                    <a:pt x="5442" y="473"/>
                    <a:pt x="5405" y="424"/>
                    <a:pt x="5415" y="374"/>
                  </a:cubicBezTo>
                  <a:cubicBezTo>
                    <a:pt x="5423" y="331"/>
                    <a:pt x="5459" y="299"/>
                    <a:pt x="5501" y="299"/>
                  </a:cubicBezTo>
                  <a:close/>
                  <a:moveTo>
                    <a:pt x="3808" y="303"/>
                  </a:moveTo>
                  <a:cubicBezTo>
                    <a:pt x="3851" y="303"/>
                    <a:pt x="3891" y="333"/>
                    <a:pt x="3898" y="376"/>
                  </a:cubicBezTo>
                  <a:cubicBezTo>
                    <a:pt x="3908" y="427"/>
                    <a:pt x="3877" y="474"/>
                    <a:pt x="3828" y="484"/>
                  </a:cubicBezTo>
                  <a:cubicBezTo>
                    <a:pt x="3821" y="485"/>
                    <a:pt x="3816" y="485"/>
                    <a:pt x="3809" y="485"/>
                  </a:cubicBezTo>
                  <a:cubicBezTo>
                    <a:pt x="3766" y="485"/>
                    <a:pt x="3724" y="455"/>
                    <a:pt x="3716" y="412"/>
                  </a:cubicBezTo>
                  <a:cubicBezTo>
                    <a:pt x="3708" y="364"/>
                    <a:pt x="3734" y="316"/>
                    <a:pt x="3785" y="306"/>
                  </a:cubicBezTo>
                  <a:lnTo>
                    <a:pt x="3791" y="305"/>
                  </a:lnTo>
                  <a:cubicBezTo>
                    <a:pt x="3797" y="304"/>
                    <a:pt x="3802" y="303"/>
                    <a:pt x="3808" y="303"/>
                  </a:cubicBezTo>
                  <a:close/>
                  <a:moveTo>
                    <a:pt x="5781" y="362"/>
                  </a:moveTo>
                  <a:cubicBezTo>
                    <a:pt x="5788" y="362"/>
                    <a:pt x="5795" y="363"/>
                    <a:pt x="5802" y="365"/>
                  </a:cubicBezTo>
                  <a:lnTo>
                    <a:pt x="5812" y="368"/>
                  </a:lnTo>
                  <a:cubicBezTo>
                    <a:pt x="5862" y="381"/>
                    <a:pt x="5891" y="431"/>
                    <a:pt x="5878" y="480"/>
                  </a:cubicBezTo>
                  <a:cubicBezTo>
                    <a:pt x="5867" y="521"/>
                    <a:pt x="5830" y="547"/>
                    <a:pt x="5789" y="547"/>
                  </a:cubicBezTo>
                  <a:cubicBezTo>
                    <a:pt x="5781" y="547"/>
                    <a:pt x="5773" y="545"/>
                    <a:pt x="5765" y="543"/>
                  </a:cubicBezTo>
                  <a:cubicBezTo>
                    <a:pt x="5714" y="532"/>
                    <a:pt x="5681" y="481"/>
                    <a:pt x="5694" y="432"/>
                  </a:cubicBezTo>
                  <a:cubicBezTo>
                    <a:pt x="5704" y="391"/>
                    <a:pt x="5741" y="362"/>
                    <a:pt x="5781" y="362"/>
                  </a:cubicBezTo>
                  <a:close/>
                  <a:moveTo>
                    <a:pt x="3533" y="367"/>
                  </a:moveTo>
                  <a:cubicBezTo>
                    <a:pt x="3574" y="367"/>
                    <a:pt x="3612" y="394"/>
                    <a:pt x="3622" y="436"/>
                  </a:cubicBezTo>
                  <a:cubicBezTo>
                    <a:pt x="3635" y="485"/>
                    <a:pt x="3605" y="535"/>
                    <a:pt x="3556" y="547"/>
                  </a:cubicBezTo>
                  <a:cubicBezTo>
                    <a:pt x="3548" y="549"/>
                    <a:pt x="3539" y="550"/>
                    <a:pt x="3531" y="550"/>
                  </a:cubicBezTo>
                  <a:cubicBezTo>
                    <a:pt x="3490" y="550"/>
                    <a:pt x="3450" y="524"/>
                    <a:pt x="3440" y="485"/>
                  </a:cubicBezTo>
                  <a:cubicBezTo>
                    <a:pt x="3427" y="434"/>
                    <a:pt x="3452" y="386"/>
                    <a:pt x="3501" y="373"/>
                  </a:cubicBezTo>
                  <a:lnTo>
                    <a:pt x="3511" y="370"/>
                  </a:lnTo>
                  <a:cubicBezTo>
                    <a:pt x="3519" y="368"/>
                    <a:pt x="3526" y="367"/>
                    <a:pt x="3533" y="367"/>
                  </a:cubicBezTo>
                  <a:close/>
                  <a:moveTo>
                    <a:pt x="6053" y="444"/>
                  </a:moveTo>
                  <a:cubicBezTo>
                    <a:pt x="6062" y="444"/>
                    <a:pt x="6071" y="445"/>
                    <a:pt x="6080" y="448"/>
                  </a:cubicBezTo>
                  <a:lnTo>
                    <a:pt x="6090" y="450"/>
                  </a:lnTo>
                  <a:cubicBezTo>
                    <a:pt x="6137" y="468"/>
                    <a:pt x="6164" y="519"/>
                    <a:pt x="6147" y="566"/>
                  </a:cubicBezTo>
                  <a:cubicBezTo>
                    <a:pt x="6133" y="605"/>
                    <a:pt x="6097" y="628"/>
                    <a:pt x="6059" y="628"/>
                  </a:cubicBezTo>
                  <a:cubicBezTo>
                    <a:pt x="6050" y="628"/>
                    <a:pt x="6039" y="627"/>
                    <a:pt x="6029" y="623"/>
                  </a:cubicBezTo>
                  <a:cubicBezTo>
                    <a:pt x="5983" y="608"/>
                    <a:pt x="5953" y="556"/>
                    <a:pt x="5969" y="507"/>
                  </a:cubicBezTo>
                  <a:cubicBezTo>
                    <a:pt x="5981" y="469"/>
                    <a:pt x="6015" y="444"/>
                    <a:pt x="6053" y="444"/>
                  </a:cubicBezTo>
                  <a:close/>
                  <a:moveTo>
                    <a:pt x="3261" y="450"/>
                  </a:moveTo>
                  <a:cubicBezTo>
                    <a:pt x="3299" y="450"/>
                    <a:pt x="3335" y="474"/>
                    <a:pt x="3348" y="512"/>
                  </a:cubicBezTo>
                  <a:cubicBezTo>
                    <a:pt x="3364" y="560"/>
                    <a:pt x="3338" y="613"/>
                    <a:pt x="3290" y="628"/>
                  </a:cubicBezTo>
                  <a:cubicBezTo>
                    <a:pt x="3279" y="633"/>
                    <a:pt x="3269" y="634"/>
                    <a:pt x="3258" y="634"/>
                  </a:cubicBezTo>
                  <a:cubicBezTo>
                    <a:pt x="3220" y="634"/>
                    <a:pt x="3181" y="612"/>
                    <a:pt x="3169" y="574"/>
                  </a:cubicBezTo>
                  <a:cubicBezTo>
                    <a:pt x="3154" y="524"/>
                    <a:pt x="3175" y="474"/>
                    <a:pt x="3222" y="458"/>
                  </a:cubicBezTo>
                  <a:lnTo>
                    <a:pt x="3232" y="454"/>
                  </a:lnTo>
                  <a:cubicBezTo>
                    <a:pt x="3242" y="451"/>
                    <a:pt x="3251" y="450"/>
                    <a:pt x="3261" y="450"/>
                  </a:cubicBezTo>
                  <a:close/>
                  <a:moveTo>
                    <a:pt x="6321" y="544"/>
                  </a:moveTo>
                  <a:cubicBezTo>
                    <a:pt x="6332" y="544"/>
                    <a:pt x="6343" y="546"/>
                    <a:pt x="6353" y="550"/>
                  </a:cubicBezTo>
                  <a:lnTo>
                    <a:pt x="6364" y="555"/>
                  </a:lnTo>
                  <a:cubicBezTo>
                    <a:pt x="6410" y="575"/>
                    <a:pt x="6432" y="628"/>
                    <a:pt x="6411" y="675"/>
                  </a:cubicBezTo>
                  <a:cubicBezTo>
                    <a:pt x="6396" y="709"/>
                    <a:pt x="6362" y="730"/>
                    <a:pt x="6327" y="730"/>
                  </a:cubicBezTo>
                  <a:cubicBezTo>
                    <a:pt x="6316" y="730"/>
                    <a:pt x="6302" y="728"/>
                    <a:pt x="6290" y="722"/>
                  </a:cubicBezTo>
                  <a:cubicBezTo>
                    <a:pt x="6244" y="703"/>
                    <a:pt x="6219" y="648"/>
                    <a:pt x="6237" y="602"/>
                  </a:cubicBezTo>
                  <a:cubicBezTo>
                    <a:pt x="6253" y="566"/>
                    <a:pt x="6286" y="544"/>
                    <a:pt x="6321" y="544"/>
                  </a:cubicBezTo>
                  <a:close/>
                  <a:moveTo>
                    <a:pt x="2994" y="552"/>
                  </a:moveTo>
                  <a:cubicBezTo>
                    <a:pt x="3030" y="552"/>
                    <a:pt x="3064" y="573"/>
                    <a:pt x="3078" y="608"/>
                  </a:cubicBezTo>
                  <a:cubicBezTo>
                    <a:pt x="3097" y="655"/>
                    <a:pt x="3078" y="708"/>
                    <a:pt x="3032" y="728"/>
                  </a:cubicBezTo>
                  <a:lnTo>
                    <a:pt x="3022" y="732"/>
                  </a:lnTo>
                  <a:cubicBezTo>
                    <a:pt x="3011" y="737"/>
                    <a:pt x="2999" y="738"/>
                    <a:pt x="2986" y="738"/>
                  </a:cubicBezTo>
                  <a:cubicBezTo>
                    <a:pt x="2950" y="738"/>
                    <a:pt x="2917" y="717"/>
                    <a:pt x="2902" y="681"/>
                  </a:cubicBezTo>
                  <a:cubicBezTo>
                    <a:pt x="2884" y="634"/>
                    <a:pt x="2905" y="581"/>
                    <a:pt x="2953" y="561"/>
                  </a:cubicBezTo>
                  <a:lnTo>
                    <a:pt x="2957" y="560"/>
                  </a:lnTo>
                  <a:cubicBezTo>
                    <a:pt x="2969" y="555"/>
                    <a:pt x="2981" y="552"/>
                    <a:pt x="2994" y="552"/>
                  </a:cubicBezTo>
                  <a:close/>
                  <a:moveTo>
                    <a:pt x="6582" y="661"/>
                  </a:moveTo>
                  <a:cubicBezTo>
                    <a:pt x="6595" y="661"/>
                    <a:pt x="6607" y="664"/>
                    <a:pt x="6619" y="670"/>
                  </a:cubicBezTo>
                  <a:lnTo>
                    <a:pt x="6629" y="674"/>
                  </a:lnTo>
                  <a:cubicBezTo>
                    <a:pt x="6674" y="696"/>
                    <a:pt x="6692" y="751"/>
                    <a:pt x="6670" y="796"/>
                  </a:cubicBezTo>
                  <a:cubicBezTo>
                    <a:pt x="6654" y="828"/>
                    <a:pt x="6621" y="846"/>
                    <a:pt x="6588" y="846"/>
                  </a:cubicBezTo>
                  <a:cubicBezTo>
                    <a:pt x="6575" y="846"/>
                    <a:pt x="6560" y="844"/>
                    <a:pt x="6548" y="837"/>
                  </a:cubicBezTo>
                  <a:cubicBezTo>
                    <a:pt x="6501" y="816"/>
                    <a:pt x="6479" y="759"/>
                    <a:pt x="6501" y="714"/>
                  </a:cubicBezTo>
                  <a:cubicBezTo>
                    <a:pt x="6517" y="681"/>
                    <a:pt x="6549" y="661"/>
                    <a:pt x="6582" y="661"/>
                  </a:cubicBezTo>
                  <a:close/>
                  <a:moveTo>
                    <a:pt x="2736" y="668"/>
                  </a:moveTo>
                  <a:cubicBezTo>
                    <a:pt x="2769" y="668"/>
                    <a:pt x="2801" y="687"/>
                    <a:pt x="2818" y="718"/>
                  </a:cubicBezTo>
                  <a:cubicBezTo>
                    <a:pt x="2841" y="763"/>
                    <a:pt x="2823" y="818"/>
                    <a:pt x="2778" y="842"/>
                  </a:cubicBezTo>
                  <a:lnTo>
                    <a:pt x="2768" y="848"/>
                  </a:lnTo>
                  <a:cubicBezTo>
                    <a:pt x="2754" y="854"/>
                    <a:pt x="2742" y="856"/>
                    <a:pt x="2728" y="856"/>
                  </a:cubicBezTo>
                  <a:cubicBezTo>
                    <a:pt x="2694" y="856"/>
                    <a:pt x="2662" y="838"/>
                    <a:pt x="2646" y="806"/>
                  </a:cubicBezTo>
                  <a:cubicBezTo>
                    <a:pt x="2625" y="758"/>
                    <a:pt x="2642" y="703"/>
                    <a:pt x="2689" y="681"/>
                  </a:cubicBezTo>
                  <a:lnTo>
                    <a:pt x="2694" y="679"/>
                  </a:lnTo>
                  <a:cubicBezTo>
                    <a:pt x="2707" y="672"/>
                    <a:pt x="2722" y="668"/>
                    <a:pt x="2736" y="668"/>
                  </a:cubicBezTo>
                  <a:close/>
                  <a:moveTo>
                    <a:pt x="6833" y="795"/>
                  </a:moveTo>
                  <a:cubicBezTo>
                    <a:pt x="6848" y="795"/>
                    <a:pt x="6862" y="799"/>
                    <a:pt x="6877" y="807"/>
                  </a:cubicBezTo>
                  <a:lnTo>
                    <a:pt x="6887" y="812"/>
                  </a:lnTo>
                  <a:cubicBezTo>
                    <a:pt x="6930" y="838"/>
                    <a:pt x="6944" y="895"/>
                    <a:pt x="6919" y="937"/>
                  </a:cubicBezTo>
                  <a:cubicBezTo>
                    <a:pt x="6902" y="966"/>
                    <a:pt x="6871" y="982"/>
                    <a:pt x="6840" y="982"/>
                  </a:cubicBezTo>
                  <a:cubicBezTo>
                    <a:pt x="6824" y="982"/>
                    <a:pt x="6807" y="977"/>
                    <a:pt x="6792" y="969"/>
                  </a:cubicBezTo>
                  <a:cubicBezTo>
                    <a:pt x="6748" y="944"/>
                    <a:pt x="6729" y="887"/>
                    <a:pt x="6754" y="842"/>
                  </a:cubicBezTo>
                  <a:cubicBezTo>
                    <a:pt x="6771" y="812"/>
                    <a:pt x="6802" y="795"/>
                    <a:pt x="6833" y="795"/>
                  </a:cubicBezTo>
                  <a:close/>
                  <a:moveTo>
                    <a:pt x="2485" y="801"/>
                  </a:moveTo>
                  <a:cubicBezTo>
                    <a:pt x="2516" y="801"/>
                    <a:pt x="2546" y="817"/>
                    <a:pt x="2563" y="846"/>
                  </a:cubicBezTo>
                  <a:cubicBezTo>
                    <a:pt x="2590" y="889"/>
                    <a:pt x="2575" y="945"/>
                    <a:pt x="2532" y="971"/>
                  </a:cubicBezTo>
                  <a:lnTo>
                    <a:pt x="2521" y="977"/>
                  </a:lnTo>
                  <a:cubicBezTo>
                    <a:pt x="2506" y="986"/>
                    <a:pt x="2491" y="989"/>
                    <a:pt x="2477" y="989"/>
                  </a:cubicBezTo>
                  <a:cubicBezTo>
                    <a:pt x="2445" y="989"/>
                    <a:pt x="2414" y="972"/>
                    <a:pt x="2398" y="944"/>
                  </a:cubicBezTo>
                  <a:cubicBezTo>
                    <a:pt x="2374" y="899"/>
                    <a:pt x="2389" y="844"/>
                    <a:pt x="2433" y="818"/>
                  </a:cubicBezTo>
                  <a:lnTo>
                    <a:pt x="2438" y="814"/>
                  </a:lnTo>
                  <a:cubicBezTo>
                    <a:pt x="2453" y="805"/>
                    <a:pt x="2469" y="801"/>
                    <a:pt x="2485" y="801"/>
                  </a:cubicBezTo>
                  <a:close/>
                  <a:moveTo>
                    <a:pt x="7077" y="945"/>
                  </a:moveTo>
                  <a:cubicBezTo>
                    <a:pt x="7093" y="945"/>
                    <a:pt x="7109" y="950"/>
                    <a:pt x="7124" y="960"/>
                  </a:cubicBezTo>
                  <a:lnTo>
                    <a:pt x="7134" y="965"/>
                  </a:lnTo>
                  <a:cubicBezTo>
                    <a:pt x="7176" y="993"/>
                    <a:pt x="7187" y="1050"/>
                    <a:pt x="7157" y="1092"/>
                  </a:cubicBezTo>
                  <a:cubicBezTo>
                    <a:pt x="7140" y="1119"/>
                    <a:pt x="7112" y="1132"/>
                    <a:pt x="7082" y="1132"/>
                  </a:cubicBezTo>
                  <a:cubicBezTo>
                    <a:pt x="7065" y="1132"/>
                    <a:pt x="7046" y="1127"/>
                    <a:pt x="7031" y="1117"/>
                  </a:cubicBezTo>
                  <a:cubicBezTo>
                    <a:pt x="6987" y="1088"/>
                    <a:pt x="6973" y="1030"/>
                    <a:pt x="7001" y="988"/>
                  </a:cubicBezTo>
                  <a:cubicBezTo>
                    <a:pt x="7019" y="961"/>
                    <a:pt x="7047" y="945"/>
                    <a:pt x="7077" y="945"/>
                  </a:cubicBezTo>
                  <a:close/>
                  <a:moveTo>
                    <a:pt x="2244" y="952"/>
                  </a:moveTo>
                  <a:cubicBezTo>
                    <a:pt x="2274" y="952"/>
                    <a:pt x="2303" y="967"/>
                    <a:pt x="2321" y="993"/>
                  </a:cubicBezTo>
                  <a:cubicBezTo>
                    <a:pt x="2348" y="1035"/>
                    <a:pt x="2337" y="1092"/>
                    <a:pt x="2294" y="1120"/>
                  </a:cubicBezTo>
                  <a:cubicBezTo>
                    <a:pt x="2279" y="1130"/>
                    <a:pt x="2259" y="1136"/>
                    <a:pt x="2241" y="1136"/>
                  </a:cubicBezTo>
                  <a:cubicBezTo>
                    <a:pt x="2210" y="1136"/>
                    <a:pt x="2182" y="1123"/>
                    <a:pt x="2164" y="1097"/>
                  </a:cubicBezTo>
                  <a:cubicBezTo>
                    <a:pt x="2136" y="1056"/>
                    <a:pt x="2145" y="1003"/>
                    <a:pt x="2185" y="974"/>
                  </a:cubicBezTo>
                  <a:cubicBezTo>
                    <a:pt x="2185" y="974"/>
                    <a:pt x="2193" y="969"/>
                    <a:pt x="2194" y="967"/>
                  </a:cubicBezTo>
                  <a:cubicBezTo>
                    <a:pt x="2210" y="957"/>
                    <a:pt x="2227" y="952"/>
                    <a:pt x="2244" y="952"/>
                  </a:cubicBezTo>
                  <a:close/>
                  <a:moveTo>
                    <a:pt x="7307" y="1110"/>
                  </a:moveTo>
                  <a:cubicBezTo>
                    <a:pt x="7326" y="1110"/>
                    <a:pt x="7345" y="1116"/>
                    <a:pt x="7362" y="1129"/>
                  </a:cubicBezTo>
                  <a:lnTo>
                    <a:pt x="7367" y="1134"/>
                  </a:lnTo>
                  <a:cubicBezTo>
                    <a:pt x="7408" y="1164"/>
                    <a:pt x="7418" y="1220"/>
                    <a:pt x="7387" y="1261"/>
                  </a:cubicBezTo>
                  <a:cubicBezTo>
                    <a:pt x="7368" y="1286"/>
                    <a:pt x="7341" y="1298"/>
                    <a:pt x="7313" y="1298"/>
                  </a:cubicBezTo>
                  <a:cubicBezTo>
                    <a:pt x="7294" y="1298"/>
                    <a:pt x="7275" y="1293"/>
                    <a:pt x="7259" y="1281"/>
                  </a:cubicBezTo>
                  <a:lnTo>
                    <a:pt x="7250" y="1275"/>
                  </a:lnTo>
                  <a:cubicBezTo>
                    <a:pt x="7210" y="1242"/>
                    <a:pt x="7202" y="1185"/>
                    <a:pt x="7234" y="1145"/>
                  </a:cubicBezTo>
                  <a:cubicBezTo>
                    <a:pt x="7253" y="1122"/>
                    <a:pt x="7280" y="1110"/>
                    <a:pt x="7307" y="1110"/>
                  </a:cubicBezTo>
                  <a:close/>
                  <a:moveTo>
                    <a:pt x="2013" y="1119"/>
                  </a:moveTo>
                  <a:cubicBezTo>
                    <a:pt x="2040" y="1119"/>
                    <a:pt x="2067" y="1131"/>
                    <a:pt x="2085" y="1155"/>
                  </a:cubicBezTo>
                  <a:cubicBezTo>
                    <a:pt x="2115" y="1196"/>
                    <a:pt x="2108" y="1252"/>
                    <a:pt x="2068" y="1282"/>
                  </a:cubicBezTo>
                  <a:cubicBezTo>
                    <a:pt x="2051" y="1295"/>
                    <a:pt x="2030" y="1302"/>
                    <a:pt x="2009" y="1302"/>
                  </a:cubicBezTo>
                  <a:cubicBezTo>
                    <a:pt x="1981" y="1302"/>
                    <a:pt x="1955" y="1291"/>
                    <a:pt x="1936" y="1267"/>
                  </a:cubicBezTo>
                  <a:cubicBezTo>
                    <a:pt x="1905" y="1230"/>
                    <a:pt x="1910" y="1175"/>
                    <a:pt x="1950" y="1144"/>
                  </a:cubicBezTo>
                  <a:cubicBezTo>
                    <a:pt x="1950" y="1144"/>
                    <a:pt x="1957" y="1139"/>
                    <a:pt x="1957" y="1137"/>
                  </a:cubicBezTo>
                  <a:cubicBezTo>
                    <a:pt x="1974" y="1125"/>
                    <a:pt x="1993" y="1119"/>
                    <a:pt x="2013" y="1119"/>
                  </a:cubicBezTo>
                  <a:close/>
                  <a:moveTo>
                    <a:pt x="7531" y="1292"/>
                  </a:moveTo>
                  <a:cubicBezTo>
                    <a:pt x="7551" y="1292"/>
                    <a:pt x="7571" y="1299"/>
                    <a:pt x="7587" y="1313"/>
                  </a:cubicBezTo>
                  <a:cubicBezTo>
                    <a:pt x="7588" y="1313"/>
                    <a:pt x="7595" y="1319"/>
                    <a:pt x="7595" y="1319"/>
                  </a:cubicBezTo>
                  <a:cubicBezTo>
                    <a:pt x="7634" y="1354"/>
                    <a:pt x="7636" y="1412"/>
                    <a:pt x="7602" y="1449"/>
                  </a:cubicBezTo>
                  <a:cubicBezTo>
                    <a:pt x="7583" y="1468"/>
                    <a:pt x="7558" y="1478"/>
                    <a:pt x="7534" y="1478"/>
                  </a:cubicBezTo>
                  <a:cubicBezTo>
                    <a:pt x="7510" y="1478"/>
                    <a:pt x="7489" y="1471"/>
                    <a:pt x="7472" y="1455"/>
                  </a:cubicBezTo>
                  <a:cubicBezTo>
                    <a:pt x="7434" y="1423"/>
                    <a:pt x="7428" y="1361"/>
                    <a:pt x="7462" y="1324"/>
                  </a:cubicBezTo>
                  <a:cubicBezTo>
                    <a:pt x="7480" y="1303"/>
                    <a:pt x="7506" y="1292"/>
                    <a:pt x="7531" y="1292"/>
                  </a:cubicBezTo>
                  <a:close/>
                  <a:moveTo>
                    <a:pt x="1793" y="1300"/>
                  </a:moveTo>
                  <a:cubicBezTo>
                    <a:pt x="1818" y="1300"/>
                    <a:pt x="1843" y="1310"/>
                    <a:pt x="1861" y="1330"/>
                  </a:cubicBezTo>
                  <a:cubicBezTo>
                    <a:pt x="1895" y="1367"/>
                    <a:pt x="1893" y="1425"/>
                    <a:pt x="1856" y="1458"/>
                  </a:cubicBezTo>
                  <a:lnTo>
                    <a:pt x="1846" y="1467"/>
                  </a:lnTo>
                  <a:cubicBezTo>
                    <a:pt x="1829" y="1482"/>
                    <a:pt x="1808" y="1489"/>
                    <a:pt x="1787" y="1489"/>
                  </a:cubicBezTo>
                  <a:cubicBezTo>
                    <a:pt x="1762" y="1489"/>
                    <a:pt x="1736" y="1478"/>
                    <a:pt x="1719" y="1457"/>
                  </a:cubicBezTo>
                  <a:cubicBezTo>
                    <a:pt x="1684" y="1419"/>
                    <a:pt x="1688" y="1361"/>
                    <a:pt x="1726" y="1329"/>
                  </a:cubicBezTo>
                  <a:lnTo>
                    <a:pt x="1731" y="1324"/>
                  </a:lnTo>
                  <a:cubicBezTo>
                    <a:pt x="1749" y="1308"/>
                    <a:pt x="1771" y="1300"/>
                    <a:pt x="1793" y="1300"/>
                  </a:cubicBezTo>
                  <a:close/>
                  <a:moveTo>
                    <a:pt x="7735" y="1484"/>
                  </a:moveTo>
                  <a:cubicBezTo>
                    <a:pt x="7758" y="1484"/>
                    <a:pt x="7781" y="1493"/>
                    <a:pt x="7799" y="1510"/>
                  </a:cubicBezTo>
                  <a:lnTo>
                    <a:pt x="7806" y="1515"/>
                  </a:lnTo>
                  <a:cubicBezTo>
                    <a:pt x="7841" y="1551"/>
                    <a:pt x="7843" y="1609"/>
                    <a:pt x="7808" y="1645"/>
                  </a:cubicBezTo>
                  <a:cubicBezTo>
                    <a:pt x="7789" y="1663"/>
                    <a:pt x="7767" y="1672"/>
                    <a:pt x="7742" y="1672"/>
                  </a:cubicBezTo>
                  <a:cubicBezTo>
                    <a:pt x="7719" y="1672"/>
                    <a:pt x="7697" y="1663"/>
                    <a:pt x="7678" y="1646"/>
                  </a:cubicBezTo>
                  <a:lnTo>
                    <a:pt x="7671" y="1640"/>
                  </a:lnTo>
                  <a:cubicBezTo>
                    <a:pt x="7635" y="1604"/>
                    <a:pt x="7635" y="1547"/>
                    <a:pt x="7671" y="1510"/>
                  </a:cubicBezTo>
                  <a:cubicBezTo>
                    <a:pt x="7688" y="1493"/>
                    <a:pt x="7711" y="1484"/>
                    <a:pt x="7735" y="1484"/>
                  </a:cubicBezTo>
                  <a:close/>
                  <a:moveTo>
                    <a:pt x="1584" y="1495"/>
                  </a:moveTo>
                  <a:cubicBezTo>
                    <a:pt x="1608" y="1495"/>
                    <a:pt x="1632" y="1505"/>
                    <a:pt x="1650" y="1524"/>
                  </a:cubicBezTo>
                  <a:cubicBezTo>
                    <a:pt x="1686" y="1561"/>
                    <a:pt x="1684" y="1619"/>
                    <a:pt x="1647" y="1652"/>
                  </a:cubicBezTo>
                  <a:cubicBezTo>
                    <a:pt x="1629" y="1671"/>
                    <a:pt x="1604" y="1682"/>
                    <a:pt x="1578" y="1682"/>
                  </a:cubicBezTo>
                  <a:cubicBezTo>
                    <a:pt x="1556" y="1682"/>
                    <a:pt x="1534" y="1673"/>
                    <a:pt x="1515" y="1657"/>
                  </a:cubicBezTo>
                  <a:cubicBezTo>
                    <a:pt x="1481" y="1620"/>
                    <a:pt x="1478" y="1565"/>
                    <a:pt x="1513" y="1529"/>
                  </a:cubicBezTo>
                  <a:lnTo>
                    <a:pt x="1520" y="1521"/>
                  </a:lnTo>
                  <a:cubicBezTo>
                    <a:pt x="1538" y="1504"/>
                    <a:pt x="1561" y="1495"/>
                    <a:pt x="1584" y="1495"/>
                  </a:cubicBezTo>
                  <a:close/>
                  <a:moveTo>
                    <a:pt x="7933" y="1692"/>
                  </a:moveTo>
                  <a:cubicBezTo>
                    <a:pt x="7957" y="1692"/>
                    <a:pt x="7980" y="1702"/>
                    <a:pt x="7998" y="1721"/>
                  </a:cubicBezTo>
                  <a:lnTo>
                    <a:pt x="8005" y="1730"/>
                  </a:lnTo>
                  <a:cubicBezTo>
                    <a:pt x="8038" y="1768"/>
                    <a:pt x="8032" y="1826"/>
                    <a:pt x="7994" y="1860"/>
                  </a:cubicBezTo>
                  <a:cubicBezTo>
                    <a:pt x="7978" y="1874"/>
                    <a:pt x="7956" y="1881"/>
                    <a:pt x="7935" y="1881"/>
                  </a:cubicBezTo>
                  <a:cubicBezTo>
                    <a:pt x="7909" y="1881"/>
                    <a:pt x="7884" y="1871"/>
                    <a:pt x="7866" y="1850"/>
                  </a:cubicBezTo>
                  <a:cubicBezTo>
                    <a:pt x="7832" y="1811"/>
                    <a:pt x="7834" y="1752"/>
                    <a:pt x="7871" y="1717"/>
                  </a:cubicBezTo>
                  <a:cubicBezTo>
                    <a:pt x="7889" y="1700"/>
                    <a:pt x="7911" y="1692"/>
                    <a:pt x="7933" y="1692"/>
                  </a:cubicBezTo>
                  <a:close/>
                  <a:moveTo>
                    <a:pt x="1391" y="1703"/>
                  </a:moveTo>
                  <a:cubicBezTo>
                    <a:pt x="1412" y="1703"/>
                    <a:pt x="1434" y="1710"/>
                    <a:pt x="1451" y="1725"/>
                  </a:cubicBezTo>
                  <a:cubicBezTo>
                    <a:pt x="1489" y="1758"/>
                    <a:pt x="1493" y="1816"/>
                    <a:pt x="1460" y="1855"/>
                  </a:cubicBezTo>
                  <a:lnTo>
                    <a:pt x="1454" y="1862"/>
                  </a:lnTo>
                  <a:cubicBezTo>
                    <a:pt x="1435" y="1882"/>
                    <a:pt x="1410" y="1894"/>
                    <a:pt x="1384" y="1894"/>
                  </a:cubicBezTo>
                  <a:cubicBezTo>
                    <a:pt x="1363" y="1894"/>
                    <a:pt x="1341" y="1887"/>
                    <a:pt x="1324" y="1872"/>
                  </a:cubicBezTo>
                  <a:cubicBezTo>
                    <a:pt x="1286" y="1836"/>
                    <a:pt x="1282" y="1778"/>
                    <a:pt x="1317" y="1741"/>
                  </a:cubicBezTo>
                  <a:lnTo>
                    <a:pt x="1322" y="1735"/>
                  </a:lnTo>
                  <a:cubicBezTo>
                    <a:pt x="1340" y="1714"/>
                    <a:pt x="1366" y="1703"/>
                    <a:pt x="1391" y="1703"/>
                  </a:cubicBezTo>
                  <a:close/>
                  <a:moveTo>
                    <a:pt x="8117" y="1913"/>
                  </a:moveTo>
                  <a:cubicBezTo>
                    <a:pt x="8142" y="1913"/>
                    <a:pt x="8166" y="1924"/>
                    <a:pt x="8183" y="1947"/>
                  </a:cubicBezTo>
                  <a:lnTo>
                    <a:pt x="8190" y="1955"/>
                  </a:lnTo>
                  <a:cubicBezTo>
                    <a:pt x="8220" y="1995"/>
                    <a:pt x="8212" y="2052"/>
                    <a:pt x="8173" y="2083"/>
                  </a:cubicBezTo>
                  <a:cubicBezTo>
                    <a:pt x="8157" y="2095"/>
                    <a:pt x="8137" y="2101"/>
                    <a:pt x="8117" y="2101"/>
                  </a:cubicBezTo>
                  <a:cubicBezTo>
                    <a:pt x="8089" y="2101"/>
                    <a:pt x="8063" y="2089"/>
                    <a:pt x="8045" y="2066"/>
                  </a:cubicBezTo>
                  <a:cubicBezTo>
                    <a:pt x="8014" y="2026"/>
                    <a:pt x="8019" y="1964"/>
                    <a:pt x="8058" y="1934"/>
                  </a:cubicBezTo>
                  <a:cubicBezTo>
                    <a:pt x="8076" y="1920"/>
                    <a:pt x="8097" y="1913"/>
                    <a:pt x="8117" y="1913"/>
                  </a:cubicBezTo>
                  <a:close/>
                  <a:moveTo>
                    <a:pt x="1211" y="1923"/>
                  </a:moveTo>
                  <a:cubicBezTo>
                    <a:pt x="1231" y="1923"/>
                    <a:pt x="1250" y="1929"/>
                    <a:pt x="1266" y="1942"/>
                  </a:cubicBezTo>
                  <a:cubicBezTo>
                    <a:pt x="1306" y="1973"/>
                    <a:pt x="1314" y="2031"/>
                    <a:pt x="1282" y="2071"/>
                  </a:cubicBezTo>
                  <a:cubicBezTo>
                    <a:pt x="1264" y="2095"/>
                    <a:pt x="1235" y="2109"/>
                    <a:pt x="1204" y="2109"/>
                  </a:cubicBezTo>
                  <a:cubicBezTo>
                    <a:pt x="1186" y="2109"/>
                    <a:pt x="1167" y="2104"/>
                    <a:pt x="1151" y="2091"/>
                  </a:cubicBezTo>
                  <a:cubicBezTo>
                    <a:pt x="1111" y="2059"/>
                    <a:pt x="1101" y="2006"/>
                    <a:pt x="1132" y="1967"/>
                  </a:cubicBezTo>
                  <a:lnTo>
                    <a:pt x="1139" y="1958"/>
                  </a:lnTo>
                  <a:cubicBezTo>
                    <a:pt x="1157" y="1935"/>
                    <a:pt x="1184" y="1923"/>
                    <a:pt x="1211" y="1923"/>
                  </a:cubicBezTo>
                  <a:close/>
                  <a:moveTo>
                    <a:pt x="8279" y="2141"/>
                  </a:moveTo>
                  <a:cubicBezTo>
                    <a:pt x="8309" y="2141"/>
                    <a:pt x="8337" y="2155"/>
                    <a:pt x="8354" y="2181"/>
                  </a:cubicBezTo>
                  <a:lnTo>
                    <a:pt x="8358" y="2188"/>
                  </a:lnTo>
                  <a:cubicBezTo>
                    <a:pt x="8388" y="2230"/>
                    <a:pt x="8375" y="2286"/>
                    <a:pt x="8335" y="2315"/>
                  </a:cubicBezTo>
                  <a:cubicBezTo>
                    <a:pt x="8319" y="2325"/>
                    <a:pt x="8301" y="2330"/>
                    <a:pt x="8283" y="2330"/>
                  </a:cubicBezTo>
                  <a:cubicBezTo>
                    <a:pt x="8254" y="2330"/>
                    <a:pt x="8225" y="2316"/>
                    <a:pt x="8206" y="2289"/>
                  </a:cubicBezTo>
                  <a:lnTo>
                    <a:pt x="8201" y="2281"/>
                  </a:lnTo>
                  <a:cubicBezTo>
                    <a:pt x="8175" y="2242"/>
                    <a:pt x="8185" y="2185"/>
                    <a:pt x="8227" y="2156"/>
                  </a:cubicBezTo>
                  <a:cubicBezTo>
                    <a:pt x="8243" y="2146"/>
                    <a:pt x="8262" y="2141"/>
                    <a:pt x="8279" y="2141"/>
                  </a:cubicBezTo>
                  <a:close/>
                  <a:moveTo>
                    <a:pt x="1043" y="2154"/>
                  </a:moveTo>
                  <a:cubicBezTo>
                    <a:pt x="1060" y="2154"/>
                    <a:pt x="1078" y="2159"/>
                    <a:pt x="1093" y="2169"/>
                  </a:cubicBezTo>
                  <a:cubicBezTo>
                    <a:pt x="1135" y="2198"/>
                    <a:pt x="1146" y="2254"/>
                    <a:pt x="1119" y="2296"/>
                  </a:cubicBezTo>
                  <a:lnTo>
                    <a:pt x="1113" y="2304"/>
                  </a:lnTo>
                  <a:cubicBezTo>
                    <a:pt x="1095" y="2330"/>
                    <a:pt x="1067" y="2345"/>
                    <a:pt x="1037" y="2345"/>
                  </a:cubicBezTo>
                  <a:cubicBezTo>
                    <a:pt x="1019" y="2345"/>
                    <a:pt x="1002" y="2340"/>
                    <a:pt x="987" y="2329"/>
                  </a:cubicBezTo>
                  <a:cubicBezTo>
                    <a:pt x="946" y="2301"/>
                    <a:pt x="934" y="2244"/>
                    <a:pt x="961" y="2203"/>
                  </a:cubicBezTo>
                  <a:lnTo>
                    <a:pt x="967" y="2194"/>
                  </a:lnTo>
                  <a:cubicBezTo>
                    <a:pt x="985" y="2168"/>
                    <a:pt x="1013" y="2154"/>
                    <a:pt x="1043" y="2154"/>
                  </a:cubicBezTo>
                  <a:close/>
                  <a:moveTo>
                    <a:pt x="8431" y="2382"/>
                  </a:moveTo>
                  <a:cubicBezTo>
                    <a:pt x="8462" y="2382"/>
                    <a:pt x="8493" y="2398"/>
                    <a:pt x="8510" y="2428"/>
                  </a:cubicBezTo>
                  <a:lnTo>
                    <a:pt x="8514" y="2433"/>
                  </a:lnTo>
                  <a:cubicBezTo>
                    <a:pt x="8541" y="2477"/>
                    <a:pt x="8527" y="2532"/>
                    <a:pt x="8484" y="2559"/>
                  </a:cubicBezTo>
                  <a:cubicBezTo>
                    <a:pt x="8469" y="2569"/>
                    <a:pt x="8452" y="2573"/>
                    <a:pt x="8436" y="2573"/>
                  </a:cubicBezTo>
                  <a:cubicBezTo>
                    <a:pt x="8406" y="2573"/>
                    <a:pt x="8375" y="2557"/>
                    <a:pt x="8358" y="2530"/>
                  </a:cubicBezTo>
                  <a:lnTo>
                    <a:pt x="8353" y="2519"/>
                  </a:lnTo>
                  <a:cubicBezTo>
                    <a:pt x="8328" y="2475"/>
                    <a:pt x="8342" y="2420"/>
                    <a:pt x="8388" y="2394"/>
                  </a:cubicBezTo>
                  <a:cubicBezTo>
                    <a:pt x="8401" y="2386"/>
                    <a:pt x="8416" y="2382"/>
                    <a:pt x="8431" y="2382"/>
                  </a:cubicBezTo>
                  <a:close/>
                  <a:moveTo>
                    <a:pt x="893" y="2396"/>
                  </a:moveTo>
                  <a:cubicBezTo>
                    <a:pt x="909" y="2396"/>
                    <a:pt x="926" y="2400"/>
                    <a:pt x="940" y="2410"/>
                  </a:cubicBezTo>
                  <a:cubicBezTo>
                    <a:pt x="984" y="2436"/>
                    <a:pt x="997" y="2493"/>
                    <a:pt x="971" y="2534"/>
                  </a:cubicBezTo>
                  <a:cubicBezTo>
                    <a:pt x="954" y="2565"/>
                    <a:pt x="921" y="2584"/>
                    <a:pt x="888" y="2584"/>
                  </a:cubicBezTo>
                  <a:cubicBezTo>
                    <a:pt x="874" y="2584"/>
                    <a:pt x="858" y="2579"/>
                    <a:pt x="844" y="2572"/>
                  </a:cubicBezTo>
                  <a:cubicBezTo>
                    <a:pt x="800" y="2548"/>
                    <a:pt x="784" y="2495"/>
                    <a:pt x="809" y="2451"/>
                  </a:cubicBezTo>
                  <a:lnTo>
                    <a:pt x="816" y="2440"/>
                  </a:lnTo>
                  <a:cubicBezTo>
                    <a:pt x="833" y="2411"/>
                    <a:pt x="863" y="2396"/>
                    <a:pt x="893" y="2396"/>
                  </a:cubicBezTo>
                  <a:close/>
                  <a:moveTo>
                    <a:pt x="8564" y="2633"/>
                  </a:moveTo>
                  <a:cubicBezTo>
                    <a:pt x="8599" y="2633"/>
                    <a:pt x="8631" y="2651"/>
                    <a:pt x="8647" y="2684"/>
                  </a:cubicBezTo>
                  <a:lnTo>
                    <a:pt x="8651" y="2690"/>
                  </a:lnTo>
                  <a:cubicBezTo>
                    <a:pt x="8675" y="2734"/>
                    <a:pt x="8656" y="2790"/>
                    <a:pt x="8611" y="2812"/>
                  </a:cubicBezTo>
                  <a:cubicBezTo>
                    <a:pt x="8599" y="2820"/>
                    <a:pt x="8584" y="2823"/>
                    <a:pt x="8569" y="2823"/>
                  </a:cubicBezTo>
                  <a:cubicBezTo>
                    <a:pt x="8536" y="2823"/>
                    <a:pt x="8505" y="2805"/>
                    <a:pt x="8487" y="2774"/>
                  </a:cubicBezTo>
                  <a:lnTo>
                    <a:pt x="8482" y="2764"/>
                  </a:lnTo>
                  <a:cubicBezTo>
                    <a:pt x="8459" y="2720"/>
                    <a:pt x="8478" y="2664"/>
                    <a:pt x="8524" y="2642"/>
                  </a:cubicBezTo>
                  <a:cubicBezTo>
                    <a:pt x="8537" y="2636"/>
                    <a:pt x="8551" y="2633"/>
                    <a:pt x="8564" y="2633"/>
                  </a:cubicBezTo>
                  <a:close/>
                  <a:moveTo>
                    <a:pt x="758" y="2648"/>
                  </a:moveTo>
                  <a:cubicBezTo>
                    <a:pt x="773" y="2648"/>
                    <a:pt x="787" y="2651"/>
                    <a:pt x="801" y="2658"/>
                  </a:cubicBezTo>
                  <a:cubicBezTo>
                    <a:pt x="845" y="2683"/>
                    <a:pt x="863" y="2738"/>
                    <a:pt x="839" y="2783"/>
                  </a:cubicBezTo>
                  <a:cubicBezTo>
                    <a:pt x="823" y="2816"/>
                    <a:pt x="790" y="2837"/>
                    <a:pt x="754" y="2837"/>
                  </a:cubicBezTo>
                  <a:cubicBezTo>
                    <a:pt x="740" y="2837"/>
                    <a:pt x="727" y="2834"/>
                    <a:pt x="716" y="2827"/>
                  </a:cubicBezTo>
                  <a:cubicBezTo>
                    <a:pt x="670" y="2805"/>
                    <a:pt x="649" y="2753"/>
                    <a:pt x="671" y="2707"/>
                  </a:cubicBezTo>
                  <a:lnTo>
                    <a:pt x="677" y="2696"/>
                  </a:lnTo>
                  <a:cubicBezTo>
                    <a:pt x="694" y="2666"/>
                    <a:pt x="725" y="2648"/>
                    <a:pt x="758" y="2648"/>
                  </a:cubicBezTo>
                  <a:close/>
                  <a:moveTo>
                    <a:pt x="8687" y="2895"/>
                  </a:moveTo>
                  <a:cubicBezTo>
                    <a:pt x="8722" y="2895"/>
                    <a:pt x="8754" y="2914"/>
                    <a:pt x="8768" y="2948"/>
                  </a:cubicBezTo>
                  <a:lnTo>
                    <a:pt x="8773" y="2957"/>
                  </a:lnTo>
                  <a:cubicBezTo>
                    <a:pt x="8792" y="3004"/>
                    <a:pt x="8770" y="3057"/>
                    <a:pt x="8722" y="3076"/>
                  </a:cubicBezTo>
                  <a:cubicBezTo>
                    <a:pt x="8710" y="3081"/>
                    <a:pt x="8699" y="3083"/>
                    <a:pt x="8686" y="3083"/>
                  </a:cubicBezTo>
                  <a:cubicBezTo>
                    <a:pt x="8651" y="3083"/>
                    <a:pt x="8617" y="3062"/>
                    <a:pt x="8602" y="3027"/>
                  </a:cubicBezTo>
                  <a:cubicBezTo>
                    <a:pt x="8583" y="2979"/>
                    <a:pt x="8604" y="2922"/>
                    <a:pt x="8649" y="2902"/>
                  </a:cubicBezTo>
                  <a:cubicBezTo>
                    <a:pt x="8662" y="2897"/>
                    <a:pt x="8675" y="2895"/>
                    <a:pt x="8687" y="2895"/>
                  </a:cubicBezTo>
                  <a:close/>
                  <a:moveTo>
                    <a:pt x="641" y="2908"/>
                  </a:moveTo>
                  <a:cubicBezTo>
                    <a:pt x="652" y="2908"/>
                    <a:pt x="664" y="2910"/>
                    <a:pt x="676" y="2915"/>
                  </a:cubicBezTo>
                  <a:cubicBezTo>
                    <a:pt x="722" y="2933"/>
                    <a:pt x="744" y="2986"/>
                    <a:pt x="725" y="3034"/>
                  </a:cubicBezTo>
                  <a:cubicBezTo>
                    <a:pt x="712" y="3071"/>
                    <a:pt x="675" y="3095"/>
                    <a:pt x="638" y="3095"/>
                  </a:cubicBezTo>
                  <a:cubicBezTo>
                    <a:pt x="627" y="3095"/>
                    <a:pt x="617" y="3092"/>
                    <a:pt x="606" y="3089"/>
                  </a:cubicBezTo>
                  <a:cubicBezTo>
                    <a:pt x="558" y="3069"/>
                    <a:pt x="533" y="3020"/>
                    <a:pt x="552" y="2974"/>
                  </a:cubicBezTo>
                  <a:lnTo>
                    <a:pt x="555" y="2964"/>
                  </a:lnTo>
                  <a:cubicBezTo>
                    <a:pt x="571" y="2929"/>
                    <a:pt x="605" y="2908"/>
                    <a:pt x="641" y="2908"/>
                  </a:cubicBezTo>
                  <a:close/>
                  <a:moveTo>
                    <a:pt x="8786" y="3158"/>
                  </a:moveTo>
                  <a:cubicBezTo>
                    <a:pt x="8824" y="3158"/>
                    <a:pt x="8859" y="3181"/>
                    <a:pt x="8873" y="3218"/>
                  </a:cubicBezTo>
                  <a:lnTo>
                    <a:pt x="8875" y="3228"/>
                  </a:lnTo>
                  <a:cubicBezTo>
                    <a:pt x="8891" y="3275"/>
                    <a:pt x="8865" y="3328"/>
                    <a:pt x="8817" y="3344"/>
                  </a:cubicBezTo>
                  <a:cubicBezTo>
                    <a:pt x="8807" y="3348"/>
                    <a:pt x="8797" y="3349"/>
                    <a:pt x="8788" y="3349"/>
                  </a:cubicBezTo>
                  <a:cubicBezTo>
                    <a:pt x="8749" y="3349"/>
                    <a:pt x="8715" y="3325"/>
                    <a:pt x="8701" y="3287"/>
                  </a:cubicBezTo>
                  <a:lnTo>
                    <a:pt x="8699" y="3279"/>
                  </a:lnTo>
                  <a:cubicBezTo>
                    <a:pt x="8682" y="3231"/>
                    <a:pt x="8707" y="3178"/>
                    <a:pt x="8757" y="3163"/>
                  </a:cubicBezTo>
                  <a:cubicBezTo>
                    <a:pt x="8767" y="3159"/>
                    <a:pt x="8777" y="3158"/>
                    <a:pt x="8786" y="3158"/>
                  </a:cubicBezTo>
                  <a:close/>
                  <a:moveTo>
                    <a:pt x="540" y="3175"/>
                  </a:moveTo>
                  <a:cubicBezTo>
                    <a:pt x="550" y="3175"/>
                    <a:pt x="560" y="3176"/>
                    <a:pt x="569" y="3179"/>
                  </a:cubicBezTo>
                  <a:cubicBezTo>
                    <a:pt x="617" y="3195"/>
                    <a:pt x="643" y="3248"/>
                    <a:pt x="627" y="3295"/>
                  </a:cubicBezTo>
                  <a:lnTo>
                    <a:pt x="624" y="3305"/>
                  </a:lnTo>
                  <a:cubicBezTo>
                    <a:pt x="611" y="3343"/>
                    <a:pt x="575" y="3366"/>
                    <a:pt x="538" y="3366"/>
                  </a:cubicBezTo>
                  <a:cubicBezTo>
                    <a:pt x="528" y="3366"/>
                    <a:pt x="517" y="3365"/>
                    <a:pt x="508" y="3361"/>
                  </a:cubicBezTo>
                  <a:cubicBezTo>
                    <a:pt x="459" y="3345"/>
                    <a:pt x="433" y="3292"/>
                    <a:pt x="450" y="3245"/>
                  </a:cubicBezTo>
                  <a:lnTo>
                    <a:pt x="453" y="3237"/>
                  </a:lnTo>
                  <a:cubicBezTo>
                    <a:pt x="466" y="3199"/>
                    <a:pt x="502" y="3175"/>
                    <a:pt x="540" y="3175"/>
                  </a:cubicBezTo>
                  <a:close/>
                  <a:moveTo>
                    <a:pt x="8873" y="3434"/>
                  </a:moveTo>
                  <a:cubicBezTo>
                    <a:pt x="8912" y="3434"/>
                    <a:pt x="8946" y="3457"/>
                    <a:pt x="8957" y="3497"/>
                  </a:cubicBezTo>
                  <a:lnTo>
                    <a:pt x="8959" y="3506"/>
                  </a:lnTo>
                  <a:cubicBezTo>
                    <a:pt x="8973" y="3555"/>
                    <a:pt x="8944" y="3604"/>
                    <a:pt x="8895" y="3618"/>
                  </a:cubicBezTo>
                  <a:cubicBezTo>
                    <a:pt x="8887" y="3620"/>
                    <a:pt x="8879" y="3622"/>
                    <a:pt x="8871" y="3622"/>
                  </a:cubicBezTo>
                  <a:cubicBezTo>
                    <a:pt x="8832" y="3622"/>
                    <a:pt x="8794" y="3594"/>
                    <a:pt x="8783" y="3555"/>
                  </a:cubicBezTo>
                  <a:cubicBezTo>
                    <a:pt x="8770" y="3506"/>
                    <a:pt x="8797" y="3452"/>
                    <a:pt x="8846" y="3438"/>
                  </a:cubicBezTo>
                  <a:cubicBezTo>
                    <a:pt x="8856" y="3435"/>
                    <a:pt x="8865" y="3434"/>
                    <a:pt x="8873" y="3434"/>
                  </a:cubicBezTo>
                  <a:close/>
                  <a:moveTo>
                    <a:pt x="457" y="3447"/>
                  </a:moveTo>
                  <a:cubicBezTo>
                    <a:pt x="464" y="3447"/>
                    <a:pt x="471" y="3448"/>
                    <a:pt x="478" y="3449"/>
                  </a:cubicBezTo>
                  <a:cubicBezTo>
                    <a:pt x="527" y="3461"/>
                    <a:pt x="558" y="3510"/>
                    <a:pt x="545" y="3560"/>
                  </a:cubicBezTo>
                  <a:lnTo>
                    <a:pt x="543" y="3572"/>
                  </a:lnTo>
                  <a:cubicBezTo>
                    <a:pt x="532" y="3613"/>
                    <a:pt x="495" y="3639"/>
                    <a:pt x="454" y="3639"/>
                  </a:cubicBezTo>
                  <a:cubicBezTo>
                    <a:pt x="447" y="3639"/>
                    <a:pt x="438" y="3638"/>
                    <a:pt x="431" y="3635"/>
                  </a:cubicBezTo>
                  <a:cubicBezTo>
                    <a:pt x="381" y="3622"/>
                    <a:pt x="353" y="3572"/>
                    <a:pt x="366" y="3523"/>
                  </a:cubicBezTo>
                  <a:lnTo>
                    <a:pt x="368" y="3517"/>
                  </a:lnTo>
                  <a:cubicBezTo>
                    <a:pt x="378" y="3475"/>
                    <a:pt x="415" y="3447"/>
                    <a:pt x="457" y="3447"/>
                  </a:cubicBezTo>
                  <a:close/>
                  <a:moveTo>
                    <a:pt x="8937" y="3710"/>
                  </a:moveTo>
                  <a:cubicBezTo>
                    <a:pt x="8977" y="3710"/>
                    <a:pt x="9015" y="3737"/>
                    <a:pt x="9024" y="3779"/>
                  </a:cubicBezTo>
                  <a:lnTo>
                    <a:pt x="9027" y="3791"/>
                  </a:lnTo>
                  <a:cubicBezTo>
                    <a:pt x="9036" y="3841"/>
                    <a:pt x="9002" y="3888"/>
                    <a:pt x="8953" y="3897"/>
                  </a:cubicBezTo>
                  <a:cubicBezTo>
                    <a:pt x="8948" y="3898"/>
                    <a:pt x="8942" y="3898"/>
                    <a:pt x="8937" y="3898"/>
                  </a:cubicBezTo>
                  <a:cubicBezTo>
                    <a:pt x="8894" y="3898"/>
                    <a:pt x="8855" y="3866"/>
                    <a:pt x="8848" y="3823"/>
                  </a:cubicBezTo>
                  <a:cubicBezTo>
                    <a:pt x="8837" y="3774"/>
                    <a:pt x="8869" y="3721"/>
                    <a:pt x="8917" y="3712"/>
                  </a:cubicBezTo>
                  <a:cubicBezTo>
                    <a:pt x="8924" y="3711"/>
                    <a:pt x="8930" y="3710"/>
                    <a:pt x="8937" y="3710"/>
                  </a:cubicBezTo>
                  <a:close/>
                  <a:moveTo>
                    <a:pt x="392" y="3724"/>
                  </a:moveTo>
                  <a:cubicBezTo>
                    <a:pt x="398" y="3724"/>
                    <a:pt x="403" y="3725"/>
                    <a:pt x="408" y="3726"/>
                  </a:cubicBezTo>
                  <a:cubicBezTo>
                    <a:pt x="458" y="3735"/>
                    <a:pt x="491" y="3783"/>
                    <a:pt x="482" y="3833"/>
                  </a:cubicBezTo>
                  <a:lnTo>
                    <a:pt x="480" y="3845"/>
                  </a:lnTo>
                  <a:cubicBezTo>
                    <a:pt x="470" y="3888"/>
                    <a:pt x="432" y="3918"/>
                    <a:pt x="390" y="3918"/>
                  </a:cubicBezTo>
                  <a:cubicBezTo>
                    <a:pt x="384" y="3918"/>
                    <a:pt x="378" y="3918"/>
                    <a:pt x="371" y="3916"/>
                  </a:cubicBezTo>
                  <a:cubicBezTo>
                    <a:pt x="322" y="3904"/>
                    <a:pt x="291" y="3855"/>
                    <a:pt x="301" y="3807"/>
                  </a:cubicBezTo>
                  <a:lnTo>
                    <a:pt x="302" y="3800"/>
                  </a:lnTo>
                  <a:cubicBezTo>
                    <a:pt x="311" y="3755"/>
                    <a:pt x="350" y="3724"/>
                    <a:pt x="392" y="3724"/>
                  </a:cubicBezTo>
                  <a:close/>
                  <a:moveTo>
                    <a:pt x="8983" y="3990"/>
                  </a:moveTo>
                  <a:cubicBezTo>
                    <a:pt x="9029" y="3990"/>
                    <a:pt x="9065" y="4021"/>
                    <a:pt x="9071" y="4065"/>
                  </a:cubicBezTo>
                  <a:lnTo>
                    <a:pt x="9073" y="4077"/>
                  </a:lnTo>
                  <a:cubicBezTo>
                    <a:pt x="9079" y="4127"/>
                    <a:pt x="9043" y="4172"/>
                    <a:pt x="8992" y="4178"/>
                  </a:cubicBezTo>
                  <a:lnTo>
                    <a:pt x="8981" y="4178"/>
                  </a:lnTo>
                  <a:cubicBezTo>
                    <a:pt x="8936" y="4178"/>
                    <a:pt x="8896" y="4144"/>
                    <a:pt x="8891" y="4098"/>
                  </a:cubicBezTo>
                  <a:cubicBezTo>
                    <a:pt x="8883" y="4047"/>
                    <a:pt x="8917" y="3998"/>
                    <a:pt x="8968" y="3991"/>
                  </a:cubicBezTo>
                  <a:cubicBezTo>
                    <a:pt x="8973" y="3991"/>
                    <a:pt x="8978" y="3990"/>
                    <a:pt x="8983" y="3990"/>
                  </a:cubicBezTo>
                  <a:close/>
                  <a:moveTo>
                    <a:pt x="344" y="4006"/>
                  </a:moveTo>
                  <a:cubicBezTo>
                    <a:pt x="349" y="4006"/>
                    <a:pt x="354" y="4006"/>
                    <a:pt x="359" y="4007"/>
                  </a:cubicBezTo>
                  <a:cubicBezTo>
                    <a:pt x="410" y="4015"/>
                    <a:pt x="444" y="4061"/>
                    <a:pt x="437" y="4112"/>
                  </a:cubicBezTo>
                  <a:cubicBezTo>
                    <a:pt x="432" y="4157"/>
                    <a:pt x="391" y="4195"/>
                    <a:pt x="345" y="4195"/>
                  </a:cubicBezTo>
                  <a:cubicBezTo>
                    <a:pt x="341" y="4195"/>
                    <a:pt x="338" y="4195"/>
                    <a:pt x="334" y="4194"/>
                  </a:cubicBezTo>
                  <a:cubicBezTo>
                    <a:pt x="285" y="4188"/>
                    <a:pt x="249" y="4145"/>
                    <a:pt x="254" y="4096"/>
                  </a:cubicBezTo>
                  <a:lnTo>
                    <a:pt x="255" y="4083"/>
                  </a:lnTo>
                  <a:cubicBezTo>
                    <a:pt x="262" y="4039"/>
                    <a:pt x="299" y="4006"/>
                    <a:pt x="344" y="4006"/>
                  </a:cubicBezTo>
                  <a:close/>
                  <a:moveTo>
                    <a:pt x="9012" y="4271"/>
                  </a:moveTo>
                  <a:cubicBezTo>
                    <a:pt x="9059" y="4271"/>
                    <a:pt x="9100" y="4309"/>
                    <a:pt x="9102" y="4356"/>
                  </a:cubicBezTo>
                  <a:lnTo>
                    <a:pt x="9102" y="4363"/>
                  </a:lnTo>
                  <a:cubicBezTo>
                    <a:pt x="9106" y="4413"/>
                    <a:pt x="9069" y="4458"/>
                    <a:pt x="9018" y="4462"/>
                  </a:cubicBezTo>
                  <a:lnTo>
                    <a:pt x="9011" y="4462"/>
                  </a:lnTo>
                  <a:cubicBezTo>
                    <a:pt x="8964" y="4462"/>
                    <a:pt x="8923" y="4426"/>
                    <a:pt x="8920" y="4378"/>
                  </a:cubicBezTo>
                  <a:lnTo>
                    <a:pt x="8918" y="4367"/>
                  </a:lnTo>
                  <a:cubicBezTo>
                    <a:pt x="8916" y="4317"/>
                    <a:pt x="8954" y="4273"/>
                    <a:pt x="9005" y="4271"/>
                  </a:cubicBezTo>
                  <a:cubicBezTo>
                    <a:pt x="9007" y="4271"/>
                    <a:pt x="9009" y="4271"/>
                    <a:pt x="9012" y="4271"/>
                  </a:cubicBezTo>
                  <a:close/>
                  <a:moveTo>
                    <a:pt x="319" y="4288"/>
                  </a:moveTo>
                  <a:cubicBezTo>
                    <a:pt x="322" y="4288"/>
                    <a:pt x="325" y="4289"/>
                    <a:pt x="328" y="4289"/>
                  </a:cubicBezTo>
                  <a:cubicBezTo>
                    <a:pt x="378" y="4293"/>
                    <a:pt x="415" y="4338"/>
                    <a:pt x="411" y="4388"/>
                  </a:cubicBezTo>
                  <a:cubicBezTo>
                    <a:pt x="408" y="4436"/>
                    <a:pt x="368" y="4478"/>
                    <a:pt x="318" y="4478"/>
                  </a:cubicBezTo>
                  <a:lnTo>
                    <a:pt x="313" y="4478"/>
                  </a:lnTo>
                  <a:cubicBezTo>
                    <a:pt x="263" y="4475"/>
                    <a:pt x="223" y="4435"/>
                    <a:pt x="227" y="4384"/>
                  </a:cubicBezTo>
                  <a:lnTo>
                    <a:pt x="229" y="4372"/>
                  </a:lnTo>
                  <a:cubicBezTo>
                    <a:pt x="233" y="4326"/>
                    <a:pt x="273" y="4288"/>
                    <a:pt x="319" y="4288"/>
                  </a:cubicBezTo>
                  <a:close/>
                  <a:moveTo>
                    <a:pt x="9022" y="4557"/>
                  </a:moveTo>
                  <a:cubicBezTo>
                    <a:pt x="9071" y="4557"/>
                    <a:pt x="9112" y="4598"/>
                    <a:pt x="9112" y="4647"/>
                  </a:cubicBezTo>
                  <a:lnTo>
                    <a:pt x="9112" y="4657"/>
                  </a:lnTo>
                  <a:lnTo>
                    <a:pt x="9112" y="4661"/>
                  </a:lnTo>
                  <a:lnTo>
                    <a:pt x="9112" y="4665"/>
                  </a:lnTo>
                  <a:lnTo>
                    <a:pt x="9112" y="4674"/>
                  </a:lnTo>
                  <a:cubicBezTo>
                    <a:pt x="9112" y="4724"/>
                    <a:pt x="9071" y="4764"/>
                    <a:pt x="9022" y="4764"/>
                  </a:cubicBezTo>
                  <a:cubicBezTo>
                    <a:pt x="8971" y="4764"/>
                    <a:pt x="8931" y="4724"/>
                    <a:pt x="8931" y="4674"/>
                  </a:cubicBezTo>
                  <a:lnTo>
                    <a:pt x="8931" y="4665"/>
                  </a:lnTo>
                  <a:lnTo>
                    <a:pt x="8931" y="4661"/>
                  </a:lnTo>
                  <a:lnTo>
                    <a:pt x="8931" y="4657"/>
                  </a:lnTo>
                  <a:lnTo>
                    <a:pt x="8931" y="4647"/>
                  </a:lnTo>
                  <a:cubicBezTo>
                    <a:pt x="8931" y="4598"/>
                    <a:pt x="8971" y="4557"/>
                    <a:pt x="9022" y="4557"/>
                  </a:cubicBezTo>
                  <a:close/>
                  <a:moveTo>
                    <a:pt x="316" y="4579"/>
                  </a:moveTo>
                  <a:cubicBezTo>
                    <a:pt x="369" y="4579"/>
                    <a:pt x="411" y="4621"/>
                    <a:pt x="411" y="4674"/>
                  </a:cubicBezTo>
                  <a:cubicBezTo>
                    <a:pt x="411" y="4726"/>
                    <a:pt x="369" y="4769"/>
                    <a:pt x="316" y="4769"/>
                  </a:cubicBezTo>
                  <a:cubicBezTo>
                    <a:pt x="264" y="4769"/>
                    <a:pt x="221" y="4726"/>
                    <a:pt x="221" y="4674"/>
                  </a:cubicBezTo>
                  <a:cubicBezTo>
                    <a:pt x="222" y="4621"/>
                    <a:pt x="264" y="4579"/>
                    <a:pt x="316" y="4579"/>
                  </a:cubicBezTo>
                  <a:close/>
                  <a:moveTo>
                    <a:pt x="320" y="4858"/>
                  </a:moveTo>
                  <a:cubicBezTo>
                    <a:pt x="366" y="4858"/>
                    <a:pt x="406" y="4895"/>
                    <a:pt x="410" y="4942"/>
                  </a:cubicBezTo>
                  <a:lnTo>
                    <a:pt x="411" y="4953"/>
                  </a:lnTo>
                  <a:cubicBezTo>
                    <a:pt x="413" y="5004"/>
                    <a:pt x="375" y="5047"/>
                    <a:pt x="326" y="5050"/>
                  </a:cubicBezTo>
                  <a:lnTo>
                    <a:pt x="320" y="5050"/>
                  </a:lnTo>
                  <a:cubicBezTo>
                    <a:pt x="273" y="5050"/>
                    <a:pt x="232" y="5012"/>
                    <a:pt x="229" y="4964"/>
                  </a:cubicBezTo>
                  <a:lnTo>
                    <a:pt x="227" y="4957"/>
                  </a:lnTo>
                  <a:cubicBezTo>
                    <a:pt x="223" y="4907"/>
                    <a:pt x="260" y="4863"/>
                    <a:pt x="311" y="4858"/>
                  </a:cubicBezTo>
                  <a:cubicBezTo>
                    <a:pt x="314" y="4858"/>
                    <a:pt x="317" y="4858"/>
                    <a:pt x="320" y="4858"/>
                  </a:cubicBezTo>
                  <a:close/>
                  <a:moveTo>
                    <a:pt x="9012" y="4861"/>
                  </a:moveTo>
                  <a:cubicBezTo>
                    <a:pt x="9014" y="4861"/>
                    <a:pt x="9016" y="4861"/>
                    <a:pt x="9017" y="4861"/>
                  </a:cubicBezTo>
                  <a:cubicBezTo>
                    <a:pt x="9068" y="4866"/>
                    <a:pt x="9106" y="4905"/>
                    <a:pt x="9103" y="4955"/>
                  </a:cubicBezTo>
                  <a:lnTo>
                    <a:pt x="9102" y="4967"/>
                  </a:lnTo>
                  <a:cubicBezTo>
                    <a:pt x="9097" y="5014"/>
                    <a:pt x="9057" y="5050"/>
                    <a:pt x="9011" y="5050"/>
                  </a:cubicBezTo>
                  <a:lnTo>
                    <a:pt x="9003" y="5050"/>
                  </a:lnTo>
                  <a:cubicBezTo>
                    <a:pt x="8953" y="5046"/>
                    <a:pt x="8915" y="5001"/>
                    <a:pt x="8920" y="4951"/>
                  </a:cubicBezTo>
                  <a:cubicBezTo>
                    <a:pt x="8922" y="4902"/>
                    <a:pt x="8965" y="4861"/>
                    <a:pt x="9012" y="4861"/>
                  </a:cubicBezTo>
                  <a:close/>
                  <a:moveTo>
                    <a:pt x="347" y="5141"/>
                  </a:moveTo>
                  <a:cubicBezTo>
                    <a:pt x="392" y="5141"/>
                    <a:pt x="432" y="5176"/>
                    <a:pt x="437" y="5222"/>
                  </a:cubicBezTo>
                  <a:cubicBezTo>
                    <a:pt x="445" y="5273"/>
                    <a:pt x="411" y="5322"/>
                    <a:pt x="360" y="5330"/>
                  </a:cubicBezTo>
                  <a:cubicBezTo>
                    <a:pt x="355" y="5330"/>
                    <a:pt x="352" y="5331"/>
                    <a:pt x="347" y="5331"/>
                  </a:cubicBezTo>
                  <a:cubicBezTo>
                    <a:pt x="302" y="5331"/>
                    <a:pt x="264" y="5301"/>
                    <a:pt x="257" y="5256"/>
                  </a:cubicBezTo>
                  <a:lnTo>
                    <a:pt x="255" y="5243"/>
                  </a:lnTo>
                  <a:cubicBezTo>
                    <a:pt x="249" y="5194"/>
                    <a:pt x="285" y="5147"/>
                    <a:pt x="336" y="5142"/>
                  </a:cubicBezTo>
                  <a:cubicBezTo>
                    <a:pt x="340" y="5142"/>
                    <a:pt x="344" y="5141"/>
                    <a:pt x="347" y="5141"/>
                  </a:cubicBezTo>
                  <a:close/>
                  <a:moveTo>
                    <a:pt x="8983" y="5145"/>
                  </a:moveTo>
                  <a:cubicBezTo>
                    <a:pt x="8987" y="5145"/>
                    <a:pt x="8991" y="5146"/>
                    <a:pt x="8995" y="5146"/>
                  </a:cubicBezTo>
                  <a:cubicBezTo>
                    <a:pt x="9044" y="5151"/>
                    <a:pt x="9081" y="5194"/>
                    <a:pt x="9075" y="5243"/>
                  </a:cubicBezTo>
                  <a:lnTo>
                    <a:pt x="9074" y="5255"/>
                  </a:lnTo>
                  <a:cubicBezTo>
                    <a:pt x="9068" y="5301"/>
                    <a:pt x="9028" y="5334"/>
                    <a:pt x="8984" y="5334"/>
                  </a:cubicBezTo>
                  <a:cubicBezTo>
                    <a:pt x="8979" y="5334"/>
                    <a:pt x="8974" y="5334"/>
                    <a:pt x="8970" y="5333"/>
                  </a:cubicBezTo>
                  <a:cubicBezTo>
                    <a:pt x="8920" y="5325"/>
                    <a:pt x="8886" y="5279"/>
                    <a:pt x="8892" y="5228"/>
                  </a:cubicBezTo>
                  <a:cubicBezTo>
                    <a:pt x="8899" y="5183"/>
                    <a:pt x="8937" y="5145"/>
                    <a:pt x="8983" y="5145"/>
                  </a:cubicBezTo>
                  <a:close/>
                  <a:moveTo>
                    <a:pt x="394" y="5424"/>
                  </a:moveTo>
                  <a:cubicBezTo>
                    <a:pt x="437" y="5424"/>
                    <a:pt x="475" y="5455"/>
                    <a:pt x="484" y="5499"/>
                  </a:cubicBezTo>
                  <a:cubicBezTo>
                    <a:pt x="494" y="5549"/>
                    <a:pt x="463" y="5601"/>
                    <a:pt x="413" y="5611"/>
                  </a:cubicBezTo>
                  <a:cubicBezTo>
                    <a:pt x="407" y="5612"/>
                    <a:pt x="400" y="5614"/>
                    <a:pt x="394" y="5614"/>
                  </a:cubicBezTo>
                  <a:cubicBezTo>
                    <a:pt x="350" y="5612"/>
                    <a:pt x="313" y="5585"/>
                    <a:pt x="306" y="5543"/>
                  </a:cubicBezTo>
                  <a:lnTo>
                    <a:pt x="302" y="5531"/>
                  </a:lnTo>
                  <a:cubicBezTo>
                    <a:pt x="294" y="5481"/>
                    <a:pt x="328" y="5433"/>
                    <a:pt x="376" y="5426"/>
                  </a:cubicBezTo>
                  <a:cubicBezTo>
                    <a:pt x="382" y="5425"/>
                    <a:pt x="388" y="5424"/>
                    <a:pt x="394" y="5424"/>
                  </a:cubicBezTo>
                  <a:close/>
                  <a:moveTo>
                    <a:pt x="8939" y="5424"/>
                  </a:moveTo>
                  <a:cubicBezTo>
                    <a:pt x="8946" y="5424"/>
                    <a:pt x="8952" y="5424"/>
                    <a:pt x="8958" y="5426"/>
                  </a:cubicBezTo>
                  <a:cubicBezTo>
                    <a:pt x="9007" y="5434"/>
                    <a:pt x="9038" y="5484"/>
                    <a:pt x="9028" y="5533"/>
                  </a:cubicBezTo>
                  <a:lnTo>
                    <a:pt x="9027" y="5540"/>
                  </a:lnTo>
                  <a:cubicBezTo>
                    <a:pt x="9018" y="5585"/>
                    <a:pt x="8980" y="5615"/>
                    <a:pt x="8937" y="5615"/>
                  </a:cubicBezTo>
                  <a:cubicBezTo>
                    <a:pt x="8932" y="5615"/>
                    <a:pt x="8927" y="5615"/>
                    <a:pt x="8921" y="5613"/>
                  </a:cubicBezTo>
                  <a:cubicBezTo>
                    <a:pt x="8871" y="5605"/>
                    <a:pt x="8838" y="5557"/>
                    <a:pt x="8848" y="5508"/>
                  </a:cubicBezTo>
                  <a:lnTo>
                    <a:pt x="8850" y="5496"/>
                  </a:lnTo>
                  <a:cubicBezTo>
                    <a:pt x="8859" y="5453"/>
                    <a:pt x="8898" y="5424"/>
                    <a:pt x="8939" y="5424"/>
                  </a:cubicBezTo>
                  <a:close/>
                  <a:moveTo>
                    <a:pt x="457" y="5701"/>
                  </a:moveTo>
                  <a:cubicBezTo>
                    <a:pt x="497" y="5701"/>
                    <a:pt x="534" y="5728"/>
                    <a:pt x="545" y="5768"/>
                  </a:cubicBezTo>
                  <a:cubicBezTo>
                    <a:pt x="559" y="5817"/>
                    <a:pt x="531" y="5871"/>
                    <a:pt x="482" y="5884"/>
                  </a:cubicBezTo>
                  <a:cubicBezTo>
                    <a:pt x="473" y="5887"/>
                    <a:pt x="465" y="5889"/>
                    <a:pt x="455" y="5889"/>
                  </a:cubicBezTo>
                  <a:cubicBezTo>
                    <a:pt x="417" y="5889"/>
                    <a:pt x="381" y="5864"/>
                    <a:pt x="371" y="5825"/>
                  </a:cubicBezTo>
                  <a:lnTo>
                    <a:pt x="369" y="5816"/>
                  </a:lnTo>
                  <a:cubicBezTo>
                    <a:pt x="355" y="5767"/>
                    <a:pt x="385" y="5717"/>
                    <a:pt x="433" y="5704"/>
                  </a:cubicBezTo>
                  <a:cubicBezTo>
                    <a:pt x="441" y="5702"/>
                    <a:pt x="449" y="5701"/>
                    <a:pt x="457" y="5701"/>
                  </a:cubicBezTo>
                  <a:close/>
                  <a:moveTo>
                    <a:pt x="8874" y="5699"/>
                  </a:moveTo>
                  <a:cubicBezTo>
                    <a:pt x="8882" y="5699"/>
                    <a:pt x="8890" y="5700"/>
                    <a:pt x="8897" y="5702"/>
                  </a:cubicBezTo>
                  <a:cubicBezTo>
                    <a:pt x="8947" y="5717"/>
                    <a:pt x="8975" y="5767"/>
                    <a:pt x="8963" y="5816"/>
                  </a:cubicBezTo>
                  <a:lnTo>
                    <a:pt x="8959" y="5823"/>
                  </a:lnTo>
                  <a:cubicBezTo>
                    <a:pt x="8949" y="5864"/>
                    <a:pt x="8912" y="5891"/>
                    <a:pt x="8871" y="5891"/>
                  </a:cubicBezTo>
                  <a:cubicBezTo>
                    <a:pt x="8863" y="5891"/>
                    <a:pt x="8855" y="5890"/>
                    <a:pt x="8848" y="5889"/>
                  </a:cubicBezTo>
                  <a:cubicBezTo>
                    <a:pt x="8798" y="5875"/>
                    <a:pt x="8770" y="5825"/>
                    <a:pt x="8783" y="5776"/>
                  </a:cubicBezTo>
                  <a:lnTo>
                    <a:pt x="8785" y="5767"/>
                  </a:lnTo>
                  <a:cubicBezTo>
                    <a:pt x="8797" y="5726"/>
                    <a:pt x="8834" y="5699"/>
                    <a:pt x="8874" y="5699"/>
                  </a:cubicBezTo>
                  <a:close/>
                  <a:moveTo>
                    <a:pt x="8790" y="5971"/>
                  </a:moveTo>
                  <a:cubicBezTo>
                    <a:pt x="8800" y="5971"/>
                    <a:pt x="8810" y="5973"/>
                    <a:pt x="8819" y="5976"/>
                  </a:cubicBezTo>
                  <a:cubicBezTo>
                    <a:pt x="8869" y="5994"/>
                    <a:pt x="8894" y="6047"/>
                    <a:pt x="8878" y="6093"/>
                  </a:cubicBezTo>
                  <a:lnTo>
                    <a:pt x="8875" y="6102"/>
                  </a:lnTo>
                  <a:cubicBezTo>
                    <a:pt x="8862" y="6140"/>
                    <a:pt x="8826" y="6164"/>
                    <a:pt x="8787" y="6164"/>
                  </a:cubicBezTo>
                  <a:cubicBezTo>
                    <a:pt x="8779" y="6164"/>
                    <a:pt x="8768" y="6162"/>
                    <a:pt x="8759" y="6159"/>
                  </a:cubicBezTo>
                  <a:cubicBezTo>
                    <a:pt x="8712" y="6143"/>
                    <a:pt x="8685" y="6091"/>
                    <a:pt x="8701" y="6043"/>
                  </a:cubicBezTo>
                  <a:lnTo>
                    <a:pt x="8704" y="6033"/>
                  </a:lnTo>
                  <a:cubicBezTo>
                    <a:pt x="8717" y="5995"/>
                    <a:pt x="8753" y="5971"/>
                    <a:pt x="8790" y="5971"/>
                  </a:cubicBezTo>
                  <a:close/>
                  <a:moveTo>
                    <a:pt x="541" y="5973"/>
                  </a:moveTo>
                  <a:cubicBezTo>
                    <a:pt x="579" y="5973"/>
                    <a:pt x="615" y="5996"/>
                    <a:pt x="627" y="6034"/>
                  </a:cubicBezTo>
                  <a:lnTo>
                    <a:pt x="629" y="6044"/>
                  </a:lnTo>
                  <a:cubicBezTo>
                    <a:pt x="645" y="6091"/>
                    <a:pt x="620" y="6144"/>
                    <a:pt x="571" y="6160"/>
                  </a:cubicBezTo>
                  <a:cubicBezTo>
                    <a:pt x="562" y="6164"/>
                    <a:pt x="552" y="6165"/>
                    <a:pt x="543" y="6165"/>
                  </a:cubicBezTo>
                  <a:cubicBezTo>
                    <a:pt x="505" y="6165"/>
                    <a:pt x="469" y="6142"/>
                    <a:pt x="455" y="6103"/>
                  </a:cubicBezTo>
                  <a:lnTo>
                    <a:pt x="453" y="6094"/>
                  </a:lnTo>
                  <a:cubicBezTo>
                    <a:pt x="437" y="6047"/>
                    <a:pt x="463" y="5994"/>
                    <a:pt x="511" y="5978"/>
                  </a:cubicBezTo>
                  <a:cubicBezTo>
                    <a:pt x="521" y="5975"/>
                    <a:pt x="531" y="5973"/>
                    <a:pt x="541" y="5973"/>
                  </a:cubicBezTo>
                  <a:close/>
                  <a:moveTo>
                    <a:pt x="639" y="6240"/>
                  </a:moveTo>
                  <a:cubicBezTo>
                    <a:pt x="675" y="6240"/>
                    <a:pt x="710" y="6261"/>
                    <a:pt x="724" y="6297"/>
                  </a:cubicBezTo>
                  <a:cubicBezTo>
                    <a:pt x="743" y="6343"/>
                    <a:pt x="723" y="6401"/>
                    <a:pt x="676" y="6420"/>
                  </a:cubicBezTo>
                  <a:cubicBezTo>
                    <a:pt x="664" y="6425"/>
                    <a:pt x="650" y="6429"/>
                    <a:pt x="638" y="6429"/>
                  </a:cubicBezTo>
                  <a:cubicBezTo>
                    <a:pt x="605" y="6428"/>
                    <a:pt x="573" y="6409"/>
                    <a:pt x="559" y="6375"/>
                  </a:cubicBezTo>
                  <a:lnTo>
                    <a:pt x="554" y="6366"/>
                  </a:lnTo>
                  <a:cubicBezTo>
                    <a:pt x="534" y="6320"/>
                    <a:pt x="558" y="6266"/>
                    <a:pt x="605" y="6246"/>
                  </a:cubicBezTo>
                  <a:cubicBezTo>
                    <a:pt x="616" y="6242"/>
                    <a:pt x="627" y="6240"/>
                    <a:pt x="639" y="6240"/>
                  </a:cubicBezTo>
                  <a:close/>
                  <a:moveTo>
                    <a:pt x="8693" y="6244"/>
                  </a:moveTo>
                  <a:cubicBezTo>
                    <a:pt x="8704" y="6244"/>
                    <a:pt x="8715" y="6246"/>
                    <a:pt x="8725" y="6250"/>
                  </a:cubicBezTo>
                  <a:cubicBezTo>
                    <a:pt x="8771" y="6269"/>
                    <a:pt x="8795" y="6319"/>
                    <a:pt x="8776" y="6366"/>
                  </a:cubicBezTo>
                  <a:lnTo>
                    <a:pt x="8771" y="6379"/>
                  </a:lnTo>
                  <a:cubicBezTo>
                    <a:pt x="8755" y="6413"/>
                    <a:pt x="8722" y="6433"/>
                    <a:pt x="8688" y="6433"/>
                  </a:cubicBezTo>
                  <a:cubicBezTo>
                    <a:pt x="8676" y="6433"/>
                    <a:pt x="8663" y="6430"/>
                    <a:pt x="8651" y="6424"/>
                  </a:cubicBezTo>
                  <a:cubicBezTo>
                    <a:pt x="8605" y="6405"/>
                    <a:pt x="8584" y="6349"/>
                    <a:pt x="8605" y="6303"/>
                  </a:cubicBezTo>
                  <a:cubicBezTo>
                    <a:pt x="8621" y="6268"/>
                    <a:pt x="8656" y="6244"/>
                    <a:pt x="8693" y="6244"/>
                  </a:cubicBezTo>
                  <a:close/>
                  <a:moveTo>
                    <a:pt x="757" y="6497"/>
                  </a:moveTo>
                  <a:cubicBezTo>
                    <a:pt x="791" y="6497"/>
                    <a:pt x="823" y="6516"/>
                    <a:pt x="839" y="6549"/>
                  </a:cubicBezTo>
                  <a:cubicBezTo>
                    <a:pt x="861" y="6593"/>
                    <a:pt x="844" y="6652"/>
                    <a:pt x="800" y="6675"/>
                  </a:cubicBezTo>
                  <a:cubicBezTo>
                    <a:pt x="785" y="6685"/>
                    <a:pt x="771" y="6687"/>
                    <a:pt x="756" y="6687"/>
                  </a:cubicBezTo>
                  <a:cubicBezTo>
                    <a:pt x="724" y="6687"/>
                    <a:pt x="694" y="6670"/>
                    <a:pt x="679" y="6638"/>
                  </a:cubicBezTo>
                  <a:lnTo>
                    <a:pt x="675" y="6629"/>
                  </a:lnTo>
                  <a:cubicBezTo>
                    <a:pt x="652" y="6583"/>
                    <a:pt x="671" y="6529"/>
                    <a:pt x="717" y="6507"/>
                  </a:cubicBezTo>
                  <a:cubicBezTo>
                    <a:pt x="730" y="6500"/>
                    <a:pt x="744" y="6497"/>
                    <a:pt x="757" y="6497"/>
                  </a:cubicBezTo>
                  <a:close/>
                  <a:moveTo>
                    <a:pt x="8574" y="6503"/>
                  </a:moveTo>
                  <a:cubicBezTo>
                    <a:pt x="8587" y="6503"/>
                    <a:pt x="8600" y="6506"/>
                    <a:pt x="8612" y="6512"/>
                  </a:cubicBezTo>
                  <a:cubicBezTo>
                    <a:pt x="8657" y="6534"/>
                    <a:pt x="8678" y="6586"/>
                    <a:pt x="8655" y="6632"/>
                  </a:cubicBezTo>
                  <a:lnTo>
                    <a:pt x="8649" y="6643"/>
                  </a:lnTo>
                  <a:cubicBezTo>
                    <a:pt x="8633" y="6673"/>
                    <a:pt x="8601" y="6691"/>
                    <a:pt x="8569" y="6691"/>
                  </a:cubicBezTo>
                  <a:cubicBezTo>
                    <a:pt x="8554" y="6691"/>
                    <a:pt x="8541" y="6687"/>
                    <a:pt x="8527" y="6681"/>
                  </a:cubicBezTo>
                  <a:cubicBezTo>
                    <a:pt x="8483" y="6656"/>
                    <a:pt x="8465" y="6602"/>
                    <a:pt x="8489" y="6556"/>
                  </a:cubicBezTo>
                  <a:cubicBezTo>
                    <a:pt x="8505" y="6523"/>
                    <a:pt x="8539" y="6503"/>
                    <a:pt x="8574" y="6503"/>
                  </a:cubicBezTo>
                  <a:close/>
                  <a:moveTo>
                    <a:pt x="891" y="6749"/>
                  </a:moveTo>
                  <a:cubicBezTo>
                    <a:pt x="923" y="6749"/>
                    <a:pt x="954" y="6766"/>
                    <a:pt x="970" y="6796"/>
                  </a:cubicBezTo>
                  <a:cubicBezTo>
                    <a:pt x="995" y="6839"/>
                    <a:pt x="982" y="6898"/>
                    <a:pt x="938" y="6924"/>
                  </a:cubicBezTo>
                  <a:cubicBezTo>
                    <a:pt x="925" y="6934"/>
                    <a:pt x="908" y="6937"/>
                    <a:pt x="892" y="6937"/>
                  </a:cubicBezTo>
                  <a:cubicBezTo>
                    <a:pt x="861" y="6937"/>
                    <a:pt x="834" y="6923"/>
                    <a:pt x="817" y="6894"/>
                  </a:cubicBezTo>
                  <a:lnTo>
                    <a:pt x="812" y="6884"/>
                  </a:lnTo>
                  <a:cubicBezTo>
                    <a:pt x="786" y="6841"/>
                    <a:pt x="802" y="6784"/>
                    <a:pt x="845" y="6761"/>
                  </a:cubicBezTo>
                  <a:cubicBezTo>
                    <a:pt x="860" y="6753"/>
                    <a:pt x="876" y="6749"/>
                    <a:pt x="891" y="6749"/>
                  </a:cubicBezTo>
                  <a:close/>
                  <a:moveTo>
                    <a:pt x="8438" y="6756"/>
                  </a:moveTo>
                  <a:cubicBezTo>
                    <a:pt x="8453" y="6756"/>
                    <a:pt x="8467" y="6759"/>
                    <a:pt x="8481" y="6767"/>
                  </a:cubicBezTo>
                  <a:cubicBezTo>
                    <a:pt x="8526" y="6792"/>
                    <a:pt x="8543" y="6845"/>
                    <a:pt x="8517" y="6888"/>
                  </a:cubicBezTo>
                  <a:lnTo>
                    <a:pt x="8512" y="6898"/>
                  </a:lnTo>
                  <a:cubicBezTo>
                    <a:pt x="8495" y="6925"/>
                    <a:pt x="8465" y="6942"/>
                    <a:pt x="8433" y="6942"/>
                  </a:cubicBezTo>
                  <a:cubicBezTo>
                    <a:pt x="8417" y="6942"/>
                    <a:pt x="8401" y="6939"/>
                    <a:pt x="8386" y="6929"/>
                  </a:cubicBezTo>
                  <a:cubicBezTo>
                    <a:pt x="8342" y="6903"/>
                    <a:pt x="8330" y="6847"/>
                    <a:pt x="8354" y="6804"/>
                  </a:cubicBezTo>
                  <a:cubicBezTo>
                    <a:pt x="8372" y="6774"/>
                    <a:pt x="8405" y="6756"/>
                    <a:pt x="8438" y="6756"/>
                  </a:cubicBezTo>
                  <a:close/>
                  <a:moveTo>
                    <a:pt x="1041" y="6992"/>
                  </a:moveTo>
                  <a:cubicBezTo>
                    <a:pt x="1071" y="6992"/>
                    <a:pt x="1099" y="7006"/>
                    <a:pt x="1116" y="7032"/>
                  </a:cubicBezTo>
                  <a:lnTo>
                    <a:pt x="1122" y="7040"/>
                  </a:lnTo>
                  <a:cubicBezTo>
                    <a:pt x="1151" y="7082"/>
                    <a:pt x="1140" y="7139"/>
                    <a:pt x="1098" y="7167"/>
                  </a:cubicBezTo>
                  <a:cubicBezTo>
                    <a:pt x="1082" y="7177"/>
                    <a:pt x="1065" y="7183"/>
                    <a:pt x="1046" y="7183"/>
                  </a:cubicBezTo>
                  <a:cubicBezTo>
                    <a:pt x="1017" y="7183"/>
                    <a:pt x="988" y="7168"/>
                    <a:pt x="970" y="7141"/>
                  </a:cubicBezTo>
                  <a:lnTo>
                    <a:pt x="965" y="7134"/>
                  </a:lnTo>
                  <a:cubicBezTo>
                    <a:pt x="937" y="7092"/>
                    <a:pt x="948" y="7035"/>
                    <a:pt x="990" y="7008"/>
                  </a:cubicBezTo>
                  <a:cubicBezTo>
                    <a:pt x="1006" y="6997"/>
                    <a:pt x="1024" y="6992"/>
                    <a:pt x="1041" y="6992"/>
                  </a:cubicBezTo>
                  <a:close/>
                  <a:moveTo>
                    <a:pt x="8288" y="6992"/>
                  </a:moveTo>
                  <a:cubicBezTo>
                    <a:pt x="8305" y="6992"/>
                    <a:pt x="8323" y="6998"/>
                    <a:pt x="8338" y="7009"/>
                  </a:cubicBezTo>
                  <a:cubicBezTo>
                    <a:pt x="8380" y="7036"/>
                    <a:pt x="8391" y="7094"/>
                    <a:pt x="8364" y="7135"/>
                  </a:cubicBezTo>
                  <a:lnTo>
                    <a:pt x="8358" y="7144"/>
                  </a:lnTo>
                  <a:cubicBezTo>
                    <a:pt x="8341" y="7170"/>
                    <a:pt x="8312" y="7184"/>
                    <a:pt x="8282" y="7184"/>
                  </a:cubicBezTo>
                  <a:cubicBezTo>
                    <a:pt x="8264" y="7184"/>
                    <a:pt x="8248" y="7178"/>
                    <a:pt x="8232" y="7168"/>
                  </a:cubicBezTo>
                  <a:cubicBezTo>
                    <a:pt x="8190" y="7140"/>
                    <a:pt x="8179" y="7083"/>
                    <a:pt x="8206" y="7041"/>
                  </a:cubicBezTo>
                  <a:lnTo>
                    <a:pt x="8212" y="7034"/>
                  </a:lnTo>
                  <a:cubicBezTo>
                    <a:pt x="8230" y="7007"/>
                    <a:pt x="8258" y="6992"/>
                    <a:pt x="8288" y="6992"/>
                  </a:cubicBezTo>
                  <a:close/>
                  <a:moveTo>
                    <a:pt x="1207" y="7225"/>
                  </a:moveTo>
                  <a:cubicBezTo>
                    <a:pt x="1235" y="7225"/>
                    <a:pt x="1262" y="7237"/>
                    <a:pt x="1280" y="7261"/>
                  </a:cubicBezTo>
                  <a:cubicBezTo>
                    <a:pt x="1312" y="7299"/>
                    <a:pt x="1307" y="7359"/>
                    <a:pt x="1266" y="7391"/>
                  </a:cubicBezTo>
                  <a:cubicBezTo>
                    <a:pt x="1249" y="7404"/>
                    <a:pt x="1228" y="7412"/>
                    <a:pt x="1208" y="7412"/>
                  </a:cubicBezTo>
                  <a:cubicBezTo>
                    <a:pt x="1183" y="7412"/>
                    <a:pt x="1159" y="7400"/>
                    <a:pt x="1141" y="7379"/>
                  </a:cubicBezTo>
                  <a:lnTo>
                    <a:pt x="1134" y="7371"/>
                  </a:lnTo>
                  <a:cubicBezTo>
                    <a:pt x="1104" y="7331"/>
                    <a:pt x="1112" y="7273"/>
                    <a:pt x="1151" y="7244"/>
                  </a:cubicBezTo>
                  <a:cubicBezTo>
                    <a:pt x="1168" y="7231"/>
                    <a:pt x="1188" y="7225"/>
                    <a:pt x="1207" y="7225"/>
                  </a:cubicBezTo>
                  <a:close/>
                  <a:moveTo>
                    <a:pt x="8122" y="7225"/>
                  </a:moveTo>
                  <a:cubicBezTo>
                    <a:pt x="8141" y="7225"/>
                    <a:pt x="8161" y="7232"/>
                    <a:pt x="8178" y="7245"/>
                  </a:cubicBezTo>
                  <a:cubicBezTo>
                    <a:pt x="8217" y="7275"/>
                    <a:pt x="8225" y="7332"/>
                    <a:pt x="8194" y="7372"/>
                  </a:cubicBezTo>
                  <a:lnTo>
                    <a:pt x="8188" y="7379"/>
                  </a:lnTo>
                  <a:cubicBezTo>
                    <a:pt x="8169" y="7403"/>
                    <a:pt x="8143" y="7415"/>
                    <a:pt x="8116" y="7415"/>
                  </a:cubicBezTo>
                  <a:cubicBezTo>
                    <a:pt x="8096" y="7415"/>
                    <a:pt x="8078" y="7408"/>
                    <a:pt x="8061" y="7397"/>
                  </a:cubicBezTo>
                  <a:cubicBezTo>
                    <a:pt x="8021" y="7366"/>
                    <a:pt x="8013" y="7308"/>
                    <a:pt x="8043" y="7268"/>
                  </a:cubicBezTo>
                  <a:lnTo>
                    <a:pt x="8050" y="7261"/>
                  </a:lnTo>
                  <a:cubicBezTo>
                    <a:pt x="8069" y="7237"/>
                    <a:pt x="8095" y="7225"/>
                    <a:pt x="8122" y="7225"/>
                  </a:cubicBezTo>
                  <a:close/>
                  <a:moveTo>
                    <a:pt x="1387" y="7443"/>
                  </a:moveTo>
                  <a:cubicBezTo>
                    <a:pt x="1413" y="7443"/>
                    <a:pt x="1439" y="7454"/>
                    <a:pt x="1457" y="7476"/>
                  </a:cubicBezTo>
                  <a:cubicBezTo>
                    <a:pt x="1492" y="7514"/>
                    <a:pt x="1491" y="7573"/>
                    <a:pt x="1454" y="7608"/>
                  </a:cubicBezTo>
                  <a:cubicBezTo>
                    <a:pt x="1435" y="7624"/>
                    <a:pt x="1413" y="7632"/>
                    <a:pt x="1391" y="7632"/>
                  </a:cubicBezTo>
                  <a:cubicBezTo>
                    <a:pt x="1366" y="7632"/>
                    <a:pt x="1343" y="7622"/>
                    <a:pt x="1325" y="7603"/>
                  </a:cubicBezTo>
                  <a:lnTo>
                    <a:pt x="1318" y="7594"/>
                  </a:lnTo>
                  <a:cubicBezTo>
                    <a:pt x="1285" y="7556"/>
                    <a:pt x="1290" y="7498"/>
                    <a:pt x="1328" y="7464"/>
                  </a:cubicBezTo>
                  <a:cubicBezTo>
                    <a:pt x="1345" y="7450"/>
                    <a:pt x="1366" y="7443"/>
                    <a:pt x="1387" y="7443"/>
                  </a:cubicBezTo>
                  <a:close/>
                  <a:moveTo>
                    <a:pt x="7940" y="7446"/>
                  </a:moveTo>
                  <a:cubicBezTo>
                    <a:pt x="7961" y="7446"/>
                    <a:pt x="7983" y="7453"/>
                    <a:pt x="8001" y="7468"/>
                  </a:cubicBezTo>
                  <a:cubicBezTo>
                    <a:pt x="8040" y="7502"/>
                    <a:pt x="8042" y="7560"/>
                    <a:pt x="8009" y="7598"/>
                  </a:cubicBezTo>
                  <a:lnTo>
                    <a:pt x="8004" y="7604"/>
                  </a:lnTo>
                  <a:cubicBezTo>
                    <a:pt x="7985" y="7626"/>
                    <a:pt x="7961" y="7636"/>
                    <a:pt x="7934" y="7636"/>
                  </a:cubicBezTo>
                  <a:cubicBezTo>
                    <a:pt x="7913" y="7636"/>
                    <a:pt x="7892" y="7630"/>
                    <a:pt x="7874" y="7614"/>
                  </a:cubicBezTo>
                  <a:cubicBezTo>
                    <a:pt x="7836" y="7581"/>
                    <a:pt x="7832" y="7523"/>
                    <a:pt x="7866" y="7484"/>
                  </a:cubicBezTo>
                  <a:lnTo>
                    <a:pt x="7872" y="7477"/>
                  </a:lnTo>
                  <a:cubicBezTo>
                    <a:pt x="7890" y="7456"/>
                    <a:pt x="7914" y="7446"/>
                    <a:pt x="7940" y="7446"/>
                  </a:cubicBezTo>
                  <a:close/>
                  <a:moveTo>
                    <a:pt x="1584" y="7650"/>
                  </a:moveTo>
                  <a:cubicBezTo>
                    <a:pt x="1607" y="7650"/>
                    <a:pt x="1630" y="7659"/>
                    <a:pt x="1647" y="7677"/>
                  </a:cubicBezTo>
                  <a:lnTo>
                    <a:pt x="1654" y="7684"/>
                  </a:lnTo>
                  <a:cubicBezTo>
                    <a:pt x="1689" y="7720"/>
                    <a:pt x="1689" y="7778"/>
                    <a:pt x="1654" y="7814"/>
                  </a:cubicBezTo>
                  <a:cubicBezTo>
                    <a:pt x="1635" y="7831"/>
                    <a:pt x="1613" y="7841"/>
                    <a:pt x="1589" y="7841"/>
                  </a:cubicBezTo>
                  <a:cubicBezTo>
                    <a:pt x="1566" y="7841"/>
                    <a:pt x="1541" y="7831"/>
                    <a:pt x="1525" y="7814"/>
                  </a:cubicBezTo>
                  <a:lnTo>
                    <a:pt x="1519" y="7807"/>
                  </a:lnTo>
                  <a:cubicBezTo>
                    <a:pt x="1483" y="7772"/>
                    <a:pt x="1482" y="7714"/>
                    <a:pt x="1518" y="7678"/>
                  </a:cubicBezTo>
                  <a:cubicBezTo>
                    <a:pt x="1536" y="7660"/>
                    <a:pt x="1560" y="7650"/>
                    <a:pt x="1584" y="7650"/>
                  </a:cubicBezTo>
                  <a:close/>
                  <a:moveTo>
                    <a:pt x="7743" y="7658"/>
                  </a:moveTo>
                  <a:cubicBezTo>
                    <a:pt x="7766" y="7658"/>
                    <a:pt x="7789" y="7666"/>
                    <a:pt x="7806" y="7684"/>
                  </a:cubicBezTo>
                  <a:cubicBezTo>
                    <a:pt x="7843" y="7719"/>
                    <a:pt x="7847" y="7773"/>
                    <a:pt x="7810" y="7809"/>
                  </a:cubicBezTo>
                  <a:lnTo>
                    <a:pt x="7804" y="7816"/>
                  </a:lnTo>
                  <a:cubicBezTo>
                    <a:pt x="7785" y="7834"/>
                    <a:pt x="7762" y="7843"/>
                    <a:pt x="7739" y="7843"/>
                  </a:cubicBezTo>
                  <a:cubicBezTo>
                    <a:pt x="7715" y="7843"/>
                    <a:pt x="7692" y="7834"/>
                    <a:pt x="7673" y="7815"/>
                  </a:cubicBezTo>
                  <a:cubicBezTo>
                    <a:pt x="7637" y="7779"/>
                    <a:pt x="7639" y="7721"/>
                    <a:pt x="7674" y="7687"/>
                  </a:cubicBezTo>
                  <a:cubicBezTo>
                    <a:pt x="7693" y="7668"/>
                    <a:pt x="7718" y="7658"/>
                    <a:pt x="7743" y="7658"/>
                  </a:cubicBezTo>
                  <a:close/>
                  <a:moveTo>
                    <a:pt x="1790" y="7846"/>
                  </a:moveTo>
                  <a:cubicBezTo>
                    <a:pt x="1812" y="7846"/>
                    <a:pt x="1835" y="7855"/>
                    <a:pt x="1853" y="7871"/>
                  </a:cubicBezTo>
                  <a:cubicBezTo>
                    <a:pt x="1892" y="7904"/>
                    <a:pt x="1898" y="7963"/>
                    <a:pt x="1865" y="8001"/>
                  </a:cubicBezTo>
                  <a:cubicBezTo>
                    <a:pt x="1846" y="8022"/>
                    <a:pt x="1821" y="8035"/>
                    <a:pt x="1795" y="8035"/>
                  </a:cubicBezTo>
                  <a:cubicBezTo>
                    <a:pt x="1776" y="8035"/>
                    <a:pt x="1756" y="8027"/>
                    <a:pt x="1739" y="8014"/>
                  </a:cubicBezTo>
                  <a:lnTo>
                    <a:pt x="1729" y="8005"/>
                  </a:lnTo>
                  <a:cubicBezTo>
                    <a:pt x="1692" y="7970"/>
                    <a:pt x="1689" y="7912"/>
                    <a:pt x="1724" y="7875"/>
                  </a:cubicBezTo>
                  <a:cubicBezTo>
                    <a:pt x="1742" y="7856"/>
                    <a:pt x="1766" y="7846"/>
                    <a:pt x="1790" y="7846"/>
                  </a:cubicBezTo>
                  <a:close/>
                  <a:moveTo>
                    <a:pt x="7537" y="7848"/>
                  </a:moveTo>
                  <a:cubicBezTo>
                    <a:pt x="7562" y="7848"/>
                    <a:pt x="7587" y="7859"/>
                    <a:pt x="7605" y="7880"/>
                  </a:cubicBezTo>
                  <a:cubicBezTo>
                    <a:pt x="7640" y="7919"/>
                    <a:pt x="7636" y="7977"/>
                    <a:pt x="7598" y="8009"/>
                  </a:cubicBezTo>
                  <a:lnTo>
                    <a:pt x="7539" y="7939"/>
                  </a:lnTo>
                  <a:lnTo>
                    <a:pt x="7593" y="8014"/>
                  </a:lnTo>
                  <a:cubicBezTo>
                    <a:pt x="7576" y="8029"/>
                    <a:pt x="7553" y="8037"/>
                    <a:pt x="7530" y="8037"/>
                  </a:cubicBezTo>
                  <a:cubicBezTo>
                    <a:pt x="7505" y="8037"/>
                    <a:pt x="7481" y="8026"/>
                    <a:pt x="7462" y="8006"/>
                  </a:cubicBezTo>
                  <a:cubicBezTo>
                    <a:pt x="7427" y="7969"/>
                    <a:pt x="7431" y="7911"/>
                    <a:pt x="7468" y="7878"/>
                  </a:cubicBezTo>
                  <a:lnTo>
                    <a:pt x="7477" y="7871"/>
                  </a:lnTo>
                  <a:cubicBezTo>
                    <a:pt x="7494" y="7856"/>
                    <a:pt x="7515" y="7848"/>
                    <a:pt x="7537" y="7848"/>
                  </a:cubicBezTo>
                  <a:close/>
                  <a:moveTo>
                    <a:pt x="2012" y="8028"/>
                  </a:moveTo>
                  <a:cubicBezTo>
                    <a:pt x="2030" y="8028"/>
                    <a:pt x="2049" y="8034"/>
                    <a:pt x="2066" y="8046"/>
                  </a:cubicBezTo>
                  <a:lnTo>
                    <a:pt x="2074" y="8053"/>
                  </a:lnTo>
                  <a:cubicBezTo>
                    <a:pt x="2114" y="8083"/>
                    <a:pt x="2121" y="8141"/>
                    <a:pt x="2090" y="8180"/>
                  </a:cubicBezTo>
                  <a:cubicBezTo>
                    <a:pt x="2072" y="8204"/>
                    <a:pt x="2046" y="8216"/>
                    <a:pt x="2018" y="8216"/>
                  </a:cubicBezTo>
                  <a:cubicBezTo>
                    <a:pt x="1998" y="8216"/>
                    <a:pt x="1978" y="8210"/>
                    <a:pt x="1962" y="8198"/>
                  </a:cubicBezTo>
                  <a:lnTo>
                    <a:pt x="1957" y="8194"/>
                  </a:lnTo>
                  <a:cubicBezTo>
                    <a:pt x="1916" y="8163"/>
                    <a:pt x="1907" y="8106"/>
                    <a:pt x="1937" y="8066"/>
                  </a:cubicBezTo>
                  <a:cubicBezTo>
                    <a:pt x="1955" y="8042"/>
                    <a:pt x="1983" y="8028"/>
                    <a:pt x="2012" y="8028"/>
                  </a:cubicBezTo>
                  <a:close/>
                  <a:moveTo>
                    <a:pt x="7313" y="8033"/>
                  </a:moveTo>
                  <a:cubicBezTo>
                    <a:pt x="7341" y="8033"/>
                    <a:pt x="7368" y="8044"/>
                    <a:pt x="7385" y="8067"/>
                  </a:cubicBezTo>
                  <a:cubicBezTo>
                    <a:pt x="7418" y="8106"/>
                    <a:pt x="7413" y="8162"/>
                    <a:pt x="7373" y="8193"/>
                  </a:cubicBezTo>
                  <a:cubicBezTo>
                    <a:pt x="7373" y="8193"/>
                    <a:pt x="7366" y="8198"/>
                    <a:pt x="7366" y="8199"/>
                  </a:cubicBezTo>
                  <a:cubicBezTo>
                    <a:pt x="7349" y="8211"/>
                    <a:pt x="7330" y="8217"/>
                    <a:pt x="7310" y="8217"/>
                  </a:cubicBezTo>
                  <a:cubicBezTo>
                    <a:pt x="7283" y="8217"/>
                    <a:pt x="7255" y="8206"/>
                    <a:pt x="7236" y="8180"/>
                  </a:cubicBezTo>
                  <a:cubicBezTo>
                    <a:pt x="7206" y="8141"/>
                    <a:pt x="7214" y="8083"/>
                    <a:pt x="7253" y="8053"/>
                  </a:cubicBezTo>
                  <a:cubicBezTo>
                    <a:pt x="7270" y="8039"/>
                    <a:pt x="7292" y="8033"/>
                    <a:pt x="7313" y="8033"/>
                  </a:cubicBezTo>
                  <a:close/>
                  <a:moveTo>
                    <a:pt x="2243" y="8193"/>
                  </a:moveTo>
                  <a:cubicBezTo>
                    <a:pt x="2261" y="8193"/>
                    <a:pt x="2279" y="8198"/>
                    <a:pt x="2296" y="8210"/>
                  </a:cubicBezTo>
                  <a:cubicBezTo>
                    <a:pt x="2337" y="8237"/>
                    <a:pt x="2351" y="8296"/>
                    <a:pt x="2324" y="8338"/>
                  </a:cubicBezTo>
                  <a:cubicBezTo>
                    <a:pt x="2305" y="8367"/>
                    <a:pt x="2278" y="8381"/>
                    <a:pt x="2247" y="8381"/>
                  </a:cubicBezTo>
                  <a:cubicBezTo>
                    <a:pt x="2231" y="8381"/>
                    <a:pt x="2214" y="8376"/>
                    <a:pt x="2200" y="8366"/>
                  </a:cubicBezTo>
                  <a:lnTo>
                    <a:pt x="2190" y="8359"/>
                  </a:lnTo>
                  <a:cubicBezTo>
                    <a:pt x="2150" y="8331"/>
                    <a:pt x="2139" y="8274"/>
                    <a:pt x="2168" y="8232"/>
                  </a:cubicBezTo>
                  <a:cubicBezTo>
                    <a:pt x="2186" y="8207"/>
                    <a:pt x="2214" y="8193"/>
                    <a:pt x="2243" y="8193"/>
                  </a:cubicBezTo>
                  <a:close/>
                  <a:moveTo>
                    <a:pt x="7082" y="8199"/>
                  </a:moveTo>
                  <a:cubicBezTo>
                    <a:pt x="7112" y="8199"/>
                    <a:pt x="7142" y="8212"/>
                    <a:pt x="7159" y="8238"/>
                  </a:cubicBezTo>
                  <a:cubicBezTo>
                    <a:pt x="7187" y="8280"/>
                    <a:pt x="7180" y="8333"/>
                    <a:pt x="7138" y="8363"/>
                  </a:cubicBezTo>
                  <a:cubicBezTo>
                    <a:pt x="7138" y="8363"/>
                    <a:pt x="7130" y="8368"/>
                    <a:pt x="7129" y="8368"/>
                  </a:cubicBezTo>
                  <a:cubicBezTo>
                    <a:pt x="7113" y="8378"/>
                    <a:pt x="7096" y="8383"/>
                    <a:pt x="7078" y="8383"/>
                  </a:cubicBezTo>
                  <a:cubicBezTo>
                    <a:pt x="7048" y="8383"/>
                    <a:pt x="7019" y="8368"/>
                    <a:pt x="7002" y="8342"/>
                  </a:cubicBezTo>
                  <a:cubicBezTo>
                    <a:pt x="6975" y="8299"/>
                    <a:pt x="6986" y="8242"/>
                    <a:pt x="7028" y="8215"/>
                  </a:cubicBezTo>
                  <a:cubicBezTo>
                    <a:pt x="7045" y="8204"/>
                    <a:pt x="7064" y="8199"/>
                    <a:pt x="7082" y="8199"/>
                  </a:cubicBezTo>
                  <a:close/>
                  <a:moveTo>
                    <a:pt x="2482" y="8343"/>
                  </a:moveTo>
                  <a:cubicBezTo>
                    <a:pt x="2498" y="8343"/>
                    <a:pt x="2514" y="8347"/>
                    <a:pt x="2530" y="8356"/>
                  </a:cubicBezTo>
                  <a:cubicBezTo>
                    <a:pt x="2575" y="8383"/>
                    <a:pt x="2594" y="8440"/>
                    <a:pt x="2569" y="8484"/>
                  </a:cubicBezTo>
                  <a:cubicBezTo>
                    <a:pt x="2552" y="8515"/>
                    <a:pt x="2521" y="8531"/>
                    <a:pt x="2490" y="8531"/>
                  </a:cubicBezTo>
                  <a:cubicBezTo>
                    <a:pt x="2475" y="8531"/>
                    <a:pt x="2460" y="8527"/>
                    <a:pt x="2446" y="8520"/>
                  </a:cubicBezTo>
                  <a:lnTo>
                    <a:pt x="2436" y="8512"/>
                  </a:lnTo>
                  <a:cubicBezTo>
                    <a:pt x="2393" y="8486"/>
                    <a:pt x="2379" y="8430"/>
                    <a:pt x="2404" y="8388"/>
                  </a:cubicBezTo>
                  <a:cubicBezTo>
                    <a:pt x="2421" y="8359"/>
                    <a:pt x="2451" y="8343"/>
                    <a:pt x="2482" y="8343"/>
                  </a:cubicBezTo>
                  <a:close/>
                  <a:moveTo>
                    <a:pt x="6846" y="8346"/>
                  </a:moveTo>
                  <a:cubicBezTo>
                    <a:pt x="6878" y="8346"/>
                    <a:pt x="6909" y="8363"/>
                    <a:pt x="6925" y="8393"/>
                  </a:cubicBezTo>
                  <a:cubicBezTo>
                    <a:pt x="6949" y="8436"/>
                    <a:pt x="6935" y="8491"/>
                    <a:pt x="6890" y="8517"/>
                  </a:cubicBezTo>
                  <a:lnTo>
                    <a:pt x="6885" y="8521"/>
                  </a:lnTo>
                  <a:cubicBezTo>
                    <a:pt x="6870" y="8530"/>
                    <a:pt x="6853" y="8533"/>
                    <a:pt x="6838" y="8533"/>
                  </a:cubicBezTo>
                  <a:cubicBezTo>
                    <a:pt x="6806" y="8533"/>
                    <a:pt x="6776" y="8518"/>
                    <a:pt x="6760" y="8490"/>
                  </a:cubicBezTo>
                  <a:cubicBezTo>
                    <a:pt x="6733" y="8447"/>
                    <a:pt x="6748" y="8390"/>
                    <a:pt x="6791" y="8365"/>
                  </a:cubicBezTo>
                  <a:lnTo>
                    <a:pt x="6802" y="8358"/>
                  </a:lnTo>
                  <a:cubicBezTo>
                    <a:pt x="6816" y="8350"/>
                    <a:pt x="6831" y="8346"/>
                    <a:pt x="6846" y="8346"/>
                  </a:cubicBezTo>
                  <a:close/>
                  <a:moveTo>
                    <a:pt x="2735" y="8478"/>
                  </a:moveTo>
                  <a:cubicBezTo>
                    <a:pt x="2749" y="8478"/>
                    <a:pt x="2764" y="8481"/>
                    <a:pt x="2777" y="8488"/>
                  </a:cubicBezTo>
                  <a:cubicBezTo>
                    <a:pt x="2823" y="8511"/>
                    <a:pt x="2844" y="8568"/>
                    <a:pt x="2823" y="8613"/>
                  </a:cubicBezTo>
                  <a:cubicBezTo>
                    <a:pt x="2807" y="8646"/>
                    <a:pt x="2775" y="8665"/>
                    <a:pt x="2743" y="8665"/>
                  </a:cubicBezTo>
                  <a:cubicBezTo>
                    <a:pt x="2730" y="8665"/>
                    <a:pt x="2717" y="8663"/>
                    <a:pt x="2705" y="8657"/>
                  </a:cubicBezTo>
                  <a:lnTo>
                    <a:pt x="2694" y="8652"/>
                  </a:lnTo>
                  <a:cubicBezTo>
                    <a:pt x="2649" y="8627"/>
                    <a:pt x="2631" y="8574"/>
                    <a:pt x="2654" y="8527"/>
                  </a:cubicBezTo>
                  <a:cubicBezTo>
                    <a:pt x="2670" y="8496"/>
                    <a:pt x="2702" y="8478"/>
                    <a:pt x="2735" y="8478"/>
                  </a:cubicBezTo>
                  <a:close/>
                  <a:moveTo>
                    <a:pt x="6593" y="8481"/>
                  </a:moveTo>
                  <a:cubicBezTo>
                    <a:pt x="6627" y="8481"/>
                    <a:pt x="6660" y="8501"/>
                    <a:pt x="6676" y="8532"/>
                  </a:cubicBezTo>
                  <a:cubicBezTo>
                    <a:pt x="6698" y="8578"/>
                    <a:pt x="6680" y="8632"/>
                    <a:pt x="6634" y="8654"/>
                  </a:cubicBezTo>
                  <a:lnTo>
                    <a:pt x="6628" y="8657"/>
                  </a:lnTo>
                  <a:cubicBezTo>
                    <a:pt x="6614" y="8663"/>
                    <a:pt x="6600" y="8667"/>
                    <a:pt x="6585" y="8667"/>
                  </a:cubicBezTo>
                  <a:cubicBezTo>
                    <a:pt x="6553" y="8667"/>
                    <a:pt x="6521" y="8649"/>
                    <a:pt x="6503" y="8618"/>
                  </a:cubicBezTo>
                  <a:cubicBezTo>
                    <a:pt x="6480" y="8574"/>
                    <a:pt x="6498" y="8518"/>
                    <a:pt x="6543" y="8496"/>
                  </a:cubicBezTo>
                  <a:lnTo>
                    <a:pt x="6554" y="8490"/>
                  </a:lnTo>
                  <a:cubicBezTo>
                    <a:pt x="6567" y="8484"/>
                    <a:pt x="6580" y="8481"/>
                    <a:pt x="6593" y="8481"/>
                  </a:cubicBezTo>
                  <a:close/>
                  <a:moveTo>
                    <a:pt x="4666" y="633"/>
                  </a:moveTo>
                  <a:cubicBezTo>
                    <a:pt x="4735" y="633"/>
                    <a:pt x="4804" y="634"/>
                    <a:pt x="4872" y="638"/>
                  </a:cubicBezTo>
                  <a:cubicBezTo>
                    <a:pt x="5089" y="648"/>
                    <a:pt x="5303" y="677"/>
                    <a:pt x="5510" y="722"/>
                  </a:cubicBezTo>
                  <a:cubicBezTo>
                    <a:pt x="5646" y="751"/>
                    <a:pt x="5778" y="787"/>
                    <a:pt x="5907" y="829"/>
                  </a:cubicBezTo>
                  <a:cubicBezTo>
                    <a:pt x="6113" y="896"/>
                    <a:pt x="6312" y="977"/>
                    <a:pt x="6502" y="1076"/>
                  </a:cubicBezTo>
                  <a:cubicBezTo>
                    <a:pt x="6625" y="1139"/>
                    <a:pt x="6744" y="1207"/>
                    <a:pt x="6859" y="1281"/>
                  </a:cubicBezTo>
                  <a:cubicBezTo>
                    <a:pt x="7039" y="1398"/>
                    <a:pt x="7210" y="1529"/>
                    <a:pt x="7370" y="1672"/>
                  </a:cubicBezTo>
                  <a:cubicBezTo>
                    <a:pt x="7471" y="1764"/>
                    <a:pt x="7568" y="1862"/>
                    <a:pt x="7661" y="1964"/>
                  </a:cubicBezTo>
                  <a:cubicBezTo>
                    <a:pt x="7805" y="2124"/>
                    <a:pt x="7935" y="2294"/>
                    <a:pt x="8052" y="2474"/>
                  </a:cubicBezTo>
                  <a:cubicBezTo>
                    <a:pt x="8127" y="2589"/>
                    <a:pt x="8196" y="2707"/>
                    <a:pt x="8258" y="2829"/>
                  </a:cubicBezTo>
                  <a:cubicBezTo>
                    <a:pt x="8356" y="3019"/>
                    <a:pt x="8438" y="3218"/>
                    <a:pt x="8505" y="3424"/>
                  </a:cubicBezTo>
                  <a:cubicBezTo>
                    <a:pt x="8547" y="3555"/>
                    <a:pt x="8583" y="3687"/>
                    <a:pt x="8611" y="3823"/>
                  </a:cubicBezTo>
                  <a:cubicBezTo>
                    <a:pt x="8655" y="4029"/>
                    <a:pt x="8684" y="4242"/>
                    <a:pt x="8696" y="4461"/>
                  </a:cubicBezTo>
                  <a:cubicBezTo>
                    <a:pt x="8700" y="4529"/>
                    <a:pt x="8701" y="4598"/>
                    <a:pt x="8701" y="4666"/>
                  </a:cubicBezTo>
                  <a:cubicBezTo>
                    <a:pt x="8701" y="4736"/>
                    <a:pt x="8700" y="4805"/>
                    <a:pt x="8696" y="4873"/>
                  </a:cubicBezTo>
                  <a:cubicBezTo>
                    <a:pt x="8685" y="5090"/>
                    <a:pt x="8657" y="5304"/>
                    <a:pt x="8611" y="5511"/>
                  </a:cubicBezTo>
                  <a:cubicBezTo>
                    <a:pt x="8583" y="5647"/>
                    <a:pt x="8547" y="5779"/>
                    <a:pt x="8505" y="5909"/>
                  </a:cubicBezTo>
                  <a:cubicBezTo>
                    <a:pt x="8437" y="6114"/>
                    <a:pt x="8356" y="6314"/>
                    <a:pt x="8258" y="6503"/>
                  </a:cubicBezTo>
                  <a:cubicBezTo>
                    <a:pt x="8195" y="6626"/>
                    <a:pt x="8126" y="6745"/>
                    <a:pt x="8052" y="6860"/>
                  </a:cubicBezTo>
                  <a:cubicBezTo>
                    <a:pt x="7935" y="7040"/>
                    <a:pt x="7805" y="7211"/>
                    <a:pt x="7661" y="7369"/>
                  </a:cubicBezTo>
                  <a:cubicBezTo>
                    <a:pt x="7568" y="7472"/>
                    <a:pt x="7471" y="7569"/>
                    <a:pt x="7370" y="7661"/>
                  </a:cubicBezTo>
                  <a:cubicBezTo>
                    <a:pt x="7210" y="7805"/>
                    <a:pt x="7039" y="7936"/>
                    <a:pt x="6859" y="8053"/>
                  </a:cubicBezTo>
                  <a:cubicBezTo>
                    <a:pt x="6744" y="8127"/>
                    <a:pt x="6625" y="8196"/>
                    <a:pt x="6502" y="8258"/>
                  </a:cubicBezTo>
                  <a:cubicBezTo>
                    <a:pt x="6312" y="8355"/>
                    <a:pt x="6113" y="8439"/>
                    <a:pt x="5907" y="8505"/>
                  </a:cubicBezTo>
                  <a:cubicBezTo>
                    <a:pt x="5778" y="8547"/>
                    <a:pt x="5644" y="8583"/>
                    <a:pt x="5510" y="8612"/>
                  </a:cubicBezTo>
                  <a:cubicBezTo>
                    <a:pt x="5303" y="8655"/>
                    <a:pt x="5089" y="8684"/>
                    <a:pt x="4872" y="8696"/>
                  </a:cubicBezTo>
                  <a:cubicBezTo>
                    <a:pt x="4803" y="8700"/>
                    <a:pt x="4735" y="8701"/>
                    <a:pt x="4666" y="8701"/>
                  </a:cubicBezTo>
                  <a:cubicBezTo>
                    <a:pt x="4598" y="8701"/>
                    <a:pt x="4529" y="8700"/>
                    <a:pt x="4461" y="8696"/>
                  </a:cubicBezTo>
                  <a:cubicBezTo>
                    <a:pt x="4243" y="8685"/>
                    <a:pt x="4029" y="8656"/>
                    <a:pt x="3823" y="8612"/>
                  </a:cubicBezTo>
                  <a:cubicBezTo>
                    <a:pt x="3686" y="8583"/>
                    <a:pt x="3555" y="8547"/>
                    <a:pt x="3424" y="8505"/>
                  </a:cubicBezTo>
                  <a:cubicBezTo>
                    <a:pt x="3218" y="8438"/>
                    <a:pt x="3019" y="8355"/>
                    <a:pt x="2829" y="8258"/>
                  </a:cubicBezTo>
                  <a:cubicBezTo>
                    <a:pt x="2707" y="8195"/>
                    <a:pt x="2589" y="8126"/>
                    <a:pt x="2474" y="8053"/>
                  </a:cubicBezTo>
                  <a:cubicBezTo>
                    <a:pt x="2293" y="7936"/>
                    <a:pt x="2121" y="7805"/>
                    <a:pt x="1962" y="7661"/>
                  </a:cubicBezTo>
                  <a:cubicBezTo>
                    <a:pt x="1861" y="7569"/>
                    <a:pt x="1763" y="7472"/>
                    <a:pt x="1671" y="7369"/>
                  </a:cubicBezTo>
                  <a:cubicBezTo>
                    <a:pt x="1528" y="7210"/>
                    <a:pt x="1397" y="7040"/>
                    <a:pt x="1279" y="6860"/>
                  </a:cubicBezTo>
                  <a:cubicBezTo>
                    <a:pt x="1204" y="6745"/>
                    <a:pt x="1135" y="6626"/>
                    <a:pt x="1073" y="6503"/>
                  </a:cubicBezTo>
                  <a:cubicBezTo>
                    <a:pt x="976" y="6314"/>
                    <a:pt x="893" y="6114"/>
                    <a:pt x="828" y="5909"/>
                  </a:cubicBezTo>
                  <a:cubicBezTo>
                    <a:pt x="785" y="5779"/>
                    <a:pt x="750" y="5647"/>
                    <a:pt x="720" y="5511"/>
                  </a:cubicBezTo>
                  <a:cubicBezTo>
                    <a:pt x="677" y="5304"/>
                    <a:pt x="648" y="5090"/>
                    <a:pt x="636" y="4873"/>
                  </a:cubicBezTo>
                  <a:cubicBezTo>
                    <a:pt x="632" y="4805"/>
                    <a:pt x="630" y="4736"/>
                    <a:pt x="630" y="4666"/>
                  </a:cubicBezTo>
                  <a:cubicBezTo>
                    <a:pt x="630" y="4598"/>
                    <a:pt x="632" y="4529"/>
                    <a:pt x="636" y="4461"/>
                  </a:cubicBezTo>
                  <a:cubicBezTo>
                    <a:pt x="646" y="4242"/>
                    <a:pt x="676" y="4029"/>
                    <a:pt x="720" y="3823"/>
                  </a:cubicBezTo>
                  <a:cubicBezTo>
                    <a:pt x="750" y="3687"/>
                    <a:pt x="785" y="3555"/>
                    <a:pt x="828" y="3424"/>
                  </a:cubicBezTo>
                  <a:cubicBezTo>
                    <a:pt x="893" y="3218"/>
                    <a:pt x="976" y="3020"/>
                    <a:pt x="1073" y="2829"/>
                  </a:cubicBezTo>
                  <a:cubicBezTo>
                    <a:pt x="1137" y="2707"/>
                    <a:pt x="1205" y="2589"/>
                    <a:pt x="1279" y="2474"/>
                  </a:cubicBezTo>
                  <a:cubicBezTo>
                    <a:pt x="1397" y="2294"/>
                    <a:pt x="1527" y="2122"/>
                    <a:pt x="1671" y="1964"/>
                  </a:cubicBezTo>
                  <a:cubicBezTo>
                    <a:pt x="1763" y="1862"/>
                    <a:pt x="1861" y="1764"/>
                    <a:pt x="1962" y="1672"/>
                  </a:cubicBezTo>
                  <a:cubicBezTo>
                    <a:pt x="2121" y="1529"/>
                    <a:pt x="2293" y="1398"/>
                    <a:pt x="2474" y="1281"/>
                  </a:cubicBezTo>
                  <a:cubicBezTo>
                    <a:pt x="2589" y="1205"/>
                    <a:pt x="2707" y="1137"/>
                    <a:pt x="2829" y="1076"/>
                  </a:cubicBezTo>
                  <a:cubicBezTo>
                    <a:pt x="3019" y="977"/>
                    <a:pt x="3218" y="894"/>
                    <a:pt x="3424" y="829"/>
                  </a:cubicBezTo>
                  <a:cubicBezTo>
                    <a:pt x="3555" y="787"/>
                    <a:pt x="3686" y="751"/>
                    <a:pt x="3823" y="722"/>
                  </a:cubicBezTo>
                  <a:cubicBezTo>
                    <a:pt x="4029" y="678"/>
                    <a:pt x="4243" y="650"/>
                    <a:pt x="4461" y="638"/>
                  </a:cubicBezTo>
                  <a:cubicBezTo>
                    <a:pt x="4529" y="634"/>
                    <a:pt x="4598" y="633"/>
                    <a:pt x="4666" y="633"/>
                  </a:cubicBezTo>
                  <a:close/>
                  <a:moveTo>
                    <a:pt x="2994" y="8599"/>
                  </a:moveTo>
                  <a:cubicBezTo>
                    <a:pt x="3006" y="8599"/>
                    <a:pt x="3019" y="8601"/>
                    <a:pt x="3031" y="8606"/>
                  </a:cubicBezTo>
                  <a:cubicBezTo>
                    <a:pt x="3078" y="8624"/>
                    <a:pt x="3104" y="8679"/>
                    <a:pt x="3084" y="8726"/>
                  </a:cubicBezTo>
                  <a:cubicBezTo>
                    <a:pt x="3070" y="8762"/>
                    <a:pt x="3037" y="8784"/>
                    <a:pt x="3001" y="8784"/>
                  </a:cubicBezTo>
                  <a:cubicBezTo>
                    <a:pt x="2990" y="8784"/>
                    <a:pt x="2979" y="8781"/>
                    <a:pt x="2968" y="8778"/>
                  </a:cubicBezTo>
                  <a:lnTo>
                    <a:pt x="2958" y="8774"/>
                  </a:lnTo>
                  <a:cubicBezTo>
                    <a:pt x="2911" y="8754"/>
                    <a:pt x="2890" y="8700"/>
                    <a:pt x="2910" y="8654"/>
                  </a:cubicBezTo>
                  <a:cubicBezTo>
                    <a:pt x="2925" y="8619"/>
                    <a:pt x="2959" y="8599"/>
                    <a:pt x="2994" y="8599"/>
                  </a:cubicBezTo>
                  <a:close/>
                  <a:moveTo>
                    <a:pt x="6335" y="8596"/>
                  </a:moveTo>
                  <a:cubicBezTo>
                    <a:pt x="6371" y="8596"/>
                    <a:pt x="6405" y="8618"/>
                    <a:pt x="6419" y="8654"/>
                  </a:cubicBezTo>
                  <a:cubicBezTo>
                    <a:pt x="6439" y="8701"/>
                    <a:pt x="6417" y="8755"/>
                    <a:pt x="6370" y="8774"/>
                  </a:cubicBezTo>
                  <a:lnTo>
                    <a:pt x="6363" y="8778"/>
                  </a:lnTo>
                  <a:cubicBezTo>
                    <a:pt x="6350" y="8782"/>
                    <a:pt x="6339" y="8784"/>
                    <a:pt x="6327" y="8784"/>
                  </a:cubicBezTo>
                  <a:cubicBezTo>
                    <a:pt x="6291" y="8784"/>
                    <a:pt x="6258" y="8763"/>
                    <a:pt x="6243" y="8728"/>
                  </a:cubicBezTo>
                  <a:cubicBezTo>
                    <a:pt x="6223" y="8681"/>
                    <a:pt x="6245" y="8627"/>
                    <a:pt x="6291" y="8607"/>
                  </a:cubicBezTo>
                  <a:lnTo>
                    <a:pt x="6301" y="8603"/>
                  </a:lnTo>
                  <a:cubicBezTo>
                    <a:pt x="6312" y="8599"/>
                    <a:pt x="6323" y="8596"/>
                    <a:pt x="6335" y="8596"/>
                  </a:cubicBezTo>
                  <a:close/>
                  <a:moveTo>
                    <a:pt x="3261" y="8697"/>
                  </a:moveTo>
                  <a:cubicBezTo>
                    <a:pt x="3271" y="8697"/>
                    <a:pt x="3281" y="8699"/>
                    <a:pt x="3291" y="8702"/>
                  </a:cubicBezTo>
                  <a:cubicBezTo>
                    <a:pt x="3338" y="8720"/>
                    <a:pt x="3369" y="8773"/>
                    <a:pt x="3353" y="8820"/>
                  </a:cubicBezTo>
                  <a:cubicBezTo>
                    <a:pt x="3340" y="8858"/>
                    <a:pt x="3307" y="8884"/>
                    <a:pt x="3269" y="8884"/>
                  </a:cubicBezTo>
                  <a:cubicBezTo>
                    <a:pt x="3259" y="8884"/>
                    <a:pt x="3250" y="8882"/>
                    <a:pt x="3241" y="8878"/>
                  </a:cubicBezTo>
                  <a:lnTo>
                    <a:pt x="3232" y="8875"/>
                  </a:lnTo>
                  <a:cubicBezTo>
                    <a:pt x="3185" y="8858"/>
                    <a:pt x="3158" y="8807"/>
                    <a:pt x="3175" y="8759"/>
                  </a:cubicBezTo>
                  <a:cubicBezTo>
                    <a:pt x="3188" y="8721"/>
                    <a:pt x="3224" y="8697"/>
                    <a:pt x="3261" y="8697"/>
                  </a:cubicBezTo>
                  <a:close/>
                  <a:moveTo>
                    <a:pt x="6062" y="8702"/>
                  </a:moveTo>
                  <a:cubicBezTo>
                    <a:pt x="6101" y="8702"/>
                    <a:pt x="6138" y="8724"/>
                    <a:pt x="6151" y="8761"/>
                  </a:cubicBezTo>
                  <a:cubicBezTo>
                    <a:pt x="6168" y="8809"/>
                    <a:pt x="6147" y="8860"/>
                    <a:pt x="6099" y="8876"/>
                  </a:cubicBezTo>
                  <a:lnTo>
                    <a:pt x="6090" y="8879"/>
                  </a:lnTo>
                  <a:cubicBezTo>
                    <a:pt x="6080" y="8884"/>
                    <a:pt x="6070" y="8885"/>
                    <a:pt x="6060" y="8885"/>
                  </a:cubicBezTo>
                  <a:cubicBezTo>
                    <a:pt x="6022" y="8885"/>
                    <a:pt x="5987" y="8860"/>
                    <a:pt x="5974" y="8822"/>
                  </a:cubicBezTo>
                  <a:cubicBezTo>
                    <a:pt x="5958" y="8775"/>
                    <a:pt x="5984" y="8722"/>
                    <a:pt x="6032" y="8706"/>
                  </a:cubicBezTo>
                  <a:cubicBezTo>
                    <a:pt x="6042" y="8703"/>
                    <a:pt x="6052" y="8702"/>
                    <a:pt x="6062" y="8702"/>
                  </a:cubicBezTo>
                  <a:close/>
                  <a:moveTo>
                    <a:pt x="3532" y="8781"/>
                  </a:moveTo>
                  <a:cubicBezTo>
                    <a:pt x="3540" y="8781"/>
                    <a:pt x="3548" y="8782"/>
                    <a:pt x="3556" y="8784"/>
                  </a:cubicBezTo>
                  <a:lnTo>
                    <a:pt x="3566" y="8787"/>
                  </a:lnTo>
                  <a:cubicBezTo>
                    <a:pt x="3616" y="8800"/>
                    <a:pt x="3644" y="8850"/>
                    <a:pt x="3632" y="8899"/>
                  </a:cubicBezTo>
                  <a:cubicBezTo>
                    <a:pt x="3621" y="8940"/>
                    <a:pt x="3584" y="8966"/>
                    <a:pt x="3543" y="8966"/>
                  </a:cubicBezTo>
                  <a:cubicBezTo>
                    <a:pt x="3535" y="8966"/>
                    <a:pt x="3527" y="8965"/>
                    <a:pt x="3519" y="8964"/>
                  </a:cubicBezTo>
                  <a:lnTo>
                    <a:pt x="3511" y="8961"/>
                  </a:lnTo>
                  <a:cubicBezTo>
                    <a:pt x="3462" y="8948"/>
                    <a:pt x="3432" y="8899"/>
                    <a:pt x="3445" y="8850"/>
                  </a:cubicBezTo>
                  <a:cubicBezTo>
                    <a:pt x="3456" y="8809"/>
                    <a:pt x="3493" y="8781"/>
                    <a:pt x="3532" y="8781"/>
                  </a:cubicBezTo>
                  <a:close/>
                  <a:moveTo>
                    <a:pt x="5790" y="8784"/>
                  </a:moveTo>
                  <a:cubicBezTo>
                    <a:pt x="5831" y="8784"/>
                    <a:pt x="5870" y="8809"/>
                    <a:pt x="5881" y="8850"/>
                  </a:cubicBezTo>
                  <a:cubicBezTo>
                    <a:pt x="5895" y="8899"/>
                    <a:pt x="5869" y="8948"/>
                    <a:pt x="5821" y="8961"/>
                  </a:cubicBezTo>
                  <a:lnTo>
                    <a:pt x="5810" y="8964"/>
                  </a:lnTo>
                  <a:cubicBezTo>
                    <a:pt x="5802" y="8965"/>
                    <a:pt x="5795" y="8966"/>
                    <a:pt x="5788" y="8966"/>
                  </a:cubicBezTo>
                  <a:cubicBezTo>
                    <a:pt x="5747" y="8966"/>
                    <a:pt x="5710" y="8938"/>
                    <a:pt x="5700" y="8897"/>
                  </a:cubicBezTo>
                  <a:cubicBezTo>
                    <a:pt x="5686" y="8849"/>
                    <a:pt x="5717" y="8798"/>
                    <a:pt x="5765" y="8787"/>
                  </a:cubicBezTo>
                  <a:cubicBezTo>
                    <a:pt x="5773" y="8785"/>
                    <a:pt x="5781" y="8784"/>
                    <a:pt x="5790" y="8784"/>
                  </a:cubicBezTo>
                  <a:close/>
                  <a:moveTo>
                    <a:pt x="3811" y="8847"/>
                  </a:moveTo>
                  <a:cubicBezTo>
                    <a:pt x="3817" y="8847"/>
                    <a:pt x="3824" y="8847"/>
                    <a:pt x="3830" y="8849"/>
                  </a:cubicBezTo>
                  <a:cubicBezTo>
                    <a:pt x="3881" y="8858"/>
                    <a:pt x="3916" y="8906"/>
                    <a:pt x="3907" y="8955"/>
                  </a:cubicBezTo>
                  <a:cubicBezTo>
                    <a:pt x="3898" y="9000"/>
                    <a:pt x="3864" y="9031"/>
                    <a:pt x="3819" y="9031"/>
                  </a:cubicBezTo>
                  <a:cubicBezTo>
                    <a:pt x="3814" y="9031"/>
                    <a:pt x="3809" y="9031"/>
                    <a:pt x="3802" y="9029"/>
                  </a:cubicBezTo>
                  <a:lnTo>
                    <a:pt x="3792" y="9027"/>
                  </a:lnTo>
                  <a:cubicBezTo>
                    <a:pt x="3743" y="9016"/>
                    <a:pt x="3712" y="8967"/>
                    <a:pt x="3722" y="8918"/>
                  </a:cubicBezTo>
                  <a:cubicBezTo>
                    <a:pt x="3732" y="8876"/>
                    <a:pt x="3769" y="8847"/>
                    <a:pt x="3811" y="8847"/>
                  </a:cubicBezTo>
                  <a:close/>
                  <a:moveTo>
                    <a:pt x="5519" y="8846"/>
                  </a:moveTo>
                  <a:cubicBezTo>
                    <a:pt x="5563" y="8846"/>
                    <a:pt x="5601" y="8877"/>
                    <a:pt x="5609" y="8921"/>
                  </a:cubicBezTo>
                  <a:cubicBezTo>
                    <a:pt x="5620" y="8970"/>
                    <a:pt x="5586" y="9018"/>
                    <a:pt x="5536" y="9027"/>
                  </a:cubicBezTo>
                  <a:lnTo>
                    <a:pt x="5530" y="9028"/>
                  </a:lnTo>
                  <a:cubicBezTo>
                    <a:pt x="5522" y="9029"/>
                    <a:pt x="5516" y="9031"/>
                    <a:pt x="5510" y="9031"/>
                  </a:cubicBezTo>
                  <a:cubicBezTo>
                    <a:pt x="5468" y="9031"/>
                    <a:pt x="5430" y="9002"/>
                    <a:pt x="5420" y="8958"/>
                  </a:cubicBezTo>
                  <a:cubicBezTo>
                    <a:pt x="5410" y="8910"/>
                    <a:pt x="5441" y="8860"/>
                    <a:pt x="5491" y="8850"/>
                  </a:cubicBezTo>
                  <a:lnTo>
                    <a:pt x="5501" y="8848"/>
                  </a:lnTo>
                  <a:cubicBezTo>
                    <a:pt x="5507" y="8847"/>
                    <a:pt x="5513" y="8846"/>
                    <a:pt x="5519" y="8846"/>
                  </a:cubicBezTo>
                  <a:close/>
                  <a:moveTo>
                    <a:pt x="4093" y="8891"/>
                  </a:moveTo>
                  <a:cubicBezTo>
                    <a:pt x="4096" y="8891"/>
                    <a:pt x="4100" y="8892"/>
                    <a:pt x="4104" y="8892"/>
                  </a:cubicBezTo>
                  <a:lnTo>
                    <a:pt x="4114" y="8893"/>
                  </a:lnTo>
                  <a:cubicBezTo>
                    <a:pt x="4164" y="8902"/>
                    <a:pt x="4199" y="8947"/>
                    <a:pt x="4193" y="8998"/>
                  </a:cubicBezTo>
                  <a:cubicBezTo>
                    <a:pt x="4186" y="9044"/>
                    <a:pt x="4146" y="9077"/>
                    <a:pt x="4102" y="9077"/>
                  </a:cubicBezTo>
                  <a:cubicBezTo>
                    <a:pt x="4098" y="9077"/>
                    <a:pt x="4094" y="9077"/>
                    <a:pt x="4090" y="9076"/>
                  </a:cubicBezTo>
                  <a:lnTo>
                    <a:pt x="4081" y="9074"/>
                  </a:lnTo>
                  <a:cubicBezTo>
                    <a:pt x="4030" y="9067"/>
                    <a:pt x="3995" y="9022"/>
                    <a:pt x="4002" y="8971"/>
                  </a:cubicBezTo>
                  <a:cubicBezTo>
                    <a:pt x="4008" y="8925"/>
                    <a:pt x="4047" y="8891"/>
                    <a:pt x="4093" y="8891"/>
                  </a:cubicBezTo>
                  <a:close/>
                  <a:moveTo>
                    <a:pt x="5239" y="8893"/>
                  </a:moveTo>
                  <a:cubicBezTo>
                    <a:pt x="5284" y="8893"/>
                    <a:pt x="5323" y="8927"/>
                    <a:pt x="5330" y="8973"/>
                  </a:cubicBezTo>
                  <a:cubicBezTo>
                    <a:pt x="5336" y="9022"/>
                    <a:pt x="5300" y="9068"/>
                    <a:pt x="5250" y="9074"/>
                  </a:cubicBezTo>
                  <a:lnTo>
                    <a:pt x="5241" y="9076"/>
                  </a:lnTo>
                  <a:cubicBezTo>
                    <a:pt x="5237" y="9076"/>
                    <a:pt x="5232" y="9077"/>
                    <a:pt x="5229" y="9077"/>
                  </a:cubicBezTo>
                  <a:cubicBezTo>
                    <a:pt x="5184" y="9077"/>
                    <a:pt x="5145" y="9044"/>
                    <a:pt x="5138" y="8998"/>
                  </a:cubicBezTo>
                  <a:cubicBezTo>
                    <a:pt x="5131" y="8948"/>
                    <a:pt x="5167" y="8902"/>
                    <a:pt x="5217" y="8895"/>
                  </a:cubicBezTo>
                  <a:lnTo>
                    <a:pt x="5226" y="8894"/>
                  </a:lnTo>
                  <a:cubicBezTo>
                    <a:pt x="5231" y="8894"/>
                    <a:pt x="5235" y="8893"/>
                    <a:pt x="5239" y="8893"/>
                  </a:cubicBezTo>
                  <a:close/>
                  <a:moveTo>
                    <a:pt x="4375" y="8921"/>
                  </a:moveTo>
                  <a:cubicBezTo>
                    <a:pt x="4377" y="8921"/>
                    <a:pt x="4380" y="8921"/>
                    <a:pt x="4382" y="8922"/>
                  </a:cubicBezTo>
                  <a:cubicBezTo>
                    <a:pt x="4433" y="8923"/>
                    <a:pt x="4476" y="8967"/>
                    <a:pt x="4472" y="9018"/>
                  </a:cubicBezTo>
                  <a:cubicBezTo>
                    <a:pt x="4470" y="9066"/>
                    <a:pt x="4433" y="9105"/>
                    <a:pt x="4386" y="9105"/>
                  </a:cubicBezTo>
                  <a:lnTo>
                    <a:pt x="4380" y="9105"/>
                  </a:lnTo>
                  <a:lnTo>
                    <a:pt x="4370" y="9103"/>
                  </a:lnTo>
                  <a:cubicBezTo>
                    <a:pt x="4319" y="9099"/>
                    <a:pt x="4281" y="9056"/>
                    <a:pt x="4285" y="9006"/>
                  </a:cubicBezTo>
                  <a:cubicBezTo>
                    <a:pt x="4288" y="8958"/>
                    <a:pt x="4327" y="8921"/>
                    <a:pt x="4375" y="8921"/>
                  </a:cubicBezTo>
                  <a:close/>
                  <a:moveTo>
                    <a:pt x="4957" y="8922"/>
                  </a:moveTo>
                  <a:cubicBezTo>
                    <a:pt x="5004" y="8922"/>
                    <a:pt x="5043" y="8961"/>
                    <a:pt x="5046" y="9008"/>
                  </a:cubicBezTo>
                  <a:cubicBezTo>
                    <a:pt x="5050" y="9058"/>
                    <a:pt x="5010" y="9101"/>
                    <a:pt x="4960" y="9103"/>
                  </a:cubicBezTo>
                  <a:lnTo>
                    <a:pt x="4952" y="9105"/>
                  </a:lnTo>
                  <a:lnTo>
                    <a:pt x="4946" y="9105"/>
                  </a:lnTo>
                  <a:cubicBezTo>
                    <a:pt x="4898" y="9105"/>
                    <a:pt x="4857" y="9068"/>
                    <a:pt x="4855" y="9021"/>
                  </a:cubicBezTo>
                  <a:cubicBezTo>
                    <a:pt x="4851" y="8970"/>
                    <a:pt x="4889" y="8927"/>
                    <a:pt x="4939" y="8923"/>
                  </a:cubicBezTo>
                  <a:lnTo>
                    <a:pt x="4950" y="8923"/>
                  </a:lnTo>
                  <a:cubicBezTo>
                    <a:pt x="4952" y="8922"/>
                    <a:pt x="4955" y="8922"/>
                    <a:pt x="4957" y="8922"/>
                  </a:cubicBezTo>
                  <a:close/>
                  <a:moveTo>
                    <a:pt x="4670" y="8929"/>
                  </a:moveTo>
                  <a:cubicBezTo>
                    <a:pt x="4720" y="8929"/>
                    <a:pt x="4761" y="8970"/>
                    <a:pt x="4761" y="9022"/>
                  </a:cubicBezTo>
                  <a:cubicBezTo>
                    <a:pt x="4761" y="9071"/>
                    <a:pt x="4720" y="9112"/>
                    <a:pt x="4670" y="9112"/>
                  </a:cubicBezTo>
                  <a:lnTo>
                    <a:pt x="4665" y="9112"/>
                  </a:lnTo>
                  <a:cubicBezTo>
                    <a:pt x="4615" y="9112"/>
                    <a:pt x="4571" y="9071"/>
                    <a:pt x="4571" y="9022"/>
                  </a:cubicBezTo>
                  <a:cubicBezTo>
                    <a:pt x="4571" y="8971"/>
                    <a:pt x="4609" y="8929"/>
                    <a:pt x="4661" y="8929"/>
                  </a:cubicBezTo>
                  <a:close/>
                  <a:moveTo>
                    <a:pt x="4665" y="1"/>
                  </a:moveTo>
                  <a:cubicBezTo>
                    <a:pt x="2089" y="1"/>
                    <a:pt x="1" y="2089"/>
                    <a:pt x="1" y="4665"/>
                  </a:cubicBezTo>
                  <a:cubicBezTo>
                    <a:pt x="1" y="7242"/>
                    <a:pt x="2089" y="9330"/>
                    <a:pt x="4665" y="9330"/>
                  </a:cubicBezTo>
                  <a:cubicBezTo>
                    <a:pt x="7240" y="9330"/>
                    <a:pt x="9328" y="7242"/>
                    <a:pt x="9328" y="4665"/>
                  </a:cubicBezTo>
                  <a:cubicBezTo>
                    <a:pt x="9329" y="2089"/>
                    <a:pt x="7241" y="1"/>
                    <a:pt x="4665" y="1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9"/>
            <p:cNvSpPr/>
            <p:nvPr/>
          </p:nvSpPr>
          <p:spPr>
            <a:xfrm>
              <a:off x="6183260" y="585170"/>
              <a:ext cx="9397" cy="8534"/>
            </a:xfrm>
            <a:custGeom>
              <a:avLst/>
              <a:gdLst/>
              <a:ahLst/>
              <a:cxnLst/>
              <a:rect l="l" t="t" r="r" b="b"/>
              <a:pathLst>
                <a:path w="207" h="188" extrusionOk="0">
                  <a:moveTo>
                    <a:pt x="103" y="1"/>
                  </a:moveTo>
                  <a:cubicBezTo>
                    <a:pt x="84" y="1"/>
                    <a:pt x="64" y="7"/>
                    <a:pt x="48" y="19"/>
                  </a:cubicBezTo>
                  <a:cubicBezTo>
                    <a:pt x="8" y="49"/>
                    <a:pt x="1" y="107"/>
                    <a:pt x="30" y="147"/>
                  </a:cubicBezTo>
                  <a:lnTo>
                    <a:pt x="38" y="155"/>
                  </a:lnTo>
                  <a:cubicBezTo>
                    <a:pt x="55" y="177"/>
                    <a:pt x="80" y="187"/>
                    <a:pt x="104" y="187"/>
                  </a:cubicBezTo>
                  <a:cubicBezTo>
                    <a:pt x="124" y="187"/>
                    <a:pt x="145" y="181"/>
                    <a:pt x="162" y="166"/>
                  </a:cubicBezTo>
                  <a:cubicBezTo>
                    <a:pt x="202" y="136"/>
                    <a:pt x="207" y="76"/>
                    <a:pt x="176" y="37"/>
                  </a:cubicBezTo>
                  <a:cubicBezTo>
                    <a:pt x="158" y="13"/>
                    <a:pt x="130" y="1"/>
                    <a:pt x="103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9"/>
            <p:cNvSpPr/>
            <p:nvPr/>
          </p:nvSpPr>
          <p:spPr>
            <a:xfrm>
              <a:off x="6168824" y="563698"/>
              <a:ext cx="9533" cy="8580"/>
            </a:xfrm>
            <a:custGeom>
              <a:avLst/>
              <a:gdLst/>
              <a:ahLst/>
              <a:cxnLst/>
              <a:rect l="l" t="t" r="r" b="b"/>
              <a:pathLst>
                <a:path w="210" h="189" extrusionOk="0">
                  <a:moveTo>
                    <a:pt x="105" y="0"/>
                  </a:moveTo>
                  <a:cubicBezTo>
                    <a:pt x="90" y="0"/>
                    <a:pt x="75" y="4"/>
                    <a:pt x="61" y="12"/>
                  </a:cubicBezTo>
                  <a:cubicBezTo>
                    <a:pt x="15" y="37"/>
                    <a:pt x="0" y="93"/>
                    <a:pt x="26" y="136"/>
                  </a:cubicBezTo>
                  <a:lnTo>
                    <a:pt x="31" y="145"/>
                  </a:lnTo>
                  <a:cubicBezTo>
                    <a:pt x="48" y="173"/>
                    <a:pt x="76" y="189"/>
                    <a:pt x="106" y="189"/>
                  </a:cubicBezTo>
                  <a:cubicBezTo>
                    <a:pt x="122" y="189"/>
                    <a:pt x="140" y="185"/>
                    <a:pt x="155" y="175"/>
                  </a:cubicBezTo>
                  <a:cubicBezTo>
                    <a:pt x="196" y="149"/>
                    <a:pt x="209" y="90"/>
                    <a:pt x="184" y="47"/>
                  </a:cubicBezTo>
                  <a:cubicBezTo>
                    <a:pt x="167" y="17"/>
                    <a:pt x="136" y="0"/>
                    <a:pt x="105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9"/>
            <p:cNvSpPr/>
            <p:nvPr/>
          </p:nvSpPr>
          <p:spPr>
            <a:xfrm>
              <a:off x="6175679" y="574638"/>
              <a:ext cx="9715" cy="8716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105" y="1"/>
                  </a:moveTo>
                  <a:cubicBezTo>
                    <a:pt x="87" y="1"/>
                    <a:pt x="69" y="6"/>
                    <a:pt x="53" y="17"/>
                  </a:cubicBezTo>
                  <a:cubicBezTo>
                    <a:pt x="11" y="44"/>
                    <a:pt x="0" y="101"/>
                    <a:pt x="28" y="143"/>
                  </a:cubicBezTo>
                  <a:lnTo>
                    <a:pt x="33" y="150"/>
                  </a:lnTo>
                  <a:cubicBezTo>
                    <a:pt x="50" y="177"/>
                    <a:pt x="79" y="192"/>
                    <a:pt x="110" y="192"/>
                  </a:cubicBezTo>
                  <a:cubicBezTo>
                    <a:pt x="127" y="192"/>
                    <a:pt x="145" y="186"/>
                    <a:pt x="161" y="176"/>
                  </a:cubicBezTo>
                  <a:cubicBezTo>
                    <a:pt x="202" y="148"/>
                    <a:pt x="213" y="91"/>
                    <a:pt x="185" y="49"/>
                  </a:cubicBezTo>
                  <a:lnTo>
                    <a:pt x="180" y="41"/>
                  </a:lnTo>
                  <a:cubicBezTo>
                    <a:pt x="163" y="15"/>
                    <a:pt x="134" y="1"/>
                    <a:pt x="105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9"/>
            <p:cNvSpPr/>
            <p:nvPr/>
          </p:nvSpPr>
          <p:spPr>
            <a:xfrm>
              <a:off x="6191476" y="595111"/>
              <a:ext cx="9397" cy="8625"/>
            </a:xfrm>
            <a:custGeom>
              <a:avLst/>
              <a:gdLst/>
              <a:ahLst/>
              <a:cxnLst/>
              <a:rect l="l" t="t" r="r" b="b"/>
              <a:pathLst>
                <a:path w="207" h="190" extrusionOk="0">
                  <a:moveTo>
                    <a:pt x="102" y="1"/>
                  </a:moveTo>
                  <a:cubicBezTo>
                    <a:pt x="81" y="1"/>
                    <a:pt x="60" y="8"/>
                    <a:pt x="44" y="22"/>
                  </a:cubicBezTo>
                  <a:cubicBezTo>
                    <a:pt x="6" y="56"/>
                    <a:pt x="0" y="114"/>
                    <a:pt x="33" y="152"/>
                  </a:cubicBezTo>
                  <a:lnTo>
                    <a:pt x="41" y="161"/>
                  </a:lnTo>
                  <a:cubicBezTo>
                    <a:pt x="58" y="180"/>
                    <a:pt x="81" y="190"/>
                    <a:pt x="106" y="190"/>
                  </a:cubicBezTo>
                  <a:cubicBezTo>
                    <a:pt x="128" y="190"/>
                    <a:pt x="150" y="182"/>
                    <a:pt x="169" y="166"/>
                  </a:cubicBezTo>
                  <a:cubicBezTo>
                    <a:pt x="206" y="131"/>
                    <a:pt x="207" y="72"/>
                    <a:pt x="172" y="34"/>
                  </a:cubicBezTo>
                  <a:cubicBezTo>
                    <a:pt x="154" y="12"/>
                    <a:pt x="128" y="1"/>
                    <a:pt x="102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9"/>
            <p:cNvSpPr/>
            <p:nvPr/>
          </p:nvSpPr>
          <p:spPr>
            <a:xfrm>
              <a:off x="6200374" y="604553"/>
              <a:ext cx="9442" cy="8670"/>
            </a:xfrm>
            <a:custGeom>
              <a:avLst/>
              <a:gdLst/>
              <a:ahLst/>
              <a:cxnLst/>
              <a:rect l="l" t="t" r="r" b="b"/>
              <a:pathLst>
                <a:path w="208" h="191" extrusionOk="0">
                  <a:moveTo>
                    <a:pt x="102" y="0"/>
                  </a:moveTo>
                  <a:cubicBezTo>
                    <a:pt x="78" y="0"/>
                    <a:pt x="54" y="10"/>
                    <a:pt x="36" y="28"/>
                  </a:cubicBezTo>
                  <a:cubicBezTo>
                    <a:pt x="0" y="64"/>
                    <a:pt x="1" y="122"/>
                    <a:pt x="37" y="158"/>
                  </a:cubicBezTo>
                  <a:lnTo>
                    <a:pt x="43" y="164"/>
                  </a:lnTo>
                  <a:cubicBezTo>
                    <a:pt x="62" y="181"/>
                    <a:pt x="84" y="191"/>
                    <a:pt x="107" y="191"/>
                  </a:cubicBezTo>
                  <a:cubicBezTo>
                    <a:pt x="131" y="191"/>
                    <a:pt x="153" y="181"/>
                    <a:pt x="172" y="164"/>
                  </a:cubicBezTo>
                  <a:cubicBezTo>
                    <a:pt x="207" y="128"/>
                    <a:pt x="207" y="70"/>
                    <a:pt x="172" y="35"/>
                  </a:cubicBezTo>
                  <a:lnTo>
                    <a:pt x="165" y="27"/>
                  </a:lnTo>
                  <a:cubicBezTo>
                    <a:pt x="148" y="9"/>
                    <a:pt x="125" y="0"/>
                    <a:pt x="102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9"/>
            <p:cNvSpPr/>
            <p:nvPr/>
          </p:nvSpPr>
          <p:spPr>
            <a:xfrm>
              <a:off x="6200192" y="325056"/>
              <a:ext cx="9488" cy="8534"/>
            </a:xfrm>
            <a:custGeom>
              <a:avLst/>
              <a:gdLst/>
              <a:ahLst/>
              <a:cxnLst/>
              <a:rect l="l" t="t" r="r" b="b"/>
              <a:pathLst>
                <a:path w="209" h="188" extrusionOk="0">
                  <a:moveTo>
                    <a:pt x="106" y="1"/>
                  </a:moveTo>
                  <a:cubicBezTo>
                    <a:pt x="83" y="1"/>
                    <a:pt x="61" y="9"/>
                    <a:pt x="45" y="27"/>
                  </a:cubicBezTo>
                  <a:lnTo>
                    <a:pt x="36" y="35"/>
                  </a:lnTo>
                  <a:cubicBezTo>
                    <a:pt x="0" y="70"/>
                    <a:pt x="3" y="127"/>
                    <a:pt x="40" y="162"/>
                  </a:cubicBezTo>
                  <a:cubicBezTo>
                    <a:pt x="56" y="179"/>
                    <a:pt x="78" y="188"/>
                    <a:pt x="103" y="188"/>
                  </a:cubicBezTo>
                  <a:cubicBezTo>
                    <a:pt x="127" y="188"/>
                    <a:pt x="152" y="178"/>
                    <a:pt x="171" y="158"/>
                  </a:cubicBezTo>
                  <a:cubicBezTo>
                    <a:pt x="208" y="122"/>
                    <a:pt x="209" y="64"/>
                    <a:pt x="173" y="30"/>
                  </a:cubicBezTo>
                  <a:cubicBezTo>
                    <a:pt x="155" y="11"/>
                    <a:pt x="130" y="1"/>
                    <a:pt x="106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9"/>
            <p:cNvSpPr/>
            <p:nvPr/>
          </p:nvSpPr>
          <p:spPr>
            <a:xfrm>
              <a:off x="6149214" y="516079"/>
              <a:ext cx="9261" cy="8580"/>
            </a:xfrm>
            <a:custGeom>
              <a:avLst/>
              <a:gdLst/>
              <a:ahLst/>
              <a:cxnLst/>
              <a:rect l="l" t="t" r="r" b="b"/>
              <a:pathLst>
                <a:path w="204" h="189" extrusionOk="0">
                  <a:moveTo>
                    <a:pt x="102" y="1"/>
                  </a:moveTo>
                  <a:cubicBezTo>
                    <a:pt x="94" y="1"/>
                    <a:pt x="86" y="2"/>
                    <a:pt x="78" y="4"/>
                  </a:cubicBezTo>
                  <a:cubicBezTo>
                    <a:pt x="30" y="17"/>
                    <a:pt x="0" y="67"/>
                    <a:pt x="14" y="116"/>
                  </a:cubicBezTo>
                  <a:lnTo>
                    <a:pt x="16" y="125"/>
                  </a:lnTo>
                  <a:cubicBezTo>
                    <a:pt x="26" y="164"/>
                    <a:pt x="62" y="189"/>
                    <a:pt x="102" y="189"/>
                  </a:cubicBezTo>
                  <a:cubicBezTo>
                    <a:pt x="110" y="188"/>
                    <a:pt x="119" y="186"/>
                    <a:pt x="127" y="184"/>
                  </a:cubicBezTo>
                  <a:cubicBezTo>
                    <a:pt x="176" y="172"/>
                    <a:pt x="204" y="116"/>
                    <a:pt x="190" y="68"/>
                  </a:cubicBezTo>
                  <a:cubicBezTo>
                    <a:pt x="179" y="28"/>
                    <a:pt x="142" y="1"/>
                    <a:pt x="102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9"/>
            <p:cNvSpPr/>
            <p:nvPr/>
          </p:nvSpPr>
          <p:spPr>
            <a:xfrm>
              <a:off x="6146308" y="503413"/>
              <a:ext cx="9170" cy="8625"/>
            </a:xfrm>
            <a:custGeom>
              <a:avLst/>
              <a:gdLst/>
              <a:ahLst/>
              <a:cxnLst/>
              <a:rect l="l" t="t" r="r" b="b"/>
              <a:pathLst>
                <a:path w="202" h="190" extrusionOk="0">
                  <a:moveTo>
                    <a:pt x="100" y="0"/>
                  </a:moveTo>
                  <a:cubicBezTo>
                    <a:pt x="95" y="0"/>
                    <a:pt x="89" y="1"/>
                    <a:pt x="84" y="2"/>
                  </a:cubicBezTo>
                  <a:cubicBezTo>
                    <a:pt x="35" y="11"/>
                    <a:pt x="1" y="59"/>
                    <a:pt x="10" y="107"/>
                  </a:cubicBezTo>
                  <a:lnTo>
                    <a:pt x="13" y="120"/>
                  </a:lnTo>
                  <a:cubicBezTo>
                    <a:pt x="22" y="162"/>
                    <a:pt x="59" y="189"/>
                    <a:pt x="100" y="189"/>
                  </a:cubicBezTo>
                  <a:cubicBezTo>
                    <a:pt x="102" y="190"/>
                    <a:pt x="105" y="190"/>
                    <a:pt x="107" y="190"/>
                  </a:cubicBezTo>
                  <a:cubicBezTo>
                    <a:pt x="112" y="190"/>
                    <a:pt x="117" y="189"/>
                    <a:pt x="121" y="188"/>
                  </a:cubicBezTo>
                  <a:cubicBezTo>
                    <a:pt x="172" y="178"/>
                    <a:pt x="201" y="126"/>
                    <a:pt x="191" y="76"/>
                  </a:cubicBezTo>
                  <a:cubicBezTo>
                    <a:pt x="183" y="31"/>
                    <a:pt x="144" y="0"/>
                    <a:pt x="100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9"/>
            <p:cNvSpPr/>
            <p:nvPr/>
          </p:nvSpPr>
          <p:spPr>
            <a:xfrm>
              <a:off x="6162696" y="552258"/>
              <a:ext cx="9533" cy="8625"/>
            </a:xfrm>
            <a:custGeom>
              <a:avLst/>
              <a:gdLst/>
              <a:ahLst/>
              <a:cxnLst/>
              <a:rect l="l" t="t" r="r" b="b"/>
              <a:pathLst>
                <a:path w="210" h="190" extrusionOk="0">
                  <a:moveTo>
                    <a:pt x="105" y="1"/>
                  </a:moveTo>
                  <a:cubicBezTo>
                    <a:pt x="91" y="1"/>
                    <a:pt x="78" y="3"/>
                    <a:pt x="65" y="10"/>
                  </a:cubicBezTo>
                  <a:cubicBezTo>
                    <a:pt x="18" y="32"/>
                    <a:pt x="0" y="87"/>
                    <a:pt x="23" y="132"/>
                  </a:cubicBezTo>
                  <a:lnTo>
                    <a:pt x="27" y="141"/>
                  </a:lnTo>
                  <a:cubicBezTo>
                    <a:pt x="43" y="173"/>
                    <a:pt x="72" y="190"/>
                    <a:pt x="104" y="190"/>
                  </a:cubicBezTo>
                  <a:cubicBezTo>
                    <a:pt x="119" y="190"/>
                    <a:pt x="133" y="188"/>
                    <a:pt x="146" y="179"/>
                  </a:cubicBezTo>
                  <a:cubicBezTo>
                    <a:pt x="192" y="157"/>
                    <a:pt x="209" y="98"/>
                    <a:pt x="187" y="52"/>
                  </a:cubicBezTo>
                  <a:cubicBezTo>
                    <a:pt x="171" y="20"/>
                    <a:pt x="139" y="1"/>
                    <a:pt x="105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9"/>
            <p:cNvSpPr/>
            <p:nvPr/>
          </p:nvSpPr>
          <p:spPr>
            <a:xfrm>
              <a:off x="6152936" y="528381"/>
              <a:ext cx="9488" cy="8761"/>
            </a:xfrm>
            <a:custGeom>
              <a:avLst/>
              <a:gdLst/>
              <a:ahLst/>
              <a:cxnLst/>
              <a:rect l="l" t="t" r="r" b="b"/>
              <a:pathLst>
                <a:path w="209" h="193" extrusionOk="0">
                  <a:moveTo>
                    <a:pt x="105" y="1"/>
                  </a:moveTo>
                  <a:cubicBezTo>
                    <a:pt x="95" y="1"/>
                    <a:pt x="85" y="2"/>
                    <a:pt x="74" y="6"/>
                  </a:cubicBezTo>
                  <a:cubicBezTo>
                    <a:pt x="27" y="22"/>
                    <a:pt x="0" y="75"/>
                    <a:pt x="16" y="122"/>
                  </a:cubicBezTo>
                  <a:lnTo>
                    <a:pt x="18" y="131"/>
                  </a:lnTo>
                  <a:cubicBezTo>
                    <a:pt x="32" y="170"/>
                    <a:pt x="68" y="193"/>
                    <a:pt x="106" y="193"/>
                  </a:cubicBezTo>
                  <a:cubicBezTo>
                    <a:pt x="115" y="193"/>
                    <a:pt x="126" y="192"/>
                    <a:pt x="134" y="188"/>
                  </a:cubicBezTo>
                  <a:cubicBezTo>
                    <a:pt x="184" y="172"/>
                    <a:pt x="208" y="120"/>
                    <a:pt x="192" y="72"/>
                  </a:cubicBezTo>
                  <a:lnTo>
                    <a:pt x="190" y="62"/>
                  </a:lnTo>
                  <a:cubicBezTo>
                    <a:pt x="178" y="25"/>
                    <a:pt x="143" y="1"/>
                    <a:pt x="105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9"/>
            <p:cNvSpPr/>
            <p:nvPr/>
          </p:nvSpPr>
          <p:spPr>
            <a:xfrm>
              <a:off x="6157385" y="540547"/>
              <a:ext cx="9488" cy="8534"/>
            </a:xfrm>
            <a:custGeom>
              <a:avLst/>
              <a:gdLst/>
              <a:ahLst/>
              <a:cxnLst/>
              <a:rect l="l" t="t" r="r" b="b"/>
              <a:pathLst>
                <a:path w="209" h="188" extrusionOk="0">
                  <a:moveTo>
                    <a:pt x="105" y="0"/>
                  </a:moveTo>
                  <a:cubicBezTo>
                    <a:pt x="93" y="0"/>
                    <a:pt x="81" y="2"/>
                    <a:pt x="70" y="7"/>
                  </a:cubicBezTo>
                  <a:cubicBezTo>
                    <a:pt x="24" y="26"/>
                    <a:pt x="0" y="79"/>
                    <a:pt x="19" y="126"/>
                  </a:cubicBezTo>
                  <a:lnTo>
                    <a:pt x="24" y="135"/>
                  </a:lnTo>
                  <a:cubicBezTo>
                    <a:pt x="38" y="169"/>
                    <a:pt x="70" y="188"/>
                    <a:pt x="104" y="188"/>
                  </a:cubicBezTo>
                  <a:cubicBezTo>
                    <a:pt x="115" y="188"/>
                    <a:pt x="129" y="184"/>
                    <a:pt x="142" y="179"/>
                  </a:cubicBezTo>
                  <a:cubicBezTo>
                    <a:pt x="188" y="161"/>
                    <a:pt x="208" y="103"/>
                    <a:pt x="189" y="57"/>
                  </a:cubicBezTo>
                  <a:cubicBezTo>
                    <a:pt x="175" y="21"/>
                    <a:pt x="140" y="0"/>
                    <a:pt x="105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9"/>
            <p:cNvSpPr/>
            <p:nvPr/>
          </p:nvSpPr>
          <p:spPr>
            <a:xfrm>
              <a:off x="6252487" y="642186"/>
              <a:ext cx="9715" cy="8625"/>
            </a:xfrm>
            <a:custGeom>
              <a:avLst/>
              <a:gdLst/>
              <a:ahLst/>
              <a:cxnLst/>
              <a:rect l="l" t="t" r="r" b="b"/>
              <a:pathLst>
                <a:path w="214" h="190" extrusionOk="0">
                  <a:moveTo>
                    <a:pt x="105" y="1"/>
                  </a:moveTo>
                  <a:cubicBezTo>
                    <a:pt x="72" y="1"/>
                    <a:pt x="40" y="19"/>
                    <a:pt x="24" y="51"/>
                  </a:cubicBezTo>
                  <a:cubicBezTo>
                    <a:pt x="1" y="96"/>
                    <a:pt x="19" y="152"/>
                    <a:pt x="64" y="175"/>
                  </a:cubicBezTo>
                  <a:lnTo>
                    <a:pt x="75" y="180"/>
                  </a:lnTo>
                  <a:cubicBezTo>
                    <a:pt x="86" y="186"/>
                    <a:pt x="100" y="189"/>
                    <a:pt x="113" y="189"/>
                  </a:cubicBezTo>
                  <a:cubicBezTo>
                    <a:pt x="145" y="189"/>
                    <a:pt x="177" y="169"/>
                    <a:pt x="193" y="137"/>
                  </a:cubicBezTo>
                  <a:cubicBezTo>
                    <a:pt x="214" y="89"/>
                    <a:pt x="193" y="32"/>
                    <a:pt x="147" y="11"/>
                  </a:cubicBezTo>
                  <a:cubicBezTo>
                    <a:pt x="134" y="4"/>
                    <a:pt x="120" y="1"/>
                    <a:pt x="105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9"/>
            <p:cNvSpPr/>
            <p:nvPr/>
          </p:nvSpPr>
          <p:spPr>
            <a:xfrm>
              <a:off x="6209453" y="316295"/>
              <a:ext cx="9624" cy="8580"/>
            </a:xfrm>
            <a:custGeom>
              <a:avLst/>
              <a:gdLst/>
              <a:ahLst/>
              <a:cxnLst/>
              <a:rect l="l" t="t" r="r" b="b"/>
              <a:pathLst>
                <a:path w="212" h="189" extrusionOk="0">
                  <a:moveTo>
                    <a:pt x="110" y="0"/>
                  </a:moveTo>
                  <a:cubicBezTo>
                    <a:pt x="88" y="0"/>
                    <a:pt x="66" y="8"/>
                    <a:pt x="48" y="24"/>
                  </a:cubicBezTo>
                  <a:lnTo>
                    <a:pt x="43" y="29"/>
                  </a:lnTo>
                  <a:cubicBezTo>
                    <a:pt x="5" y="61"/>
                    <a:pt x="1" y="119"/>
                    <a:pt x="33" y="157"/>
                  </a:cubicBezTo>
                  <a:cubicBezTo>
                    <a:pt x="52" y="178"/>
                    <a:pt x="79" y="189"/>
                    <a:pt x="104" y="189"/>
                  </a:cubicBezTo>
                  <a:cubicBezTo>
                    <a:pt x="125" y="189"/>
                    <a:pt x="146" y="183"/>
                    <a:pt x="163" y="167"/>
                  </a:cubicBezTo>
                  <a:lnTo>
                    <a:pt x="173" y="159"/>
                  </a:lnTo>
                  <a:cubicBezTo>
                    <a:pt x="210" y="125"/>
                    <a:pt x="212" y="67"/>
                    <a:pt x="178" y="30"/>
                  </a:cubicBezTo>
                  <a:cubicBezTo>
                    <a:pt x="160" y="10"/>
                    <a:pt x="135" y="0"/>
                    <a:pt x="110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9"/>
            <p:cNvSpPr/>
            <p:nvPr/>
          </p:nvSpPr>
          <p:spPr>
            <a:xfrm>
              <a:off x="6240866" y="293598"/>
              <a:ext cx="9805" cy="8670"/>
            </a:xfrm>
            <a:custGeom>
              <a:avLst/>
              <a:gdLst/>
              <a:ahLst/>
              <a:cxnLst/>
              <a:rect l="l" t="t" r="r" b="b"/>
              <a:pathLst>
                <a:path w="216" h="191" extrusionOk="0">
                  <a:moveTo>
                    <a:pt x="112" y="1"/>
                  </a:moveTo>
                  <a:cubicBezTo>
                    <a:pt x="96" y="1"/>
                    <a:pt x="80" y="5"/>
                    <a:pt x="65" y="14"/>
                  </a:cubicBezTo>
                  <a:lnTo>
                    <a:pt x="60" y="18"/>
                  </a:lnTo>
                  <a:cubicBezTo>
                    <a:pt x="16" y="44"/>
                    <a:pt x="1" y="98"/>
                    <a:pt x="26" y="144"/>
                  </a:cubicBezTo>
                  <a:cubicBezTo>
                    <a:pt x="41" y="174"/>
                    <a:pt x="72" y="190"/>
                    <a:pt x="104" y="190"/>
                  </a:cubicBezTo>
                  <a:cubicBezTo>
                    <a:pt x="120" y="190"/>
                    <a:pt x="135" y="186"/>
                    <a:pt x="148" y="177"/>
                  </a:cubicBezTo>
                  <a:lnTo>
                    <a:pt x="159" y="171"/>
                  </a:lnTo>
                  <a:cubicBezTo>
                    <a:pt x="202" y="145"/>
                    <a:pt x="216" y="90"/>
                    <a:pt x="190" y="46"/>
                  </a:cubicBezTo>
                  <a:cubicBezTo>
                    <a:pt x="173" y="17"/>
                    <a:pt x="143" y="1"/>
                    <a:pt x="112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9"/>
            <p:cNvSpPr/>
            <p:nvPr/>
          </p:nvSpPr>
          <p:spPr>
            <a:xfrm>
              <a:off x="6263972" y="282294"/>
              <a:ext cx="9715" cy="8489"/>
            </a:xfrm>
            <a:custGeom>
              <a:avLst/>
              <a:gdLst/>
              <a:ahLst/>
              <a:cxnLst/>
              <a:rect l="l" t="t" r="r" b="b"/>
              <a:pathLst>
                <a:path w="214" h="187" extrusionOk="0">
                  <a:moveTo>
                    <a:pt x="109" y="1"/>
                  </a:moveTo>
                  <a:cubicBezTo>
                    <a:pt x="97" y="1"/>
                    <a:pt x="85" y="3"/>
                    <a:pt x="74" y="8"/>
                  </a:cubicBezTo>
                  <a:lnTo>
                    <a:pt x="70" y="9"/>
                  </a:lnTo>
                  <a:cubicBezTo>
                    <a:pt x="23" y="29"/>
                    <a:pt x="1" y="82"/>
                    <a:pt x="21" y="129"/>
                  </a:cubicBezTo>
                  <a:cubicBezTo>
                    <a:pt x="35" y="165"/>
                    <a:pt x="68" y="186"/>
                    <a:pt x="103" y="186"/>
                  </a:cubicBezTo>
                  <a:cubicBezTo>
                    <a:pt x="116" y="186"/>
                    <a:pt x="128" y="183"/>
                    <a:pt x="139" y="179"/>
                  </a:cubicBezTo>
                  <a:cubicBezTo>
                    <a:pt x="139" y="179"/>
                    <a:pt x="148" y="175"/>
                    <a:pt x="149" y="175"/>
                  </a:cubicBezTo>
                  <a:cubicBezTo>
                    <a:pt x="195" y="155"/>
                    <a:pt x="214" y="103"/>
                    <a:pt x="195" y="56"/>
                  </a:cubicBezTo>
                  <a:cubicBezTo>
                    <a:pt x="180" y="21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9"/>
            <p:cNvSpPr/>
            <p:nvPr/>
          </p:nvSpPr>
          <p:spPr>
            <a:xfrm>
              <a:off x="6252215" y="287515"/>
              <a:ext cx="9851" cy="8625"/>
            </a:xfrm>
            <a:custGeom>
              <a:avLst/>
              <a:gdLst/>
              <a:ahLst/>
              <a:cxnLst/>
              <a:rect l="l" t="t" r="r" b="b"/>
              <a:pathLst>
                <a:path w="217" h="190" extrusionOk="0">
                  <a:moveTo>
                    <a:pt x="111" y="1"/>
                  </a:moveTo>
                  <a:cubicBezTo>
                    <a:pt x="97" y="1"/>
                    <a:pt x="83" y="4"/>
                    <a:pt x="70" y="11"/>
                  </a:cubicBezTo>
                  <a:lnTo>
                    <a:pt x="65" y="14"/>
                  </a:lnTo>
                  <a:cubicBezTo>
                    <a:pt x="18" y="36"/>
                    <a:pt x="1" y="90"/>
                    <a:pt x="23" y="136"/>
                  </a:cubicBezTo>
                  <a:cubicBezTo>
                    <a:pt x="38" y="169"/>
                    <a:pt x="70" y="189"/>
                    <a:pt x="104" y="189"/>
                  </a:cubicBezTo>
                  <a:cubicBezTo>
                    <a:pt x="118" y="189"/>
                    <a:pt x="130" y="187"/>
                    <a:pt x="144" y="180"/>
                  </a:cubicBezTo>
                  <a:lnTo>
                    <a:pt x="154" y="174"/>
                  </a:lnTo>
                  <a:cubicBezTo>
                    <a:pt x="199" y="151"/>
                    <a:pt x="217" y="97"/>
                    <a:pt x="194" y="51"/>
                  </a:cubicBezTo>
                  <a:cubicBezTo>
                    <a:pt x="177" y="19"/>
                    <a:pt x="145" y="1"/>
                    <a:pt x="111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6230108" y="629158"/>
              <a:ext cx="9760" cy="8580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05" y="1"/>
                  </a:moveTo>
                  <a:cubicBezTo>
                    <a:pt x="76" y="1"/>
                    <a:pt x="47" y="15"/>
                    <a:pt x="30" y="40"/>
                  </a:cubicBezTo>
                  <a:cubicBezTo>
                    <a:pt x="0" y="81"/>
                    <a:pt x="11" y="139"/>
                    <a:pt x="52" y="167"/>
                  </a:cubicBezTo>
                  <a:lnTo>
                    <a:pt x="61" y="174"/>
                  </a:lnTo>
                  <a:cubicBezTo>
                    <a:pt x="77" y="183"/>
                    <a:pt x="93" y="189"/>
                    <a:pt x="109" y="189"/>
                  </a:cubicBezTo>
                  <a:cubicBezTo>
                    <a:pt x="140" y="189"/>
                    <a:pt x="167" y="173"/>
                    <a:pt x="185" y="146"/>
                  </a:cubicBezTo>
                  <a:cubicBezTo>
                    <a:pt x="214" y="104"/>
                    <a:pt x="200" y="45"/>
                    <a:pt x="157" y="18"/>
                  </a:cubicBezTo>
                  <a:cubicBezTo>
                    <a:pt x="142" y="6"/>
                    <a:pt x="123" y="1"/>
                    <a:pt x="105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9"/>
            <p:cNvSpPr/>
            <p:nvPr/>
          </p:nvSpPr>
          <p:spPr>
            <a:xfrm>
              <a:off x="6241093" y="636103"/>
              <a:ext cx="9760" cy="8580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06" y="0"/>
                  </a:moveTo>
                  <a:cubicBezTo>
                    <a:pt x="75" y="0"/>
                    <a:pt x="45" y="16"/>
                    <a:pt x="27" y="45"/>
                  </a:cubicBezTo>
                  <a:cubicBezTo>
                    <a:pt x="1" y="88"/>
                    <a:pt x="16" y="144"/>
                    <a:pt x="59" y="171"/>
                  </a:cubicBezTo>
                  <a:lnTo>
                    <a:pt x="69" y="177"/>
                  </a:lnTo>
                  <a:cubicBezTo>
                    <a:pt x="83" y="185"/>
                    <a:pt x="99" y="188"/>
                    <a:pt x="113" y="188"/>
                  </a:cubicBezTo>
                  <a:cubicBezTo>
                    <a:pt x="144" y="188"/>
                    <a:pt x="175" y="172"/>
                    <a:pt x="192" y="141"/>
                  </a:cubicBezTo>
                  <a:cubicBezTo>
                    <a:pt x="215" y="95"/>
                    <a:pt x="196" y="38"/>
                    <a:pt x="153" y="13"/>
                  </a:cubicBezTo>
                  <a:cubicBezTo>
                    <a:pt x="138" y="5"/>
                    <a:pt x="122" y="0"/>
                    <a:pt x="106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9"/>
            <p:cNvSpPr/>
            <p:nvPr/>
          </p:nvSpPr>
          <p:spPr>
            <a:xfrm>
              <a:off x="6230062" y="300543"/>
              <a:ext cx="9669" cy="8353"/>
            </a:xfrm>
            <a:custGeom>
              <a:avLst/>
              <a:gdLst/>
              <a:ahLst/>
              <a:cxnLst/>
              <a:rect l="l" t="t" r="r" b="b"/>
              <a:pathLst>
                <a:path w="213" h="184" extrusionOk="0">
                  <a:moveTo>
                    <a:pt x="108" y="0"/>
                  </a:moveTo>
                  <a:cubicBezTo>
                    <a:pt x="91" y="0"/>
                    <a:pt x="74" y="5"/>
                    <a:pt x="58" y="15"/>
                  </a:cubicBezTo>
                  <a:cubicBezTo>
                    <a:pt x="58" y="15"/>
                    <a:pt x="51" y="20"/>
                    <a:pt x="49" y="22"/>
                  </a:cubicBezTo>
                  <a:cubicBezTo>
                    <a:pt x="7" y="50"/>
                    <a:pt x="0" y="104"/>
                    <a:pt x="28" y="146"/>
                  </a:cubicBezTo>
                  <a:cubicBezTo>
                    <a:pt x="46" y="171"/>
                    <a:pt x="74" y="184"/>
                    <a:pt x="105" y="184"/>
                  </a:cubicBezTo>
                  <a:cubicBezTo>
                    <a:pt x="123" y="184"/>
                    <a:pt x="143" y="179"/>
                    <a:pt x="158" y="169"/>
                  </a:cubicBezTo>
                  <a:cubicBezTo>
                    <a:pt x="201" y="140"/>
                    <a:pt x="212" y="85"/>
                    <a:pt x="185" y="41"/>
                  </a:cubicBezTo>
                  <a:cubicBezTo>
                    <a:pt x="167" y="15"/>
                    <a:pt x="138" y="0"/>
                    <a:pt x="108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9"/>
            <p:cNvSpPr/>
            <p:nvPr/>
          </p:nvSpPr>
          <p:spPr>
            <a:xfrm>
              <a:off x="6144402" y="490703"/>
              <a:ext cx="8897" cy="8625"/>
            </a:xfrm>
            <a:custGeom>
              <a:avLst/>
              <a:gdLst/>
              <a:ahLst/>
              <a:cxnLst/>
              <a:rect l="l" t="t" r="r" b="b"/>
              <a:pathLst>
                <a:path w="196" h="190" extrusionOk="0">
                  <a:moveTo>
                    <a:pt x="97" y="0"/>
                  </a:moveTo>
                  <a:cubicBezTo>
                    <a:pt x="94" y="0"/>
                    <a:pt x="90" y="1"/>
                    <a:pt x="86" y="1"/>
                  </a:cubicBezTo>
                  <a:cubicBezTo>
                    <a:pt x="36" y="7"/>
                    <a:pt x="1" y="53"/>
                    <a:pt x="6" y="102"/>
                  </a:cubicBezTo>
                  <a:lnTo>
                    <a:pt x="7" y="115"/>
                  </a:lnTo>
                  <a:cubicBezTo>
                    <a:pt x="14" y="159"/>
                    <a:pt x="52" y="190"/>
                    <a:pt x="97" y="190"/>
                  </a:cubicBezTo>
                  <a:cubicBezTo>
                    <a:pt x="103" y="189"/>
                    <a:pt x="106" y="189"/>
                    <a:pt x="111" y="189"/>
                  </a:cubicBezTo>
                  <a:cubicBezTo>
                    <a:pt x="162" y="180"/>
                    <a:pt x="196" y="132"/>
                    <a:pt x="188" y="81"/>
                  </a:cubicBezTo>
                  <a:cubicBezTo>
                    <a:pt x="183" y="35"/>
                    <a:pt x="143" y="0"/>
                    <a:pt x="97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9"/>
            <p:cNvSpPr/>
            <p:nvPr/>
          </p:nvSpPr>
          <p:spPr>
            <a:xfrm>
              <a:off x="6209771" y="613451"/>
              <a:ext cx="9488" cy="8580"/>
            </a:xfrm>
            <a:custGeom>
              <a:avLst/>
              <a:gdLst/>
              <a:ahLst/>
              <a:cxnLst/>
              <a:rect l="l" t="t" r="r" b="b"/>
              <a:pathLst>
                <a:path w="209" h="189" extrusionOk="0">
                  <a:moveTo>
                    <a:pt x="102" y="1"/>
                  </a:moveTo>
                  <a:cubicBezTo>
                    <a:pt x="77" y="1"/>
                    <a:pt x="53" y="11"/>
                    <a:pt x="35" y="29"/>
                  </a:cubicBezTo>
                  <a:cubicBezTo>
                    <a:pt x="0" y="66"/>
                    <a:pt x="3" y="124"/>
                    <a:pt x="40" y="159"/>
                  </a:cubicBezTo>
                  <a:lnTo>
                    <a:pt x="50" y="168"/>
                  </a:lnTo>
                  <a:cubicBezTo>
                    <a:pt x="67" y="181"/>
                    <a:pt x="87" y="189"/>
                    <a:pt x="106" y="189"/>
                  </a:cubicBezTo>
                  <a:cubicBezTo>
                    <a:pt x="131" y="189"/>
                    <a:pt x="157" y="176"/>
                    <a:pt x="176" y="155"/>
                  </a:cubicBezTo>
                  <a:cubicBezTo>
                    <a:pt x="209" y="117"/>
                    <a:pt x="203" y="58"/>
                    <a:pt x="164" y="25"/>
                  </a:cubicBezTo>
                  <a:cubicBezTo>
                    <a:pt x="146" y="9"/>
                    <a:pt x="124" y="1"/>
                    <a:pt x="102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9"/>
            <p:cNvSpPr/>
            <p:nvPr/>
          </p:nvSpPr>
          <p:spPr>
            <a:xfrm>
              <a:off x="6219621" y="621713"/>
              <a:ext cx="9805" cy="8580"/>
            </a:xfrm>
            <a:custGeom>
              <a:avLst/>
              <a:gdLst/>
              <a:ahLst/>
              <a:cxnLst/>
              <a:rect l="l" t="t" r="r" b="b"/>
              <a:pathLst>
                <a:path w="216" h="189" extrusionOk="0">
                  <a:moveTo>
                    <a:pt x="105" y="0"/>
                  </a:moveTo>
                  <a:cubicBezTo>
                    <a:pt x="77" y="0"/>
                    <a:pt x="49" y="14"/>
                    <a:pt x="31" y="38"/>
                  </a:cubicBezTo>
                  <a:cubicBezTo>
                    <a:pt x="0" y="78"/>
                    <a:pt x="10" y="135"/>
                    <a:pt x="51" y="166"/>
                  </a:cubicBezTo>
                  <a:lnTo>
                    <a:pt x="56" y="170"/>
                  </a:lnTo>
                  <a:cubicBezTo>
                    <a:pt x="73" y="183"/>
                    <a:pt x="93" y="188"/>
                    <a:pt x="111" y="188"/>
                  </a:cubicBezTo>
                  <a:cubicBezTo>
                    <a:pt x="140" y="188"/>
                    <a:pt x="166" y="176"/>
                    <a:pt x="184" y="152"/>
                  </a:cubicBezTo>
                  <a:cubicBezTo>
                    <a:pt x="215" y="113"/>
                    <a:pt x="208" y="55"/>
                    <a:pt x="168" y="25"/>
                  </a:cubicBezTo>
                  <a:lnTo>
                    <a:pt x="159" y="18"/>
                  </a:lnTo>
                  <a:cubicBezTo>
                    <a:pt x="143" y="6"/>
                    <a:pt x="124" y="0"/>
                    <a:pt x="105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6219576" y="308079"/>
              <a:ext cx="9578" cy="8398"/>
            </a:xfrm>
            <a:custGeom>
              <a:avLst/>
              <a:gdLst/>
              <a:ahLst/>
              <a:cxnLst/>
              <a:rect l="l" t="t" r="r" b="b"/>
              <a:pathLst>
                <a:path w="211" h="185" extrusionOk="0">
                  <a:moveTo>
                    <a:pt x="108" y="1"/>
                  </a:moveTo>
                  <a:cubicBezTo>
                    <a:pt x="88" y="1"/>
                    <a:pt x="68" y="7"/>
                    <a:pt x="52" y="20"/>
                  </a:cubicBezTo>
                  <a:cubicBezTo>
                    <a:pt x="52" y="20"/>
                    <a:pt x="44" y="25"/>
                    <a:pt x="44" y="26"/>
                  </a:cubicBezTo>
                  <a:cubicBezTo>
                    <a:pt x="5" y="58"/>
                    <a:pt x="0" y="112"/>
                    <a:pt x="31" y="152"/>
                  </a:cubicBezTo>
                  <a:cubicBezTo>
                    <a:pt x="50" y="173"/>
                    <a:pt x="77" y="184"/>
                    <a:pt x="104" y="184"/>
                  </a:cubicBezTo>
                  <a:cubicBezTo>
                    <a:pt x="125" y="184"/>
                    <a:pt x="146" y="178"/>
                    <a:pt x="163" y="164"/>
                  </a:cubicBezTo>
                  <a:cubicBezTo>
                    <a:pt x="203" y="135"/>
                    <a:pt x="210" y="77"/>
                    <a:pt x="180" y="37"/>
                  </a:cubicBezTo>
                  <a:cubicBezTo>
                    <a:pt x="162" y="13"/>
                    <a:pt x="135" y="1"/>
                    <a:pt x="108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9"/>
            <p:cNvSpPr/>
            <p:nvPr/>
          </p:nvSpPr>
          <p:spPr>
            <a:xfrm>
              <a:off x="6143176" y="477856"/>
              <a:ext cx="8716" cy="8761"/>
            </a:xfrm>
            <a:custGeom>
              <a:avLst/>
              <a:gdLst/>
              <a:ahLst/>
              <a:cxnLst/>
              <a:rect l="l" t="t" r="r" b="b"/>
              <a:pathLst>
                <a:path w="192" h="193" extrusionOk="0">
                  <a:moveTo>
                    <a:pt x="98" y="1"/>
                  </a:moveTo>
                  <a:cubicBezTo>
                    <a:pt x="95" y="1"/>
                    <a:pt x="92" y="1"/>
                    <a:pt x="89" y="1"/>
                  </a:cubicBezTo>
                  <a:cubicBezTo>
                    <a:pt x="38" y="5"/>
                    <a:pt x="0" y="50"/>
                    <a:pt x="5" y="99"/>
                  </a:cubicBezTo>
                  <a:lnTo>
                    <a:pt x="5" y="107"/>
                  </a:lnTo>
                  <a:cubicBezTo>
                    <a:pt x="10" y="153"/>
                    <a:pt x="49" y="192"/>
                    <a:pt x="98" y="192"/>
                  </a:cubicBezTo>
                  <a:lnTo>
                    <a:pt x="104" y="192"/>
                  </a:lnTo>
                  <a:cubicBezTo>
                    <a:pt x="153" y="189"/>
                    <a:pt x="191" y="146"/>
                    <a:pt x="189" y="96"/>
                  </a:cubicBezTo>
                  <a:lnTo>
                    <a:pt x="188" y="84"/>
                  </a:lnTo>
                  <a:cubicBezTo>
                    <a:pt x="184" y="37"/>
                    <a:pt x="143" y="1"/>
                    <a:pt x="98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9"/>
            <p:cNvSpPr/>
            <p:nvPr/>
          </p:nvSpPr>
          <p:spPr>
            <a:xfrm>
              <a:off x="6517186" y="376761"/>
              <a:ext cx="9760" cy="8670"/>
            </a:xfrm>
            <a:custGeom>
              <a:avLst/>
              <a:gdLst/>
              <a:ahLst/>
              <a:cxnLst/>
              <a:rect l="l" t="t" r="r" b="b"/>
              <a:pathLst>
                <a:path w="215" h="191" extrusionOk="0">
                  <a:moveTo>
                    <a:pt x="104" y="1"/>
                  </a:moveTo>
                  <a:cubicBezTo>
                    <a:pt x="91" y="1"/>
                    <a:pt x="77" y="4"/>
                    <a:pt x="65" y="10"/>
                  </a:cubicBezTo>
                  <a:cubicBezTo>
                    <a:pt x="19" y="33"/>
                    <a:pt x="1" y="87"/>
                    <a:pt x="23" y="132"/>
                  </a:cubicBezTo>
                  <a:lnTo>
                    <a:pt x="28" y="142"/>
                  </a:lnTo>
                  <a:cubicBezTo>
                    <a:pt x="44" y="174"/>
                    <a:pt x="77" y="191"/>
                    <a:pt x="109" y="191"/>
                  </a:cubicBezTo>
                  <a:cubicBezTo>
                    <a:pt x="124" y="191"/>
                    <a:pt x="139" y="189"/>
                    <a:pt x="151" y="180"/>
                  </a:cubicBezTo>
                  <a:cubicBezTo>
                    <a:pt x="197" y="157"/>
                    <a:pt x="215" y="101"/>
                    <a:pt x="191" y="58"/>
                  </a:cubicBezTo>
                  <a:lnTo>
                    <a:pt x="187" y="52"/>
                  </a:lnTo>
                  <a:cubicBezTo>
                    <a:pt x="171" y="19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6522724" y="388700"/>
              <a:ext cx="9442" cy="8580"/>
            </a:xfrm>
            <a:custGeom>
              <a:avLst/>
              <a:gdLst/>
              <a:ahLst/>
              <a:cxnLst/>
              <a:rect l="l" t="t" r="r" b="b"/>
              <a:pathLst>
                <a:path w="208" h="189" extrusionOk="0">
                  <a:moveTo>
                    <a:pt x="104" y="0"/>
                  </a:moveTo>
                  <a:cubicBezTo>
                    <a:pt x="92" y="0"/>
                    <a:pt x="80" y="2"/>
                    <a:pt x="68" y="7"/>
                  </a:cubicBezTo>
                  <a:cubicBezTo>
                    <a:pt x="21" y="27"/>
                    <a:pt x="1" y="84"/>
                    <a:pt x="19" y="132"/>
                  </a:cubicBezTo>
                  <a:cubicBezTo>
                    <a:pt x="34" y="166"/>
                    <a:pt x="68" y="188"/>
                    <a:pt x="103" y="188"/>
                  </a:cubicBezTo>
                  <a:cubicBezTo>
                    <a:pt x="116" y="188"/>
                    <a:pt x="127" y="185"/>
                    <a:pt x="139" y="181"/>
                  </a:cubicBezTo>
                  <a:cubicBezTo>
                    <a:pt x="185" y="163"/>
                    <a:pt x="208" y="109"/>
                    <a:pt x="190" y="61"/>
                  </a:cubicBezTo>
                  <a:lnTo>
                    <a:pt x="185" y="53"/>
                  </a:lnTo>
                  <a:cubicBezTo>
                    <a:pt x="171" y="19"/>
                    <a:pt x="138" y="0"/>
                    <a:pt x="104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6511012" y="365413"/>
              <a:ext cx="9669" cy="8761"/>
            </a:xfrm>
            <a:custGeom>
              <a:avLst/>
              <a:gdLst/>
              <a:ahLst/>
              <a:cxnLst/>
              <a:rect l="l" t="t" r="r" b="b"/>
              <a:pathLst>
                <a:path w="213" h="193" extrusionOk="0">
                  <a:moveTo>
                    <a:pt x="103" y="1"/>
                  </a:moveTo>
                  <a:cubicBezTo>
                    <a:pt x="87" y="1"/>
                    <a:pt x="72" y="5"/>
                    <a:pt x="57" y="13"/>
                  </a:cubicBezTo>
                  <a:cubicBezTo>
                    <a:pt x="16" y="38"/>
                    <a:pt x="1" y="93"/>
                    <a:pt x="26" y="138"/>
                  </a:cubicBezTo>
                  <a:lnTo>
                    <a:pt x="31" y="149"/>
                  </a:lnTo>
                  <a:cubicBezTo>
                    <a:pt x="48" y="176"/>
                    <a:pt x="79" y="192"/>
                    <a:pt x="108" y="192"/>
                  </a:cubicBezTo>
                  <a:cubicBezTo>
                    <a:pt x="124" y="192"/>
                    <a:pt x="142" y="188"/>
                    <a:pt x="156" y="179"/>
                  </a:cubicBezTo>
                  <a:cubicBezTo>
                    <a:pt x="199" y="153"/>
                    <a:pt x="213" y="96"/>
                    <a:pt x="186" y="53"/>
                  </a:cubicBezTo>
                  <a:lnTo>
                    <a:pt x="182" y="48"/>
                  </a:lnTo>
                  <a:cubicBezTo>
                    <a:pt x="166" y="18"/>
                    <a:pt x="135" y="1"/>
                    <a:pt x="103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6496894" y="344122"/>
              <a:ext cx="9397" cy="8534"/>
            </a:xfrm>
            <a:custGeom>
              <a:avLst/>
              <a:gdLst/>
              <a:ahLst/>
              <a:cxnLst/>
              <a:rect l="l" t="t" r="r" b="b"/>
              <a:pathLst>
                <a:path w="207" h="188" extrusionOk="0">
                  <a:moveTo>
                    <a:pt x="102" y="1"/>
                  </a:moveTo>
                  <a:cubicBezTo>
                    <a:pt x="82" y="1"/>
                    <a:pt x="61" y="8"/>
                    <a:pt x="44" y="21"/>
                  </a:cubicBezTo>
                  <a:cubicBezTo>
                    <a:pt x="5" y="51"/>
                    <a:pt x="0" y="113"/>
                    <a:pt x="31" y="153"/>
                  </a:cubicBezTo>
                  <a:cubicBezTo>
                    <a:pt x="49" y="176"/>
                    <a:pt x="76" y="188"/>
                    <a:pt x="103" y="188"/>
                  </a:cubicBezTo>
                  <a:cubicBezTo>
                    <a:pt x="123" y="188"/>
                    <a:pt x="143" y="181"/>
                    <a:pt x="159" y="170"/>
                  </a:cubicBezTo>
                  <a:cubicBezTo>
                    <a:pt x="200" y="139"/>
                    <a:pt x="206" y="81"/>
                    <a:pt x="176" y="42"/>
                  </a:cubicBezTo>
                  <a:lnTo>
                    <a:pt x="169" y="34"/>
                  </a:lnTo>
                  <a:cubicBezTo>
                    <a:pt x="152" y="12"/>
                    <a:pt x="127" y="1"/>
                    <a:pt x="102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6504157" y="354518"/>
              <a:ext cx="9760" cy="8670"/>
            </a:xfrm>
            <a:custGeom>
              <a:avLst/>
              <a:gdLst/>
              <a:ahLst/>
              <a:cxnLst/>
              <a:rect l="l" t="t" r="r" b="b"/>
              <a:pathLst>
                <a:path w="215" h="191" extrusionOk="0">
                  <a:moveTo>
                    <a:pt x="106" y="1"/>
                  </a:moveTo>
                  <a:cubicBezTo>
                    <a:pt x="89" y="1"/>
                    <a:pt x="71" y="6"/>
                    <a:pt x="56" y="17"/>
                  </a:cubicBezTo>
                  <a:cubicBezTo>
                    <a:pt x="11" y="43"/>
                    <a:pt x="1" y="100"/>
                    <a:pt x="29" y="142"/>
                  </a:cubicBezTo>
                  <a:lnTo>
                    <a:pt x="34" y="151"/>
                  </a:lnTo>
                  <a:cubicBezTo>
                    <a:pt x="52" y="177"/>
                    <a:pt x="80" y="191"/>
                    <a:pt x="110" y="191"/>
                  </a:cubicBezTo>
                  <a:cubicBezTo>
                    <a:pt x="129" y="191"/>
                    <a:pt x="146" y="185"/>
                    <a:pt x="162" y="175"/>
                  </a:cubicBezTo>
                  <a:cubicBezTo>
                    <a:pt x="204" y="147"/>
                    <a:pt x="215" y="89"/>
                    <a:pt x="185" y="48"/>
                  </a:cubicBezTo>
                  <a:lnTo>
                    <a:pt x="182" y="42"/>
                  </a:lnTo>
                  <a:cubicBezTo>
                    <a:pt x="164" y="15"/>
                    <a:pt x="136" y="1"/>
                    <a:pt x="106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6470292" y="315887"/>
              <a:ext cx="9442" cy="8534"/>
            </a:xfrm>
            <a:custGeom>
              <a:avLst/>
              <a:gdLst/>
              <a:ahLst/>
              <a:cxnLst/>
              <a:rect l="l" t="t" r="r" b="b"/>
              <a:pathLst>
                <a:path w="208" h="188" extrusionOk="0">
                  <a:moveTo>
                    <a:pt x="103" y="1"/>
                  </a:moveTo>
                  <a:cubicBezTo>
                    <a:pt x="78" y="1"/>
                    <a:pt x="52" y="12"/>
                    <a:pt x="34" y="33"/>
                  </a:cubicBezTo>
                  <a:cubicBezTo>
                    <a:pt x="0" y="70"/>
                    <a:pt x="6" y="132"/>
                    <a:pt x="44" y="164"/>
                  </a:cubicBezTo>
                  <a:cubicBezTo>
                    <a:pt x="61" y="180"/>
                    <a:pt x="84" y="187"/>
                    <a:pt x="106" y="187"/>
                  </a:cubicBezTo>
                  <a:cubicBezTo>
                    <a:pt x="130" y="187"/>
                    <a:pt x="155" y="177"/>
                    <a:pt x="174" y="158"/>
                  </a:cubicBezTo>
                  <a:cubicBezTo>
                    <a:pt x="208" y="119"/>
                    <a:pt x="204" y="61"/>
                    <a:pt x="167" y="28"/>
                  </a:cubicBezTo>
                  <a:lnTo>
                    <a:pt x="159" y="22"/>
                  </a:lnTo>
                  <a:cubicBezTo>
                    <a:pt x="143" y="8"/>
                    <a:pt x="123" y="1"/>
                    <a:pt x="103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6536388" y="438408"/>
              <a:ext cx="8897" cy="8580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99" y="0"/>
                  </a:moveTo>
                  <a:cubicBezTo>
                    <a:pt x="95" y="0"/>
                    <a:pt x="90" y="1"/>
                    <a:pt x="85" y="1"/>
                  </a:cubicBezTo>
                  <a:cubicBezTo>
                    <a:pt x="34" y="8"/>
                    <a:pt x="0" y="58"/>
                    <a:pt x="8" y="108"/>
                  </a:cubicBezTo>
                  <a:cubicBezTo>
                    <a:pt x="13" y="154"/>
                    <a:pt x="53" y="188"/>
                    <a:pt x="100" y="188"/>
                  </a:cubicBezTo>
                  <a:lnTo>
                    <a:pt x="110" y="188"/>
                  </a:lnTo>
                  <a:cubicBezTo>
                    <a:pt x="160" y="182"/>
                    <a:pt x="196" y="137"/>
                    <a:pt x="190" y="87"/>
                  </a:cubicBezTo>
                  <a:lnTo>
                    <a:pt x="189" y="75"/>
                  </a:lnTo>
                  <a:cubicBezTo>
                    <a:pt x="182" y="31"/>
                    <a:pt x="145" y="0"/>
                    <a:pt x="99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6537886" y="451118"/>
              <a:ext cx="8716" cy="8716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96" y="1"/>
                  </a:moveTo>
                  <a:cubicBezTo>
                    <a:pt x="93" y="1"/>
                    <a:pt x="91" y="1"/>
                    <a:pt x="89" y="1"/>
                  </a:cubicBezTo>
                  <a:cubicBezTo>
                    <a:pt x="38" y="3"/>
                    <a:pt x="0" y="47"/>
                    <a:pt x="3" y="97"/>
                  </a:cubicBezTo>
                  <a:lnTo>
                    <a:pt x="4" y="108"/>
                  </a:lnTo>
                  <a:cubicBezTo>
                    <a:pt x="9" y="156"/>
                    <a:pt x="48" y="192"/>
                    <a:pt x="95" y="192"/>
                  </a:cubicBezTo>
                  <a:lnTo>
                    <a:pt x="104" y="192"/>
                  </a:lnTo>
                  <a:cubicBezTo>
                    <a:pt x="153" y="188"/>
                    <a:pt x="191" y="143"/>
                    <a:pt x="186" y="93"/>
                  </a:cubicBezTo>
                  <a:lnTo>
                    <a:pt x="186" y="86"/>
                  </a:lnTo>
                  <a:cubicBezTo>
                    <a:pt x="183" y="39"/>
                    <a:pt x="142" y="1"/>
                    <a:pt x="96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6531167" y="413123"/>
              <a:ext cx="9306" cy="8580"/>
            </a:xfrm>
            <a:custGeom>
              <a:avLst/>
              <a:gdLst/>
              <a:ahLst/>
              <a:cxnLst/>
              <a:rect l="l" t="t" r="r" b="b"/>
              <a:pathLst>
                <a:path w="205" h="189" extrusionOk="0">
                  <a:moveTo>
                    <a:pt x="103" y="0"/>
                  </a:moveTo>
                  <a:cubicBezTo>
                    <a:pt x="95" y="0"/>
                    <a:pt x="86" y="1"/>
                    <a:pt x="77" y="4"/>
                  </a:cubicBezTo>
                  <a:cubicBezTo>
                    <a:pt x="28" y="16"/>
                    <a:pt x="1" y="70"/>
                    <a:pt x="14" y="121"/>
                  </a:cubicBezTo>
                  <a:cubicBezTo>
                    <a:pt x="25" y="162"/>
                    <a:pt x="62" y="188"/>
                    <a:pt x="102" y="188"/>
                  </a:cubicBezTo>
                  <a:cubicBezTo>
                    <a:pt x="110" y="188"/>
                    <a:pt x="118" y="186"/>
                    <a:pt x="126" y="184"/>
                  </a:cubicBezTo>
                  <a:cubicBezTo>
                    <a:pt x="175" y="170"/>
                    <a:pt x="204" y="121"/>
                    <a:pt x="190" y="72"/>
                  </a:cubicBezTo>
                  <a:lnTo>
                    <a:pt x="188" y="63"/>
                  </a:lnTo>
                  <a:cubicBezTo>
                    <a:pt x="177" y="24"/>
                    <a:pt x="142" y="0"/>
                    <a:pt x="103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6527263" y="400503"/>
              <a:ext cx="9442" cy="8852"/>
            </a:xfrm>
            <a:custGeom>
              <a:avLst/>
              <a:gdLst/>
              <a:ahLst/>
              <a:cxnLst/>
              <a:rect l="l" t="t" r="r" b="b"/>
              <a:pathLst>
                <a:path w="208" h="195" extrusionOk="0">
                  <a:moveTo>
                    <a:pt x="102" y="1"/>
                  </a:moveTo>
                  <a:cubicBezTo>
                    <a:pt x="93" y="1"/>
                    <a:pt x="83" y="2"/>
                    <a:pt x="74" y="5"/>
                  </a:cubicBezTo>
                  <a:cubicBezTo>
                    <a:pt x="24" y="23"/>
                    <a:pt x="0" y="76"/>
                    <a:pt x="16" y="124"/>
                  </a:cubicBezTo>
                  <a:lnTo>
                    <a:pt x="18" y="132"/>
                  </a:lnTo>
                  <a:cubicBezTo>
                    <a:pt x="32" y="170"/>
                    <a:pt x="66" y="194"/>
                    <a:pt x="105" y="194"/>
                  </a:cubicBezTo>
                  <a:cubicBezTo>
                    <a:pt x="114" y="194"/>
                    <a:pt x="124" y="193"/>
                    <a:pt x="134" y="189"/>
                  </a:cubicBezTo>
                  <a:cubicBezTo>
                    <a:pt x="182" y="173"/>
                    <a:pt x="208" y="120"/>
                    <a:pt x="192" y="73"/>
                  </a:cubicBezTo>
                  <a:lnTo>
                    <a:pt x="190" y="63"/>
                  </a:lnTo>
                  <a:cubicBezTo>
                    <a:pt x="177" y="25"/>
                    <a:pt x="141" y="1"/>
                    <a:pt x="102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6534163" y="425652"/>
              <a:ext cx="9079" cy="8580"/>
            </a:xfrm>
            <a:custGeom>
              <a:avLst/>
              <a:gdLst/>
              <a:ahLst/>
              <a:cxnLst/>
              <a:rect l="l" t="t" r="r" b="b"/>
              <a:pathLst>
                <a:path w="200" h="189" extrusionOk="0">
                  <a:moveTo>
                    <a:pt x="101" y="1"/>
                  </a:moveTo>
                  <a:cubicBezTo>
                    <a:pt x="95" y="1"/>
                    <a:pt x="88" y="2"/>
                    <a:pt x="81" y="3"/>
                  </a:cubicBezTo>
                  <a:cubicBezTo>
                    <a:pt x="30" y="14"/>
                    <a:pt x="1" y="64"/>
                    <a:pt x="11" y="114"/>
                  </a:cubicBezTo>
                  <a:cubicBezTo>
                    <a:pt x="19" y="158"/>
                    <a:pt x="57" y="189"/>
                    <a:pt x="101" y="189"/>
                  </a:cubicBezTo>
                  <a:cubicBezTo>
                    <a:pt x="106" y="189"/>
                    <a:pt x="111" y="189"/>
                    <a:pt x="117" y="188"/>
                  </a:cubicBezTo>
                  <a:cubicBezTo>
                    <a:pt x="167" y="178"/>
                    <a:pt x="199" y="131"/>
                    <a:pt x="191" y="82"/>
                  </a:cubicBezTo>
                  <a:lnTo>
                    <a:pt x="188" y="69"/>
                  </a:lnTo>
                  <a:cubicBezTo>
                    <a:pt x="179" y="28"/>
                    <a:pt x="142" y="1"/>
                    <a:pt x="101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6144356" y="439134"/>
              <a:ext cx="9034" cy="8670"/>
            </a:xfrm>
            <a:custGeom>
              <a:avLst/>
              <a:gdLst/>
              <a:ahLst/>
              <a:cxnLst/>
              <a:rect l="l" t="t" r="r" b="b"/>
              <a:pathLst>
                <a:path w="199" h="191" extrusionOk="0">
                  <a:moveTo>
                    <a:pt x="98" y="0"/>
                  </a:moveTo>
                  <a:cubicBezTo>
                    <a:pt x="54" y="0"/>
                    <a:pt x="16" y="33"/>
                    <a:pt x="9" y="77"/>
                  </a:cubicBezTo>
                  <a:lnTo>
                    <a:pt x="7" y="90"/>
                  </a:lnTo>
                  <a:cubicBezTo>
                    <a:pt x="1" y="139"/>
                    <a:pt x="37" y="182"/>
                    <a:pt x="88" y="188"/>
                  </a:cubicBezTo>
                  <a:cubicBezTo>
                    <a:pt x="91" y="188"/>
                    <a:pt x="94" y="190"/>
                    <a:pt x="99" y="190"/>
                  </a:cubicBezTo>
                  <a:cubicBezTo>
                    <a:pt x="144" y="190"/>
                    <a:pt x="185" y="153"/>
                    <a:pt x="190" y="106"/>
                  </a:cubicBezTo>
                  <a:cubicBezTo>
                    <a:pt x="199" y="55"/>
                    <a:pt x="164" y="9"/>
                    <a:pt x="112" y="1"/>
                  </a:cubicBezTo>
                  <a:cubicBezTo>
                    <a:pt x="107" y="0"/>
                    <a:pt x="103" y="0"/>
                    <a:pt x="98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6146263" y="426287"/>
              <a:ext cx="9215" cy="8807"/>
            </a:xfrm>
            <a:custGeom>
              <a:avLst/>
              <a:gdLst/>
              <a:ahLst/>
              <a:cxnLst/>
              <a:rect l="l" t="t" r="r" b="b"/>
              <a:pathLst>
                <a:path w="203" h="194" extrusionOk="0">
                  <a:moveTo>
                    <a:pt x="104" y="0"/>
                  </a:moveTo>
                  <a:cubicBezTo>
                    <a:pt x="60" y="0"/>
                    <a:pt x="21" y="32"/>
                    <a:pt x="14" y="75"/>
                  </a:cubicBezTo>
                  <a:lnTo>
                    <a:pt x="12" y="83"/>
                  </a:lnTo>
                  <a:cubicBezTo>
                    <a:pt x="1" y="132"/>
                    <a:pt x="32" y="181"/>
                    <a:pt x="83" y="191"/>
                  </a:cubicBezTo>
                  <a:cubicBezTo>
                    <a:pt x="89" y="194"/>
                    <a:pt x="96" y="194"/>
                    <a:pt x="101" y="194"/>
                  </a:cubicBezTo>
                  <a:cubicBezTo>
                    <a:pt x="143" y="194"/>
                    <a:pt x="181" y="164"/>
                    <a:pt x="191" y="121"/>
                  </a:cubicBezTo>
                  <a:lnTo>
                    <a:pt x="194" y="109"/>
                  </a:lnTo>
                  <a:cubicBezTo>
                    <a:pt x="202" y="59"/>
                    <a:pt x="168" y="11"/>
                    <a:pt x="120" y="2"/>
                  </a:cubicBezTo>
                  <a:cubicBezTo>
                    <a:pt x="115" y="1"/>
                    <a:pt x="109" y="0"/>
                    <a:pt x="104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6149077" y="413713"/>
              <a:ext cx="9351" cy="8807"/>
            </a:xfrm>
            <a:custGeom>
              <a:avLst/>
              <a:gdLst/>
              <a:ahLst/>
              <a:cxnLst/>
              <a:rect l="l" t="t" r="r" b="b"/>
              <a:pathLst>
                <a:path w="206" h="194" extrusionOk="0">
                  <a:moveTo>
                    <a:pt x="105" y="1"/>
                  </a:moveTo>
                  <a:cubicBezTo>
                    <a:pt x="63" y="1"/>
                    <a:pt x="26" y="29"/>
                    <a:pt x="16" y="71"/>
                  </a:cubicBezTo>
                  <a:lnTo>
                    <a:pt x="14" y="77"/>
                  </a:lnTo>
                  <a:cubicBezTo>
                    <a:pt x="1" y="126"/>
                    <a:pt x="29" y="176"/>
                    <a:pt x="79" y="189"/>
                  </a:cubicBezTo>
                  <a:cubicBezTo>
                    <a:pt x="86" y="192"/>
                    <a:pt x="95" y="193"/>
                    <a:pt x="102" y="193"/>
                  </a:cubicBezTo>
                  <a:cubicBezTo>
                    <a:pt x="142" y="193"/>
                    <a:pt x="179" y="167"/>
                    <a:pt x="191" y="126"/>
                  </a:cubicBezTo>
                  <a:lnTo>
                    <a:pt x="193" y="114"/>
                  </a:lnTo>
                  <a:cubicBezTo>
                    <a:pt x="206" y="66"/>
                    <a:pt x="175" y="15"/>
                    <a:pt x="126" y="3"/>
                  </a:cubicBezTo>
                  <a:cubicBezTo>
                    <a:pt x="119" y="2"/>
                    <a:pt x="112" y="1"/>
                    <a:pt x="105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6143221" y="451935"/>
              <a:ext cx="8761" cy="8625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96" y="0"/>
                  </a:moveTo>
                  <a:cubicBezTo>
                    <a:pt x="50" y="0"/>
                    <a:pt x="10" y="38"/>
                    <a:pt x="6" y="84"/>
                  </a:cubicBezTo>
                  <a:lnTo>
                    <a:pt x="4" y="96"/>
                  </a:lnTo>
                  <a:cubicBezTo>
                    <a:pt x="0" y="147"/>
                    <a:pt x="40" y="187"/>
                    <a:pt x="90" y="190"/>
                  </a:cubicBezTo>
                  <a:lnTo>
                    <a:pt x="95" y="190"/>
                  </a:lnTo>
                  <a:cubicBezTo>
                    <a:pt x="143" y="190"/>
                    <a:pt x="184" y="148"/>
                    <a:pt x="188" y="100"/>
                  </a:cubicBezTo>
                  <a:cubicBezTo>
                    <a:pt x="192" y="50"/>
                    <a:pt x="155" y="5"/>
                    <a:pt x="105" y="1"/>
                  </a:cubicBezTo>
                  <a:cubicBezTo>
                    <a:pt x="102" y="1"/>
                    <a:pt x="99" y="0"/>
                    <a:pt x="96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6191295" y="334499"/>
              <a:ext cx="9578" cy="8716"/>
            </a:xfrm>
            <a:custGeom>
              <a:avLst/>
              <a:gdLst/>
              <a:ahLst/>
              <a:cxnLst/>
              <a:rect l="l" t="t" r="r" b="b"/>
              <a:pathLst>
                <a:path w="211" h="192" extrusionOk="0">
                  <a:moveTo>
                    <a:pt x="109" y="0"/>
                  </a:moveTo>
                  <a:cubicBezTo>
                    <a:pt x="83" y="0"/>
                    <a:pt x="58" y="11"/>
                    <a:pt x="40" y="32"/>
                  </a:cubicBezTo>
                  <a:lnTo>
                    <a:pt x="35" y="39"/>
                  </a:lnTo>
                  <a:cubicBezTo>
                    <a:pt x="0" y="77"/>
                    <a:pt x="4" y="135"/>
                    <a:pt x="42" y="170"/>
                  </a:cubicBezTo>
                  <a:cubicBezTo>
                    <a:pt x="59" y="186"/>
                    <a:pt x="82" y="192"/>
                    <a:pt x="103" y="192"/>
                  </a:cubicBezTo>
                  <a:cubicBezTo>
                    <a:pt x="128" y="192"/>
                    <a:pt x="153" y="181"/>
                    <a:pt x="172" y="160"/>
                  </a:cubicBezTo>
                  <a:lnTo>
                    <a:pt x="178" y="152"/>
                  </a:lnTo>
                  <a:cubicBezTo>
                    <a:pt x="211" y="114"/>
                    <a:pt x="207" y="56"/>
                    <a:pt x="169" y="23"/>
                  </a:cubicBezTo>
                  <a:cubicBezTo>
                    <a:pt x="151" y="8"/>
                    <a:pt x="130" y="0"/>
                    <a:pt x="109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6152754" y="401365"/>
              <a:ext cx="9488" cy="8761"/>
            </a:xfrm>
            <a:custGeom>
              <a:avLst/>
              <a:gdLst/>
              <a:ahLst/>
              <a:cxnLst/>
              <a:rect l="l" t="t" r="r" b="b"/>
              <a:pathLst>
                <a:path w="209" h="193" extrusionOk="0">
                  <a:moveTo>
                    <a:pt x="106" y="1"/>
                  </a:moveTo>
                  <a:cubicBezTo>
                    <a:pt x="67" y="1"/>
                    <a:pt x="32" y="25"/>
                    <a:pt x="19" y="63"/>
                  </a:cubicBezTo>
                  <a:lnTo>
                    <a:pt x="16" y="71"/>
                  </a:lnTo>
                  <a:cubicBezTo>
                    <a:pt x="0" y="118"/>
                    <a:pt x="26" y="171"/>
                    <a:pt x="74" y="187"/>
                  </a:cubicBezTo>
                  <a:cubicBezTo>
                    <a:pt x="83" y="191"/>
                    <a:pt x="94" y="192"/>
                    <a:pt x="103" y="192"/>
                  </a:cubicBezTo>
                  <a:cubicBezTo>
                    <a:pt x="141" y="192"/>
                    <a:pt x="177" y="169"/>
                    <a:pt x="190" y="131"/>
                  </a:cubicBezTo>
                  <a:lnTo>
                    <a:pt x="193" y="121"/>
                  </a:lnTo>
                  <a:cubicBezTo>
                    <a:pt x="209" y="74"/>
                    <a:pt x="184" y="21"/>
                    <a:pt x="135" y="5"/>
                  </a:cubicBezTo>
                  <a:cubicBezTo>
                    <a:pt x="125" y="2"/>
                    <a:pt x="116" y="1"/>
                    <a:pt x="106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6264335" y="647543"/>
              <a:ext cx="9715" cy="8489"/>
            </a:xfrm>
            <a:custGeom>
              <a:avLst/>
              <a:gdLst/>
              <a:ahLst/>
              <a:cxnLst/>
              <a:rect l="l" t="t" r="r" b="b"/>
              <a:pathLst>
                <a:path w="214" h="187" extrusionOk="0">
                  <a:moveTo>
                    <a:pt x="104" y="1"/>
                  </a:moveTo>
                  <a:cubicBezTo>
                    <a:pt x="69" y="1"/>
                    <a:pt x="35" y="21"/>
                    <a:pt x="20" y="56"/>
                  </a:cubicBezTo>
                  <a:cubicBezTo>
                    <a:pt x="0" y="102"/>
                    <a:pt x="21" y="156"/>
                    <a:pt x="68" y="176"/>
                  </a:cubicBezTo>
                  <a:lnTo>
                    <a:pt x="78" y="179"/>
                  </a:lnTo>
                  <a:cubicBezTo>
                    <a:pt x="89" y="183"/>
                    <a:pt x="101" y="186"/>
                    <a:pt x="111" y="186"/>
                  </a:cubicBezTo>
                  <a:cubicBezTo>
                    <a:pt x="147" y="186"/>
                    <a:pt x="180" y="163"/>
                    <a:pt x="194" y="128"/>
                  </a:cubicBezTo>
                  <a:cubicBezTo>
                    <a:pt x="213" y="82"/>
                    <a:pt x="187" y="27"/>
                    <a:pt x="141" y="8"/>
                  </a:cubicBezTo>
                  <a:cubicBezTo>
                    <a:pt x="129" y="3"/>
                    <a:pt x="116" y="1"/>
                    <a:pt x="104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6183033" y="344486"/>
              <a:ext cx="9715" cy="8489"/>
            </a:xfrm>
            <a:custGeom>
              <a:avLst/>
              <a:gdLst/>
              <a:ahLst/>
              <a:cxnLst/>
              <a:rect l="l" t="t" r="r" b="b"/>
              <a:pathLst>
                <a:path w="214" h="187" extrusionOk="0">
                  <a:moveTo>
                    <a:pt x="110" y="1"/>
                  </a:moveTo>
                  <a:cubicBezTo>
                    <a:pt x="83" y="1"/>
                    <a:pt x="56" y="13"/>
                    <a:pt x="39" y="36"/>
                  </a:cubicBezTo>
                  <a:lnTo>
                    <a:pt x="31" y="45"/>
                  </a:lnTo>
                  <a:cubicBezTo>
                    <a:pt x="1" y="85"/>
                    <a:pt x="11" y="138"/>
                    <a:pt x="51" y="169"/>
                  </a:cubicBezTo>
                  <a:cubicBezTo>
                    <a:pt x="67" y="181"/>
                    <a:pt x="86" y="187"/>
                    <a:pt x="104" y="187"/>
                  </a:cubicBezTo>
                  <a:cubicBezTo>
                    <a:pt x="135" y="187"/>
                    <a:pt x="164" y="173"/>
                    <a:pt x="182" y="148"/>
                  </a:cubicBezTo>
                  <a:cubicBezTo>
                    <a:pt x="214" y="109"/>
                    <a:pt x="205" y="51"/>
                    <a:pt x="166" y="20"/>
                  </a:cubicBezTo>
                  <a:cubicBezTo>
                    <a:pt x="150" y="7"/>
                    <a:pt x="130" y="1"/>
                    <a:pt x="110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6175497" y="355017"/>
              <a:ext cx="9715" cy="8761"/>
            </a:xfrm>
            <a:custGeom>
              <a:avLst/>
              <a:gdLst/>
              <a:ahLst/>
              <a:cxnLst/>
              <a:rect l="l" t="t" r="r" b="b"/>
              <a:pathLst>
                <a:path w="214" h="193" extrusionOk="0">
                  <a:moveTo>
                    <a:pt x="110" y="1"/>
                  </a:moveTo>
                  <a:cubicBezTo>
                    <a:pt x="80" y="1"/>
                    <a:pt x="52" y="15"/>
                    <a:pt x="34" y="41"/>
                  </a:cubicBezTo>
                  <a:lnTo>
                    <a:pt x="29" y="49"/>
                  </a:lnTo>
                  <a:cubicBezTo>
                    <a:pt x="0" y="91"/>
                    <a:pt x="12" y="148"/>
                    <a:pt x="54" y="176"/>
                  </a:cubicBezTo>
                  <a:cubicBezTo>
                    <a:pt x="70" y="187"/>
                    <a:pt x="88" y="192"/>
                    <a:pt x="104" y="192"/>
                  </a:cubicBezTo>
                  <a:cubicBezTo>
                    <a:pt x="134" y="192"/>
                    <a:pt x="162" y="177"/>
                    <a:pt x="180" y="151"/>
                  </a:cubicBezTo>
                  <a:lnTo>
                    <a:pt x="186" y="143"/>
                  </a:lnTo>
                  <a:cubicBezTo>
                    <a:pt x="213" y="101"/>
                    <a:pt x="203" y="44"/>
                    <a:pt x="160" y="16"/>
                  </a:cubicBezTo>
                  <a:cubicBezTo>
                    <a:pt x="145" y="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6168688" y="366094"/>
              <a:ext cx="9715" cy="8534"/>
            </a:xfrm>
            <a:custGeom>
              <a:avLst/>
              <a:gdLst/>
              <a:ahLst/>
              <a:cxnLst/>
              <a:rect l="l" t="t" r="r" b="b"/>
              <a:pathLst>
                <a:path w="214" h="188" extrusionOk="0">
                  <a:moveTo>
                    <a:pt x="110" y="0"/>
                  </a:moveTo>
                  <a:cubicBezTo>
                    <a:pt x="79" y="0"/>
                    <a:pt x="49" y="16"/>
                    <a:pt x="32" y="44"/>
                  </a:cubicBezTo>
                  <a:lnTo>
                    <a:pt x="25" y="55"/>
                  </a:lnTo>
                  <a:cubicBezTo>
                    <a:pt x="0" y="98"/>
                    <a:pt x="16" y="151"/>
                    <a:pt x="60" y="176"/>
                  </a:cubicBezTo>
                  <a:cubicBezTo>
                    <a:pt x="74" y="183"/>
                    <a:pt x="88" y="188"/>
                    <a:pt x="104" y="188"/>
                  </a:cubicBezTo>
                  <a:cubicBezTo>
                    <a:pt x="137" y="188"/>
                    <a:pt x="170" y="170"/>
                    <a:pt x="187" y="139"/>
                  </a:cubicBezTo>
                  <a:cubicBezTo>
                    <a:pt x="213" y="96"/>
                    <a:pt x="200" y="39"/>
                    <a:pt x="156" y="14"/>
                  </a:cubicBezTo>
                  <a:cubicBezTo>
                    <a:pt x="142" y="5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6157294" y="389200"/>
              <a:ext cx="9624" cy="8625"/>
            </a:xfrm>
            <a:custGeom>
              <a:avLst/>
              <a:gdLst/>
              <a:ahLst/>
              <a:cxnLst/>
              <a:rect l="l" t="t" r="r" b="b"/>
              <a:pathLst>
                <a:path w="212" h="190" extrusionOk="0">
                  <a:moveTo>
                    <a:pt x="107" y="1"/>
                  </a:moveTo>
                  <a:cubicBezTo>
                    <a:pt x="71" y="1"/>
                    <a:pt x="37" y="22"/>
                    <a:pt x="21" y="58"/>
                  </a:cubicBezTo>
                  <a:lnTo>
                    <a:pt x="17" y="68"/>
                  </a:lnTo>
                  <a:cubicBezTo>
                    <a:pt x="0" y="114"/>
                    <a:pt x="25" y="163"/>
                    <a:pt x="72" y="182"/>
                  </a:cubicBezTo>
                  <a:cubicBezTo>
                    <a:pt x="82" y="186"/>
                    <a:pt x="93" y="189"/>
                    <a:pt x="104" y="189"/>
                  </a:cubicBezTo>
                  <a:cubicBezTo>
                    <a:pt x="140" y="189"/>
                    <a:pt x="177" y="165"/>
                    <a:pt x="191" y="128"/>
                  </a:cubicBezTo>
                  <a:cubicBezTo>
                    <a:pt x="211" y="81"/>
                    <a:pt x="189" y="28"/>
                    <a:pt x="142" y="8"/>
                  </a:cubicBezTo>
                  <a:cubicBezTo>
                    <a:pt x="130" y="3"/>
                    <a:pt x="119" y="1"/>
                    <a:pt x="107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6162560" y="377488"/>
              <a:ext cx="9760" cy="8580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09" y="0"/>
                  </a:moveTo>
                  <a:cubicBezTo>
                    <a:pt x="76" y="0"/>
                    <a:pt x="45" y="18"/>
                    <a:pt x="28" y="48"/>
                  </a:cubicBezTo>
                  <a:lnTo>
                    <a:pt x="22" y="59"/>
                  </a:lnTo>
                  <a:cubicBezTo>
                    <a:pt x="0" y="105"/>
                    <a:pt x="21" y="157"/>
                    <a:pt x="67" y="179"/>
                  </a:cubicBezTo>
                  <a:cubicBezTo>
                    <a:pt x="78" y="184"/>
                    <a:pt x="91" y="189"/>
                    <a:pt x="105" y="189"/>
                  </a:cubicBezTo>
                  <a:cubicBezTo>
                    <a:pt x="141" y="189"/>
                    <a:pt x="174" y="168"/>
                    <a:pt x="190" y="135"/>
                  </a:cubicBezTo>
                  <a:cubicBezTo>
                    <a:pt x="214" y="90"/>
                    <a:pt x="196" y="34"/>
                    <a:pt x="152" y="10"/>
                  </a:cubicBezTo>
                  <a:cubicBezTo>
                    <a:pt x="138" y="3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6340100" y="267178"/>
              <a:ext cx="8716" cy="8353"/>
            </a:xfrm>
            <a:custGeom>
              <a:avLst/>
              <a:gdLst/>
              <a:ahLst/>
              <a:cxnLst/>
              <a:rect l="l" t="t" r="r" b="b"/>
              <a:pathLst>
                <a:path w="192" h="184" extrusionOk="0">
                  <a:moveTo>
                    <a:pt x="91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43"/>
                    <a:pt x="42" y="184"/>
                    <a:pt x="91" y="184"/>
                  </a:cubicBezTo>
                  <a:lnTo>
                    <a:pt x="101" y="184"/>
                  </a:lnTo>
                  <a:cubicBezTo>
                    <a:pt x="150" y="184"/>
                    <a:pt x="192" y="143"/>
                    <a:pt x="192" y="93"/>
                  </a:cubicBezTo>
                  <a:cubicBezTo>
                    <a:pt x="192" y="41"/>
                    <a:pt x="150" y="0"/>
                    <a:pt x="101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6470338" y="613542"/>
              <a:ext cx="9669" cy="8580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109" y="0"/>
                  </a:moveTo>
                  <a:cubicBezTo>
                    <a:pt x="87" y="0"/>
                    <a:pt x="66" y="8"/>
                    <a:pt x="49" y="23"/>
                  </a:cubicBezTo>
                  <a:lnTo>
                    <a:pt x="41" y="30"/>
                  </a:lnTo>
                  <a:cubicBezTo>
                    <a:pt x="4" y="63"/>
                    <a:pt x="0" y="121"/>
                    <a:pt x="34" y="158"/>
                  </a:cubicBezTo>
                  <a:cubicBezTo>
                    <a:pt x="53" y="178"/>
                    <a:pt x="78" y="189"/>
                    <a:pt x="102" y="189"/>
                  </a:cubicBezTo>
                  <a:cubicBezTo>
                    <a:pt x="126" y="189"/>
                    <a:pt x="147" y="181"/>
                    <a:pt x="165" y="166"/>
                  </a:cubicBezTo>
                  <a:lnTo>
                    <a:pt x="111" y="91"/>
                  </a:lnTo>
                  <a:lnTo>
                    <a:pt x="170" y="161"/>
                  </a:lnTo>
                  <a:cubicBezTo>
                    <a:pt x="208" y="129"/>
                    <a:pt x="212" y="71"/>
                    <a:pt x="179" y="32"/>
                  </a:cubicBezTo>
                  <a:cubicBezTo>
                    <a:pt x="160" y="11"/>
                    <a:pt x="135" y="0"/>
                    <a:pt x="109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6460169" y="621894"/>
              <a:ext cx="9715" cy="8443"/>
            </a:xfrm>
            <a:custGeom>
              <a:avLst/>
              <a:gdLst/>
              <a:ahLst/>
              <a:cxnLst/>
              <a:rect l="l" t="t" r="r" b="b"/>
              <a:pathLst>
                <a:path w="214" h="186" extrusionOk="0">
                  <a:moveTo>
                    <a:pt x="110" y="1"/>
                  </a:moveTo>
                  <a:cubicBezTo>
                    <a:pt x="89" y="1"/>
                    <a:pt x="68" y="7"/>
                    <a:pt x="50" y="21"/>
                  </a:cubicBezTo>
                  <a:cubicBezTo>
                    <a:pt x="10" y="51"/>
                    <a:pt x="1" y="109"/>
                    <a:pt x="33" y="148"/>
                  </a:cubicBezTo>
                  <a:cubicBezTo>
                    <a:pt x="51" y="172"/>
                    <a:pt x="78" y="185"/>
                    <a:pt x="107" y="185"/>
                  </a:cubicBezTo>
                  <a:cubicBezTo>
                    <a:pt x="126" y="185"/>
                    <a:pt x="145" y="179"/>
                    <a:pt x="162" y="167"/>
                  </a:cubicBezTo>
                  <a:lnTo>
                    <a:pt x="170" y="161"/>
                  </a:lnTo>
                  <a:cubicBezTo>
                    <a:pt x="209" y="129"/>
                    <a:pt x="214" y="74"/>
                    <a:pt x="183" y="35"/>
                  </a:cubicBezTo>
                  <a:cubicBezTo>
                    <a:pt x="165" y="12"/>
                    <a:pt x="138" y="1"/>
                    <a:pt x="110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6479644" y="324693"/>
              <a:ext cx="9488" cy="8580"/>
            </a:xfrm>
            <a:custGeom>
              <a:avLst/>
              <a:gdLst/>
              <a:ahLst/>
              <a:cxnLst/>
              <a:rect l="l" t="t" r="r" b="b"/>
              <a:pathLst>
                <a:path w="209" h="189" extrusionOk="0">
                  <a:moveTo>
                    <a:pt x="101" y="0"/>
                  </a:moveTo>
                  <a:cubicBezTo>
                    <a:pt x="77" y="0"/>
                    <a:pt x="54" y="9"/>
                    <a:pt x="37" y="27"/>
                  </a:cubicBezTo>
                  <a:cubicBezTo>
                    <a:pt x="1" y="62"/>
                    <a:pt x="1" y="120"/>
                    <a:pt x="37" y="156"/>
                  </a:cubicBezTo>
                  <a:lnTo>
                    <a:pt x="44" y="162"/>
                  </a:lnTo>
                  <a:cubicBezTo>
                    <a:pt x="61" y="180"/>
                    <a:pt x="85" y="188"/>
                    <a:pt x="108" y="188"/>
                  </a:cubicBezTo>
                  <a:cubicBezTo>
                    <a:pt x="133" y="188"/>
                    <a:pt x="156" y="180"/>
                    <a:pt x="174" y="161"/>
                  </a:cubicBezTo>
                  <a:cubicBezTo>
                    <a:pt x="209" y="125"/>
                    <a:pt x="207" y="67"/>
                    <a:pt x="172" y="32"/>
                  </a:cubicBezTo>
                  <a:lnTo>
                    <a:pt x="165" y="27"/>
                  </a:lnTo>
                  <a:cubicBezTo>
                    <a:pt x="147" y="9"/>
                    <a:pt x="124" y="0"/>
                    <a:pt x="101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6488723" y="334090"/>
              <a:ext cx="9351" cy="8625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00" y="0"/>
                  </a:moveTo>
                  <a:cubicBezTo>
                    <a:pt x="78" y="0"/>
                    <a:pt x="56" y="8"/>
                    <a:pt x="38" y="25"/>
                  </a:cubicBezTo>
                  <a:cubicBezTo>
                    <a:pt x="1" y="60"/>
                    <a:pt x="0" y="120"/>
                    <a:pt x="34" y="157"/>
                  </a:cubicBezTo>
                  <a:cubicBezTo>
                    <a:pt x="51" y="179"/>
                    <a:pt x="76" y="189"/>
                    <a:pt x="102" y="189"/>
                  </a:cubicBezTo>
                  <a:cubicBezTo>
                    <a:pt x="123" y="189"/>
                    <a:pt x="145" y="182"/>
                    <a:pt x="161" y="168"/>
                  </a:cubicBezTo>
                  <a:cubicBezTo>
                    <a:pt x="200" y="134"/>
                    <a:pt x="206" y="76"/>
                    <a:pt x="172" y="38"/>
                  </a:cubicBezTo>
                  <a:lnTo>
                    <a:pt x="165" y="29"/>
                  </a:lnTo>
                  <a:cubicBezTo>
                    <a:pt x="147" y="10"/>
                    <a:pt x="123" y="0"/>
                    <a:pt x="100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6479871" y="604871"/>
              <a:ext cx="9442" cy="8443"/>
            </a:xfrm>
            <a:custGeom>
              <a:avLst/>
              <a:gdLst/>
              <a:ahLst/>
              <a:cxnLst/>
              <a:rect l="l" t="t" r="r" b="b"/>
              <a:pathLst>
                <a:path w="208" h="186" extrusionOk="0">
                  <a:moveTo>
                    <a:pt x="107" y="1"/>
                  </a:moveTo>
                  <a:cubicBezTo>
                    <a:pt x="81" y="1"/>
                    <a:pt x="55" y="11"/>
                    <a:pt x="37" y="30"/>
                  </a:cubicBezTo>
                  <a:cubicBezTo>
                    <a:pt x="1" y="64"/>
                    <a:pt x="0" y="122"/>
                    <a:pt x="35" y="158"/>
                  </a:cubicBezTo>
                  <a:cubicBezTo>
                    <a:pt x="54" y="176"/>
                    <a:pt x="76" y="186"/>
                    <a:pt x="101" y="186"/>
                  </a:cubicBezTo>
                  <a:cubicBezTo>
                    <a:pt x="124" y="186"/>
                    <a:pt x="148" y="177"/>
                    <a:pt x="166" y="159"/>
                  </a:cubicBezTo>
                  <a:lnTo>
                    <a:pt x="172" y="152"/>
                  </a:lnTo>
                  <a:cubicBezTo>
                    <a:pt x="208" y="116"/>
                    <a:pt x="206" y="61"/>
                    <a:pt x="170" y="25"/>
                  </a:cubicBezTo>
                  <a:cubicBezTo>
                    <a:pt x="152" y="9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6449683" y="629475"/>
              <a:ext cx="9669" cy="8353"/>
            </a:xfrm>
            <a:custGeom>
              <a:avLst/>
              <a:gdLst/>
              <a:ahLst/>
              <a:cxnLst/>
              <a:rect l="l" t="t" r="r" b="b"/>
              <a:pathLst>
                <a:path w="213" h="184" extrusionOk="0">
                  <a:moveTo>
                    <a:pt x="109" y="0"/>
                  </a:moveTo>
                  <a:cubicBezTo>
                    <a:pt x="90" y="0"/>
                    <a:pt x="71" y="5"/>
                    <a:pt x="54" y="16"/>
                  </a:cubicBezTo>
                  <a:cubicBezTo>
                    <a:pt x="12" y="43"/>
                    <a:pt x="1" y="100"/>
                    <a:pt x="28" y="143"/>
                  </a:cubicBezTo>
                  <a:cubicBezTo>
                    <a:pt x="45" y="169"/>
                    <a:pt x="76" y="184"/>
                    <a:pt x="104" y="184"/>
                  </a:cubicBezTo>
                  <a:cubicBezTo>
                    <a:pt x="122" y="184"/>
                    <a:pt x="139" y="178"/>
                    <a:pt x="155" y="169"/>
                  </a:cubicBezTo>
                  <a:cubicBezTo>
                    <a:pt x="155" y="169"/>
                    <a:pt x="162" y="164"/>
                    <a:pt x="164" y="164"/>
                  </a:cubicBezTo>
                  <a:cubicBezTo>
                    <a:pt x="204" y="136"/>
                    <a:pt x="213" y="81"/>
                    <a:pt x="185" y="39"/>
                  </a:cubicBezTo>
                  <a:cubicBezTo>
                    <a:pt x="168" y="13"/>
                    <a:pt x="138" y="0"/>
                    <a:pt x="109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6438743" y="636103"/>
              <a:ext cx="9805" cy="8534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3" y="0"/>
                  </a:moveTo>
                  <a:cubicBezTo>
                    <a:pt x="97" y="0"/>
                    <a:pt x="82" y="4"/>
                    <a:pt x="68" y="12"/>
                  </a:cubicBezTo>
                  <a:lnTo>
                    <a:pt x="57" y="19"/>
                  </a:lnTo>
                  <a:cubicBezTo>
                    <a:pt x="13" y="45"/>
                    <a:pt x="0" y="101"/>
                    <a:pt x="25" y="144"/>
                  </a:cubicBezTo>
                  <a:cubicBezTo>
                    <a:pt x="42" y="173"/>
                    <a:pt x="73" y="187"/>
                    <a:pt x="102" y="187"/>
                  </a:cubicBezTo>
                  <a:cubicBezTo>
                    <a:pt x="118" y="187"/>
                    <a:pt x="136" y="183"/>
                    <a:pt x="150" y="175"/>
                  </a:cubicBezTo>
                  <a:lnTo>
                    <a:pt x="155" y="171"/>
                  </a:lnTo>
                  <a:cubicBezTo>
                    <a:pt x="199" y="145"/>
                    <a:pt x="215" y="90"/>
                    <a:pt x="190" y="46"/>
                  </a:cubicBezTo>
                  <a:cubicBezTo>
                    <a:pt x="175" y="17"/>
                    <a:pt x="144" y="0"/>
                    <a:pt x="113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6438516" y="293325"/>
              <a:ext cx="9896" cy="8534"/>
            </a:xfrm>
            <a:custGeom>
              <a:avLst/>
              <a:gdLst/>
              <a:ahLst/>
              <a:cxnLst/>
              <a:rect l="l" t="t" r="r" b="b"/>
              <a:pathLst>
                <a:path w="218" h="188" extrusionOk="0">
                  <a:moveTo>
                    <a:pt x="105" y="1"/>
                  </a:moveTo>
                  <a:cubicBezTo>
                    <a:pt x="74" y="1"/>
                    <a:pt x="43" y="18"/>
                    <a:pt x="26" y="48"/>
                  </a:cubicBezTo>
                  <a:cubicBezTo>
                    <a:pt x="1" y="93"/>
                    <a:pt x="20" y="150"/>
                    <a:pt x="64" y="175"/>
                  </a:cubicBezTo>
                  <a:cubicBezTo>
                    <a:pt x="79" y="183"/>
                    <a:pt x="96" y="188"/>
                    <a:pt x="112" y="188"/>
                  </a:cubicBezTo>
                  <a:cubicBezTo>
                    <a:pt x="143" y="188"/>
                    <a:pt x="173" y="172"/>
                    <a:pt x="191" y="143"/>
                  </a:cubicBezTo>
                  <a:cubicBezTo>
                    <a:pt x="217" y="99"/>
                    <a:pt x="202" y="44"/>
                    <a:pt x="159" y="18"/>
                  </a:cubicBezTo>
                  <a:lnTo>
                    <a:pt x="149" y="13"/>
                  </a:lnTo>
                  <a:cubicBezTo>
                    <a:pt x="134" y="5"/>
                    <a:pt x="120" y="1"/>
                    <a:pt x="105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6460033" y="307625"/>
              <a:ext cx="9805" cy="8580"/>
            </a:xfrm>
            <a:custGeom>
              <a:avLst/>
              <a:gdLst/>
              <a:ahLst/>
              <a:cxnLst/>
              <a:rect l="l" t="t" r="r" b="b"/>
              <a:pathLst>
                <a:path w="216" h="189" extrusionOk="0">
                  <a:moveTo>
                    <a:pt x="104" y="0"/>
                  </a:moveTo>
                  <a:cubicBezTo>
                    <a:pt x="77" y="0"/>
                    <a:pt x="50" y="12"/>
                    <a:pt x="32" y="35"/>
                  </a:cubicBezTo>
                  <a:cubicBezTo>
                    <a:pt x="0" y="76"/>
                    <a:pt x="8" y="133"/>
                    <a:pt x="48" y="164"/>
                  </a:cubicBezTo>
                  <a:lnTo>
                    <a:pt x="57" y="171"/>
                  </a:lnTo>
                  <a:cubicBezTo>
                    <a:pt x="73" y="183"/>
                    <a:pt x="92" y="188"/>
                    <a:pt x="111" y="188"/>
                  </a:cubicBezTo>
                  <a:cubicBezTo>
                    <a:pt x="139" y="188"/>
                    <a:pt x="166" y="174"/>
                    <a:pt x="185" y="151"/>
                  </a:cubicBezTo>
                  <a:cubicBezTo>
                    <a:pt x="216" y="110"/>
                    <a:pt x="206" y="53"/>
                    <a:pt x="165" y="23"/>
                  </a:cubicBezTo>
                  <a:lnTo>
                    <a:pt x="160" y="19"/>
                  </a:lnTo>
                  <a:cubicBezTo>
                    <a:pt x="143" y="6"/>
                    <a:pt x="123" y="0"/>
                    <a:pt x="104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6488632" y="595247"/>
              <a:ext cx="9533" cy="8716"/>
            </a:xfrm>
            <a:custGeom>
              <a:avLst/>
              <a:gdLst/>
              <a:ahLst/>
              <a:cxnLst/>
              <a:rect l="l" t="t" r="r" b="b"/>
              <a:pathLst>
                <a:path w="210" h="192" extrusionOk="0">
                  <a:moveTo>
                    <a:pt x="108" y="1"/>
                  </a:moveTo>
                  <a:cubicBezTo>
                    <a:pt x="83" y="1"/>
                    <a:pt x="58" y="11"/>
                    <a:pt x="40" y="32"/>
                  </a:cubicBezTo>
                  <a:lnTo>
                    <a:pt x="34" y="39"/>
                  </a:lnTo>
                  <a:cubicBezTo>
                    <a:pt x="0" y="78"/>
                    <a:pt x="4" y="136"/>
                    <a:pt x="42" y="169"/>
                  </a:cubicBezTo>
                  <a:cubicBezTo>
                    <a:pt x="60" y="184"/>
                    <a:pt x="81" y="191"/>
                    <a:pt x="102" y="191"/>
                  </a:cubicBezTo>
                  <a:cubicBezTo>
                    <a:pt x="127" y="191"/>
                    <a:pt x="153" y="181"/>
                    <a:pt x="172" y="159"/>
                  </a:cubicBezTo>
                  <a:lnTo>
                    <a:pt x="177" y="153"/>
                  </a:lnTo>
                  <a:cubicBezTo>
                    <a:pt x="210" y="115"/>
                    <a:pt x="208" y="57"/>
                    <a:pt x="169" y="23"/>
                  </a:cubicBezTo>
                  <a:cubicBezTo>
                    <a:pt x="152" y="8"/>
                    <a:pt x="130" y="1"/>
                    <a:pt x="108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6449592" y="300180"/>
              <a:ext cx="9715" cy="8534"/>
            </a:xfrm>
            <a:custGeom>
              <a:avLst/>
              <a:gdLst/>
              <a:ahLst/>
              <a:cxnLst/>
              <a:rect l="l" t="t" r="r" b="b"/>
              <a:pathLst>
                <a:path w="214" h="188" extrusionOk="0">
                  <a:moveTo>
                    <a:pt x="104" y="0"/>
                  </a:moveTo>
                  <a:cubicBezTo>
                    <a:pt x="74" y="0"/>
                    <a:pt x="45" y="16"/>
                    <a:pt x="27" y="43"/>
                  </a:cubicBezTo>
                  <a:cubicBezTo>
                    <a:pt x="1" y="85"/>
                    <a:pt x="15" y="143"/>
                    <a:pt x="57" y="172"/>
                  </a:cubicBezTo>
                  <a:cubicBezTo>
                    <a:pt x="73" y="182"/>
                    <a:pt x="92" y="187"/>
                    <a:pt x="109" y="187"/>
                  </a:cubicBezTo>
                  <a:cubicBezTo>
                    <a:pt x="138" y="187"/>
                    <a:pt x="167" y="173"/>
                    <a:pt x="184" y="147"/>
                  </a:cubicBezTo>
                  <a:cubicBezTo>
                    <a:pt x="214" y="105"/>
                    <a:pt x="201" y="48"/>
                    <a:pt x="161" y="20"/>
                  </a:cubicBezTo>
                  <a:lnTo>
                    <a:pt x="151" y="15"/>
                  </a:lnTo>
                  <a:cubicBezTo>
                    <a:pt x="136" y="5"/>
                    <a:pt x="120" y="0"/>
                    <a:pt x="104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6536388" y="490839"/>
              <a:ext cx="8943" cy="8625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102" y="1"/>
                  </a:moveTo>
                  <a:cubicBezTo>
                    <a:pt x="54" y="1"/>
                    <a:pt x="15" y="37"/>
                    <a:pt x="8" y="85"/>
                  </a:cubicBezTo>
                  <a:cubicBezTo>
                    <a:pt x="0" y="134"/>
                    <a:pt x="36" y="180"/>
                    <a:pt x="86" y="188"/>
                  </a:cubicBezTo>
                  <a:cubicBezTo>
                    <a:pt x="90" y="190"/>
                    <a:pt x="95" y="190"/>
                    <a:pt x="100" y="190"/>
                  </a:cubicBezTo>
                  <a:cubicBezTo>
                    <a:pt x="144" y="190"/>
                    <a:pt x="182" y="156"/>
                    <a:pt x="190" y="111"/>
                  </a:cubicBezTo>
                  <a:lnTo>
                    <a:pt x="191" y="98"/>
                  </a:lnTo>
                  <a:cubicBezTo>
                    <a:pt x="197" y="49"/>
                    <a:pt x="160" y="6"/>
                    <a:pt x="111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6427303" y="642186"/>
              <a:ext cx="9987" cy="8489"/>
            </a:xfrm>
            <a:custGeom>
              <a:avLst/>
              <a:gdLst/>
              <a:ahLst/>
              <a:cxnLst/>
              <a:rect l="l" t="t" r="r" b="b"/>
              <a:pathLst>
                <a:path w="220" h="187" extrusionOk="0">
                  <a:moveTo>
                    <a:pt x="115" y="0"/>
                  </a:moveTo>
                  <a:cubicBezTo>
                    <a:pt x="101" y="0"/>
                    <a:pt x="87" y="4"/>
                    <a:pt x="74" y="10"/>
                  </a:cubicBezTo>
                  <a:lnTo>
                    <a:pt x="63" y="15"/>
                  </a:lnTo>
                  <a:cubicBezTo>
                    <a:pt x="19" y="39"/>
                    <a:pt x="0" y="92"/>
                    <a:pt x="24" y="138"/>
                  </a:cubicBezTo>
                  <a:cubicBezTo>
                    <a:pt x="40" y="169"/>
                    <a:pt x="73" y="186"/>
                    <a:pt x="106" y="186"/>
                  </a:cubicBezTo>
                  <a:cubicBezTo>
                    <a:pt x="120" y="186"/>
                    <a:pt x="135" y="184"/>
                    <a:pt x="148" y="176"/>
                  </a:cubicBezTo>
                  <a:lnTo>
                    <a:pt x="154" y="174"/>
                  </a:lnTo>
                  <a:cubicBezTo>
                    <a:pt x="200" y="152"/>
                    <a:pt x="219" y="97"/>
                    <a:pt x="196" y="51"/>
                  </a:cubicBezTo>
                  <a:cubicBezTo>
                    <a:pt x="180" y="20"/>
                    <a:pt x="149" y="0"/>
                    <a:pt x="115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6496849" y="585261"/>
              <a:ext cx="9669" cy="8625"/>
            </a:xfrm>
            <a:custGeom>
              <a:avLst/>
              <a:gdLst/>
              <a:ahLst/>
              <a:cxnLst/>
              <a:rect l="l" t="t" r="r" b="b"/>
              <a:pathLst>
                <a:path w="213" h="190" extrusionOk="0">
                  <a:moveTo>
                    <a:pt x="108" y="0"/>
                  </a:moveTo>
                  <a:cubicBezTo>
                    <a:pt x="81" y="0"/>
                    <a:pt x="54" y="12"/>
                    <a:pt x="36" y="36"/>
                  </a:cubicBezTo>
                  <a:lnTo>
                    <a:pt x="30" y="43"/>
                  </a:lnTo>
                  <a:cubicBezTo>
                    <a:pt x="0" y="83"/>
                    <a:pt x="8" y="141"/>
                    <a:pt x="47" y="172"/>
                  </a:cubicBezTo>
                  <a:cubicBezTo>
                    <a:pt x="65" y="184"/>
                    <a:pt x="83" y="190"/>
                    <a:pt x="103" y="190"/>
                  </a:cubicBezTo>
                  <a:cubicBezTo>
                    <a:pt x="130" y="190"/>
                    <a:pt x="159" y="178"/>
                    <a:pt x="175" y="154"/>
                  </a:cubicBezTo>
                  <a:lnTo>
                    <a:pt x="181" y="147"/>
                  </a:lnTo>
                  <a:cubicBezTo>
                    <a:pt x="212" y="107"/>
                    <a:pt x="204" y="50"/>
                    <a:pt x="165" y="20"/>
                  </a:cubicBezTo>
                  <a:cubicBezTo>
                    <a:pt x="148" y="7"/>
                    <a:pt x="128" y="0"/>
                    <a:pt x="108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6534254" y="503459"/>
              <a:ext cx="9170" cy="8761"/>
            </a:xfrm>
            <a:custGeom>
              <a:avLst/>
              <a:gdLst/>
              <a:ahLst/>
              <a:cxnLst/>
              <a:rect l="l" t="t" r="r" b="b"/>
              <a:pathLst>
                <a:path w="202" h="193" extrusionOk="0">
                  <a:moveTo>
                    <a:pt x="101" y="1"/>
                  </a:moveTo>
                  <a:cubicBezTo>
                    <a:pt x="58" y="1"/>
                    <a:pt x="21" y="30"/>
                    <a:pt x="12" y="73"/>
                  </a:cubicBezTo>
                  <a:lnTo>
                    <a:pt x="8" y="85"/>
                  </a:lnTo>
                  <a:cubicBezTo>
                    <a:pt x="0" y="136"/>
                    <a:pt x="34" y="183"/>
                    <a:pt x="82" y="190"/>
                  </a:cubicBezTo>
                  <a:cubicBezTo>
                    <a:pt x="88" y="192"/>
                    <a:pt x="93" y="192"/>
                    <a:pt x="99" y="192"/>
                  </a:cubicBezTo>
                  <a:cubicBezTo>
                    <a:pt x="142" y="192"/>
                    <a:pt x="180" y="161"/>
                    <a:pt x="188" y="117"/>
                  </a:cubicBezTo>
                  <a:lnTo>
                    <a:pt x="190" y="110"/>
                  </a:lnTo>
                  <a:cubicBezTo>
                    <a:pt x="201" y="61"/>
                    <a:pt x="170" y="11"/>
                    <a:pt x="120" y="3"/>
                  </a:cubicBezTo>
                  <a:cubicBezTo>
                    <a:pt x="114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6538476" y="464056"/>
              <a:ext cx="8307" cy="9488"/>
            </a:xfrm>
            <a:custGeom>
              <a:avLst/>
              <a:gdLst/>
              <a:ahLst/>
              <a:cxnLst/>
              <a:rect l="l" t="t" r="r" b="b"/>
              <a:pathLst>
                <a:path w="183" h="209" extrusionOk="0">
                  <a:moveTo>
                    <a:pt x="92" y="1"/>
                  </a:moveTo>
                  <a:cubicBezTo>
                    <a:pt x="41" y="1"/>
                    <a:pt x="1" y="42"/>
                    <a:pt x="1" y="91"/>
                  </a:cubicBezTo>
                  <a:lnTo>
                    <a:pt x="1" y="101"/>
                  </a:lnTo>
                  <a:lnTo>
                    <a:pt x="1" y="104"/>
                  </a:lnTo>
                  <a:lnTo>
                    <a:pt x="1" y="108"/>
                  </a:lnTo>
                  <a:lnTo>
                    <a:pt x="1" y="118"/>
                  </a:lnTo>
                  <a:cubicBezTo>
                    <a:pt x="1" y="167"/>
                    <a:pt x="41" y="208"/>
                    <a:pt x="92" y="208"/>
                  </a:cubicBezTo>
                  <a:cubicBezTo>
                    <a:pt x="141" y="208"/>
                    <a:pt x="182" y="167"/>
                    <a:pt x="182" y="118"/>
                  </a:cubicBezTo>
                  <a:lnTo>
                    <a:pt x="182" y="108"/>
                  </a:lnTo>
                  <a:lnTo>
                    <a:pt x="182" y="104"/>
                  </a:lnTo>
                  <a:lnTo>
                    <a:pt x="182" y="101"/>
                  </a:lnTo>
                  <a:lnTo>
                    <a:pt x="182" y="91"/>
                  </a:lnTo>
                  <a:cubicBezTo>
                    <a:pt x="182" y="42"/>
                    <a:pt x="141" y="1"/>
                    <a:pt x="92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6537840" y="477992"/>
              <a:ext cx="8625" cy="8625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98" y="0"/>
                  </a:moveTo>
                  <a:cubicBezTo>
                    <a:pt x="51" y="0"/>
                    <a:pt x="7" y="40"/>
                    <a:pt x="4" y="90"/>
                  </a:cubicBezTo>
                  <a:cubicBezTo>
                    <a:pt x="0" y="141"/>
                    <a:pt x="37" y="185"/>
                    <a:pt x="87" y="189"/>
                  </a:cubicBezTo>
                  <a:lnTo>
                    <a:pt x="95" y="189"/>
                  </a:lnTo>
                  <a:cubicBezTo>
                    <a:pt x="142" y="189"/>
                    <a:pt x="181" y="153"/>
                    <a:pt x="186" y="106"/>
                  </a:cubicBezTo>
                  <a:lnTo>
                    <a:pt x="187" y="94"/>
                  </a:lnTo>
                  <a:cubicBezTo>
                    <a:pt x="190" y="43"/>
                    <a:pt x="152" y="4"/>
                    <a:pt x="101" y="1"/>
                  </a:cubicBezTo>
                  <a:cubicBezTo>
                    <a:pt x="100" y="0"/>
                    <a:pt x="99" y="0"/>
                    <a:pt x="98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6531167" y="516033"/>
              <a:ext cx="9397" cy="8716"/>
            </a:xfrm>
            <a:custGeom>
              <a:avLst/>
              <a:gdLst/>
              <a:ahLst/>
              <a:cxnLst/>
              <a:rect l="l" t="t" r="r" b="b"/>
              <a:pathLst>
                <a:path w="207" h="192" extrusionOk="0">
                  <a:moveTo>
                    <a:pt x="104" y="1"/>
                  </a:moveTo>
                  <a:cubicBezTo>
                    <a:pt x="64" y="1"/>
                    <a:pt x="28" y="28"/>
                    <a:pt x="16" y="68"/>
                  </a:cubicBezTo>
                  <a:lnTo>
                    <a:pt x="14" y="77"/>
                  </a:lnTo>
                  <a:cubicBezTo>
                    <a:pt x="1" y="126"/>
                    <a:pt x="30" y="176"/>
                    <a:pt x="79" y="190"/>
                  </a:cubicBezTo>
                  <a:cubicBezTo>
                    <a:pt x="86" y="192"/>
                    <a:pt x="94" y="192"/>
                    <a:pt x="102" y="192"/>
                  </a:cubicBezTo>
                  <a:cubicBezTo>
                    <a:pt x="143" y="192"/>
                    <a:pt x="180" y="165"/>
                    <a:pt x="190" y="124"/>
                  </a:cubicBezTo>
                  <a:lnTo>
                    <a:pt x="194" y="117"/>
                  </a:lnTo>
                  <a:cubicBezTo>
                    <a:pt x="206" y="67"/>
                    <a:pt x="178" y="17"/>
                    <a:pt x="128" y="4"/>
                  </a:cubicBezTo>
                  <a:cubicBezTo>
                    <a:pt x="120" y="2"/>
                    <a:pt x="112" y="1"/>
                    <a:pt x="104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6276274" y="277664"/>
              <a:ext cx="9578" cy="8398"/>
            </a:xfrm>
            <a:custGeom>
              <a:avLst/>
              <a:gdLst/>
              <a:ahLst/>
              <a:cxnLst/>
              <a:rect l="l" t="t" r="r" b="b"/>
              <a:pathLst>
                <a:path w="211" h="185" extrusionOk="0">
                  <a:moveTo>
                    <a:pt x="108" y="1"/>
                  </a:moveTo>
                  <a:cubicBezTo>
                    <a:pt x="98" y="1"/>
                    <a:pt x="89" y="2"/>
                    <a:pt x="79" y="5"/>
                  </a:cubicBezTo>
                  <a:lnTo>
                    <a:pt x="70" y="8"/>
                  </a:lnTo>
                  <a:cubicBezTo>
                    <a:pt x="22" y="23"/>
                    <a:pt x="1" y="75"/>
                    <a:pt x="17" y="122"/>
                  </a:cubicBezTo>
                  <a:cubicBezTo>
                    <a:pt x="29" y="161"/>
                    <a:pt x="67" y="185"/>
                    <a:pt x="105" y="185"/>
                  </a:cubicBezTo>
                  <a:cubicBezTo>
                    <a:pt x="116" y="185"/>
                    <a:pt x="126" y="184"/>
                    <a:pt x="137" y="179"/>
                  </a:cubicBezTo>
                  <a:cubicBezTo>
                    <a:pt x="184" y="164"/>
                    <a:pt x="211" y="112"/>
                    <a:pt x="195" y="63"/>
                  </a:cubicBezTo>
                  <a:cubicBezTo>
                    <a:pt x="182" y="25"/>
                    <a:pt x="147" y="1"/>
                    <a:pt x="108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6511239" y="563970"/>
              <a:ext cx="9669" cy="8534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9" y="0"/>
                  </a:moveTo>
                  <a:cubicBezTo>
                    <a:pt x="76" y="0"/>
                    <a:pt x="43" y="18"/>
                    <a:pt x="26" y="48"/>
                  </a:cubicBezTo>
                  <a:cubicBezTo>
                    <a:pt x="1" y="92"/>
                    <a:pt x="13" y="147"/>
                    <a:pt x="58" y="173"/>
                  </a:cubicBezTo>
                  <a:cubicBezTo>
                    <a:pt x="71" y="183"/>
                    <a:pt x="88" y="187"/>
                    <a:pt x="105" y="187"/>
                  </a:cubicBezTo>
                  <a:cubicBezTo>
                    <a:pt x="137" y="187"/>
                    <a:pt x="166" y="171"/>
                    <a:pt x="184" y="142"/>
                  </a:cubicBezTo>
                  <a:lnTo>
                    <a:pt x="190" y="132"/>
                  </a:lnTo>
                  <a:cubicBezTo>
                    <a:pt x="213" y="89"/>
                    <a:pt x="196" y="36"/>
                    <a:pt x="153" y="11"/>
                  </a:cubicBezTo>
                  <a:cubicBezTo>
                    <a:pt x="139" y="4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6527399" y="528426"/>
              <a:ext cx="9442" cy="8716"/>
            </a:xfrm>
            <a:custGeom>
              <a:avLst/>
              <a:gdLst/>
              <a:ahLst/>
              <a:cxnLst/>
              <a:rect l="l" t="t" r="r" b="b"/>
              <a:pathLst>
                <a:path w="208" h="192" extrusionOk="0">
                  <a:moveTo>
                    <a:pt x="106" y="0"/>
                  </a:moveTo>
                  <a:cubicBezTo>
                    <a:pt x="68" y="0"/>
                    <a:pt x="32" y="23"/>
                    <a:pt x="19" y="61"/>
                  </a:cubicBezTo>
                  <a:lnTo>
                    <a:pt x="16" y="71"/>
                  </a:lnTo>
                  <a:cubicBezTo>
                    <a:pt x="0" y="118"/>
                    <a:pt x="27" y="171"/>
                    <a:pt x="74" y="187"/>
                  </a:cubicBezTo>
                  <a:cubicBezTo>
                    <a:pt x="84" y="191"/>
                    <a:pt x="94" y="192"/>
                    <a:pt x="104" y="192"/>
                  </a:cubicBezTo>
                  <a:cubicBezTo>
                    <a:pt x="142" y="192"/>
                    <a:pt x="177" y="169"/>
                    <a:pt x="190" y="130"/>
                  </a:cubicBezTo>
                  <a:lnTo>
                    <a:pt x="193" y="122"/>
                  </a:lnTo>
                  <a:cubicBezTo>
                    <a:pt x="208" y="74"/>
                    <a:pt x="183" y="21"/>
                    <a:pt x="135" y="5"/>
                  </a:cubicBezTo>
                  <a:cubicBezTo>
                    <a:pt x="125" y="2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6517276" y="552485"/>
              <a:ext cx="9760" cy="8580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10" y="0"/>
                  </a:moveTo>
                  <a:cubicBezTo>
                    <a:pt x="75" y="0"/>
                    <a:pt x="41" y="21"/>
                    <a:pt x="25" y="53"/>
                  </a:cubicBezTo>
                  <a:cubicBezTo>
                    <a:pt x="1" y="99"/>
                    <a:pt x="18" y="153"/>
                    <a:pt x="63" y="178"/>
                  </a:cubicBezTo>
                  <a:cubicBezTo>
                    <a:pt x="76" y="184"/>
                    <a:pt x="90" y="188"/>
                    <a:pt x="105" y="188"/>
                  </a:cubicBezTo>
                  <a:cubicBezTo>
                    <a:pt x="138" y="188"/>
                    <a:pt x="169" y="170"/>
                    <a:pt x="185" y="140"/>
                  </a:cubicBezTo>
                  <a:lnTo>
                    <a:pt x="191" y="129"/>
                  </a:lnTo>
                  <a:cubicBezTo>
                    <a:pt x="215" y="83"/>
                    <a:pt x="194" y="31"/>
                    <a:pt x="148" y="9"/>
                  </a:cubicBezTo>
                  <a:cubicBezTo>
                    <a:pt x="136" y="3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6522678" y="540683"/>
              <a:ext cx="9669" cy="8580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109" y="0"/>
                  </a:moveTo>
                  <a:cubicBezTo>
                    <a:pt x="71" y="0"/>
                    <a:pt x="36" y="23"/>
                    <a:pt x="22" y="59"/>
                  </a:cubicBezTo>
                  <a:cubicBezTo>
                    <a:pt x="1" y="105"/>
                    <a:pt x="22" y="159"/>
                    <a:pt x="67" y="180"/>
                  </a:cubicBezTo>
                  <a:cubicBezTo>
                    <a:pt x="80" y="186"/>
                    <a:pt x="93" y="189"/>
                    <a:pt x="104" y="189"/>
                  </a:cubicBezTo>
                  <a:cubicBezTo>
                    <a:pt x="140" y="189"/>
                    <a:pt x="173" y="167"/>
                    <a:pt x="188" y="134"/>
                  </a:cubicBezTo>
                  <a:lnTo>
                    <a:pt x="193" y="122"/>
                  </a:lnTo>
                  <a:cubicBezTo>
                    <a:pt x="213" y="76"/>
                    <a:pt x="189" y="26"/>
                    <a:pt x="141" y="6"/>
                  </a:cubicBez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6504339" y="574729"/>
              <a:ext cx="9669" cy="8670"/>
            </a:xfrm>
            <a:custGeom>
              <a:avLst/>
              <a:gdLst/>
              <a:ahLst/>
              <a:cxnLst/>
              <a:rect l="l" t="t" r="r" b="b"/>
              <a:pathLst>
                <a:path w="213" h="191" extrusionOk="0">
                  <a:moveTo>
                    <a:pt x="109" y="0"/>
                  </a:moveTo>
                  <a:cubicBezTo>
                    <a:pt x="80" y="0"/>
                    <a:pt x="52" y="14"/>
                    <a:pt x="34" y="41"/>
                  </a:cubicBezTo>
                  <a:lnTo>
                    <a:pt x="28" y="48"/>
                  </a:lnTo>
                  <a:cubicBezTo>
                    <a:pt x="1" y="90"/>
                    <a:pt x="12" y="147"/>
                    <a:pt x="54" y="175"/>
                  </a:cubicBezTo>
                  <a:cubicBezTo>
                    <a:pt x="70" y="185"/>
                    <a:pt x="86" y="191"/>
                    <a:pt x="104" y="191"/>
                  </a:cubicBezTo>
                  <a:cubicBezTo>
                    <a:pt x="134" y="191"/>
                    <a:pt x="163" y="177"/>
                    <a:pt x="180" y="151"/>
                  </a:cubicBezTo>
                  <a:lnTo>
                    <a:pt x="186" y="142"/>
                  </a:lnTo>
                  <a:cubicBezTo>
                    <a:pt x="213" y="101"/>
                    <a:pt x="202" y="43"/>
                    <a:pt x="160" y="16"/>
                  </a:cubicBezTo>
                  <a:cubicBezTo>
                    <a:pt x="144" y="5"/>
                    <a:pt x="127" y="0"/>
                    <a:pt x="109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6313997" y="268812"/>
              <a:ext cx="9351" cy="8443"/>
            </a:xfrm>
            <a:custGeom>
              <a:avLst/>
              <a:gdLst/>
              <a:ahLst/>
              <a:cxnLst/>
              <a:rect l="l" t="t" r="r" b="b"/>
              <a:pathLst>
                <a:path w="206" h="186" extrusionOk="0">
                  <a:moveTo>
                    <a:pt x="107" y="0"/>
                  </a:moveTo>
                  <a:cubicBezTo>
                    <a:pt x="104" y="0"/>
                    <a:pt x="100" y="1"/>
                    <a:pt x="96" y="1"/>
                  </a:cubicBezTo>
                  <a:lnTo>
                    <a:pt x="86" y="3"/>
                  </a:lnTo>
                  <a:cubicBezTo>
                    <a:pt x="37" y="10"/>
                    <a:pt x="1" y="56"/>
                    <a:pt x="7" y="105"/>
                  </a:cubicBezTo>
                  <a:cubicBezTo>
                    <a:pt x="14" y="153"/>
                    <a:pt x="54" y="186"/>
                    <a:pt x="98" y="186"/>
                  </a:cubicBezTo>
                  <a:cubicBezTo>
                    <a:pt x="102" y="186"/>
                    <a:pt x="106" y="186"/>
                    <a:pt x="111" y="185"/>
                  </a:cubicBezTo>
                  <a:lnTo>
                    <a:pt x="119" y="184"/>
                  </a:lnTo>
                  <a:cubicBezTo>
                    <a:pt x="170" y="177"/>
                    <a:pt x="206" y="131"/>
                    <a:pt x="198" y="80"/>
                  </a:cubicBezTo>
                  <a:cubicBezTo>
                    <a:pt x="192" y="34"/>
                    <a:pt x="152" y="0"/>
                    <a:pt x="107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6327162" y="267632"/>
              <a:ext cx="8943" cy="8353"/>
            </a:xfrm>
            <a:custGeom>
              <a:avLst/>
              <a:gdLst/>
              <a:ahLst/>
              <a:cxnLst/>
              <a:rect l="l" t="t" r="r" b="b"/>
              <a:pathLst>
                <a:path w="197" h="184" extrusionOk="0">
                  <a:moveTo>
                    <a:pt x="100" y="1"/>
                  </a:moveTo>
                  <a:cubicBezTo>
                    <a:pt x="98" y="1"/>
                    <a:pt x="97" y="1"/>
                    <a:pt x="96" y="1"/>
                  </a:cubicBezTo>
                  <a:lnTo>
                    <a:pt x="85" y="1"/>
                  </a:lnTo>
                  <a:cubicBezTo>
                    <a:pt x="35" y="5"/>
                    <a:pt x="1" y="48"/>
                    <a:pt x="5" y="99"/>
                  </a:cubicBezTo>
                  <a:cubicBezTo>
                    <a:pt x="7" y="147"/>
                    <a:pt x="53" y="183"/>
                    <a:pt x="100" y="183"/>
                  </a:cubicBezTo>
                  <a:lnTo>
                    <a:pt x="106" y="183"/>
                  </a:lnTo>
                  <a:cubicBezTo>
                    <a:pt x="156" y="180"/>
                    <a:pt x="196" y="137"/>
                    <a:pt x="192" y="87"/>
                  </a:cubicBezTo>
                  <a:cubicBezTo>
                    <a:pt x="189" y="38"/>
                    <a:pt x="146" y="1"/>
                    <a:pt x="100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6314451" y="660889"/>
              <a:ext cx="9261" cy="8443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98" y="0"/>
                  </a:moveTo>
                  <a:cubicBezTo>
                    <a:pt x="52" y="0"/>
                    <a:pt x="13" y="34"/>
                    <a:pt x="7" y="80"/>
                  </a:cubicBezTo>
                  <a:cubicBezTo>
                    <a:pt x="0" y="131"/>
                    <a:pt x="35" y="177"/>
                    <a:pt x="86" y="183"/>
                  </a:cubicBezTo>
                  <a:lnTo>
                    <a:pt x="95" y="185"/>
                  </a:lnTo>
                  <a:cubicBezTo>
                    <a:pt x="99" y="185"/>
                    <a:pt x="103" y="186"/>
                    <a:pt x="107" y="186"/>
                  </a:cubicBezTo>
                  <a:cubicBezTo>
                    <a:pt x="151" y="186"/>
                    <a:pt x="191" y="153"/>
                    <a:pt x="198" y="107"/>
                  </a:cubicBezTo>
                  <a:cubicBezTo>
                    <a:pt x="204" y="56"/>
                    <a:pt x="169" y="11"/>
                    <a:pt x="119" y="3"/>
                  </a:cubicBezTo>
                  <a:lnTo>
                    <a:pt x="109" y="1"/>
                  </a:lnTo>
                  <a:cubicBezTo>
                    <a:pt x="105" y="1"/>
                    <a:pt x="101" y="0"/>
                    <a:pt x="98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6353083" y="267632"/>
              <a:ext cx="8852" cy="8353"/>
            </a:xfrm>
            <a:custGeom>
              <a:avLst/>
              <a:gdLst/>
              <a:ahLst/>
              <a:cxnLst/>
              <a:rect l="l" t="t" r="r" b="b"/>
              <a:pathLst>
                <a:path w="195" h="184" extrusionOk="0">
                  <a:moveTo>
                    <a:pt x="90" y="1"/>
                  </a:moveTo>
                  <a:cubicBezTo>
                    <a:pt x="43" y="1"/>
                    <a:pt x="6" y="39"/>
                    <a:pt x="4" y="87"/>
                  </a:cubicBezTo>
                  <a:cubicBezTo>
                    <a:pt x="1" y="136"/>
                    <a:pt x="43" y="179"/>
                    <a:pt x="93" y="183"/>
                  </a:cubicBezTo>
                  <a:lnTo>
                    <a:pt x="100" y="183"/>
                  </a:lnTo>
                  <a:cubicBezTo>
                    <a:pt x="147" y="183"/>
                    <a:pt x="188" y="146"/>
                    <a:pt x="190" y="99"/>
                  </a:cubicBezTo>
                  <a:cubicBezTo>
                    <a:pt x="195" y="48"/>
                    <a:pt x="157" y="5"/>
                    <a:pt x="106" y="1"/>
                  </a:cubicBezTo>
                  <a:lnTo>
                    <a:pt x="95" y="1"/>
                  </a:lnTo>
                  <a:cubicBezTo>
                    <a:pt x="94" y="1"/>
                    <a:pt x="92" y="1"/>
                    <a:pt x="90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9"/>
            <p:cNvSpPr/>
            <p:nvPr/>
          </p:nvSpPr>
          <p:spPr>
            <a:xfrm>
              <a:off x="6340599" y="662568"/>
              <a:ext cx="8670" cy="8398"/>
            </a:xfrm>
            <a:custGeom>
              <a:avLst/>
              <a:gdLst/>
              <a:ahLst/>
              <a:cxnLst/>
              <a:rect l="l" t="t" r="r" b="b"/>
              <a:pathLst>
                <a:path w="191" h="185" extrusionOk="0">
                  <a:moveTo>
                    <a:pt x="90" y="1"/>
                  </a:moveTo>
                  <a:cubicBezTo>
                    <a:pt x="39" y="1"/>
                    <a:pt x="0" y="42"/>
                    <a:pt x="0" y="94"/>
                  </a:cubicBezTo>
                  <a:cubicBezTo>
                    <a:pt x="0" y="143"/>
                    <a:pt x="44" y="184"/>
                    <a:pt x="94" y="184"/>
                  </a:cubicBezTo>
                  <a:lnTo>
                    <a:pt x="99" y="184"/>
                  </a:lnTo>
                  <a:cubicBezTo>
                    <a:pt x="149" y="184"/>
                    <a:pt x="190" y="143"/>
                    <a:pt x="190" y="94"/>
                  </a:cubicBezTo>
                  <a:cubicBezTo>
                    <a:pt x="190" y="42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9"/>
            <p:cNvSpPr/>
            <p:nvPr/>
          </p:nvSpPr>
          <p:spPr>
            <a:xfrm>
              <a:off x="6327434" y="662205"/>
              <a:ext cx="8897" cy="8307"/>
            </a:xfrm>
            <a:custGeom>
              <a:avLst/>
              <a:gdLst/>
              <a:ahLst/>
              <a:cxnLst/>
              <a:rect l="l" t="t" r="r" b="b"/>
              <a:pathLst>
                <a:path w="196" h="183" extrusionOk="0">
                  <a:moveTo>
                    <a:pt x="94" y="0"/>
                  </a:moveTo>
                  <a:cubicBezTo>
                    <a:pt x="46" y="0"/>
                    <a:pt x="7" y="37"/>
                    <a:pt x="4" y="85"/>
                  </a:cubicBezTo>
                  <a:cubicBezTo>
                    <a:pt x="0" y="134"/>
                    <a:pt x="38" y="179"/>
                    <a:pt x="89" y="182"/>
                  </a:cubicBezTo>
                  <a:lnTo>
                    <a:pt x="99" y="183"/>
                  </a:lnTo>
                  <a:lnTo>
                    <a:pt x="104" y="183"/>
                  </a:lnTo>
                  <a:cubicBezTo>
                    <a:pt x="152" y="183"/>
                    <a:pt x="188" y="145"/>
                    <a:pt x="191" y="96"/>
                  </a:cubicBezTo>
                  <a:cubicBezTo>
                    <a:pt x="195" y="47"/>
                    <a:pt x="152" y="3"/>
                    <a:pt x="101" y="1"/>
                  </a:cubicBezTo>
                  <a:cubicBezTo>
                    <a:pt x="99" y="0"/>
                    <a:pt x="96" y="0"/>
                    <a:pt x="94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9"/>
            <p:cNvSpPr/>
            <p:nvPr/>
          </p:nvSpPr>
          <p:spPr>
            <a:xfrm>
              <a:off x="6288712" y="273942"/>
              <a:ext cx="9488" cy="8353"/>
            </a:xfrm>
            <a:custGeom>
              <a:avLst/>
              <a:gdLst/>
              <a:ahLst/>
              <a:cxnLst/>
              <a:rect l="l" t="t" r="r" b="b"/>
              <a:pathLst>
                <a:path w="209" h="184" extrusionOk="0">
                  <a:moveTo>
                    <a:pt x="106" y="0"/>
                  </a:moveTo>
                  <a:cubicBezTo>
                    <a:pt x="99" y="0"/>
                    <a:pt x="92" y="1"/>
                    <a:pt x="84" y="3"/>
                  </a:cubicBezTo>
                  <a:lnTo>
                    <a:pt x="74" y="5"/>
                  </a:lnTo>
                  <a:cubicBezTo>
                    <a:pt x="25" y="19"/>
                    <a:pt x="0" y="69"/>
                    <a:pt x="14" y="117"/>
                  </a:cubicBezTo>
                  <a:cubicBezTo>
                    <a:pt x="24" y="157"/>
                    <a:pt x="63" y="183"/>
                    <a:pt x="105" y="183"/>
                  </a:cubicBezTo>
                  <a:cubicBezTo>
                    <a:pt x="112" y="183"/>
                    <a:pt x="121" y="182"/>
                    <a:pt x="130" y="180"/>
                  </a:cubicBezTo>
                  <a:cubicBezTo>
                    <a:pt x="178" y="166"/>
                    <a:pt x="209" y="118"/>
                    <a:pt x="195" y="69"/>
                  </a:cubicBezTo>
                  <a:cubicBezTo>
                    <a:pt x="185" y="27"/>
                    <a:pt x="147" y="0"/>
                    <a:pt x="106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9"/>
            <p:cNvSpPr/>
            <p:nvPr/>
          </p:nvSpPr>
          <p:spPr>
            <a:xfrm>
              <a:off x="6276501" y="652127"/>
              <a:ext cx="9578" cy="8489"/>
            </a:xfrm>
            <a:custGeom>
              <a:avLst/>
              <a:gdLst/>
              <a:ahLst/>
              <a:cxnLst/>
              <a:rect l="l" t="t" r="r" b="b"/>
              <a:pathLst>
                <a:path w="211" h="187" extrusionOk="0">
                  <a:moveTo>
                    <a:pt x="102" y="0"/>
                  </a:moveTo>
                  <a:cubicBezTo>
                    <a:pt x="64" y="0"/>
                    <a:pt x="29" y="25"/>
                    <a:pt x="16" y="62"/>
                  </a:cubicBezTo>
                  <a:cubicBezTo>
                    <a:pt x="0" y="110"/>
                    <a:pt x="26" y="162"/>
                    <a:pt x="73" y="178"/>
                  </a:cubicBezTo>
                  <a:lnTo>
                    <a:pt x="82" y="181"/>
                  </a:lnTo>
                  <a:cubicBezTo>
                    <a:pt x="91" y="184"/>
                    <a:pt x="100" y="187"/>
                    <a:pt x="110" y="187"/>
                  </a:cubicBezTo>
                  <a:cubicBezTo>
                    <a:pt x="147" y="187"/>
                    <a:pt x="181" y="161"/>
                    <a:pt x="194" y="123"/>
                  </a:cubicBezTo>
                  <a:cubicBezTo>
                    <a:pt x="210" y="75"/>
                    <a:pt x="179" y="22"/>
                    <a:pt x="132" y="5"/>
                  </a:cubicBezTo>
                  <a:cubicBezTo>
                    <a:pt x="122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9"/>
            <p:cNvSpPr/>
            <p:nvPr/>
          </p:nvSpPr>
          <p:spPr>
            <a:xfrm>
              <a:off x="6301559" y="658800"/>
              <a:ext cx="9351" cy="8398"/>
            </a:xfrm>
            <a:custGeom>
              <a:avLst/>
              <a:gdLst/>
              <a:ahLst/>
              <a:cxnLst/>
              <a:rect l="l" t="t" r="r" b="b"/>
              <a:pathLst>
                <a:path w="206" h="185" extrusionOk="0">
                  <a:moveTo>
                    <a:pt x="100" y="1"/>
                  </a:moveTo>
                  <a:cubicBezTo>
                    <a:pt x="58" y="1"/>
                    <a:pt x="21" y="30"/>
                    <a:pt x="11" y="72"/>
                  </a:cubicBezTo>
                  <a:cubicBezTo>
                    <a:pt x="1" y="123"/>
                    <a:pt x="32" y="170"/>
                    <a:pt x="81" y="181"/>
                  </a:cubicBezTo>
                  <a:lnTo>
                    <a:pt x="91" y="183"/>
                  </a:lnTo>
                  <a:cubicBezTo>
                    <a:pt x="98" y="184"/>
                    <a:pt x="103" y="184"/>
                    <a:pt x="108" y="184"/>
                  </a:cubicBezTo>
                  <a:cubicBezTo>
                    <a:pt x="151" y="184"/>
                    <a:pt x="186" y="153"/>
                    <a:pt x="196" y="109"/>
                  </a:cubicBezTo>
                  <a:cubicBezTo>
                    <a:pt x="205" y="61"/>
                    <a:pt x="170" y="13"/>
                    <a:pt x="119" y="3"/>
                  </a:cubicBezTo>
                  <a:cubicBezTo>
                    <a:pt x="113" y="1"/>
                    <a:pt x="106" y="1"/>
                    <a:pt x="100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9"/>
            <p:cNvSpPr/>
            <p:nvPr/>
          </p:nvSpPr>
          <p:spPr>
            <a:xfrm>
              <a:off x="6427167" y="287288"/>
              <a:ext cx="9715" cy="8443"/>
            </a:xfrm>
            <a:custGeom>
              <a:avLst/>
              <a:gdLst/>
              <a:ahLst/>
              <a:cxnLst/>
              <a:rect l="l" t="t" r="r" b="b"/>
              <a:pathLst>
                <a:path w="214" h="186" extrusionOk="0">
                  <a:moveTo>
                    <a:pt x="104" y="1"/>
                  </a:moveTo>
                  <a:cubicBezTo>
                    <a:pt x="71" y="1"/>
                    <a:pt x="39" y="21"/>
                    <a:pt x="23" y="54"/>
                  </a:cubicBezTo>
                  <a:cubicBezTo>
                    <a:pt x="1" y="98"/>
                    <a:pt x="23" y="155"/>
                    <a:pt x="70" y="177"/>
                  </a:cubicBezTo>
                  <a:cubicBezTo>
                    <a:pt x="82" y="184"/>
                    <a:pt x="97" y="186"/>
                    <a:pt x="110" y="186"/>
                  </a:cubicBezTo>
                  <a:cubicBezTo>
                    <a:pt x="143" y="186"/>
                    <a:pt x="176" y="168"/>
                    <a:pt x="192" y="136"/>
                  </a:cubicBezTo>
                  <a:cubicBezTo>
                    <a:pt x="214" y="91"/>
                    <a:pt x="196" y="36"/>
                    <a:pt x="151" y="14"/>
                  </a:cubicBezTo>
                  <a:lnTo>
                    <a:pt x="141" y="10"/>
                  </a:lnTo>
                  <a:cubicBezTo>
                    <a:pt x="129" y="4"/>
                    <a:pt x="117" y="1"/>
                    <a:pt x="104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9"/>
            <p:cNvSpPr/>
            <p:nvPr/>
          </p:nvSpPr>
          <p:spPr>
            <a:xfrm>
              <a:off x="6301423" y="270991"/>
              <a:ext cx="9124" cy="8307"/>
            </a:xfrm>
            <a:custGeom>
              <a:avLst/>
              <a:gdLst/>
              <a:ahLst/>
              <a:cxnLst/>
              <a:rect l="l" t="t" r="r" b="b"/>
              <a:pathLst>
                <a:path w="201" h="183" extrusionOk="0">
                  <a:moveTo>
                    <a:pt x="101" y="1"/>
                  </a:moveTo>
                  <a:cubicBezTo>
                    <a:pt x="96" y="1"/>
                    <a:pt x="90" y="2"/>
                    <a:pt x="84" y="3"/>
                  </a:cubicBezTo>
                  <a:lnTo>
                    <a:pt x="78" y="4"/>
                  </a:lnTo>
                  <a:cubicBezTo>
                    <a:pt x="27" y="14"/>
                    <a:pt x="1" y="62"/>
                    <a:pt x="10" y="110"/>
                  </a:cubicBezTo>
                  <a:cubicBezTo>
                    <a:pt x="19" y="153"/>
                    <a:pt x="59" y="183"/>
                    <a:pt x="103" y="183"/>
                  </a:cubicBezTo>
                  <a:cubicBezTo>
                    <a:pt x="109" y="183"/>
                    <a:pt x="115" y="183"/>
                    <a:pt x="121" y="182"/>
                  </a:cubicBezTo>
                  <a:cubicBezTo>
                    <a:pt x="171" y="171"/>
                    <a:pt x="201" y="124"/>
                    <a:pt x="193" y="74"/>
                  </a:cubicBezTo>
                  <a:cubicBezTo>
                    <a:pt x="184" y="31"/>
                    <a:pt x="144" y="1"/>
                    <a:pt x="101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9"/>
            <p:cNvSpPr/>
            <p:nvPr/>
          </p:nvSpPr>
          <p:spPr>
            <a:xfrm>
              <a:off x="6288894" y="655895"/>
              <a:ext cx="9669" cy="8398"/>
            </a:xfrm>
            <a:custGeom>
              <a:avLst/>
              <a:gdLst/>
              <a:ahLst/>
              <a:cxnLst/>
              <a:rect l="l" t="t" r="r" b="b"/>
              <a:pathLst>
                <a:path w="213" h="185" extrusionOk="0">
                  <a:moveTo>
                    <a:pt x="102" y="1"/>
                  </a:moveTo>
                  <a:cubicBezTo>
                    <a:pt x="61" y="1"/>
                    <a:pt x="24" y="28"/>
                    <a:pt x="13" y="69"/>
                  </a:cubicBezTo>
                  <a:cubicBezTo>
                    <a:pt x="0" y="118"/>
                    <a:pt x="31" y="168"/>
                    <a:pt x="79" y="180"/>
                  </a:cubicBezTo>
                  <a:lnTo>
                    <a:pt x="87" y="183"/>
                  </a:lnTo>
                  <a:cubicBezTo>
                    <a:pt x="95" y="185"/>
                    <a:pt x="103" y="185"/>
                    <a:pt x="111" y="185"/>
                  </a:cubicBezTo>
                  <a:cubicBezTo>
                    <a:pt x="150" y="185"/>
                    <a:pt x="187" y="159"/>
                    <a:pt x="200" y="117"/>
                  </a:cubicBezTo>
                  <a:cubicBezTo>
                    <a:pt x="212" y="69"/>
                    <a:pt x="184" y="19"/>
                    <a:pt x="134" y="6"/>
                  </a:cubicBezTo>
                  <a:lnTo>
                    <a:pt x="124" y="3"/>
                  </a:lnTo>
                  <a:cubicBezTo>
                    <a:pt x="116" y="2"/>
                    <a:pt x="109" y="1"/>
                    <a:pt x="102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9"/>
            <p:cNvSpPr/>
            <p:nvPr/>
          </p:nvSpPr>
          <p:spPr>
            <a:xfrm>
              <a:off x="6403289" y="277437"/>
              <a:ext cx="9669" cy="8443"/>
            </a:xfrm>
            <a:custGeom>
              <a:avLst/>
              <a:gdLst/>
              <a:ahLst/>
              <a:cxnLst/>
              <a:rect l="l" t="t" r="r" b="b"/>
              <a:pathLst>
                <a:path w="213" h="186" extrusionOk="0">
                  <a:moveTo>
                    <a:pt x="102" y="1"/>
                  </a:moveTo>
                  <a:cubicBezTo>
                    <a:pt x="64" y="1"/>
                    <a:pt x="30" y="25"/>
                    <a:pt x="18" y="64"/>
                  </a:cubicBezTo>
                  <a:cubicBezTo>
                    <a:pt x="1" y="112"/>
                    <a:pt x="31" y="164"/>
                    <a:pt x="79" y="180"/>
                  </a:cubicBezTo>
                  <a:cubicBezTo>
                    <a:pt x="87" y="184"/>
                    <a:pt x="98" y="185"/>
                    <a:pt x="108" y="185"/>
                  </a:cubicBezTo>
                  <a:cubicBezTo>
                    <a:pt x="146" y="185"/>
                    <a:pt x="182" y="162"/>
                    <a:pt x="196" y="124"/>
                  </a:cubicBezTo>
                  <a:cubicBezTo>
                    <a:pt x="213" y="77"/>
                    <a:pt x="186" y="24"/>
                    <a:pt x="139" y="8"/>
                  </a:cubicBezTo>
                  <a:lnTo>
                    <a:pt x="129" y="5"/>
                  </a:lnTo>
                  <a:cubicBezTo>
                    <a:pt x="120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9"/>
            <p:cNvSpPr/>
            <p:nvPr/>
          </p:nvSpPr>
          <p:spPr>
            <a:xfrm>
              <a:off x="6391169" y="655986"/>
              <a:ext cx="9533" cy="8307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6" y="0"/>
                  </a:moveTo>
                  <a:cubicBezTo>
                    <a:pt x="97" y="0"/>
                    <a:pt x="88" y="1"/>
                    <a:pt x="80" y="4"/>
                  </a:cubicBezTo>
                  <a:cubicBezTo>
                    <a:pt x="32" y="15"/>
                    <a:pt x="1" y="66"/>
                    <a:pt x="15" y="114"/>
                  </a:cubicBezTo>
                  <a:cubicBezTo>
                    <a:pt x="25" y="155"/>
                    <a:pt x="62" y="183"/>
                    <a:pt x="103" y="183"/>
                  </a:cubicBezTo>
                  <a:cubicBezTo>
                    <a:pt x="111" y="183"/>
                    <a:pt x="119" y="182"/>
                    <a:pt x="125" y="181"/>
                  </a:cubicBezTo>
                  <a:lnTo>
                    <a:pt x="136" y="178"/>
                  </a:lnTo>
                  <a:cubicBezTo>
                    <a:pt x="184" y="165"/>
                    <a:pt x="210" y="114"/>
                    <a:pt x="196" y="66"/>
                  </a:cubicBezTo>
                  <a:cubicBezTo>
                    <a:pt x="186" y="26"/>
                    <a:pt x="147" y="0"/>
                    <a:pt x="106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9"/>
            <p:cNvSpPr/>
            <p:nvPr/>
          </p:nvSpPr>
          <p:spPr>
            <a:xfrm>
              <a:off x="6403562" y="652264"/>
              <a:ext cx="9533" cy="8353"/>
            </a:xfrm>
            <a:custGeom>
              <a:avLst/>
              <a:gdLst/>
              <a:ahLst/>
              <a:cxnLst/>
              <a:rect l="l" t="t" r="r" b="b"/>
              <a:pathLst>
                <a:path w="210" h="184" extrusionOk="0">
                  <a:moveTo>
                    <a:pt x="105" y="0"/>
                  </a:moveTo>
                  <a:cubicBezTo>
                    <a:pt x="94" y="0"/>
                    <a:pt x="84" y="2"/>
                    <a:pt x="74" y="5"/>
                  </a:cubicBezTo>
                  <a:cubicBezTo>
                    <a:pt x="26" y="21"/>
                    <a:pt x="0" y="74"/>
                    <a:pt x="16" y="121"/>
                  </a:cubicBezTo>
                  <a:cubicBezTo>
                    <a:pt x="29" y="159"/>
                    <a:pt x="64" y="184"/>
                    <a:pt x="102" y="184"/>
                  </a:cubicBezTo>
                  <a:cubicBezTo>
                    <a:pt x="112" y="184"/>
                    <a:pt x="122" y="183"/>
                    <a:pt x="132" y="178"/>
                  </a:cubicBezTo>
                  <a:lnTo>
                    <a:pt x="141" y="175"/>
                  </a:lnTo>
                  <a:cubicBezTo>
                    <a:pt x="189" y="158"/>
                    <a:pt x="210" y="109"/>
                    <a:pt x="194" y="59"/>
                  </a:cubicBezTo>
                  <a:cubicBezTo>
                    <a:pt x="182" y="23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9"/>
            <p:cNvSpPr/>
            <p:nvPr/>
          </p:nvSpPr>
          <p:spPr>
            <a:xfrm>
              <a:off x="6353264" y="662205"/>
              <a:ext cx="9124" cy="8262"/>
            </a:xfrm>
            <a:custGeom>
              <a:avLst/>
              <a:gdLst/>
              <a:ahLst/>
              <a:cxnLst/>
              <a:rect l="l" t="t" r="r" b="b"/>
              <a:pathLst>
                <a:path w="201" h="182" extrusionOk="0">
                  <a:moveTo>
                    <a:pt x="107" y="0"/>
                  </a:moveTo>
                  <a:cubicBezTo>
                    <a:pt x="105" y="0"/>
                    <a:pt x="102" y="0"/>
                    <a:pt x="100" y="1"/>
                  </a:cubicBezTo>
                  <a:lnTo>
                    <a:pt x="89" y="1"/>
                  </a:lnTo>
                  <a:cubicBezTo>
                    <a:pt x="39" y="4"/>
                    <a:pt x="1" y="48"/>
                    <a:pt x="5" y="98"/>
                  </a:cubicBezTo>
                  <a:cubicBezTo>
                    <a:pt x="8" y="145"/>
                    <a:pt x="48" y="182"/>
                    <a:pt x="96" y="182"/>
                  </a:cubicBezTo>
                  <a:lnTo>
                    <a:pt x="102" y="182"/>
                  </a:lnTo>
                  <a:lnTo>
                    <a:pt x="110" y="181"/>
                  </a:lnTo>
                  <a:cubicBezTo>
                    <a:pt x="160" y="178"/>
                    <a:pt x="200" y="134"/>
                    <a:pt x="196" y="84"/>
                  </a:cubicBezTo>
                  <a:cubicBezTo>
                    <a:pt x="193" y="38"/>
                    <a:pt x="155" y="0"/>
                    <a:pt x="107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9"/>
            <p:cNvSpPr/>
            <p:nvPr/>
          </p:nvSpPr>
          <p:spPr>
            <a:xfrm>
              <a:off x="6415546" y="647543"/>
              <a:ext cx="9896" cy="8580"/>
            </a:xfrm>
            <a:custGeom>
              <a:avLst/>
              <a:gdLst/>
              <a:ahLst/>
              <a:cxnLst/>
              <a:rect l="l" t="t" r="r" b="b"/>
              <a:pathLst>
                <a:path w="218" h="189" extrusionOk="0">
                  <a:moveTo>
                    <a:pt x="114" y="1"/>
                  </a:moveTo>
                  <a:cubicBezTo>
                    <a:pt x="103" y="1"/>
                    <a:pt x="91" y="3"/>
                    <a:pt x="79" y="8"/>
                  </a:cubicBezTo>
                  <a:lnTo>
                    <a:pt x="69" y="12"/>
                  </a:lnTo>
                  <a:cubicBezTo>
                    <a:pt x="23" y="31"/>
                    <a:pt x="1" y="86"/>
                    <a:pt x="21" y="132"/>
                  </a:cubicBezTo>
                  <a:cubicBezTo>
                    <a:pt x="34" y="167"/>
                    <a:pt x="69" y="189"/>
                    <a:pt x="105" y="189"/>
                  </a:cubicBezTo>
                  <a:cubicBezTo>
                    <a:pt x="117" y="189"/>
                    <a:pt x="128" y="186"/>
                    <a:pt x="140" y="182"/>
                  </a:cubicBezTo>
                  <a:lnTo>
                    <a:pt x="148" y="178"/>
                  </a:lnTo>
                  <a:cubicBezTo>
                    <a:pt x="196" y="160"/>
                    <a:pt x="218" y="105"/>
                    <a:pt x="198" y="60"/>
                  </a:cubicBezTo>
                  <a:cubicBezTo>
                    <a:pt x="184" y="23"/>
                    <a:pt x="150" y="1"/>
                    <a:pt x="114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9"/>
            <p:cNvSpPr/>
            <p:nvPr/>
          </p:nvSpPr>
          <p:spPr>
            <a:xfrm>
              <a:off x="6415365" y="281977"/>
              <a:ext cx="9760" cy="8443"/>
            </a:xfrm>
            <a:custGeom>
              <a:avLst/>
              <a:gdLst/>
              <a:ahLst/>
              <a:cxnLst/>
              <a:rect l="l" t="t" r="r" b="b"/>
              <a:pathLst>
                <a:path w="215" h="186" extrusionOk="0">
                  <a:moveTo>
                    <a:pt x="105" y="0"/>
                  </a:moveTo>
                  <a:cubicBezTo>
                    <a:pt x="69" y="0"/>
                    <a:pt x="36" y="22"/>
                    <a:pt x="21" y="58"/>
                  </a:cubicBezTo>
                  <a:cubicBezTo>
                    <a:pt x="1" y="104"/>
                    <a:pt x="26" y="159"/>
                    <a:pt x="73" y="178"/>
                  </a:cubicBezTo>
                  <a:cubicBezTo>
                    <a:pt x="85" y="184"/>
                    <a:pt x="98" y="186"/>
                    <a:pt x="110" y="186"/>
                  </a:cubicBezTo>
                  <a:cubicBezTo>
                    <a:pt x="146" y="186"/>
                    <a:pt x="179" y="165"/>
                    <a:pt x="195" y="131"/>
                  </a:cubicBezTo>
                  <a:cubicBezTo>
                    <a:pt x="215" y="84"/>
                    <a:pt x="193" y="31"/>
                    <a:pt x="147" y="11"/>
                  </a:cubicBezTo>
                  <a:lnTo>
                    <a:pt x="137" y="6"/>
                  </a:ln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9"/>
            <p:cNvSpPr/>
            <p:nvPr/>
          </p:nvSpPr>
          <p:spPr>
            <a:xfrm>
              <a:off x="6365566" y="268812"/>
              <a:ext cx="9351" cy="8398"/>
            </a:xfrm>
            <a:custGeom>
              <a:avLst/>
              <a:gdLst/>
              <a:ahLst/>
              <a:cxnLst/>
              <a:rect l="l" t="t" r="r" b="b"/>
              <a:pathLst>
                <a:path w="206" h="185" extrusionOk="0">
                  <a:moveTo>
                    <a:pt x="99" y="0"/>
                  </a:moveTo>
                  <a:cubicBezTo>
                    <a:pt x="55" y="0"/>
                    <a:pt x="14" y="34"/>
                    <a:pt x="7" y="80"/>
                  </a:cubicBezTo>
                  <a:cubicBezTo>
                    <a:pt x="1" y="130"/>
                    <a:pt x="37" y="175"/>
                    <a:pt x="87" y="182"/>
                  </a:cubicBezTo>
                  <a:lnTo>
                    <a:pt x="98" y="184"/>
                  </a:lnTo>
                  <a:cubicBezTo>
                    <a:pt x="101" y="184"/>
                    <a:pt x="105" y="185"/>
                    <a:pt x="107" y="185"/>
                  </a:cubicBezTo>
                  <a:cubicBezTo>
                    <a:pt x="154" y="185"/>
                    <a:pt x="194" y="151"/>
                    <a:pt x="199" y="104"/>
                  </a:cubicBezTo>
                  <a:cubicBezTo>
                    <a:pt x="205" y="54"/>
                    <a:pt x="168" y="7"/>
                    <a:pt x="118" y="3"/>
                  </a:cubicBezTo>
                  <a:lnTo>
                    <a:pt x="110" y="1"/>
                  </a:lnTo>
                  <a:cubicBezTo>
                    <a:pt x="107" y="1"/>
                    <a:pt x="103" y="0"/>
                    <a:pt x="99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9"/>
            <p:cNvSpPr/>
            <p:nvPr/>
          </p:nvSpPr>
          <p:spPr>
            <a:xfrm>
              <a:off x="6366020" y="660934"/>
              <a:ext cx="9306" cy="8398"/>
            </a:xfrm>
            <a:custGeom>
              <a:avLst/>
              <a:gdLst/>
              <a:ahLst/>
              <a:cxnLst/>
              <a:rect l="l" t="t" r="r" b="b"/>
              <a:pathLst>
                <a:path w="205" h="185" extrusionOk="0">
                  <a:moveTo>
                    <a:pt x="110" y="1"/>
                  </a:moveTo>
                  <a:cubicBezTo>
                    <a:pt x="105" y="1"/>
                    <a:pt x="100" y="1"/>
                    <a:pt x="95" y="2"/>
                  </a:cubicBezTo>
                  <a:lnTo>
                    <a:pt x="86" y="3"/>
                  </a:lnTo>
                  <a:cubicBezTo>
                    <a:pt x="36" y="10"/>
                    <a:pt x="0" y="56"/>
                    <a:pt x="7" y="106"/>
                  </a:cubicBezTo>
                  <a:cubicBezTo>
                    <a:pt x="14" y="152"/>
                    <a:pt x="53" y="185"/>
                    <a:pt x="97" y="185"/>
                  </a:cubicBezTo>
                  <a:cubicBezTo>
                    <a:pt x="101" y="185"/>
                    <a:pt x="106" y="185"/>
                    <a:pt x="110" y="184"/>
                  </a:cubicBezTo>
                  <a:lnTo>
                    <a:pt x="119" y="182"/>
                  </a:lnTo>
                  <a:cubicBezTo>
                    <a:pt x="169" y="176"/>
                    <a:pt x="205" y="130"/>
                    <a:pt x="199" y="79"/>
                  </a:cubicBezTo>
                  <a:cubicBezTo>
                    <a:pt x="192" y="34"/>
                    <a:pt x="154" y="1"/>
                    <a:pt x="110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9"/>
            <p:cNvSpPr/>
            <p:nvPr/>
          </p:nvSpPr>
          <p:spPr>
            <a:xfrm>
              <a:off x="6390942" y="273715"/>
              <a:ext cx="9533" cy="8489"/>
            </a:xfrm>
            <a:custGeom>
              <a:avLst/>
              <a:gdLst/>
              <a:ahLst/>
              <a:cxnLst/>
              <a:rect l="l" t="t" r="r" b="b"/>
              <a:pathLst>
                <a:path w="210" h="187" extrusionOk="0">
                  <a:moveTo>
                    <a:pt x="99" y="1"/>
                  </a:moveTo>
                  <a:cubicBezTo>
                    <a:pt x="59" y="1"/>
                    <a:pt x="24" y="29"/>
                    <a:pt x="13" y="71"/>
                  </a:cubicBezTo>
                  <a:cubicBezTo>
                    <a:pt x="1" y="119"/>
                    <a:pt x="34" y="170"/>
                    <a:pt x="84" y="182"/>
                  </a:cubicBezTo>
                  <a:cubicBezTo>
                    <a:pt x="92" y="185"/>
                    <a:pt x="100" y="186"/>
                    <a:pt x="108" y="186"/>
                  </a:cubicBezTo>
                  <a:cubicBezTo>
                    <a:pt x="148" y="186"/>
                    <a:pt x="185" y="160"/>
                    <a:pt x="196" y="119"/>
                  </a:cubicBezTo>
                  <a:cubicBezTo>
                    <a:pt x="209" y="70"/>
                    <a:pt x="180" y="20"/>
                    <a:pt x="131" y="7"/>
                  </a:cubicBezTo>
                  <a:lnTo>
                    <a:pt x="121" y="4"/>
                  </a:ln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9"/>
            <p:cNvSpPr/>
            <p:nvPr/>
          </p:nvSpPr>
          <p:spPr>
            <a:xfrm>
              <a:off x="6378685" y="658846"/>
              <a:ext cx="9442" cy="8443"/>
            </a:xfrm>
            <a:custGeom>
              <a:avLst/>
              <a:gdLst/>
              <a:ahLst/>
              <a:cxnLst/>
              <a:rect l="l" t="t" r="r" b="b"/>
              <a:pathLst>
                <a:path w="208" h="186" extrusionOk="0">
                  <a:moveTo>
                    <a:pt x="109" y="0"/>
                  </a:moveTo>
                  <a:cubicBezTo>
                    <a:pt x="103" y="0"/>
                    <a:pt x="97" y="1"/>
                    <a:pt x="91" y="2"/>
                  </a:cubicBezTo>
                  <a:lnTo>
                    <a:pt x="81" y="4"/>
                  </a:lnTo>
                  <a:cubicBezTo>
                    <a:pt x="31" y="14"/>
                    <a:pt x="1" y="64"/>
                    <a:pt x="10" y="112"/>
                  </a:cubicBezTo>
                  <a:cubicBezTo>
                    <a:pt x="20" y="156"/>
                    <a:pt x="58" y="185"/>
                    <a:pt x="100" y="185"/>
                  </a:cubicBezTo>
                  <a:cubicBezTo>
                    <a:pt x="106" y="185"/>
                    <a:pt x="112" y="185"/>
                    <a:pt x="120" y="182"/>
                  </a:cubicBezTo>
                  <a:lnTo>
                    <a:pt x="126" y="181"/>
                  </a:lnTo>
                  <a:cubicBezTo>
                    <a:pt x="176" y="172"/>
                    <a:pt x="207" y="123"/>
                    <a:pt x="199" y="73"/>
                  </a:cubicBezTo>
                  <a:cubicBezTo>
                    <a:pt x="191" y="31"/>
                    <a:pt x="153" y="0"/>
                    <a:pt x="109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9"/>
            <p:cNvSpPr/>
            <p:nvPr/>
          </p:nvSpPr>
          <p:spPr>
            <a:xfrm>
              <a:off x="6378458" y="270809"/>
              <a:ext cx="9351" cy="8443"/>
            </a:xfrm>
            <a:custGeom>
              <a:avLst/>
              <a:gdLst/>
              <a:ahLst/>
              <a:cxnLst/>
              <a:rect l="l" t="t" r="r" b="b"/>
              <a:pathLst>
                <a:path w="206" h="186" extrusionOk="0">
                  <a:moveTo>
                    <a:pt x="97" y="1"/>
                  </a:moveTo>
                  <a:cubicBezTo>
                    <a:pt x="55" y="1"/>
                    <a:pt x="19" y="32"/>
                    <a:pt x="11" y="76"/>
                  </a:cubicBezTo>
                  <a:cubicBezTo>
                    <a:pt x="0" y="126"/>
                    <a:pt x="37" y="175"/>
                    <a:pt x="88" y="184"/>
                  </a:cubicBezTo>
                  <a:cubicBezTo>
                    <a:pt x="94" y="186"/>
                    <a:pt x="100" y="186"/>
                    <a:pt x="106" y="186"/>
                  </a:cubicBezTo>
                  <a:cubicBezTo>
                    <a:pt x="148" y="186"/>
                    <a:pt x="186" y="155"/>
                    <a:pt x="196" y="112"/>
                  </a:cubicBezTo>
                  <a:cubicBezTo>
                    <a:pt x="205" y="61"/>
                    <a:pt x="173" y="14"/>
                    <a:pt x="123" y="5"/>
                  </a:cubicBezTo>
                  <a:lnTo>
                    <a:pt x="113" y="2"/>
                  </a:lnTo>
                  <a:cubicBezTo>
                    <a:pt x="108" y="1"/>
                    <a:pt x="102" y="1"/>
                    <a:pt x="97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9"/>
            <p:cNvSpPr/>
            <p:nvPr/>
          </p:nvSpPr>
          <p:spPr>
            <a:xfrm>
              <a:off x="6143131" y="465055"/>
              <a:ext cx="8625" cy="8670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95" y="1"/>
                  </a:moveTo>
                  <a:cubicBezTo>
                    <a:pt x="43" y="1"/>
                    <a:pt x="0" y="43"/>
                    <a:pt x="0" y="96"/>
                  </a:cubicBezTo>
                  <a:cubicBezTo>
                    <a:pt x="1" y="148"/>
                    <a:pt x="43" y="191"/>
                    <a:pt x="95" y="191"/>
                  </a:cubicBezTo>
                  <a:cubicBezTo>
                    <a:pt x="148" y="191"/>
                    <a:pt x="190" y="148"/>
                    <a:pt x="190" y="96"/>
                  </a:cubicBezTo>
                  <a:cubicBezTo>
                    <a:pt x="190" y="44"/>
                    <a:pt x="148" y="1"/>
                    <a:pt x="95" y="1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9"/>
            <p:cNvSpPr/>
            <p:nvPr/>
          </p:nvSpPr>
          <p:spPr>
            <a:xfrm>
              <a:off x="6310774" y="434958"/>
              <a:ext cx="68183" cy="68274"/>
            </a:xfrm>
            <a:custGeom>
              <a:avLst/>
              <a:gdLst/>
              <a:ahLst/>
              <a:cxnLst/>
              <a:rect l="l" t="t" r="r" b="b"/>
              <a:pathLst>
                <a:path w="1502" h="1504" extrusionOk="0">
                  <a:moveTo>
                    <a:pt x="751" y="0"/>
                  </a:moveTo>
                  <a:cubicBezTo>
                    <a:pt x="337" y="0"/>
                    <a:pt x="0" y="337"/>
                    <a:pt x="0" y="752"/>
                  </a:cubicBezTo>
                  <a:cubicBezTo>
                    <a:pt x="0" y="1168"/>
                    <a:pt x="337" y="1503"/>
                    <a:pt x="751" y="1503"/>
                  </a:cubicBezTo>
                  <a:cubicBezTo>
                    <a:pt x="1166" y="1503"/>
                    <a:pt x="1502" y="1168"/>
                    <a:pt x="1502" y="752"/>
                  </a:cubicBezTo>
                  <a:cubicBezTo>
                    <a:pt x="1502" y="337"/>
                    <a:pt x="1166" y="0"/>
                    <a:pt x="7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9"/>
            <p:cNvSpPr/>
            <p:nvPr/>
          </p:nvSpPr>
          <p:spPr>
            <a:xfrm>
              <a:off x="6200192" y="259778"/>
              <a:ext cx="14844" cy="14799"/>
            </a:xfrm>
            <a:custGeom>
              <a:avLst/>
              <a:gdLst/>
              <a:ahLst/>
              <a:cxnLst/>
              <a:rect l="l" t="t" r="r" b="b"/>
              <a:pathLst>
                <a:path w="327" h="326" extrusionOk="0">
                  <a:moveTo>
                    <a:pt x="164" y="84"/>
                  </a:moveTo>
                  <a:cubicBezTo>
                    <a:pt x="208" y="84"/>
                    <a:pt x="243" y="120"/>
                    <a:pt x="243" y="163"/>
                  </a:cubicBezTo>
                  <a:cubicBezTo>
                    <a:pt x="243" y="207"/>
                    <a:pt x="208" y="242"/>
                    <a:pt x="164" y="242"/>
                  </a:cubicBezTo>
                  <a:cubicBezTo>
                    <a:pt x="120" y="242"/>
                    <a:pt x="85" y="207"/>
                    <a:pt x="85" y="163"/>
                  </a:cubicBezTo>
                  <a:cubicBezTo>
                    <a:pt x="85" y="120"/>
                    <a:pt x="119" y="84"/>
                    <a:pt x="164" y="84"/>
                  </a:cubicBezTo>
                  <a:close/>
                  <a:moveTo>
                    <a:pt x="164" y="1"/>
                  </a:moveTo>
                  <a:cubicBezTo>
                    <a:pt x="74" y="1"/>
                    <a:pt x="2" y="74"/>
                    <a:pt x="2" y="163"/>
                  </a:cubicBezTo>
                  <a:cubicBezTo>
                    <a:pt x="0" y="253"/>
                    <a:pt x="73" y="326"/>
                    <a:pt x="164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74"/>
                    <a:pt x="253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9"/>
            <p:cNvSpPr/>
            <p:nvPr/>
          </p:nvSpPr>
          <p:spPr>
            <a:xfrm>
              <a:off x="6298291" y="220739"/>
              <a:ext cx="14799" cy="14799"/>
            </a:xfrm>
            <a:custGeom>
              <a:avLst/>
              <a:gdLst/>
              <a:ahLst/>
              <a:cxnLst/>
              <a:rect l="l" t="t" r="r" b="b"/>
              <a:pathLst>
                <a:path w="326" h="326" extrusionOk="0">
                  <a:moveTo>
                    <a:pt x="163" y="83"/>
                  </a:moveTo>
                  <a:cubicBezTo>
                    <a:pt x="207" y="83"/>
                    <a:pt x="243" y="118"/>
                    <a:pt x="243" y="162"/>
                  </a:cubicBezTo>
                  <a:cubicBezTo>
                    <a:pt x="243" y="205"/>
                    <a:pt x="207" y="241"/>
                    <a:pt x="163" y="241"/>
                  </a:cubicBezTo>
                  <a:cubicBezTo>
                    <a:pt x="120" y="241"/>
                    <a:pt x="84" y="205"/>
                    <a:pt x="84" y="162"/>
                  </a:cubicBezTo>
                  <a:cubicBezTo>
                    <a:pt x="84" y="118"/>
                    <a:pt x="119" y="83"/>
                    <a:pt x="163" y="83"/>
                  </a:cubicBezTo>
                  <a:close/>
                  <a:moveTo>
                    <a:pt x="163" y="0"/>
                  </a:moveTo>
                  <a:cubicBezTo>
                    <a:pt x="74" y="0"/>
                    <a:pt x="1" y="73"/>
                    <a:pt x="1" y="163"/>
                  </a:cubicBezTo>
                  <a:cubicBezTo>
                    <a:pt x="0" y="252"/>
                    <a:pt x="74" y="325"/>
                    <a:pt x="163" y="325"/>
                  </a:cubicBezTo>
                  <a:cubicBezTo>
                    <a:pt x="253" y="325"/>
                    <a:pt x="326" y="252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9"/>
            <p:cNvSpPr/>
            <p:nvPr/>
          </p:nvSpPr>
          <p:spPr>
            <a:xfrm>
              <a:off x="6350223" y="217561"/>
              <a:ext cx="14799" cy="14799"/>
            </a:xfrm>
            <a:custGeom>
              <a:avLst/>
              <a:gdLst/>
              <a:ahLst/>
              <a:cxnLst/>
              <a:rect l="l" t="t" r="r" b="b"/>
              <a:pathLst>
                <a:path w="326" h="326" extrusionOk="0">
                  <a:moveTo>
                    <a:pt x="163" y="83"/>
                  </a:moveTo>
                  <a:cubicBezTo>
                    <a:pt x="206" y="83"/>
                    <a:pt x="242" y="118"/>
                    <a:pt x="242" y="162"/>
                  </a:cubicBezTo>
                  <a:cubicBezTo>
                    <a:pt x="242" y="205"/>
                    <a:pt x="206" y="241"/>
                    <a:pt x="163" y="241"/>
                  </a:cubicBezTo>
                  <a:cubicBezTo>
                    <a:pt x="119" y="241"/>
                    <a:pt x="84" y="205"/>
                    <a:pt x="84" y="162"/>
                  </a:cubicBezTo>
                  <a:cubicBezTo>
                    <a:pt x="84" y="118"/>
                    <a:pt x="119" y="83"/>
                    <a:pt x="163" y="83"/>
                  </a:cubicBezTo>
                  <a:close/>
                  <a:moveTo>
                    <a:pt x="163" y="1"/>
                  </a:moveTo>
                  <a:cubicBezTo>
                    <a:pt x="73" y="1"/>
                    <a:pt x="0" y="73"/>
                    <a:pt x="0" y="163"/>
                  </a:cubicBezTo>
                  <a:cubicBezTo>
                    <a:pt x="0" y="252"/>
                    <a:pt x="73" y="325"/>
                    <a:pt x="163" y="325"/>
                  </a:cubicBezTo>
                  <a:cubicBezTo>
                    <a:pt x="252" y="325"/>
                    <a:pt x="325" y="253"/>
                    <a:pt x="325" y="163"/>
                  </a:cubicBezTo>
                  <a:cubicBezTo>
                    <a:pt x="325" y="73"/>
                    <a:pt x="25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9"/>
            <p:cNvSpPr/>
            <p:nvPr/>
          </p:nvSpPr>
          <p:spPr>
            <a:xfrm>
              <a:off x="6402155" y="226050"/>
              <a:ext cx="14844" cy="14799"/>
            </a:xfrm>
            <a:custGeom>
              <a:avLst/>
              <a:gdLst/>
              <a:ahLst/>
              <a:cxnLst/>
              <a:rect l="l" t="t" r="r" b="b"/>
              <a:pathLst>
                <a:path w="327" h="326" extrusionOk="0">
                  <a:moveTo>
                    <a:pt x="164" y="84"/>
                  </a:moveTo>
                  <a:cubicBezTo>
                    <a:pt x="207" y="84"/>
                    <a:pt x="243" y="119"/>
                    <a:pt x="243" y="163"/>
                  </a:cubicBezTo>
                  <a:cubicBezTo>
                    <a:pt x="243" y="207"/>
                    <a:pt x="207" y="242"/>
                    <a:pt x="164" y="242"/>
                  </a:cubicBezTo>
                  <a:cubicBezTo>
                    <a:pt x="121" y="242"/>
                    <a:pt x="85" y="207"/>
                    <a:pt x="85" y="163"/>
                  </a:cubicBezTo>
                  <a:cubicBezTo>
                    <a:pt x="85" y="119"/>
                    <a:pt x="121" y="84"/>
                    <a:pt x="164" y="84"/>
                  </a:cubicBezTo>
                  <a:close/>
                  <a:moveTo>
                    <a:pt x="164" y="0"/>
                  </a:moveTo>
                  <a:cubicBezTo>
                    <a:pt x="74" y="0"/>
                    <a:pt x="0" y="73"/>
                    <a:pt x="0" y="163"/>
                  </a:cubicBezTo>
                  <a:cubicBezTo>
                    <a:pt x="0" y="252"/>
                    <a:pt x="74" y="325"/>
                    <a:pt x="164" y="325"/>
                  </a:cubicBezTo>
                  <a:cubicBezTo>
                    <a:pt x="254" y="325"/>
                    <a:pt x="326" y="252"/>
                    <a:pt x="326" y="163"/>
                  </a:cubicBezTo>
                  <a:cubicBezTo>
                    <a:pt x="326" y="73"/>
                    <a:pt x="254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9"/>
            <p:cNvSpPr/>
            <p:nvPr/>
          </p:nvSpPr>
          <p:spPr>
            <a:xfrm>
              <a:off x="6531394" y="313163"/>
              <a:ext cx="14844" cy="14799"/>
            </a:xfrm>
            <a:custGeom>
              <a:avLst/>
              <a:gdLst/>
              <a:ahLst/>
              <a:cxnLst/>
              <a:rect l="l" t="t" r="r" b="b"/>
              <a:pathLst>
                <a:path w="327" h="326" extrusionOk="0">
                  <a:moveTo>
                    <a:pt x="164" y="84"/>
                  </a:moveTo>
                  <a:cubicBezTo>
                    <a:pt x="207" y="84"/>
                    <a:pt x="243" y="120"/>
                    <a:pt x="243" y="163"/>
                  </a:cubicBezTo>
                  <a:cubicBezTo>
                    <a:pt x="243" y="207"/>
                    <a:pt x="207" y="242"/>
                    <a:pt x="164" y="242"/>
                  </a:cubicBezTo>
                  <a:cubicBezTo>
                    <a:pt x="121" y="242"/>
                    <a:pt x="85" y="207"/>
                    <a:pt x="85" y="163"/>
                  </a:cubicBezTo>
                  <a:cubicBezTo>
                    <a:pt x="85" y="120"/>
                    <a:pt x="120" y="84"/>
                    <a:pt x="164" y="84"/>
                  </a:cubicBezTo>
                  <a:close/>
                  <a:moveTo>
                    <a:pt x="164" y="1"/>
                  </a:moveTo>
                  <a:cubicBezTo>
                    <a:pt x="75" y="1"/>
                    <a:pt x="2" y="73"/>
                    <a:pt x="2" y="163"/>
                  </a:cubicBezTo>
                  <a:cubicBezTo>
                    <a:pt x="1" y="253"/>
                    <a:pt x="75" y="325"/>
                    <a:pt x="164" y="325"/>
                  </a:cubicBezTo>
                  <a:cubicBezTo>
                    <a:pt x="254" y="325"/>
                    <a:pt x="327" y="253"/>
                    <a:pt x="327" y="163"/>
                  </a:cubicBezTo>
                  <a:cubicBezTo>
                    <a:pt x="327" y="73"/>
                    <a:pt x="254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6581646" y="461695"/>
              <a:ext cx="14799" cy="14753"/>
            </a:xfrm>
            <a:custGeom>
              <a:avLst/>
              <a:gdLst/>
              <a:ahLst/>
              <a:cxnLst/>
              <a:rect l="l" t="t" r="r" b="b"/>
              <a:pathLst>
                <a:path w="326" h="325" extrusionOk="0">
                  <a:moveTo>
                    <a:pt x="163" y="84"/>
                  </a:moveTo>
                  <a:cubicBezTo>
                    <a:pt x="207" y="84"/>
                    <a:pt x="243" y="120"/>
                    <a:pt x="243" y="163"/>
                  </a:cubicBezTo>
                  <a:cubicBezTo>
                    <a:pt x="243" y="207"/>
                    <a:pt x="207" y="242"/>
                    <a:pt x="163" y="242"/>
                  </a:cubicBezTo>
                  <a:cubicBezTo>
                    <a:pt x="120" y="242"/>
                    <a:pt x="84" y="207"/>
                    <a:pt x="84" y="163"/>
                  </a:cubicBezTo>
                  <a:cubicBezTo>
                    <a:pt x="84" y="118"/>
                    <a:pt x="118" y="84"/>
                    <a:pt x="163" y="84"/>
                  </a:cubicBezTo>
                  <a:close/>
                  <a:moveTo>
                    <a:pt x="163" y="1"/>
                  </a:moveTo>
                  <a:cubicBezTo>
                    <a:pt x="74" y="1"/>
                    <a:pt x="1" y="74"/>
                    <a:pt x="1" y="163"/>
                  </a:cubicBezTo>
                  <a:cubicBezTo>
                    <a:pt x="0" y="253"/>
                    <a:pt x="74" y="325"/>
                    <a:pt x="163" y="325"/>
                  </a:cubicBezTo>
                  <a:cubicBezTo>
                    <a:pt x="253" y="325"/>
                    <a:pt x="326" y="253"/>
                    <a:pt x="326" y="163"/>
                  </a:cubicBezTo>
                  <a:cubicBezTo>
                    <a:pt x="326" y="74"/>
                    <a:pt x="253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9"/>
            <p:cNvSpPr/>
            <p:nvPr/>
          </p:nvSpPr>
          <p:spPr>
            <a:xfrm>
              <a:off x="6575927" y="514808"/>
              <a:ext cx="14753" cy="14753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163" y="82"/>
                  </a:moveTo>
                  <a:cubicBezTo>
                    <a:pt x="206" y="82"/>
                    <a:pt x="242" y="118"/>
                    <a:pt x="242" y="161"/>
                  </a:cubicBezTo>
                  <a:cubicBezTo>
                    <a:pt x="242" y="205"/>
                    <a:pt x="206" y="240"/>
                    <a:pt x="163" y="240"/>
                  </a:cubicBezTo>
                  <a:cubicBezTo>
                    <a:pt x="120" y="240"/>
                    <a:pt x="84" y="205"/>
                    <a:pt x="84" y="161"/>
                  </a:cubicBezTo>
                  <a:cubicBezTo>
                    <a:pt x="84" y="118"/>
                    <a:pt x="120" y="82"/>
                    <a:pt x="163" y="82"/>
                  </a:cubicBezTo>
                  <a:close/>
                  <a:moveTo>
                    <a:pt x="163" y="0"/>
                  </a:moveTo>
                  <a:cubicBezTo>
                    <a:pt x="73" y="0"/>
                    <a:pt x="1" y="73"/>
                    <a:pt x="1" y="163"/>
                  </a:cubicBezTo>
                  <a:cubicBezTo>
                    <a:pt x="1" y="253"/>
                    <a:pt x="73" y="324"/>
                    <a:pt x="163" y="324"/>
                  </a:cubicBezTo>
                  <a:cubicBezTo>
                    <a:pt x="253" y="324"/>
                    <a:pt x="324" y="253"/>
                    <a:pt x="324" y="163"/>
                  </a:cubicBezTo>
                  <a:cubicBezTo>
                    <a:pt x="324" y="73"/>
                    <a:pt x="253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9"/>
            <p:cNvSpPr/>
            <p:nvPr/>
          </p:nvSpPr>
          <p:spPr>
            <a:xfrm>
              <a:off x="6559312" y="563970"/>
              <a:ext cx="14753" cy="14799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162" y="84"/>
                  </a:moveTo>
                  <a:cubicBezTo>
                    <a:pt x="206" y="84"/>
                    <a:pt x="241" y="120"/>
                    <a:pt x="241" y="163"/>
                  </a:cubicBezTo>
                  <a:cubicBezTo>
                    <a:pt x="241" y="206"/>
                    <a:pt x="206" y="242"/>
                    <a:pt x="162" y="242"/>
                  </a:cubicBezTo>
                  <a:cubicBezTo>
                    <a:pt x="119" y="242"/>
                    <a:pt x="83" y="206"/>
                    <a:pt x="83" y="163"/>
                  </a:cubicBezTo>
                  <a:cubicBezTo>
                    <a:pt x="83" y="120"/>
                    <a:pt x="119" y="84"/>
                    <a:pt x="162" y="84"/>
                  </a:cubicBezTo>
                  <a:close/>
                  <a:moveTo>
                    <a:pt x="162" y="1"/>
                  </a:moveTo>
                  <a:cubicBezTo>
                    <a:pt x="72" y="1"/>
                    <a:pt x="1" y="73"/>
                    <a:pt x="1" y="163"/>
                  </a:cubicBezTo>
                  <a:cubicBezTo>
                    <a:pt x="1" y="253"/>
                    <a:pt x="72" y="325"/>
                    <a:pt x="162" y="325"/>
                  </a:cubicBezTo>
                  <a:cubicBezTo>
                    <a:pt x="252" y="325"/>
                    <a:pt x="324" y="253"/>
                    <a:pt x="324" y="163"/>
                  </a:cubicBezTo>
                  <a:cubicBezTo>
                    <a:pt x="324" y="73"/>
                    <a:pt x="252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9"/>
            <p:cNvSpPr/>
            <p:nvPr/>
          </p:nvSpPr>
          <p:spPr>
            <a:xfrm>
              <a:off x="6531440" y="609865"/>
              <a:ext cx="14799" cy="14799"/>
            </a:xfrm>
            <a:custGeom>
              <a:avLst/>
              <a:gdLst/>
              <a:ahLst/>
              <a:cxnLst/>
              <a:rect l="l" t="t" r="r" b="b"/>
              <a:pathLst>
                <a:path w="326" h="326" extrusionOk="0">
                  <a:moveTo>
                    <a:pt x="163" y="84"/>
                  </a:moveTo>
                  <a:cubicBezTo>
                    <a:pt x="206" y="84"/>
                    <a:pt x="242" y="119"/>
                    <a:pt x="242" y="163"/>
                  </a:cubicBezTo>
                  <a:cubicBezTo>
                    <a:pt x="242" y="207"/>
                    <a:pt x="206" y="242"/>
                    <a:pt x="163" y="242"/>
                  </a:cubicBezTo>
                  <a:cubicBezTo>
                    <a:pt x="120" y="242"/>
                    <a:pt x="84" y="207"/>
                    <a:pt x="84" y="163"/>
                  </a:cubicBezTo>
                  <a:cubicBezTo>
                    <a:pt x="84" y="119"/>
                    <a:pt x="120" y="84"/>
                    <a:pt x="163" y="84"/>
                  </a:cubicBezTo>
                  <a:close/>
                  <a:moveTo>
                    <a:pt x="163" y="1"/>
                  </a:moveTo>
                  <a:cubicBezTo>
                    <a:pt x="74" y="1"/>
                    <a:pt x="1" y="74"/>
                    <a:pt x="1" y="163"/>
                  </a:cubicBezTo>
                  <a:cubicBezTo>
                    <a:pt x="1" y="253"/>
                    <a:pt x="74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74"/>
                    <a:pt x="253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9"/>
            <p:cNvSpPr/>
            <p:nvPr/>
          </p:nvSpPr>
          <p:spPr>
            <a:xfrm>
              <a:off x="6350677" y="705875"/>
              <a:ext cx="14799" cy="14799"/>
            </a:xfrm>
            <a:custGeom>
              <a:avLst/>
              <a:gdLst/>
              <a:ahLst/>
              <a:cxnLst/>
              <a:rect l="l" t="t" r="r" b="b"/>
              <a:pathLst>
                <a:path w="326" h="326" extrusionOk="0">
                  <a:moveTo>
                    <a:pt x="163" y="84"/>
                  </a:moveTo>
                  <a:cubicBezTo>
                    <a:pt x="206" y="84"/>
                    <a:pt x="242" y="119"/>
                    <a:pt x="242" y="163"/>
                  </a:cubicBezTo>
                  <a:cubicBezTo>
                    <a:pt x="242" y="206"/>
                    <a:pt x="206" y="242"/>
                    <a:pt x="163" y="242"/>
                  </a:cubicBezTo>
                  <a:cubicBezTo>
                    <a:pt x="120" y="242"/>
                    <a:pt x="84" y="206"/>
                    <a:pt x="84" y="163"/>
                  </a:cubicBezTo>
                  <a:cubicBezTo>
                    <a:pt x="84" y="119"/>
                    <a:pt x="120" y="84"/>
                    <a:pt x="163" y="84"/>
                  </a:cubicBezTo>
                  <a:close/>
                  <a:moveTo>
                    <a:pt x="163" y="0"/>
                  </a:moveTo>
                  <a:cubicBezTo>
                    <a:pt x="74" y="0"/>
                    <a:pt x="1" y="73"/>
                    <a:pt x="1" y="163"/>
                  </a:cubicBezTo>
                  <a:cubicBezTo>
                    <a:pt x="1" y="252"/>
                    <a:pt x="74" y="325"/>
                    <a:pt x="163" y="325"/>
                  </a:cubicBezTo>
                  <a:cubicBezTo>
                    <a:pt x="253" y="325"/>
                    <a:pt x="326" y="252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9"/>
            <p:cNvSpPr/>
            <p:nvPr/>
          </p:nvSpPr>
          <p:spPr>
            <a:xfrm>
              <a:off x="6247948" y="688670"/>
              <a:ext cx="14844" cy="14799"/>
            </a:xfrm>
            <a:custGeom>
              <a:avLst/>
              <a:gdLst/>
              <a:ahLst/>
              <a:cxnLst/>
              <a:rect l="l" t="t" r="r" b="b"/>
              <a:pathLst>
                <a:path w="327" h="326" extrusionOk="0">
                  <a:moveTo>
                    <a:pt x="163" y="84"/>
                  </a:moveTo>
                  <a:cubicBezTo>
                    <a:pt x="206" y="84"/>
                    <a:pt x="242" y="120"/>
                    <a:pt x="242" y="163"/>
                  </a:cubicBezTo>
                  <a:cubicBezTo>
                    <a:pt x="242" y="206"/>
                    <a:pt x="206" y="242"/>
                    <a:pt x="163" y="242"/>
                  </a:cubicBezTo>
                  <a:cubicBezTo>
                    <a:pt x="119" y="242"/>
                    <a:pt x="84" y="206"/>
                    <a:pt x="84" y="163"/>
                  </a:cubicBezTo>
                  <a:cubicBezTo>
                    <a:pt x="84" y="120"/>
                    <a:pt x="119" y="84"/>
                    <a:pt x="163" y="84"/>
                  </a:cubicBezTo>
                  <a:close/>
                  <a:moveTo>
                    <a:pt x="163" y="1"/>
                  </a:moveTo>
                  <a:cubicBezTo>
                    <a:pt x="73" y="1"/>
                    <a:pt x="1" y="73"/>
                    <a:pt x="1" y="163"/>
                  </a:cubicBezTo>
                  <a:cubicBezTo>
                    <a:pt x="1" y="253"/>
                    <a:pt x="73" y="326"/>
                    <a:pt x="163" y="326"/>
                  </a:cubicBezTo>
                  <a:cubicBezTo>
                    <a:pt x="253" y="326"/>
                    <a:pt x="324" y="253"/>
                    <a:pt x="324" y="163"/>
                  </a:cubicBezTo>
                  <a:cubicBezTo>
                    <a:pt x="327" y="73"/>
                    <a:pt x="253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9"/>
            <p:cNvSpPr/>
            <p:nvPr/>
          </p:nvSpPr>
          <p:spPr>
            <a:xfrm>
              <a:off x="6200328" y="663567"/>
              <a:ext cx="14753" cy="14753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163" y="83"/>
                  </a:moveTo>
                  <a:cubicBezTo>
                    <a:pt x="206" y="83"/>
                    <a:pt x="242" y="119"/>
                    <a:pt x="242" y="162"/>
                  </a:cubicBezTo>
                  <a:cubicBezTo>
                    <a:pt x="242" y="206"/>
                    <a:pt x="206" y="242"/>
                    <a:pt x="163" y="242"/>
                  </a:cubicBezTo>
                  <a:cubicBezTo>
                    <a:pt x="118" y="242"/>
                    <a:pt x="84" y="206"/>
                    <a:pt x="84" y="162"/>
                  </a:cubicBezTo>
                  <a:cubicBezTo>
                    <a:pt x="84" y="119"/>
                    <a:pt x="118" y="83"/>
                    <a:pt x="163" y="83"/>
                  </a:cubicBezTo>
                  <a:close/>
                  <a:moveTo>
                    <a:pt x="163" y="0"/>
                  </a:moveTo>
                  <a:cubicBezTo>
                    <a:pt x="73" y="0"/>
                    <a:pt x="0" y="73"/>
                    <a:pt x="0" y="162"/>
                  </a:cubicBezTo>
                  <a:cubicBezTo>
                    <a:pt x="0" y="252"/>
                    <a:pt x="73" y="325"/>
                    <a:pt x="163" y="325"/>
                  </a:cubicBezTo>
                  <a:cubicBezTo>
                    <a:pt x="252" y="325"/>
                    <a:pt x="324" y="252"/>
                    <a:pt x="324" y="162"/>
                  </a:cubicBezTo>
                  <a:cubicBezTo>
                    <a:pt x="324" y="73"/>
                    <a:pt x="25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9"/>
            <p:cNvSpPr/>
            <p:nvPr/>
          </p:nvSpPr>
          <p:spPr>
            <a:xfrm>
              <a:off x="6105952" y="539684"/>
              <a:ext cx="14753" cy="14753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162" y="85"/>
                  </a:moveTo>
                  <a:cubicBezTo>
                    <a:pt x="206" y="85"/>
                    <a:pt x="241" y="121"/>
                    <a:pt x="241" y="164"/>
                  </a:cubicBezTo>
                  <a:cubicBezTo>
                    <a:pt x="241" y="208"/>
                    <a:pt x="206" y="243"/>
                    <a:pt x="162" y="243"/>
                  </a:cubicBezTo>
                  <a:cubicBezTo>
                    <a:pt x="119" y="243"/>
                    <a:pt x="83" y="208"/>
                    <a:pt x="83" y="164"/>
                  </a:cubicBezTo>
                  <a:cubicBezTo>
                    <a:pt x="83" y="121"/>
                    <a:pt x="119" y="85"/>
                    <a:pt x="162" y="85"/>
                  </a:cubicBezTo>
                  <a:close/>
                  <a:moveTo>
                    <a:pt x="162" y="1"/>
                  </a:moveTo>
                  <a:cubicBezTo>
                    <a:pt x="73" y="1"/>
                    <a:pt x="1" y="74"/>
                    <a:pt x="1" y="163"/>
                  </a:cubicBezTo>
                  <a:cubicBezTo>
                    <a:pt x="1" y="253"/>
                    <a:pt x="73" y="325"/>
                    <a:pt x="162" y="325"/>
                  </a:cubicBezTo>
                  <a:cubicBezTo>
                    <a:pt x="252" y="325"/>
                    <a:pt x="325" y="253"/>
                    <a:pt x="325" y="163"/>
                  </a:cubicBezTo>
                  <a:cubicBezTo>
                    <a:pt x="325" y="75"/>
                    <a:pt x="252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9"/>
            <p:cNvSpPr/>
            <p:nvPr/>
          </p:nvSpPr>
          <p:spPr>
            <a:xfrm>
              <a:off x="6094467" y="488388"/>
              <a:ext cx="14753" cy="14799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162" y="84"/>
                  </a:moveTo>
                  <a:cubicBezTo>
                    <a:pt x="206" y="84"/>
                    <a:pt x="241" y="120"/>
                    <a:pt x="241" y="163"/>
                  </a:cubicBezTo>
                  <a:cubicBezTo>
                    <a:pt x="241" y="207"/>
                    <a:pt x="206" y="242"/>
                    <a:pt x="162" y="242"/>
                  </a:cubicBezTo>
                  <a:cubicBezTo>
                    <a:pt x="119" y="242"/>
                    <a:pt x="83" y="207"/>
                    <a:pt x="83" y="163"/>
                  </a:cubicBezTo>
                  <a:cubicBezTo>
                    <a:pt x="83" y="120"/>
                    <a:pt x="119" y="84"/>
                    <a:pt x="162" y="84"/>
                  </a:cubicBezTo>
                  <a:close/>
                  <a:moveTo>
                    <a:pt x="162" y="0"/>
                  </a:moveTo>
                  <a:cubicBezTo>
                    <a:pt x="72" y="0"/>
                    <a:pt x="1" y="73"/>
                    <a:pt x="1" y="163"/>
                  </a:cubicBezTo>
                  <a:cubicBezTo>
                    <a:pt x="1" y="252"/>
                    <a:pt x="72" y="325"/>
                    <a:pt x="162" y="325"/>
                  </a:cubicBezTo>
                  <a:cubicBezTo>
                    <a:pt x="252" y="325"/>
                    <a:pt x="324" y="252"/>
                    <a:pt x="324" y="163"/>
                  </a:cubicBezTo>
                  <a:cubicBezTo>
                    <a:pt x="324" y="73"/>
                    <a:pt x="252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9"/>
            <p:cNvSpPr/>
            <p:nvPr/>
          </p:nvSpPr>
          <p:spPr>
            <a:xfrm>
              <a:off x="6127787" y="335997"/>
              <a:ext cx="14753" cy="14753"/>
            </a:xfrm>
            <a:custGeom>
              <a:avLst/>
              <a:gdLst/>
              <a:ahLst/>
              <a:cxnLst/>
              <a:rect l="l" t="t" r="r" b="b"/>
              <a:pathLst>
                <a:path w="325" h="325" extrusionOk="0">
                  <a:moveTo>
                    <a:pt x="163" y="84"/>
                  </a:moveTo>
                  <a:cubicBezTo>
                    <a:pt x="206" y="84"/>
                    <a:pt x="242" y="119"/>
                    <a:pt x="242" y="163"/>
                  </a:cubicBezTo>
                  <a:cubicBezTo>
                    <a:pt x="242" y="206"/>
                    <a:pt x="206" y="242"/>
                    <a:pt x="163" y="242"/>
                  </a:cubicBezTo>
                  <a:cubicBezTo>
                    <a:pt x="119" y="242"/>
                    <a:pt x="84" y="206"/>
                    <a:pt x="84" y="163"/>
                  </a:cubicBezTo>
                  <a:cubicBezTo>
                    <a:pt x="84" y="119"/>
                    <a:pt x="119" y="84"/>
                    <a:pt x="163" y="84"/>
                  </a:cubicBezTo>
                  <a:close/>
                  <a:moveTo>
                    <a:pt x="163" y="1"/>
                  </a:moveTo>
                  <a:cubicBezTo>
                    <a:pt x="73" y="1"/>
                    <a:pt x="1" y="73"/>
                    <a:pt x="1" y="163"/>
                  </a:cubicBezTo>
                  <a:cubicBezTo>
                    <a:pt x="1" y="253"/>
                    <a:pt x="73" y="324"/>
                    <a:pt x="163" y="324"/>
                  </a:cubicBezTo>
                  <a:cubicBezTo>
                    <a:pt x="253" y="324"/>
                    <a:pt x="324" y="253"/>
                    <a:pt x="324" y="163"/>
                  </a:cubicBezTo>
                  <a:cubicBezTo>
                    <a:pt x="324" y="73"/>
                    <a:pt x="253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9"/>
            <p:cNvSpPr/>
            <p:nvPr/>
          </p:nvSpPr>
          <p:spPr>
            <a:xfrm>
              <a:off x="6159564" y="294415"/>
              <a:ext cx="14753" cy="14799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162" y="81"/>
                  </a:moveTo>
                  <a:cubicBezTo>
                    <a:pt x="207" y="81"/>
                    <a:pt x="241" y="117"/>
                    <a:pt x="241" y="161"/>
                  </a:cubicBezTo>
                  <a:cubicBezTo>
                    <a:pt x="241" y="205"/>
                    <a:pt x="207" y="240"/>
                    <a:pt x="162" y="240"/>
                  </a:cubicBezTo>
                  <a:cubicBezTo>
                    <a:pt x="119" y="240"/>
                    <a:pt x="83" y="205"/>
                    <a:pt x="83" y="161"/>
                  </a:cubicBezTo>
                  <a:cubicBezTo>
                    <a:pt x="83" y="117"/>
                    <a:pt x="119" y="81"/>
                    <a:pt x="162" y="81"/>
                  </a:cubicBezTo>
                  <a:close/>
                  <a:moveTo>
                    <a:pt x="162" y="0"/>
                  </a:moveTo>
                  <a:cubicBezTo>
                    <a:pt x="73" y="0"/>
                    <a:pt x="1" y="73"/>
                    <a:pt x="1" y="163"/>
                  </a:cubicBezTo>
                  <a:cubicBezTo>
                    <a:pt x="1" y="252"/>
                    <a:pt x="73" y="325"/>
                    <a:pt x="162" y="325"/>
                  </a:cubicBezTo>
                  <a:cubicBezTo>
                    <a:pt x="252" y="325"/>
                    <a:pt x="325" y="252"/>
                    <a:pt x="325" y="163"/>
                  </a:cubicBezTo>
                  <a:cubicBezTo>
                    <a:pt x="325" y="73"/>
                    <a:pt x="252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9"/>
            <p:cNvSpPr/>
            <p:nvPr/>
          </p:nvSpPr>
          <p:spPr>
            <a:xfrm>
              <a:off x="6302104" y="224461"/>
              <a:ext cx="7218" cy="721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1"/>
                  </a:moveTo>
                  <a:cubicBezTo>
                    <a:pt x="36" y="1"/>
                    <a:pt x="0" y="36"/>
                    <a:pt x="0" y="80"/>
                  </a:cubicBezTo>
                  <a:cubicBezTo>
                    <a:pt x="0" y="124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80"/>
                  </a:cubicBezTo>
                  <a:cubicBezTo>
                    <a:pt x="159" y="36"/>
                    <a:pt x="123" y="1"/>
                    <a:pt x="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9"/>
            <p:cNvSpPr/>
            <p:nvPr/>
          </p:nvSpPr>
          <p:spPr>
            <a:xfrm>
              <a:off x="6353990" y="221283"/>
              <a:ext cx="7218" cy="7263"/>
            </a:xfrm>
            <a:custGeom>
              <a:avLst/>
              <a:gdLst/>
              <a:ahLst/>
              <a:cxnLst/>
              <a:rect l="l" t="t" r="r" b="b"/>
              <a:pathLst>
                <a:path w="159" h="160" extrusionOk="0">
                  <a:moveTo>
                    <a:pt x="80" y="1"/>
                  </a:moveTo>
                  <a:cubicBezTo>
                    <a:pt x="36" y="1"/>
                    <a:pt x="1" y="36"/>
                    <a:pt x="1" y="80"/>
                  </a:cubicBezTo>
                  <a:cubicBezTo>
                    <a:pt x="1" y="123"/>
                    <a:pt x="36" y="159"/>
                    <a:pt x="80" y="159"/>
                  </a:cubicBezTo>
                  <a:cubicBezTo>
                    <a:pt x="123" y="159"/>
                    <a:pt x="159" y="123"/>
                    <a:pt x="159" y="80"/>
                  </a:cubicBezTo>
                  <a:cubicBezTo>
                    <a:pt x="159" y="36"/>
                    <a:pt x="12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9"/>
            <p:cNvSpPr/>
            <p:nvPr/>
          </p:nvSpPr>
          <p:spPr>
            <a:xfrm>
              <a:off x="6405968" y="229818"/>
              <a:ext cx="7218" cy="721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1"/>
                  </a:moveTo>
                  <a:cubicBezTo>
                    <a:pt x="37" y="1"/>
                    <a:pt x="1" y="36"/>
                    <a:pt x="1" y="80"/>
                  </a:cubicBezTo>
                  <a:cubicBezTo>
                    <a:pt x="1" y="124"/>
                    <a:pt x="37" y="159"/>
                    <a:pt x="80" y="159"/>
                  </a:cubicBezTo>
                  <a:cubicBezTo>
                    <a:pt x="123" y="159"/>
                    <a:pt x="159" y="124"/>
                    <a:pt x="159" y="80"/>
                  </a:cubicBezTo>
                  <a:cubicBezTo>
                    <a:pt x="159" y="36"/>
                    <a:pt x="12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9"/>
            <p:cNvSpPr/>
            <p:nvPr/>
          </p:nvSpPr>
          <p:spPr>
            <a:xfrm>
              <a:off x="6204005" y="263592"/>
              <a:ext cx="7218" cy="721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0"/>
                  </a:moveTo>
                  <a:cubicBezTo>
                    <a:pt x="36" y="0"/>
                    <a:pt x="1" y="36"/>
                    <a:pt x="1" y="79"/>
                  </a:cubicBezTo>
                  <a:cubicBezTo>
                    <a:pt x="1" y="123"/>
                    <a:pt x="35" y="158"/>
                    <a:pt x="80" y="158"/>
                  </a:cubicBezTo>
                  <a:cubicBezTo>
                    <a:pt x="124" y="158"/>
                    <a:pt x="159" y="123"/>
                    <a:pt x="159" y="79"/>
                  </a:cubicBezTo>
                  <a:cubicBezTo>
                    <a:pt x="159" y="36"/>
                    <a:pt x="124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9"/>
            <p:cNvSpPr/>
            <p:nvPr/>
          </p:nvSpPr>
          <p:spPr>
            <a:xfrm>
              <a:off x="6535253" y="316931"/>
              <a:ext cx="7218" cy="7263"/>
            </a:xfrm>
            <a:custGeom>
              <a:avLst/>
              <a:gdLst/>
              <a:ahLst/>
              <a:cxnLst/>
              <a:rect l="l" t="t" r="r" b="b"/>
              <a:pathLst>
                <a:path w="159" h="160" extrusionOk="0">
                  <a:moveTo>
                    <a:pt x="79" y="1"/>
                  </a:moveTo>
                  <a:cubicBezTo>
                    <a:pt x="36" y="1"/>
                    <a:pt x="0" y="37"/>
                    <a:pt x="0" y="80"/>
                  </a:cubicBezTo>
                  <a:cubicBezTo>
                    <a:pt x="0" y="124"/>
                    <a:pt x="35" y="159"/>
                    <a:pt x="79" y="159"/>
                  </a:cubicBezTo>
                  <a:cubicBezTo>
                    <a:pt x="122" y="159"/>
                    <a:pt x="158" y="124"/>
                    <a:pt x="158" y="80"/>
                  </a:cubicBezTo>
                  <a:cubicBezTo>
                    <a:pt x="158" y="37"/>
                    <a:pt x="122" y="1"/>
                    <a:pt x="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9"/>
            <p:cNvSpPr/>
            <p:nvPr/>
          </p:nvSpPr>
          <p:spPr>
            <a:xfrm>
              <a:off x="6585460" y="465509"/>
              <a:ext cx="7218" cy="721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4" y="158"/>
                    <a:pt x="79" y="158"/>
                  </a:cubicBezTo>
                  <a:cubicBezTo>
                    <a:pt x="123" y="158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9"/>
            <p:cNvSpPr/>
            <p:nvPr/>
          </p:nvSpPr>
          <p:spPr>
            <a:xfrm>
              <a:off x="6579694" y="518485"/>
              <a:ext cx="7263" cy="7218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80" y="1"/>
                  </a:moveTo>
                  <a:cubicBezTo>
                    <a:pt x="37" y="1"/>
                    <a:pt x="1" y="37"/>
                    <a:pt x="1" y="80"/>
                  </a:cubicBezTo>
                  <a:cubicBezTo>
                    <a:pt x="1" y="124"/>
                    <a:pt x="37" y="159"/>
                    <a:pt x="80" y="159"/>
                  </a:cubicBezTo>
                  <a:cubicBezTo>
                    <a:pt x="123" y="159"/>
                    <a:pt x="159" y="124"/>
                    <a:pt x="159" y="80"/>
                  </a:cubicBezTo>
                  <a:cubicBezTo>
                    <a:pt x="159" y="37"/>
                    <a:pt x="12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9"/>
            <p:cNvSpPr/>
            <p:nvPr/>
          </p:nvSpPr>
          <p:spPr>
            <a:xfrm>
              <a:off x="6563034" y="567738"/>
              <a:ext cx="7263" cy="7263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80" y="1"/>
                  </a:moveTo>
                  <a:cubicBezTo>
                    <a:pt x="37" y="1"/>
                    <a:pt x="1" y="37"/>
                    <a:pt x="1" y="80"/>
                  </a:cubicBezTo>
                  <a:cubicBezTo>
                    <a:pt x="1" y="123"/>
                    <a:pt x="37" y="159"/>
                    <a:pt x="80" y="159"/>
                  </a:cubicBezTo>
                  <a:cubicBezTo>
                    <a:pt x="124" y="159"/>
                    <a:pt x="159" y="123"/>
                    <a:pt x="159" y="80"/>
                  </a:cubicBezTo>
                  <a:cubicBezTo>
                    <a:pt x="159" y="37"/>
                    <a:pt x="124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9"/>
            <p:cNvSpPr/>
            <p:nvPr/>
          </p:nvSpPr>
          <p:spPr>
            <a:xfrm>
              <a:off x="6535253" y="613678"/>
              <a:ext cx="7218" cy="721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0"/>
                  </a:moveTo>
                  <a:cubicBezTo>
                    <a:pt x="36" y="0"/>
                    <a:pt x="0" y="35"/>
                    <a:pt x="0" y="79"/>
                  </a:cubicBezTo>
                  <a:cubicBezTo>
                    <a:pt x="0" y="123"/>
                    <a:pt x="36" y="158"/>
                    <a:pt x="79" y="158"/>
                  </a:cubicBezTo>
                  <a:cubicBezTo>
                    <a:pt x="122" y="158"/>
                    <a:pt x="158" y="123"/>
                    <a:pt x="158" y="79"/>
                  </a:cubicBezTo>
                  <a:cubicBezTo>
                    <a:pt x="158" y="35"/>
                    <a:pt x="122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9"/>
            <p:cNvSpPr/>
            <p:nvPr/>
          </p:nvSpPr>
          <p:spPr>
            <a:xfrm>
              <a:off x="6354490" y="709643"/>
              <a:ext cx="7218" cy="721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1"/>
                  </a:moveTo>
                  <a:cubicBezTo>
                    <a:pt x="36" y="1"/>
                    <a:pt x="0" y="36"/>
                    <a:pt x="0" y="80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2" y="159"/>
                    <a:pt x="158" y="123"/>
                    <a:pt x="158" y="80"/>
                  </a:cubicBezTo>
                  <a:cubicBezTo>
                    <a:pt x="158" y="36"/>
                    <a:pt x="122" y="1"/>
                    <a:pt x="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6251716" y="692484"/>
              <a:ext cx="7263" cy="7218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80" y="0"/>
                  </a:moveTo>
                  <a:cubicBezTo>
                    <a:pt x="36" y="0"/>
                    <a:pt x="1" y="36"/>
                    <a:pt x="1" y="79"/>
                  </a:cubicBezTo>
                  <a:cubicBezTo>
                    <a:pt x="1" y="122"/>
                    <a:pt x="36" y="158"/>
                    <a:pt x="80" y="158"/>
                  </a:cubicBezTo>
                  <a:cubicBezTo>
                    <a:pt x="123" y="158"/>
                    <a:pt x="159" y="122"/>
                    <a:pt x="159" y="79"/>
                  </a:cubicBezTo>
                  <a:cubicBezTo>
                    <a:pt x="159" y="36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9"/>
            <p:cNvSpPr/>
            <p:nvPr/>
          </p:nvSpPr>
          <p:spPr>
            <a:xfrm>
              <a:off x="6204096" y="667335"/>
              <a:ext cx="7218" cy="721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0"/>
                  </a:moveTo>
                  <a:cubicBezTo>
                    <a:pt x="35" y="0"/>
                    <a:pt x="1" y="36"/>
                    <a:pt x="1" y="79"/>
                  </a:cubicBezTo>
                  <a:cubicBezTo>
                    <a:pt x="1" y="123"/>
                    <a:pt x="35" y="159"/>
                    <a:pt x="80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9"/>
            <p:cNvSpPr/>
            <p:nvPr/>
          </p:nvSpPr>
          <p:spPr>
            <a:xfrm>
              <a:off x="6109720" y="543543"/>
              <a:ext cx="7218" cy="721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8"/>
                    <a:pt x="79" y="158"/>
                  </a:cubicBezTo>
                  <a:cubicBezTo>
                    <a:pt x="123" y="158"/>
                    <a:pt x="158" y="123"/>
                    <a:pt x="158" y="79"/>
                  </a:cubicBezTo>
                  <a:cubicBezTo>
                    <a:pt x="158" y="34"/>
                    <a:pt x="123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9"/>
            <p:cNvSpPr/>
            <p:nvPr/>
          </p:nvSpPr>
          <p:spPr>
            <a:xfrm>
              <a:off x="6098190" y="492155"/>
              <a:ext cx="7263" cy="7218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80" y="1"/>
                  </a:moveTo>
                  <a:cubicBezTo>
                    <a:pt x="37" y="1"/>
                    <a:pt x="1" y="37"/>
                    <a:pt x="1" y="80"/>
                  </a:cubicBezTo>
                  <a:cubicBezTo>
                    <a:pt x="1" y="124"/>
                    <a:pt x="37" y="159"/>
                    <a:pt x="80" y="159"/>
                  </a:cubicBezTo>
                  <a:cubicBezTo>
                    <a:pt x="124" y="159"/>
                    <a:pt x="159" y="124"/>
                    <a:pt x="159" y="80"/>
                  </a:cubicBezTo>
                  <a:cubicBezTo>
                    <a:pt x="159" y="37"/>
                    <a:pt x="124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9"/>
            <p:cNvSpPr/>
            <p:nvPr/>
          </p:nvSpPr>
          <p:spPr>
            <a:xfrm>
              <a:off x="6131600" y="339764"/>
              <a:ext cx="7218" cy="7263"/>
            </a:xfrm>
            <a:custGeom>
              <a:avLst/>
              <a:gdLst/>
              <a:ahLst/>
              <a:cxnLst/>
              <a:rect l="l" t="t" r="r" b="b"/>
              <a:pathLst>
                <a:path w="159" h="160" extrusionOk="0">
                  <a:moveTo>
                    <a:pt x="79" y="1"/>
                  </a:moveTo>
                  <a:cubicBezTo>
                    <a:pt x="35" y="1"/>
                    <a:pt x="0" y="36"/>
                    <a:pt x="0" y="80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2" y="159"/>
                    <a:pt x="158" y="123"/>
                    <a:pt x="158" y="80"/>
                  </a:cubicBezTo>
                  <a:cubicBezTo>
                    <a:pt x="158" y="36"/>
                    <a:pt x="122" y="1"/>
                    <a:pt x="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9"/>
            <p:cNvSpPr/>
            <p:nvPr/>
          </p:nvSpPr>
          <p:spPr>
            <a:xfrm>
              <a:off x="6163331" y="298092"/>
              <a:ext cx="7218" cy="7218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59"/>
                    <a:pt x="79" y="159"/>
                  </a:cubicBezTo>
                  <a:cubicBezTo>
                    <a:pt x="124" y="159"/>
                    <a:pt x="158" y="124"/>
                    <a:pt x="158" y="80"/>
                  </a:cubicBezTo>
                  <a:cubicBezTo>
                    <a:pt x="158" y="36"/>
                    <a:pt x="124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8" name="Google Shape;1648;p19"/>
          <p:cNvGrpSpPr/>
          <p:nvPr/>
        </p:nvGrpSpPr>
        <p:grpSpPr>
          <a:xfrm>
            <a:off x="8474259" y="737619"/>
            <a:ext cx="528150" cy="527695"/>
            <a:chOff x="6251352" y="-186227"/>
            <a:chExt cx="179265" cy="179129"/>
          </a:xfrm>
        </p:grpSpPr>
        <p:sp>
          <p:nvSpPr>
            <p:cNvPr id="1649" name="Google Shape;1649;p19"/>
            <p:cNvSpPr/>
            <p:nvPr/>
          </p:nvSpPr>
          <p:spPr>
            <a:xfrm>
              <a:off x="6251352" y="-186227"/>
              <a:ext cx="179265" cy="179129"/>
            </a:xfrm>
            <a:custGeom>
              <a:avLst/>
              <a:gdLst/>
              <a:ahLst/>
              <a:cxnLst/>
              <a:rect l="l" t="t" r="r" b="b"/>
              <a:pathLst>
                <a:path w="3949" h="3946" extrusionOk="0">
                  <a:moveTo>
                    <a:pt x="1978" y="474"/>
                  </a:moveTo>
                  <a:cubicBezTo>
                    <a:pt x="2801" y="474"/>
                    <a:pt x="3469" y="1140"/>
                    <a:pt x="3469" y="1965"/>
                  </a:cubicBezTo>
                  <a:cubicBezTo>
                    <a:pt x="3469" y="2789"/>
                    <a:pt x="2800" y="3455"/>
                    <a:pt x="1978" y="3455"/>
                  </a:cubicBezTo>
                  <a:cubicBezTo>
                    <a:pt x="1154" y="3455"/>
                    <a:pt x="486" y="2789"/>
                    <a:pt x="486" y="1965"/>
                  </a:cubicBezTo>
                  <a:cubicBezTo>
                    <a:pt x="486" y="1140"/>
                    <a:pt x="1154" y="474"/>
                    <a:pt x="1978" y="474"/>
                  </a:cubicBezTo>
                  <a:close/>
                  <a:moveTo>
                    <a:pt x="1973" y="0"/>
                  </a:moveTo>
                  <a:cubicBezTo>
                    <a:pt x="1911" y="0"/>
                    <a:pt x="1862" y="74"/>
                    <a:pt x="1862" y="165"/>
                  </a:cubicBezTo>
                  <a:lnTo>
                    <a:pt x="1862" y="322"/>
                  </a:lnTo>
                  <a:cubicBezTo>
                    <a:pt x="1789" y="327"/>
                    <a:pt x="1718" y="336"/>
                    <a:pt x="1648" y="348"/>
                  </a:cubicBezTo>
                  <a:lnTo>
                    <a:pt x="1609" y="199"/>
                  </a:lnTo>
                  <a:cubicBezTo>
                    <a:pt x="1589" y="121"/>
                    <a:pt x="1533" y="65"/>
                    <a:pt x="1480" y="65"/>
                  </a:cubicBezTo>
                  <a:cubicBezTo>
                    <a:pt x="1474" y="65"/>
                    <a:pt x="1467" y="66"/>
                    <a:pt x="1461" y="68"/>
                  </a:cubicBezTo>
                  <a:cubicBezTo>
                    <a:pt x="1402" y="84"/>
                    <a:pt x="1374" y="168"/>
                    <a:pt x="1398" y="254"/>
                  </a:cubicBezTo>
                  <a:lnTo>
                    <a:pt x="1439" y="405"/>
                  </a:lnTo>
                  <a:cubicBezTo>
                    <a:pt x="1370" y="428"/>
                    <a:pt x="1304" y="457"/>
                    <a:pt x="1241" y="489"/>
                  </a:cubicBezTo>
                  <a:lnTo>
                    <a:pt x="1163" y="353"/>
                  </a:lnTo>
                  <a:cubicBezTo>
                    <a:pt x="1128" y="291"/>
                    <a:pt x="1073" y="254"/>
                    <a:pt x="1025" y="254"/>
                  </a:cubicBezTo>
                  <a:cubicBezTo>
                    <a:pt x="1011" y="254"/>
                    <a:pt x="998" y="257"/>
                    <a:pt x="986" y="264"/>
                  </a:cubicBezTo>
                  <a:cubicBezTo>
                    <a:pt x="933" y="295"/>
                    <a:pt x="928" y="383"/>
                    <a:pt x="972" y="462"/>
                  </a:cubicBezTo>
                  <a:lnTo>
                    <a:pt x="1050" y="595"/>
                  </a:lnTo>
                  <a:cubicBezTo>
                    <a:pt x="991" y="634"/>
                    <a:pt x="934" y="679"/>
                    <a:pt x="880" y="727"/>
                  </a:cubicBezTo>
                  <a:lnTo>
                    <a:pt x="775" y="606"/>
                  </a:lnTo>
                  <a:cubicBezTo>
                    <a:pt x="734" y="565"/>
                    <a:pt x="685" y="543"/>
                    <a:pt x="643" y="543"/>
                  </a:cubicBezTo>
                  <a:cubicBezTo>
                    <a:pt x="618" y="543"/>
                    <a:pt x="596" y="551"/>
                    <a:pt x="581" y="568"/>
                  </a:cubicBezTo>
                  <a:cubicBezTo>
                    <a:pt x="538" y="610"/>
                    <a:pt x="555" y="697"/>
                    <a:pt x="619" y="761"/>
                  </a:cubicBezTo>
                  <a:lnTo>
                    <a:pt x="729" y="871"/>
                  </a:lnTo>
                  <a:cubicBezTo>
                    <a:pt x="682" y="926"/>
                    <a:pt x="638" y="981"/>
                    <a:pt x="597" y="1040"/>
                  </a:cubicBezTo>
                  <a:lnTo>
                    <a:pt x="464" y="964"/>
                  </a:lnTo>
                  <a:cubicBezTo>
                    <a:pt x="428" y="944"/>
                    <a:pt x="390" y="933"/>
                    <a:pt x="357" y="933"/>
                  </a:cubicBezTo>
                  <a:cubicBezTo>
                    <a:pt x="316" y="933"/>
                    <a:pt x="282" y="948"/>
                    <a:pt x="265" y="977"/>
                  </a:cubicBezTo>
                  <a:cubicBezTo>
                    <a:pt x="235" y="1030"/>
                    <a:pt x="275" y="1109"/>
                    <a:pt x="354" y="1155"/>
                  </a:cubicBezTo>
                  <a:lnTo>
                    <a:pt x="488" y="1233"/>
                  </a:lnTo>
                  <a:cubicBezTo>
                    <a:pt x="457" y="1296"/>
                    <a:pt x="429" y="1362"/>
                    <a:pt x="406" y="1430"/>
                  </a:cubicBezTo>
                  <a:lnTo>
                    <a:pt x="255" y="1391"/>
                  </a:lnTo>
                  <a:cubicBezTo>
                    <a:pt x="234" y="1386"/>
                    <a:pt x="213" y="1383"/>
                    <a:pt x="194" y="1383"/>
                  </a:cubicBezTo>
                  <a:cubicBezTo>
                    <a:pt x="132" y="1383"/>
                    <a:pt x="80" y="1410"/>
                    <a:pt x="68" y="1455"/>
                  </a:cubicBezTo>
                  <a:cubicBezTo>
                    <a:pt x="52" y="1513"/>
                    <a:pt x="111" y="1580"/>
                    <a:pt x="198" y="1603"/>
                  </a:cubicBezTo>
                  <a:lnTo>
                    <a:pt x="348" y="1644"/>
                  </a:lnTo>
                  <a:cubicBezTo>
                    <a:pt x="334" y="1714"/>
                    <a:pt x="326" y="1786"/>
                    <a:pt x="321" y="1856"/>
                  </a:cubicBezTo>
                  <a:lnTo>
                    <a:pt x="165" y="1856"/>
                  </a:lnTo>
                  <a:cubicBezTo>
                    <a:pt x="74" y="1856"/>
                    <a:pt x="1" y="1907"/>
                    <a:pt x="1" y="1966"/>
                  </a:cubicBezTo>
                  <a:cubicBezTo>
                    <a:pt x="1" y="2026"/>
                    <a:pt x="74" y="2076"/>
                    <a:pt x="165" y="2076"/>
                  </a:cubicBezTo>
                  <a:lnTo>
                    <a:pt x="321" y="2076"/>
                  </a:lnTo>
                  <a:cubicBezTo>
                    <a:pt x="326" y="2147"/>
                    <a:pt x="333" y="2219"/>
                    <a:pt x="348" y="2289"/>
                  </a:cubicBezTo>
                  <a:lnTo>
                    <a:pt x="197" y="2329"/>
                  </a:lnTo>
                  <a:cubicBezTo>
                    <a:pt x="110" y="2352"/>
                    <a:pt x="50" y="2418"/>
                    <a:pt x="66" y="2478"/>
                  </a:cubicBezTo>
                  <a:cubicBezTo>
                    <a:pt x="79" y="2522"/>
                    <a:pt x="131" y="2549"/>
                    <a:pt x="194" y="2549"/>
                  </a:cubicBezTo>
                  <a:cubicBezTo>
                    <a:pt x="213" y="2549"/>
                    <a:pt x="233" y="2546"/>
                    <a:pt x="254" y="2541"/>
                  </a:cubicBezTo>
                  <a:lnTo>
                    <a:pt x="404" y="2501"/>
                  </a:lnTo>
                  <a:cubicBezTo>
                    <a:pt x="428" y="2569"/>
                    <a:pt x="455" y="2636"/>
                    <a:pt x="487" y="2699"/>
                  </a:cubicBezTo>
                  <a:lnTo>
                    <a:pt x="353" y="2777"/>
                  </a:lnTo>
                  <a:cubicBezTo>
                    <a:pt x="274" y="2821"/>
                    <a:pt x="234" y="2901"/>
                    <a:pt x="264" y="2954"/>
                  </a:cubicBezTo>
                  <a:cubicBezTo>
                    <a:pt x="281" y="2983"/>
                    <a:pt x="315" y="2997"/>
                    <a:pt x="356" y="2997"/>
                  </a:cubicBezTo>
                  <a:cubicBezTo>
                    <a:pt x="389" y="2997"/>
                    <a:pt x="426" y="2988"/>
                    <a:pt x="461" y="2968"/>
                  </a:cubicBezTo>
                  <a:lnTo>
                    <a:pt x="596" y="2890"/>
                  </a:lnTo>
                  <a:cubicBezTo>
                    <a:pt x="635" y="2949"/>
                    <a:pt x="681" y="3006"/>
                    <a:pt x="728" y="3060"/>
                  </a:cubicBezTo>
                  <a:lnTo>
                    <a:pt x="617" y="3170"/>
                  </a:lnTo>
                  <a:cubicBezTo>
                    <a:pt x="553" y="3234"/>
                    <a:pt x="535" y="3322"/>
                    <a:pt x="577" y="3364"/>
                  </a:cubicBezTo>
                  <a:cubicBezTo>
                    <a:pt x="593" y="3380"/>
                    <a:pt x="615" y="3388"/>
                    <a:pt x="640" y="3388"/>
                  </a:cubicBezTo>
                  <a:cubicBezTo>
                    <a:pt x="682" y="3388"/>
                    <a:pt x="732" y="3366"/>
                    <a:pt x="771" y="3326"/>
                  </a:cubicBezTo>
                  <a:lnTo>
                    <a:pt x="882" y="3216"/>
                  </a:lnTo>
                  <a:cubicBezTo>
                    <a:pt x="936" y="3263"/>
                    <a:pt x="992" y="3307"/>
                    <a:pt x="1051" y="3348"/>
                  </a:cubicBezTo>
                  <a:lnTo>
                    <a:pt x="973" y="3481"/>
                  </a:lnTo>
                  <a:cubicBezTo>
                    <a:pt x="929" y="3560"/>
                    <a:pt x="934" y="3649"/>
                    <a:pt x="986" y="3680"/>
                  </a:cubicBezTo>
                  <a:cubicBezTo>
                    <a:pt x="998" y="3687"/>
                    <a:pt x="1011" y="3690"/>
                    <a:pt x="1025" y="3690"/>
                  </a:cubicBezTo>
                  <a:cubicBezTo>
                    <a:pt x="1073" y="3690"/>
                    <a:pt x="1128" y="3652"/>
                    <a:pt x="1163" y="3592"/>
                  </a:cubicBezTo>
                  <a:lnTo>
                    <a:pt x="1241" y="3457"/>
                  </a:lnTo>
                  <a:cubicBezTo>
                    <a:pt x="1304" y="3489"/>
                    <a:pt x="1370" y="3516"/>
                    <a:pt x="1439" y="3539"/>
                  </a:cubicBezTo>
                  <a:lnTo>
                    <a:pt x="1398" y="3691"/>
                  </a:lnTo>
                  <a:cubicBezTo>
                    <a:pt x="1374" y="3779"/>
                    <a:pt x="1403" y="3863"/>
                    <a:pt x="1461" y="3879"/>
                  </a:cubicBezTo>
                  <a:cubicBezTo>
                    <a:pt x="1467" y="3881"/>
                    <a:pt x="1474" y="3882"/>
                    <a:pt x="1480" y="3882"/>
                  </a:cubicBezTo>
                  <a:cubicBezTo>
                    <a:pt x="1533" y="3882"/>
                    <a:pt x="1589" y="3825"/>
                    <a:pt x="1610" y="3748"/>
                  </a:cubicBezTo>
                  <a:lnTo>
                    <a:pt x="1650" y="3597"/>
                  </a:lnTo>
                  <a:cubicBezTo>
                    <a:pt x="1719" y="3611"/>
                    <a:pt x="1790" y="3619"/>
                    <a:pt x="1862" y="3624"/>
                  </a:cubicBezTo>
                  <a:lnTo>
                    <a:pt x="1862" y="3781"/>
                  </a:lnTo>
                  <a:cubicBezTo>
                    <a:pt x="1862" y="3872"/>
                    <a:pt x="1911" y="3945"/>
                    <a:pt x="1973" y="3945"/>
                  </a:cubicBezTo>
                  <a:cubicBezTo>
                    <a:pt x="2033" y="3945"/>
                    <a:pt x="2082" y="3872"/>
                    <a:pt x="2082" y="3781"/>
                  </a:cubicBezTo>
                  <a:lnTo>
                    <a:pt x="2082" y="3624"/>
                  </a:lnTo>
                  <a:cubicBezTo>
                    <a:pt x="2154" y="3619"/>
                    <a:pt x="2226" y="3611"/>
                    <a:pt x="2295" y="3597"/>
                  </a:cubicBezTo>
                  <a:lnTo>
                    <a:pt x="2335" y="3748"/>
                  </a:lnTo>
                  <a:cubicBezTo>
                    <a:pt x="2356" y="3825"/>
                    <a:pt x="2411" y="3882"/>
                    <a:pt x="2465" y="3882"/>
                  </a:cubicBezTo>
                  <a:cubicBezTo>
                    <a:pt x="2471" y="3882"/>
                    <a:pt x="2478" y="3881"/>
                    <a:pt x="2484" y="3879"/>
                  </a:cubicBezTo>
                  <a:cubicBezTo>
                    <a:pt x="2542" y="3863"/>
                    <a:pt x="2571" y="3779"/>
                    <a:pt x="2547" y="3691"/>
                  </a:cubicBezTo>
                  <a:lnTo>
                    <a:pt x="2506" y="3542"/>
                  </a:lnTo>
                  <a:cubicBezTo>
                    <a:pt x="2575" y="3517"/>
                    <a:pt x="2641" y="3490"/>
                    <a:pt x="2704" y="3459"/>
                  </a:cubicBezTo>
                  <a:lnTo>
                    <a:pt x="2781" y="3595"/>
                  </a:lnTo>
                  <a:cubicBezTo>
                    <a:pt x="2818" y="3656"/>
                    <a:pt x="2874" y="3693"/>
                    <a:pt x="2921" y="3693"/>
                  </a:cubicBezTo>
                  <a:cubicBezTo>
                    <a:pt x="2935" y="3693"/>
                    <a:pt x="2948" y="3690"/>
                    <a:pt x="2960" y="3684"/>
                  </a:cubicBezTo>
                  <a:cubicBezTo>
                    <a:pt x="3011" y="3653"/>
                    <a:pt x="3018" y="3565"/>
                    <a:pt x="2971" y="3486"/>
                  </a:cubicBezTo>
                  <a:lnTo>
                    <a:pt x="2895" y="3352"/>
                  </a:lnTo>
                  <a:cubicBezTo>
                    <a:pt x="2954" y="3312"/>
                    <a:pt x="3011" y="3267"/>
                    <a:pt x="3064" y="3220"/>
                  </a:cubicBezTo>
                  <a:lnTo>
                    <a:pt x="3175" y="3331"/>
                  </a:lnTo>
                  <a:cubicBezTo>
                    <a:pt x="3215" y="3371"/>
                    <a:pt x="3265" y="3393"/>
                    <a:pt x="3307" y="3393"/>
                  </a:cubicBezTo>
                  <a:cubicBezTo>
                    <a:pt x="3331" y="3393"/>
                    <a:pt x="3353" y="3385"/>
                    <a:pt x="3369" y="3370"/>
                  </a:cubicBezTo>
                  <a:cubicBezTo>
                    <a:pt x="3411" y="3326"/>
                    <a:pt x="3393" y="3239"/>
                    <a:pt x="3330" y="3176"/>
                  </a:cubicBezTo>
                  <a:lnTo>
                    <a:pt x="3219" y="3065"/>
                  </a:lnTo>
                  <a:cubicBezTo>
                    <a:pt x="3267" y="3011"/>
                    <a:pt x="3312" y="2956"/>
                    <a:pt x="3351" y="2895"/>
                  </a:cubicBezTo>
                  <a:lnTo>
                    <a:pt x="3486" y="2973"/>
                  </a:lnTo>
                  <a:cubicBezTo>
                    <a:pt x="3521" y="2993"/>
                    <a:pt x="3559" y="3003"/>
                    <a:pt x="3593" y="3003"/>
                  </a:cubicBezTo>
                  <a:cubicBezTo>
                    <a:pt x="3633" y="3003"/>
                    <a:pt x="3667" y="2989"/>
                    <a:pt x="3683" y="2962"/>
                  </a:cubicBezTo>
                  <a:cubicBezTo>
                    <a:pt x="3714" y="2909"/>
                    <a:pt x="3675" y="2828"/>
                    <a:pt x="3596" y="2783"/>
                  </a:cubicBezTo>
                  <a:lnTo>
                    <a:pt x="3460" y="2705"/>
                  </a:lnTo>
                  <a:cubicBezTo>
                    <a:pt x="3491" y="2641"/>
                    <a:pt x="3519" y="2577"/>
                    <a:pt x="3543" y="2508"/>
                  </a:cubicBezTo>
                  <a:lnTo>
                    <a:pt x="3693" y="2548"/>
                  </a:lnTo>
                  <a:cubicBezTo>
                    <a:pt x="3714" y="2554"/>
                    <a:pt x="3734" y="2557"/>
                    <a:pt x="3754" y="2557"/>
                  </a:cubicBezTo>
                  <a:cubicBezTo>
                    <a:pt x="3817" y="2557"/>
                    <a:pt x="3868" y="2529"/>
                    <a:pt x="3880" y="2485"/>
                  </a:cubicBezTo>
                  <a:cubicBezTo>
                    <a:pt x="3896" y="2427"/>
                    <a:pt x="3836" y="2360"/>
                    <a:pt x="3750" y="2336"/>
                  </a:cubicBezTo>
                  <a:lnTo>
                    <a:pt x="3601" y="2297"/>
                  </a:lnTo>
                  <a:cubicBezTo>
                    <a:pt x="3614" y="2227"/>
                    <a:pt x="3623" y="2156"/>
                    <a:pt x="3627" y="2083"/>
                  </a:cubicBezTo>
                  <a:lnTo>
                    <a:pt x="3783" y="2083"/>
                  </a:lnTo>
                  <a:cubicBezTo>
                    <a:pt x="3875" y="2083"/>
                    <a:pt x="3949" y="2035"/>
                    <a:pt x="3949" y="1973"/>
                  </a:cubicBezTo>
                  <a:cubicBezTo>
                    <a:pt x="3949" y="1913"/>
                    <a:pt x="3875" y="1865"/>
                    <a:pt x="3783" y="1865"/>
                  </a:cubicBezTo>
                  <a:lnTo>
                    <a:pt x="3627" y="1865"/>
                  </a:lnTo>
                  <a:cubicBezTo>
                    <a:pt x="3623" y="1792"/>
                    <a:pt x="3615" y="1720"/>
                    <a:pt x="3601" y="1651"/>
                  </a:cubicBezTo>
                  <a:lnTo>
                    <a:pt x="3750" y="1612"/>
                  </a:lnTo>
                  <a:cubicBezTo>
                    <a:pt x="3836" y="1587"/>
                    <a:pt x="3896" y="1520"/>
                    <a:pt x="3880" y="1462"/>
                  </a:cubicBezTo>
                  <a:cubicBezTo>
                    <a:pt x="3868" y="1418"/>
                    <a:pt x="3816" y="1391"/>
                    <a:pt x="3753" y="1391"/>
                  </a:cubicBezTo>
                  <a:cubicBezTo>
                    <a:pt x="3734" y="1391"/>
                    <a:pt x="3713" y="1393"/>
                    <a:pt x="3693" y="1399"/>
                  </a:cubicBezTo>
                  <a:lnTo>
                    <a:pt x="3543" y="1440"/>
                  </a:lnTo>
                  <a:cubicBezTo>
                    <a:pt x="3520" y="1371"/>
                    <a:pt x="3491" y="1306"/>
                    <a:pt x="3460" y="1243"/>
                  </a:cubicBezTo>
                  <a:lnTo>
                    <a:pt x="3596" y="1165"/>
                  </a:lnTo>
                  <a:cubicBezTo>
                    <a:pt x="3673" y="1119"/>
                    <a:pt x="3714" y="1039"/>
                    <a:pt x="3682" y="986"/>
                  </a:cubicBezTo>
                  <a:cubicBezTo>
                    <a:pt x="3665" y="958"/>
                    <a:pt x="3632" y="943"/>
                    <a:pt x="3592" y="943"/>
                  </a:cubicBezTo>
                  <a:cubicBezTo>
                    <a:pt x="3559" y="943"/>
                    <a:pt x="3521" y="954"/>
                    <a:pt x="3485" y="975"/>
                  </a:cubicBezTo>
                  <a:lnTo>
                    <a:pt x="3350" y="1053"/>
                  </a:lnTo>
                  <a:cubicBezTo>
                    <a:pt x="3311" y="993"/>
                    <a:pt x="3265" y="936"/>
                    <a:pt x="3218" y="882"/>
                  </a:cubicBezTo>
                  <a:lnTo>
                    <a:pt x="3329" y="771"/>
                  </a:lnTo>
                  <a:cubicBezTo>
                    <a:pt x="3393" y="707"/>
                    <a:pt x="3411" y="619"/>
                    <a:pt x="3367" y="578"/>
                  </a:cubicBezTo>
                  <a:cubicBezTo>
                    <a:pt x="3351" y="563"/>
                    <a:pt x="3329" y="555"/>
                    <a:pt x="3305" y="555"/>
                  </a:cubicBezTo>
                  <a:cubicBezTo>
                    <a:pt x="3263" y="555"/>
                    <a:pt x="3214" y="577"/>
                    <a:pt x="3174" y="617"/>
                  </a:cubicBezTo>
                  <a:lnTo>
                    <a:pt x="3063" y="728"/>
                  </a:lnTo>
                  <a:cubicBezTo>
                    <a:pt x="3008" y="681"/>
                    <a:pt x="2953" y="636"/>
                    <a:pt x="2894" y="596"/>
                  </a:cubicBezTo>
                  <a:lnTo>
                    <a:pt x="2970" y="463"/>
                  </a:lnTo>
                  <a:cubicBezTo>
                    <a:pt x="3017" y="385"/>
                    <a:pt x="3010" y="296"/>
                    <a:pt x="2958" y="265"/>
                  </a:cubicBezTo>
                  <a:cubicBezTo>
                    <a:pt x="2946" y="258"/>
                    <a:pt x="2933" y="255"/>
                    <a:pt x="2919" y="255"/>
                  </a:cubicBezTo>
                  <a:cubicBezTo>
                    <a:pt x="2871" y="255"/>
                    <a:pt x="2815" y="292"/>
                    <a:pt x="2780" y="354"/>
                  </a:cubicBezTo>
                  <a:lnTo>
                    <a:pt x="2702" y="490"/>
                  </a:lnTo>
                  <a:cubicBezTo>
                    <a:pt x="2639" y="458"/>
                    <a:pt x="2574" y="431"/>
                    <a:pt x="2505" y="406"/>
                  </a:cubicBezTo>
                  <a:lnTo>
                    <a:pt x="2546" y="256"/>
                  </a:lnTo>
                  <a:cubicBezTo>
                    <a:pt x="2569" y="169"/>
                    <a:pt x="2541" y="85"/>
                    <a:pt x="2483" y="69"/>
                  </a:cubicBezTo>
                  <a:cubicBezTo>
                    <a:pt x="2477" y="67"/>
                    <a:pt x="2470" y="66"/>
                    <a:pt x="2464" y="66"/>
                  </a:cubicBezTo>
                  <a:cubicBezTo>
                    <a:pt x="2411" y="66"/>
                    <a:pt x="2355" y="122"/>
                    <a:pt x="2335" y="200"/>
                  </a:cubicBezTo>
                  <a:lnTo>
                    <a:pt x="2295" y="348"/>
                  </a:lnTo>
                  <a:cubicBezTo>
                    <a:pt x="2226" y="336"/>
                    <a:pt x="2154" y="327"/>
                    <a:pt x="2082" y="322"/>
                  </a:cubicBezTo>
                  <a:lnTo>
                    <a:pt x="2082" y="165"/>
                  </a:lnTo>
                  <a:cubicBezTo>
                    <a:pt x="2082" y="74"/>
                    <a:pt x="2033" y="0"/>
                    <a:pt x="1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9"/>
            <p:cNvSpPr/>
            <p:nvPr/>
          </p:nvSpPr>
          <p:spPr>
            <a:xfrm>
              <a:off x="6273369" y="-164756"/>
              <a:ext cx="135504" cy="135413"/>
            </a:xfrm>
            <a:custGeom>
              <a:avLst/>
              <a:gdLst/>
              <a:ahLst/>
              <a:cxnLst/>
              <a:rect l="l" t="t" r="r" b="b"/>
              <a:pathLst>
                <a:path w="2985" h="2983" extrusionOk="0">
                  <a:moveTo>
                    <a:pt x="1493" y="449"/>
                  </a:moveTo>
                  <a:cubicBezTo>
                    <a:pt x="2069" y="449"/>
                    <a:pt x="2536" y="915"/>
                    <a:pt x="2536" y="1492"/>
                  </a:cubicBezTo>
                  <a:cubicBezTo>
                    <a:pt x="2536" y="2068"/>
                    <a:pt x="2069" y="2534"/>
                    <a:pt x="1493" y="2534"/>
                  </a:cubicBezTo>
                  <a:cubicBezTo>
                    <a:pt x="917" y="2534"/>
                    <a:pt x="449" y="2068"/>
                    <a:pt x="449" y="1492"/>
                  </a:cubicBezTo>
                  <a:cubicBezTo>
                    <a:pt x="449" y="915"/>
                    <a:pt x="917" y="449"/>
                    <a:pt x="1493" y="449"/>
                  </a:cubicBezTo>
                  <a:close/>
                  <a:moveTo>
                    <a:pt x="1493" y="1"/>
                  </a:moveTo>
                  <a:cubicBezTo>
                    <a:pt x="669" y="1"/>
                    <a:pt x="1" y="667"/>
                    <a:pt x="1" y="1492"/>
                  </a:cubicBezTo>
                  <a:cubicBezTo>
                    <a:pt x="1" y="2316"/>
                    <a:pt x="669" y="2982"/>
                    <a:pt x="1493" y="2982"/>
                  </a:cubicBezTo>
                  <a:cubicBezTo>
                    <a:pt x="2316" y="2982"/>
                    <a:pt x="2984" y="2316"/>
                    <a:pt x="2984" y="1492"/>
                  </a:cubicBezTo>
                  <a:cubicBezTo>
                    <a:pt x="2984" y="667"/>
                    <a:pt x="2315" y="1"/>
                    <a:pt x="14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9"/>
            <p:cNvSpPr/>
            <p:nvPr/>
          </p:nvSpPr>
          <p:spPr>
            <a:xfrm>
              <a:off x="6293706" y="-144373"/>
              <a:ext cx="94785" cy="94649"/>
            </a:xfrm>
            <a:custGeom>
              <a:avLst/>
              <a:gdLst/>
              <a:ahLst/>
              <a:cxnLst/>
              <a:rect l="l" t="t" r="r" b="b"/>
              <a:pathLst>
                <a:path w="2088" h="2085" extrusionOk="0">
                  <a:moveTo>
                    <a:pt x="1045" y="242"/>
                  </a:moveTo>
                  <a:cubicBezTo>
                    <a:pt x="1487" y="242"/>
                    <a:pt x="1846" y="599"/>
                    <a:pt x="1846" y="1043"/>
                  </a:cubicBezTo>
                  <a:cubicBezTo>
                    <a:pt x="1846" y="1486"/>
                    <a:pt x="1488" y="1844"/>
                    <a:pt x="1045" y="1844"/>
                  </a:cubicBezTo>
                  <a:cubicBezTo>
                    <a:pt x="602" y="1844"/>
                    <a:pt x="243" y="1486"/>
                    <a:pt x="243" y="1043"/>
                  </a:cubicBezTo>
                  <a:cubicBezTo>
                    <a:pt x="243" y="600"/>
                    <a:pt x="602" y="242"/>
                    <a:pt x="1045" y="242"/>
                  </a:cubicBezTo>
                  <a:close/>
                  <a:moveTo>
                    <a:pt x="1045" y="0"/>
                  </a:moveTo>
                  <a:cubicBezTo>
                    <a:pt x="469" y="0"/>
                    <a:pt x="1" y="466"/>
                    <a:pt x="1" y="1043"/>
                  </a:cubicBezTo>
                  <a:cubicBezTo>
                    <a:pt x="1" y="1619"/>
                    <a:pt x="469" y="2085"/>
                    <a:pt x="1045" y="2085"/>
                  </a:cubicBezTo>
                  <a:cubicBezTo>
                    <a:pt x="1621" y="2085"/>
                    <a:pt x="2088" y="1619"/>
                    <a:pt x="2088" y="1043"/>
                  </a:cubicBezTo>
                  <a:cubicBezTo>
                    <a:pt x="2088" y="466"/>
                    <a:pt x="1621" y="0"/>
                    <a:pt x="1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6"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" name="Google Shape;165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4" name="Google Shape;1654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55" name="Google Shape;1655;p20"/>
          <p:cNvGrpSpPr/>
          <p:nvPr/>
        </p:nvGrpSpPr>
        <p:grpSpPr>
          <a:xfrm flipH="1">
            <a:off x="-95492" y="4528873"/>
            <a:ext cx="2633559" cy="461695"/>
            <a:chOff x="4306267" y="-500996"/>
            <a:chExt cx="676295" cy="118572"/>
          </a:xfrm>
        </p:grpSpPr>
        <p:sp>
          <p:nvSpPr>
            <p:cNvPr id="1656" name="Google Shape;1656;p20"/>
            <p:cNvSpPr/>
            <p:nvPr/>
          </p:nvSpPr>
          <p:spPr>
            <a:xfrm>
              <a:off x="4953464" y="-473169"/>
              <a:ext cx="28372" cy="63144"/>
            </a:xfrm>
            <a:custGeom>
              <a:avLst/>
              <a:gdLst/>
              <a:ahLst/>
              <a:cxnLst/>
              <a:rect l="l" t="t" r="r" b="b"/>
              <a:pathLst>
                <a:path w="625" h="1391" extrusionOk="0">
                  <a:moveTo>
                    <a:pt x="0" y="0"/>
                  </a:moveTo>
                  <a:lnTo>
                    <a:pt x="0" y="164"/>
                  </a:lnTo>
                  <a:lnTo>
                    <a:pt x="0" y="305"/>
                  </a:lnTo>
                  <a:lnTo>
                    <a:pt x="0" y="468"/>
                  </a:lnTo>
                  <a:lnTo>
                    <a:pt x="0" y="614"/>
                  </a:lnTo>
                  <a:lnTo>
                    <a:pt x="0" y="775"/>
                  </a:lnTo>
                  <a:lnTo>
                    <a:pt x="0" y="921"/>
                  </a:lnTo>
                  <a:lnTo>
                    <a:pt x="0" y="1083"/>
                  </a:lnTo>
                  <a:lnTo>
                    <a:pt x="0" y="1227"/>
                  </a:lnTo>
                  <a:lnTo>
                    <a:pt x="0" y="1390"/>
                  </a:lnTo>
                  <a:lnTo>
                    <a:pt x="406" y="1390"/>
                  </a:lnTo>
                  <a:cubicBezTo>
                    <a:pt x="506" y="1390"/>
                    <a:pt x="591" y="1316"/>
                    <a:pt x="624" y="1213"/>
                  </a:cubicBezTo>
                  <a:lnTo>
                    <a:pt x="624" y="1213"/>
                  </a:lnTo>
                  <a:cubicBezTo>
                    <a:pt x="593" y="1305"/>
                    <a:pt x="520" y="1370"/>
                    <a:pt x="434" y="1384"/>
                  </a:cubicBezTo>
                  <a:lnTo>
                    <a:pt x="434" y="8"/>
                  </a:lnTo>
                  <a:cubicBezTo>
                    <a:pt x="520" y="20"/>
                    <a:pt x="593" y="87"/>
                    <a:pt x="624" y="177"/>
                  </a:cubicBezTo>
                  <a:cubicBezTo>
                    <a:pt x="591" y="74"/>
                    <a:pt x="504" y="0"/>
                    <a:pt x="406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4790496" y="-479434"/>
              <a:ext cx="162923" cy="75583"/>
            </a:xfrm>
            <a:custGeom>
              <a:avLst/>
              <a:gdLst/>
              <a:ahLst/>
              <a:cxnLst/>
              <a:rect l="l" t="t" r="r" b="b"/>
              <a:pathLst>
                <a:path w="3589" h="1665" extrusionOk="0">
                  <a:moveTo>
                    <a:pt x="0" y="0"/>
                  </a:moveTo>
                  <a:cubicBezTo>
                    <a:pt x="2" y="11"/>
                    <a:pt x="7" y="21"/>
                    <a:pt x="8" y="33"/>
                  </a:cubicBezTo>
                  <a:cubicBezTo>
                    <a:pt x="12" y="51"/>
                    <a:pt x="13" y="68"/>
                    <a:pt x="13" y="85"/>
                  </a:cubicBezTo>
                  <a:lnTo>
                    <a:pt x="13" y="1577"/>
                  </a:lnTo>
                  <a:cubicBezTo>
                    <a:pt x="13" y="1596"/>
                    <a:pt x="12" y="1614"/>
                    <a:pt x="8" y="1630"/>
                  </a:cubicBezTo>
                  <a:cubicBezTo>
                    <a:pt x="7" y="1643"/>
                    <a:pt x="2" y="1653"/>
                    <a:pt x="0" y="1664"/>
                  </a:cubicBezTo>
                  <a:lnTo>
                    <a:pt x="3589" y="1664"/>
                  </a:lnTo>
                  <a:lnTo>
                    <a:pt x="3589" y="1527"/>
                  </a:lnTo>
                  <a:cubicBezTo>
                    <a:pt x="2354" y="1524"/>
                    <a:pt x="1276" y="1496"/>
                    <a:pt x="596" y="1474"/>
                  </a:cubicBezTo>
                  <a:lnTo>
                    <a:pt x="596" y="1417"/>
                  </a:lnTo>
                  <a:cubicBezTo>
                    <a:pt x="1277" y="1393"/>
                    <a:pt x="2354" y="1366"/>
                    <a:pt x="3589" y="1365"/>
                  </a:cubicBezTo>
                  <a:lnTo>
                    <a:pt x="3589" y="1220"/>
                  </a:lnTo>
                  <a:cubicBezTo>
                    <a:pt x="2354" y="1218"/>
                    <a:pt x="1276" y="1191"/>
                    <a:pt x="596" y="1167"/>
                  </a:cubicBezTo>
                  <a:lnTo>
                    <a:pt x="596" y="1112"/>
                  </a:lnTo>
                  <a:cubicBezTo>
                    <a:pt x="1277" y="1087"/>
                    <a:pt x="2354" y="1060"/>
                    <a:pt x="3589" y="1059"/>
                  </a:cubicBezTo>
                  <a:lnTo>
                    <a:pt x="3589" y="913"/>
                  </a:lnTo>
                  <a:cubicBezTo>
                    <a:pt x="2354" y="911"/>
                    <a:pt x="1276" y="883"/>
                    <a:pt x="596" y="861"/>
                  </a:cubicBezTo>
                  <a:lnTo>
                    <a:pt x="596" y="804"/>
                  </a:lnTo>
                  <a:cubicBezTo>
                    <a:pt x="1277" y="780"/>
                    <a:pt x="2354" y="753"/>
                    <a:pt x="3589" y="751"/>
                  </a:cubicBezTo>
                  <a:lnTo>
                    <a:pt x="3589" y="606"/>
                  </a:lnTo>
                  <a:cubicBezTo>
                    <a:pt x="2354" y="603"/>
                    <a:pt x="1276" y="576"/>
                    <a:pt x="596" y="554"/>
                  </a:cubicBezTo>
                  <a:lnTo>
                    <a:pt x="596" y="497"/>
                  </a:lnTo>
                  <a:cubicBezTo>
                    <a:pt x="1277" y="474"/>
                    <a:pt x="2354" y="445"/>
                    <a:pt x="3589" y="443"/>
                  </a:cubicBezTo>
                  <a:lnTo>
                    <a:pt x="3589" y="300"/>
                  </a:lnTo>
                  <a:cubicBezTo>
                    <a:pt x="2354" y="296"/>
                    <a:pt x="1276" y="269"/>
                    <a:pt x="596" y="247"/>
                  </a:cubicBezTo>
                  <a:lnTo>
                    <a:pt x="596" y="190"/>
                  </a:lnTo>
                  <a:cubicBezTo>
                    <a:pt x="1277" y="166"/>
                    <a:pt x="2354" y="138"/>
                    <a:pt x="3589" y="137"/>
                  </a:cubicBezTo>
                  <a:lnTo>
                    <a:pt x="3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4817551" y="-417560"/>
              <a:ext cx="135913" cy="7490"/>
            </a:xfrm>
            <a:custGeom>
              <a:avLst/>
              <a:gdLst/>
              <a:ahLst/>
              <a:cxnLst/>
              <a:rect l="l" t="t" r="r" b="b"/>
              <a:pathLst>
                <a:path w="2994" h="165" extrusionOk="0">
                  <a:moveTo>
                    <a:pt x="2994" y="1"/>
                  </a:moveTo>
                  <a:cubicBezTo>
                    <a:pt x="1758" y="3"/>
                    <a:pt x="680" y="30"/>
                    <a:pt x="0" y="54"/>
                  </a:cubicBezTo>
                  <a:lnTo>
                    <a:pt x="0" y="111"/>
                  </a:lnTo>
                  <a:cubicBezTo>
                    <a:pt x="681" y="133"/>
                    <a:pt x="1758" y="161"/>
                    <a:pt x="2994" y="1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4817551" y="-473260"/>
              <a:ext cx="135913" cy="7445"/>
            </a:xfrm>
            <a:custGeom>
              <a:avLst/>
              <a:gdLst/>
              <a:ahLst/>
              <a:cxnLst/>
              <a:rect l="l" t="t" r="r" b="b"/>
              <a:pathLst>
                <a:path w="2994" h="164" extrusionOk="0">
                  <a:moveTo>
                    <a:pt x="2994" y="0"/>
                  </a:moveTo>
                  <a:cubicBezTo>
                    <a:pt x="1758" y="1"/>
                    <a:pt x="680" y="31"/>
                    <a:pt x="0" y="53"/>
                  </a:cubicBezTo>
                  <a:lnTo>
                    <a:pt x="0" y="111"/>
                  </a:lnTo>
                  <a:cubicBezTo>
                    <a:pt x="681" y="133"/>
                    <a:pt x="1758" y="160"/>
                    <a:pt x="2994" y="164"/>
                  </a:cubicBezTo>
                  <a:lnTo>
                    <a:pt x="29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4817551" y="-445433"/>
              <a:ext cx="135913" cy="7445"/>
            </a:xfrm>
            <a:custGeom>
              <a:avLst/>
              <a:gdLst/>
              <a:ahLst/>
              <a:cxnLst/>
              <a:rect l="l" t="t" r="r" b="b"/>
              <a:pathLst>
                <a:path w="2994" h="164" extrusionOk="0">
                  <a:moveTo>
                    <a:pt x="2994" y="1"/>
                  </a:moveTo>
                  <a:cubicBezTo>
                    <a:pt x="1758" y="3"/>
                    <a:pt x="680" y="31"/>
                    <a:pt x="0" y="54"/>
                  </a:cubicBezTo>
                  <a:lnTo>
                    <a:pt x="0" y="111"/>
                  </a:lnTo>
                  <a:cubicBezTo>
                    <a:pt x="681" y="133"/>
                    <a:pt x="1758" y="161"/>
                    <a:pt x="2994" y="163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4817551" y="-459369"/>
              <a:ext cx="135913" cy="7490"/>
            </a:xfrm>
            <a:custGeom>
              <a:avLst/>
              <a:gdLst/>
              <a:ahLst/>
              <a:cxnLst/>
              <a:rect l="l" t="t" r="r" b="b"/>
              <a:pathLst>
                <a:path w="2994" h="165" extrusionOk="0">
                  <a:moveTo>
                    <a:pt x="2994" y="1"/>
                  </a:moveTo>
                  <a:cubicBezTo>
                    <a:pt x="1758" y="2"/>
                    <a:pt x="680" y="32"/>
                    <a:pt x="0" y="55"/>
                  </a:cubicBezTo>
                  <a:lnTo>
                    <a:pt x="0" y="112"/>
                  </a:lnTo>
                  <a:cubicBezTo>
                    <a:pt x="681" y="134"/>
                    <a:pt x="1758" y="162"/>
                    <a:pt x="2994" y="1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4817551" y="-431451"/>
              <a:ext cx="135913" cy="7399"/>
            </a:xfrm>
            <a:custGeom>
              <a:avLst/>
              <a:gdLst/>
              <a:ahLst/>
              <a:cxnLst/>
              <a:rect l="l" t="t" r="r" b="b"/>
              <a:pathLst>
                <a:path w="2994" h="163" extrusionOk="0">
                  <a:moveTo>
                    <a:pt x="2994" y="1"/>
                  </a:moveTo>
                  <a:cubicBezTo>
                    <a:pt x="1758" y="2"/>
                    <a:pt x="680" y="30"/>
                    <a:pt x="0" y="54"/>
                  </a:cubicBezTo>
                  <a:lnTo>
                    <a:pt x="0" y="109"/>
                  </a:lnTo>
                  <a:cubicBezTo>
                    <a:pt x="681" y="133"/>
                    <a:pt x="1758" y="160"/>
                    <a:pt x="2994" y="162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4749277" y="-488150"/>
              <a:ext cx="41082" cy="92787"/>
            </a:xfrm>
            <a:custGeom>
              <a:avLst/>
              <a:gdLst/>
              <a:ahLst/>
              <a:cxnLst/>
              <a:rect l="l" t="t" r="r" b="b"/>
              <a:pathLst>
                <a:path w="905" h="2044" extrusionOk="0">
                  <a:moveTo>
                    <a:pt x="845" y="73"/>
                  </a:moveTo>
                  <a:lnTo>
                    <a:pt x="845" y="73"/>
                  </a:lnTo>
                  <a:cubicBezTo>
                    <a:pt x="870" y="100"/>
                    <a:pt x="891" y="134"/>
                    <a:pt x="904" y="172"/>
                  </a:cubicBezTo>
                  <a:cubicBezTo>
                    <a:pt x="891" y="134"/>
                    <a:pt x="871" y="100"/>
                    <a:pt x="845" y="73"/>
                  </a:cubicBezTo>
                  <a:close/>
                  <a:moveTo>
                    <a:pt x="904" y="1870"/>
                  </a:moveTo>
                  <a:cubicBezTo>
                    <a:pt x="900" y="1882"/>
                    <a:pt x="895" y="1894"/>
                    <a:pt x="889" y="1906"/>
                  </a:cubicBezTo>
                  <a:lnTo>
                    <a:pt x="889" y="1906"/>
                  </a:lnTo>
                  <a:cubicBezTo>
                    <a:pt x="895" y="1894"/>
                    <a:pt x="900" y="1882"/>
                    <a:pt x="904" y="1870"/>
                  </a:cubicBezTo>
                  <a:close/>
                  <a:moveTo>
                    <a:pt x="1" y="0"/>
                  </a:moveTo>
                  <a:lnTo>
                    <a:pt x="1" y="138"/>
                  </a:lnTo>
                  <a:lnTo>
                    <a:pt x="93" y="138"/>
                  </a:lnTo>
                  <a:lnTo>
                    <a:pt x="93" y="139"/>
                  </a:lnTo>
                  <a:lnTo>
                    <a:pt x="93" y="244"/>
                  </a:lnTo>
                  <a:lnTo>
                    <a:pt x="0" y="244"/>
                  </a:lnTo>
                  <a:lnTo>
                    <a:pt x="0" y="417"/>
                  </a:lnTo>
                  <a:lnTo>
                    <a:pt x="93" y="417"/>
                  </a:lnTo>
                  <a:lnTo>
                    <a:pt x="93" y="520"/>
                  </a:lnTo>
                  <a:lnTo>
                    <a:pt x="0" y="520"/>
                  </a:lnTo>
                  <a:lnTo>
                    <a:pt x="0" y="693"/>
                  </a:lnTo>
                  <a:lnTo>
                    <a:pt x="93" y="693"/>
                  </a:lnTo>
                  <a:lnTo>
                    <a:pt x="93" y="797"/>
                  </a:lnTo>
                  <a:lnTo>
                    <a:pt x="0" y="797"/>
                  </a:lnTo>
                  <a:lnTo>
                    <a:pt x="0" y="971"/>
                  </a:lnTo>
                  <a:lnTo>
                    <a:pt x="93" y="971"/>
                  </a:lnTo>
                  <a:lnTo>
                    <a:pt x="93" y="1076"/>
                  </a:lnTo>
                  <a:lnTo>
                    <a:pt x="0" y="1076"/>
                  </a:lnTo>
                  <a:lnTo>
                    <a:pt x="0" y="1248"/>
                  </a:lnTo>
                  <a:lnTo>
                    <a:pt x="93" y="1248"/>
                  </a:lnTo>
                  <a:lnTo>
                    <a:pt x="93" y="1352"/>
                  </a:lnTo>
                  <a:lnTo>
                    <a:pt x="0" y="1352"/>
                  </a:lnTo>
                  <a:lnTo>
                    <a:pt x="0" y="1525"/>
                  </a:lnTo>
                  <a:lnTo>
                    <a:pt x="93" y="1525"/>
                  </a:lnTo>
                  <a:lnTo>
                    <a:pt x="93" y="1629"/>
                  </a:lnTo>
                  <a:lnTo>
                    <a:pt x="0" y="1629"/>
                  </a:lnTo>
                  <a:lnTo>
                    <a:pt x="0" y="1801"/>
                  </a:lnTo>
                  <a:lnTo>
                    <a:pt x="93" y="1801"/>
                  </a:lnTo>
                  <a:lnTo>
                    <a:pt x="93" y="1906"/>
                  </a:lnTo>
                  <a:lnTo>
                    <a:pt x="0" y="1906"/>
                  </a:lnTo>
                  <a:lnTo>
                    <a:pt x="0" y="2044"/>
                  </a:lnTo>
                  <a:lnTo>
                    <a:pt x="686" y="2044"/>
                  </a:lnTo>
                  <a:cubicBezTo>
                    <a:pt x="772" y="2044"/>
                    <a:pt x="847" y="1989"/>
                    <a:pt x="889" y="1906"/>
                  </a:cubicBezTo>
                  <a:lnTo>
                    <a:pt x="889" y="1906"/>
                  </a:lnTo>
                  <a:cubicBezTo>
                    <a:pt x="850" y="1982"/>
                    <a:pt x="780" y="2034"/>
                    <a:pt x="702" y="2041"/>
                  </a:cubicBezTo>
                  <a:lnTo>
                    <a:pt x="702" y="2"/>
                  </a:lnTo>
                  <a:cubicBezTo>
                    <a:pt x="757" y="6"/>
                    <a:pt x="807" y="32"/>
                    <a:pt x="845" y="73"/>
                  </a:cubicBezTo>
                  <a:lnTo>
                    <a:pt x="845" y="73"/>
                  </a:lnTo>
                  <a:cubicBezTo>
                    <a:pt x="803" y="28"/>
                    <a:pt x="747" y="0"/>
                    <a:pt x="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4628572" y="-401627"/>
              <a:ext cx="120751" cy="7944"/>
            </a:xfrm>
            <a:custGeom>
              <a:avLst/>
              <a:gdLst/>
              <a:ahLst/>
              <a:cxnLst/>
              <a:rect l="l" t="t" r="r" b="b"/>
              <a:pathLst>
                <a:path w="2660" h="175" extrusionOk="0">
                  <a:moveTo>
                    <a:pt x="1" y="1"/>
                  </a:moveTo>
                  <a:lnTo>
                    <a:pt x="1" y="141"/>
                  </a:lnTo>
                  <a:lnTo>
                    <a:pt x="1" y="175"/>
                  </a:lnTo>
                  <a:lnTo>
                    <a:pt x="2659" y="175"/>
                  </a:lnTo>
                  <a:lnTo>
                    <a:pt x="2659" y="141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4781008" y="-487923"/>
              <a:ext cx="10078" cy="92515"/>
            </a:xfrm>
            <a:custGeom>
              <a:avLst/>
              <a:gdLst/>
              <a:ahLst/>
              <a:cxnLst/>
              <a:rect l="l" t="t" r="r" b="b"/>
              <a:pathLst>
                <a:path w="222" h="2038" extrusionOk="0">
                  <a:moveTo>
                    <a:pt x="0" y="0"/>
                  </a:moveTo>
                  <a:lnTo>
                    <a:pt x="0" y="2038"/>
                  </a:lnTo>
                  <a:cubicBezTo>
                    <a:pt x="93" y="2032"/>
                    <a:pt x="171" y="1963"/>
                    <a:pt x="204" y="1868"/>
                  </a:cubicBezTo>
                  <a:cubicBezTo>
                    <a:pt x="205" y="1863"/>
                    <a:pt x="206" y="1859"/>
                    <a:pt x="207" y="1853"/>
                  </a:cubicBezTo>
                  <a:cubicBezTo>
                    <a:pt x="207" y="1852"/>
                    <a:pt x="207" y="1852"/>
                    <a:pt x="209" y="1851"/>
                  </a:cubicBezTo>
                  <a:cubicBezTo>
                    <a:pt x="211" y="1841"/>
                    <a:pt x="216" y="1830"/>
                    <a:pt x="217" y="1817"/>
                  </a:cubicBezTo>
                  <a:cubicBezTo>
                    <a:pt x="220" y="1801"/>
                    <a:pt x="222" y="1783"/>
                    <a:pt x="222" y="1764"/>
                  </a:cubicBezTo>
                  <a:lnTo>
                    <a:pt x="222" y="272"/>
                  </a:lnTo>
                  <a:cubicBezTo>
                    <a:pt x="222" y="255"/>
                    <a:pt x="221" y="236"/>
                    <a:pt x="217" y="219"/>
                  </a:cubicBezTo>
                  <a:cubicBezTo>
                    <a:pt x="216" y="207"/>
                    <a:pt x="211" y="197"/>
                    <a:pt x="209" y="186"/>
                  </a:cubicBezTo>
                  <a:cubicBezTo>
                    <a:pt x="207" y="181"/>
                    <a:pt x="206" y="174"/>
                    <a:pt x="205" y="169"/>
                  </a:cubicBezTo>
                  <a:cubicBezTo>
                    <a:pt x="171" y="75"/>
                    <a:pt x="93" y="7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4973165" y="-472942"/>
              <a:ext cx="9397" cy="62509"/>
            </a:xfrm>
            <a:custGeom>
              <a:avLst/>
              <a:gdLst/>
              <a:ahLst/>
              <a:cxnLst/>
              <a:rect l="l" t="t" r="r" b="b"/>
              <a:pathLst>
                <a:path w="207" h="1377" extrusionOk="0">
                  <a:moveTo>
                    <a:pt x="0" y="0"/>
                  </a:moveTo>
                  <a:lnTo>
                    <a:pt x="0" y="1377"/>
                  </a:lnTo>
                  <a:cubicBezTo>
                    <a:pt x="86" y="1364"/>
                    <a:pt x="159" y="1298"/>
                    <a:pt x="190" y="1207"/>
                  </a:cubicBezTo>
                  <a:cubicBezTo>
                    <a:pt x="191" y="1202"/>
                    <a:pt x="193" y="1195"/>
                    <a:pt x="195" y="1190"/>
                  </a:cubicBezTo>
                  <a:cubicBezTo>
                    <a:pt x="197" y="1179"/>
                    <a:pt x="200" y="1170"/>
                    <a:pt x="202" y="1159"/>
                  </a:cubicBezTo>
                  <a:cubicBezTo>
                    <a:pt x="205" y="1143"/>
                    <a:pt x="206" y="1126"/>
                    <a:pt x="206" y="1107"/>
                  </a:cubicBezTo>
                  <a:lnTo>
                    <a:pt x="206" y="270"/>
                  </a:lnTo>
                  <a:cubicBezTo>
                    <a:pt x="206" y="253"/>
                    <a:pt x="205" y="236"/>
                    <a:pt x="202" y="218"/>
                  </a:cubicBezTo>
                  <a:cubicBezTo>
                    <a:pt x="201" y="206"/>
                    <a:pt x="197" y="196"/>
                    <a:pt x="195" y="185"/>
                  </a:cubicBezTo>
                  <a:cubicBezTo>
                    <a:pt x="192" y="180"/>
                    <a:pt x="191" y="177"/>
                    <a:pt x="190" y="171"/>
                  </a:cubicBezTo>
                  <a:cubicBezTo>
                    <a:pt x="159" y="80"/>
                    <a:pt x="86" y="1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4323744" y="-466859"/>
              <a:ext cx="36180" cy="50388"/>
            </a:xfrm>
            <a:custGeom>
              <a:avLst/>
              <a:gdLst/>
              <a:ahLst/>
              <a:cxnLst/>
              <a:rect l="l" t="t" r="r" b="b"/>
              <a:pathLst>
                <a:path w="797" h="1110" extrusionOk="0">
                  <a:moveTo>
                    <a:pt x="0" y="0"/>
                  </a:moveTo>
                  <a:lnTo>
                    <a:pt x="0" y="1110"/>
                  </a:lnTo>
                  <a:lnTo>
                    <a:pt x="796" y="111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4306267" y="-466859"/>
              <a:ext cx="17477" cy="50388"/>
            </a:xfrm>
            <a:custGeom>
              <a:avLst/>
              <a:gdLst/>
              <a:ahLst/>
              <a:cxnLst/>
              <a:rect l="l" t="t" r="r" b="b"/>
              <a:pathLst>
                <a:path w="385" h="1110" extrusionOk="0">
                  <a:moveTo>
                    <a:pt x="355" y="0"/>
                  </a:moveTo>
                  <a:cubicBezTo>
                    <a:pt x="160" y="0"/>
                    <a:pt x="0" y="187"/>
                    <a:pt x="0" y="417"/>
                  </a:cubicBezTo>
                  <a:lnTo>
                    <a:pt x="0" y="693"/>
                  </a:lnTo>
                  <a:cubicBezTo>
                    <a:pt x="0" y="923"/>
                    <a:pt x="160" y="1110"/>
                    <a:pt x="355" y="1110"/>
                  </a:cubicBezTo>
                  <a:lnTo>
                    <a:pt x="384" y="111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4401325" y="-473260"/>
              <a:ext cx="6764" cy="63190"/>
            </a:xfrm>
            <a:custGeom>
              <a:avLst/>
              <a:gdLst/>
              <a:ahLst/>
              <a:cxnLst/>
              <a:rect l="l" t="t" r="r" b="b"/>
              <a:pathLst>
                <a:path w="149" h="1392" extrusionOk="0">
                  <a:moveTo>
                    <a:pt x="1" y="0"/>
                  </a:moveTo>
                  <a:lnTo>
                    <a:pt x="1" y="164"/>
                  </a:lnTo>
                  <a:lnTo>
                    <a:pt x="1" y="307"/>
                  </a:lnTo>
                  <a:lnTo>
                    <a:pt x="1" y="470"/>
                  </a:lnTo>
                  <a:lnTo>
                    <a:pt x="1" y="614"/>
                  </a:lnTo>
                  <a:lnTo>
                    <a:pt x="1" y="776"/>
                  </a:lnTo>
                  <a:lnTo>
                    <a:pt x="1" y="922"/>
                  </a:lnTo>
                  <a:lnTo>
                    <a:pt x="1" y="1083"/>
                  </a:lnTo>
                  <a:lnTo>
                    <a:pt x="1" y="1229"/>
                  </a:lnTo>
                  <a:lnTo>
                    <a:pt x="1" y="1391"/>
                  </a:lnTo>
                  <a:lnTo>
                    <a:pt x="148" y="1391"/>
                  </a:lnTo>
                  <a:lnTo>
                    <a:pt x="148" y="1229"/>
                  </a:lnTo>
                  <a:lnTo>
                    <a:pt x="148" y="1083"/>
                  </a:lnTo>
                  <a:lnTo>
                    <a:pt x="148" y="922"/>
                  </a:lnTo>
                  <a:lnTo>
                    <a:pt x="148" y="776"/>
                  </a:lnTo>
                  <a:lnTo>
                    <a:pt x="148" y="614"/>
                  </a:lnTo>
                  <a:lnTo>
                    <a:pt x="148" y="470"/>
                  </a:lnTo>
                  <a:lnTo>
                    <a:pt x="148" y="307"/>
                  </a:lnTo>
                  <a:lnTo>
                    <a:pt x="148" y="16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4359879" y="-479434"/>
              <a:ext cx="41491" cy="75583"/>
            </a:xfrm>
            <a:custGeom>
              <a:avLst/>
              <a:gdLst/>
              <a:ahLst/>
              <a:cxnLst/>
              <a:rect l="l" t="t" r="r" b="b"/>
              <a:pathLst>
                <a:path w="914" h="1665" extrusionOk="0">
                  <a:moveTo>
                    <a:pt x="0" y="0"/>
                  </a:moveTo>
                  <a:lnTo>
                    <a:pt x="0" y="277"/>
                  </a:lnTo>
                  <a:lnTo>
                    <a:pt x="0" y="1387"/>
                  </a:lnTo>
                  <a:lnTo>
                    <a:pt x="0" y="1664"/>
                  </a:lnTo>
                  <a:lnTo>
                    <a:pt x="914" y="1664"/>
                  </a:lnTo>
                  <a:lnTo>
                    <a:pt x="914" y="1527"/>
                  </a:lnTo>
                  <a:cubicBezTo>
                    <a:pt x="579" y="1524"/>
                    <a:pt x="287" y="1496"/>
                    <a:pt x="103" y="1474"/>
                  </a:cubicBezTo>
                  <a:lnTo>
                    <a:pt x="103" y="1417"/>
                  </a:lnTo>
                  <a:cubicBezTo>
                    <a:pt x="287" y="1393"/>
                    <a:pt x="579" y="1366"/>
                    <a:pt x="914" y="1365"/>
                  </a:cubicBezTo>
                  <a:lnTo>
                    <a:pt x="914" y="1221"/>
                  </a:lnTo>
                  <a:cubicBezTo>
                    <a:pt x="579" y="1218"/>
                    <a:pt x="287" y="1191"/>
                    <a:pt x="103" y="1169"/>
                  </a:cubicBezTo>
                  <a:lnTo>
                    <a:pt x="103" y="1112"/>
                  </a:lnTo>
                  <a:cubicBezTo>
                    <a:pt x="287" y="1087"/>
                    <a:pt x="579" y="1060"/>
                    <a:pt x="914" y="1059"/>
                  </a:cubicBezTo>
                  <a:lnTo>
                    <a:pt x="914" y="913"/>
                  </a:lnTo>
                  <a:cubicBezTo>
                    <a:pt x="579" y="911"/>
                    <a:pt x="287" y="883"/>
                    <a:pt x="103" y="861"/>
                  </a:cubicBezTo>
                  <a:lnTo>
                    <a:pt x="103" y="804"/>
                  </a:lnTo>
                  <a:cubicBezTo>
                    <a:pt x="287" y="780"/>
                    <a:pt x="579" y="753"/>
                    <a:pt x="914" y="751"/>
                  </a:cubicBezTo>
                  <a:lnTo>
                    <a:pt x="914" y="606"/>
                  </a:lnTo>
                  <a:cubicBezTo>
                    <a:pt x="579" y="604"/>
                    <a:pt x="287" y="576"/>
                    <a:pt x="103" y="554"/>
                  </a:cubicBezTo>
                  <a:lnTo>
                    <a:pt x="103" y="497"/>
                  </a:lnTo>
                  <a:cubicBezTo>
                    <a:pt x="287" y="474"/>
                    <a:pt x="579" y="445"/>
                    <a:pt x="914" y="443"/>
                  </a:cubicBezTo>
                  <a:lnTo>
                    <a:pt x="914" y="300"/>
                  </a:lnTo>
                  <a:cubicBezTo>
                    <a:pt x="579" y="296"/>
                    <a:pt x="287" y="269"/>
                    <a:pt x="103" y="247"/>
                  </a:cubicBezTo>
                  <a:lnTo>
                    <a:pt x="103" y="190"/>
                  </a:lnTo>
                  <a:cubicBezTo>
                    <a:pt x="287" y="166"/>
                    <a:pt x="579" y="138"/>
                    <a:pt x="914" y="137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4364509" y="-417560"/>
              <a:ext cx="36861" cy="7490"/>
            </a:xfrm>
            <a:custGeom>
              <a:avLst/>
              <a:gdLst/>
              <a:ahLst/>
              <a:cxnLst/>
              <a:rect l="l" t="t" r="r" b="b"/>
              <a:pathLst>
                <a:path w="812" h="165" extrusionOk="0">
                  <a:moveTo>
                    <a:pt x="812" y="1"/>
                  </a:moveTo>
                  <a:cubicBezTo>
                    <a:pt x="477" y="3"/>
                    <a:pt x="185" y="30"/>
                    <a:pt x="1" y="54"/>
                  </a:cubicBezTo>
                  <a:lnTo>
                    <a:pt x="1" y="111"/>
                  </a:lnTo>
                  <a:cubicBezTo>
                    <a:pt x="185" y="133"/>
                    <a:pt x="477" y="161"/>
                    <a:pt x="812" y="164"/>
                  </a:cubicBezTo>
                  <a:lnTo>
                    <a:pt x="8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4364509" y="-473260"/>
              <a:ext cx="36861" cy="7445"/>
            </a:xfrm>
            <a:custGeom>
              <a:avLst/>
              <a:gdLst/>
              <a:ahLst/>
              <a:cxnLst/>
              <a:rect l="l" t="t" r="r" b="b"/>
              <a:pathLst>
                <a:path w="812" h="164" extrusionOk="0">
                  <a:moveTo>
                    <a:pt x="812" y="0"/>
                  </a:moveTo>
                  <a:cubicBezTo>
                    <a:pt x="477" y="1"/>
                    <a:pt x="185" y="31"/>
                    <a:pt x="1" y="53"/>
                  </a:cubicBezTo>
                  <a:lnTo>
                    <a:pt x="1" y="111"/>
                  </a:lnTo>
                  <a:cubicBezTo>
                    <a:pt x="185" y="133"/>
                    <a:pt x="477" y="160"/>
                    <a:pt x="812" y="164"/>
                  </a:cubicBezTo>
                  <a:lnTo>
                    <a:pt x="8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4364509" y="-445342"/>
              <a:ext cx="36861" cy="7399"/>
            </a:xfrm>
            <a:custGeom>
              <a:avLst/>
              <a:gdLst/>
              <a:ahLst/>
              <a:cxnLst/>
              <a:rect l="l" t="t" r="r" b="b"/>
              <a:pathLst>
                <a:path w="812" h="163" extrusionOk="0">
                  <a:moveTo>
                    <a:pt x="812" y="1"/>
                  </a:moveTo>
                  <a:cubicBezTo>
                    <a:pt x="477" y="2"/>
                    <a:pt x="185" y="30"/>
                    <a:pt x="1" y="54"/>
                  </a:cubicBezTo>
                  <a:lnTo>
                    <a:pt x="1" y="110"/>
                  </a:lnTo>
                  <a:cubicBezTo>
                    <a:pt x="185" y="133"/>
                    <a:pt x="477" y="160"/>
                    <a:pt x="812" y="162"/>
                  </a:cubicBezTo>
                  <a:lnTo>
                    <a:pt x="8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4364509" y="-459369"/>
              <a:ext cx="36861" cy="7490"/>
            </a:xfrm>
            <a:custGeom>
              <a:avLst/>
              <a:gdLst/>
              <a:ahLst/>
              <a:cxnLst/>
              <a:rect l="l" t="t" r="r" b="b"/>
              <a:pathLst>
                <a:path w="812" h="165" extrusionOk="0">
                  <a:moveTo>
                    <a:pt x="812" y="1"/>
                  </a:moveTo>
                  <a:cubicBezTo>
                    <a:pt x="477" y="2"/>
                    <a:pt x="185" y="32"/>
                    <a:pt x="1" y="55"/>
                  </a:cubicBezTo>
                  <a:lnTo>
                    <a:pt x="1" y="112"/>
                  </a:lnTo>
                  <a:cubicBezTo>
                    <a:pt x="185" y="134"/>
                    <a:pt x="477" y="162"/>
                    <a:pt x="812" y="164"/>
                  </a:cubicBezTo>
                  <a:lnTo>
                    <a:pt x="8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4364509" y="-431451"/>
              <a:ext cx="36861" cy="7399"/>
            </a:xfrm>
            <a:custGeom>
              <a:avLst/>
              <a:gdLst/>
              <a:ahLst/>
              <a:cxnLst/>
              <a:rect l="l" t="t" r="r" b="b"/>
              <a:pathLst>
                <a:path w="812" h="163" extrusionOk="0">
                  <a:moveTo>
                    <a:pt x="812" y="1"/>
                  </a:moveTo>
                  <a:cubicBezTo>
                    <a:pt x="477" y="2"/>
                    <a:pt x="185" y="30"/>
                    <a:pt x="1" y="54"/>
                  </a:cubicBezTo>
                  <a:lnTo>
                    <a:pt x="1" y="109"/>
                  </a:lnTo>
                  <a:cubicBezTo>
                    <a:pt x="185" y="133"/>
                    <a:pt x="477" y="160"/>
                    <a:pt x="812" y="162"/>
                  </a:cubicBezTo>
                  <a:lnTo>
                    <a:pt x="8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4408043" y="-479434"/>
              <a:ext cx="159336" cy="75492"/>
            </a:xfrm>
            <a:custGeom>
              <a:avLst/>
              <a:gdLst/>
              <a:ahLst/>
              <a:cxnLst/>
              <a:rect l="l" t="t" r="r" b="b"/>
              <a:pathLst>
                <a:path w="3510" h="1663" extrusionOk="0">
                  <a:moveTo>
                    <a:pt x="0" y="0"/>
                  </a:moveTo>
                  <a:lnTo>
                    <a:pt x="0" y="137"/>
                  </a:lnTo>
                  <a:cubicBezTo>
                    <a:pt x="1235" y="140"/>
                    <a:pt x="2313" y="168"/>
                    <a:pt x="2994" y="190"/>
                  </a:cubicBezTo>
                  <a:lnTo>
                    <a:pt x="2994" y="247"/>
                  </a:lnTo>
                  <a:cubicBezTo>
                    <a:pt x="2313" y="270"/>
                    <a:pt x="1235" y="299"/>
                    <a:pt x="0" y="300"/>
                  </a:cubicBezTo>
                  <a:lnTo>
                    <a:pt x="0" y="443"/>
                  </a:lnTo>
                  <a:cubicBezTo>
                    <a:pt x="1235" y="446"/>
                    <a:pt x="2313" y="474"/>
                    <a:pt x="2994" y="496"/>
                  </a:cubicBezTo>
                  <a:lnTo>
                    <a:pt x="2994" y="553"/>
                  </a:lnTo>
                  <a:cubicBezTo>
                    <a:pt x="2313" y="576"/>
                    <a:pt x="1235" y="604"/>
                    <a:pt x="0" y="605"/>
                  </a:cubicBezTo>
                  <a:lnTo>
                    <a:pt x="0" y="750"/>
                  </a:lnTo>
                  <a:cubicBezTo>
                    <a:pt x="1235" y="753"/>
                    <a:pt x="2313" y="780"/>
                    <a:pt x="2994" y="803"/>
                  </a:cubicBezTo>
                  <a:lnTo>
                    <a:pt x="2994" y="860"/>
                  </a:lnTo>
                  <a:cubicBezTo>
                    <a:pt x="2313" y="884"/>
                    <a:pt x="1235" y="911"/>
                    <a:pt x="0" y="912"/>
                  </a:cubicBezTo>
                  <a:lnTo>
                    <a:pt x="0" y="1058"/>
                  </a:lnTo>
                  <a:cubicBezTo>
                    <a:pt x="1235" y="1060"/>
                    <a:pt x="2313" y="1087"/>
                    <a:pt x="2994" y="1111"/>
                  </a:cubicBezTo>
                  <a:lnTo>
                    <a:pt x="2994" y="1166"/>
                  </a:lnTo>
                  <a:cubicBezTo>
                    <a:pt x="2313" y="1190"/>
                    <a:pt x="1235" y="1218"/>
                    <a:pt x="0" y="1219"/>
                  </a:cubicBezTo>
                  <a:lnTo>
                    <a:pt x="0" y="1364"/>
                  </a:lnTo>
                  <a:cubicBezTo>
                    <a:pt x="1235" y="1366"/>
                    <a:pt x="2313" y="1393"/>
                    <a:pt x="2994" y="1416"/>
                  </a:cubicBezTo>
                  <a:lnTo>
                    <a:pt x="2994" y="1472"/>
                  </a:lnTo>
                  <a:cubicBezTo>
                    <a:pt x="2313" y="1495"/>
                    <a:pt x="1235" y="1524"/>
                    <a:pt x="0" y="1525"/>
                  </a:cubicBezTo>
                  <a:lnTo>
                    <a:pt x="0" y="1662"/>
                  </a:lnTo>
                  <a:lnTo>
                    <a:pt x="3510" y="1662"/>
                  </a:lnTo>
                  <a:lnTo>
                    <a:pt x="351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4408043" y="-473215"/>
              <a:ext cx="135958" cy="7445"/>
            </a:xfrm>
            <a:custGeom>
              <a:avLst/>
              <a:gdLst/>
              <a:ahLst/>
              <a:cxnLst/>
              <a:rect l="l" t="t" r="r" b="b"/>
              <a:pathLst>
                <a:path w="2995" h="164" extrusionOk="0">
                  <a:moveTo>
                    <a:pt x="0" y="0"/>
                  </a:moveTo>
                  <a:lnTo>
                    <a:pt x="0" y="164"/>
                  </a:lnTo>
                  <a:cubicBezTo>
                    <a:pt x="1235" y="162"/>
                    <a:pt x="2313" y="132"/>
                    <a:pt x="2994" y="110"/>
                  </a:cubicBezTo>
                  <a:lnTo>
                    <a:pt x="2994" y="53"/>
                  </a:lnTo>
                  <a:cubicBezTo>
                    <a:pt x="2312" y="31"/>
                    <a:pt x="1235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4408043" y="-417515"/>
              <a:ext cx="135958" cy="7490"/>
            </a:xfrm>
            <a:custGeom>
              <a:avLst/>
              <a:gdLst/>
              <a:ahLst/>
              <a:cxnLst/>
              <a:rect l="l" t="t" r="r" b="b"/>
              <a:pathLst>
                <a:path w="2995" h="165" extrusionOk="0">
                  <a:moveTo>
                    <a:pt x="0" y="1"/>
                  </a:moveTo>
                  <a:lnTo>
                    <a:pt x="0" y="164"/>
                  </a:lnTo>
                  <a:cubicBezTo>
                    <a:pt x="1235" y="163"/>
                    <a:pt x="2312" y="134"/>
                    <a:pt x="2994" y="111"/>
                  </a:cubicBezTo>
                  <a:lnTo>
                    <a:pt x="2994" y="53"/>
                  </a:lnTo>
                  <a:cubicBezTo>
                    <a:pt x="2312" y="31"/>
                    <a:pt x="1235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4408043" y="-445433"/>
              <a:ext cx="135958" cy="7445"/>
            </a:xfrm>
            <a:custGeom>
              <a:avLst/>
              <a:gdLst/>
              <a:ahLst/>
              <a:cxnLst/>
              <a:rect l="l" t="t" r="r" b="b"/>
              <a:pathLst>
                <a:path w="2995" h="164" extrusionOk="0">
                  <a:moveTo>
                    <a:pt x="0" y="1"/>
                  </a:moveTo>
                  <a:lnTo>
                    <a:pt x="0" y="163"/>
                  </a:lnTo>
                  <a:cubicBezTo>
                    <a:pt x="1235" y="162"/>
                    <a:pt x="2313" y="135"/>
                    <a:pt x="2994" y="111"/>
                  </a:cubicBezTo>
                  <a:lnTo>
                    <a:pt x="2994" y="54"/>
                  </a:lnTo>
                  <a:cubicBezTo>
                    <a:pt x="2312" y="31"/>
                    <a:pt x="1235" y="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4408043" y="-431451"/>
              <a:ext cx="135958" cy="7399"/>
            </a:xfrm>
            <a:custGeom>
              <a:avLst/>
              <a:gdLst/>
              <a:ahLst/>
              <a:cxnLst/>
              <a:rect l="l" t="t" r="r" b="b"/>
              <a:pathLst>
                <a:path w="2995" h="163" extrusionOk="0">
                  <a:moveTo>
                    <a:pt x="0" y="1"/>
                  </a:moveTo>
                  <a:lnTo>
                    <a:pt x="0" y="162"/>
                  </a:lnTo>
                  <a:cubicBezTo>
                    <a:pt x="1235" y="161"/>
                    <a:pt x="2313" y="134"/>
                    <a:pt x="2994" y="109"/>
                  </a:cubicBezTo>
                  <a:lnTo>
                    <a:pt x="2994" y="54"/>
                  </a:lnTo>
                  <a:cubicBezTo>
                    <a:pt x="2312" y="30"/>
                    <a:pt x="1235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4408043" y="-459369"/>
              <a:ext cx="135958" cy="7490"/>
            </a:xfrm>
            <a:custGeom>
              <a:avLst/>
              <a:gdLst/>
              <a:ahLst/>
              <a:cxnLst/>
              <a:rect l="l" t="t" r="r" b="b"/>
              <a:pathLst>
                <a:path w="2995" h="165" extrusionOk="0">
                  <a:moveTo>
                    <a:pt x="0" y="1"/>
                  </a:moveTo>
                  <a:lnTo>
                    <a:pt x="0" y="164"/>
                  </a:lnTo>
                  <a:cubicBezTo>
                    <a:pt x="1235" y="162"/>
                    <a:pt x="2313" y="134"/>
                    <a:pt x="2994" y="111"/>
                  </a:cubicBezTo>
                  <a:lnTo>
                    <a:pt x="2994" y="54"/>
                  </a:lnTo>
                  <a:cubicBezTo>
                    <a:pt x="2312" y="32"/>
                    <a:pt x="1235" y="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4567334" y="-488104"/>
              <a:ext cx="61283" cy="92924"/>
            </a:xfrm>
            <a:custGeom>
              <a:avLst/>
              <a:gdLst/>
              <a:ahLst/>
              <a:cxnLst/>
              <a:rect l="l" t="t" r="r" b="b"/>
              <a:pathLst>
                <a:path w="1350" h="2047" extrusionOk="0">
                  <a:moveTo>
                    <a:pt x="1" y="0"/>
                  </a:moveTo>
                  <a:lnTo>
                    <a:pt x="1" y="191"/>
                  </a:lnTo>
                  <a:lnTo>
                    <a:pt x="1" y="1855"/>
                  </a:lnTo>
                  <a:lnTo>
                    <a:pt x="1" y="2046"/>
                  </a:lnTo>
                  <a:lnTo>
                    <a:pt x="1350" y="2046"/>
                  </a:lnTo>
                  <a:lnTo>
                    <a:pt x="1350" y="1906"/>
                  </a:lnTo>
                  <a:lnTo>
                    <a:pt x="1257" y="1906"/>
                  </a:lnTo>
                  <a:lnTo>
                    <a:pt x="1257" y="1802"/>
                  </a:lnTo>
                  <a:lnTo>
                    <a:pt x="1350" y="1802"/>
                  </a:lnTo>
                  <a:lnTo>
                    <a:pt x="1350" y="1629"/>
                  </a:lnTo>
                  <a:lnTo>
                    <a:pt x="1257" y="1629"/>
                  </a:lnTo>
                  <a:lnTo>
                    <a:pt x="1257" y="1525"/>
                  </a:lnTo>
                  <a:lnTo>
                    <a:pt x="1350" y="1525"/>
                  </a:lnTo>
                  <a:lnTo>
                    <a:pt x="1350" y="1352"/>
                  </a:lnTo>
                  <a:lnTo>
                    <a:pt x="1257" y="1352"/>
                  </a:lnTo>
                  <a:lnTo>
                    <a:pt x="1257" y="1249"/>
                  </a:lnTo>
                  <a:lnTo>
                    <a:pt x="1350" y="1249"/>
                  </a:lnTo>
                  <a:lnTo>
                    <a:pt x="1350" y="1075"/>
                  </a:lnTo>
                  <a:lnTo>
                    <a:pt x="1257" y="1075"/>
                  </a:lnTo>
                  <a:lnTo>
                    <a:pt x="1257" y="970"/>
                  </a:lnTo>
                  <a:lnTo>
                    <a:pt x="1350" y="970"/>
                  </a:lnTo>
                  <a:lnTo>
                    <a:pt x="1350" y="797"/>
                  </a:lnTo>
                  <a:lnTo>
                    <a:pt x="1257" y="797"/>
                  </a:lnTo>
                  <a:lnTo>
                    <a:pt x="1257" y="693"/>
                  </a:lnTo>
                  <a:lnTo>
                    <a:pt x="1350" y="693"/>
                  </a:lnTo>
                  <a:lnTo>
                    <a:pt x="1350" y="521"/>
                  </a:lnTo>
                  <a:lnTo>
                    <a:pt x="1257" y="521"/>
                  </a:lnTo>
                  <a:lnTo>
                    <a:pt x="1257" y="417"/>
                  </a:lnTo>
                  <a:lnTo>
                    <a:pt x="1350" y="417"/>
                  </a:lnTo>
                  <a:lnTo>
                    <a:pt x="1350" y="243"/>
                  </a:lnTo>
                  <a:lnTo>
                    <a:pt x="1257" y="243"/>
                  </a:lnTo>
                  <a:lnTo>
                    <a:pt x="1257" y="138"/>
                  </a:lnTo>
                  <a:lnTo>
                    <a:pt x="1350" y="138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4628572" y="-414156"/>
              <a:ext cx="120751" cy="7899"/>
            </a:xfrm>
            <a:custGeom>
              <a:avLst/>
              <a:gdLst/>
              <a:ahLst/>
              <a:cxnLst/>
              <a:rect l="l" t="t" r="r" b="b"/>
              <a:pathLst>
                <a:path w="2660" h="174" extrusionOk="0">
                  <a:moveTo>
                    <a:pt x="1" y="0"/>
                  </a:moveTo>
                  <a:lnTo>
                    <a:pt x="1" y="173"/>
                  </a:lnTo>
                  <a:lnTo>
                    <a:pt x="2659" y="173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4628572" y="-451924"/>
              <a:ext cx="120751" cy="7899"/>
            </a:xfrm>
            <a:custGeom>
              <a:avLst/>
              <a:gdLst/>
              <a:ahLst/>
              <a:cxnLst/>
              <a:rect l="l" t="t" r="r" b="b"/>
              <a:pathLst>
                <a:path w="2660" h="174" extrusionOk="0">
                  <a:moveTo>
                    <a:pt x="1" y="0"/>
                  </a:moveTo>
                  <a:lnTo>
                    <a:pt x="1" y="173"/>
                  </a:lnTo>
                  <a:lnTo>
                    <a:pt x="2659" y="173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4628572" y="-477119"/>
              <a:ext cx="120751" cy="7944"/>
            </a:xfrm>
            <a:custGeom>
              <a:avLst/>
              <a:gdLst/>
              <a:ahLst/>
              <a:cxnLst/>
              <a:rect l="l" t="t" r="r" b="b"/>
              <a:pathLst>
                <a:path w="2660" h="175" extrusionOk="0">
                  <a:moveTo>
                    <a:pt x="1" y="1"/>
                  </a:moveTo>
                  <a:lnTo>
                    <a:pt x="1" y="175"/>
                  </a:lnTo>
                  <a:lnTo>
                    <a:pt x="2659" y="175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0"/>
            <p:cNvSpPr/>
            <p:nvPr/>
          </p:nvSpPr>
          <p:spPr>
            <a:xfrm>
              <a:off x="4628572" y="-426730"/>
              <a:ext cx="120751" cy="7899"/>
            </a:xfrm>
            <a:custGeom>
              <a:avLst/>
              <a:gdLst/>
              <a:ahLst/>
              <a:cxnLst/>
              <a:rect l="l" t="t" r="r" b="b"/>
              <a:pathLst>
                <a:path w="2660" h="174" extrusionOk="0">
                  <a:moveTo>
                    <a:pt x="1" y="0"/>
                  </a:moveTo>
                  <a:lnTo>
                    <a:pt x="1" y="173"/>
                  </a:lnTo>
                  <a:lnTo>
                    <a:pt x="2659" y="173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4628572" y="-439350"/>
              <a:ext cx="120751" cy="7944"/>
            </a:xfrm>
            <a:custGeom>
              <a:avLst/>
              <a:gdLst/>
              <a:ahLst/>
              <a:cxnLst/>
              <a:rect l="l" t="t" r="r" b="b"/>
              <a:pathLst>
                <a:path w="2660" h="175" extrusionOk="0">
                  <a:moveTo>
                    <a:pt x="1" y="1"/>
                  </a:moveTo>
                  <a:lnTo>
                    <a:pt x="1" y="175"/>
                  </a:lnTo>
                  <a:lnTo>
                    <a:pt x="2659" y="175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4628572" y="-464453"/>
              <a:ext cx="120751" cy="7853"/>
            </a:xfrm>
            <a:custGeom>
              <a:avLst/>
              <a:gdLst/>
              <a:ahLst/>
              <a:cxnLst/>
              <a:rect l="l" t="t" r="r" b="b"/>
              <a:pathLst>
                <a:path w="2660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659" y="172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4628572" y="-388961"/>
              <a:ext cx="120751" cy="6537"/>
            </a:xfrm>
            <a:custGeom>
              <a:avLst/>
              <a:gdLst/>
              <a:ahLst/>
              <a:cxnLst/>
              <a:rect l="l" t="t" r="r" b="b"/>
              <a:pathLst>
                <a:path w="2660" h="144" extrusionOk="0">
                  <a:moveTo>
                    <a:pt x="1" y="0"/>
                  </a:moveTo>
                  <a:lnTo>
                    <a:pt x="1" y="144"/>
                  </a:lnTo>
                  <a:lnTo>
                    <a:pt x="2659" y="144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4628572" y="-500996"/>
              <a:ext cx="120751" cy="6673"/>
            </a:xfrm>
            <a:custGeom>
              <a:avLst/>
              <a:gdLst/>
              <a:ahLst/>
              <a:cxnLst/>
              <a:rect l="l" t="t" r="r" b="b"/>
              <a:pathLst>
                <a:path w="2660" h="147" extrusionOk="0">
                  <a:moveTo>
                    <a:pt x="1" y="1"/>
                  </a:moveTo>
                  <a:lnTo>
                    <a:pt x="1" y="146"/>
                  </a:lnTo>
                  <a:lnTo>
                    <a:pt x="2659" y="146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4628572" y="-489693"/>
              <a:ext cx="120751" cy="7899"/>
            </a:xfrm>
            <a:custGeom>
              <a:avLst/>
              <a:gdLst/>
              <a:ahLst/>
              <a:cxnLst/>
              <a:rect l="l" t="t" r="r" b="b"/>
              <a:pathLst>
                <a:path w="2660" h="174" extrusionOk="0">
                  <a:moveTo>
                    <a:pt x="1" y="0"/>
                  </a:moveTo>
                  <a:lnTo>
                    <a:pt x="1" y="35"/>
                  </a:lnTo>
                  <a:lnTo>
                    <a:pt x="1" y="173"/>
                  </a:lnTo>
                  <a:lnTo>
                    <a:pt x="2659" y="173"/>
                  </a:lnTo>
                  <a:lnTo>
                    <a:pt x="2659" y="35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4624350" y="-393728"/>
              <a:ext cx="129194" cy="4812"/>
            </a:xfrm>
            <a:custGeom>
              <a:avLst/>
              <a:gdLst/>
              <a:ahLst/>
              <a:cxnLst/>
              <a:rect l="l" t="t" r="r" b="b"/>
              <a:pathLst>
                <a:path w="2846" h="106" extrusionOk="0">
                  <a:moveTo>
                    <a:pt x="1" y="1"/>
                  </a:moveTo>
                  <a:lnTo>
                    <a:pt x="1" y="105"/>
                  </a:lnTo>
                  <a:lnTo>
                    <a:pt x="2845" y="105"/>
                  </a:lnTo>
                  <a:lnTo>
                    <a:pt x="2845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4624350" y="-431451"/>
              <a:ext cx="129194" cy="4766"/>
            </a:xfrm>
            <a:custGeom>
              <a:avLst/>
              <a:gdLst/>
              <a:ahLst/>
              <a:cxnLst/>
              <a:rect l="l" t="t" r="r" b="b"/>
              <a:pathLst>
                <a:path w="2846" h="105" extrusionOk="0">
                  <a:moveTo>
                    <a:pt x="1" y="1"/>
                  </a:moveTo>
                  <a:lnTo>
                    <a:pt x="1" y="104"/>
                  </a:lnTo>
                  <a:lnTo>
                    <a:pt x="2845" y="104"/>
                  </a:lnTo>
                  <a:lnTo>
                    <a:pt x="2845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4624350" y="-406302"/>
              <a:ext cx="129194" cy="4721"/>
            </a:xfrm>
            <a:custGeom>
              <a:avLst/>
              <a:gdLst/>
              <a:ahLst/>
              <a:cxnLst/>
              <a:rect l="l" t="t" r="r" b="b"/>
              <a:pathLst>
                <a:path w="2846" h="104" extrusionOk="0">
                  <a:moveTo>
                    <a:pt x="1" y="0"/>
                  </a:moveTo>
                  <a:lnTo>
                    <a:pt x="1" y="104"/>
                  </a:lnTo>
                  <a:lnTo>
                    <a:pt x="2845" y="104"/>
                  </a:lnTo>
                  <a:lnTo>
                    <a:pt x="2845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4624350" y="-418877"/>
              <a:ext cx="129194" cy="4766"/>
            </a:xfrm>
            <a:custGeom>
              <a:avLst/>
              <a:gdLst/>
              <a:ahLst/>
              <a:cxnLst/>
              <a:rect l="l" t="t" r="r" b="b"/>
              <a:pathLst>
                <a:path w="2846" h="105" extrusionOk="0">
                  <a:moveTo>
                    <a:pt x="1" y="0"/>
                  </a:moveTo>
                  <a:lnTo>
                    <a:pt x="1" y="104"/>
                  </a:lnTo>
                  <a:lnTo>
                    <a:pt x="2845" y="104"/>
                  </a:lnTo>
                  <a:lnTo>
                    <a:pt x="2845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4624350" y="-444071"/>
              <a:ext cx="129194" cy="4766"/>
            </a:xfrm>
            <a:custGeom>
              <a:avLst/>
              <a:gdLst/>
              <a:ahLst/>
              <a:cxnLst/>
              <a:rect l="l" t="t" r="r" b="b"/>
              <a:pathLst>
                <a:path w="2846" h="105" extrusionOk="0">
                  <a:moveTo>
                    <a:pt x="1" y="0"/>
                  </a:moveTo>
                  <a:lnTo>
                    <a:pt x="1" y="105"/>
                  </a:lnTo>
                  <a:lnTo>
                    <a:pt x="2845" y="105"/>
                  </a:lnTo>
                  <a:lnTo>
                    <a:pt x="2845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4624350" y="-456645"/>
              <a:ext cx="129194" cy="4766"/>
            </a:xfrm>
            <a:custGeom>
              <a:avLst/>
              <a:gdLst/>
              <a:ahLst/>
              <a:cxnLst/>
              <a:rect l="l" t="t" r="r" b="b"/>
              <a:pathLst>
                <a:path w="2846" h="105" extrusionOk="0">
                  <a:moveTo>
                    <a:pt x="1" y="0"/>
                  </a:moveTo>
                  <a:lnTo>
                    <a:pt x="1" y="104"/>
                  </a:lnTo>
                  <a:lnTo>
                    <a:pt x="2845" y="104"/>
                  </a:lnTo>
                  <a:lnTo>
                    <a:pt x="2845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4624350" y="-469220"/>
              <a:ext cx="129194" cy="4812"/>
            </a:xfrm>
            <a:custGeom>
              <a:avLst/>
              <a:gdLst/>
              <a:ahLst/>
              <a:cxnLst/>
              <a:rect l="l" t="t" r="r" b="b"/>
              <a:pathLst>
                <a:path w="2846" h="106" extrusionOk="0">
                  <a:moveTo>
                    <a:pt x="1" y="1"/>
                  </a:moveTo>
                  <a:lnTo>
                    <a:pt x="1" y="105"/>
                  </a:lnTo>
                  <a:lnTo>
                    <a:pt x="2845" y="105"/>
                  </a:lnTo>
                  <a:lnTo>
                    <a:pt x="2845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4624350" y="-481840"/>
              <a:ext cx="129194" cy="4766"/>
            </a:xfrm>
            <a:custGeom>
              <a:avLst/>
              <a:gdLst/>
              <a:ahLst/>
              <a:cxnLst/>
              <a:rect l="l" t="t" r="r" b="b"/>
              <a:pathLst>
                <a:path w="2846" h="105" extrusionOk="0">
                  <a:moveTo>
                    <a:pt x="1" y="0"/>
                  </a:moveTo>
                  <a:lnTo>
                    <a:pt x="1" y="105"/>
                  </a:lnTo>
                  <a:lnTo>
                    <a:pt x="2845" y="105"/>
                  </a:lnTo>
                  <a:lnTo>
                    <a:pt x="2845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4624350" y="-494369"/>
              <a:ext cx="129194" cy="4721"/>
            </a:xfrm>
            <a:custGeom>
              <a:avLst/>
              <a:gdLst/>
              <a:ahLst/>
              <a:cxnLst/>
              <a:rect l="l" t="t" r="r" b="b"/>
              <a:pathLst>
                <a:path w="2846" h="104" extrusionOk="0">
                  <a:moveTo>
                    <a:pt x="1" y="0"/>
                  </a:moveTo>
                  <a:lnTo>
                    <a:pt x="1" y="103"/>
                  </a:lnTo>
                  <a:lnTo>
                    <a:pt x="2845" y="103"/>
                  </a:lnTo>
                  <a:lnTo>
                    <a:pt x="2845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7"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" name="Google Shape;170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703" name="Google Shape;1703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704" name="Google Shape;1704;p21"/>
          <p:cNvGrpSpPr/>
          <p:nvPr/>
        </p:nvGrpSpPr>
        <p:grpSpPr>
          <a:xfrm rot="-977973">
            <a:off x="-572403" y="3879879"/>
            <a:ext cx="3184186" cy="3184186"/>
            <a:chOff x="1438166" y="179339"/>
            <a:chExt cx="780839" cy="780839"/>
          </a:xfrm>
        </p:grpSpPr>
        <p:sp>
          <p:nvSpPr>
            <p:cNvPr id="1705" name="Google Shape;1705;p21"/>
            <p:cNvSpPr/>
            <p:nvPr/>
          </p:nvSpPr>
          <p:spPr>
            <a:xfrm>
              <a:off x="1886805" y="627887"/>
              <a:ext cx="91834" cy="91925"/>
            </a:xfrm>
            <a:custGeom>
              <a:avLst/>
              <a:gdLst/>
              <a:ahLst/>
              <a:cxnLst/>
              <a:rect l="l" t="t" r="r" b="b"/>
              <a:pathLst>
                <a:path w="2023" h="2025" extrusionOk="0">
                  <a:moveTo>
                    <a:pt x="1575" y="0"/>
                  </a:moveTo>
                  <a:cubicBezTo>
                    <a:pt x="1260" y="700"/>
                    <a:pt x="698" y="1263"/>
                    <a:pt x="0" y="1576"/>
                  </a:cubicBezTo>
                  <a:lnTo>
                    <a:pt x="448" y="2024"/>
                  </a:lnTo>
                  <a:lnTo>
                    <a:pt x="2023" y="449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1"/>
            <p:cNvSpPr/>
            <p:nvPr/>
          </p:nvSpPr>
          <p:spPr>
            <a:xfrm>
              <a:off x="1945637" y="686764"/>
              <a:ext cx="87295" cy="87295"/>
            </a:xfrm>
            <a:custGeom>
              <a:avLst/>
              <a:gdLst/>
              <a:ahLst/>
              <a:cxnLst/>
              <a:rect l="l" t="t" r="r" b="b"/>
              <a:pathLst>
                <a:path w="1923" h="1923" extrusionOk="0">
                  <a:moveTo>
                    <a:pt x="1858" y="1"/>
                  </a:moveTo>
                  <a:lnTo>
                    <a:pt x="1263" y="595"/>
                  </a:lnTo>
                  <a:lnTo>
                    <a:pt x="0" y="1859"/>
                  </a:lnTo>
                  <a:lnTo>
                    <a:pt x="65" y="1923"/>
                  </a:lnTo>
                  <a:lnTo>
                    <a:pt x="1263" y="725"/>
                  </a:lnTo>
                  <a:lnTo>
                    <a:pt x="1923" y="6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1"/>
            <p:cNvSpPr/>
            <p:nvPr/>
          </p:nvSpPr>
          <p:spPr>
            <a:xfrm>
              <a:off x="1951175" y="692347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1859" y="1"/>
                  </a:moveTo>
                  <a:lnTo>
                    <a:pt x="1141" y="719"/>
                  </a:lnTo>
                  <a:lnTo>
                    <a:pt x="1" y="1859"/>
                  </a:lnTo>
                  <a:lnTo>
                    <a:pt x="65" y="1923"/>
                  </a:lnTo>
                  <a:lnTo>
                    <a:pt x="1141" y="848"/>
                  </a:lnTo>
                  <a:lnTo>
                    <a:pt x="1923" y="65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1"/>
            <p:cNvSpPr/>
            <p:nvPr/>
          </p:nvSpPr>
          <p:spPr>
            <a:xfrm>
              <a:off x="1979002" y="720175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1860" y="1"/>
                  </a:moveTo>
                  <a:lnTo>
                    <a:pt x="528" y="1334"/>
                  </a:lnTo>
                  <a:lnTo>
                    <a:pt x="0" y="1859"/>
                  </a:lnTo>
                  <a:lnTo>
                    <a:pt x="67" y="1924"/>
                  </a:lnTo>
                  <a:lnTo>
                    <a:pt x="528" y="1462"/>
                  </a:lnTo>
                  <a:lnTo>
                    <a:pt x="1924" y="65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1"/>
            <p:cNvSpPr/>
            <p:nvPr/>
          </p:nvSpPr>
          <p:spPr>
            <a:xfrm>
              <a:off x="1973464" y="714591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1858" y="0"/>
                  </a:moveTo>
                  <a:lnTo>
                    <a:pt x="650" y="1211"/>
                  </a:lnTo>
                  <a:lnTo>
                    <a:pt x="0" y="1859"/>
                  </a:lnTo>
                  <a:lnTo>
                    <a:pt x="64" y="1924"/>
                  </a:lnTo>
                  <a:lnTo>
                    <a:pt x="650" y="1341"/>
                  </a:lnTo>
                  <a:lnTo>
                    <a:pt x="1924" y="6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1"/>
            <p:cNvSpPr/>
            <p:nvPr/>
          </p:nvSpPr>
          <p:spPr>
            <a:xfrm>
              <a:off x="1962297" y="703469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1860" y="1"/>
                  </a:moveTo>
                  <a:lnTo>
                    <a:pt x="896" y="964"/>
                  </a:lnTo>
                  <a:lnTo>
                    <a:pt x="0" y="1860"/>
                  </a:lnTo>
                  <a:lnTo>
                    <a:pt x="66" y="1924"/>
                  </a:lnTo>
                  <a:lnTo>
                    <a:pt x="896" y="1093"/>
                  </a:lnTo>
                  <a:lnTo>
                    <a:pt x="1924" y="65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1"/>
            <p:cNvSpPr/>
            <p:nvPr/>
          </p:nvSpPr>
          <p:spPr>
            <a:xfrm>
              <a:off x="1990215" y="731342"/>
              <a:ext cx="87340" cy="87295"/>
            </a:xfrm>
            <a:custGeom>
              <a:avLst/>
              <a:gdLst/>
              <a:ahLst/>
              <a:cxnLst/>
              <a:rect l="l" t="t" r="r" b="b"/>
              <a:pathLst>
                <a:path w="1924" h="1923" extrusionOk="0">
                  <a:moveTo>
                    <a:pt x="1858" y="0"/>
                  </a:moveTo>
                  <a:lnTo>
                    <a:pt x="281" y="1578"/>
                  </a:lnTo>
                  <a:lnTo>
                    <a:pt x="0" y="1858"/>
                  </a:lnTo>
                  <a:lnTo>
                    <a:pt x="64" y="1923"/>
                  </a:lnTo>
                  <a:lnTo>
                    <a:pt x="281" y="1708"/>
                  </a:lnTo>
                  <a:lnTo>
                    <a:pt x="1924" y="6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1"/>
            <p:cNvSpPr/>
            <p:nvPr/>
          </p:nvSpPr>
          <p:spPr>
            <a:xfrm>
              <a:off x="1956713" y="697931"/>
              <a:ext cx="87385" cy="87295"/>
            </a:xfrm>
            <a:custGeom>
              <a:avLst/>
              <a:gdLst/>
              <a:ahLst/>
              <a:cxnLst/>
              <a:rect l="l" t="t" r="r" b="b"/>
              <a:pathLst>
                <a:path w="1925" h="1923" extrusionOk="0">
                  <a:moveTo>
                    <a:pt x="1860" y="0"/>
                  </a:moveTo>
                  <a:lnTo>
                    <a:pt x="1019" y="841"/>
                  </a:lnTo>
                  <a:lnTo>
                    <a:pt x="1" y="1857"/>
                  </a:lnTo>
                  <a:lnTo>
                    <a:pt x="65" y="1923"/>
                  </a:lnTo>
                  <a:lnTo>
                    <a:pt x="1019" y="970"/>
                  </a:lnTo>
                  <a:lnTo>
                    <a:pt x="1925" y="6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>
              <a:off x="1984586" y="725713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1859" y="1"/>
                  </a:moveTo>
                  <a:lnTo>
                    <a:pt x="405" y="1456"/>
                  </a:lnTo>
                  <a:lnTo>
                    <a:pt x="1" y="1860"/>
                  </a:lnTo>
                  <a:lnTo>
                    <a:pt x="66" y="1924"/>
                  </a:lnTo>
                  <a:lnTo>
                    <a:pt x="405" y="1586"/>
                  </a:lnTo>
                  <a:lnTo>
                    <a:pt x="1924" y="65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>
              <a:off x="1995753" y="736925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1860" y="1"/>
                  </a:moveTo>
                  <a:lnTo>
                    <a:pt x="159" y="1701"/>
                  </a:lnTo>
                  <a:lnTo>
                    <a:pt x="0" y="1858"/>
                  </a:lnTo>
                  <a:lnTo>
                    <a:pt x="65" y="1924"/>
                  </a:lnTo>
                  <a:lnTo>
                    <a:pt x="159" y="1830"/>
                  </a:lnTo>
                  <a:lnTo>
                    <a:pt x="1924" y="65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>
              <a:off x="1912181" y="653126"/>
              <a:ext cx="87295" cy="87295"/>
            </a:xfrm>
            <a:custGeom>
              <a:avLst/>
              <a:gdLst/>
              <a:ahLst/>
              <a:cxnLst/>
              <a:rect l="l" t="t" r="r" b="b"/>
              <a:pathLst>
                <a:path w="1923" h="1923" extrusionOk="0">
                  <a:moveTo>
                    <a:pt x="1858" y="0"/>
                  </a:moveTo>
                  <a:lnTo>
                    <a:pt x="0" y="1858"/>
                  </a:lnTo>
                  <a:lnTo>
                    <a:pt x="64" y="1923"/>
                  </a:lnTo>
                  <a:lnTo>
                    <a:pt x="1923" y="6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1940008" y="681226"/>
              <a:ext cx="87385" cy="87249"/>
            </a:xfrm>
            <a:custGeom>
              <a:avLst/>
              <a:gdLst/>
              <a:ahLst/>
              <a:cxnLst/>
              <a:rect l="l" t="t" r="r" b="b"/>
              <a:pathLst>
                <a:path w="1925" h="1922" extrusionOk="0">
                  <a:moveTo>
                    <a:pt x="1860" y="0"/>
                  </a:moveTo>
                  <a:lnTo>
                    <a:pt x="1387" y="472"/>
                  </a:lnTo>
                  <a:lnTo>
                    <a:pt x="1" y="1857"/>
                  </a:lnTo>
                  <a:lnTo>
                    <a:pt x="66" y="1922"/>
                  </a:lnTo>
                  <a:lnTo>
                    <a:pt x="1387" y="602"/>
                  </a:lnTo>
                  <a:lnTo>
                    <a:pt x="1924" y="6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1967835" y="709007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1860" y="1"/>
                  </a:moveTo>
                  <a:lnTo>
                    <a:pt x="774" y="1089"/>
                  </a:lnTo>
                  <a:lnTo>
                    <a:pt x="1" y="1860"/>
                  </a:lnTo>
                  <a:lnTo>
                    <a:pt x="66" y="1924"/>
                  </a:lnTo>
                  <a:lnTo>
                    <a:pt x="774" y="1218"/>
                  </a:lnTo>
                  <a:lnTo>
                    <a:pt x="1924" y="66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1900696" y="641868"/>
              <a:ext cx="87658" cy="87658"/>
            </a:xfrm>
            <a:custGeom>
              <a:avLst/>
              <a:gdLst/>
              <a:ahLst/>
              <a:cxnLst/>
              <a:rect l="l" t="t" r="r" b="b"/>
              <a:pathLst>
                <a:path w="1931" h="1931" extrusionOk="0">
                  <a:moveTo>
                    <a:pt x="1858" y="0"/>
                  </a:moveTo>
                  <a:lnTo>
                    <a:pt x="1716" y="141"/>
                  </a:lnTo>
                  <a:lnTo>
                    <a:pt x="141" y="1716"/>
                  </a:lnTo>
                  <a:lnTo>
                    <a:pt x="0" y="1857"/>
                  </a:lnTo>
                  <a:lnTo>
                    <a:pt x="73" y="1930"/>
                  </a:lnTo>
                  <a:lnTo>
                    <a:pt x="1931" y="72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2001291" y="742509"/>
              <a:ext cx="87385" cy="8734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1860" y="0"/>
                  </a:moveTo>
                  <a:lnTo>
                    <a:pt x="37" y="1823"/>
                  </a:lnTo>
                  <a:lnTo>
                    <a:pt x="1" y="1859"/>
                  </a:lnTo>
                  <a:lnTo>
                    <a:pt x="37" y="1893"/>
                  </a:lnTo>
                  <a:lnTo>
                    <a:pt x="66" y="1924"/>
                  </a:lnTo>
                  <a:lnTo>
                    <a:pt x="1924" y="64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1934469" y="675597"/>
              <a:ext cx="87385" cy="8734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1858" y="1"/>
                  </a:moveTo>
                  <a:lnTo>
                    <a:pt x="1509" y="351"/>
                  </a:lnTo>
                  <a:lnTo>
                    <a:pt x="1" y="1859"/>
                  </a:lnTo>
                  <a:lnTo>
                    <a:pt x="65" y="1923"/>
                  </a:lnTo>
                  <a:lnTo>
                    <a:pt x="1509" y="481"/>
                  </a:lnTo>
                  <a:lnTo>
                    <a:pt x="1924" y="65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1923257" y="664475"/>
              <a:ext cx="87385" cy="8734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1860" y="0"/>
                  </a:moveTo>
                  <a:lnTo>
                    <a:pt x="1756" y="104"/>
                  </a:lnTo>
                  <a:lnTo>
                    <a:pt x="1" y="1859"/>
                  </a:lnTo>
                  <a:lnTo>
                    <a:pt x="66" y="1924"/>
                  </a:lnTo>
                  <a:lnTo>
                    <a:pt x="1756" y="234"/>
                  </a:lnTo>
                  <a:lnTo>
                    <a:pt x="1924" y="64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1928886" y="670013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1858" y="0"/>
                  </a:moveTo>
                  <a:lnTo>
                    <a:pt x="1632" y="229"/>
                  </a:lnTo>
                  <a:lnTo>
                    <a:pt x="0" y="1860"/>
                  </a:lnTo>
                  <a:lnTo>
                    <a:pt x="65" y="1924"/>
                  </a:lnTo>
                  <a:lnTo>
                    <a:pt x="1632" y="358"/>
                  </a:lnTo>
                  <a:lnTo>
                    <a:pt x="1923" y="6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1917719" y="658891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1860" y="1"/>
                  </a:moveTo>
                  <a:lnTo>
                    <a:pt x="0" y="1859"/>
                  </a:lnTo>
                  <a:lnTo>
                    <a:pt x="65" y="1924"/>
                  </a:lnTo>
                  <a:lnTo>
                    <a:pt x="1878" y="111"/>
                  </a:lnTo>
                  <a:lnTo>
                    <a:pt x="1924" y="65"/>
                  </a:lnTo>
                  <a:lnTo>
                    <a:pt x="1878" y="18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1906552" y="647588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1859" y="1"/>
                  </a:moveTo>
                  <a:lnTo>
                    <a:pt x="1" y="1859"/>
                  </a:lnTo>
                  <a:lnTo>
                    <a:pt x="65" y="1923"/>
                  </a:lnTo>
                  <a:lnTo>
                    <a:pt x="1923" y="65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1996661" y="737833"/>
              <a:ext cx="91108" cy="91062"/>
            </a:xfrm>
            <a:custGeom>
              <a:avLst/>
              <a:gdLst/>
              <a:ahLst/>
              <a:cxnLst/>
              <a:rect l="l" t="t" r="r" b="b"/>
              <a:pathLst>
                <a:path w="2007" h="2006" extrusionOk="0">
                  <a:moveTo>
                    <a:pt x="1948" y="1"/>
                  </a:moveTo>
                  <a:lnTo>
                    <a:pt x="1904" y="45"/>
                  </a:lnTo>
                  <a:lnTo>
                    <a:pt x="139" y="1810"/>
                  </a:lnTo>
                  <a:lnTo>
                    <a:pt x="45" y="1904"/>
                  </a:lnTo>
                  <a:lnTo>
                    <a:pt x="0" y="1947"/>
                  </a:lnTo>
                  <a:lnTo>
                    <a:pt x="58" y="2005"/>
                  </a:lnTo>
                  <a:lnTo>
                    <a:pt x="103" y="1962"/>
                  </a:lnTo>
                  <a:lnTo>
                    <a:pt x="139" y="1926"/>
                  </a:lnTo>
                  <a:lnTo>
                    <a:pt x="1962" y="103"/>
                  </a:lnTo>
                  <a:lnTo>
                    <a:pt x="2006" y="59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>
              <a:off x="1991122" y="732250"/>
              <a:ext cx="91017" cy="91108"/>
            </a:xfrm>
            <a:custGeom>
              <a:avLst/>
              <a:gdLst/>
              <a:ahLst/>
              <a:cxnLst/>
              <a:rect l="l" t="t" r="r" b="b"/>
              <a:pathLst>
                <a:path w="2005" h="2007" extrusionOk="0">
                  <a:moveTo>
                    <a:pt x="1947" y="0"/>
                  </a:moveTo>
                  <a:lnTo>
                    <a:pt x="1904" y="46"/>
                  </a:lnTo>
                  <a:lnTo>
                    <a:pt x="261" y="1688"/>
                  </a:lnTo>
                  <a:lnTo>
                    <a:pt x="44" y="1903"/>
                  </a:lnTo>
                  <a:lnTo>
                    <a:pt x="0" y="1948"/>
                  </a:lnTo>
                  <a:lnTo>
                    <a:pt x="58" y="2006"/>
                  </a:lnTo>
                  <a:lnTo>
                    <a:pt x="102" y="1961"/>
                  </a:lnTo>
                  <a:lnTo>
                    <a:pt x="261" y="1804"/>
                  </a:lnTo>
                  <a:lnTo>
                    <a:pt x="1962" y="104"/>
                  </a:lnTo>
                  <a:lnTo>
                    <a:pt x="2005" y="58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>
              <a:off x="1985493" y="726711"/>
              <a:ext cx="91108" cy="91017"/>
            </a:xfrm>
            <a:custGeom>
              <a:avLst/>
              <a:gdLst/>
              <a:ahLst/>
              <a:cxnLst/>
              <a:rect l="l" t="t" r="r" b="b"/>
              <a:pathLst>
                <a:path w="2007" h="2005" extrusionOk="0">
                  <a:moveTo>
                    <a:pt x="1949" y="0"/>
                  </a:moveTo>
                  <a:lnTo>
                    <a:pt x="1904" y="43"/>
                  </a:lnTo>
                  <a:lnTo>
                    <a:pt x="385" y="1564"/>
                  </a:lnTo>
                  <a:lnTo>
                    <a:pt x="46" y="1902"/>
                  </a:lnTo>
                  <a:lnTo>
                    <a:pt x="1" y="1947"/>
                  </a:lnTo>
                  <a:lnTo>
                    <a:pt x="59" y="2005"/>
                  </a:lnTo>
                  <a:lnTo>
                    <a:pt x="104" y="1960"/>
                  </a:lnTo>
                  <a:lnTo>
                    <a:pt x="385" y="1680"/>
                  </a:lnTo>
                  <a:lnTo>
                    <a:pt x="1962" y="102"/>
                  </a:lnTo>
                  <a:lnTo>
                    <a:pt x="2007" y="58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>
              <a:off x="1979955" y="721128"/>
              <a:ext cx="91062" cy="91062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1947" y="1"/>
                  </a:moveTo>
                  <a:lnTo>
                    <a:pt x="1903" y="44"/>
                  </a:lnTo>
                  <a:lnTo>
                    <a:pt x="507" y="1441"/>
                  </a:lnTo>
                  <a:lnTo>
                    <a:pt x="46" y="1903"/>
                  </a:lnTo>
                  <a:lnTo>
                    <a:pt x="0" y="1947"/>
                  </a:lnTo>
                  <a:lnTo>
                    <a:pt x="58" y="2005"/>
                  </a:lnTo>
                  <a:lnTo>
                    <a:pt x="103" y="1961"/>
                  </a:lnTo>
                  <a:lnTo>
                    <a:pt x="507" y="1557"/>
                  </a:lnTo>
                  <a:lnTo>
                    <a:pt x="1961" y="102"/>
                  </a:lnTo>
                  <a:lnTo>
                    <a:pt x="2005" y="59"/>
                  </a:lnTo>
                  <a:lnTo>
                    <a:pt x="194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>
              <a:off x="1974417" y="715499"/>
              <a:ext cx="91017" cy="91153"/>
            </a:xfrm>
            <a:custGeom>
              <a:avLst/>
              <a:gdLst/>
              <a:ahLst/>
              <a:cxnLst/>
              <a:rect l="l" t="t" r="r" b="b"/>
              <a:pathLst>
                <a:path w="2005" h="2008" extrusionOk="0">
                  <a:moveTo>
                    <a:pt x="1947" y="0"/>
                  </a:moveTo>
                  <a:lnTo>
                    <a:pt x="1903" y="46"/>
                  </a:lnTo>
                  <a:lnTo>
                    <a:pt x="629" y="1321"/>
                  </a:lnTo>
                  <a:lnTo>
                    <a:pt x="43" y="1904"/>
                  </a:lnTo>
                  <a:lnTo>
                    <a:pt x="0" y="1949"/>
                  </a:lnTo>
                  <a:lnTo>
                    <a:pt x="58" y="2007"/>
                  </a:lnTo>
                  <a:lnTo>
                    <a:pt x="101" y="1962"/>
                  </a:lnTo>
                  <a:lnTo>
                    <a:pt x="629" y="1437"/>
                  </a:lnTo>
                  <a:lnTo>
                    <a:pt x="1961" y="104"/>
                  </a:lnTo>
                  <a:lnTo>
                    <a:pt x="2005" y="58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1"/>
            <p:cNvSpPr/>
            <p:nvPr/>
          </p:nvSpPr>
          <p:spPr>
            <a:xfrm>
              <a:off x="1968833" y="709915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1948" y="1"/>
                  </a:moveTo>
                  <a:lnTo>
                    <a:pt x="1902" y="46"/>
                  </a:lnTo>
                  <a:lnTo>
                    <a:pt x="752" y="1198"/>
                  </a:lnTo>
                  <a:lnTo>
                    <a:pt x="44" y="1904"/>
                  </a:lnTo>
                  <a:lnTo>
                    <a:pt x="1" y="1949"/>
                  </a:lnTo>
                  <a:lnTo>
                    <a:pt x="58" y="2008"/>
                  </a:lnTo>
                  <a:lnTo>
                    <a:pt x="102" y="1962"/>
                  </a:lnTo>
                  <a:lnTo>
                    <a:pt x="752" y="1314"/>
                  </a:lnTo>
                  <a:lnTo>
                    <a:pt x="1960" y="103"/>
                  </a:lnTo>
                  <a:lnTo>
                    <a:pt x="2006" y="59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1"/>
            <p:cNvSpPr/>
            <p:nvPr/>
          </p:nvSpPr>
          <p:spPr>
            <a:xfrm>
              <a:off x="1963204" y="704377"/>
              <a:ext cx="91153" cy="91108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948" y="1"/>
                  </a:moveTo>
                  <a:lnTo>
                    <a:pt x="1904" y="45"/>
                  </a:lnTo>
                  <a:lnTo>
                    <a:pt x="876" y="1073"/>
                  </a:lnTo>
                  <a:lnTo>
                    <a:pt x="46" y="1904"/>
                  </a:lnTo>
                  <a:lnTo>
                    <a:pt x="0" y="1948"/>
                  </a:lnTo>
                  <a:lnTo>
                    <a:pt x="58" y="2006"/>
                  </a:lnTo>
                  <a:lnTo>
                    <a:pt x="103" y="1962"/>
                  </a:lnTo>
                  <a:lnTo>
                    <a:pt x="876" y="1191"/>
                  </a:lnTo>
                  <a:lnTo>
                    <a:pt x="1962" y="103"/>
                  </a:lnTo>
                  <a:lnTo>
                    <a:pt x="2007" y="59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>
              <a:off x="1957666" y="698839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948" y="0"/>
                  </a:moveTo>
                  <a:lnTo>
                    <a:pt x="1904" y="45"/>
                  </a:lnTo>
                  <a:lnTo>
                    <a:pt x="998" y="950"/>
                  </a:lnTo>
                  <a:lnTo>
                    <a:pt x="44" y="1903"/>
                  </a:lnTo>
                  <a:lnTo>
                    <a:pt x="0" y="1948"/>
                  </a:lnTo>
                  <a:lnTo>
                    <a:pt x="58" y="2006"/>
                  </a:lnTo>
                  <a:lnTo>
                    <a:pt x="102" y="1962"/>
                  </a:lnTo>
                  <a:lnTo>
                    <a:pt x="998" y="1066"/>
                  </a:lnTo>
                  <a:lnTo>
                    <a:pt x="1962" y="103"/>
                  </a:lnTo>
                  <a:lnTo>
                    <a:pt x="2006" y="57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>
              <a:off x="1952083" y="693210"/>
              <a:ext cx="91108" cy="91108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948" y="1"/>
                  </a:moveTo>
                  <a:lnTo>
                    <a:pt x="1903" y="46"/>
                  </a:lnTo>
                  <a:lnTo>
                    <a:pt x="1121" y="829"/>
                  </a:lnTo>
                  <a:lnTo>
                    <a:pt x="45" y="1904"/>
                  </a:lnTo>
                  <a:lnTo>
                    <a:pt x="1" y="1948"/>
                  </a:lnTo>
                  <a:lnTo>
                    <a:pt x="58" y="2007"/>
                  </a:lnTo>
                  <a:lnTo>
                    <a:pt x="103" y="1961"/>
                  </a:lnTo>
                  <a:lnTo>
                    <a:pt x="1121" y="945"/>
                  </a:lnTo>
                  <a:lnTo>
                    <a:pt x="1962" y="104"/>
                  </a:lnTo>
                  <a:lnTo>
                    <a:pt x="2006" y="59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1"/>
            <p:cNvSpPr/>
            <p:nvPr/>
          </p:nvSpPr>
          <p:spPr>
            <a:xfrm>
              <a:off x="1946499" y="687672"/>
              <a:ext cx="91108" cy="91062"/>
            </a:xfrm>
            <a:custGeom>
              <a:avLst/>
              <a:gdLst/>
              <a:ahLst/>
              <a:cxnLst/>
              <a:rect l="l" t="t" r="r" b="b"/>
              <a:pathLst>
                <a:path w="2007" h="2006" extrusionOk="0">
                  <a:moveTo>
                    <a:pt x="1947" y="1"/>
                  </a:moveTo>
                  <a:lnTo>
                    <a:pt x="1904" y="46"/>
                  </a:lnTo>
                  <a:lnTo>
                    <a:pt x="1244" y="705"/>
                  </a:lnTo>
                  <a:lnTo>
                    <a:pt x="46" y="1903"/>
                  </a:lnTo>
                  <a:lnTo>
                    <a:pt x="0" y="1947"/>
                  </a:lnTo>
                  <a:lnTo>
                    <a:pt x="58" y="2005"/>
                  </a:lnTo>
                  <a:lnTo>
                    <a:pt x="104" y="1962"/>
                  </a:lnTo>
                  <a:lnTo>
                    <a:pt x="1244" y="822"/>
                  </a:lnTo>
                  <a:lnTo>
                    <a:pt x="1962" y="104"/>
                  </a:lnTo>
                  <a:lnTo>
                    <a:pt x="2006" y="59"/>
                  </a:lnTo>
                  <a:lnTo>
                    <a:pt x="194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1940916" y="682134"/>
              <a:ext cx="91062" cy="91017"/>
            </a:xfrm>
            <a:custGeom>
              <a:avLst/>
              <a:gdLst/>
              <a:ahLst/>
              <a:cxnLst/>
              <a:rect l="l" t="t" r="r" b="b"/>
              <a:pathLst>
                <a:path w="2006" h="2005" extrusionOk="0">
                  <a:moveTo>
                    <a:pt x="1950" y="0"/>
                  </a:moveTo>
                  <a:lnTo>
                    <a:pt x="1904" y="45"/>
                  </a:lnTo>
                  <a:lnTo>
                    <a:pt x="1367" y="582"/>
                  </a:lnTo>
                  <a:lnTo>
                    <a:pt x="46" y="1902"/>
                  </a:lnTo>
                  <a:lnTo>
                    <a:pt x="1" y="1947"/>
                  </a:lnTo>
                  <a:lnTo>
                    <a:pt x="59" y="2005"/>
                  </a:lnTo>
                  <a:lnTo>
                    <a:pt x="104" y="1961"/>
                  </a:lnTo>
                  <a:lnTo>
                    <a:pt x="1367" y="697"/>
                  </a:lnTo>
                  <a:lnTo>
                    <a:pt x="1962" y="103"/>
                  </a:lnTo>
                  <a:lnTo>
                    <a:pt x="2006" y="58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>
              <a:off x="1935377" y="676550"/>
              <a:ext cx="91062" cy="91062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1947" y="1"/>
                  </a:moveTo>
                  <a:lnTo>
                    <a:pt x="1904" y="44"/>
                  </a:lnTo>
                  <a:lnTo>
                    <a:pt x="1489" y="460"/>
                  </a:lnTo>
                  <a:lnTo>
                    <a:pt x="45" y="1902"/>
                  </a:lnTo>
                  <a:lnTo>
                    <a:pt x="1" y="1948"/>
                  </a:lnTo>
                  <a:lnTo>
                    <a:pt x="59" y="2006"/>
                  </a:lnTo>
                  <a:lnTo>
                    <a:pt x="103" y="1960"/>
                  </a:lnTo>
                  <a:lnTo>
                    <a:pt x="1489" y="575"/>
                  </a:lnTo>
                  <a:lnTo>
                    <a:pt x="1962" y="103"/>
                  </a:lnTo>
                  <a:lnTo>
                    <a:pt x="2005" y="59"/>
                  </a:lnTo>
                  <a:lnTo>
                    <a:pt x="194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>
              <a:off x="1929839" y="670921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1947" y="0"/>
                  </a:moveTo>
                  <a:lnTo>
                    <a:pt x="1902" y="46"/>
                  </a:lnTo>
                  <a:lnTo>
                    <a:pt x="1611" y="338"/>
                  </a:lnTo>
                  <a:lnTo>
                    <a:pt x="44" y="1904"/>
                  </a:lnTo>
                  <a:lnTo>
                    <a:pt x="0" y="1949"/>
                  </a:lnTo>
                  <a:lnTo>
                    <a:pt x="58" y="2007"/>
                  </a:lnTo>
                  <a:lnTo>
                    <a:pt x="103" y="1962"/>
                  </a:lnTo>
                  <a:lnTo>
                    <a:pt x="1611" y="454"/>
                  </a:lnTo>
                  <a:lnTo>
                    <a:pt x="1960" y="104"/>
                  </a:lnTo>
                  <a:lnTo>
                    <a:pt x="2005" y="58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1924165" y="665383"/>
              <a:ext cx="91153" cy="91062"/>
            </a:xfrm>
            <a:custGeom>
              <a:avLst/>
              <a:gdLst/>
              <a:ahLst/>
              <a:cxnLst/>
              <a:rect l="l" t="t" r="r" b="b"/>
              <a:pathLst>
                <a:path w="2008" h="2006" extrusionOk="0">
                  <a:moveTo>
                    <a:pt x="1950" y="0"/>
                  </a:moveTo>
                  <a:lnTo>
                    <a:pt x="1904" y="44"/>
                  </a:lnTo>
                  <a:lnTo>
                    <a:pt x="1736" y="214"/>
                  </a:lnTo>
                  <a:lnTo>
                    <a:pt x="46" y="1904"/>
                  </a:lnTo>
                  <a:lnTo>
                    <a:pt x="1" y="1948"/>
                  </a:lnTo>
                  <a:lnTo>
                    <a:pt x="60" y="2006"/>
                  </a:lnTo>
                  <a:lnTo>
                    <a:pt x="104" y="1962"/>
                  </a:lnTo>
                  <a:lnTo>
                    <a:pt x="1736" y="331"/>
                  </a:lnTo>
                  <a:lnTo>
                    <a:pt x="1962" y="102"/>
                  </a:lnTo>
                  <a:lnTo>
                    <a:pt x="2008" y="58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1918672" y="659799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947" y="1"/>
                  </a:moveTo>
                  <a:lnTo>
                    <a:pt x="1903" y="45"/>
                  </a:lnTo>
                  <a:lnTo>
                    <a:pt x="1857" y="91"/>
                  </a:lnTo>
                  <a:lnTo>
                    <a:pt x="44" y="1904"/>
                  </a:lnTo>
                  <a:lnTo>
                    <a:pt x="1" y="1949"/>
                  </a:lnTo>
                  <a:lnTo>
                    <a:pt x="59" y="2007"/>
                  </a:lnTo>
                  <a:lnTo>
                    <a:pt x="102" y="1962"/>
                  </a:lnTo>
                  <a:lnTo>
                    <a:pt x="1857" y="207"/>
                  </a:lnTo>
                  <a:lnTo>
                    <a:pt x="1961" y="103"/>
                  </a:lnTo>
                  <a:lnTo>
                    <a:pt x="2005" y="59"/>
                  </a:lnTo>
                  <a:lnTo>
                    <a:pt x="194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>
              <a:off x="1913088" y="654216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1948" y="0"/>
                  </a:moveTo>
                  <a:lnTo>
                    <a:pt x="1904" y="46"/>
                  </a:lnTo>
                  <a:lnTo>
                    <a:pt x="44" y="1904"/>
                  </a:lnTo>
                  <a:lnTo>
                    <a:pt x="0" y="1949"/>
                  </a:lnTo>
                  <a:lnTo>
                    <a:pt x="58" y="2007"/>
                  </a:lnTo>
                  <a:lnTo>
                    <a:pt x="102" y="1962"/>
                  </a:lnTo>
                  <a:lnTo>
                    <a:pt x="1962" y="104"/>
                  </a:lnTo>
                  <a:lnTo>
                    <a:pt x="1980" y="85"/>
                  </a:lnTo>
                  <a:lnTo>
                    <a:pt x="2006" y="58"/>
                  </a:lnTo>
                  <a:lnTo>
                    <a:pt x="1980" y="32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>
              <a:off x="1907459" y="648677"/>
              <a:ext cx="91153" cy="91017"/>
            </a:xfrm>
            <a:custGeom>
              <a:avLst/>
              <a:gdLst/>
              <a:ahLst/>
              <a:cxnLst/>
              <a:rect l="l" t="t" r="r" b="b"/>
              <a:pathLst>
                <a:path w="2008" h="2005" extrusionOk="0">
                  <a:moveTo>
                    <a:pt x="1950" y="0"/>
                  </a:moveTo>
                  <a:lnTo>
                    <a:pt x="1904" y="45"/>
                  </a:lnTo>
                  <a:lnTo>
                    <a:pt x="46" y="1904"/>
                  </a:lnTo>
                  <a:lnTo>
                    <a:pt x="1" y="1947"/>
                  </a:lnTo>
                  <a:lnTo>
                    <a:pt x="59" y="2005"/>
                  </a:lnTo>
                  <a:lnTo>
                    <a:pt x="104" y="1962"/>
                  </a:lnTo>
                  <a:lnTo>
                    <a:pt x="1962" y="103"/>
                  </a:lnTo>
                  <a:lnTo>
                    <a:pt x="2008" y="58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1901921" y="643094"/>
              <a:ext cx="91108" cy="91062"/>
            </a:xfrm>
            <a:custGeom>
              <a:avLst/>
              <a:gdLst/>
              <a:ahLst/>
              <a:cxnLst/>
              <a:rect l="l" t="t" r="r" b="b"/>
              <a:pathLst>
                <a:path w="2007" h="2006" extrusionOk="0">
                  <a:moveTo>
                    <a:pt x="1949" y="1"/>
                  </a:moveTo>
                  <a:lnTo>
                    <a:pt x="1904" y="45"/>
                  </a:lnTo>
                  <a:lnTo>
                    <a:pt x="46" y="1903"/>
                  </a:lnTo>
                  <a:lnTo>
                    <a:pt x="0" y="1947"/>
                  </a:lnTo>
                  <a:lnTo>
                    <a:pt x="58" y="2005"/>
                  </a:lnTo>
                  <a:lnTo>
                    <a:pt x="104" y="1962"/>
                  </a:lnTo>
                  <a:lnTo>
                    <a:pt x="1962" y="103"/>
                  </a:lnTo>
                  <a:lnTo>
                    <a:pt x="2006" y="59"/>
                  </a:lnTo>
                  <a:lnTo>
                    <a:pt x="194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>
              <a:off x="1678532" y="419750"/>
              <a:ext cx="91879" cy="91834"/>
            </a:xfrm>
            <a:custGeom>
              <a:avLst/>
              <a:gdLst/>
              <a:ahLst/>
              <a:cxnLst/>
              <a:rect l="l" t="t" r="r" b="b"/>
              <a:pathLst>
                <a:path w="2024" h="2023" extrusionOk="0">
                  <a:moveTo>
                    <a:pt x="1575" y="0"/>
                  </a:moveTo>
                  <a:lnTo>
                    <a:pt x="1" y="1575"/>
                  </a:lnTo>
                  <a:lnTo>
                    <a:pt x="449" y="2023"/>
                  </a:lnTo>
                  <a:cubicBezTo>
                    <a:pt x="762" y="1325"/>
                    <a:pt x="1325" y="762"/>
                    <a:pt x="2024" y="448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>
              <a:off x="1529864" y="348299"/>
              <a:ext cx="11213" cy="11258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65" y="1"/>
                  </a:moveTo>
                  <a:lnTo>
                    <a:pt x="0" y="66"/>
                  </a:lnTo>
                  <a:lnTo>
                    <a:pt x="181" y="247"/>
                  </a:lnTo>
                  <a:lnTo>
                    <a:pt x="246" y="183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>
              <a:off x="1534721" y="343396"/>
              <a:ext cx="11303" cy="11167"/>
            </a:xfrm>
            <a:custGeom>
              <a:avLst/>
              <a:gdLst/>
              <a:ahLst/>
              <a:cxnLst/>
              <a:rect l="l" t="t" r="r" b="b"/>
              <a:pathLst>
                <a:path w="249" h="246" extrusionOk="0">
                  <a:moveTo>
                    <a:pt x="67" y="0"/>
                  </a:moveTo>
                  <a:lnTo>
                    <a:pt x="1" y="65"/>
                  </a:lnTo>
                  <a:lnTo>
                    <a:pt x="183" y="246"/>
                  </a:lnTo>
                  <a:lnTo>
                    <a:pt x="249" y="18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1"/>
            <p:cNvSpPr/>
            <p:nvPr/>
          </p:nvSpPr>
          <p:spPr>
            <a:xfrm>
              <a:off x="1539715" y="338448"/>
              <a:ext cx="11258" cy="1125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66" y="0"/>
                  </a:moveTo>
                  <a:lnTo>
                    <a:pt x="1" y="65"/>
                  </a:lnTo>
                  <a:lnTo>
                    <a:pt x="182" y="247"/>
                  </a:lnTo>
                  <a:lnTo>
                    <a:pt x="247" y="18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1"/>
            <p:cNvSpPr/>
            <p:nvPr/>
          </p:nvSpPr>
          <p:spPr>
            <a:xfrm>
              <a:off x="1544254" y="286062"/>
              <a:ext cx="52477" cy="51750"/>
            </a:xfrm>
            <a:custGeom>
              <a:avLst/>
              <a:gdLst/>
              <a:ahLst/>
              <a:cxnLst/>
              <a:rect l="l" t="t" r="r" b="b"/>
              <a:pathLst>
                <a:path w="1156" h="1140" extrusionOk="0">
                  <a:moveTo>
                    <a:pt x="1" y="800"/>
                  </a:moveTo>
                  <a:lnTo>
                    <a:pt x="16" y="815"/>
                  </a:lnTo>
                  <a:lnTo>
                    <a:pt x="16" y="815"/>
                  </a:lnTo>
                  <a:lnTo>
                    <a:pt x="1" y="800"/>
                  </a:lnTo>
                  <a:close/>
                  <a:moveTo>
                    <a:pt x="829" y="1"/>
                  </a:moveTo>
                  <a:lnTo>
                    <a:pt x="16" y="815"/>
                  </a:lnTo>
                  <a:lnTo>
                    <a:pt x="342" y="1140"/>
                  </a:lnTo>
                  <a:lnTo>
                    <a:pt x="1156" y="328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1"/>
            <p:cNvSpPr/>
            <p:nvPr/>
          </p:nvSpPr>
          <p:spPr>
            <a:xfrm>
              <a:off x="1541031" y="282975"/>
              <a:ext cx="40856" cy="40084"/>
            </a:xfrm>
            <a:custGeom>
              <a:avLst/>
              <a:gdLst/>
              <a:ahLst/>
              <a:cxnLst/>
              <a:rect l="l" t="t" r="r" b="b"/>
              <a:pathLst>
                <a:path w="900" h="883" extrusionOk="0">
                  <a:moveTo>
                    <a:pt x="754" y="0"/>
                  </a:moveTo>
                  <a:cubicBezTo>
                    <a:pt x="706" y="0"/>
                    <a:pt x="659" y="19"/>
                    <a:pt x="623" y="55"/>
                  </a:cubicBezTo>
                  <a:lnTo>
                    <a:pt x="542" y="136"/>
                  </a:lnTo>
                  <a:lnTo>
                    <a:pt x="447" y="41"/>
                  </a:lnTo>
                  <a:lnTo>
                    <a:pt x="60" y="430"/>
                  </a:lnTo>
                  <a:lnTo>
                    <a:pt x="155" y="525"/>
                  </a:lnTo>
                  <a:lnTo>
                    <a:pt x="73" y="607"/>
                  </a:lnTo>
                  <a:cubicBezTo>
                    <a:pt x="0" y="679"/>
                    <a:pt x="0" y="796"/>
                    <a:pt x="73" y="868"/>
                  </a:cubicBezTo>
                  <a:lnTo>
                    <a:pt x="88" y="883"/>
                  </a:lnTo>
                  <a:lnTo>
                    <a:pt x="900" y="69"/>
                  </a:lnTo>
                  <a:lnTo>
                    <a:pt x="885" y="55"/>
                  </a:lnTo>
                  <a:cubicBezTo>
                    <a:pt x="848" y="19"/>
                    <a:pt x="801" y="0"/>
                    <a:pt x="754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1"/>
            <p:cNvSpPr/>
            <p:nvPr/>
          </p:nvSpPr>
          <p:spPr>
            <a:xfrm>
              <a:off x="1668818" y="410036"/>
              <a:ext cx="87749" cy="87612"/>
            </a:xfrm>
            <a:custGeom>
              <a:avLst/>
              <a:gdLst/>
              <a:ahLst/>
              <a:cxnLst/>
              <a:rect l="l" t="t" r="r" b="b"/>
              <a:pathLst>
                <a:path w="1933" h="1930" extrusionOk="0">
                  <a:moveTo>
                    <a:pt x="1859" y="0"/>
                  </a:moveTo>
                  <a:lnTo>
                    <a:pt x="1" y="1857"/>
                  </a:lnTo>
                  <a:lnTo>
                    <a:pt x="74" y="1930"/>
                  </a:lnTo>
                  <a:lnTo>
                    <a:pt x="215" y="1789"/>
                  </a:lnTo>
                  <a:lnTo>
                    <a:pt x="1789" y="214"/>
                  </a:lnTo>
                  <a:lnTo>
                    <a:pt x="1933" y="73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1"/>
            <p:cNvSpPr/>
            <p:nvPr/>
          </p:nvSpPr>
          <p:spPr>
            <a:xfrm>
              <a:off x="1574033" y="315160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1860" y="1"/>
                  </a:moveTo>
                  <a:lnTo>
                    <a:pt x="1" y="1859"/>
                  </a:lnTo>
                  <a:lnTo>
                    <a:pt x="65" y="1923"/>
                  </a:lnTo>
                  <a:lnTo>
                    <a:pt x="1923" y="65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1"/>
            <p:cNvSpPr/>
            <p:nvPr/>
          </p:nvSpPr>
          <p:spPr>
            <a:xfrm>
              <a:off x="1579708" y="320835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1858" y="0"/>
                  </a:moveTo>
                  <a:lnTo>
                    <a:pt x="0" y="1859"/>
                  </a:lnTo>
                  <a:lnTo>
                    <a:pt x="64" y="1924"/>
                  </a:lnTo>
                  <a:lnTo>
                    <a:pt x="1924" y="6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1"/>
            <p:cNvSpPr/>
            <p:nvPr/>
          </p:nvSpPr>
          <p:spPr>
            <a:xfrm>
              <a:off x="1657742" y="398823"/>
              <a:ext cx="87249" cy="87340"/>
            </a:xfrm>
            <a:custGeom>
              <a:avLst/>
              <a:gdLst/>
              <a:ahLst/>
              <a:cxnLst/>
              <a:rect l="l" t="t" r="r" b="b"/>
              <a:pathLst>
                <a:path w="1922" h="1924" extrusionOk="0">
                  <a:moveTo>
                    <a:pt x="1857" y="0"/>
                  </a:moveTo>
                  <a:lnTo>
                    <a:pt x="0" y="1859"/>
                  </a:lnTo>
                  <a:lnTo>
                    <a:pt x="64" y="1924"/>
                  </a:lnTo>
                  <a:lnTo>
                    <a:pt x="1922" y="6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1"/>
            <p:cNvSpPr/>
            <p:nvPr/>
          </p:nvSpPr>
          <p:spPr>
            <a:xfrm>
              <a:off x="1585200" y="326418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1860" y="1"/>
                  </a:moveTo>
                  <a:lnTo>
                    <a:pt x="0" y="1860"/>
                  </a:lnTo>
                  <a:lnTo>
                    <a:pt x="65" y="1924"/>
                  </a:lnTo>
                  <a:lnTo>
                    <a:pt x="1924" y="65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1"/>
            <p:cNvSpPr/>
            <p:nvPr/>
          </p:nvSpPr>
          <p:spPr>
            <a:xfrm>
              <a:off x="1568495" y="309758"/>
              <a:ext cx="87295" cy="87385"/>
            </a:xfrm>
            <a:custGeom>
              <a:avLst/>
              <a:gdLst/>
              <a:ahLst/>
              <a:cxnLst/>
              <a:rect l="l" t="t" r="r" b="b"/>
              <a:pathLst>
                <a:path w="1923" h="1925" extrusionOk="0">
                  <a:moveTo>
                    <a:pt x="1859" y="1"/>
                  </a:moveTo>
                  <a:lnTo>
                    <a:pt x="0" y="1860"/>
                  </a:lnTo>
                  <a:lnTo>
                    <a:pt x="65" y="1924"/>
                  </a:lnTo>
                  <a:lnTo>
                    <a:pt x="1923" y="65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1"/>
            <p:cNvSpPr/>
            <p:nvPr/>
          </p:nvSpPr>
          <p:spPr>
            <a:xfrm>
              <a:off x="1557373" y="298500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1859" y="1"/>
                  </a:moveTo>
                  <a:lnTo>
                    <a:pt x="1" y="1860"/>
                  </a:lnTo>
                  <a:lnTo>
                    <a:pt x="65" y="1924"/>
                  </a:lnTo>
                  <a:lnTo>
                    <a:pt x="1923" y="66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1"/>
            <p:cNvSpPr/>
            <p:nvPr/>
          </p:nvSpPr>
          <p:spPr>
            <a:xfrm>
              <a:off x="1546251" y="287424"/>
              <a:ext cx="87340" cy="87295"/>
            </a:xfrm>
            <a:custGeom>
              <a:avLst/>
              <a:gdLst/>
              <a:ahLst/>
              <a:cxnLst/>
              <a:rect l="l" t="t" r="r" b="b"/>
              <a:pathLst>
                <a:path w="1924" h="1923" extrusionOk="0">
                  <a:moveTo>
                    <a:pt x="1859" y="0"/>
                  </a:moveTo>
                  <a:lnTo>
                    <a:pt x="0" y="1858"/>
                  </a:lnTo>
                  <a:lnTo>
                    <a:pt x="64" y="1923"/>
                  </a:lnTo>
                  <a:lnTo>
                    <a:pt x="1924" y="6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1"/>
            <p:cNvSpPr/>
            <p:nvPr/>
          </p:nvSpPr>
          <p:spPr>
            <a:xfrm>
              <a:off x="1551790" y="292962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1860" y="1"/>
                  </a:moveTo>
                  <a:lnTo>
                    <a:pt x="0" y="1860"/>
                  </a:lnTo>
                  <a:lnTo>
                    <a:pt x="65" y="1924"/>
                  </a:lnTo>
                  <a:lnTo>
                    <a:pt x="1924" y="65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1562957" y="303902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1858" y="0"/>
                  </a:moveTo>
                  <a:lnTo>
                    <a:pt x="0" y="1859"/>
                  </a:lnTo>
                  <a:lnTo>
                    <a:pt x="64" y="1924"/>
                  </a:lnTo>
                  <a:lnTo>
                    <a:pt x="1923" y="6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1596413" y="337449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1858" y="0"/>
                  </a:moveTo>
                  <a:lnTo>
                    <a:pt x="0" y="1860"/>
                  </a:lnTo>
                  <a:lnTo>
                    <a:pt x="65" y="1924"/>
                  </a:lnTo>
                  <a:lnTo>
                    <a:pt x="1923" y="65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1590784" y="332093"/>
              <a:ext cx="87385" cy="87295"/>
            </a:xfrm>
            <a:custGeom>
              <a:avLst/>
              <a:gdLst/>
              <a:ahLst/>
              <a:cxnLst/>
              <a:rect l="l" t="t" r="r" b="b"/>
              <a:pathLst>
                <a:path w="1925" h="1923" extrusionOk="0">
                  <a:moveTo>
                    <a:pt x="1860" y="0"/>
                  </a:moveTo>
                  <a:lnTo>
                    <a:pt x="1" y="1858"/>
                  </a:lnTo>
                  <a:lnTo>
                    <a:pt x="65" y="1923"/>
                  </a:lnTo>
                  <a:lnTo>
                    <a:pt x="1924" y="6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1624240" y="365458"/>
              <a:ext cx="87385" cy="87249"/>
            </a:xfrm>
            <a:custGeom>
              <a:avLst/>
              <a:gdLst/>
              <a:ahLst/>
              <a:cxnLst/>
              <a:rect l="l" t="t" r="r" b="b"/>
              <a:pathLst>
                <a:path w="1925" h="1922" extrusionOk="0">
                  <a:moveTo>
                    <a:pt x="1860" y="0"/>
                  </a:moveTo>
                  <a:lnTo>
                    <a:pt x="1" y="1857"/>
                  </a:lnTo>
                  <a:lnTo>
                    <a:pt x="65" y="1922"/>
                  </a:lnTo>
                  <a:lnTo>
                    <a:pt x="1925" y="6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1"/>
            <p:cNvSpPr/>
            <p:nvPr/>
          </p:nvSpPr>
          <p:spPr>
            <a:xfrm>
              <a:off x="1635362" y="376398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1859" y="1"/>
                  </a:moveTo>
                  <a:lnTo>
                    <a:pt x="1" y="1860"/>
                  </a:lnTo>
                  <a:lnTo>
                    <a:pt x="65" y="1924"/>
                  </a:lnTo>
                  <a:lnTo>
                    <a:pt x="1923" y="65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1"/>
            <p:cNvSpPr/>
            <p:nvPr/>
          </p:nvSpPr>
          <p:spPr>
            <a:xfrm>
              <a:off x="1629824" y="370815"/>
              <a:ext cx="87295" cy="87295"/>
            </a:xfrm>
            <a:custGeom>
              <a:avLst/>
              <a:gdLst/>
              <a:ahLst/>
              <a:cxnLst/>
              <a:rect l="l" t="t" r="r" b="b"/>
              <a:pathLst>
                <a:path w="1923" h="1923" extrusionOk="0">
                  <a:moveTo>
                    <a:pt x="1858" y="0"/>
                  </a:moveTo>
                  <a:lnTo>
                    <a:pt x="0" y="1858"/>
                  </a:lnTo>
                  <a:lnTo>
                    <a:pt x="65" y="1923"/>
                  </a:lnTo>
                  <a:lnTo>
                    <a:pt x="1923" y="65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1"/>
            <p:cNvSpPr/>
            <p:nvPr/>
          </p:nvSpPr>
          <p:spPr>
            <a:xfrm>
              <a:off x="1640991" y="382163"/>
              <a:ext cx="87340" cy="87295"/>
            </a:xfrm>
            <a:custGeom>
              <a:avLst/>
              <a:gdLst/>
              <a:ahLst/>
              <a:cxnLst/>
              <a:rect l="l" t="t" r="r" b="b"/>
              <a:pathLst>
                <a:path w="1924" h="1923" extrusionOk="0">
                  <a:moveTo>
                    <a:pt x="1858" y="0"/>
                  </a:moveTo>
                  <a:lnTo>
                    <a:pt x="0" y="1858"/>
                  </a:lnTo>
                  <a:lnTo>
                    <a:pt x="64" y="1923"/>
                  </a:lnTo>
                  <a:lnTo>
                    <a:pt x="1924" y="65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1"/>
            <p:cNvSpPr/>
            <p:nvPr/>
          </p:nvSpPr>
          <p:spPr>
            <a:xfrm>
              <a:off x="1646529" y="387702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1859" y="1"/>
                  </a:moveTo>
                  <a:lnTo>
                    <a:pt x="0" y="1859"/>
                  </a:lnTo>
                  <a:lnTo>
                    <a:pt x="66" y="1924"/>
                  </a:lnTo>
                  <a:lnTo>
                    <a:pt x="1924" y="65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1"/>
            <p:cNvSpPr/>
            <p:nvPr/>
          </p:nvSpPr>
          <p:spPr>
            <a:xfrm>
              <a:off x="1607535" y="348707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1859" y="0"/>
                  </a:moveTo>
                  <a:lnTo>
                    <a:pt x="1" y="1858"/>
                  </a:lnTo>
                  <a:lnTo>
                    <a:pt x="66" y="1924"/>
                  </a:lnTo>
                  <a:lnTo>
                    <a:pt x="1923" y="6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1"/>
            <p:cNvSpPr/>
            <p:nvPr/>
          </p:nvSpPr>
          <p:spPr>
            <a:xfrm>
              <a:off x="1601951" y="343078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1859" y="1"/>
                  </a:moveTo>
                  <a:lnTo>
                    <a:pt x="1" y="1860"/>
                  </a:lnTo>
                  <a:lnTo>
                    <a:pt x="65" y="1924"/>
                  </a:lnTo>
                  <a:lnTo>
                    <a:pt x="1923" y="65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1"/>
            <p:cNvSpPr/>
            <p:nvPr/>
          </p:nvSpPr>
          <p:spPr>
            <a:xfrm>
              <a:off x="1618702" y="359784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1858" y="1"/>
                  </a:moveTo>
                  <a:lnTo>
                    <a:pt x="1" y="1860"/>
                  </a:lnTo>
                  <a:lnTo>
                    <a:pt x="65" y="1924"/>
                  </a:lnTo>
                  <a:lnTo>
                    <a:pt x="1924" y="65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1"/>
            <p:cNvSpPr/>
            <p:nvPr/>
          </p:nvSpPr>
          <p:spPr>
            <a:xfrm>
              <a:off x="1540986" y="282249"/>
              <a:ext cx="87022" cy="87022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1858" y="0"/>
                  </a:moveTo>
                  <a:lnTo>
                    <a:pt x="0" y="1859"/>
                  </a:lnTo>
                  <a:lnTo>
                    <a:pt x="57" y="1917"/>
                  </a:lnTo>
                  <a:lnTo>
                    <a:pt x="1916" y="58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1"/>
            <p:cNvSpPr/>
            <p:nvPr/>
          </p:nvSpPr>
          <p:spPr>
            <a:xfrm>
              <a:off x="1613073" y="354382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1859" y="1"/>
                  </a:moveTo>
                  <a:lnTo>
                    <a:pt x="0" y="1859"/>
                  </a:lnTo>
                  <a:lnTo>
                    <a:pt x="65" y="1923"/>
                  </a:lnTo>
                  <a:lnTo>
                    <a:pt x="1924" y="65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1"/>
            <p:cNvSpPr/>
            <p:nvPr/>
          </p:nvSpPr>
          <p:spPr>
            <a:xfrm>
              <a:off x="1652067" y="393240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1860" y="1"/>
                  </a:moveTo>
                  <a:lnTo>
                    <a:pt x="1" y="1860"/>
                  </a:lnTo>
                  <a:lnTo>
                    <a:pt x="65" y="1924"/>
                  </a:lnTo>
                  <a:lnTo>
                    <a:pt x="1924" y="65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1"/>
            <p:cNvSpPr/>
            <p:nvPr/>
          </p:nvSpPr>
          <p:spPr>
            <a:xfrm>
              <a:off x="1663234" y="404180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1859" y="0"/>
                  </a:moveTo>
                  <a:lnTo>
                    <a:pt x="0" y="1860"/>
                  </a:lnTo>
                  <a:lnTo>
                    <a:pt x="65" y="1924"/>
                  </a:lnTo>
                  <a:lnTo>
                    <a:pt x="1923" y="6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1"/>
            <p:cNvSpPr/>
            <p:nvPr/>
          </p:nvSpPr>
          <p:spPr>
            <a:xfrm>
              <a:off x="1541576" y="282703"/>
              <a:ext cx="91108" cy="91153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949" y="1"/>
                  </a:moveTo>
                  <a:lnTo>
                    <a:pt x="1903" y="46"/>
                  </a:lnTo>
                  <a:lnTo>
                    <a:pt x="45" y="1904"/>
                  </a:lnTo>
                  <a:lnTo>
                    <a:pt x="1" y="1948"/>
                  </a:lnTo>
                  <a:lnTo>
                    <a:pt x="59" y="2008"/>
                  </a:lnTo>
                  <a:lnTo>
                    <a:pt x="103" y="1962"/>
                  </a:lnTo>
                  <a:lnTo>
                    <a:pt x="1962" y="104"/>
                  </a:lnTo>
                  <a:lnTo>
                    <a:pt x="2007" y="59"/>
                  </a:lnTo>
                  <a:lnTo>
                    <a:pt x="194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1"/>
            <p:cNvSpPr/>
            <p:nvPr/>
          </p:nvSpPr>
          <p:spPr>
            <a:xfrm>
              <a:off x="1547159" y="288332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948" y="0"/>
                  </a:moveTo>
                  <a:lnTo>
                    <a:pt x="1904" y="45"/>
                  </a:lnTo>
                  <a:lnTo>
                    <a:pt x="44" y="1903"/>
                  </a:lnTo>
                  <a:lnTo>
                    <a:pt x="0" y="1948"/>
                  </a:lnTo>
                  <a:lnTo>
                    <a:pt x="58" y="2006"/>
                  </a:lnTo>
                  <a:lnTo>
                    <a:pt x="102" y="1962"/>
                  </a:lnTo>
                  <a:lnTo>
                    <a:pt x="1962" y="103"/>
                  </a:lnTo>
                  <a:lnTo>
                    <a:pt x="2006" y="58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1"/>
            <p:cNvSpPr/>
            <p:nvPr/>
          </p:nvSpPr>
          <p:spPr>
            <a:xfrm>
              <a:off x="1552743" y="293870"/>
              <a:ext cx="91108" cy="91108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947" y="1"/>
                  </a:moveTo>
                  <a:lnTo>
                    <a:pt x="1903" y="45"/>
                  </a:lnTo>
                  <a:lnTo>
                    <a:pt x="45" y="1904"/>
                  </a:lnTo>
                  <a:lnTo>
                    <a:pt x="0" y="1948"/>
                  </a:lnTo>
                  <a:lnTo>
                    <a:pt x="58" y="2006"/>
                  </a:lnTo>
                  <a:lnTo>
                    <a:pt x="103" y="1962"/>
                  </a:lnTo>
                  <a:lnTo>
                    <a:pt x="1961" y="103"/>
                  </a:lnTo>
                  <a:lnTo>
                    <a:pt x="2006" y="59"/>
                  </a:lnTo>
                  <a:lnTo>
                    <a:pt x="194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1"/>
            <p:cNvSpPr/>
            <p:nvPr/>
          </p:nvSpPr>
          <p:spPr>
            <a:xfrm>
              <a:off x="1558326" y="299408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1948" y="1"/>
                  </a:moveTo>
                  <a:lnTo>
                    <a:pt x="1902" y="46"/>
                  </a:lnTo>
                  <a:lnTo>
                    <a:pt x="44" y="1904"/>
                  </a:lnTo>
                  <a:lnTo>
                    <a:pt x="1" y="1949"/>
                  </a:lnTo>
                  <a:lnTo>
                    <a:pt x="59" y="2008"/>
                  </a:lnTo>
                  <a:lnTo>
                    <a:pt x="102" y="1962"/>
                  </a:lnTo>
                  <a:lnTo>
                    <a:pt x="1960" y="103"/>
                  </a:lnTo>
                  <a:lnTo>
                    <a:pt x="2006" y="59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1"/>
            <p:cNvSpPr/>
            <p:nvPr/>
          </p:nvSpPr>
          <p:spPr>
            <a:xfrm>
              <a:off x="1563910" y="304992"/>
              <a:ext cx="91017" cy="91153"/>
            </a:xfrm>
            <a:custGeom>
              <a:avLst/>
              <a:gdLst/>
              <a:ahLst/>
              <a:cxnLst/>
              <a:rect l="l" t="t" r="r" b="b"/>
              <a:pathLst>
                <a:path w="2005" h="2008" extrusionOk="0">
                  <a:moveTo>
                    <a:pt x="1947" y="0"/>
                  </a:moveTo>
                  <a:lnTo>
                    <a:pt x="1903" y="46"/>
                  </a:lnTo>
                  <a:lnTo>
                    <a:pt x="44" y="1904"/>
                  </a:lnTo>
                  <a:lnTo>
                    <a:pt x="0" y="1949"/>
                  </a:lnTo>
                  <a:lnTo>
                    <a:pt x="58" y="2007"/>
                  </a:lnTo>
                  <a:lnTo>
                    <a:pt x="102" y="1962"/>
                  </a:lnTo>
                  <a:lnTo>
                    <a:pt x="1961" y="104"/>
                  </a:lnTo>
                  <a:lnTo>
                    <a:pt x="2005" y="58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1"/>
            <p:cNvSpPr/>
            <p:nvPr/>
          </p:nvSpPr>
          <p:spPr>
            <a:xfrm>
              <a:off x="1569448" y="310575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947" y="1"/>
                  </a:moveTo>
                  <a:lnTo>
                    <a:pt x="1903" y="45"/>
                  </a:lnTo>
                  <a:lnTo>
                    <a:pt x="46" y="1904"/>
                  </a:lnTo>
                  <a:lnTo>
                    <a:pt x="0" y="1948"/>
                  </a:lnTo>
                  <a:lnTo>
                    <a:pt x="58" y="2006"/>
                  </a:lnTo>
                  <a:lnTo>
                    <a:pt x="104" y="1962"/>
                  </a:lnTo>
                  <a:lnTo>
                    <a:pt x="1962" y="103"/>
                  </a:lnTo>
                  <a:lnTo>
                    <a:pt x="2005" y="60"/>
                  </a:lnTo>
                  <a:lnTo>
                    <a:pt x="194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1"/>
            <p:cNvSpPr/>
            <p:nvPr/>
          </p:nvSpPr>
          <p:spPr>
            <a:xfrm>
              <a:off x="1574986" y="316204"/>
              <a:ext cx="91153" cy="91017"/>
            </a:xfrm>
            <a:custGeom>
              <a:avLst/>
              <a:gdLst/>
              <a:ahLst/>
              <a:cxnLst/>
              <a:rect l="l" t="t" r="r" b="b"/>
              <a:pathLst>
                <a:path w="2008" h="2005" extrusionOk="0">
                  <a:moveTo>
                    <a:pt x="1950" y="0"/>
                  </a:moveTo>
                  <a:lnTo>
                    <a:pt x="1904" y="45"/>
                  </a:lnTo>
                  <a:lnTo>
                    <a:pt x="46" y="1903"/>
                  </a:lnTo>
                  <a:lnTo>
                    <a:pt x="1" y="1947"/>
                  </a:lnTo>
                  <a:lnTo>
                    <a:pt x="59" y="2005"/>
                  </a:lnTo>
                  <a:lnTo>
                    <a:pt x="104" y="1961"/>
                  </a:lnTo>
                  <a:lnTo>
                    <a:pt x="1962" y="102"/>
                  </a:lnTo>
                  <a:lnTo>
                    <a:pt x="2008" y="58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1"/>
            <p:cNvSpPr/>
            <p:nvPr/>
          </p:nvSpPr>
          <p:spPr>
            <a:xfrm>
              <a:off x="1580615" y="321743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948" y="0"/>
                  </a:moveTo>
                  <a:lnTo>
                    <a:pt x="1904" y="46"/>
                  </a:lnTo>
                  <a:lnTo>
                    <a:pt x="44" y="1904"/>
                  </a:lnTo>
                  <a:lnTo>
                    <a:pt x="0" y="1948"/>
                  </a:lnTo>
                  <a:lnTo>
                    <a:pt x="58" y="2006"/>
                  </a:lnTo>
                  <a:lnTo>
                    <a:pt x="103" y="1961"/>
                  </a:lnTo>
                  <a:lnTo>
                    <a:pt x="1962" y="104"/>
                  </a:lnTo>
                  <a:lnTo>
                    <a:pt x="2006" y="58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1"/>
            <p:cNvSpPr/>
            <p:nvPr/>
          </p:nvSpPr>
          <p:spPr>
            <a:xfrm>
              <a:off x="1586154" y="327326"/>
              <a:ext cx="91108" cy="91062"/>
            </a:xfrm>
            <a:custGeom>
              <a:avLst/>
              <a:gdLst/>
              <a:ahLst/>
              <a:cxnLst/>
              <a:rect l="l" t="t" r="r" b="b"/>
              <a:pathLst>
                <a:path w="2007" h="2006" extrusionOk="0">
                  <a:moveTo>
                    <a:pt x="1948" y="1"/>
                  </a:moveTo>
                  <a:lnTo>
                    <a:pt x="1904" y="45"/>
                  </a:lnTo>
                  <a:lnTo>
                    <a:pt x="45" y="1904"/>
                  </a:lnTo>
                  <a:lnTo>
                    <a:pt x="1" y="1948"/>
                  </a:lnTo>
                  <a:lnTo>
                    <a:pt x="59" y="2006"/>
                  </a:lnTo>
                  <a:lnTo>
                    <a:pt x="103" y="1962"/>
                  </a:lnTo>
                  <a:lnTo>
                    <a:pt x="1962" y="103"/>
                  </a:lnTo>
                  <a:lnTo>
                    <a:pt x="2006" y="59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1"/>
            <p:cNvSpPr/>
            <p:nvPr/>
          </p:nvSpPr>
          <p:spPr>
            <a:xfrm>
              <a:off x="1591692" y="332910"/>
              <a:ext cx="91153" cy="91062"/>
            </a:xfrm>
            <a:custGeom>
              <a:avLst/>
              <a:gdLst/>
              <a:ahLst/>
              <a:cxnLst/>
              <a:rect l="l" t="t" r="r" b="b"/>
              <a:pathLst>
                <a:path w="2008" h="2006" extrusionOk="0">
                  <a:moveTo>
                    <a:pt x="1950" y="0"/>
                  </a:moveTo>
                  <a:lnTo>
                    <a:pt x="1904" y="44"/>
                  </a:lnTo>
                  <a:lnTo>
                    <a:pt x="46" y="1904"/>
                  </a:lnTo>
                  <a:lnTo>
                    <a:pt x="1" y="1948"/>
                  </a:lnTo>
                  <a:lnTo>
                    <a:pt x="59" y="2006"/>
                  </a:lnTo>
                  <a:lnTo>
                    <a:pt x="104" y="1962"/>
                  </a:lnTo>
                  <a:lnTo>
                    <a:pt x="1962" y="102"/>
                  </a:lnTo>
                  <a:lnTo>
                    <a:pt x="2008" y="58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1"/>
            <p:cNvSpPr/>
            <p:nvPr/>
          </p:nvSpPr>
          <p:spPr>
            <a:xfrm>
              <a:off x="1597366" y="338448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1947" y="0"/>
                  </a:moveTo>
                  <a:lnTo>
                    <a:pt x="1902" y="46"/>
                  </a:lnTo>
                  <a:lnTo>
                    <a:pt x="44" y="1904"/>
                  </a:lnTo>
                  <a:lnTo>
                    <a:pt x="0" y="1949"/>
                  </a:lnTo>
                  <a:lnTo>
                    <a:pt x="58" y="2007"/>
                  </a:lnTo>
                  <a:lnTo>
                    <a:pt x="102" y="1962"/>
                  </a:lnTo>
                  <a:lnTo>
                    <a:pt x="1960" y="104"/>
                  </a:lnTo>
                  <a:lnTo>
                    <a:pt x="2005" y="58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1"/>
            <p:cNvSpPr/>
            <p:nvPr/>
          </p:nvSpPr>
          <p:spPr>
            <a:xfrm>
              <a:off x="1602904" y="343986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1947" y="1"/>
                  </a:moveTo>
                  <a:lnTo>
                    <a:pt x="1903" y="46"/>
                  </a:lnTo>
                  <a:lnTo>
                    <a:pt x="44" y="1904"/>
                  </a:lnTo>
                  <a:lnTo>
                    <a:pt x="1" y="1950"/>
                  </a:lnTo>
                  <a:lnTo>
                    <a:pt x="59" y="2008"/>
                  </a:lnTo>
                  <a:lnTo>
                    <a:pt x="103" y="1962"/>
                  </a:lnTo>
                  <a:lnTo>
                    <a:pt x="1961" y="104"/>
                  </a:lnTo>
                  <a:lnTo>
                    <a:pt x="2005" y="59"/>
                  </a:lnTo>
                  <a:lnTo>
                    <a:pt x="194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1"/>
            <p:cNvSpPr/>
            <p:nvPr/>
          </p:nvSpPr>
          <p:spPr>
            <a:xfrm>
              <a:off x="1608443" y="349570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948" y="0"/>
                  </a:moveTo>
                  <a:lnTo>
                    <a:pt x="1903" y="45"/>
                  </a:lnTo>
                  <a:lnTo>
                    <a:pt x="46" y="1905"/>
                  </a:lnTo>
                  <a:lnTo>
                    <a:pt x="1" y="1949"/>
                  </a:lnTo>
                  <a:lnTo>
                    <a:pt x="59" y="2007"/>
                  </a:lnTo>
                  <a:lnTo>
                    <a:pt x="104" y="1963"/>
                  </a:lnTo>
                  <a:lnTo>
                    <a:pt x="1961" y="103"/>
                  </a:lnTo>
                  <a:lnTo>
                    <a:pt x="2006" y="60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1"/>
            <p:cNvSpPr/>
            <p:nvPr/>
          </p:nvSpPr>
          <p:spPr>
            <a:xfrm>
              <a:off x="1614026" y="355199"/>
              <a:ext cx="91108" cy="91062"/>
            </a:xfrm>
            <a:custGeom>
              <a:avLst/>
              <a:gdLst/>
              <a:ahLst/>
              <a:cxnLst/>
              <a:rect l="l" t="t" r="r" b="b"/>
              <a:pathLst>
                <a:path w="2007" h="2006" extrusionOk="0">
                  <a:moveTo>
                    <a:pt x="1948" y="1"/>
                  </a:moveTo>
                  <a:lnTo>
                    <a:pt x="1903" y="44"/>
                  </a:lnTo>
                  <a:lnTo>
                    <a:pt x="46" y="1903"/>
                  </a:lnTo>
                  <a:lnTo>
                    <a:pt x="0" y="1947"/>
                  </a:lnTo>
                  <a:lnTo>
                    <a:pt x="58" y="2005"/>
                  </a:lnTo>
                  <a:lnTo>
                    <a:pt x="104" y="1961"/>
                  </a:lnTo>
                  <a:lnTo>
                    <a:pt x="1961" y="102"/>
                  </a:lnTo>
                  <a:lnTo>
                    <a:pt x="2006" y="59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1"/>
            <p:cNvSpPr/>
            <p:nvPr/>
          </p:nvSpPr>
          <p:spPr>
            <a:xfrm>
              <a:off x="1619564" y="360737"/>
              <a:ext cx="91108" cy="91108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948" y="1"/>
                  </a:moveTo>
                  <a:lnTo>
                    <a:pt x="1905" y="44"/>
                  </a:lnTo>
                  <a:lnTo>
                    <a:pt x="46" y="1903"/>
                  </a:lnTo>
                  <a:lnTo>
                    <a:pt x="1" y="1949"/>
                  </a:lnTo>
                  <a:lnTo>
                    <a:pt x="60" y="2007"/>
                  </a:lnTo>
                  <a:lnTo>
                    <a:pt x="104" y="1961"/>
                  </a:lnTo>
                  <a:lnTo>
                    <a:pt x="1963" y="104"/>
                  </a:lnTo>
                  <a:lnTo>
                    <a:pt x="2006" y="59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1"/>
            <p:cNvSpPr/>
            <p:nvPr/>
          </p:nvSpPr>
          <p:spPr>
            <a:xfrm>
              <a:off x="1625193" y="366321"/>
              <a:ext cx="91062" cy="91062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1947" y="0"/>
                  </a:moveTo>
                  <a:lnTo>
                    <a:pt x="1904" y="46"/>
                  </a:lnTo>
                  <a:lnTo>
                    <a:pt x="44" y="1903"/>
                  </a:lnTo>
                  <a:lnTo>
                    <a:pt x="0" y="1948"/>
                  </a:lnTo>
                  <a:lnTo>
                    <a:pt x="58" y="2006"/>
                  </a:lnTo>
                  <a:lnTo>
                    <a:pt x="102" y="1961"/>
                  </a:lnTo>
                  <a:lnTo>
                    <a:pt x="1962" y="104"/>
                  </a:lnTo>
                  <a:lnTo>
                    <a:pt x="2006" y="59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1"/>
            <p:cNvSpPr/>
            <p:nvPr/>
          </p:nvSpPr>
          <p:spPr>
            <a:xfrm>
              <a:off x="1630732" y="371904"/>
              <a:ext cx="91153" cy="91062"/>
            </a:xfrm>
            <a:custGeom>
              <a:avLst/>
              <a:gdLst/>
              <a:ahLst/>
              <a:cxnLst/>
              <a:rect l="l" t="t" r="r" b="b"/>
              <a:pathLst>
                <a:path w="2008" h="2006" extrusionOk="0">
                  <a:moveTo>
                    <a:pt x="1949" y="1"/>
                  </a:moveTo>
                  <a:lnTo>
                    <a:pt x="1904" y="45"/>
                  </a:lnTo>
                  <a:lnTo>
                    <a:pt x="45" y="1903"/>
                  </a:lnTo>
                  <a:lnTo>
                    <a:pt x="0" y="1947"/>
                  </a:lnTo>
                  <a:lnTo>
                    <a:pt x="58" y="2005"/>
                  </a:lnTo>
                  <a:lnTo>
                    <a:pt x="104" y="1960"/>
                  </a:lnTo>
                  <a:lnTo>
                    <a:pt x="1962" y="103"/>
                  </a:lnTo>
                  <a:lnTo>
                    <a:pt x="2007" y="59"/>
                  </a:lnTo>
                  <a:lnTo>
                    <a:pt x="194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1"/>
            <p:cNvSpPr/>
            <p:nvPr/>
          </p:nvSpPr>
          <p:spPr>
            <a:xfrm>
              <a:off x="1636270" y="377442"/>
              <a:ext cx="91153" cy="91062"/>
            </a:xfrm>
            <a:custGeom>
              <a:avLst/>
              <a:gdLst/>
              <a:ahLst/>
              <a:cxnLst/>
              <a:rect l="l" t="t" r="r" b="b"/>
              <a:pathLst>
                <a:path w="2008" h="2006" extrusionOk="0">
                  <a:moveTo>
                    <a:pt x="1950" y="1"/>
                  </a:moveTo>
                  <a:lnTo>
                    <a:pt x="1904" y="45"/>
                  </a:lnTo>
                  <a:lnTo>
                    <a:pt x="46" y="1904"/>
                  </a:lnTo>
                  <a:lnTo>
                    <a:pt x="1" y="1948"/>
                  </a:lnTo>
                  <a:lnTo>
                    <a:pt x="59" y="2006"/>
                  </a:lnTo>
                  <a:lnTo>
                    <a:pt x="104" y="1962"/>
                  </a:lnTo>
                  <a:lnTo>
                    <a:pt x="1962" y="104"/>
                  </a:lnTo>
                  <a:lnTo>
                    <a:pt x="2008" y="59"/>
                  </a:lnTo>
                  <a:lnTo>
                    <a:pt x="195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1"/>
            <p:cNvSpPr/>
            <p:nvPr/>
          </p:nvSpPr>
          <p:spPr>
            <a:xfrm>
              <a:off x="1641899" y="383026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1948" y="0"/>
                  </a:moveTo>
                  <a:lnTo>
                    <a:pt x="1904" y="46"/>
                  </a:lnTo>
                  <a:lnTo>
                    <a:pt x="44" y="1904"/>
                  </a:lnTo>
                  <a:lnTo>
                    <a:pt x="0" y="1949"/>
                  </a:lnTo>
                  <a:lnTo>
                    <a:pt x="58" y="2007"/>
                  </a:lnTo>
                  <a:lnTo>
                    <a:pt x="102" y="1962"/>
                  </a:lnTo>
                  <a:lnTo>
                    <a:pt x="1961" y="104"/>
                  </a:lnTo>
                  <a:lnTo>
                    <a:pt x="2006" y="58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1"/>
            <p:cNvSpPr/>
            <p:nvPr/>
          </p:nvSpPr>
          <p:spPr>
            <a:xfrm>
              <a:off x="1647482" y="388609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947" y="1"/>
                  </a:moveTo>
                  <a:lnTo>
                    <a:pt x="1903" y="45"/>
                  </a:lnTo>
                  <a:lnTo>
                    <a:pt x="45" y="1904"/>
                  </a:lnTo>
                  <a:lnTo>
                    <a:pt x="0" y="1948"/>
                  </a:lnTo>
                  <a:lnTo>
                    <a:pt x="58" y="2006"/>
                  </a:lnTo>
                  <a:lnTo>
                    <a:pt x="104" y="1961"/>
                  </a:lnTo>
                  <a:lnTo>
                    <a:pt x="1961" y="103"/>
                  </a:lnTo>
                  <a:lnTo>
                    <a:pt x="2005" y="59"/>
                  </a:lnTo>
                  <a:lnTo>
                    <a:pt x="194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1"/>
            <p:cNvSpPr/>
            <p:nvPr/>
          </p:nvSpPr>
          <p:spPr>
            <a:xfrm>
              <a:off x="1653020" y="394148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949" y="1"/>
                  </a:moveTo>
                  <a:lnTo>
                    <a:pt x="1903" y="45"/>
                  </a:lnTo>
                  <a:lnTo>
                    <a:pt x="46" y="1904"/>
                  </a:lnTo>
                  <a:lnTo>
                    <a:pt x="1" y="1949"/>
                  </a:lnTo>
                  <a:lnTo>
                    <a:pt x="59" y="2007"/>
                  </a:lnTo>
                  <a:lnTo>
                    <a:pt x="104" y="1962"/>
                  </a:lnTo>
                  <a:lnTo>
                    <a:pt x="1961" y="103"/>
                  </a:lnTo>
                  <a:lnTo>
                    <a:pt x="2006" y="59"/>
                  </a:lnTo>
                  <a:lnTo>
                    <a:pt x="194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1"/>
            <p:cNvSpPr/>
            <p:nvPr/>
          </p:nvSpPr>
          <p:spPr>
            <a:xfrm>
              <a:off x="1658649" y="399731"/>
              <a:ext cx="91017" cy="91108"/>
            </a:xfrm>
            <a:custGeom>
              <a:avLst/>
              <a:gdLst/>
              <a:ahLst/>
              <a:cxnLst/>
              <a:rect l="l" t="t" r="r" b="b"/>
              <a:pathLst>
                <a:path w="2005" h="2007" extrusionOk="0">
                  <a:moveTo>
                    <a:pt x="1947" y="0"/>
                  </a:moveTo>
                  <a:lnTo>
                    <a:pt x="1902" y="46"/>
                  </a:lnTo>
                  <a:lnTo>
                    <a:pt x="44" y="1904"/>
                  </a:lnTo>
                  <a:lnTo>
                    <a:pt x="0" y="1949"/>
                  </a:lnTo>
                  <a:lnTo>
                    <a:pt x="58" y="2006"/>
                  </a:lnTo>
                  <a:lnTo>
                    <a:pt x="102" y="1962"/>
                  </a:lnTo>
                  <a:lnTo>
                    <a:pt x="1960" y="104"/>
                  </a:lnTo>
                  <a:lnTo>
                    <a:pt x="2005" y="58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1"/>
            <p:cNvSpPr/>
            <p:nvPr/>
          </p:nvSpPr>
          <p:spPr>
            <a:xfrm>
              <a:off x="1664188" y="405360"/>
              <a:ext cx="91062" cy="91062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1947" y="1"/>
                  </a:moveTo>
                  <a:lnTo>
                    <a:pt x="1903" y="44"/>
                  </a:lnTo>
                  <a:lnTo>
                    <a:pt x="45" y="1902"/>
                  </a:lnTo>
                  <a:lnTo>
                    <a:pt x="0" y="1947"/>
                  </a:lnTo>
                  <a:lnTo>
                    <a:pt x="58" y="2005"/>
                  </a:lnTo>
                  <a:lnTo>
                    <a:pt x="103" y="1960"/>
                  </a:lnTo>
                  <a:lnTo>
                    <a:pt x="1961" y="103"/>
                  </a:lnTo>
                  <a:lnTo>
                    <a:pt x="2005" y="59"/>
                  </a:lnTo>
                  <a:lnTo>
                    <a:pt x="194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1"/>
            <p:cNvSpPr/>
            <p:nvPr/>
          </p:nvSpPr>
          <p:spPr>
            <a:xfrm>
              <a:off x="1531907" y="273760"/>
              <a:ext cx="99279" cy="98734"/>
            </a:xfrm>
            <a:custGeom>
              <a:avLst/>
              <a:gdLst/>
              <a:ahLst/>
              <a:cxnLst/>
              <a:rect l="l" t="t" r="r" b="b"/>
              <a:pathLst>
                <a:path w="2187" h="2175" extrusionOk="0">
                  <a:moveTo>
                    <a:pt x="2077" y="1"/>
                  </a:moveTo>
                  <a:cubicBezTo>
                    <a:pt x="2045" y="1"/>
                    <a:pt x="2014" y="13"/>
                    <a:pt x="1991" y="37"/>
                  </a:cubicBezTo>
                  <a:lnTo>
                    <a:pt x="1428" y="599"/>
                  </a:lnTo>
                  <a:lnTo>
                    <a:pt x="614" y="1413"/>
                  </a:lnTo>
                  <a:lnTo>
                    <a:pt x="419" y="1608"/>
                  </a:lnTo>
                  <a:lnTo>
                    <a:pt x="353" y="1673"/>
                  </a:lnTo>
                  <a:lnTo>
                    <a:pt x="310" y="1717"/>
                  </a:lnTo>
                  <a:lnTo>
                    <a:pt x="243" y="1783"/>
                  </a:lnTo>
                  <a:lnTo>
                    <a:pt x="200" y="1826"/>
                  </a:lnTo>
                  <a:lnTo>
                    <a:pt x="135" y="1893"/>
                  </a:lnTo>
                  <a:lnTo>
                    <a:pt x="48" y="1978"/>
                  </a:lnTo>
                  <a:cubicBezTo>
                    <a:pt x="1" y="2025"/>
                    <a:pt x="1" y="2105"/>
                    <a:pt x="48" y="2152"/>
                  </a:cubicBezTo>
                  <a:lnTo>
                    <a:pt x="71" y="2174"/>
                  </a:lnTo>
                  <a:lnTo>
                    <a:pt x="199" y="2047"/>
                  </a:lnTo>
                  <a:lnTo>
                    <a:pt x="2057" y="187"/>
                  </a:lnTo>
                  <a:lnTo>
                    <a:pt x="2187" y="58"/>
                  </a:lnTo>
                  <a:lnTo>
                    <a:pt x="2165" y="37"/>
                  </a:lnTo>
                  <a:cubicBezTo>
                    <a:pt x="2140" y="13"/>
                    <a:pt x="2109" y="1"/>
                    <a:pt x="2077" y="1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1"/>
            <p:cNvSpPr/>
            <p:nvPr/>
          </p:nvSpPr>
          <p:spPr>
            <a:xfrm>
              <a:off x="1678532" y="627887"/>
              <a:ext cx="91879" cy="91925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449" y="0"/>
                  </a:moveTo>
                  <a:lnTo>
                    <a:pt x="1" y="449"/>
                  </a:lnTo>
                  <a:lnTo>
                    <a:pt x="1575" y="2024"/>
                  </a:lnTo>
                  <a:lnTo>
                    <a:pt x="2024" y="1576"/>
                  </a:lnTo>
                  <a:cubicBezTo>
                    <a:pt x="1325" y="1263"/>
                    <a:pt x="762" y="700"/>
                    <a:pt x="4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1"/>
            <p:cNvSpPr/>
            <p:nvPr/>
          </p:nvSpPr>
          <p:spPr>
            <a:xfrm>
              <a:off x="1607172" y="857267"/>
              <a:ext cx="11213" cy="11213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82" y="1"/>
                  </a:moveTo>
                  <a:lnTo>
                    <a:pt x="0" y="182"/>
                  </a:lnTo>
                  <a:lnTo>
                    <a:pt x="66" y="247"/>
                  </a:lnTo>
                  <a:lnTo>
                    <a:pt x="246" y="66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1"/>
            <p:cNvSpPr/>
            <p:nvPr/>
          </p:nvSpPr>
          <p:spPr>
            <a:xfrm>
              <a:off x="1602178" y="852274"/>
              <a:ext cx="11258" cy="11213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182" y="0"/>
                  </a:moveTo>
                  <a:lnTo>
                    <a:pt x="1" y="183"/>
                  </a:lnTo>
                  <a:lnTo>
                    <a:pt x="65" y="247"/>
                  </a:lnTo>
                  <a:lnTo>
                    <a:pt x="248" y="6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1"/>
            <p:cNvSpPr/>
            <p:nvPr/>
          </p:nvSpPr>
          <p:spPr>
            <a:xfrm>
              <a:off x="1597275" y="847371"/>
              <a:ext cx="11213" cy="11258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82" y="1"/>
                  </a:moveTo>
                  <a:lnTo>
                    <a:pt x="0" y="183"/>
                  </a:lnTo>
                  <a:lnTo>
                    <a:pt x="66" y="247"/>
                  </a:lnTo>
                  <a:lnTo>
                    <a:pt x="247" y="6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1"/>
            <p:cNvSpPr/>
            <p:nvPr/>
          </p:nvSpPr>
          <p:spPr>
            <a:xfrm>
              <a:off x="1544935" y="801613"/>
              <a:ext cx="51796" cy="52477"/>
            </a:xfrm>
            <a:custGeom>
              <a:avLst/>
              <a:gdLst/>
              <a:ahLst/>
              <a:cxnLst/>
              <a:rect l="l" t="t" r="r" b="b"/>
              <a:pathLst>
                <a:path w="1141" h="1156" extrusionOk="0">
                  <a:moveTo>
                    <a:pt x="327" y="0"/>
                  </a:moveTo>
                  <a:lnTo>
                    <a:pt x="1" y="327"/>
                  </a:lnTo>
                  <a:lnTo>
                    <a:pt x="814" y="1140"/>
                  </a:lnTo>
                  <a:lnTo>
                    <a:pt x="799" y="1155"/>
                  </a:lnTo>
                  <a:lnTo>
                    <a:pt x="1141" y="814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1"/>
            <p:cNvSpPr/>
            <p:nvPr/>
          </p:nvSpPr>
          <p:spPr>
            <a:xfrm>
              <a:off x="1540986" y="816457"/>
              <a:ext cx="40856" cy="40038"/>
            </a:xfrm>
            <a:custGeom>
              <a:avLst/>
              <a:gdLst/>
              <a:ahLst/>
              <a:cxnLst/>
              <a:rect l="l" t="t" r="r" b="b"/>
              <a:pathLst>
                <a:path w="900" h="882" extrusionOk="0">
                  <a:moveTo>
                    <a:pt x="88" y="0"/>
                  </a:moveTo>
                  <a:lnTo>
                    <a:pt x="73" y="15"/>
                  </a:lnTo>
                  <a:cubicBezTo>
                    <a:pt x="0" y="88"/>
                    <a:pt x="0" y="205"/>
                    <a:pt x="73" y="276"/>
                  </a:cubicBezTo>
                  <a:lnTo>
                    <a:pt x="154" y="358"/>
                  </a:lnTo>
                  <a:lnTo>
                    <a:pt x="59" y="453"/>
                  </a:lnTo>
                  <a:lnTo>
                    <a:pt x="447" y="842"/>
                  </a:lnTo>
                  <a:lnTo>
                    <a:pt x="542" y="747"/>
                  </a:lnTo>
                  <a:lnTo>
                    <a:pt x="623" y="828"/>
                  </a:lnTo>
                  <a:cubicBezTo>
                    <a:pt x="659" y="864"/>
                    <a:pt x="707" y="882"/>
                    <a:pt x="754" y="882"/>
                  </a:cubicBezTo>
                  <a:cubicBezTo>
                    <a:pt x="801" y="882"/>
                    <a:pt x="849" y="864"/>
                    <a:pt x="885" y="828"/>
                  </a:cubicBezTo>
                  <a:lnTo>
                    <a:pt x="900" y="81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1"/>
            <p:cNvSpPr/>
            <p:nvPr/>
          </p:nvSpPr>
          <p:spPr>
            <a:xfrm>
              <a:off x="1574124" y="736925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65" y="1"/>
                  </a:moveTo>
                  <a:lnTo>
                    <a:pt x="1" y="65"/>
                  </a:lnTo>
                  <a:lnTo>
                    <a:pt x="1859" y="1924"/>
                  </a:lnTo>
                  <a:lnTo>
                    <a:pt x="1923" y="1858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1"/>
            <p:cNvSpPr/>
            <p:nvPr/>
          </p:nvSpPr>
          <p:spPr>
            <a:xfrm>
              <a:off x="1585246" y="725713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65" y="1"/>
                  </a:moveTo>
                  <a:lnTo>
                    <a:pt x="1" y="65"/>
                  </a:lnTo>
                  <a:lnTo>
                    <a:pt x="1860" y="1924"/>
                  </a:lnTo>
                  <a:lnTo>
                    <a:pt x="1924" y="186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1"/>
            <p:cNvSpPr/>
            <p:nvPr/>
          </p:nvSpPr>
          <p:spPr>
            <a:xfrm>
              <a:off x="1579662" y="731432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64" y="0"/>
                  </a:moveTo>
                  <a:lnTo>
                    <a:pt x="0" y="65"/>
                  </a:lnTo>
                  <a:lnTo>
                    <a:pt x="1858" y="1924"/>
                  </a:lnTo>
                  <a:lnTo>
                    <a:pt x="1923" y="186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1"/>
            <p:cNvSpPr/>
            <p:nvPr/>
          </p:nvSpPr>
          <p:spPr>
            <a:xfrm>
              <a:off x="1590784" y="720175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65" y="1"/>
                  </a:moveTo>
                  <a:lnTo>
                    <a:pt x="1" y="65"/>
                  </a:lnTo>
                  <a:lnTo>
                    <a:pt x="1859" y="1924"/>
                  </a:lnTo>
                  <a:lnTo>
                    <a:pt x="1923" y="186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1"/>
            <p:cNvSpPr/>
            <p:nvPr/>
          </p:nvSpPr>
          <p:spPr>
            <a:xfrm>
              <a:off x="1601951" y="709189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5" y="0"/>
                  </a:moveTo>
                  <a:lnTo>
                    <a:pt x="1" y="64"/>
                  </a:lnTo>
                  <a:lnTo>
                    <a:pt x="1859" y="1924"/>
                  </a:lnTo>
                  <a:lnTo>
                    <a:pt x="1923" y="185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1"/>
            <p:cNvSpPr/>
            <p:nvPr/>
          </p:nvSpPr>
          <p:spPr>
            <a:xfrm>
              <a:off x="1607444" y="703469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65" y="1"/>
                  </a:moveTo>
                  <a:lnTo>
                    <a:pt x="1" y="65"/>
                  </a:lnTo>
                  <a:lnTo>
                    <a:pt x="1860" y="1924"/>
                  </a:lnTo>
                  <a:lnTo>
                    <a:pt x="1924" y="186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1"/>
            <p:cNvSpPr/>
            <p:nvPr/>
          </p:nvSpPr>
          <p:spPr>
            <a:xfrm>
              <a:off x="1596413" y="714591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65" y="0"/>
                  </a:moveTo>
                  <a:lnTo>
                    <a:pt x="0" y="66"/>
                  </a:lnTo>
                  <a:lnTo>
                    <a:pt x="1858" y="1924"/>
                  </a:lnTo>
                  <a:lnTo>
                    <a:pt x="1923" y="185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1"/>
            <p:cNvSpPr/>
            <p:nvPr/>
          </p:nvSpPr>
          <p:spPr>
            <a:xfrm>
              <a:off x="1546161" y="764889"/>
              <a:ext cx="87385" cy="8734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65" y="1"/>
                  </a:moveTo>
                  <a:lnTo>
                    <a:pt x="1" y="65"/>
                  </a:lnTo>
                  <a:lnTo>
                    <a:pt x="1860" y="1923"/>
                  </a:lnTo>
                  <a:lnTo>
                    <a:pt x="1925" y="185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1"/>
            <p:cNvSpPr/>
            <p:nvPr/>
          </p:nvSpPr>
          <p:spPr>
            <a:xfrm>
              <a:off x="1568540" y="742509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6" y="0"/>
                  </a:moveTo>
                  <a:lnTo>
                    <a:pt x="0" y="64"/>
                  </a:lnTo>
                  <a:lnTo>
                    <a:pt x="1860" y="1924"/>
                  </a:lnTo>
                  <a:lnTo>
                    <a:pt x="1924" y="185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1"/>
            <p:cNvSpPr/>
            <p:nvPr/>
          </p:nvSpPr>
          <p:spPr>
            <a:xfrm>
              <a:off x="1540895" y="770381"/>
              <a:ext cx="87068" cy="87068"/>
            </a:xfrm>
            <a:custGeom>
              <a:avLst/>
              <a:gdLst/>
              <a:ahLst/>
              <a:cxnLst/>
              <a:rect l="l" t="t" r="r" b="b"/>
              <a:pathLst>
                <a:path w="1918" h="1918" extrusionOk="0">
                  <a:moveTo>
                    <a:pt x="59" y="1"/>
                  </a:moveTo>
                  <a:lnTo>
                    <a:pt x="1" y="59"/>
                  </a:lnTo>
                  <a:lnTo>
                    <a:pt x="1859" y="1917"/>
                  </a:lnTo>
                  <a:lnTo>
                    <a:pt x="1917" y="186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1"/>
            <p:cNvSpPr/>
            <p:nvPr/>
          </p:nvSpPr>
          <p:spPr>
            <a:xfrm>
              <a:off x="1562911" y="748047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64" y="0"/>
                  </a:moveTo>
                  <a:lnTo>
                    <a:pt x="0" y="65"/>
                  </a:lnTo>
                  <a:lnTo>
                    <a:pt x="1858" y="1924"/>
                  </a:lnTo>
                  <a:lnTo>
                    <a:pt x="1922" y="186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1"/>
            <p:cNvSpPr/>
            <p:nvPr/>
          </p:nvSpPr>
          <p:spPr>
            <a:xfrm>
              <a:off x="1557373" y="753631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6" y="1"/>
                  </a:moveTo>
                  <a:lnTo>
                    <a:pt x="1" y="65"/>
                  </a:lnTo>
                  <a:lnTo>
                    <a:pt x="1859" y="1923"/>
                  </a:lnTo>
                  <a:lnTo>
                    <a:pt x="1923" y="185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1"/>
            <p:cNvSpPr/>
            <p:nvPr/>
          </p:nvSpPr>
          <p:spPr>
            <a:xfrm>
              <a:off x="1551790" y="759441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65" y="0"/>
                  </a:moveTo>
                  <a:lnTo>
                    <a:pt x="0" y="65"/>
                  </a:lnTo>
                  <a:lnTo>
                    <a:pt x="1859" y="1924"/>
                  </a:lnTo>
                  <a:lnTo>
                    <a:pt x="1923" y="186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1"/>
            <p:cNvSpPr/>
            <p:nvPr/>
          </p:nvSpPr>
          <p:spPr>
            <a:xfrm>
              <a:off x="1624195" y="686855"/>
              <a:ext cx="87385" cy="8734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65" y="1"/>
                  </a:moveTo>
                  <a:lnTo>
                    <a:pt x="1" y="65"/>
                  </a:lnTo>
                  <a:lnTo>
                    <a:pt x="1860" y="1923"/>
                  </a:lnTo>
                  <a:lnTo>
                    <a:pt x="1924" y="185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1"/>
            <p:cNvSpPr/>
            <p:nvPr/>
          </p:nvSpPr>
          <p:spPr>
            <a:xfrm>
              <a:off x="1629824" y="681180"/>
              <a:ext cx="87295" cy="87295"/>
            </a:xfrm>
            <a:custGeom>
              <a:avLst/>
              <a:gdLst/>
              <a:ahLst/>
              <a:cxnLst/>
              <a:rect l="l" t="t" r="r" b="b"/>
              <a:pathLst>
                <a:path w="1923" h="1923" extrusionOk="0">
                  <a:moveTo>
                    <a:pt x="65" y="0"/>
                  </a:moveTo>
                  <a:lnTo>
                    <a:pt x="0" y="64"/>
                  </a:lnTo>
                  <a:lnTo>
                    <a:pt x="1858" y="1923"/>
                  </a:lnTo>
                  <a:lnTo>
                    <a:pt x="1923" y="18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1"/>
            <p:cNvSpPr/>
            <p:nvPr/>
          </p:nvSpPr>
          <p:spPr>
            <a:xfrm>
              <a:off x="1640991" y="670013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4" y="0"/>
                  </a:moveTo>
                  <a:lnTo>
                    <a:pt x="0" y="66"/>
                  </a:lnTo>
                  <a:lnTo>
                    <a:pt x="1858" y="1924"/>
                  </a:lnTo>
                  <a:lnTo>
                    <a:pt x="1924" y="186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1"/>
            <p:cNvSpPr/>
            <p:nvPr/>
          </p:nvSpPr>
          <p:spPr>
            <a:xfrm>
              <a:off x="1635362" y="675869"/>
              <a:ext cx="87340" cy="87295"/>
            </a:xfrm>
            <a:custGeom>
              <a:avLst/>
              <a:gdLst/>
              <a:ahLst/>
              <a:cxnLst/>
              <a:rect l="l" t="t" r="r" b="b"/>
              <a:pathLst>
                <a:path w="1924" h="1923" extrusionOk="0">
                  <a:moveTo>
                    <a:pt x="65" y="0"/>
                  </a:moveTo>
                  <a:lnTo>
                    <a:pt x="1" y="64"/>
                  </a:lnTo>
                  <a:lnTo>
                    <a:pt x="1859" y="1923"/>
                  </a:lnTo>
                  <a:lnTo>
                    <a:pt x="1923" y="185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1"/>
            <p:cNvSpPr/>
            <p:nvPr/>
          </p:nvSpPr>
          <p:spPr>
            <a:xfrm>
              <a:off x="1652067" y="658891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66" y="1"/>
                  </a:moveTo>
                  <a:lnTo>
                    <a:pt x="1" y="65"/>
                  </a:lnTo>
                  <a:lnTo>
                    <a:pt x="1860" y="1924"/>
                  </a:lnTo>
                  <a:lnTo>
                    <a:pt x="1924" y="185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1"/>
            <p:cNvSpPr/>
            <p:nvPr/>
          </p:nvSpPr>
          <p:spPr>
            <a:xfrm>
              <a:off x="1668818" y="641868"/>
              <a:ext cx="87749" cy="87658"/>
            </a:xfrm>
            <a:custGeom>
              <a:avLst/>
              <a:gdLst/>
              <a:ahLst/>
              <a:cxnLst/>
              <a:rect l="l" t="t" r="r" b="b"/>
              <a:pathLst>
                <a:path w="1933" h="1931" extrusionOk="0">
                  <a:moveTo>
                    <a:pt x="74" y="0"/>
                  </a:moveTo>
                  <a:lnTo>
                    <a:pt x="1" y="72"/>
                  </a:lnTo>
                  <a:lnTo>
                    <a:pt x="1860" y="1930"/>
                  </a:lnTo>
                  <a:lnTo>
                    <a:pt x="1933" y="1857"/>
                  </a:lnTo>
                  <a:lnTo>
                    <a:pt x="1789" y="1716"/>
                  </a:lnTo>
                  <a:lnTo>
                    <a:pt x="215" y="14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1"/>
            <p:cNvSpPr/>
            <p:nvPr/>
          </p:nvSpPr>
          <p:spPr>
            <a:xfrm>
              <a:off x="1657696" y="653353"/>
              <a:ext cx="87295" cy="87295"/>
            </a:xfrm>
            <a:custGeom>
              <a:avLst/>
              <a:gdLst/>
              <a:ahLst/>
              <a:cxnLst/>
              <a:rect l="l" t="t" r="r" b="b"/>
              <a:pathLst>
                <a:path w="1923" h="1923" extrusionOk="0">
                  <a:moveTo>
                    <a:pt x="65" y="0"/>
                  </a:moveTo>
                  <a:lnTo>
                    <a:pt x="0" y="65"/>
                  </a:lnTo>
                  <a:lnTo>
                    <a:pt x="1858" y="1923"/>
                  </a:lnTo>
                  <a:lnTo>
                    <a:pt x="1923" y="185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1"/>
            <p:cNvSpPr/>
            <p:nvPr/>
          </p:nvSpPr>
          <p:spPr>
            <a:xfrm>
              <a:off x="1646529" y="664475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5" y="0"/>
                  </a:moveTo>
                  <a:lnTo>
                    <a:pt x="0" y="64"/>
                  </a:lnTo>
                  <a:lnTo>
                    <a:pt x="1859" y="1924"/>
                  </a:lnTo>
                  <a:lnTo>
                    <a:pt x="1924" y="185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1"/>
            <p:cNvSpPr/>
            <p:nvPr/>
          </p:nvSpPr>
          <p:spPr>
            <a:xfrm>
              <a:off x="1618611" y="692120"/>
              <a:ext cx="87385" cy="8734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65" y="1"/>
                  </a:moveTo>
                  <a:lnTo>
                    <a:pt x="1" y="65"/>
                  </a:lnTo>
                  <a:lnTo>
                    <a:pt x="1860" y="1923"/>
                  </a:lnTo>
                  <a:lnTo>
                    <a:pt x="1924" y="185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1"/>
            <p:cNvSpPr/>
            <p:nvPr/>
          </p:nvSpPr>
          <p:spPr>
            <a:xfrm>
              <a:off x="1613073" y="697976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65" y="0"/>
                  </a:moveTo>
                  <a:lnTo>
                    <a:pt x="0" y="66"/>
                  </a:lnTo>
                  <a:lnTo>
                    <a:pt x="1858" y="1925"/>
                  </a:lnTo>
                  <a:lnTo>
                    <a:pt x="1924" y="185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1"/>
            <p:cNvSpPr/>
            <p:nvPr/>
          </p:nvSpPr>
          <p:spPr>
            <a:xfrm>
              <a:off x="1663234" y="647770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6" y="0"/>
                  </a:moveTo>
                  <a:lnTo>
                    <a:pt x="0" y="65"/>
                  </a:lnTo>
                  <a:lnTo>
                    <a:pt x="1859" y="1924"/>
                  </a:lnTo>
                  <a:lnTo>
                    <a:pt x="1924" y="185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1541576" y="765660"/>
              <a:ext cx="91108" cy="91108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59" y="0"/>
                  </a:moveTo>
                  <a:lnTo>
                    <a:pt x="1" y="58"/>
                  </a:lnTo>
                  <a:lnTo>
                    <a:pt x="45" y="103"/>
                  </a:lnTo>
                  <a:lnTo>
                    <a:pt x="1903" y="1962"/>
                  </a:lnTo>
                  <a:lnTo>
                    <a:pt x="1949" y="2006"/>
                  </a:lnTo>
                  <a:lnTo>
                    <a:pt x="2007" y="1948"/>
                  </a:lnTo>
                  <a:lnTo>
                    <a:pt x="1962" y="1904"/>
                  </a:lnTo>
                  <a:lnTo>
                    <a:pt x="103" y="4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547159" y="760077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58" y="0"/>
                  </a:moveTo>
                  <a:lnTo>
                    <a:pt x="0" y="59"/>
                  </a:lnTo>
                  <a:lnTo>
                    <a:pt x="44" y="103"/>
                  </a:lnTo>
                  <a:lnTo>
                    <a:pt x="1904" y="1963"/>
                  </a:lnTo>
                  <a:lnTo>
                    <a:pt x="1948" y="2007"/>
                  </a:lnTo>
                  <a:lnTo>
                    <a:pt x="2006" y="1949"/>
                  </a:lnTo>
                  <a:lnTo>
                    <a:pt x="1962" y="1905"/>
                  </a:lnTo>
                  <a:lnTo>
                    <a:pt x="102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1552698" y="754493"/>
              <a:ext cx="91153" cy="91153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59" y="1"/>
                  </a:moveTo>
                  <a:lnTo>
                    <a:pt x="0" y="59"/>
                  </a:lnTo>
                  <a:lnTo>
                    <a:pt x="46" y="104"/>
                  </a:lnTo>
                  <a:lnTo>
                    <a:pt x="1904" y="1962"/>
                  </a:lnTo>
                  <a:lnTo>
                    <a:pt x="1948" y="2008"/>
                  </a:lnTo>
                  <a:lnTo>
                    <a:pt x="2007" y="1950"/>
                  </a:lnTo>
                  <a:lnTo>
                    <a:pt x="1962" y="1904"/>
                  </a:lnTo>
                  <a:lnTo>
                    <a:pt x="104" y="4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1558326" y="748955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59" y="0"/>
                  </a:moveTo>
                  <a:lnTo>
                    <a:pt x="1" y="58"/>
                  </a:lnTo>
                  <a:lnTo>
                    <a:pt x="45" y="104"/>
                  </a:lnTo>
                  <a:lnTo>
                    <a:pt x="1902" y="1962"/>
                  </a:lnTo>
                  <a:lnTo>
                    <a:pt x="1948" y="2007"/>
                  </a:lnTo>
                  <a:lnTo>
                    <a:pt x="2006" y="1947"/>
                  </a:lnTo>
                  <a:lnTo>
                    <a:pt x="1960" y="1904"/>
                  </a:lnTo>
                  <a:lnTo>
                    <a:pt x="103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1563910" y="743417"/>
              <a:ext cx="91017" cy="91017"/>
            </a:xfrm>
            <a:custGeom>
              <a:avLst/>
              <a:gdLst/>
              <a:ahLst/>
              <a:cxnLst/>
              <a:rect l="l" t="t" r="r" b="b"/>
              <a:pathLst>
                <a:path w="2005" h="2005" extrusionOk="0">
                  <a:moveTo>
                    <a:pt x="58" y="0"/>
                  </a:moveTo>
                  <a:lnTo>
                    <a:pt x="0" y="58"/>
                  </a:lnTo>
                  <a:lnTo>
                    <a:pt x="44" y="102"/>
                  </a:lnTo>
                  <a:lnTo>
                    <a:pt x="1903" y="1962"/>
                  </a:lnTo>
                  <a:lnTo>
                    <a:pt x="1947" y="2005"/>
                  </a:lnTo>
                  <a:lnTo>
                    <a:pt x="2005" y="1947"/>
                  </a:lnTo>
                  <a:lnTo>
                    <a:pt x="1962" y="1904"/>
                  </a:lnTo>
                  <a:lnTo>
                    <a:pt x="102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1569448" y="737833"/>
              <a:ext cx="91062" cy="91062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58" y="1"/>
                  </a:moveTo>
                  <a:lnTo>
                    <a:pt x="0" y="59"/>
                  </a:lnTo>
                  <a:lnTo>
                    <a:pt x="46" y="103"/>
                  </a:lnTo>
                  <a:lnTo>
                    <a:pt x="1904" y="1962"/>
                  </a:lnTo>
                  <a:lnTo>
                    <a:pt x="1947" y="2005"/>
                  </a:lnTo>
                  <a:lnTo>
                    <a:pt x="2005" y="1947"/>
                  </a:lnTo>
                  <a:lnTo>
                    <a:pt x="1962" y="1904"/>
                  </a:lnTo>
                  <a:lnTo>
                    <a:pt x="104" y="4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574986" y="732250"/>
              <a:ext cx="91153" cy="91108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59" y="0"/>
                  </a:moveTo>
                  <a:lnTo>
                    <a:pt x="1" y="58"/>
                  </a:lnTo>
                  <a:lnTo>
                    <a:pt x="46" y="104"/>
                  </a:lnTo>
                  <a:lnTo>
                    <a:pt x="1904" y="1961"/>
                  </a:lnTo>
                  <a:lnTo>
                    <a:pt x="1950" y="2006"/>
                  </a:lnTo>
                  <a:lnTo>
                    <a:pt x="2008" y="1948"/>
                  </a:lnTo>
                  <a:lnTo>
                    <a:pt x="1962" y="1903"/>
                  </a:lnTo>
                  <a:lnTo>
                    <a:pt x="104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1580615" y="726711"/>
              <a:ext cx="91062" cy="91017"/>
            </a:xfrm>
            <a:custGeom>
              <a:avLst/>
              <a:gdLst/>
              <a:ahLst/>
              <a:cxnLst/>
              <a:rect l="l" t="t" r="r" b="b"/>
              <a:pathLst>
                <a:path w="2006" h="2005" extrusionOk="0">
                  <a:moveTo>
                    <a:pt x="58" y="0"/>
                  </a:moveTo>
                  <a:lnTo>
                    <a:pt x="0" y="58"/>
                  </a:lnTo>
                  <a:lnTo>
                    <a:pt x="44" y="101"/>
                  </a:lnTo>
                  <a:lnTo>
                    <a:pt x="1904" y="1960"/>
                  </a:lnTo>
                  <a:lnTo>
                    <a:pt x="1948" y="2005"/>
                  </a:lnTo>
                  <a:lnTo>
                    <a:pt x="2006" y="1947"/>
                  </a:lnTo>
                  <a:lnTo>
                    <a:pt x="1962" y="1902"/>
                  </a:lnTo>
                  <a:lnTo>
                    <a:pt x="103" y="4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1586154" y="721128"/>
              <a:ext cx="91108" cy="91062"/>
            </a:xfrm>
            <a:custGeom>
              <a:avLst/>
              <a:gdLst/>
              <a:ahLst/>
              <a:cxnLst/>
              <a:rect l="l" t="t" r="r" b="b"/>
              <a:pathLst>
                <a:path w="2007" h="2006" extrusionOk="0">
                  <a:moveTo>
                    <a:pt x="59" y="1"/>
                  </a:moveTo>
                  <a:lnTo>
                    <a:pt x="1" y="59"/>
                  </a:lnTo>
                  <a:lnTo>
                    <a:pt x="45" y="102"/>
                  </a:lnTo>
                  <a:lnTo>
                    <a:pt x="1904" y="1961"/>
                  </a:lnTo>
                  <a:lnTo>
                    <a:pt x="1948" y="2005"/>
                  </a:lnTo>
                  <a:lnTo>
                    <a:pt x="2006" y="1947"/>
                  </a:lnTo>
                  <a:lnTo>
                    <a:pt x="1962" y="1903"/>
                  </a:lnTo>
                  <a:lnTo>
                    <a:pt x="103" y="4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1591692" y="715499"/>
              <a:ext cx="91153" cy="91153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59" y="0"/>
                  </a:moveTo>
                  <a:lnTo>
                    <a:pt x="1" y="58"/>
                  </a:lnTo>
                  <a:lnTo>
                    <a:pt x="46" y="104"/>
                  </a:lnTo>
                  <a:lnTo>
                    <a:pt x="1904" y="1962"/>
                  </a:lnTo>
                  <a:lnTo>
                    <a:pt x="1950" y="2007"/>
                  </a:lnTo>
                  <a:lnTo>
                    <a:pt x="2008" y="1949"/>
                  </a:lnTo>
                  <a:lnTo>
                    <a:pt x="1962" y="1904"/>
                  </a:lnTo>
                  <a:lnTo>
                    <a:pt x="104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1597366" y="709915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58" y="1"/>
                  </a:moveTo>
                  <a:lnTo>
                    <a:pt x="0" y="59"/>
                  </a:lnTo>
                  <a:lnTo>
                    <a:pt x="44" y="103"/>
                  </a:lnTo>
                  <a:lnTo>
                    <a:pt x="1902" y="1962"/>
                  </a:lnTo>
                  <a:lnTo>
                    <a:pt x="1947" y="2008"/>
                  </a:lnTo>
                  <a:lnTo>
                    <a:pt x="2005" y="1949"/>
                  </a:lnTo>
                  <a:lnTo>
                    <a:pt x="1960" y="1904"/>
                  </a:lnTo>
                  <a:lnTo>
                    <a:pt x="102" y="46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1602904" y="704377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59" y="1"/>
                  </a:moveTo>
                  <a:lnTo>
                    <a:pt x="1" y="59"/>
                  </a:lnTo>
                  <a:lnTo>
                    <a:pt x="44" y="103"/>
                  </a:lnTo>
                  <a:lnTo>
                    <a:pt x="1903" y="1962"/>
                  </a:lnTo>
                  <a:lnTo>
                    <a:pt x="1947" y="2006"/>
                  </a:lnTo>
                  <a:lnTo>
                    <a:pt x="2005" y="1948"/>
                  </a:lnTo>
                  <a:lnTo>
                    <a:pt x="1961" y="1904"/>
                  </a:lnTo>
                  <a:lnTo>
                    <a:pt x="102" y="4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1608443" y="698839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59" y="0"/>
                  </a:moveTo>
                  <a:lnTo>
                    <a:pt x="1" y="57"/>
                  </a:lnTo>
                  <a:lnTo>
                    <a:pt x="44" y="103"/>
                  </a:lnTo>
                  <a:lnTo>
                    <a:pt x="1903" y="1962"/>
                  </a:lnTo>
                  <a:lnTo>
                    <a:pt x="1948" y="2006"/>
                  </a:lnTo>
                  <a:lnTo>
                    <a:pt x="2006" y="1947"/>
                  </a:lnTo>
                  <a:lnTo>
                    <a:pt x="1961" y="1903"/>
                  </a:lnTo>
                  <a:lnTo>
                    <a:pt x="102" y="4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1614026" y="693210"/>
              <a:ext cx="91108" cy="91108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58" y="1"/>
                  </a:moveTo>
                  <a:lnTo>
                    <a:pt x="0" y="59"/>
                  </a:lnTo>
                  <a:lnTo>
                    <a:pt x="46" y="104"/>
                  </a:lnTo>
                  <a:lnTo>
                    <a:pt x="1904" y="1961"/>
                  </a:lnTo>
                  <a:lnTo>
                    <a:pt x="1948" y="2007"/>
                  </a:lnTo>
                  <a:lnTo>
                    <a:pt x="2006" y="1948"/>
                  </a:lnTo>
                  <a:lnTo>
                    <a:pt x="1961" y="1904"/>
                  </a:lnTo>
                  <a:lnTo>
                    <a:pt x="104" y="46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1619564" y="687672"/>
              <a:ext cx="91108" cy="91062"/>
            </a:xfrm>
            <a:custGeom>
              <a:avLst/>
              <a:gdLst/>
              <a:ahLst/>
              <a:cxnLst/>
              <a:rect l="l" t="t" r="r" b="b"/>
              <a:pathLst>
                <a:path w="2007" h="2006" extrusionOk="0">
                  <a:moveTo>
                    <a:pt x="60" y="1"/>
                  </a:moveTo>
                  <a:lnTo>
                    <a:pt x="1" y="59"/>
                  </a:lnTo>
                  <a:lnTo>
                    <a:pt x="46" y="104"/>
                  </a:lnTo>
                  <a:lnTo>
                    <a:pt x="1903" y="1962"/>
                  </a:lnTo>
                  <a:lnTo>
                    <a:pt x="1948" y="2005"/>
                  </a:lnTo>
                  <a:lnTo>
                    <a:pt x="2006" y="1947"/>
                  </a:lnTo>
                  <a:lnTo>
                    <a:pt x="1963" y="1903"/>
                  </a:lnTo>
                  <a:lnTo>
                    <a:pt x="104" y="4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1625193" y="682134"/>
              <a:ext cx="91062" cy="91017"/>
            </a:xfrm>
            <a:custGeom>
              <a:avLst/>
              <a:gdLst/>
              <a:ahLst/>
              <a:cxnLst/>
              <a:rect l="l" t="t" r="r" b="b"/>
              <a:pathLst>
                <a:path w="2006" h="2005" extrusionOk="0">
                  <a:moveTo>
                    <a:pt x="58" y="0"/>
                  </a:moveTo>
                  <a:lnTo>
                    <a:pt x="0" y="58"/>
                  </a:lnTo>
                  <a:lnTo>
                    <a:pt x="44" y="103"/>
                  </a:lnTo>
                  <a:lnTo>
                    <a:pt x="1904" y="1961"/>
                  </a:lnTo>
                  <a:lnTo>
                    <a:pt x="1947" y="2005"/>
                  </a:lnTo>
                  <a:lnTo>
                    <a:pt x="2006" y="1947"/>
                  </a:lnTo>
                  <a:lnTo>
                    <a:pt x="1962" y="1902"/>
                  </a:lnTo>
                  <a:lnTo>
                    <a:pt x="102" y="4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1630732" y="676550"/>
              <a:ext cx="91153" cy="91062"/>
            </a:xfrm>
            <a:custGeom>
              <a:avLst/>
              <a:gdLst/>
              <a:ahLst/>
              <a:cxnLst/>
              <a:rect l="l" t="t" r="r" b="b"/>
              <a:pathLst>
                <a:path w="2008" h="2006" extrusionOk="0">
                  <a:moveTo>
                    <a:pt x="58" y="1"/>
                  </a:moveTo>
                  <a:lnTo>
                    <a:pt x="0" y="59"/>
                  </a:lnTo>
                  <a:lnTo>
                    <a:pt x="45" y="102"/>
                  </a:lnTo>
                  <a:lnTo>
                    <a:pt x="1904" y="1960"/>
                  </a:lnTo>
                  <a:lnTo>
                    <a:pt x="1949" y="2006"/>
                  </a:lnTo>
                  <a:lnTo>
                    <a:pt x="2007" y="1948"/>
                  </a:lnTo>
                  <a:lnTo>
                    <a:pt x="1962" y="1902"/>
                  </a:lnTo>
                  <a:lnTo>
                    <a:pt x="104" y="44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1636270" y="670921"/>
              <a:ext cx="91153" cy="91153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59" y="0"/>
                  </a:moveTo>
                  <a:lnTo>
                    <a:pt x="1" y="58"/>
                  </a:lnTo>
                  <a:lnTo>
                    <a:pt x="46" y="104"/>
                  </a:lnTo>
                  <a:lnTo>
                    <a:pt x="1904" y="1962"/>
                  </a:lnTo>
                  <a:lnTo>
                    <a:pt x="1950" y="2007"/>
                  </a:lnTo>
                  <a:lnTo>
                    <a:pt x="2008" y="1949"/>
                  </a:lnTo>
                  <a:lnTo>
                    <a:pt x="1962" y="1904"/>
                  </a:lnTo>
                  <a:lnTo>
                    <a:pt x="104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641899" y="665383"/>
              <a:ext cx="91062" cy="91062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58" y="0"/>
                  </a:moveTo>
                  <a:lnTo>
                    <a:pt x="0" y="58"/>
                  </a:lnTo>
                  <a:lnTo>
                    <a:pt x="44" y="102"/>
                  </a:lnTo>
                  <a:lnTo>
                    <a:pt x="1904" y="1962"/>
                  </a:lnTo>
                  <a:lnTo>
                    <a:pt x="1948" y="2006"/>
                  </a:lnTo>
                  <a:lnTo>
                    <a:pt x="2006" y="1948"/>
                  </a:lnTo>
                  <a:lnTo>
                    <a:pt x="1961" y="1904"/>
                  </a:lnTo>
                  <a:lnTo>
                    <a:pt x="102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1647437" y="659799"/>
              <a:ext cx="91108" cy="91108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58" y="1"/>
                  </a:moveTo>
                  <a:lnTo>
                    <a:pt x="0" y="59"/>
                  </a:lnTo>
                  <a:lnTo>
                    <a:pt x="45" y="103"/>
                  </a:lnTo>
                  <a:lnTo>
                    <a:pt x="1904" y="1962"/>
                  </a:lnTo>
                  <a:lnTo>
                    <a:pt x="1948" y="2007"/>
                  </a:lnTo>
                  <a:lnTo>
                    <a:pt x="2006" y="1948"/>
                  </a:lnTo>
                  <a:lnTo>
                    <a:pt x="1962" y="1904"/>
                  </a:lnTo>
                  <a:lnTo>
                    <a:pt x="103" y="4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1653020" y="654216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59" y="0"/>
                  </a:moveTo>
                  <a:lnTo>
                    <a:pt x="1" y="58"/>
                  </a:lnTo>
                  <a:lnTo>
                    <a:pt x="45" y="104"/>
                  </a:lnTo>
                  <a:lnTo>
                    <a:pt x="1903" y="1962"/>
                  </a:lnTo>
                  <a:lnTo>
                    <a:pt x="1949" y="2007"/>
                  </a:lnTo>
                  <a:lnTo>
                    <a:pt x="2006" y="1949"/>
                  </a:lnTo>
                  <a:lnTo>
                    <a:pt x="1961" y="1904"/>
                  </a:lnTo>
                  <a:lnTo>
                    <a:pt x="103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1658649" y="648677"/>
              <a:ext cx="91017" cy="91017"/>
            </a:xfrm>
            <a:custGeom>
              <a:avLst/>
              <a:gdLst/>
              <a:ahLst/>
              <a:cxnLst/>
              <a:rect l="l" t="t" r="r" b="b"/>
              <a:pathLst>
                <a:path w="2005" h="2005" extrusionOk="0">
                  <a:moveTo>
                    <a:pt x="58" y="0"/>
                  </a:moveTo>
                  <a:lnTo>
                    <a:pt x="0" y="58"/>
                  </a:lnTo>
                  <a:lnTo>
                    <a:pt x="44" y="103"/>
                  </a:lnTo>
                  <a:lnTo>
                    <a:pt x="1902" y="1962"/>
                  </a:lnTo>
                  <a:lnTo>
                    <a:pt x="1947" y="2005"/>
                  </a:lnTo>
                  <a:lnTo>
                    <a:pt x="2005" y="1947"/>
                  </a:lnTo>
                  <a:lnTo>
                    <a:pt x="1960" y="1904"/>
                  </a:lnTo>
                  <a:lnTo>
                    <a:pt x="101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1664188" y="643094"/>
              <a:ext cx="91062" cy="91062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58" y="1"/>
                  </a:moveTo>
                  <a:lnTo>
                    <a:pt x="0" y="59"/>
                  </a:lnTo>
                  <a:lnTo>
                    <a:pt x="45" y="103"/>
                  </a:lnTo>
                  <a:lnTo>
                    <a:pt x="1903" y="1962"/>
                  </a:lnTo>
                  <a:lnTo>
                    <a:pt x="1947" y="2005"/>
                  </a:lnTo>
                  <a:lnTo>
                    <a:pt x="2005" y="1947"/>
                  </a:lnTo>
                  <a:lnTo>
                    <a:pt x="1962" y="1903"/>
                  </a:lnTo>
                  <a:lnTo>
                    <a:pt x="103" y="4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1531997" y="767204"/>
              <a:ext cx="99233" cy="98689"/>
            </a:xfrm>
            <a:custGeom>
              <a:avLst/>
              <a:gdLst/>
              <a:ahLst/>
              <a:cxnLst/>
              <a:rect l="l" t="t" r="r" b="b"/>
              <a:pathLst>
                <a:path w="2186" h="2174" extrusionOk="0">
                  <a:moveTo>
                    <a:pt x="70" y="0"/>
                  </a:moveTo>
                  <a:lnTo>
                    <a:pt x="48" y="21"/>
                  </a:lnTo>
                  <a:cubicBezTo>
                    <a:pt x="1" y="71"/>
                    <a:pt x="1" y="148"/>
                    <a:pt x="48" y="195"/>
                  </a:cubicBezTo>
                  <a:lnTo>
                    <a:pt x="610" y="758"/>
                  </a:lnTo>
                  <a:lnTo>
                    <a:pt x="1424" y="1572"/>
                  </a:lnTo>
                  <a:lnTo>
                    <a:pt x="1620" y="1767"/>
                  </a:lnTo>
                  <a:lnTo>
                    <a:pt x="1685" y="1833"/>
                  </a:lnTo>
                  <a:lnTo>
                    <a:pt x="1728" y="1876"/>
                  </a:lnTo>
                  <a:lnTo>
                    <a:pt x="1795" y="1943"/>
                  </a:lnTo>
                  <a:lnTo>
                    <a:pt x="1838" y="1986"/>
                  </a:lnTo>
                  <a:lnTo>
                    <a:pt x="1904" y="2051"/>
                  </a:lnTo>
                  <a:lnTo>
                    <a:pt x="1990" y="2138"/>
                  </a:lnTo>
                  <a:cubicBezTo>
                    <a:pt x="2013" y="2162"/>
                    <a:pt x="2045" y="2173"/>
                    <a:pt x="2077" y="2173"/>
                  </a:cubicBezTo>
                  <a:cubicBezTo>
                    <a:pt x="2108" y="2173"/>
                    <a:pt x="2140" y="2162"/>
                    <a:pt x="2164" y="2138"/>
                  </a:cubicBezTo>
                  <a:lnTo>
                    <a:pt x="2186" y="2115"/>
                  </a:lnTo>
                  <a:lnTo>
                    <a:pt x="2058" y="1987"/>
                  </a:lnTo>
                  <a:lnTo>
                    <a:pt x="199" y="1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1886759" y="419750"/>
              <a:ext cx="91834" cy="91834"/>
            </a:xfrm>
            <a:custGeom>
              <a:avLst/>
              <a:gdLst/>
              <a:ahLst/>
              <a:cxnLst/>
              <a:rect l="l" t="t" r="r" b="b"/>
              <a:pathLst>
                <a:path w="2023" h="2023" extrusionOk="0">
                  <a:moveTo>
                    <a:pt x="448" y="0"/>
                  </a:moveTo>
                  <a:lnTo>
                    <a:pt x="0" y="448"/>
                  </a:lnTo>
                  <a:cubicBezTo>
                    <a:pt x="699" y="762"/>
                    <a:pt x="1261" y="1325"/>
                    <a:pt x="1575" y="2023"/>
                  </a:cubicBezTo>
                  <a:lnTo>
                    <a:pt x="2023" y="15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912181" y="398823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4" y="0"/>
                  </a:moveTo>
                  <a:lnTo>
                    <a:pt x="0" y="66"/>
                  </a:lnTo>
                  <a:lnTo>
                    <a:pt x="1858" y="1924"/>
                  </a:lnTo>
                  <a:lnTo>
                    <a:pt x="1924" y="185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1917719" y="393240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65" y="1"/>
                  </a:moveTo>
                  <a:lnTo>
                    <a:pt x="0" y="65"/>
                  </a:lnTo>
                  <a:lnTo>
                    <a:pt x="1860" y="1924"/>
                  </a:lnTo>
                  <a:lnTo>
                    <a:pt x="1878" y="1905"/>
                  </a:lnTo>
                  <a:lnTo>
                    <a:pt x="1924" y="1859"/>
                  </a:lnTo>
                  <a:lnTo>
                    <a:pt x="1878" y="181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1900696" y="410036"/>
              <a:ext cx="87658" cy="87612"/>
            </a:xfrm>
            <a:custGeom>
              <a:avLst/>
              <a:gdLst/>
              <a:ahLst/>
              <a:cxnLst/>
              <a:rect l="l" t="t" r="r" b="b"/>
              <a:pathLst>
                <a:path w="1931" h="1930" extrusionOk="0">
                  <a:moveTo>
                    <a:pt x="73" y="0"/>
                  </a:moveTo>
                  <a:lnTo>
                    <a:pt x="0" y="73"/>
                  </a:lnTo>
                  <a:lnTo>
                    <a:pt x="141" y="214"/>
                  </a:lnTo>
                  <a:lnTo>
                    <a:pt x="1716" y="1789"/>
                  </a:lnTo>
                  <a:lnTo>
                    <a:pt x="1858" y="1930"/>
                  </a:lnTo>
                  <a:lnTo>
                    <a:pt x="1931" y="185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1906597" y="404407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5" y="1"/>
                  </a:moveTo>
                  <a:lnTo>
                    <a:pt x="1" y="66"/>
                  </a:lnTo>
                  <a:lnTo>
                    <a:pt x="1859" y="1923"/>
                  </a:lnTo>
                  <a:lnTo>
                    <a:pt x="1923" y="185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1913088" y="394148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58" y="1"/>
                  </a:moveTo>
                  <a:lnTo>
                    <a:pt x="0" y="59"/>
                  </a:lnTo>
                  <a:lnTo>
                    <a:pt x="44" y="103"/>
                  </a:lnTo>
                  <a:lnTo>
                    <a:pt x="1904" y="1962"/>
                  </a:lnTo>
                  <a:lnTo>
                    <a:pt x="1948" y="2007"/>
                  </a:lnTo>
                  <a:lnTo>
                    <a:pt x="1980" y="1975"/>
                  </a:lnTo>
                  <a:lnTo>
                    <a:pt x="2006" y="1949"/>
                  </a:lnTo>
                  <a:lnTo>
                    <a:pt x="1980" y="1922"/>
                  </a:lnTo>
                  <a:lnTo>
                    <a:pt x="1962" y="1904"/>
                  </a:lnTo>
                  <a:lnTo>
                    <a:pt x="102" y="4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907459" y="399731"/>
              <a:ext cx="91153" cy="91108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59" y="0"/>
                  </a:moveTo>
                  <a:lnTo>
                    <a:pt x="1" y="59"/>
                  </a:lnTo>
                  <a:lnTo>
                    <a:pt x="46" y="104"/>
                  </a:lnTo>
                  <a:lnTo>
                    <a:pt x="1904" y="1962"/>
                  </a:lnTo>
                  <a:lnTo>
                    <a:pt x="1950" y="2006"/>
                  </a:lnTo>
                  <a:lnTo>
                    <a:pt x="2008" y="1949"/>
                  </a:lnTo>
                  <a:lnTo>
                    <a:pt x="1962" y="1904"/>
                  </a:lnTo>
                  <a:lnTo>
                    <a:pt x="104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1901921" y="405360"/>
              <a:ext cx="91108" cy="91062"/>
            </a:xfrm>
            <a:custGeom>
              <a:avLst/>
              <a:gdLst/>
              <a:ahLst/>
              <a:cxnLst/>
              <a:rect l="l" t="t" r="r" b="b"/>
              <a:pathLst>
                <a:path w="2007" h="2006" extrusionOk="0">
                  <a:moveTo>
                    <a:pt x="58" y="1"/>
                  </a:moveTo>
                  <a:lnTo>
                    <a:pt x="0" y="59"/>
                  </a:lnTo>
                  <a:lnTo>
                    <a:pt x="46" y="103"/>
                  </a:lnTo>
                  <a:lnTo>
                    <a:pt x="1904" y="1960"/>
                  </a:lnTo>
                  <a:lnTo>
                    <a:pt x="1949" y="2005"/>
                  </a:lnTo>
                  <a:lnTo>
                    <a:pt x="2006" y="1947"/>
                  </a:lnTo>
                  <a:lnTo>
                    <a:pt x="1962" y="1902"/>
                  </a:lnTo>
                  <a:lnTo>
                    <a:pt x="104" y="4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1961434" y="519165"/>
              <a:ext cx="28780" cy="101185"/>
            </a:xfrm>
            <a:custGeom>
              <a:avLst/>
              <a:gdLst/>
              <a:ahLst/>
              <a:cxnLst/>
              <a:rect l="l" t="t" r="r" b="b"/>
              <a:pathLst>
                <a:path w="634" h="2229" extrusionOk="0">
                  <a:moveTo>
                    <a:pt x="0" y="0"/>
                  </a:moveTo>
                  <a:cubicBezTo>
                    <a:pt x="132" y="347"/>
                    <a:pt x="204" y="722"/>
                    <a:pt x="204" y="1114"/>
                  </a:cubicBezTo>
                  <a:cubicBezTo>
                    <a:pt x="206" y="1507"/>
                    <a:pt x="132" y="1882"/>
                    <a:pt x="0" y="2229"/>
                  </a:cubicBezTo>
                  <a:lnTo>
                    <a:pt x="633" y="2229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1998567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00"/>
                  </a:lnTo>
                  <a:lnTo>
                    <a:pt x="1" y="2429"/>
                  </a:ln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1990215" y="510086"/>
              <a:ext cx="4676" cy="119389"/>
            </a:xfrm>
            <a:custGeom>
              <a:avLst/>
              <a:gdLst/>
              <a:ahLst/>
              <a:cxnLst/>
              <a:rect l="l" t="t" r="r" b="b"/>
              <a:pathLst>
                <a:path w="103" h="2630" extrusionOk="0">
                  <a:moveTo>
                    <a:pt x="0" y="0"/>
                  </a:moveTo>
                  <a:lnTo>
                    <a:pt x="0" y="200"/>
                  </a:lnTo>
                  <a:lnTo>
                    <a:pt x="0" y="2429"/>
                  </a:lnTo>
                  <a:lnTo>
                    <a:pt x="0" y="2629"/>
                  </a:lnTo>
                  <a:lnTo>
                    <a:pt x="102" y="262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2002698" y="507181"/>
              <a:ext cx="3813" cy="125154"/>
            </a:xfrm>
            <a:custGeom>
              <a:avLst/>
              <a:gdLst/>
              <a:ahLst/>
              <a:cxnLst/>
              <a:rect l="l" t="t" r="r" b="b"/>
              <a:pathLst>
                <a:path w="84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4" y="2756"/>
                  </a:lnTo>
                  <a:lnTo>
                    <a:pt x="84" y="2693"/>
                  </a:lnTo>
                  <a:lnTo>
                    <a:pt x="84" y="6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1994845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2493"/>
                  </a:lnTo>
                  <a:lnTo>
                    <a:pt x="83" y="264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667002" y="519165"/>
              <a:ext cx="28780" cy="101185"/>
            </a:xfrm>
            <a:custGeom>
              <a:avLst/>
              <a:gdLst/>
              <a:ahLst/>
              <a:cxnLst/>
              <a:rect l="l" t="t" r="r" b="b"/>
              <a:pathLst>
                <a:path w="634" h="2229" extrusionOk="0">
                  <a:moveTo>
                    <a:pt x="1" y="0"/>
                  </a:moveTo>
                  <a:lnTo>
                    <a:pt x="1" y="2229"/>
                  </a:lnTo>
                  <a:lnTo>
                    <a:pt x="633" y="2229"/>
                  </a:lnTo>
                  <a:cubicBezTo>
                    <a:pt x="502" y="1882"/>
                    <a:pt x="429" y="1507"/>
                    <a:pt x="429" y="1114"/>
                  </a:cubicBezTo>
                  <a:cubicBezTo>
                    <a:pt x="429" y="722"/>
                    <a:pt x="502" y="347"/>
                    <a:pt x="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1462906" y="622348"/>
              <a:ext cx="11712" cy="4222"/>
            </a:xfrm>
            <a:custGeom>
              <a:avLst/>
              <a:gdLst/>
              <a:ahLst/>
              <a:cxnLst/>
              <a:rect l="l" t="t" r="r" b="b"/>
              <a:pathLst>
                <a:path w="258" h="93" extrusionOk="0">
                  <a:moveTo>
                    <a:pt x="0" y="0"/>
                  </a:moveTo>
                  <a:lnTo>
                    <a:pt x="0" y="93"/>
                  </a:lnTo>
                  <a:lnTo>
                    <a:pt x="257" y="9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1462906" y="615357"/>
              <a:ext cx="11712" cy="4176"/>
            </a:xfrm>
            <a:custGeom>
              <a:avLst/>
              <a:gdLst/>
              <a:ahLst/>
              <a:cxnLst/>
              <a:rect l="l" t="t" r="r" b="b"/>
              <a:pathLst>
                <a:path w="258" h="92" extrusionOk="0">
                  <a:moveTo>
                    <a:pt x="0" y="0"/>
                  </a:moveTo>
                  <a:lnTo>
                    <a:pt x="0" y="92"/>
                  </a:lnTo>
                  <a:lnTo>
                    <a:pt x="257" y="9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1462906" y="608321"/>
              <a:ext cx="11712" cy="4222"/>
            </a:xfrm>
            <a:custGeom>
              <a:avLst/>
              <a:gdLst/>
              <a:ahLst/>
              <a:cxnLst/>
              <a:rect l="l" t="t" r="r" b="b"/>
              <a:pathLst>
                <a:path w="258" h="93" extrusionOk="0">
                  <a:moveTo>
                    <a:pt x="0" y="0"/>
                  </a:moveTo>
                  <a:lnTo>
                    <a:pt x="0" y="93"/>
                  </a:lnTo>
                  <a:lnTo>
                    <a:pt x="257" y="9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1453555" y="543633"/>
              <a:ext cx="20972" cy="52204"/>
            </a:xfrm>
            <a:custGeom>
              <a:avLst/>
              <a:gdLst/>
              <a:ahLst/>
              <a:cxnLst/>
              <a:rect l="l" t="t" r="r" b="b"/>
              <a:pathLst>
                <a:path w="462" h="1150" extrusionOk="0">
                  <a:moveTo>
                    <a:pt x="0" y="0"/>
                  </a:moveTo>
                  <a:lnTo>
                    <a:pt x="0" y="1150"/>
                  </a:lnTo>
                  <a:lnTo>
                    <a:pt x="461" y="1150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438166" y="543633"/>
              <a:ext cx="15434" cy="52295"/>
            </a:xfrm>
            <a:custGeom>
              <a:avLst/>
              <a:gdLst/>
              <a:ahLst/>
              <a:cxnLst/>
              <a:rect l="l" t="t" r="r" b="b"/>
              <a:pathLst>
                <a:path w="340" h="1152" extrusionOk="0">
                  <a:moveTo>
                    <a:pt x="318" y="0"/>
                  </a:moveTo>
                  <a:cubicBezTo>
                    <a:pt x="217" y="0"/>
                    <a:pt x="134" y="84"/>
                    <a:pt x="134" y="185"/>
                  </a:cubicBezTo>
                  <a:lnTo>
                    <a:pt x="134" y="301"/>
                  </a:lnTo>
                  <a:lnTo>
                    <a:pt x="1" y="301"/>
                  </a:lnTo>
                  <a:lnTo>
                    <a:pt x="1" y="851"/>
                  </a:lnTo>
                  <a:lnTo>
                    <a:pt x="134" y="851"/>
                  </a:lnTo>
                  <a:lnTo>
                    <a:pt x="134" y="967"/>
                  </a:lnTo>
                  <a:cubicBezTo>
                    <a:pt x="134" y="1069"/>
                    <a:pt x="217" y="1152"/>
                    <a:pt x="318" y="1152"/>
                  </a:cubicBezTo>
                  <a:lnTo>
                    <a:pt x="339" y="1152"/>
                  </a:lnTo>
                  <a:lnTo>
                    <a:pt x="339" y="2"/>
                  </a:lnTo>
                  <a:lnTo>
                    <a:pt x="318" y="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1520422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1654428" y="510086"/>
              <a:ext cx="4267" cy="119389"/>
            </a:xfrm>
            <a:custGeom>
              <a:avLst/>
              <a:gdLst/>
              <a:ahLst/>
              <a:cxnLst/>
              <a:rect l="l" t="t" r="r" b="b"/>
              <a:pathLst>
                <a:path w="94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3" y="2629"/>
                  </a:lnTo>
                  <a:lnTo>
                    <a:pt x="93" y="2429"/>
                  </a:lnTo>
                  <a:lnTo>
                    <a:pt x="93" y="20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1512614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1646574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1528320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1630777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1638676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1607172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1481518" y="510086"/>
              <a:ext cx="3722" cy="119389"/>
            </a:xfrm>
            <a:custGeom>
              <a:avLst/>
              <a:gdLst/>
              <a:ahLst/>
              <a:cxnLst/>
              <a:rect l="l" t="t" r="r" b="b"/>
              <a:pathLst>
                <a:path w="8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81" y="262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1504670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1615025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1496771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1622878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1488963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1559870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1591419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1583521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1575622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1567769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1599227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1551971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1544118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1662326" y="510086"/>
              <a:ext cx="4721" cy="119389"/>
            </a:xfrm>
            <a:custGeom>
              <a:avLst/>
              <a:gdLst/>
              <a:ahLst/>
              <a:cxnLst/>
              <a:rect l="l" t="t" r="r" b="b"/>
              <a:pathLst>
                <a:path w="104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104" y="2629"/>
                  </a:lnTo>
                  <a:lnTo>
                    <a:pt x="104" y="2429"/>
                  </a:lnTo>
                  <a:lnTo>
                    <a:pt x="104" y="20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1536219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1485195" y="507181"/>
              <a:ext cx="3813" cy="125154"/>
            </a:xfrm>
            <a:custGeom>
              <a:avLst/>
              <a:gdLst/>
              <a:ahLst/>
              <a:cxnLst/>
              <a:rect l="l" t="t" r="r" b="b"/>
              <a:pathLst>
                <a:path w="84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4" y="2756"/>
                  </a:lnTo>
                  <a:lnTo>
                    <a:pt x="84" y="2693"/>
                  </a:lnTo>
                  <a:lnTo>
                    <a:pt x="84" y="6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1493094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1500993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1508891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1516745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1524643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1532542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1540395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1548294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1556193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1564001" y="507181"/>
              <a:ext cx="3813" cy="125154"/>
            </a:xfrm>
            <a:custGeom>
              <a:avLst/>
              <a:gdLst/>
              <a:ahLst/>
              <a:cxnLst/>
              <a:rect l="l" t="t" r="r" b="b"/>
              <a:pathLst>
                <a:path w="84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4" y="2756"/>
                  </a:lnTo>
                  <a:lnTo>
                    <a:pt x="84" y="2693"/>
                  </a:lnTo>
                  <a:lnTo>
                    <a:pt x="84" y="6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1571900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1579798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1587652" y="507181"/>
              <a:ext cx="3813" cy="125154"/>
            </a:xfrm>
            <a:custGeom>
              <a:avLst/>
              <a:gdLst/>
              <a:ahLst/>
              <a:cxnLst/>
              <a:rect l="l" t="t" r="r" b="b"/>
              <a:pathLst>
                <a:path w="84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4" y="2756"/>
                  </a:lnTo>
                  <a:lnTo>
                    <a:pt x="84" y="2693"/>
                  </a:lnTo>
                  <a:lnTo>
                    <a:pt x="84" y="64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1595550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1603449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1611348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1619201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1627100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1634999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1642852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1650705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1658649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4"/>
                  </a:lnTo>
                  <a:lnTo>
                    <a:pt x="0" y="2493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1474527" y="501870"/>
              <a:ext cx="7036" cy="135776"/>
            </a:xfrm>
            <a:custGeom>
              <a:avLst/>
              <a:gdLst/>
              <a:ahLst/>
              <a:cxnLst/>
              <a:rect l="l" t="t" r="r" b="b"/>
              <a:pathLst>
                <a:path w="155" h="2991" extrusionOk="0">
                  <a:moveTo>
                    <a:pt x="124" y="1"/>
                  </a:moveTo>
                  <a:cubicBezTo>
                    <a:pt x="56" y="1"/>
                    <a:pt x="0" y="56"/>
                    <a:pt x="0" y="124"/>
                  </a:cubicBezTo>
                  <a:lnTo>
                    <a:pt x="0" y="920"/>
                  </a:lnTo>
                  <a:lnTo>
                    <a:pt x="0" y="2070"/>
                  </a:lnTo>
                  <a:lnTo>
                    <a:pt x="0" y="2345"/>
                  </a:lnTo>
                  <a:lnTo>
                    <a:pt x="0" y="2438"/>
                  </a:lnTo>
                  <a:lnTo>
                    <a:pt x="0" y="2500"/>
                  </a:lnTo>
                  <a:lnTo>
                    <a:pt x="0" y="2592"/>
                  </a:lnTo>
                  <a:lnTo>
                    <a:pt x="0" y="2654"/>
                  </a:lnTo>
                  <a:lnTo>
                    <a:pt x="0" y="2746"/>
                  </a:lnTo>
                  <a:lnTo>
                    <a:pt x="0" y="2866"/>
                  </a:lnTo>
                  <a:cubicBezTo>
                    <a:pt x="0" y="2934"/>
                    <a:pt x="56" y="2990"/>
                    <a:pt x="124" y="2990"/>
                  </a:cubicBezTo>
                  <a:lnTo>
                    <a:pt x="154" y="2990"/>
                  </a:lnTo>
                  <a:lnTo>
                    <a:pt x="154" y="2810"/>
                  </a:lnTo>
                  <a:lnTo>
                    <a:pt x="154" y="181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1777993" y="702561"/>
              <a:ext cx="101185" cy="28780"/>
            </a:xfrm>
            <a:custGeom>
              <a:avLst/>
              <a:gdLst/>
              <a:ahLst/>
              <a:cxnLst/>
              <a:rect l="l" t="t" r="r" b="b"/>
              <a:pathLst>
                <a:path w="2229" h="634" extrusionOk="0">
                  <a:moveTo>
                    <a:pt x="0" y="1"/>
                  </a:moveTo>
                  <a:lnTo>
                    <a:pt x="0" y="633"/>
                  </a:lnTo>
                  <a:lnTo>
                    <a:pt x="2229" y="633"/>
                  </a:lnTo>
                  <a:lnTo>
                    <a:pt x="2229" y="1"/>
                  </a:lnTo>
                  <a:cubicBezTo>
                    <a:pt x="1882" y="132"/>
                    <a:pt x="1507" y="205"/>
                    <a:pt x="1115" y="205"/>
                  </a:cubicBezTo>
                  <a:cubicBezTo>
                    <a:pt x="723" y="205"/>
                    <a:pt x="347" y="13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1881130" y="923817"/>
              <a:ext cx="4267" cy="11712"/>
            </a:xfrm>
            <a:custGeom>
              <a:avLst/>
              <a:gdLst/>
              <a:ahLst/>
              <a:cxnLst/>
              <a:rect l="l" t="t" r="r" b="b"/>
              <a:pathLst>
                <a:path w="94" h="258" extrusionOk="0">
                  <a:moveTo>
                    <a:pt x="1" y="1"/>
                  </a:moveTo>
                  <a:lnTo>
                    <a:pt x="1" y="257"/>
                  </a:lnTo>
                  <a:lnTo>
                    <a:pt x="94" y="257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874140" y="923817"/>
              <a:ext cx="4222" cy="11712"/>
            </a:xfrm>
            <a:custGeom>
              <a:avLst/>
              <a:gdLst/>
              <a:ahLst/>
              <a:cxnLst/>
              <a:rect l="l" t="t" r="r" b="b"/>
              <a:pathLst>
                <a:path w="93" h="258" extrusionOk="0">
                  <a:moveTo>
                    <a:pt x="1" y="1"/>
                  </a:moveTo>
                  <a:lnTo>
                    <a:pt x="1" y="257"/>
                  </a:lnTo>
                  <a:lnTo>
                    <a:pt x="93" y="257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1867149" y="923817"/>
              <a:ext cx="4222" cy="11712"/>
            </a:xfrm>
            <a:custGeom>
              <a:avLst/>
              <a:gdLst/>
              <a:ahLst/>
              <a:cxnLst/>
              <a:rect l="l" t="t" r="r" b="b"/>
              <a:pathLst>
                <a:path w="93" h="258" extrusionOk="0">
                  <a:moveTo>
                    <a:pt x="1" y="1"/>
                  </a:moveTo>
                  <a:lnTo>
                    <a:pt x="1" y="257"/>
                  </a:lnTo>
                  <a:lnTo>
                    <a:pt x="93" y="257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1802506" y="923817"/>
              <a:ext cx="52159" cy="21018"/>
            </a:xfrm>
            <a:custGeom>
              <a:avLst/>
              <a:gdLst/>
              <a:ahLst/>
              <a:cxnLst/>
              <a:rect l="l" t="t" r="r" b="b"/>
              <a:pathLst>
                <a:path w="1149" h="463" extrusionOk="0">
                  <a:moveTo>
                    <a:pt x="0" y="1"/>
                  </a:moveTo>
                  <a:lnTo>
                    <a:pt x="0" y="463"/>
                  </a:lnTo>
                  <a:lnTo>
                    <a:pt x="1149" y="463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1802506" y="944744"/>
              <a:ext cx="52250" cy="15434"/>
            </a:xfrm>
            <a:custGeom>
              <a:avLst/>
              <a:gdLst/>
              <a:ahLst/>
              <a:cxnLst/>
              <a:rect l="l" t="t" r="r" b="b"/>
              <a:pathLst>
                <a:path w="1151" h="340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23"/>
                    <a:pt x="82" y="206"/>
                    <a:pt x="185" y="206"/>
                  </a:cubicBezTo>
                  <a:lnTo>
                    <a:pt x="301" y="206"/>
                  </a:lnTo>
                  <a:lnTo>
                    <a:pt x="301" y="339"/>
                  </a:lnTo>
                  <a:lnTo>
                    <a:pt x="850" y="339"/>
                  </a:lnTo>
                  <a:lnTo>
                    <a:pt x="850" y="206"/>
                  </a:lnTo>
                  <a:lnTo>
                    <a:pt x="966" y="206"/>
                  </a:lnTo>
                  <a:cubicBezTo>
                    <a:pt x="1067" y="206"/>
                    <a:pt x="1151" y="123"/>
                    <a:pt x="1151" y="22"/>
                  </a:cubicBezTo>
                  <a:lnTo>
                    <a:pt x="1151" y="1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1768869" y="897306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768869" y="881554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768869" y="731342"/>
              <a:ext cx="119389" cy="4676"/>
            </a:xfrm>
            <a:custGeom>
              <a:avLst/>
              <a:gdLst/>
              <a:ahLst/>
              <a:cxnLst/>
              <a:rect l="l" t="t" r="r" b="b"/>
              <a:pathLst>
                <a:path w="2630" h="103" extrusionOk="0">
                  <a:moveTo>
                    <a:pt x="1" y="0"/>
                  </a:moveTo>
                  <a:lnTo>
                    <a:pt x="1" y="103"/>
                  </a:lnTo>
                  <a:lnTo>
                    <a:pt x="2630" y="103"/>
                  </a:lnTo>
                  <a:lnTo>
                    <a:pt x="2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768869" y="747639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1768869" y="755446"/>
              <a:ext cx="119389" cy="4222"/>
            </a:xfrm>
            <a:custGeom>
              <a:avLst/>
              <a:gdLst/>
              <a:ahLst/>
              <a:cxnLst/>
              <a:rect l="l" t="t" r="r" b="b"/>
              <a:pathLst>
                <a:path w="2630" h="93" extrusionOk="0">
                  <a:moveTo>
                    <a:pt x="1" y="1"/>
                  </a:moveTo>
                  <a:lnTo>
                    <a:pt x="1" y="93"/>
                  </a:lnTo>
                  <a:lnTo>
                    <a:pt x="2630" y="93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1768869" y="739649"/>
              <a:ext cx="119389" cy="4267"/>
            </a:xfrm>
            <a:custGeom>
              <a:avLst/>
              <a:gdLst/>
              <a:ahLst/>
              <a:cxnLst/>
              <a:rect l="l" t="t" r="r" b="b"/>
              <a:pathLst>
                <a:path w="2630" h="94" extrusionOk="0">
                  <a:moveTo>
                    <a:pt x="1" y="1"/>
                  </a:moveTo>
                  <a:lnTo>
                    <a:pt x="1" y="94"/>
                  </a:lnTo>
                  <a:lnTo>
                    <a:pt x="2630" y="94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1768869" y="913103"/>
              <a:ext cx="119389" cy="3722"/>
            </a:xfrm>
            <a:custGeom>
              <a:avLst/>
              <a:gdLst/>
              <a:ahLst/>
              <a:cxnLst/>
              <a:rect l="l" t="t" r="r" b="b"/>
              <a:pathLst>
                <a:path w="2630" h="82" extrusionOk="0">
                  <a:moveTo>
                    <a:pt x="1" y="1"/>
                  </a:moveTo>
                  <a:lnTo>
                    <a:pt x="1" y="82"/>
                  </a:lnTo>
                  <a:lnTo>
                    <a:pt x="2630" y="8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1768869" y="905205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768869" y="889452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68869" y="826399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68869" y="810647"/>
              <a:ext cx="119389" cy="4222"/>
            </a:xfrm>
            <a:custGeom>
              <a:avLst/>
              <a:gdLst/>
              <a:ahLst/>
              <a:cxnLst/>
              <a:rect l="l" t="t" r="r" b="b"/>
              <a:pathLst>
                <a:path w="2630" h="93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68869" y="857903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68869" y="818546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68869" y="842106"/>
              <a:ext cx="119389" cy="4267"/>
            </a:xfrm>
            <a:custGeom>
              <a:avLst/>
              <a:gdLst/>
              <a:ahLst/>
              <a:cxnLst/>
              <a:rect l="l" t="t" r="r" b="b"/>
              <a:pathLst>
                <a:path w="2630" h="94" extrusionOk="0">
                  <a:moveTo>
                    <a:pt x="1" y="1"/>
                  </a:moveTo>
                  <a:lnTo>
                    <a:pt x="1" y="93"/>
                  </a:lnTo>
                  <a:lnTo>
                    <a:pt x="2630" y="93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68869" y="850004"/>
              <a:ext cx="119389" cy="4222"/>
            </a:xfrm>
            <a:custGeom>
              <a:avLst/>
              <a:gdLst/>
              <a:ahLst/>
              <a:cxnLst/>
              <a:rect l="l" t="t" r="r" b="b"/>
              <a:pathLst>
                <a:path w="2630" h="93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68869" y="834252"/>
              <a:ext cx="119389" cy="4222"/>
            </a:xfrm>
            <a:custGeom>
              <a:avLst/>
              <a:gdLst/>
              <a:ahLst/>
              <a:cxnLst/>
              <a:rect l="l" t="t" r="r" b="b"/>
              <a:pathLst>
                <a:path w="2630" h="93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68869" y="771199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68869" y="763345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68869" y="779097"/>
              <a:ext cx="119389" cy="4267"/>
            </a:xfrm>
            <a:custGeom>
              <a:avLst/>
              <a:gdLst/>
              <a:ahLst/>
              <a:cxnLst/>
              <a:rect l="l" t="t" r="r" b="b"/>
              <a:pathLst>
                <a:path w="2630" h="94" extrusionOk="0">
                  <a:moveTo>
                    <a:pt x="1" y="1"/>
                  </a:moveTo>
                  <a:lnTo>
                    <a:pt x="1" y="94"/>
                  </a:lnTo>
                  <a:lnTo>
                    <a:pt x="2630" y="94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68869" y="802748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68869" y="786996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768869" y="794849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768869" y="865802"/>
              <a:ext cx="119389" cy="4222"/>
            </a:xfrm>
            <a:custGeom>
              <a:avLst/>
              <a:gdLst/>
              <a:ahLst/>
              <a:cxnLst/>
              <a:rect l="l" t="t" r="r" b="b"/>
              <a:pathLst>
                <a:path w="2630" h="93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768869" y="873655"/>
              <a:ext cx="119389" cy="4267"/>
            </a:xfrm>
            <a:custGeom>
              <a:avLst/>
              <a:gdLst/>
              <a:ahLst/>
              <a:cxnLst/>
              <a:rect l="l" t="t" r="r" b="b"/>
              <a:pathLst>
                <a:path w="2630" h="94" extrusionOk="0">
                  <a:moveTo>
                    <a:pt x="1" y="1"/>
                  </a:moveTo>
                  <a:lnTo>
                    <a:pt x="1" y="93"/>
                  </a:lnTo>
                  <a:lnTo>
                    <a:pt x="2630" y="93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766009" y="909336"/>
              <a:ext cx="125154" cy="3813"/>
            </a:xfrm>
            <a:custGeom>
              <a:avLst/>
              <a:gdLst/>
              <a:ahLst/>
              <a:cxnLst/>
              <a:rect l="l" t="t" r="r" b="b"/>
              <a:pathLst>
                <a:path w="2757" h="84" extrusionOk="0">
                  <a:moveTo>
                    <a:pt x="1" y="0"/>
                  </a:moveTo>
                  <a:lnTo>
                    <a:pt x="1" y="84"/>
                  </a:lnTo>
                  <a:lnTo>
                    <a:pt x="2756" y="8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1"/>
            <p:cNvSpPr/>
            <p:nvPr/>
          </p:nvSpPr>
          <p:spPr>
            <a:xfrm>
              <a:off x="1766009" y="901482"/>
              <a:ext cx="125154" cy="3768"/>
            </a:xfrm>
            <a:custGeom>
              <a:avLst/>
              <a:gdLst/>
              <a:ahLst/>
              <a:cxnLst/>
              <a:rect l="l" t="t" r="r" b="b"/>
              <a:pathLst>
                <a:path w="2757" h="83" extrusionOk="0">
                  <a:moveTo>
                    <a:pt x="1" y="0"/>
                  </a:moveTo>
                  <a:lnTo>
                    <a:pt x="1" y="83"/>
                  </a:lnTo>
                  <a:lnTo>
                    <a:pt x="2756" y="83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766009" y="893583"/>
              <a:ext cx="125154" cy="3768"/>
            </a:xfrm>
            <a:custGeom>
              <a:avLst/>
              <a:gdLst/>
              <a:ahLst/>
              <a:cxnLst/>
              <a:rect l="l" t="t" r="r" b="b"/>
              <a:pathLst>
                <a:path w="2757" h="83" extrusionOk="0">
                  <a:moveTo>
                    <a:pt x="1" y="0"/>
                  </a:moveTo>
                  <a:lnTo>
                    <a:pt x="1" y="83"/>
                  </a:lnTo>
                  <a:lnTo>
                    <a:pt x="2756" y="83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1766009" y="885685"/>
              <a:ext cx="125154" cy="3813"/>
            </a:xfrm>
            <a:custGeom>
              <a:avLst/>
              <a:gdLst/>
              <a:ahLst/>
              <a:cxnLst/>
              <a:rect l="l" t="t" r="r" b="b"/>
              <a:pathLst>
                <a:path w="2757" h="84" extrusionOk="0">
                  <a:moveTo>
                    <a:pt x="1" y="0"/>
                  </a:moveTo>
                  <a:lnTo>
                    <a:pt x="1" y="84"/>
                  </a:lnTo>
                  <a:lnTo>
                    <a:pt x="2756" y="8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766009" y="877877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0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1766009" y="869978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0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1766009" y="862079"/>
              <a:ext cx="125154" cy="3768"/>
            </a:xfrm>
            <a:custGeom>
              <a:avLst/>
              <a:gdLst/>
              <a:ahLst/>
              <a:cxnLst/>
              <a:rect l="l" t="t" r="r" b="b"/>
              <a:pathLst>
                <a:path w="2757" h="83" extrusionOk="0">
                  <a:moveTo>
                    <a:pt x="1" y="0"/>
                  </a:moveTo>
                  <a:lnTo>
                    <a:pt x="1" y="83"/>
                  </a:lnTo>
                  <a:lnTo>
                    <a:pt x="2756" y="83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766009" y="854226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0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1766009" y="846327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0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1766009" y="838429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0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1766009" y="830575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0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1766009" y="822676"/>
              <a:ext cx="125154" cy="3768"/>
            </a:xfrm>
            <a:custGeom>
              <a:avLst/>
              <a:gdLst/>
              <a:ahLst/>
              <a:cxnLst/>
              <a:rect l="l" t="t" r="r" b="b"/>
              <a:pathLst>
                <a:path w="2757" h="83" extrusionOk="0">
                  <a:moveTo>
                    <a:pt x="1" y="0"/>
                  </a:moveTo>
                  <a:lnTo>
                    <a:pt x="1" y="83"/>
                  </a:lnTo>
                  <a:lnTo>
                    <a:pt x="2756" y="83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1766009" y="814778"/>
              <a:ext cx="125154" cy="3813"/>
            </a:xfrm>
            <a:custGeom>
              <a:avLst/>
              <a:gdLst/>
              <a:ahLst/>
              <a:cxnLst/>
              <a:rect l="l" t="t" r="r" b="b"/>
              <a:pathLst>
                <a:path w="2757" h="84" extrusionOk="0">
                  <a:moveTo>
                    <a:pt x="1" y="0"/>
                  </a:moveTo>
                  <a:lnTo>
                    <a:pt x="1" y="84"/>
                  </a:lnTo>
                  <a:lnTo>
                    <a:pt x="2756" y="8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1766009" y="806879"/>
              <a:ext cx="125154" cy="3813"/>
            </a:xfrm>
            <a:custGeom>
              <a:avLst/>
              <a:gdLst/>
              <a:ahLst/>
              <a:cxnLst/>
              <a:rect l="l" t="t" r="r" b="b"/>
              <a:pathLst>
                <a:path w="2757" h="84" extrusionOk="0">
                  <a:moveTo>
                    <a:pt x="1" y="0"/>
                  </a:moveTo>
                  <a:lnTo>
                    <a:pt x="1" y="84"/>
                  </a:lnTo>
                  <a:lnTo>
                    <a:pt x="2756" y="8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1766009" y="799026"/>
              <a:ext cx="125154" cy="3768"/>
            </a:xfrm>
            <a:custGeom>
              <a:avLst/>
              <a:gdLst/>
              <a:ahLst/>
              <a:cxnLst/>
              <a:rect l="l" t="t" r="r" b="b"/>
              <a:pathLst>
                <a:path w="2757" h="83" extrusionOk="0">
                  <a:moveTo>
                    <a:pt x="1" y="0"/>
                  </a:moveTo>
                  <a:lnTo>
                    <a:pt x="1" y="83"/>
                  </a:lnTo>
                  <a:lnTo>
                    <a:pt x="2756" y="83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1766009" y="791127"/>
              <a:ext cx="125154" cy="3768"/>
            </a:xfrm>
            <a:custGeom>
              <a:avLst/>
              <a:gdLst/>
              <a:ahLst/>
              <a:cxnLst/>
              <a:rect l="l" t="t" r="r" b="b"/>
              <a:pathLst>
                <a:path w="2757" h="83" extrusionOk="0">
                  <a:moveTo>
                    <a:pt x="1" y="0"/>
                  </a:moveTo>
                  <a:lnTo>
                    <a:pt x="1" y="83"/>
                  </a:lnTo>
                  <a:lnTo>
                    <a:pt x="2756" y="83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1766009" y="783319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1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1766009" y="775420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1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1766009" y="767522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1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1766009" y="759623"/>
              <a:ext cx="125154" cy="3768"/>
            </a:xfrm>
            <a:custGeom>
              <a:avLst/>
              <a:gdLst/>
              <a:ahLst/>
              <a:cxnLst/>
              <a:rect l="l" t="t" r="r" b="b"/>
              <a:pathLst>
                <a:path w="2757" h="83" extrusionOk="0">
                  <a:moveTo>
                    <a:pt x="1" y="1"/>
                  </a:moveTo>
                  <a:lnTo>
                    <a:pt x="1" y="83"/>
                  </a:lnTo>
                  <a:lnTo>
                    <a:pt x="2756" y="83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1766009" y="751769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1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1766009" y="743871"/>
              <a:ext cx="125154" cy="3813"/>
            </a:xfrm>
            <a:custGeom>
              <a:avLst/>
              <a:gdLst/>
              <a:ahLst/>
              <a:cxnLst/>
              <a:rect l="l" t="t" r="r" b="b"/>
              <a:pathLst>
                <a:path w="2757" h="84" extrusionOk="0">
                  <a:moveTo>
                    <a:pt x="1" y="1"/>
                  </a:moveTo>
                  <a:lnTo>
                    <a:pt x="1" y="84"/>
                  </a:lnTo>
                  <a:lnTo>
                    <a:pt x="2756" y="84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1766009" y="735972"/>
              <a:ext cx="125154" cy="3722"/>
            </a:xfrm>
            <a:custGeom>
              <a:avLst/>
              <a:gdLst/>
              <a:ahLst/>
              <a:cxnLst/>
              <a:rect l="l" t="t" r="r" b="b"/>
              <a:pathLst>
                <a:path w="2757" h="82" extrusionOk="0">
                  <a:moveTo>
                    <a:pt x="1" y="1"/>
                  </a:moveTo>
                  <a:lnTo>
                    <a:pt x="1" y="82"/>
                  </a:lnTo>
                  <a:lnTo>
                    <a:pt x="2756" y="82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1760743" y="916780"/>
              <a:ext cx="135686" cy="6991"/>
            </a:xfrm>
            <a:custGeom>
              <a:avLst/>
              <a:gdLst/>
              <a:ahLst/>
              <a:cxnLst/>
              <a:rect l="l" t="t" r="r" b="b"/>
              <a:pathLst>
                <a:path w="2989" h="154" extrusionOk="0">
                  <a:moveTo>
                    <a:pt x="1" y="1"/>
                  </a:moveTo>
                  <a:lnTo>
                    <a:pt x="1" y="31"/>
                  </a:lnTo>
                  <a:cubicBezTo>
                    <a:pt x="1" y="99"/>
                    <a:pt x="56" y="154"/>
                    <a:pt x="124" y="154"/>
                  </a:cubicBezTo>
                  <a:lnTo>
                    <a:pt x="2865" y="154"/>
                  </a:lnTo>
                  <a:cubicBezTo>
                    <a:pt x="2932" y="154"/>
                    <a:pt x="2988" y="99"/>
                    <a:pt x="2988" y="31"/>
                  </a:cubicBezTo>
                  <a:lnTo>
                    <a:pt x="2988" y="1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1777993" y="408129"/>
              <a:ext cx="101185" cy="28780"/>
            </a:xfrm>
            <a:custGeom>
              <a:avLst/>
              <a:gdLst/>
              <a:ahLst/>
              <a:cxnLst/>
              <a:rect l="l" t="t" r="r" b="b"/>
              <a:pathLst>
                <a:path w="2229" h="634" extrusionOk="0">
                  <a:moveTo>
                    <a:pt x="0" y="1"/>
                  </a:moveTo>
                  <a:lnTo>
                    <a:pt x="0" y="634"/>
                  </a:lnTo>
                  <a:cubicBezTo>
                    <a:pt x="347" y="502"/>
                    <a:pt x="722" y="430"/>
                    <a:pt x="1115" y="430"/>
                  </a:cubicBezTo>
                  <a:cubicBezTo>
                    <a:pt x="1507" y="430"/>
                    <a:pt x="1883" y="502"/>
                    <a:pt x="2229" y="634"/>
                  </a:cubicBezTo>
                  <a:lnTo>
                    <a:pt x="2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1771774" y="203988"/>
              <a:ext cx="4222" cy="11712"/>
            </a:xfrm>
            <a:custGeom>
              <a:avLst/>
              <a:gdLst/>
              <a:ahLst/>
              <a:cxnLst/>
              <a:rect l="l" t="t" r="r" b="b"/>
              <a:pathLst>
                <a:path w="93" h="258" extrusionOk="0">
                  <a:moveTo>
                    <a:pt x="0" y="0"/>
                  </a:moveTo>
                  <a:lnTo>
                    <a:pt x="0" y="257"/>
                  </a:lnTo>
                  <a:lnTo>
                    <a:pt x="93" y="25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1778765" y="203988"/>
              <a:ext cx="4222" cy="11712"/>
            </a:xfrm>
            <a:custGeom>
              <a:avLst/>
              <a:gdLst/>
              <a:ahLst/>
              <a:cxnLst/>
              <a:rect l="l" t="t" r="r" b="b"/>
              <a:pathLst>
                <a:path w="93" h="258" extrusionOk="0">
                  <a:moveTo>
                    <a:pt x="0" y="0"/>
                  </a:moveTo>
                  <a:lnTo>
                    <a:pt x="0" y="257"/>
                  </a:lnTo>
                  <a:lnTo>
                    <a:pt x="93" y="25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1785801" y="203988"/>
              <a:ext cx="4176" cy="11712"/>
            </a:xfrm>
            <a:custGeom>
              <a:avLst/>
              <a:gdLst/>
              <a:ahLst/>
              <a:cxnLst/>
              <a:rect l="l" t="t" r="r" b="b"/>
              <a:pathLst>
                <a:path w="92" h="258" extrusionOk="0">
                  <a:moveTo>
                    <a:pt x="0" y="0"/>
                  </a:moveTo>
                  <a:lnTo>
                    <a:pt x="0" y="257"/>
                  </a:lnTo>
                  <a:lnTo>
                    <a:pt x="92" y="25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1802506" y="194727"/>
              <a:ext cx="52159" cy="20972"/>
            </a:xfrm>
            <a:custGeom>
              <a:avLst/>
              <a:gdLst/>
              <a:ahLst/>
              <a:cxnLst/>
              <a:rect l="l" t="t" r="r" b="b"/>
              <a:pathLst>
                <a:path w="1149" h="462" extrusionOk="0">
                  <a:moveTo>
                    <a:pt x="0" y="1"/>
                  </a:moveTo>
                  <a:lnTo>
                    <a:pt x="0" y="461"/>
                  </a:lnTo>
                  <a:lnTo>
                    <a:pt x="1149" y="461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1"/>
            <p:cNvSpPr/>
            <p:nvPr/>
          </p:nvSpPr>
          <p:spPr>
            <a:xfrm>
              <a:off x="1802415" y="179339"/>
              <a:ext cx="52295" cy="15434"/>
            </a:xfrm>
            <a:custGeom>
              <a:avLst/>
              <a:gdLst/>
              <a:ahLst/>
              <a:cxnLst/>
              <a:rect l="l" t="t" r="r" b="b"/>
              <a:pathLst>
                <a:path w="1152" h="340" extrusionOk="0">
                  <a:moveTo>
                    <a:pt x="301" y="0"/>
                  </a:moveTo>
                  <a:lnTo>
                    <a:pt x="301" y="134"/>
                  </a:lnTo>
                  <a:lnTo>
                    <a:pt x="185" y="134"/>
                  </a:lnTo>
                  <a:cubicBezTo>
                    <a:pt x="83" y="134"/>
                    <a:pt x="0" y="216"/>
                    <a:pt x="0" y="319"/>
                  </a:cubicBezTo>
                  <a:lnTo>
                    <a:pt x="0" y="340"/>
                  </a:lnTo>
                  <a:lnTo>
                    <a:pt x="1150" y="340"/>
                  </a:lnTo>
                  <a:lnTo>
                    <a:pt x="1150" y="319"/>
                  </a:lnTo>
                  <a:lnTo>
                    <a:pt x="1152" y="319"/>
                  </a:lnTo>
                  <a:cubicBezTo>
                    <a:pt x="1152" y="216"/>
                    <a:pt x="1068" y="134"/>
                    <a:pt x="967" y="134"/>
                  </a:cubicBezTo>
                  <a:lnTo>
                    <a:pt x="850" y="134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1"/>
            <p:cNvSpPr/>
            <p:nvPr/>
          </p:nvSpPr>
          <p:spPr>
            <a:xfrm>
              <a:off x="1768869" y="230136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1"/>
            <p:cNvSpPr/>
            <p:nvPr/>
          </p:nvSpPr>
          <p:spPr>
            <a:xfrm>
              <a:off x="1768869" y="237943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1"/>
            <p:cNvSpPr/>
            <p:nvPr/>
          </p:nvSpPr>
          <p:spPr>
            <a:xfrm>
              <a:off x="1768869" y="364051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1"/>
            <p:cNvSpPr/>
            <p:nvPr/>
          </p:nvSpPr>
          <p:spPr>
            <a:xfrm>
              <a:off x="1768869" y="245842"/>
              <a:ext cx="119389" cy="4222"/>
            </a:xfrm>
            <a:custGeom>
              <a:avLst/>
              <a:gdLst/>
              <a:ahLst/>
              <a:cxnLst/>
              <a:rect l="l" t="t" r="r" b="b"/>
              <a:pathLst>
                <a:path w="2630" h="93" extrusionOk="0">
                  <a:moveTo>
                    <a:pt x="1" y="1"/>
                  </a:moveTo>
                  <a:lnTo>
                    <a:pt x="1" y="93"/>
                  </a:lnTo>
                  <a:lnTo>
                    <a:pt x="2630" y="93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1"/>
            <p:cNvSpPr/>
            <p:nvPr/>
          </p:nvSpPr>
          <p:spPr>
            <a:xfrm>
              <a:off x="1768869" y="371949"/>
              <a:ext cx="119389" cy="4222"/>
            </a:xfrm>
            <a:custGeom>
              <a:avLst/>
              <a:gdLst/>
              <a:ahLst/>
              <a:cxnLst/>
              <a:rect l="l" t="t" r="r" b="b"/>
              <a:pathLst>
                <a:path w="2630" h="93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1"/>
            <p:cNvSpPr/>
            <p:nvPr/>
          </p:nvSpPr>
          <p:spPr>
            <a:xfrm>
              <a:off x="1768869" y="356152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1"/>
            <p:cNvSpPr/>
            <p:nvPr/>
          </p:nvSpPr>
          <p:spPr>
            <a:xfrm>
              <a:off x="1768869" y="301043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1"/>
            <p:cNvSpPr/>
            <p:nvPr/>
          </p:nvSpPr>
          <p:spPr>
            <a:xfrm>
              <a:off x="1768869" y="332592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1768869" y="293144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1"/>
            <p:cNvSpPr/>
            <p:nvPr/>
          </p:nvSpPr>
          <p:spPr>
            <a:xfrm>
              <a:off x="1768869" y="285245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1768869" y="316795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1768869" y="324648"/>
              <a:ext cx="119389" cy="4267"/>
            </a:xfrm>
            <a:custGeom>
              <a:avLst/>
              <a:gdLst/>
              <a:ahLst/>
              <a:cxnLst/>
              <a:rect l="l" t="t" r="r" b="b"/>
              <a:pathLst>
                <a:path w="2630" h="94" extrusionOk="0">
                  <a:moveTo>
                    <a:pt x="1" y="1"/>
                  </a:moveTo>
                  <a:lnTo>
                    <a:pt x="1" y="94"/>
                  </a:lnTo>
                  <a:lnTo>
                    <a:pt x="2630" y="94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1768869" y="348299"/>
              <a:ext cx="119389" cy="4267"/>
            </a:xfrm>
            <a:custGeom>
              <a:avLst/>
              <a:gdLst/>
              <a:ahLst/>
              <a:cxnLst/>
              <a:rect l="l" t="t" r="r" b="b"/>
              <a:pathLst>
                <a:path w="2630" h="94" extrusionOk="0">
                  <a:moveTo>
                    <a:pt x="1" y="1"/>
                  </a:moveTo>
                  <a:lnTo>
                    <a:pt x="1" y="93"/>
                  </a:lnTo>
                  <a:lnTo>
                    <a:pt x="2630" y="93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1768869" y="261594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1768869" y="277392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1"/>
            <p:cNvSpPr/>
            <p:nvPr/>
          </p:nvSpPr>
          <p:spPr>
            <a:xfrm>
              <a:off x="1768869" y="253741"/>
              <a:ext cx="119389" cy="4222"/>
            </a:xfrm>
            <a:custGeom>
              <a:avLst/>
              <a:gdLst/>
              <a:ahLst/>
              <a:cxnLst/>
              <a:rect l="l" t="t" r="r" b="b"/>
              <a:pathLst>
                <a:path w="2630" h="93" extrusionOk="0">
                  <a:moveTo>
                    <a:pt x="1" y="1"/>
                  </a:moveTo>
                  <a:lnTo>
                    <a:pt x="1" y="93"/>
                  </a:lnTo>
                  <a:lnTo>
                    <a:pt x="2630" y="93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1768869" y="340400"/>
              <a:ext cx="119389" cy="4267"/>
            </a:xfrm>
            <a:custGeom>
              <a:avLst/>
              <a:gdLst/>
              <a:ahLst/>
              <a:cxnLst/>
              <a:rect l="l" t="t" r="r" b="b"/>
              <a:pathLst>
                <a:path w="2630" h="94" extrusionOk="0">
                  <a:moveTo>
                    <a:pt x="1" y="1"/>
                  </a:moveTo>
                  <a:lnTo>
                    <a:pt x="1" y="93"/>
                  </a:lnTo>
                  <a:lnTo>
                    <a:pt x="2630" y="93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1768869" y="269493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1768869" y="308850"/>
              <a:ext cx="119389" cy="4222"/>
            </a:xfrm>
            <a:custGeom>
              <a:avLst/>
              <a:gdLst/>
              <a:ahLst/>
              <a:cxnLst/>
              <a:rect l="l" t="t" r="r" b="b"/>
              <a:pathLst>
                <a:path w="2630" h="93" extrusionOk="0">
                  <a:moveTo>
                    <a:pt x="1" y="1"/>
                  </a:moveTo>
                  <a:lnTo>
                    <a:pt x="1" y="92"/>
                  </a:lnTo>
                  <a:lnTo>
                    <a:pt x="2630" y="9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1768869" y="379848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1768869" y="403499"/>
              <a:ext cx="119389" cy="4630"/>
            </a:xfrm>
            <a:custGeom>
              <a:avLst/>
              <a:gdLst/>
              <a:ahLst/>
              <a:cxnLst/>
              <a:rect l="l" t="t" r="r" b="b"/>
              <a:pathLst>
                <a:path w="2630" h="102" extrusionOk="0">
                  <a:moveTo>
                    <a:pt x="1" y="1"/>
                  </a:moveTo>
                  <a:lnTo>
                    <a:pt x="1" y="102"/>
                  </a:lnTo>
                  <a:lnTo>
                    <a:pt x="2630" y="102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1768869" y="395600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1768869" y="387702"/>
              <a:ext cx="119389" cy="4176"/>
            </a:xfrm>
            <a:custGeom>
              <a:avLst/>
              <a:gdLst/>
              <a:ahLst/>
              <a:cxnLst/>
              <a:rect l="l" t="t" r="r" b="b"/>
              <a:pathLst>
                <a:path w="2630" h="92" extrusionOk="0">
                  <a:moveTo>
                    <a:pt x="1" y="1"/>
                  </a:moveTo>
                  <a:lnTo>
                    <a:pt x="1" y="91"/>
                  </a:lnTo>
                  <a:lnTo>
                    <a:pt x="2630" y="91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1768869" y="222645"/>
              <a:ext cx="119389" cy="3768"/>
            </a:xfrm>
            <a:custGeom>
              <a:avLst/>
              <a:gdLst/>
              <a:ahLst/>
              <a:cxnLst/>
              <a:rect l="l" t="t" r="r" b="b"/>
              <a:pathLst>
                <a:path w="2630" h="83" extrusionOk="0">
                  <a:moveTo>
                    <a:pt x="1" y="0"/>
                  </a:moveTo>
                  <a:lnTo>
                    <a:pt x="1" y="83"/>
                  </a:lnTo>
                  <a:lnTo>
                    <a:pt x="2630" y="83"/>
                  </a:lnTo>
                  <a:lnTo>
                    <a:pt x="26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1766099" y="226368"/>
              <a:ext cx="125063" cy="3813"/>
            </a:xfrm>
            <a:custGeom>
              <a:avLst/>
              <a:gdLst/>
              <a:ahLst/>
              <a:cxnLst/>
              <a:rect l="l" t="t" r="r" b="b"/>
              <a:pathLst>
                <a:path w="2755" h="84" extrusionOk="0">
                  <a:moveTo>
                    <a:pt x="1" y="1"/>
                  </a:moveTo>
                  <a:lnTo>
                    <a:pt x="1" y="84"/>
                  </a:lnTo>
                  <a:lnTo>
                    <a:pt x="2754" y="84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1766099" y="234266"/>
              <a:ext cx="125063" cy="3722"/>
            </a:xfrm>
            <a:custGeom>
              <a:avLst/>
              <a:gdLst/>
              <a:ahLst/>
              <a:cxnLst/>
              <a:rect l="l" t="t" r="r" b="b"/>
              <a:pathLst>
                <a:path w="2755" h="82" extrusionOk="0">
                  <a:moveTo>
                    <a:pt x="1" y="1"/>
                  </a:moveTo>
                  <a:lnTo>
                    <a:pt x="1" y="82"/>
                  </a:lnTo>
                  <a:lnTo>
                    <a:pt x="2754" y="82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1766099" y="242120"/>
              <a:ext cx="125063" cy="3768"/>
            </a:xfrm>
            <a:custGeom>
              <a:avLst/>
              <a:gdLst/>
              <a:ahLst/>
              <a:cxnLst/>
              <a:rect l="l" t="t" r="r" b="b"/>
              <a:pathLst>
                <a:path w="2755" h="83" extrusionOk="0">
                  <a:moveTo>
                    <a:pt x="1" y="1"/>
                  </a:moveTo>
                  <a:lnTo>
                    <a:pt x="1" y="83"/>
                  </a:lnTo>
                  <a:lnTo>
                    <a:pt x="2754" y="83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1"/>
            <p:cNvSpPr/>
            <p:nvPr/>
          </p:nvSpPr>
          <p:spPr>
            <a:xfrm>
              <a:off x="1766099" y="250019"/>
              <a:ext cx="125063" cy="3768"/>
            </a:xfrm>
            <a:custGeom>
              <a:avLst/>
              <a:gdLst/>
              <a:ahLst/>
              <a:cxnLst/>
              <a:rect l="l" t="t" r="r" b="b"/>
              <a:pathLst>
                <a:path w="2755" h="83" extrusionOk="0">
                  <a:moveTo>
                    <a:pt x="1" y="1"/>
                  </a:moveTo>
                  <a:lnTo>
                    <a:pt x="1" y="83"/>
                  </a:lnTo>
                  <a:lnTo>
                    <a:pt x="2754" y="83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1766099" y="257917"/>
              <a:ext cx="125063" cy="3722"/>
            </a:xfrm>
            <a:custGeom>
              <a:avLst/>
              <a:gdLst/>
              <a:ahLst/>
              <a:cxnLst/>
              <a:rect l="l" t="t" r="r" b="b"/>
              <a:pathLst>
                <a:path w="2755" h="82" extrusionOk="0">
                  <a:moveTo>
                    <a:pt x="1" y="1"/>
                  </a:moveTo>
                  <a:lnTo>
                    <a:pt x="1" y="82"/>
                  </a:lnTo>
                  <a:lnTo>
                    <a:pt x="2754" y="82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1766099" y="265816"/>
              <a:ext cx="125063" cy="3722"/>
            </a:xfrm>
            <a:custGeom>
              <a:avLst/>
              <a:gdLst/>
              <a:ahLst/>
              <a:cxnLst/>
              <a:rect l="l" t="t" r="r" b="b"/>
              <a:pathLst>
                <a:path w="2755" h="82" extrusionOk="0">
                  <a:moveTo>
                    <a:pt x="1" y="1"/>
                  </a:moveTo>
                  <a:lnTo>
                    <a:pt x="1" y="82"/>
                  </a:lnTo>
                  <a:lnTo>
                    <a:pt x="2754" y="82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1766099" y="273624"/>
              <a:ext cx="125063" cy="3813"/>
            </a:xfrm>
            <a:custGeom>
              <a:avLst/>
              <a:gdLst/>
              <a:ahLst/>
              <a:cxnLst/>
              <a:rect l="l" t="t" r="r" b="b"/>
              <a:pathLst>
                <a:path w="2755" h="84" extrusionOk="0">
                  <a:moveTo>
                    <a:pt x="1" y="1"/>
                  </a:moveTo>
                  <a:lnTo>
                    <a:pt x="1" y="84"/>
                  </a:lnTo>
                  <a:lnTo>
                    <a:pt x="2754" y="84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1"/>
            <p:cNvSpPr/>
            <p:nvPr/>
          </p:nvSpPr>
          <p:spPr>
            <a:xfrm>
              <a:off x="1766099" y="281523"/>
              <a:ext cx="125063" cy="3768"/>
            </a:xfrm>
            <a:custGeom>
              <a:avLst/>
              <a:gdLst/>
              <a:ahLst/>
              <a:cxnLst/>
              <a:rect l="l" t="t" r="r" b="b"/>
              <a:pathLst>
                <a:path w="2755" h="83" extrusionOk="0">
                  <a:moveTo>
                    <a:pt x="1" y="1"/>
                  </a:moveTo>
                  <a:lnTo>
                    <a:pt x="1" y="83"/>
                  </a:lnTo>
                  <a:lnTo>
                    <a:pt x="2754" y="83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1766099" y="289421"/>
              <a:ext cx="125063" cy="3768"/>
            </a:xfrm>
            <a:custGeom>
              <a:avLst/>
              <a:gdLst/>
              <a:ahLst/>
              <a:cxnLst/>
              <a:rect l="l" t="t" r="r" b="b"/>
              <a:pathLst>
                <a:path w="2755" h="83" extrusionOk="0">
                  <a:moveTo>
                    <a:pt x="1" y="1"/>
                  </a:moveTo>
                  <a:lnTo>
                    <a:pt x="1" y="83"/>
                  </a:lnTo>
                  <a:lnTo>
                    <a:pt x="2754" y="83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1"/>
            <p:cNvSpPr/>
            <p:nvPr/>
          </p:nvSpPr>
          <p:spPr>
            <a:xfrm>
              <a:off x="1766099" y="297275"/>
              <a:ext cx="125063" cy="3813"/>
            </a:xfrm>
            <a:custGeom>
              <a:avLst/>
              <a:gdLst/>
              <a:ahLst/>
              <a:cxnLst/>
              <a:rect l="l" t="t" r="r" b="b"/>
              <a:pathLst>
                <a:path w="2755" h="84" extrusionOk="0">
                  <a:moveTo>
                    <a:pt x="1" y="1"/>
                  </a:moveTo>
                  <a:lnTo>
                    <a:pt x="1" y="84"/>
                  </a:lnTo>
                  <a:lnTo>
                    <a:pt x="2754" y="84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1"/>
            <p:cNvSpPr/>
            <p:nvPr/>
          </p:nvSpPr>
          <p:spPr>
            <a:xfrm>
              <a:off x="1766099" y="305173"/>
              <a:ext cx="125063" cy="3722"/>
            </a:xfrm>
            <a:custGeom>
              <a:avLst/>
              <a:gdLst/>
              <a:ahLst/>
              <a:cxnLst/>
              <a:rect l="l" t="t" r="r" b="b"/>
              <a:pathLst>
                <a:path w="2755" h="82" extrusionOk="0">
                  <a:moveTo>
                    <a:pt x="1" y="1"/>
                  </a:moveTo>
                  <a:lnTo>
                    <a:pt x="1" y="82"/>
                  </a:lnTo>
                  <a:lnTo>
                    <a:pt x="2754" y="82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1"/>
            <p:cNvSpPr/>
            <p:nvPr/>
          </p:nvSpPr>
          <p:spPr>
            <a:xfrm>
              <a:off x="1766099" y="313072"/>
              <a:ext cx="125063" cy="3768"/>
            </a:xfrm>
            <a:custGeom>
              <a:avLst/>
              <a:gdLst/>
              <a:ahLst/>
              <a:cxnLst/>
              <a:rect l="l" t="t" r="r" b="b"/>
              <a:pathLst>
                <a:path w="2755" h="83" extrusionOk="0">
                  <a:moveTo>
                    <a:pt x="1" y="1"/>
                  </a:moveTo>
                  <a:lnTo>
                    <a:pt x="1" y="83"/>
                  </a:lnTo>
                  <a:lnTo>
                    <a:pt x="2754" y="83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1"/>
            <p:cNvSpPr/>
            <p:nvPr/>
          </p:nvSpPr>
          <p:spPr>
            <a:xfrm>
              <a:off x="1766099" y="320971"/>
              <a:ext cx="125063" cy="3768"/>
            </a:xfrm>
            <a:custGeom>
              <a:avLst/>
              <a:gdLst/>
              <a:ahLst/>
              <a:cxnLst/>
              <a:rect l="l" t="t" r="r" b="b"/>
              <a:pathLst>
                <a:path w="2755" h="83" extrusionOk="0">
                  <a:moveTo>
                    <a:pt x="1" y="1"/>
                  </a:moveTo>
                  <a:lnTo>
                    <a:pt x="1" y="83"/>
                  </a:lnTo>
                  <a:lnTo>
                    <a:pt x="2754" y="83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1"/>
            <p:cNvSpPr/>
            <p:nvPr/>
          </p:nvSpPr>
          <p:spPr>
            <a:xfrm>
              <a:off x="1766099" y="328824"/>
              <a:ext cx="125063" cy="3813"/>
            </a:xfrm>
            <a:custGeom>
              <a:avLst/>
              <a:gdLst/>
              <a:ahLst/>
              <a:cxnLst/>
              <a:rect l="l" t="t" r="r" b="b"/>
              <a:pathLst>
                <a:path w="2755" h="84" extrusionOk="0">
                  <a:moveTo>
                    <a:pt x="1" y="0"/>
                  </a:moveTo>
                  <a:lnTo>
                    <a:pt x="1" y="84"/>
                  </a:lnTo>
                  <a:lnTo>
                    <a:pt x="2754" y="8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1"/>
            <p:cNvSpPr/>
            <p:nvPr/>
          </p:nvSpPr>
          <p:spPr>
            <a:xfrm>
              <a:off x="1766099" y="336723"/>
              <a:ext cx="125063" cy="3722"/>
            </a:xfrm>
            <a:custGeom>
              <a:avLst/>
              <a:gdLst/>
              <a:ahLst/>
              <a:cxnLst/>
              <a:rect l="l" t="t" r="r" b="b"/>
              <a:pathLst>
                <a:path w="2755" h="82" extrusionOk="0">
                  <a:moveTo>
                    <a:pt x="1" y="0"/>
                  </a:moveTo>
                  <a:lnTo>
                    <a:pt x="1" y="82"/>
                  </a:lnTo>
                  <a:lnTo>
                    <a:pt x="2754" y="8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1"/>
            <p:cNvSpPr/>
            <p:nvPr/>
          </p:nvSpPr>
          <p:spPr>
            <a:xfrm>
              <a:off x="1766099" y="344622"/>
              <a:ext cx="125063" cy="3722"/>
            </a:xfrm>
            <a:custGeom>
              <a:avLst/>
              <a:gdLst/>
              <a:ahLst/>
              <a:cxnLst/>
              <a:rect l="l" t="t" r="r" b="b"/>
              <a:pathLst>
                <a:path w="2755" h="82" extrusionOk="0">
                  <a:moveTo>
                    <a:pt x="1" y="0"/>
                  </a:moveTo>
                  <a:lnTo>
                    <a:pt x="1" y="82"/>
                  </a:lnTo>
                  <a:lnTo>
                    <a:pt x="2754" y="8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1"/>
            <p:cNvSpPr/>
            <p:nvPr/>
          </p:nvSpPr>
          <p:spPr>
            <a:xfrm>
              <a:off x="1766099" y="352475"/>
              <a:ext cx="125063" cy="3722"/>
            </a:xfrm>
            <a:custGeom>
              <a:avLst/>
              <a:gdLst/>
              <a:ahLst/>
              <a:cxnLst/>
              <a:rect l="l" t="t" r="r" b="b"/>
              <a:pathLst>
                <a:path w="2755" h="82" extrusionOk="0">
                  <a:moveTo>
                    <a:pt x="1" y="0"/>
                  </a:moveTo>
                  <a:lnTo>
                    <a:pt x="1" y="82"/>
                  </a:lnTo>
                  <a:lnTo>
                    <a:pt x="2754" y="8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1"/>
            <p:cNvSpPr/>
            <p:nvPr/>
          </p:nvSpPr>
          <p:spPr>
            <a:xfrm>
              <a:off x="1766099" y="360328"/>
              <a:ext cx="125063" cy="3768"/>
            </a:xfrm>
            <a:custGeom>
              <a:avLst/>
              <a:gdLst/>
              <a:ahLst/>
              <a:cxnLst/>
              <a:rect l="l" t="t" r="r" b="b"/>
              <a:pathLst>
                <a:path w="2755" h="83" extrusionOk="0">
                  <a:moveTo>
                    <a:pt x="1" y="0"/>
                  </a:moveTo>
                  <a:lnTo>
                    <a:pt x="1" y="83"/>
                  </a:lnTo>
                  <a:lnTo>
                    <a:pt x="2754" y="8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1"/>
            <p:cNvSpPr/>
            <p:nvPr/>
          </p:nvSpPr>
          <p:spPr>
            <a:xfrm>
              <a:off x="1766099" y="368272"/>
              <a:ext cx="125063" cy="3722"/>
            </a:xfrm>
            <a:custGeom>
              <a:avLst/>
              <a:gdLst/>
              <a:ahLst/>
              <a:cxnLst/>
              <a:rect l="l" t="t" r="r" b="b"/>
              <a:pathLst>
                <a:path w="2755" h="82" extrusionOk="0">
                  <a:moveTo>
                    <a:pt x="1" y="0"/>
                  </a:moveTo>
                  <a:lnTo>
                    <a:pt x="1" y="82"/>
                  </a:lnTo>
                  <a:lnTo>
                    <a:pt x="2754" y="8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1"/>
            <p:cNvSpPr/>
            <p:nvPr/>
          </p:nvSpPr>
          <p:spPr>
            <a:xfrm>
              <a:off x="1766099" y="376080"/>
              <a:ext cx="125063" cy="3813"/>
            </a:xfrm>
            <a:custGeom>
              <a:avLst/>
              <a:gdLst/>
              <a:ahLst/>
              <a:cxnLst/>
              <a:rect l="l" t="t" r="r" b="b"/>
              <a:pathLst>
                <a:path w="2755" h="84" extrusionOk="0">
                  <a:moveTo>
                    <a:pt x="1" y="0"/>
                  </a:moveTo>
                  <a:lnTo>
                    <a:pt x="1" y="84"/>
                  </a:lnTo>
                  <a:lnTo>
                    <a:pt x="2754" y="8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1"/>
            <p:cNvSpPr/>
            <p:nvPr/>
          </p:nvSpPr>
          <p:spPr>
            <a:xfrm>
              <a:off x="1766099" y="383979"/>
              <a:ext cx="125063" cy="3768"/>
            </a:xfrm>
            <a:custGeom>
              <a:avLst/>
              <a:gdLst/>
              <a:ahLst/>
              <a:cxnLst/>
              <a:rect l="l" t="t" r="r" b="b"/>
              <a:pathLst>
                <a:path w="2755" h="83" extrusionOk="0">
                  <a:moveTo>
                    <a:pt x="1" y="0"/>
                  </a:moveTo>
                  <a:lnTo>
                    <a:pt x="1" y="83"/>
                  </a:lnTo>
                  <a:lnTo>
                    <a:pt x="2754" y="8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1"/>
            <p:cNvSpPr/>
            <p:nvPr/>
          </p:nvSpPr>
          <p:spPr>
            <a:xfrm>
              <a:off x="1766099" y="391878"/>
              <a:ext cx="125063" cy="3768"/>
            </a:xfrm>
            <a:custGeom>
              <a:avLst/>
              <a:gdLst/>
              <a:ahLst/>
              <a:cxnLst/>
              <a:rect l="l" t="t" r="r" b="b"/>
              <a:pathLst>
                <a:path w="2755" h="83" extrusionOk="0">
                  <a:moveTo>
                    <a:pt x="1" y="0"/>
                  </a:moveTo>
                  <a:lnTo>
                    <a:pt x="1" y="83"/>
                  </a:lnTo>
                  <a:lnTo>
                    <a:pt x="2754" y="8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1"/>
            <p:cNvSpPr/>
            <p:nvPr/>
          </p:nvSpPr>
          <p:spPr>
            <a:xfrm>
              <a:off x="1766099" y="399731"/>
              <a:ext cx="125063" cy="3813"/>
            </a:xfrm>
            <a:custGeom>
              <a:avLst/>
              <a:gdLst/>
              <a:ahLst/>
              <a:cxnLst/>
              <a:rect l="l" t="t" r="r" b="b"/>
              <a:pathLst>
                <a:path w="2755" h="84" extrusionOk="0">
                  <a:moveTo>
                    <a:pt x="1" y="0"/>
                  </a:moveTo>
                  <a:lnTo>
                    <a:pt x="1" y="84"/>
                  </a:lnTo>
                  <a:lnTo>
                    <a:pt x="2754" y="8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1"/>
            <p:cNvSpPr/>
            <p:nvPr/>
          </p:nvSpPr>
          <p:spPr>
            <a:xfrm>
              <a:off x="1760743" y="215655"/>
              <a:ext cx="135731" cy="7036"/>
            </a:xfrm>
            <a:custGeom>
              <a:avLst/>
              <a:gdLst/>
              <a:ahLst/>
              <a:cxnLst/>
              <a:rect l="l" t="t" r="r" b="b"/>
              <a:pathLst>
                <a:path w="2990" h="155" extrusionOk="0">
                  <a:moveTo>
                    <a:pt x="124" y="0"/>
                  </a:moveTo>
                  <a:cubicBezTo>
                    <a:pt x="56" y="0"/>
                    <a:pt x="1" y="56"/>
                    <a:pt x="1" y="125"/>
                  </a:cubicBezTo>
                  <a:lnTo>
                    <a:pt x="1" y="154"/>
                  </a:lnTo>
                  <a:lnTo>
                    <a:pt x="2989" y="154"/>
                  </a:lnTo>
                  <a:lnTo>
                    <a:pt x="2989" y="125"/>
                  </a:lnTo>
                  <a:cubicBezTo>
                    <a:pt x="2989" y="57"/>
                    <a:pt x="2934" y="0"/>
                    <a:pt x="2867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1"/>
            <p:cNvSpPr/>
            <p:nvPr/>
          </p:nvSpPr>
          <p:spPr>
            <a:xfrm>
              <a:off x="1686431" y="427649"/>
              <a:ext cx="284263" cy="284263"/>
            </a:xfrm>
            <a:custGeom>
              <a:avLst/>
              <a:gdLst/>
              <a:ahLst/>
              <a:cxnLst/>
              <a:rect l="l" t="t" r="r" b="b"/>
              <a:pathLst>
                <a:path w="6262" h="6262" extrusionOk="0">
                  <a:moveTo>
                    <a:pt x="3133" y="169"/>
                  </a:moveTo>
                  <a:cubicBezTo>
                    <a:pt x="4769" y="169"/>
                    <a:pt x="6094" y="1494"/>
                    <a:pt x="6094" y="3130"/>
                  </a:cubicBezTo>
                  <a:cubicBezTo>
                    <a:pt x="6094" y="4767"/>
                    <a:pt x="4769" y="6091"/>
                    <a:pt x="3133" y="6091"/>
                  </a:cubicBezTo>
                  <a:cubicBezTo>
                    <a:pt x="1497" y="6091"/>
                    <a:pt x="171" y="4766"/>
                    <a:pt x="171" y="3130"/>
                  </a:cubicBezTo>
                  <a:cubicBezTo>
                    <a:pt x="171" y="1494"/>
                    <a:pt x="1497" y="169"/>
                    <a:pt x="3133" y="169"/>
                  </a:cubicBezTo>
                  <a:close/>
                  <a:moveTo>
                    <a:pt x="3131" y="0"/>
                  </a:moveTo>
                  <a:cubicBezTo>
                    <a:pt x="2739" y="0"/>
                    <a:pt x="2364" y="72"/>
                    <a:pt x="2017" y="204"/>
                  </a:cubicBezTo>
                  <a:cubicBezTo>
                    <a:pt x="1960" y="225"/>
                    <a:pt x="1905" y="249"/>
                    <a:pt x="1850" y="274"/>
                  </a:cubicBezTo>
                  <a:cubicBezTo>
                    <a:pt x="1151" y="588"/>
                    <a:pt x="588" y="1151"/>
                    <a:pt x="275" y="1849"/>
                  </a:cubicBezTo>
                  <a:cubicBezTo>
                    <a:pt x="250" y="1905"/>
                    <a:pt x="227" y="1960"/>
                    <a:pt x="204" y="2016"/>
                  </a:cubicBezTo>
                  <a:cubicBezTo>
                    <a:pt x="73" y="2363"/>
                    <a:pt x="1" y="2738"/>
                    <a:pt x="1" y="3130"/>
                  </a:cubicBezTo>
                  <a:cubicBezTo>
                    <a:pt x="1" y="3523"/>
                    <a:pt x="73" y="3898"/>
                    <a:pt x="204" y="4245"/>
                  </a:cubicBezTo>
                  <a:cubicBezTo>
                    <a:pt x="227" y="4301"/>
                    <a:pt x="250" y="4358"/>
                    <a:pt x="275" y="4411"/>
                  </a:cubicBezTo>
                  <a:cubicBezTo>
                    <a:pt x="588" y="5111"/>
                    <a:pt x="1151" y="5674"/>
                    <a:pt x="1850" y="5987"/>
                  </a:cubicBezTo>
                  <a:cubicBezTo>
                    <a:pt x="1905" y="6012"/>
                    <a:pt x="1960" y="6035"/>
                    <a:pt x="2017" y="6057"/>
                  </a:cubicBezTo>
                  <a:cubicBezTo>
                    <a:pt x="2364" y="6188"/>
                    <a:pt x="2739" y="6261"/>
                    <a:pt x="3131" y="6261"/>
                  </a:cubicBezTo>
                  <a:cubicBezTo>
                    <a:pt x="3524" y="6261"/>
                    <a:pt x="3899" y="6188"/>
                    <a:pt x="4246" y="6057"/>
                  </a:cubicBezTo>
                  <a:cubicBezTo>
                    <a:pt x="4301" y="6035"/>
                    <a:pt x="4357" y="6012"/>
                    <a:pt x="4412" y="5987"/>
                  </a:cubicBezTo>
                  <a:cubicBezTo>
                    <a:pt x="5111" y="5674"/>
                    <a:pt x="5674" y="5111"/>
                    <a:pt x="5988" y="4411"/>
                  </a:cubicBezTo>
                  <a:cubicBezTo>
                    <a:pt x="6013" y="4357"/>
                    <a:pt x="6036" y="4301"/>
                    <a:pt x="6057" y="4245"/>
                  </a:cubicBezTo>
                  <a:cubicBezTo>
                    <a:pt x="6189" y="3898"/>
                    <a:pt x="6262" y="3523"/>
                    <a:pt x="6262" y="3130"/>
                  </a:cubicBezTo>
                  <a:cubicBezTo>
                    <a:pt x="6262" y="2738"/>
                    <a:pt x="6189" y="2363"/>
                    <a:pt x="6057" y="2016"/>
                  </a:cubicBezTo>
                  <a:cubicBezTo>
                    <a:pt x="6036" y="1960"/>
                    <a:pt x="6013" y="1905"/>
                    <a:pt x="5988" y="1849"/>
                  </a:cubicBezTo>
                  <a:cubicBezTo>
                    <a:pt x="5674" y="1151"/>
                    <a:pt x="5111" y="588"/>
                    <a:pt x="4412" y="274"/>
                  </a:cubicBezTo>
                  <a:cubicBezTo>
                    <a:pt x="4357" y="249"/>
                    <a:pt x="4301" y="225"/>
                    <a:pt x="4246" y="204"/>
                  </a:cubicBezTo>
                  <a:cubicBezTo>
                    <a:pt x="3899" y="72"/>
                    <a:pt x="3524" y="0"/>
                    <a:pt x="3131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1"/>
            <p:cNvSpPr/>
            <p:nvPr/>
          </p:nvSpPr>
          <p:spPr>
            <a:xfrm>
              <a:off x="1694103" y="435230"/>
              <a:ext cx="268965" cy="268965"/>
            </a:xfrm>
            <a:custGeom>
              <a:avLst/>
              <a:gdLst/>
              <a:ahLst/>
              <a:cxnLst/>
              <a:rect l="l" t="t" r="r" b="b"/>
              <a:pathLst>
                <a:path w="5925" h="5925" extrusionOk="0">
                  <a:moveTo>
                    <a:pt x="2963" y="247"/>
                  </a:moveTo>
                  <a:cubicBezTo>
                    <a:pt x="3090" y="247"/>
                    <a:pt x="3193" y="350"/>
                    <a:pt x="3193" y="477"/>
                  </a:cubicBezTo>
                  <a:cubicBezTo>
                    <a:pt x="3193" y="604"/>
                    <a:pt x="3090" y="708"/>
                    <a:pt x="2963" y="708"/>
                  </a:cubicBezTo>
                  <a:cubicBezTo>
                    <a:pt x="2836" y="708"/>
                    <a:pt x="2732" y="605"/>
                    <a:pt x="2732" y="477"/>
                  </a:cubicBezTo>
                  <a:cubicBezTo>
                    <a:pt x="2733" y="350"/>
                    <a:pt x="2836" y="247"/>
                    <a:pt x="2963" y="247"/>
                  </a:cubicBezTo>
                  <a:close/>
                  <a:moveTo>
                    <a:pt x="1204" y="975"/>
                  </a:moveTo>
                  <a:cubicBezTo>
                    <a:pt x="1263" y="975"/>
                    <a:pt x="1322" y="998"/>
                    <a:pt x="1367" y="1043"/>
                  </a:cubicBezTo>
                  <a:cubicBezTo>
                    <a:pt x="1457" y="1132"/>
                    <a:pt x="1457" y="1279"/>
                    <a:pt x="1367" y="1369"/>
                  </a:cubicBezTo>
                  <a:cubicBezTo>
                    <a:pt x="1322" y="1413"/>
                    <a:pt x="1263" y="1436"/>
                    <a:pt x="1204" y="1436"/>
                  </a:cubicBezTo>
                  <a:cubicBezTo>
                    <a:pt x="1145" y="1436"/>
                    <a:pt x="1086" y="1413"/>
                    <a:pt x="1041" y="1369"/>
                  </a:cubicBezTo>
                  <a:cubicBezTo>
                    <a:pt x="952" y="1277"/>
                    <a:pt x="952" y="1132"/>
                    <a:pt x="1041" y="1043"/>
                  </a:cubicBezTo>
                  <a:cubicBezTo>
                    <a:pt x="1086" y="998"/>
                    <a:pt x="1145" y="975"/>
                    <a:pt x="1204" y="975"/>
                  </a:cubicBezTo>
                  <a:close/>
                  <a:moveTo>
                    <a:pt x="4721" y="975"/>
                  </a:moveTo>
                  <a:cubicBezTo>
                    <a:pt x="4780" y="975"/>
                    <a:pt x="4839" y="998"/>
                    <a:pt x="4884" y="1043"/>
                  </a:cubicBezTo>
                  <a:cubicBezTo>
                    <a:pt x="4974" y="1132"/>
                    <a:pt x="4974" y="1279"/>
                    <a:pt x="4884" y="1369"/>
                  </a:cubicBezTo>
                  <a:cubicBezTo>
                    <a:pt x="4839" y="1413"/>
                    <a:pt x="4780" y="1436"/>
                    <a:pt x="4721" y="1436"/>
                  </a:cubicBezTo>
                  <a:cubicBezTo>
                    <a:pt x="4662" y="1436"/>
                    <a:pt x="4603" y="1413"/>
                    <a:pt x="4558" y="1369"/>
                  </a:cubicBezTo>
                  <a:cubicBezTo>
                    <a:pt x="4468" y="1277"/>
                    <a:pt x="4468" y="1132"/>
                    <a:pt x="4558" y="1043"/>
                  </a:cubicBezTo>
                  <a:cubicBezTo>
                    <a:pt x="4603" y="998"/>
                    <a:pt x="4662" y="975"/>
                    <a:pt x="4721" y="975"/>
                  </a:cubicBezTo>
                  <a:close/>
                  <a:moveTo>
                    <a:pt x="5450" y="2733"/>
                  </a:moveTo>
                  <a:cubicBezTo>
                    <a:pt x="5576" y="2733"/>
                    <a:pt x="5681" y="2835"/>
                    <a:pt x="5681" y="2963"/>
                  </a:cubicBezTo>
                  <a:cubicBezTo>
                    <a:pt x="5681" y="3090"/>
                    <a:pt x="5578" y="3193"/>
                    <a:pt x="5450" y="3193"/>
                  </a:cubicBezTo>
                  <a:cubicBezTo>
                    <a:pt x="5323" y="3193"/>
                    <a:pt x="5220" y="3090"/>
                    <a:pt x="5220" y="2963"/>
                  </a:cubicBezTo>
                  <a:cubicBezTo>
                    <a:pt x="5220" y="2837"/>
                    <a:pt x="5322" y="2733"/>
                    <a:pt x="5450" y="2733"/>
                  </a:cubicBezTo>
                  <a:close/>
                  <a:moveTo>
                    <a:pt x="476" y="2734"/>
                  </a:moveTo>
                  <a:cubicBezTo>
                    <a:pt x="604" y="2734"/>
                    <a:pt x="707" y="2837"/>
                    <a:pt x="707" y="2965"/>
                  </a:cubicBezTo>
                  <a:cubicBezTo>
                    <a:pt x="705" y="3092"/>
                    <a:pt x="604" y="3194"/>
                    <a:pt x="476" y="3194"/>
                  </a:cubicBezTo>
                  <a:cubicBezTo>
                    <a:pt x="350" y="3194"/>
                    <a:pt x="245" y="3092"/>
                    <a:pt x="245" y="2965"/>
                  </a:cubicBezTo>
                  <a:cubicBezTo>
                    <a:pt x="245" y="2839"/>
                    <a:pt x="349" y="2734"/>
                    <a:pt x="476" y="2734"/>
                  </a:cubicBezTo>
                  <a:close/>
                  <a:moveTo>
                    <a:pt x="2963" y="1163"/>
                  </a:moveTo>
                  <a:cubicBezTo>
                    <a:pt x="3956" y="1163"/>
                    <a:pt x="4763" y="1969"/>
                    <a:pt x="4763" y="2963"/>
                  </a:cubicBezTo>
                  <a:cubicBezTo>
                    <a:pt x="4763" y="3958"/>
                    <a:pt x="3957" y="4764"/>
                    <a:pt x="2963" y="4764"/>
                  </a:cubicBezTo>
                  <a:cubicBezTo>
                    <a:pt x="1968" y="4764"/>
                    <a:pt x="1162" y="3959"/>
                    <a:pt x="1162" y="2963"/>
                  </a:cubicBezTo>
                  <a:cubicBezTo>
                    <a:pt x="1163" y="1970"/>
                    <a:pt x="1968" y="1163"/>
                    <a:pt x="2963" y="1163"/>
                  </a:cubicBezTo>
                  <a:close/>
                  <a:moveTo>
                    <a:pt x="1204" y="4491"/>
                  </a:moveTo>
                  <a:cubicBezTo>
                    <a:pt x="1263" y="4491"/>
                    <a:pt x="1322" y="4514"/>
                    <a:pt x="1367" y="4559"/>
                  </a:cubicBezTo>
                  <a:cubicBezTo>
                    <a:pt x="1457" y="4648"/>
                    <a:pt x="1457" y="4795"/>
                    <a:pt x="1367" y="4885"/>
                  </a:cubicBezTo>
                  <a:cubicBezTo>
                    <a:pt x="1322" y="4929"/>
                    <a:pt x="1263" y="4952"/>
                    <a:pt x="1204" y="4952"/>
                  </a:cubicBezTo>
                  <a:cubicBezTo>
                    <a:pt x="1145" y="4952"/>
                    <a:pt x="1086" y="4929"/>
                    <a:pt x="1041" y="4885"/>
                  </a:cubicBezTo>
                  <a:cubicBezTo>
                    <a:pt x="952" y="4795"/>
                    <a:pt x="952" y="4649"/>
                    <a:pt x="1041" y="4559"/>
                  </a:cubicBezTo>
                  <a:cubicBezTo>
                    <a:pt x="1086" y="4514"/>
                    <a:pt x="1145" y="4491"/>
                    <a:pt x="1204" y="4491"/>
                  </a:cubicBezTo>
                  <a:close/>
                  <a:moveTo>
                    <a:pt x="4721" y="4491"/>
                  </a:moveTo>
                  <a:cubicBezTo>
                    <a:pt x="4780" y="4491"/>
                    <a:pt x="4839" y="4514"/>
                    <a:pt x="4884" y="4559"/>
                  </a:cubicBezTo>
                  <a:cubicBezTo>
                    <a:pt x="4974" y="4649"/>
                    <a:pt x="4974" y="4795"/>
                    <a:pt x="4884" y="4885"/>
                  </a:cubicBezTo>
                  <a:cubicBezTo>
                    <a:pt x="4839" y="4929"/>
                    <a:pt x="4780" y="4952"/>
                    <a:pt x="4721" y="4952"/>
                  </a:cubicBezTo>
                  <a:cubicBezTo>
                    <a:pt x="4662" y="4952"/>
                    <a:pt x="4603" y="4929"/>
                    <a:pt x="4558" y="4885"/>
                  </a:cubicBezTo>
                  <a:cubicBezTo>
                    <a:pt x="4469" y="4795"/>
                    <a:pt x="4469" y="4648"/>
                    <a:pt x="4558" y="4559"/>
                  </a:cubicBezTo>
                  <a:cubicBezTo>
                    <a:pt x="4603" y="4514"/>
                    <a:pt x="4662" y="4491"/>
                    <a:pt x="4721" y="4491"/>
                  </a:cubicBezTo>
                  <a:close/>
                  <a:moveTo>
                    <a:pt x="2963" y="5219"/>
                  </a:moveTo>
                  <a:cubicBezTo>
                    <a:pt x="3090" y="5219"/>
                    <a:pt x="3193" y="5322"/>
                    <a:pt x="3193" y="5450"/>
                  </a:cubicBezTo>
                  <a:cubicBezTo>
                    <a:pt x="3193" y="5577"/>
                    <a:pt x="3090" y="5680"/>
                    <a:pt x="2963" y="5680"/>
                  </a:cubicBezTo>
                  <a:cubicBezTo>
                    <a:pt x="2836" y="5680"/>
                    <a:pt x="2732" y="5577"/>
                    <a:pt x="2732" y="5450"/>
                  </a:cubicBezTo>
                  <a:cubicBezTo>
                    <a:pt x="2732" y="5323"/>
                    <a:pt x="2834" y="5219"/>
                    <a:pt x="2963" y="5219"/>
                  </a:cubicBezTo>
                  <a:close/>
                  <a:moveTo>
                    <a:pt x="2963" y="1"/>
                  </a:moveTo>
                  <a:cubicBezTo>
                    <a:pt x="1326" y="1"/>
                    <a:pt x="1" y="1327"/>
                    <a:pt x="1" y="2963"/>
                  </a:cubicBezTo>
                  <a:cubicBezTo>
                    <a:pt x="2" y="4599"/>
                    <a:pt x="1328" y="5924"/>
                    <a:pt x="2963" y="5924"/>
                  </a:cubicBezTo>
                  <a:cubicBezTo>
                    <a:pt x="4599" y="5924"/>
                    <a:pt x="5924" y="4598"/>
                    <a:pt x="5924" y="2963"/>
                  </a:cubicBezTo>
                  <a:cubicBezTo>
                    <a:pt x="5924" y="1327"/>
                    <a:pt x="4599" y="1"/>
                    <a:pt x="2963" y="1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1"/>
            <p:cNvSpPr/>
            <p:nvPr/>
          </p:nvSpPr>
          <p:spPr>
            <a:xfrm>
              <a:off x="1818077" y="446352"/>
              <a:ext cx="20972" cy="20972"/>
            </a:xfrm>
            <a:custGeom>
              <a:avLst/>
              <a:gdLst/>
              <a:ahLst/>
              <a:cxnLst/>
              <a:rect l="l" t="t" r="r" b="b"/>
              <a:pathLst>
                <a:path w="462" h="462" extrusionOk="0">
                  <a:moveTo>
                    <a:pt x="232" y="94"/>
                  </a:moveTo>
                  <a:cubicBezTo>
                    <a:pt x="308" y="94"/>
                    <a:pt x="370" y="155"/>
                    <a:pt x="370" y="232"/>
                  </a:cubicBezTo>
                  <a:cubicBezTo>
                    <a:pt x="370" y="308"/>
                    <a:pt x="308" y="371"/>
                    <a:pt x="232" y="371"/>
                  </a:cubicBezTo>
                  <a:cubicBezTo>
                    <a:pt x="155" y="371"/>
                    <a:pt x="93" y="308"/>
                    <a:pt x="93" y="232"/>
                  </a:cubicBezTo>
                  <a:cubicBezTo>
                    <a:pt x="93" y="155"/>
                    <a:pt x="155" y="94"/>
                    <a:pt x="232" y="94"/>
                  </a:cubicBezTo>
                  <a:close/>
                  <a:moveTo>
                    <a:pt x="232" y="0"/>
                  </a:moveTo>
                  <a:cubicBezTo>
                    <a:pt x="105" y="0"/>
                    <a:pt x="1" y="103"/>
                    <a:pt x="1" y="231"/>
                  </a:cubicBezTo>
                  <a:cubicBezTo>
                    <a:pt x="2" y="359"/>
                    <a:pt x="105" y="461"/>
                    <a:pt x="232" y="461"/>
                  </a:cubicBezTo>
                  <a:cubicBezTo>
                    <a:pt x="359" y="461"/>
                    <a:pt x="462" y="359"/>
                    <a:pt x="462" y="231"/>
                  </a:cubicBezTo>
                  <a:cubicBezTo>
                    <a:pt x="462" y="105"/>
                    <a:pt x="359" y="0"/>
                    <a:pt x="23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1"/>
            <p:cNvSpPr/>
            <p:nvPr/>
          </p:nvSpPr>
          <p:spPr>
            <a:xfrm>
              <a:off x="1818077" y="672147"/>
              <a:ext cx="20972" cy="21018"/>
            </a:xfrm>
            <a:custGeom>
              <a:avLst/>
              <a:gdLst/>
              <a:ahLst/>
              <a:cxnLst/>
              <a:rect l="l" t="t" r="r" b="b"/>
              <a:pathLst>
                <a:path w="462" h="463" extrusionOk="0">
                  <a:moveTo>
                    <a:pt x="232" y="92"/>
                  </a:moveTo>
                  <a:cubicBezTo>
                    <a:pt x="308" y="92"/>
                    <a:pt x="370" y="154"/>
                    <a:pt x="370" y="231"/>
                  </a:cubicBezTo>
                  <a:cubicBezTo>
                    <a:pt x="370" y="307"/>
                    <a:pt x="308" y="369"/>
                    <a:pt x="232" y="369"/>
                  </a:cubicBezTo>
                  <a:cubicBezTo>
                    <a:pt x="155" y="369"/>
                    <a:pt x="93" y="307"/>
                    <a:pt x="93" y="231"/>
                  </a:cubicBezTo>
                  <a:cubicBezTo>
                    <a:pt x="93" y="154"/>
                    <a:pt x="155" y="92"/>
                    <a:pt x="232" y="92"/>
                  </a:cubicBezTo>
                  <a:close/>
                  <a:moveTo>
                    <a:pt x="232" y="1"/>
                  </a:moveTo>
                  <a:cubicBezTo>
                    <a:pt x="105" y="1"/>
                    <a:pt x="1" y="104"/>
                    <a:pt x="1" y="232"/>
                  </a:cubicBezTo>
                  <a:cubicBezTo>
                    <a:pt x="1" y="358"/>
                    <a:pt x="103" y="463"/>
                    <a:pt x="232" y="463"/>
                  </a:cubicBezTo>
                  <a:cubicBezTo>
                    <a:pt x="359" y="463"/>
                    <a:pt x="462" y="359"/>
                    <a:pt x="462" y="232"/>
                  </a:cubicBezTo>
                  <a:cubicBezTo>
                    <a:pt x="462" y="104"/>
                    <a:pt x="359" y="1"/>
                    <a:pt x="23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1"/>
            <p:cNvSpPr/>
            <p:nvPr/>
          </p:nvSpPr>
          <p:spPr>
            <a:xfrm>
              <a:off x="1705225" y="559295"/>
              <a:ext cx="21018" cy="20882"/>
            </a:xfrm>
            <a:custGeom>
              <a:avLst/>
              <a:gdLst/>
              <a:ahLst/>
              <a:cxnLst/>
              <a:rect l="l" t="t" r="r" b="b"/>
              <a:pathLst>
                <a:path w="463" h="460" extrusionOk="0">
                  <a:moveTo>
                    <a:pt x="231" y="92"/>
                  </a:moveTo>
                  <a:cubicBezTo>
                    <a:pt x="308" y="92"/>
                    <a:pt x="369" y="154"/>
                    <a:pt x="369" y="230"/>
                  </a:cubicBezTo>
                  <a:cubicBezTo>
                    <a:pt x="369" y="307"/>
                    <a:pt x="308" y="369"/>
                    <a:pt x="231" y="369"/>
                  </a:cubicBezTo>
                  <a:cubicBezTo>
                    <a:pt x="155" y="369"/>
                    <a:pt x="93" y="307"/>
                    <a:pt x="93" y="230"/>
                  </a:cubicBezTo>
                  <a:cubicBezTo>
                    <a:pt x="93" y="154"/>
                    <a:pt x="155" y="92"/>
                    <a:pt x="231" y="92"/>
                  </a:cubicBezTo>
                  <a:close/>
                  <a:moveTo>
                    <a:pt x="231" y="0"/>
                  </a:moveTo>
                  <a:cubicBezTo>
                    <a:pt x="105" y="0"/>
                    <a:pt x="0" y="102"/>
                    <a:pt x="0" y="230"/>
                  </a:cubicBezTo>
                  <a:cubicBezTo>
                    <a:pt x="0" y="357"/>
                    <a:pt x="104" y="460"/>
                    <a:pt x="231" y="460"/>
                  </a:cubicBezTo>
                  <a:cubicBezTo>
                    <a:pt x="359" y="460"/>
                    <a:pt x="462" y="357"/>
                    <a:pt x="462" y="230"/>
                  </a:cubicBezTo>
                  <a:cubicBezTo>
                    <a:pt x="460" y="104"/>
                    <a:pt x="359" y="0"/>
                    <a:pt x="2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1"/>
            <p:cNvSpPr/>
            <p:nvPr/>
          </p:nvSpPr>
          <p:spPr>
            <a:xfrm>
              <a:off x="1931019" y="559340"/>
              <a:ext cx="20972" cy="20927"/>
            </a:xfrm>
            <a:custGeom>
              <a:avLst/>
              <a:gdLst/>
              <a:ahLst/>
              <a:cxnLst/>
              <a:rect l="l" t="t" r="r" b="b"/>
              <a:pathLst>
                <a:path w="462" h="461" extrusionOk="0">
                  <a:moveTo>
                    <a:pt x="231" y="91"/>
                  </a:moveTo>
                  <a:cubicBezTo>
                    <a:pt x="308" y="91"/>
                    <a:pt x="370" y="153"/>
                    <a:pt x="370" y="229"/>
                  </a:cubicBezTo>
                  <a:cubicBezTo>
                    <a:pt x="370" y="306"/>
                    <a:pt x="308" y="368"/>
                    <a:pt x="231" y="368"/>
                  </a:cubicBezTo>
                  <a:cubicBezTo>
                    <a:pt x="155" y="368"/>
                    <a:pt x="92" y="306"/>
                    <a:pt x="92" y="229"/>
                  </a:cubicBezTo>
                  <a:cubicBezTo>
                    <a:pt x="92" y="153"/>
                    <a:pt x="155" y="91"/>
                    <a:pt x="231" y="91"/>
                  </a:cubicBezTo>
                  <a:close/>
                  <a:moveTo>
                    <a:pt x="231" y="0"/>
                  </a:moveTo>
                  <a:cubicBezTo>
                    <a:pt x="104" y="0"/>
                    <a:pt x="1" y="103"/>
                    <a:pt x="1" y="231"/>
                  </a:cubicBezTo>
                  <a:cubicBezTo>
                    <a:pt x="1" y="358"/>
                    <a:pt x="103" y="460"/>
                    <a:pt x="231" y="460"/>
                  </a:cubicBezTo>
                  <a:cubicBezTo>
                    <a:pt x="357" y="460"/>
                    <a:pt x="462" y="358"/>
                    <a:pt x="462" y="231"/>
                  </a:cubicBezTo>
                  <a:cubicBezTo>
                    <a:pt x="462" y="105"/>
                    <a:pt x="359" y="0"/>
                    <a:pt x="2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1"/>
            <p:cNvSpPr/>
            <p:nvPr/>
          </p:nvSpPr>
          <p:spPr>
            <a:xfrm>
              <a:off x="1737274" y="639099"/>
              <a:ext cx="22970" cy="20972"/>
            </a:xfrm>
            <a:custGeom>
              <a:avLst/>
              <a:gdLst/>
              <a:ahLst/>
              <a:cxnLst/>
              <a:rect l="l" t="t" r="r" b="b"/>
              <a:pathLst>
                <a:path w="506" h="462" extrusionOk="0">
                  <a:moveTo>
                    <a:pt x="253" y="93"/>
                  </a:moveTo>
                  <a:cubicBezTo>
                    <a:pt x="288" y="93"/>
                    <a:pt x="324" y="106"/>
                    <a:pt x="351" y="133"/>
                  </a:cubicBezTo>
                  <a:cubicBezTo>
                    <a:pt x="405" y="188"/>
                    <a:pt x="405" y="274"/>
                    <a:pt x="351" y="328"/>
                  </a:cubicBezTo>
                  <a:cubicBezTo>
                    <a:pt x="324" y="356"/>
                    <a:pt x="288" y="369"/>
                    <a:pt x="253" y="369"/>
                  </a:cubicBezTo>
                  <a:cubicBezTo>
                    <a:pt x="218" y="369"/>
                    <a:pt x="183" y="356"/>
                    <a:pt x="156" y="328"/>
                  </a:cubicBezTo>
                  <a:cubicBezTo>
                    <a:pt x="101" y="274"/>
                    <a:pt x="101" y="187"/>
                    <a:pt x="156" y="133"/>
                  </a:cubicBezTo>
                  <a:cubicBezTo>
                    <a:pt x="183" y="106"/>
                    <a:pt x="218" y="93"/>
                    <a:pt x="253" y="93"/>
                  </a:cubicBezTo>
                  <a:close/>
                  <a:moveTo>
                    <a:pt x="253" y="0"/>
                  </a:moveTo>
                  <a:cubicBezTo>
                    <a:pt x="194" y="0"/>
                    <a:pt x="135" y="23"/>
                    <a:pt x="90" y="68"/>
                  </a:cubicBezTo>
                  <a:cubicBezTo>
                    <a:pt x="1" y="157"/>
                    <a:pt x="1" y="304"/>
                    <a:pt x="90" y="394"/>
                  </a:cubicBezTo>
                  <a:cubicBezTo>
                    <a:pt x="135" y="439"/>
                    <a:pt x="194" y="462"/>
                    <a:pt x="253" y="462"/>
                  </a:cubicBezTo>
                  <a:cubicBezTo>
                    <a:pt x="312" y="462"/>
                    <a:pt x="371" y="439"/>
                    <a:pt x="416" y="394"/>
                  </a:cubicBezTo>
                  <a:cubicBezTo>
                    <a:pt x="506" y="304"/>
                    <a:pt x="506" y="157"/>
                    <a:pt x="416" y="68"/>
                  </a:cubicBezTo>
                  <a:cubicBezTo>
                    <a:pt x="371" y="23"/>
                    <a:pt x="312" y="0"/>
                    <a:pt x="25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1"/>
            <p:cNvSpPr/>
            <p:nvPr/>
          </p:nvSpPr>
          <p:spPr>
            <a:xfrm>
              <a:off x="1896928" y="479490"/>
              <a:ext cx="22970" cy="20927"/>
            </a:xfrm>
            <a:custGeom>
              <a:avLst/>
              <a:gdLst/>
              <a:ahLst/>
              <a:cxnLst/>
              <a:rect l="l" t="t" r="r" b="b"/>
              <a:pathLst>
                <a:path w="506" h="461" extrusionOk="0">
                  <a:moveTo>
                    <a:pt x="253" y="92"/>
                  </a:moveTo>
                  <a:cubicBezTo>
                    <a:pt x="288" y="92"/>
                    <a:pt x="324" y="105"/>
                    <a:pt x="351" y="132"/>
                  </a:cubicBezTo>
                  <a:cubicBezTo>
                    <a:pt x="405" y="187"/>
                    <a:pt x="405" y="273"/>
                    <a:pt x="351" y="327"/>
                  </a:cubicBezTo>
                  <a:cubicBezTo>
                    <a:pt x="324" y="355"/>
                    <a:pt x="288" y="368"/>
                    <a:pt x="253" y="368"/>
                  </a:cubicBezTo>
                  <a:cubicBezTo>
                    <a:pt x="218" y="368"/>
                    <a:pt x="183" y="355"/>
                    <a:pt x="156" y="327"/>
                  </a:cubicBezTo>
                  <a:cubicBezTo>
                    <a:pt x="101" y="273"/>
                    <a:pt x="101" y="187"/>
                    <a:pt x="156" y="132"/>
                  </a:cubicBezTo>
                  <a:cubicBezTo>
                    <a:pt x="183" y="105"/>
                    <a:pt x="218" y="92"/>
                    <a:pt x="253" y="92"/>
                  </a:cubicBezTo>
                  <a:close/>
                  <a:moveTo>
                    <a:pt x="253" y="0"/>
                  </a:moveTo>
                  <a:cubicBezTo>
                    <a:pt x="194" y="0"/>
                    <a:pt x="135" y="23"/>
                    <a:pt x="90" y="68"/>
                  </a:cubicBezTo>
                  <a:cubicBezTo>
                    <a:pt x="1" y="157"/>
                    <a:pt x="1" y="304"/>
                    <a:pt x="90" y="394"/>
                  </a:cubicBezTo>
                  <a:cubicBezTo>
                    <a:pt x="135" y="438"/>
                    <a:pt x="194" y="461"/>
                    <a:pt x="253" y="461"/>
                  </a:cubicBezTo>
                  <a:cubicBezTo>
                    <a:pt x="312" y="461"/>
                    <a:pt x="371" y="438"/>
                    <a:pt x="416" y="394"/>
                  </a:cubicBezTo>
                  <a:cubicBezTo>
                    <a:pt x="506" y="304"/>
                    <a:pt x="506" y="157"/>
                    <a:pt x="416" y="68"/>
                  </a:cubicBezTo>
                  <a:cubicBezTo>
                    <a:pt x="371" y="23"/>
                    <a:pt x="312" y="0"/>
                    <a:pt x="25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1"/>
            <p:cNvSpPr/>
            <p:nvPr/>
          </p:nvSpPr>
          <p:spPr>
            <a:xfrm>
              <a:off x="1737274" y="479490"/>
              <a:ext cx="22970" cy="20927"/>
            </a:xfrm>
            <a:custGeom>
              <a:avLst/>
              <a:gdLst/>
              <a:ahLst/>
              <a:cxnLst/>
              <a:rect l="l" t="t" r="r" b="b"/>
              <a:pathLst>
                <a:path w="506" h="461" extrusionOk="0">
                  <a:moveTo>
                    <a:pt x="253" y="92"/>
                  </a:moveTo>
                  <a:cubicBezTo>
                    <a:pt x="288" y="92"/>
                    <a:pt x="324" y="105"/>
                    <a:pt x="351" y="132"/>
                  </a:cubicBezTo>
                  <a:cubicBezTo>
                    <a:pt x="405" y="187"/>
                    <a:pt x="405" y="273"/>
                    <a:pt x="351" y="327"/>
                  </a:cubicBezTo>
                  <a:cubicBezTo>
                    <a:pt x="324" y="355"/>
                    <a:pt x="288" y="368"/>
                    <a:pt x="253" y="368"/>
                  </a:cubicBezTo>
                  <a:cubicBezTo>
                    <a:pt x="218" y="368"/>
                    <a:pt x="183" y="355"/>
                    <a:pt x="156" y="327"/>
                  </a:cubicBezTo>
                  <a:cubicBezTo>
                    <a:pt x="101" y="273"/>
                    <a:pt x="101" y="187"/>
                    <a:pt x="156" y="132"/>
                  </a:cubicBezTo>
                  <a:cubicBezTo>
                    <a:pt x="183" y="105"/>
                    <a:pt x="218" y="92"/>
                    <a:pt x="253" y="92"/>
                  </a:cubicBezTo>
                  <a:close/>
                  <a:moveTo>
                    <a:pt x="253" y="0"/>
                  </a:moveTo>
                  <a:cubicBezTo>
                    <a:pt x="194" y="0"/>
                    <a:pt x="135" y="23"/>
                    <a:pt x="90" y="68"/>
                  </a:cubicBezTo>
                  <a:cubicBezTo>
                    <a:pt x="1" y="157"/>
                    <a:pt x="1" y="304"/>
                    <a:pt x="90" y="394"/>
                  </a:cubicBezTo>
                  <a:cubicBezTo>
                    <a:pt x="135" y="438"/>
                    <a:pt x="194" y="461"/>
                    <a:pt x="253" y="461"/>
                  </a:cubicBezTo>
                  <a:cubicBezTo>
                    <a:pt x="312" y="461"/>
                    <a:pt x="371" y="438"/>
                    <a:pt x="416" y="394"/>
                  </a:cubicBezTo>
                  <a:cubicBezTo>
                    <a:pt x="506" y="304"/>
                    <a:pt x="506" y="157"/>
                    <a:pt x="416" y="68"/>
                  </a:cubicBezTo>
                  <a:cubicBezTo>
                    <a:pt x="371" y="23"/>
                    <a:pt x="312" y="0"/>
                    <a:pt x="25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1"/>
            <p:cNvSpPr/>
            <p:nvPr/>
          </p:nvSpPr>
          <p:spPr>
            <a:xfrm>
              <a:off x="1896928" y="639099"/>
              <a:ext cx="22970" cy="20927"/>
            </a:xfrm>
            <a:custGeom>
              <a:avLst/>
              <a:gdLst/>
              <a:ahLst/>
              <a:cxnLst/>
              <a:rect l="l" t="t" r="r" b="b"/>
              <a:pathLst>
                <a:path w="506" h="461" extrusionOk="0">
                  <a:moveTo>
                    <a:pt x="253" y="93"/>
                  </a:moveTo>
                  <a:cubicBezTo>
                    <a:pt x="288" y="93"/>
                    <a:pt x="323" y="106"/>
                    <a:pt x="350" y="133"/>
                  </a:cubicBezTo>
                  <a:cubicBezTo>
                    <a:pt x="405" y="187"/>
                    <a:pt x="405" y="274"/>
                    <a:pt x="350" y="328"/>
                  </a:cubicBezTo>
                  <a:cubicBezTo>
                    <a:pt x="323" y="356"/>
                    <a:pt x="288" y="369"/>
                    <a:pt x="253" y="369"/>
                  </a:cubicBezTo>
                  <a:cubicBezTo>
                    <a:pt x="218" y="369"/>
                    <a:pt x="182" y="356"/>
                    <a:pt x="155" y="328"/>
                  </a:cubicBezTo>
                  <a:cubicBezTo>
                    <a:pt x="101" y="274"/>
                    <a:pt x="101" y="188"/>
                    <a:pt x="155" y="133"/>
                  </a:cubicBezTo>
                  <a:cubicBezTo>
                    <a:pt x="182" y="106"/>
                    <a:pt x="218" y="93"/>
                    <a:pt x="253" y="93"/>
                  </a:cubicBezTo>
                  <a:close/>
                  <a:moveTo>
                    <a:pt x="253" y="0"/>
                  </a:moveTo>
                  <a:cubicBezTo>
                    <a:pt x="194" y="0"/>
                    <a:pt x="135" y="23"/>
                    <a:pt x="90" y="68"/>
                  </a:cubicBezTo>
                  <a:cubicBezTo>
                    <a:pt x="1" y="157"/>
                    <a:pt x="1" y="304"/>
                    <a:pt x="90" y="394"/>
                  </a:cubicBezTo>
                  <a:cubicBezTo>
                    <a:pt x="135" y="438"/>
                    <a:pt x="194" y="461"/>
                    <a:pt x="253" y="461"/>
                  </a:cubicBezTo>
                  <a:cubicBezTo>
                    <a:pt x="312" y="461"/>
                    <a:pt x="371" y="438"/>
                    <a:pt x="416" y="394"/>
                  </a:cubicBezTo>
                  <a:cubicBezTo>
                    <a:pt x="506" y="304"/>
                    <a:pt x="506" y="157"/>
                    <a:pt x="416" y="68"/>
                  </a:cubicBezTo>
                  <a:cubicBezTo>
                    <a:pt x="371" y="23"/>
                    <a:pt x="312" y="0"/>
                    <a:pt x="25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1"/>
            <p:cNvSpPr/>
            <p:nvPr/>
          </p:nvSpPr>
          <p:spPr>
            <a:xfrm>
              <a:off x="1746807" y="487979"/>
              <a:ext cx="163558" cy="163558"/>
            </a:xfrm>
            <a:custGeom>
              <a:avLst/>
              <a:gdLst/>
              <a:ahLst/>
              <a:cxnLst/>
              <a:rect l="l" t="t" r="r" b="b"/>
              <a:pathLst>
                <a:path w="3603" h="3603" extrusionOk="0">
                  <a:moveTo>
                    <a:pt x="1802" y="608"/>
                  </a:moveTo>
                  <a:cubicBezTo>
                    <a:pt x="2461" y="608"/>
                    <a:pt x="2995" y="1142"/>
                    <a:pt x="2995" y="1801"/>
                  </a:cubicBezTo>
                  <a:cubicBezTo>
                    <a:pt x="2995" y="2460"/>
                    <a:pt x="2461" y="2995"/>
                    <a:pt x="1802" y="2995"/>
                  </a:cubicBezTo>
                  <a:cubicBezTo>
                    <a:pt x="1143" y="2995"/>
                    <a:pt x="608" y="2460"/>
                    <a:pt x="608" y="1801"/>
                  </a:cubicBezTo>
                  <a:cubicBezTo>
                    <a:pt x="608" y="1142"/>
                    <a:pt x="1143" y="608"/>
                    <a:pt x="1802" y="608"/>
                  </a:cubicBezTo>
                  <a:close/>
                  <a:moveTo>
                    <a:pt x="1802" y="1"/>
                  </a:moveTo>
                  <a:cubicBezTo>
                    <a:pt x="807" y="1"/>
                    <a:pt x="1" y="806"/>
                    <a:pt x="1" y="1801"/>
                  </a:cubicBezTo>
                  <a:cubicBezTo>
                    <a:pt x="2" y="2796"/>
                    <a:pt x="807" y="3602"/>
                    <a:pt x="1802" y="3602"/>
                  </a:cubicBezTo>
                  <a:cubicBezTo>
                    <a:pt x="2795" y="3602"/>
                    <a:pt x="3602" y="2797"/>
                    <a:pt x="3602" y="1801"/>
                  </a:cubicBezTo>
                  <a:cubicBezTo>
                    <a:pt x="3602" y="808"/>
                    <a:pt x="2796" y="1"/>
                    <a:pt x="1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1"/>
            <p:cNvSpPr/>
            <p:nvPr/>
          </p:nvSpPr>
          <p:spPr>
            <a:xfrm>
              <a:off x="1774407" y="515579"/>
              <a:ext cx="108358" cy="108358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94" y="139"/>
                  </a:moveTo>
                  <a:cubicBezTo>
                    <a:pt x="1243" y="139"/>
                    <a:pt x="1284" y="179"/>
                    <a:pt x="1284" y="228"/>
                  </a:cubicBezTo>
                  <a:cubicBezTo>
                    <a:pt x="1284" y="279"/>
                    <a:pt x="1243" y="318"/>
                    <a:pt x="1194" y="318"/>
                  </a:cubicBezTo>
                  <a:cubicBezTo>
                    <a:pt x="1143" y="318"/>
                    <a:pt x="1104" y="279"/>
                    <a:pt x="1104" y="228"/>
                  </a:cubicBezTo>
                  <a:cubicBezTo>
                    <a:pt x="1104" y="179"/>
                    <a:pt x="1144" y="139"/>
                    <a:pt x="1194" y="139"/>
                  </a:cubicBezTo>
                  <a:close/>
                  <a:moveTo>
                    <a:pt x="823" y="212"/>
                  </a:moveTo>
                  <a:cubicBezTo>
                    <a:pt x="858" y="212"/>
                    <a:pt x="892" y="233"/>
                    <a:pt x="906" y="267"/>
                  </a:cubicBezTo>
                  <a:cubicBezTo>
                    <a:pt x="925" y="313"/>
                    <a:pt x="904" y="364"/>
                    <a:pt x="857" y="384"/>
                  </a:cubicBezTo>
                  <a:cubicBezTo>
                    <a:pt x="846" y="389"/>
                    <a:pt x="835" y="391"/>
                    <a:pt x="824" y="391"/>
                  </a:cubicBezTo>
                  <a:cubicBezTo>
                    <a:pt x="788" y="391"/>
                    <a:pt x="755" y="370"/>
                    <a:pt x="740" y="336"/>
                  </a:cubicBezTo>
                  <a:cubicBezTo>
                    <a:pt x="722" y="290"/>
                    <a:pt x="746" y="238"/>
                    <a:pt x="790" y="219"/>
                  </a:cubicBezTo>
                  <a:cubicBezTo>
                    <a:pt x="801" y="214"/>
                    <a:pt x="812" y="212"/>
                    <a:pt x="823" y="212"/>
                  </a:cubicBezTo>
                  <a:close/>
                  <a:moveTo>
                    <a:pt x="1563" y="213"/>
                  </a:moveTo>
                  <a:cubicBezTo>
                    <a:pt x="1574" y="213"/>
                    <a:pt x="1586" y="215"/>
                    <a:pt x="1598" y="220"/>
                  </a:cubicBezTo>
                  <a:cubicBezTo>
                    <a:pt x="1644" y="238"/>
                    <a:pt x="1665" y="290"/>
                    <a:pt x="1646" y="336"/>
                  </a:cubicBezTo>
                  <a:cubicBezTo>
                    <a:pt x="1633" y="370"/>
                    <a:pt x="1599" y="391"/>
                    <a:pt x="1563" y="391"/>
                  </a:cubicBezTo>
                  <a:cubicBezTo>
                    <a:pt x="1552" y="391"/>
                    <a:pt x="1540" y="389"/>
                    <a:pt x="1529" y="384"/>
                  </a:cubicBezTo>
                  <a:cubicBezTo>
                    <a:pt x="1484" y="365"/>
                    <a:pt x="1463" y="313"/>
                    <a:pt x="1481" y="268"/>
                  </a:cubicBezTo>
                  <a:cubicBezTo>
                    <a:pt x="1494" y="233"/>
                    <a:pt x="1527" y="213"/>
                    <a:pt x="1563" y="213"/>
                  </a:cubicBezTo>
                  <a:close/>
                  <a:moveTo>
                    <a:pt x="512" y="421"/>
                  </a:moveTo>
                  <a:cubicBezTo>
                    <a:pt x="535" y="421"/>
                    <a:pt x="557" y="430"/>
                    <a:pt x="575" y="448"/>
                  </a:cubicBezTo>
                  <a:cubicBezTo>
                    <a:pt x="610" y="481"/>
                    <a:pt x="610" y="538"/>
                    <a:pt x="575" y="574"/>
                  </a:cubicBezTo>
                  <a:cubicBezTo>
                    <a:pt x="558" y="592"/>
                    <a:pt x="535" y="601"/>
                    <a:pt x="512" y="601"/>
                  </a:cubicBezTo>
                  <a:cubicBezTo>
                    <a:pt x="489" y="601"/>
                    <a:pt x="466" y="592"/>
                    <a:pt x="448" y="574"/>
                  </a:cubicBezTo>
                  <a:cubicBezTo>
                    <a:pt x="412" y="539"/>
                    <a:pt x="412" y="482"/>
                    <a:pt x="448" y="448"/>
                  </a:cubicBezTo>
                  <a:cubicBezTo>
                    <a:pt x="466" y="430"/>
                    <a:pt x="489" y="421"/>
                    <a:pt x="512" y="421"/>
                  </a:cubicBezTo>
                  <a:close/>
                  <a:moveTo>
                    <a:pt x="1876" y="421"/>
                  </a:moveTo>
                  <a:cubicBezTo>
                    <a:pt x="1899" y="421"/>
                    <a:pt x="1922" y="430"/>
                    <a:pt x="1939" y="448"/>
                  </a:cubicBezTo>
                  <a:cubicBezTo>
                    <a:pt x="1974" y="481"/>
                    <a:pt x="1974" y="538"/>
                    <a:pt x="1939" y="574"/>
                  </a:cubicBezTo>
                  <a:cubicBezTo>
                    <a:pt x="1922" y="592"/>
                    <a:pt x="1899" y="601"/>
                    <a:pt x="1876" y="601"/>
                  </a:cubicBezTo>
                  <a:cubicBezTo>
                    <a:pt x="1853" y="601"/>
                    <a:pt x="1830" y="592"/>
                    <a:pt x="1813" y="574"/>
                  </a:cubicBezTo>
                  <a:cubicBezTo>
                    <a:pt x="1779" y="539"/>
                    <a:pt x="1779" y="482"/>
                    <a:pt x="1813" y="448"/>
                  </a:cubicBezTo>
                  <a:cubicBezTo>
                    <a:pt x="1830" y="430"/>
                    <a:pt x="1853" y="421"/>
                    <a:pt x="1876" y="421"/>
                  </a:cubicBezTo>
                  <a:close/>
                  <a:moveTo>
                    <a:pt x="2086" y="735"/>
                  </a:moveTo>
                  <a:cubicBezTo>
                    <a:pt x="2121" y="735"/>
                    <a:pt x="2154" y="755"/>
                    <a:pt x="2168" y="790"/>
                  </a:cubicBezTo>
                  <a:cubicBezTo>
                    <a:pt x="2187" y="837"/>
                    <a:pt x="2166" y="887"/>
                    <a:pt x="2120" y="907"/>
                  </a:cubicBezTo>
                  <a:cubicBezTo>
                    <a:pt x="2109" y="912"/>
                    <a:pt x="2097" y="914"/>
                    <a:pt x="2086" y="914"/>
                  </a:cubicBezTo>
                  <a:cubicBezTo>
                    <a:pt x="2051" y="914"/>
                    <a:pt x="2018" y="893"/>
                    <a:pt x="2003" y="859"/>
                  </a:cubicBezTo>
                  <a:cubicBezTo>
                    <a:pt x="1985" y="812"/>
                    <a:pt x="2006" y="761"/>
                    <a:pt x="2051" y="742"/>
                  </a:cubicBezTo>
                  <a:cubicBezTo>
                    <a:pt x="2063" y="737"/>
                    <a:pt x="2075" y="735"/>
                    <a:pt x="2086" y="735"/>
                  </a:cubicBezTo>
                  <a:close/>
                  <a:moveTo>
                    <a:pt x="301" y="735"/>
                  </a:moveTo>
                  <a:cubicBezTo>
                    <a:pt x="313" y="735"/>
                    <a:pt x="324" y="737"/>
                    <a:pt x="335" y="742"/>
                  </a:cubicBezTo>
                  <a:cubicBezTo>
                    <a:pt x="382" y="760"/>
                    <a:pt x="403" y="812"/>
                    <a:pt x="384" y="859"/>
                  </a:cubicBezTo>
                  <a:cubicBezTo>
                    <a:pt x="370" y="893"/>
                    <a:pt x="337" y="914"/>
                    <a:pt x="301" y="914"/>
                  </a:cubicBezTo>
                  <a:cubicBezTo>
                    <a:pt x="290" y="914"/>
                    <a:pt x="278" y="912"/>
                    <a:pt x="267" y="907"/>
                  </a:cubicBezTo>
                  <a:cubicBezTo>
                    <a:pt x="222" y="887"/>
                    <a:pt x="200" y="835"/>
                    <a:pt x="219" y="790"/>
                  </a:cubicBezTo>
                  <a:cubicBezTo>
                    <a:pt x="233" y="755"/>
                    <a:pt x="266" y="735"/>
                    <a:pt x="301" y="735"/>
                  </a:cubicBezTo>
                  <a:close/>
                  <a:moveTo>
                    <a:pt x="228" y="1103"/>
                  </a:moveTo>
                  <a:cubicBezTo>
                    <a:pt x="277" y="1103"/>
                    <a:pt x="319" y="1144"/>
                    <a:pt x="319" y="1193"/>
                  </a:cubicBezTo>
                  <a:cubicBezTo>
                    <a:pt x="319" y="1243"/>
                    <a:pt x="279" y="1283"/>
                    <a:pt x="228" y="1283"/>
                  </a:cubicBezTo>
                  <a:cubicBezTo>
                    <a:pt x="179" y="1283"/>
                    <a:pt x="138" y="1244"/>
                    <a:pt x="138" y="1193"/>
                  </a:cubicBezTo>
                  <a:cubicBezTo>
                    <a:pt x="139" y="1145"/>
                    <a:pt x="179" y="1103"/>
                    <a:pt x="228" y="1103"/>
                  </a:cubicBezTo>
                  <a:close/>
                  <a:moveTo>
                    <a:pt x="2159" y="1103"/>
                  </a:moveTo>
                  <a:cubicBezTo>
                    <a:pt x="2208" y="1103"/>
                    <a:pt x="2248" y="1145"/>
                    <a:pt x="2248" y="1193"/>
                  </a:cubicBezTo>
                  <a:cubicBezTo>
                    <a:pt x="2248" y="1243"/>
                    <a:pt x="2208" y="1283"/>
                    <a:pt x="2159" y="1283"/>
                  </a:cubicBezTo>
                  <a:cubicBezTo>
                    <a:pt x="2109" y="1283"/>
                    <a:pt x="2069" y="1244"/>
                    <a:pt x="2069" y="1193"/>
                  </a:cubicBezTo>
                  <a:cubicBezTo>
                    <a:pt x="2069" y="1144"/>
                    <a:pt x="2108" y="1103"/>
                    <a:pt x="2159" y="1103"/>
                  </a:cubicBezTo>
                  <a:close/>
                  <a:moveTo>
                    <a:pt x="2085" y="1473"/>
                  </a:moveTo>
                  <a:cubicBezTo>
                    <a:pt x="2096" y="1473"/>
                    <a:pt x="2108" y="1475"/>
                    <a:pt x="2120" y="1480"/>
                  </a:cubicBezTo>
                  <a:cubicBezTo>
                    <a:pt x="2165" y="1498"/>
                    <a:pt x="2187" y="1551"/>
                    <a:pt x="2168" y="1597"/>
                  </a:cubicBezTo>
                  <a:cubicBezTo>
                    <a:pt x="2155" y="1631"/>
                    <a:pt x="2121" y="1652"/>
                    <a:pt x="2085" y="1652"/>
                  </a:cubicBezTo>
                  <a:cubicBezTo>
                    <a:pt x="2074" y="1652"/>
                    <a:pt x="2062" y="1650"/>
                    <a:pt x="2051" y="1645"/>
                  </a:cubicBezTo>
                  <a:cubicBezTo>
                    <a:pt x="2006" y="1625"/>
                    <a:pt x="1985" y="1575"/>
                    <a:pt x="2003" y="1528"/>
                  </a:cubicBezTo>
                  <a:cubicBezTo>
                    <a:pt x="2016" y="1494"/>
                    <a:pt x="2049" y="1473"/>
                    <a:pt x="2085" y="1473"/>
                  </a:cubicBezTo>
                  <a:close/>
                  <a:moveTo>
                    <a:pt x="303" y="1473"/>
                  </a:moveTo>
                  <a:cubicBezTo>
                    <a:pt x="338" y="1473"/>
                    <a:pt x="371" y="1494"/>
                    <a:pt x="385" y="1528"/>
                  </a:cubicBezTo>
                  <a:cubicBezTo>
                    <a:pt x="404" y="1575"/>
                    <a:pt x="382" y="1625"/>
                    <a:pt x="337" y="1645"/>
                  </a:cubicBezTo>
                  <a:cubicBezTo>
                    <a:pt x="325" y="1650"/>
                    <a:pt x="313" y="1652"/>
                    <a:pt x="302" y="1652"/>
                  </a:cubicBezTo>
                  <a:cubicBezTo>
                    <a:pt x="267" y="1652"/>
                    <a:pt x="235" y="1632"/>
                    <a:pt x="219" y="1597"/>
                  </a:cubicBezTo>
                  <a:cubicBezTo>
                    <a:pt x="200" y="1551"/>
                    <a:pt x="222" y="1499"/>
                    <a:pt x="268" y="1480"/>
                  </a:cubicBezTo>
                  <a:cubicBezTo>
                    <a:pt x="279" y="1475"/>
                    <a:pt x="291" y="1473"/>
                    <a:pt x="303" y="1473"/>
                  </a:cubicBezTo>
                  <a:close/>
                  <a:moveTo>
                    <a:pt x="1194" y="511"/>
                  </a:moveTo>
                  <a:cubicBezTo>
                    <a:pt x="1570" y="511"/>
                    <a:pt x="1876" y="817"/>
                    <a:pt x="1876" y="1193"/>
                  </a:cubicBezTo>
                  <a:cubicBezTo>
                    <a:pt x="1876" y="1571"/>
                    <a:pt x="1570" y="1876"/>
                    <a:pt x="1194" y="1876"/>
                  </a:cubicBezTo>
                  <a:cubicBezTo>
                    <a:pt x="816" y="1876"/>
                    <a:pt x="511" y="1571"/>
                    <a:pt x="511" y="1193"/>
                  </a:cubicBezTo>
                  <a:cubicBezTo>
                    <a:pt x="512" y="817"/>
                    <a:pt x="816" y="511"/>
                    <a:pt x="1194" y="511"/>
                  </a:cubicBezTo>
                  <a:close/>
                  <a:moveTo>
                    <a:pt x="1876" y="1786"/>
                  </a:moveTo>
                  <a:cubicBezTo>
                    <a:pt x="1899" y="1786"/>
                    <a:pt x="1922" y="1795"/>
                    <a:pt x="1939" y="1813"/>
                  </a:cubicBezTo>
                  <a:cubicBezTo>
                    <a:pt x="1974" y="1847"/>
                    <a:pt x="1974" y="1904"/>
                    <a:pt x="1939" y="1940"/>
                  </a:cubicBezTo>
                  <a:cubicBezTo>
                    <a:pt x="1922" y="1957"/>
                    <a:pt x="1899" y="1965"/>
                    <a:pt x="1876" y="1965"/>
                  </a:cubicBezTo>
                  <a:cubicBezTo>
                    <a:pt x="1853" y="1965"/>
                    <a:pt x="1830" y="1957"/>
                    <a:pt x="1813" y="1940"/>
                  </a:cubicBezTo>
                  <a:cubicBezTo>
                    <a:pt x="1778" y="1904"/>
                    <a:pt x="1778" y="1847"/>
                    <a:pt x="1813" y="1813"/>
                  </a:cubicBezTo>
                  <a:cubicBezTo>
                    <a:pt x="1830" y="1795"/>
                    <a:pt x="1853" y="1786"/>
                    <a:pt x="1876" y="1786"/>
                  </a:cubicBezTo>
                  <a:close/>
                  <a:moveTo>
                    <a:pt x="512" y="1786"/>
                  </a:moveTo>
                  <a:cubicBezTo>
                    <a:pt x="535" y="1786"/>
                    <a:pt x="557" y="1795"/>
                    <a:pt x="575" y="1813"/>
                  </a:cubicBezTo>
                  <a:cubicBezTo>
                    <a:pt x="610" y="1847"/>
                    <a:pt x="610" y="1904"/>
                    <a:pt x="575" y="1940"/>
                  </a:cubicBezTo>
                  <a:cubicBezTo>
                    <a:pt x="558" y="1958"/>
                    <a:pt x="535" y="1967"/>
                    <a:pt x="512" y="1967"/>
                  </a:cubicBezTo>
                  <a:cubicBezTo>
                    <a:pt x="489" y="1967"/>
                    <a:pt x="466" y="1958"/>
                    <a:pt x="448" y="1940"/>
                  </a:cubicBezTo>
                  <a:cubicBezTo>
                    <a:pt x="412" y="1904"/>
                    <a:pt x="412" y="1847"/>
                    <a:pt x="448" y="1813"/>
                  </a:cubicBezTo>
                  <a:cubicBezTo>
                    <a:pt x="466" y="1795"/>
                    <a:pt x="489" y="1786"/>
                    <a:pt x="512" y="1786"/>
                  </a:cubicBezTo>
                  <a:close/>
                  <a:moveTo>
                    <a:pt x="1562" y="1995"/>
                  </a:moveTo>
                  <a:cubicBezTo>
                    <a:pt x="1597" y="1995"/>
                    <a:pt x="1630" y="2016"/>
                    <a:pt x="1644" y="2050"/>
                  </a:cubicBezTo>
                  <a:cubicBezTo>
                    <a:pt x="1664" y="2097"/>
                    <a:pt x="1643" y="2150"/>
                    <a:pt x="1597" y="2168"/>
                  </a:cubicBezTo>
                  <a:cubicBezTo>
                    <a:pt x="1585" y="2172"/>
                    <a:pt x="1574" y="2174"/>
                    <a:pt x="1562" y="2174"/>
                  </a:cubicBezTo>
                  <a:cubicBezTo>
                    <a:pt x="1527" y="2174"/>
                    <a:pt x="1495" y="2154"/>
                    <a:pt x="1480" y="2119"/>
                  </a:cubicBezTo>
                  <a:cubicBezTo>
                    <a:pt x="1461" y="2073"/>
                    <a:pt x="1482" y="2021"/>
                    <a:pt x="1528" y="2002"/>
                  </a:cubicBezTo>
                  <a:cubicBezTo>
                    <a:pt x="1539" y="1997"/>
                    <a:pt x="1551" y="1995"/>
                    <a:pt x="1562" y="1995"/>
                  </a:cubicBezTo>
                  <a:close/>
                  <a:moveTo>
                    <a:pt x="824" y="1995"/>
                  </a:moveTo>
                  <a:cubicBezTo>
                    <a:pt x="836" y="1995"/>
                    <a:pt x="847" y="1997"/>
                    <a:pt x="859" y="2002"/>
                  </a:cubicBezTo>
                  <a:cubicBezTo>
                    <a:pt x="904" y="2021"/>
                    <a:pt x="926" y="2074"/>
                    <a:pt x="907" y="2119"/>
                  </a:cubicBezTo>
                  <a:cubicBezTo>
                    <a:pt x="894" y="2154"/>
                    <a:pt x="860" y="2174"/>
                    <a:pt x="825" y="2174"/>
                  </a:cubicBezTo>
                  <a:cubicBezTo>
                    <a:pt x="813" y="2174"/>
                    <a:pt x="802" y="2172"/>
                    <a:pt x="790" y="2168"/>
                  </a:cubicBezTo>
                  <a:cubicBezTo>
                    <a:pt x="744" y="2150"/>
                    <a:pt x="722" y="2097"/>
                    <a:pt x="741" y="2050"/>
                  </a:cubicBezTo>
                  <a:cubicBezTo>
                    <a:pt x="755" y="2016"/>
                    <a:pt x="788" y="1995"/>
                    <a:pt x="824" y="1995"/>
                  </a:cubicBezTo>
                  <a:close/>
                  <a:moveTo>
                    <a:pt x="1194" y="2068"/>
                  </a:moveTo>
                  <a:cubicBezTo>
                    <a:pt x="1243" y="2068"/>
                    <a:pt x="1284" y="2108"/>
                    <a:pt x="1284" y="2158"/>
                  </a:cubicBezTo>
                  <a:cubicBezTo>
                    <a:pt x="1282" y="2209"/>
                    <a:pt x="1243" y="2248"/>
                    <a:pt x="1194" y="2248"/>
                  </a:cubicBezTo>
                  <a:cubicBezTo>
                    <a:pt x="1143" y="2248"/>
                    <a:pt x="1104" y="2209"/>
                    <a:pt x="1104" y="2158"/>
                  </a:cubicBezTo>
                  <a:cubicBezTo>
                    <a:pt x="1104" y="2108"/>
                    <a:pt x="1143" y="2068"/>
                    <a:pt x="1194" y="2068"/>
                  </a:cubicBezTo>
                  <a:close/>
                  <a:moveTo>
                    <a:pt x="1194" y="0"/>
                  </a:moveTo>
                  <a:cubicBezTo>
                    <a:pt x="535" y="0"/>
                    <a:pt x="0" y="534"/>
                    <a:pt x="0" y="1193"/>
                  </a:cubicBezTo>
                  <a:cubicBezTo>
                    <a:pt x="0" y="1852"/>
                    <a:pt x="535" y="2387"/>
                    <a:pt x="1194" y="2387"/>
                  </a:cubicBezTo>
                  <a:cubicBezTo>
                    <a:pt x="1853" y="2387"/>
                    <a:pt x="2387" y="1852"/>
                    <a:pt x="2387" y="1193"/>
                  </a:cubicBezTo>
                  <a:cubicBezTo>
                    <a:pt x="2387" y="534"/>
                    <a:pt x="185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1"/>
            <p:cNvSpPr/>
            <p:nvPr/>
          </p:nvSpPr>
          <p:spPr>
            <a:xfrm>
              <a:off x="1824523" y="521844"/>
              <a:ext cx="8171" cy="817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0" y="41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39" y="180"/>
                    <a:pt x="180" y="141"/>
                    <a:pt x="180" y="90"/>
                  </a:cubicBezTo>
                  <a:cubicBezTo>
                    <a:pt x="180" y="42"/>
                    <a:pt x="139" y="1"/>
                    <a:pt x="9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1"/>
            <p:cNvSpPr/>
            <p:nvPr/>
          </p:nvSpPr>
          <p:spPr>
            <a:xfrm>
              <a:off x="1824523" y="609456"/>
              <a:ext cx="8171" cy="817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0" y="40"/>
                    <a:pt x="0" y="90"/>
                  </a:cubicBezTo>
                  <a:cubicBezTo>
                    <a:pt x="0" y="140"/>
                    <a:pt x="39" y="180"/>
                    <a:pt x="90" y="180"/>
                  </a:cubicBezTo>
                  <a:cubicBezTo>
                    <a:pt x="139" y="180"/>
                    <a:pt x="180" y="141"/>
                    <a:pt x="180" y="90"/>
                  </a:cubicBezTo>
                  <a:cubicBezTo>
                    <a:pt x="178" y="42"/>
                    <a:pt x="139" y="0"/>
                    <a:pt x="9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1"/>
            <p:cNvSpPr/>
            <p:nvPr/>
          </p:nvSpPr>
          <p:spPr>
            <a:xfrm>
              <a:off x="1780671" y="565650"/>
              <a:ext cx="8216" cy="8171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1" y="0"/>
                    <a:pt x="0" y="41"/>
                    <a:pt x="0" y="90"/>
                  </a:cubicBezTo>
                  <a:cubicBezTo>
                    <a:pt x="1" y="140"/>
                    <a:pt x="41" y="180"/>
                    <a:pt x="90" y="180"/>
                  </a:cubicBezTo>
                  <a:cubicBezTo>
                    <a:pt x="139" y="180"/>
                    <a:pt x="181" y="141"/>
                    <a:pt x="181" y="90"/>
                  </a:cubicBezTo>
                  <a:cubicBezTo>
                    <a:pt x="181" y="41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1"/>
            <p:cNvSpPr/>
            <p:nvPr/>
          </p:nvSpPr>
          <p:spPr>
            <a:xfrm>
              <a:off x="1868374" y="565650"/>
              <a:ext cx="8171" cy="817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0" y="42"/>
                    <a:pt x="0" y="90"/>
                  </a:cubicBezTo>
                  <a:cubicBezTo>
                    <a:pt x="0" y="140"/>
                    <a:pt x="39" y="180"/>
                    <a:pt x="90" y="180"/>
                  </a:cubicBezTo>
                  <a:cubicBezTo>
                    <a:pt x="138" y="180"/>
                    <a:pt x="180" y="141"/>
                    <a:pt x="180" y="90"/>
                  </a:cubicBezTo>
                  <a:cubicBezTo>
                    <a:pt x="180" y="41"/>
                    <a:pt x="139" y="0"/>
                    <a:pt x="9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1"/>
            <p:cNvSpPr/>
            <p:nvPr/>
          </p:nvSpPr>
          <p:spPr>
            <a:xfrm>
              <a:off x="1793064" y="596655"/>
              <a:ext cx="8988" cy="8171"/>
            </a:xfrm>
            <a:custGeom>
              <a:avLst/>
              <a:gdLst/>
              <a:ahLst/>
              <a:cxnLst/>
              <a:rect l="l" t="t" r="r" b="b"/>
              <a:pathLst>
                <a:path w="198" h="180" extrusionOk="0">
                  <a:moveTo>
                    <a:pt x="100" y="0"/>
                  </a:moveTo>
                  <a:cubicBezTo>
                    <a:pt x="77" y="0"/>
                    <a:pt x="54" y="9"/>
                    <a:pt x="36" y="27"/>
                  </a:cubicBezTo>
                  <a:cubicBezTo>
                    <a:pt x="0" y="61"/>
                    <a:pt x="0" y="118"/>
                    <a:pt x="36" y="154"/>
                  </a:cubicBezTo>
                  <a:cubicBezTo>
                    <a:pt x="54" y="171"/>
                    <a:pt x="77" y="179"/>
                    <a:pt x="100" y="179"/>
                  </a:cubicBezTo>
                  <a:cubicBezTo>
                    <a:pt x="123" y="179"/>
                    <a:pt x="146" y="171"/>
                    <a:pt x="163" y="154"/>
                  </a:cubicBezTo>
                  <a:cubicBezTo>
                    <a:pt x="198" y="119"/>
                    <a:pt x="198" y="63"/>
                    <a:pt x="163" y="27"/>
                  </a:cubicBezTo>
                  <a:cubicBezTo>
                    <a:pt x="146" y="9"/>
                    <a:pt x="123" y="0"/>
                    <a:pt x="10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1"/>
            <p:cNvSpPr/>
            <p:nvPr/>
          </p:nvSpPr>
          <p:spPr>
            <a:xfrm>
              <a:off x="1855119" y="534691"/>
              <a:ext cx="8943" cy="8171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99" y="0"/>
                  </a:moveTo>
                  <a:cubicBezTo>
                    <a:pt x="76" y="0"/>
                    <a:pt x="53" y="9"/>
                    <a:pt x="35" y="27"/>
                  </a:cubicBezTo>
                  <a:cubicBezTo>
                    <a:pt x="0" y="60"/>
                    <a:pt x="0" y="117"/>
                    <a:pt x="35" y="153"/>
                  </a:cubicBezTo>
                  <a:cubicBezTo>
                    <a:pt x="52" y="171"/>
                    <a:pt x="75" y="180"/>
                    <a:pt x="98" y="180"/>
                  </a:cubicBezTo>
                  <a:cubicBezTo>
                    <a:pt x="121" y="180"/>
                    <a:pt x="144" y="171"/>
                    <a:pt x="161" y="153"/>
                  </a:cubicBezTo>
                  <a:cubicBezTo>
                    <a:pt x="196" y="118"/>
                    <a:pt x="196" y="62"/>
                    <a:pt x="161" y="27"/>
                  </a:cubicBezTo>
                  <a:cubicBezTo>
                    <a:pt x="144" y="9"/>
                    <a:pt x="121" y="0"/>
                    <a:pt x="9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1"/>
            <p:cNvSpPr/>
            <p:nvPr/>
          </p:nvSpPr>
          <p:spPr>
            <a:xfrm>
              <a:off x="1793064" y="534691"/>
              <a:ext cx="8988" cy="8171"/>
            </a:xfrm>
            <a:custGeom>
              <a:avLst/>
              <a:gdLst/>
              <a:ahLst/>
              <a:cxnLst/>
              <a:rect l="l" t="t" r="r" b="b"/>
              <a:pathLst>
                <a:path w="198" h="180" extrusionOk="0">
                  <a:moveTo>
                    <a:pt x="100" y="0"/>
                  </a:moveTo>
                  <a:cubicBezTo>
                    <a:pt x="77" y="0"/>
                    <a:pt x="54" y="9"/>
                    <a:pt x="36" y="27"/>
                  </a:cubicBezTo>
                  <a:cubicBezTo>
                    <a:pt x="0" y="60"/>
                    <a:pt x="0" y="117"/>
                    <a:pt x="36" y="153"/>
                  </a:cubicBezTo>
                  <a:cubicBezTo>
                    <a:pt x="54" y="171"/>
                    <a:pt x="77" y="180"/>
                    <a:pt x="100" y="180"/>
                  </a:cubicBezTo>
                  <a:cubicBezTo>
                    <a:pt x="123" y="180"/>
                    <a:pt x="146" y="171"/>
                    <a:pt x="163" y="153"/>
                  </a:cubicBezTo>
                  <a:cubicBezTo>
                    <a:pt x="198" y="118"/>
                    <a:pt x="198" y="62"/>
                    <a:pt x="163" y="27"/>
                  </a:cubicBezTo>
                  <a:cubicBezTo>
                    <a:pt x="146" y="9"/>
                    <a:pt x="123" y="0"/>
                    <a:pt x="10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1"/>
            <p:cNvSpPr/>
            <p:nvPr/>
          </p:nvSpPr>
          <p:spPr>
            <a:xfrm>
              <a:off x="1855164" y="596655"/>
              <a:ext cx="8897" cy="8171"/>
            </a:xfrm>
            <a:custGeom>
              <a:avLst/>
              <a:gdLst/>
              <a:ahLst/>
              <a:cxnLst/>
              <a:rect l="l" t="t" r="r" b="b"/>
              <a:pathLst>
                <a:path w="196" h="180" extrusionOk="0">
                  <a:moveTo>
                    <a:pt x="97" y="0"/>
                  </a:moveTo>
                  <a:cubicBezTo>
                    <a:pt x="74" y="0"/>
                    <a:pt x="51" y="9"/>
                    <a:pt x="34" y="27"/>
                  </a:cubicBezTo>
                  <a:cubicBezTo>
                    <a:pt x="0" y="61"/>
                    <a:pt x="0" y="118"/>
                    <a:pt x="34" y="154"/>
                  </a:cubicBezTo>
                  <a:cubicBezTo>
                    <a:pt x="51" y="171"/>
                    <a:pt x="74" y="179"/>
                    <a:pt x="97" y="179"/>
                  </a:cubicBezTo>
                  <a:cubicBezTo>
                    <a:pt x="120" y="179"/>
                    <a:pt x="143" y="171"/>
                    <a:pt x="160" y="154"/>
                  </a:cubicBezTo>
                  <a:cubicBezTo>
                    <a:pt x="195" y="118"/>
                    <a:pt x="195" y="61"/>
                    <a:pt x="160" y="27"/>
                  </a:cubicBezTo>
                  <a:cubicBezTo>
                    <a:pt x="143" y="9"/>
                    <a:pt x="120" y="0"/>
                    <a:pt x="9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1"/>
            <p:cNvSpPr/>
            <p:nvPr/>
          </p:nvSpPr>
          <p:spPr>
            <a:xfrm>
              <a:off x="1807227" y="525158"/>
              <a:ext cx="9261" cy="8171"/>
            </a:xfrm>
            <a:custGeom>
              <a:avLst/>
              <a:gdLst/>
              <a:ahLst/>
              <a:cxnLst/>
              <a:rect l="l" t="t" r="r" b="b"/>
              <a:pathLst>
                <a:path w="204" h="180" extrusionOk="0">
                  <a:moveTo>
                    <a:pt x="102" y="1"/>
                  </a:moveTo>
                  <a:cubicBezTo>
                    <a:pt x="91" y="1"/>
                    <a:pt x="79" y="3"/>
                    <a:pt x="68" y="8"/>
                  </a:cubicBezTo>
                  <a:cubicBezTo>
                    <a:pt x="22" y="27"/>
                    <a:pt x="1" y="79"/>
                    <a:pt x="20" y="125"/>
                  </a:cubicBezTo>
                  <a:cubicBezTo>
                    <a:pt x="34" y="159"/>
                    <a:pt x="67" y="180"/>
                    <a:pt x="102" y="180"/>
                  </a:cubicBezTo>
                  <a:cubicBezTo>
                    <a:pt x="113" y="180"/>
                    <a:pt x="124" y="178"/>
                    <a:pt x="136" y="173"/>
                  </a:cubicBezTo>
                  <a:cubicBezTo>
                    <a:pt x="182" y="154"/>
                    <a:pt x="203" y="102"/>
                    <a:pt x="184" y="56"/>
                  </a:cubicBezTo>
                  <a:cubicBezTo>
                    <a:pt x="170" y="22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1"/>
            <p:cNvSpPr/>
            <p:nvPr/>
          </p:nvSpPr>
          <p:spPr>
            <a:xfrm>
              <a:off x="1840774" y="606188"/>
              <a:ext cx="9261" cy="8171"/>
            </a:xfrm>
            <a:custGeom>
              <a:avLst/>
              <a:gdLst/>
              <a:ahLst/>
              <a:cxnLst/>
              <a:rect l="l" t="t" r="r" b="b"/>
              <a:pathLst>
                <a:path w="204" h="180" extrusionOk="0">
                  <a:moveTo>
                    <a:pt x="102" y="0"/>
                  </a:moveTo>
                  <a:cubicBezTo>
                    <a:pt x="90" y="0"/>
                    <a:pt x="78" y="2"/>
                    <a:pt x="67" y="7"/>
                  </a:cubicBezTo>
                  <a:cubicBezTo>
                    <a:pt x="22" y="25"/>
                    <a:pt x="1" y="78"/>
                    <a:pt x="19" y="124"/>
                  </a:cubicBezTo>
                  <a:cubicBezTo>
                    <a:pt x="33" y="159"/>
                    <a:pt x="66" y="180"/>
                    <a:pt x="101" y="180"/>
                  </a:cubicBezTo>
                  <a:cubicBezTo>
                    <a:pt x="113" y="180"/>
                    <a:pt x="125" y="177"/>
                    <a:pt x="136" y="173"/>
                  </a:cubicBezTo>
                  <a:cubicBezTo>
                    <a:pt x="182" y="155"/>
                    <a:pt x="203" y="102"/>
                    <a:pt x="185" y="56"/>
                  </a:cubicBezTo>
                  <a:cubicBezTo>
                    <a:pt x="170" y="21"/>
                    <a:pt x="137" y="0"/>
                    <a:pt x="10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1"/>
            <p:cNvSpPr/>
            <p:nvPr/>
          </p:nvSpPr>
          <p:spPr>
            <a:xfrm>
              <a:off x="1783486" y="582446"/>
              <a:ext cx="9306" cy="8171"/>
            </a:xfrm>
            <a:custGeom>
              <a:avLst/>
              <a:gdLst/>
              <a:ahLst/>
              <a:cxnLst/>
              <a:rect l="l" t="t" r="r" b="b"/>
              <a:pathLst>
                <a:path w="205" h="180" extrusionOk="0">
                  <a:moveTo>
                    <a:pt x="102" y="0"/>
                  </a:moveTo>
                  <a:cubicBezTo>
                    <a:pt x="91" y="0"/>
                    <a:pt x="79" y="2"/>
                    <a:pt x="68" y="7"/>
                  </a:cubicBezTo>
                  <a:cubicBezTo>
                    <a:pt x="22" y="25"/>
                    <a:pt x="0" y="78"/>
                    <a:pt x="19" y="124"/>
                  </a:cubicBezTo>
                  <a:cubicBezTo>
                    <a:pt x="33" y="158"/>
                    <a:pt x="67" y="179"/>
                    <a:pt x="103" y="179"/>
                  </a:cubicBezTo>
                  <a:cubicBezTo>
                    <a:pt x="114" y="179"/>
                    <a:pt x="125" y="177"/>
                    <a:pt x="137" y="172"/>
                  </a:cubicBezTo>
                  <a:cubicBezTo>
                    <a:pt x="183" y="155"/>
                    <a:pt x="204" y="102"/>
                    <a:pt x="185" y="55"/>
                  </a:cubicBezTo>
                  <a:cubicBezTo>
                    <a:pt x="171" y="21"/>
                    <a:pt x="137" y="0"/>
                    <a:pt x="10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1"/>
            <p:cNvSpPr/>
            <p:nvPr/>
          </p:nvSpPr>
          <p:spPr>
            <a:xfrm>
              <a:off x="1864425" y="548899"/>
              <a:ext cx="9306" cy="8171"/>
            </a:xfrm>
            <a:custGeom>
              <a:avLst/>
              <a:gdLst/>
              <a:ahLst/>
              <a:cxnLst/>
              <a:rect l="l" t="t" r="r" b="b"/>
              <a:pathLst>
                <a:path w="205" h="180" extrusionOk="0">
                  <a:moveTo>
                    <a:pt x="103" y="1"/>
                  </a:moveTo>
                  <a:cubicBezTo>
                    <a:pt x="91" y="1"/>
                    <a:pt x="80" y="3"/>
                    <a:pt x="68" y="8"/>
                  </a:cubicBezTo>
                  <a:cubicBezTo>
                    <a:pt x="23" y="26"/>
                    <a:pt x="1" y="78"/>
                    <a:pt x="20" y="125"/>
                  </a:cubicBezTo>
                  <a:cubicBezTo>
                    <a:pt x="33" y="158"/>
                    <a:pt x="67" y="180"/>
                    <a:pt x="103" y="180"/>
                  </a:cubicBezTo>
                  <a:cubicBezTo>
                    <a:pt x="114" y="180"/>
                    <a:pt x="126" y="178"/>
                    <a:pt x="137" y="173"/>
                  </a:cubicBezTo>
                  <a:cubicBezTo>
                    <a:pt x="183" y="155"/>
                    <a:pt x="204" y="103"/>
                    <a:pt x="185" y="56"/>
                  </a:cubicBezTo>
                  <a:cubicBezTo>
                    <a:pt x="172" y="22"/>
                    <a:pt x="138" y="1"/>
                    <a:pt x="10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1"/>
            <p:cNvSpPr/>
            <p:nvPr/>
          </p:nvSpPr>
          <p:spPr>
            <a:xfrm>
              <a:off x="1807182" y="606188"/>
              <a:ext cx="9306" cy="8171"/>
            </a:xfrm>
            <a:custGeom>
              <a:avLst/>
              <a:gdLst/>
              <a:ahLst/>
              <a:cxnLst/>
              <a:rect l="l" t="t" r="r" b="b"/>
              <a:pathLst>
                <a:path w="205" h="180" extrusionOk="0">
                  <a:moveTo>
                    <a:pt x="102" y="0"/>
                  </a:moveTo>
                  <a:cubicBezTo>
                    <a:pt x="67" y="0"/>
                    <a:pt x="35" y="21"/>
                    <a:pt x="19" y="56"/>
                  </a:cubicBezTo>
                  <a:cubicBezTo>
                    <a:pt x="0" y="102"/>
                    <a:pt x="22" y="153"/>
                    <a:pt x="68" y="173"/>
                  </a:cubicBezTo>
                  <a:cubicBezTo>
                    <a:pt x="80" y="177"/>
                    <a:pt x="91" y="180"/>
                    <a:pt x="103" y="180"/>
                  </a:cubicBezTo>
                  <a:cubicBezTo>
                    <a:pt x="138" y="180"/>
                    <a:pt x="170" y="159"/>
                    <a:pt x="185" y="124"/>
                  </a:cubicBezTo>
                  <a:cubicBezTo>
                    <a:pt x="204" y="78"/>
                    <a:pt x="182" y="25"/>
                    <a:pt x="137" y="7"/>
                  </a:cubicBezTo>
                  <a:cubicBezTo>
                    <a:pt x="125" y="2"/>
                    <a:pt x="113" y="0"/>
                    <a:pt x="10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1"/>
            <p:cNvSpPr/>
            <p:nvPr/>
          </p:nvSpPr>
          <p:spPr>
            <a:xfrm>
              <a:off x="1840774" y="525203"/>
              <a:ext cx="9261" cy="8126"/>
            </a:xfrm>
            <a:custGeom>
              <a:avLst/>
              <a:gdLst/>
              <a:ahLst/>
              <a:cxnLst/>
              <a:rect l="l" t="t" r="r" b="b"/>
              <a:pathLst>
                <a:path w="204" h="179" extrusionOk="0">
                  <a:moveTo>
                    <a:pt x="103" y="0"/>
                  </a:moveTo>
                  <a:cubicBezTo>
                    <a:pt x="67" y="0"/>
                    <a:pt x="34" y="21"/>
                    <a:pt x="19" y="56"/>
                  </a:cubicBezTo>
                  <a:cubicBezTo>
                    <a:pt x="1" y="101"/>
                    <a:pt x="22" y="153"/>
                    <a:pt x="67" y="172"/>
                  </a:cubicBezTo>
                  <a:cubicBezTo>
                    <a:pt x="78" y="177"/>
                    <a:pt x="90" y="179"/>
                    <a:pt x="101" y="179"/>
                  </a:cubicBezTo>
                  <a:cubicBezTo>
                    <a:pt x="137" y="179"/>
                    <a:pt x="170" y="158"/>
                    <a:pt x="185" y="124"/>
                  </a:cubicBezTo>
                  <a:cubicBezTo>
                    <a:pt x="203" y="77"/>
                    <a:pt x="182" y="26"/>
                    <a:pt x="136" y="7"/>
                  </a:cubicBezTo>
                  <a:cubicBezTo>
                    <a:pt x="125" y="2"/>
                    <a:pt x="114" y="0"/>
                    <a:pt x="10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1"/>
            <p:cNvSpPr/>
            <p:nvPr/>
          </p:nvSpPr>
          <p:spPr>
            <a:xfrm>
              <a:off x="1783486" y="548899"/>
              <a:ext cx="9306" cy="8216"/>
            </a:xfrm>
            <a:custGeom>
              <a:avLst/>
              <a:gdLst/>
              <a:ahLst/>
              <a:cxnLst/>
              <a:rect l="l" t="t" r="r" b="b"/>
              <a:pathLst>
                <a:path w="205" h="181" extrusionOk="0">
                  <a:moveTo>
                    <a:pt x="102" y="1"/>
                  </a:moveTo>
                  <a:cubicBezTo>
                    <a:pt x="67" y="1"/>
                    <a:pt x="35" y="21"/>
                    <a:pt x="21" y="56"/>
                  </a:cubicBezTo>
                  <a:cubicBezTo>
                    <a:pt x="0" y="101"/>
                    <a:pt x="22" y="153"/>
                    <a:pt x="68" y="173"/>
                  </a:cubicBezTo>
                  <a:cubicBezTo>
                    <a:pt x="79" y="178"/>
                    <a:pt x="91" y="180"/>
                    <a:pt x="103" y="180"/>
                  </a:cubicBezTo>
                  <a:cubicBezTo>
                    <a:pt x="138" y="180"/>
                    <a:pt x="170" y="160"/>
                    <a:pt x="185" y="125"/>
                  </a:cubicBezTo>
                  <a:cubicBezTo>
                    <a:pt x="204" y="78"/>
                    <a:pt x="183" y="27"/>
                    <a:pt x="137" y="8"/>
                  </a:cubicBezTo>
                  <a:cubicBezTo>
                    <a:pt x="125" y="3"/>
                    <a:pt x="113" y="1"/>
                    <a:pt x="10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1"/>
            <p:cNvSpPr/>
            <p:nvPr/>
          </p:nvSpPr>
          <p:spPr>
            <a:xfrm>
              <a:off x="1864470" y="582401"/>
              <a:ext cx="9261" cy="8216"/>
            </a:xfrm>
            <a:custGeom>
              <a:avLst/>
              <a:gdLst/>
              <a:ahLst/>
              <a:cxnLst/>
              <a:rect l="l" t="t" r="r" b="b"/>
              <a:pathLst>
                <a:path w="204" h="181" extrusionOk="0">
                  <a:moveTo>
                    <a:pt x="101" y="1"/>
                  </a:moveTo>
                  <a:cubicBezTo>
                    <a:pt x="66" y="1"/>
                    <a:pt x="34" y="22"/>
                    <a:pt x="19" y="56"/>
                  </a:cubicBezTo>
                  <a:cubicBezTo>
                    <a:pt x="1" y="103"/>
                    <a:pt x="22" y="153"/>
                    <a:pt x="67" y="173"/>
                  </a:cubicBezTo>
                  <a:cubicBezTo>
                    <a:pt x="79" y="178"/>
                    <a:pt x="91" y="180"/>
                    <a:pt x="102" y="180"/>
                  </a:cubicBezTo>
                  <a:cubicBezTo>
                    <a:pt x="137" y="180"/>
                    <a:pt x="170" y="160"/>
                    <a:pt x="184" y="125"/>
                  </a:cubicBezTo>
                  <a:cubicBezTo>
                    <a:pt x="203" y="79"/>
                    <a:pt x="182" y="27"/>
                    <a:pt x="136" y="8"/>
                  </a:cubicBezTo>
                  <a:cubicBezTo>
                    <a:pt x="124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1"/>
            <p:cNvSpPr/>
            <p:nvPr/>
          </p:nvSpPr>
          <p:spPr>
            <a:xfrm>
              <a:off x="1797558" y="538731"/>
              <a:ext cx="62055" cy="62055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681" y="241"/>
                  </a:moveTo>
                  <a:cubicBezTo>
                    <a:pt x="694" y="241"/>
                    <a:pt x="706" y="259"/>
                    <a:pt x="706" y="278"/>
                  </a:cubicBezTo>
                  <a:lnTo>
                    <a:pt x="706" y="361"/>
                  </a:lnTo>
                  <a:lnTo>
                    <a:pt x="742" y="366"/>
                  </a:lnTo>
                  <a:lnTo>
                    <a:pt x="763" y="286"/>
                  </a:lnTo>
                  <a:cubicBezTo>
                    <a:pt x="768" y="268"/>
                    <a:pt x="779" y="255"/>
                    <a:pt x="791" y="255"/>
                  </a:cubicBezTo>
                  <a:cubicBezTo>
                    <a:pt x="792" y="255"/>
                    <a:pt x="794" y="255"/>
                    <a:pt x="796" y="256"/>
                  </a:cubicBezTo>
                  <a:cubicBezTo>
                    <a:pt x="808" y="260"/>
                    <a:pt x="816" y="278"/>
                    <a:pt x="810" y="298"/>
                  </a:cubicBezTo>
                  <a:lnTo>
                    <a:pt x="789" y="378"/>
                  </a:lnTo>
                  <a:cubicBezTo>
                    <a:pt x="800" y="383"/>
                    <a:pt x="811" y="387"/>
                    <a:pt x="822" y="392"/>
                  </a:cubicBezTo>
                  <a:lnTo>
                    <a:pt x="864" y="319"/>
                  </a:lnTo>
                  <a:cubicBezTo>
                    <a:pt x="873" y="306"/>
                    <a:pt x="885" y="297"/>
                    <a:pt x="895" y="297"/>
                  </a:cubicBezTo>
                  <a:cubicBezTo>
                    <a:pt x="898" y="297"/>
                    <a:pt x="901" y="298"/>
                    <a:pt x="903" y="299"/>
                  </a:cubicBezTo>
                  <a:cubicBezTo>
                    <a:pt x="916" y="307"/>
                    <a:pt x="917" y="326"/>
                    <a:pt x="906" y="345"/>
                  </a:cubicBezTo>
                  <a:lnTo>
                    <a:pt x="865" y="417"/>
                  </a:lnTo>
                  <a:cubicBezTo>
                    <a:pt x="875" y="424"/>
                    <a:pt x="884" y="431"/>
                    <a:pt x="893" y="438"/>
                  </a:cubicBezTo>
                  <a:lnTo>
                    <a:pt x="953" y="378"/>
                  </a:lnTo>
                  <a:cubicBezTo>
                    <a:pt x="961" y="370"/>
                    <a:pt x="972" y="365"/>
                    <a:pt x="981" y="365"/>
                  </a:cubicBezTo>
                  <a:cubicBezTo>
                    <a:pt x="987" y="365"/>
                    <a:pt x="992" y="367"/>
                    <a:pt x="996" y="371"/>
                  </a:cubicBezTo>
                  <a:cubicBezTo>
                    <a:pt x="1006" y="380"/>
                    <a:pt x="1001" y="399"/>
                    <a:pt x="987" y="414"/>
                  </a:cubicBezTo>
                  <a:lnTo>
                    <a:pt x="927" y="473"/>
                  </a:lnTo>
                  <a:cubicBezTo>
                    <a:pt x="935" y="483"/>
                    <a:pt x="943" y="492"/>
                    <a:pt x="950" y="502"/>
                  </a:cubicBezTo>
                  <a:lnTo>
                    <a:pt x="1022" y="460"/>
                  </a:lnTo>
                  <a:cubicBezTo>
                    <a:pt x="1030" y="455"/>
                    <a:pt x="1039" y="452"/>
                    <a:pt x="1047" y="452"/>
                  </a:cubicBezTo>
                  <a:cubicBezTo>
                    <a:pt x="1055" y="452"/>
                    <a:pt x="1063" y="455"/>
                    <a:pt x="1066" y="462"/>
                  </a:cubicBezTo>
                  <a:cubicBezTo>
                    <a:pt x="1072" y="473"/>
                    <a:pt x="1064" y="492"/>
                    <a:pt x="1046" y="502"/>
                  </a:cubicBezTo>
                  <a:lnTo>
                    <a:pt x="974" y="542"/>
                  </a:lnTo>
                  <a:cubicBezTo>
                    <a:pt x="979" y="552"/>
                    <a:pt x="982" y="564"/>
                    <a:pt x="987" y="576"/>
                  </a:cubicBezTo>
                  <a:lnTo>
                    <a:pt x="1067" y="554"/>
                  </a:lnTo>
                  <a:cubicBezTo>
                    <a:pt x="1072" y="553"/>
                    <a:pt x="1076" y="553"/>
                    <a:pt x="1081" y="553"/>
                  </a:cubicBezTo>
                  <a:cubicBezTo>
                    <a:pt x="1095" y="553"/>
                    <a:pt x="1106" y="559"/>
                    <a:pt x="1109" y="568"/>
                  </a:cubicBezTo>
                  <a:cubicBezTo>
                    <a:pt x="1113" y="582"/>
                    <a:pt x="1100" y="597"/>
                    <a:pt x="1080" y="602"/>
                  </a:cubicBezTo>
                  <a:lnTo>
                    <a:pt x="1000" y="623"/>
                  </a:lnTo>
                  <a:cubicBezTo>
                    <a:pt x="1002" y="635"/>
                    <a:pt x="1003" y="646"/>
                    <a:pt x="1006" y="658"/>
                  </a:cubicBezTo>
                  <a:lnTo>
                    <a:pt x="1088" y="658"/>
                  </a:lnTo>
                  <a:cubicBezTo>
                    <a:pt x="1108" y="658"/>
                    <a:pt x="1125" y="669"/>
                    <a:pt x="1125" y="683"/>
                  </a:cubicBezTo>
                  <a:cubicBezTo>
                    <a:pt x="1125" y="697"/>
                    <a:pt x="1108" y="707"/>
                    <a:pt x="1088" y="707"/>
                  </a:cubicBezTo>
                  <a:lnTo>
                    <a:pt x="1006" y="707"/>
                  </a:lnTo>
                  <a:cubicBezTo>
                    <a:pt x="1003" y="719"/>
                    <a:pt x="1002" y="731"/>
                    <a:pt x="1000" y="742"/>
                  </a:cubicBezTo>
                  <a:lnTo>
                    <a:pt x="1080" y="763"/>
                  </a:lnTo>
                  <a:cubicBezTo>
                    <a:pt x="1100" y="769"/>
                    <a:pt x="1113" y="783"/>
                    <a:pt x="1109" y="797"/>
                  </a:cubicBezTo>
                  <a:cubicBezTo>
                    <a:pt x="1106" y="807"/>
                    <a:pt x="1094" y="813"/>
                    <a:pt x="1079" y="813"/>
                  </a:cubicBezTo>
                  <a:cubicBezTo>
                    <a:pt x="1075" y="813"/>
                    <a:pt x="1071" y="813"/>
                    <a:pt x="1067" y="812"/>
                  </a:cubicBezTo>
                  <a:lnTo>
                    <a:pt x="987" y="790"/>
                  </a:lnTo>
                  <a:cubicBezTo>
                    <a:pt x="982" y="802"/>
                    <a:pt x="979" y="813"/>
                    <a:pt x="974" y="823"/>
                  </a:cubicBezTo>
                  <a:lnTo>
                    <a:pt x="1046" y="866"/>
                  </a:lnTo>
                  <a:cubicBezTo>
                    <a:pt x="1064" y="876"/>
                    <a:pt x="1072" y="893"/>
                    <a:pt x="1066" y="905"/>
                  </a:cubicBezTo>
                  <a:cubicBezTo>
                    <a:pt x="1062" y="911"/>
                    <a:pt x="1054" y="915"/>
                    <a:pt x="1045" y="915"/>
                  </a:cubicBezTo>
                  <a:cubicBezTo>
                    <a:pt x="1038" y="915"/>
                    <a:pt x="1030" y="912"/>
                    <a:pt x="1022" y="908"/>
                  </a:cubicBezTo>
                  <a:lnTo>
                    <a:pt x="950" y="866"/>
                  </a:lnTo>
                  <a:cubicBezTo>
                    <a:pt x="943" y="874"/>
                    <a:pt x="937" y="885"/>
                    <a:pt x="929" y="893"/>
                  </a:cubicBezTo>
                  <a:lnTo>
                    <a:pt x="988" y="952"/>
                  </a:lnTo>
                  <a:cubicBezTo>
                    <a:pt x="1002" y="967"/>
                    <a:pt x="1007" y="987"/>
                    <a:pt x="997" y="996"/>
                  </a:cubicBezTo>
                  <a:cubicBezTo>
                    <a:pt x="994" y="999"/>
                    <a:pt x="989" y="1001"/>
                    <a:pt x="984" y="1001"/>
                  </a:cubicBezTo>
                  <a:cubicBezTo>
                    <a:pt x="975" y="1001"/>
                    <a:pt x="963" y="996"/>
                    <a:pt x="954" y="987"/>
                  </a:cubicBezTo>
                  <a:lnTo>
                    <a:pt x="895" y="928"/>
                  </a:lnTo>
                  <a:cubicBezTo>
                    <a:pt x="885" y="935"/>
                    <a:pt x="876" y="941"/>
                    <a:pt x="866" y="949"/>
                  </a:cubicBezTo>
                  <a:lnTo>
                    <a:pt x="907" y="1021"/>
                  </a:lnTo>
                  <a:cubicBezTo>
                    <a:pt x="918" y="1038"/>
                    <a:pt x="917" y="1057"/>
                    <a:pt x="905" y="1066"/>
                  </a:cubicBezTo>
                  <a:cubicBezTo>
                    <a:pt x="903" y="1067"/>
                    <a:pt x="900" y="1068"/>
                    <a:pt x="897" y="1068"/>
                  </a:cubicBezTo>
                  <a:cubicBezTo>
                    <a:pt x="885" y="1068"/>
                    <a:pt x="873" y="1059"/>
                    <a:pt x="865" y="1046"/>
                  </a:cubicBezTo>
                  <a:lnTo>
                    <a:pt x="823" y="973"/>
                  </a:lnTo>
                  <a:cubicBezTo>
                    <a:pt x="813" y="978"/>
                    <a:pt x="802" y="983"/>
                    <a:pt x="790" y="987"/>
                  </a:cubicBezTo>
                  <a:lnTo>
                    <a:pt x="811" y="1067"/>
                  </a:lnTo>
                  <a:cubicBezTo>
                    <a:pt x="817" y="1087"/>
                    <a:pt x="810" y="1105"/>
                    <a:pt x="797" y="1109"/>
                  </a:cubicBezTo>
                  <a:cubicBezTo>
                    <a:pt x="795" y="1110"/>
                    <a:pt x="794" y="1110"/>
                    <a:pt x="792" y="1110"/>
                  </a:cubicBezTo>
                  <a:cubicBezTo>
                    <a:pt x="781" y="1110"/>
                    <a:pt x="769" y="1097"/>
                    <a:pt x="764" y="1081"/>
                  </a:cubicBezTo>
                  <a:lnTo>
                    <a:pt x="743" y="999"/>
                  </a:lnTo>
                  <a:cubicBezTo>
                    <a:pt x="731" y="1003"/>
                    <a:pt x="719" y="1004"/>
                    <a:pt x="707" y="1004"/>
                  </a:cubicBezTo>
                  <a:lnTo>
                    <a:pt x="707" y="1087"/>
                  </a:lnTo>
                  <a:cubicBezTo>
                    <a:pt x="707" y="1107"/>
                    <a:pt x="697" y="1124"/>
                    <a:pt x="682" y="1124"/>
                  </a:cubicBezTo>
                  <a:cubicBezTo>
                    <a:pt x="669" y="1124"/>
                    <a:pt x="658" y="1107"/>
                    <a:pt x="658" y="1087"/>
                  </a:cubicBezTo>
                  <a:lnTo>
                    <a:pt x="658" y="1004"/>
                  </a:lnTo>
                  <a:lnTo>
                    <a:pt x="622" y="999"/>
                  </a:lnTo>
                  <a:lnTo>
                    <a:pt x="601" y="1081"/>
                  </a:lnTo>
                  <a:cubicBezTo>
                    <a:pt x="596" y="1097"/>
                    <a:pt x="584" y="1110"/>
                    <a:pt x="573" y="1110"/>
                  </a:cubicBezTo>
                  <a:cubicBezTo>
                    <a:pt x="571" y="1110"/>
                    <a:pt x="569" y="1110"/>
                    <a:pt x="568" y="1109"/>
                  </a:cubicBezTo>
                  <a:cubicBezTo>
                    <a:pt x="554" y="1105"/>
                    <a:pt x="548" y="1087"/>
                    <a:pt x="553" y="1067"/>
                  </a:cubicBezTo>
                  <a:lnTo>
                    <a:pt x="574" y="987"/>
                  </a:lnTo>
                  <a:cubicBezTo>
                    <a:pt x="564" y="983"/>
                    <a:pt x="552" y="978"/>
                    <a:pt x="542" y="973"/>
                  </a:cubicBezTo>
                  <a:lnTo>
                    <a:pt x="499" y="1046"/>
                  </a:lnTo>
                  <a:cubicBezTo>
                    <a:pt x="491" y="1059"/>
                    <a:pt x="478" y="1068"/>
                    <a:pt x="467" y="1068"/>
                  </a:cubicBezTo>
                  <a:cubicBezTo>
                    <a:pt x="464" y="1068"/>
                    <a:pt x="462" y="1067"/>
                    <a:pt x="459" y="1066"/>
                  </a:cubicBezTo>
                  <a:cubicBezTo>
                    <a:pt x="448" y="1060"/>
                    <a:pt x="447" y="1040"/>
                    <a:pt x="457" y="1021"/>
                  </a:cubicBezTo>
                  <a:lnTo>
                    <a:pt x="499" y="949"/>
                  </a:lnTo>
                  <a:cubicBezTo>
                    <a:pt x="490" y="941"/>
                    <a:pt x="480" y="934"/>
                    <a:pt x="471" y="928"/>
                  </a:cubicBezTo>
                  <a:lnTo>
                    <a:pt x="412" y="987"/>
                  </a:lnTo>
                  <a:cubicBezTo>
                    <a:pt x="402" y="996"/>
                    <a:pt x="391" y="1001"/>
                    <a:pt x="382" y="1001"/>
                  </a:cubicBezTo>
                  <a:cubicBezTo>
                    <a:pt x="377" y="1001"/>
                    <a:pt x="372" y="999"/>
                    <a:pt x="369" y="996"/>
                  </a:cubicBezTo>
                  <a:cubicBezTo>
                    <a:pt x="359" y="987"/>
                    <a:pt x="363" y="967"/>
                    <a:pt x="378" y="952"/>
                  </a:cubicBezTo>
                  <a:lnTo>
                    <a:pt x="437" y="893"/>
                  </a:lnTo>
                  <a:cubicBezTo>
                    <a:pt x="429" y="883"/>
                    <a:pt x="421" y="875"/>
                    <a:pt x="415" y="866"/>
                  </a:cubicBezTo>
                  <a:lnTo>
                    <a:pt x="342" y="907"/>
                  </a:lnTo>
                  <a:cubicBezTo>
                    <a:pt x="335" y="911"/>
                    <a:pt x="327" y="913"/>
                    <a:pt x="319" y="913"/>
                  </a:cubicBezTo>
                  <a:cubicBezTo>
                    <a:pt x="309" y="913"/>
                    <a:pt x="301" y="910"/>
                    <a:pt x="297" y="903"/>
                  </a:cubicBezTo>
                  <a:cubicBezTo>
                    <a:pt x="291" y="892"/>
                    <a:pt x="300" y="873"/>
                    <a:pt x="317" y="864"/>
                  </a:cubicBezTo>
                  <a:lnTo>
                    <a:pt x="390" y="822"/>
                  </a:lnTo>
                  <a:cubicBezTo>
                    <a:pt x="384" y="812"/>
                    <a:pt x="380" y="801"/>
                    <a:pt x="376" y="789"/>
                  </a:cubicBezTo>
                  <a:lnTo>
                    <a:pt x="296" y="810"/>
                  </a:lnTo>
                  <a:cubicBezTo>
                    <a:pt x="291" y="811"/>
                    <a:pt x="286" y="811"/>
                    <a:pt x="282" y="811"/>
                  </a:cubicBezTo>
                  <a:cubicBezTo>
                    <a:pt x="268" y="811"/>
                    <a:pt x="257" y="806"/>
                    <a:pt x="254" y="796"/>
                  </a:cubicBezTo>
                  <a:cubicBezTo>
                    <a:pt x="249" y="782"/>
                    <a:pt x="263" y="767"/>
                    <a:pt x="283" y="762"/>
                  </a:cubicBezTo>
                  <a:lnTo>
                    <a:pt x="363" y="741"/>
                  </a:lnTo>
                  <a:cubicBezTo>
                    <a:pt x="360" y="729"/>
                    <a:pt x="359" y="718"/>
                    <a:pt x="358" y="706"/>
                  </a:cubicBezTo>
                  <a:lnTo>
                    <a:pt x="275" y="706"/>
                  </a:lnTo>
                  <a:cubicBezTo>
                    <a:pt x="254" y="706"/>
                    <a:pt x="238" y="696"/>
                    <a:pt x="238" y="682"/>
                  </a:cubicBezTo>
                  <a:cubicBezTo>
                    <a:pt x="241" y="670"/>
                    <a:pt x="258" y="658"/>
                    <a:pt x="278" y="658"/>
                  </a:cubicBezTo>
                  <a:lnTo>
                    <a:pt x="360" y="658"/>
                  </a:lnTo>
                  <a:lnTo>
                    <a:pt x="364" y="623"/>
                  </a:lnTo>
                  <a:lnTo>
                    <a:pt x="284" y="602"/>
                  </a:lnTo>
                  <a:cubicBezTo>
                    <a:pt x="264" y="597"/>
                    <a:pt x="252" y="582"/>
                    <a:pt x="255" y="568"/>
                  </a:cubicBezTo>
                  <a:cubicBezTo>
                    <a:pt x="258" y="559"/>
                    <a:pt x="270" y="553"/>
                    <a:pt x="283" y="553"/>
                  </a:cubicBezTo>
                  <a:cubicBezTo>
                    <a:pt x="288" y="553"/>
                    <a:pt x="292" y="553"/>
                    <a:pt x="297" y="554"/>
                  </a:cubicBezTo>
                  <a:lnTo>
                    <a:pt x="378" y="576"/>
                  </a:lnTo>
                  <a:cubicBezTo>
                    <a:pt x="381" y="565"/>
                    <a:pt x="385" y="552"/>
                    <a:pt x="391" y="542"/>
                  </a:cubicBezTo>
                  <a:lnTo>
                    <a:pt x="318" y="502"/>
                  </a:lnTo>
                  <a:cubicBezTo>
                    <a:pt x="301" y="491"/>
                    <a:pt x="292" y="473"/>
                    <a:pt x="299" y="462"/>
                  </a:cubicBezTo>
                  <a:cubicBezTo>
                    <a:pt x="302" y="455"/>
                    <a:pt x="310" y="452"/>
                    <a:pt x="319" y="452"/>
                  </a:cubicBezTo>
                  <a:cubicBezTo>
                    <a:pt x="326" y="452"/>
                    <a:pt x="335" y="455"/>
                    <a:pt x="343" y="460"/>
                  </a:cubicBezTo>
                  <a:lnTo>
                    <a:pt x="416" y="502"/>
                  </a:lnTo>
                  <a:cubicBezTo>
                    <a:pt x="422" y="492"/>
                    <a:pt x="431" y="483"/>
                    <a:pt x="437" y="473"/>
                  </a:cubicBezTo>
                  <a:lnTo>
                    <a:pt x="378" y="414"/>
                  </a:lnTo>
                  <a:cubicBezTo>
                    <a:pt x="363" y="399"/>
                    <a:pt x="359" y="380"/>
                    <a:pt x="369" y="371"/>
                  </a:cubicBezTo>
                  <a:cubicBezTo>
                    <a:pt x="372" y="367"/>
                    <a:pt x="377" y="366"/>
                    <a:pt x="382" y="366"/>
                  </a:cubicBezTo>
                  <a:cubicBezTo>
                    <a:pt x="392" y="366"/>
                    <a:pt x="403" y="370"/>
                    <a:pt x="412" y="378"/>
                  </a:cubicBezTo>
                  <a:lnTo>
                    <a:pt x="471" y="438"/>
                  </a:lnTo>
                  <a:cubicBezTo>
                    <a:pt x="480" y="430"/>
                    <a:pt x="490" y="424"/>
                    <a:pt x="499" y="417"/>
                  </a:cubicBezTo>
                  <a:lnTo>
                    <a:pt x="457" y="345"/>
                  </a:lnTo>
                  <a:cubicBezTo>
                    <a:pt x="447" y="328"/>
                    <a:pt x="448" y="308"/>
                    <a:pt x="459" y="299"/>
                  </a:cubicBezTo>
                  <a:cubicBezTo>
                    <a:pt x="462" y="298"/>
                    <a:pt x="464" y="297"/>
                    <a:pt x="467" y="297"/>
                  </a:cubicBezTo>
                  <a:cubicBezTo>
                    <a:pt x="478" y="297"/>
                    <a:pt x="491" y="306"/>
                    <a:pt x="499" y="319"/>
                  </a:cubicBezTo>
                  <a:lnTo>
                    <a:pt x="539" y="392"/>
                  </a:lnTo>
                  <a:cubicBezTo>
                    <a:pt x="550" y="387"/>
                    <a:pt x="560" y="383"/>
                    <a:pt x="573" y="378"/>
                  </a:cubicBezTo>
                  <a:lnTo>
                    <a:pt x="552" y="298"/>
                  </a:lnTo>
                  <a:cubicBezTo>
                    <a:pt x="547" y="278"/>
                    <a:pt x="553" y="260"/>
                    <a:pt x="566" y="256"/>
                  </a:cubicBezTo>
                  <a:cubicBezTo>
                    <a:pt x="567" y="255"/>
                    <a:pt x="569" y="255"/>
                    <a:pt x="571" y="255"/>
                  </a:cubicBezTo>
                  <a:cubicBezTo>
                    <a:pt x="583" y="255"/>
                    <a:pt x="595" y="268"/>
                    <a:pt x="600" y="286"/>
                  </a:cubicBezTo>
                  <a:lnTo>
                    <a:pt x="621" y="366"/>
                  </a:lnTo>
                  <a:cubicBezTo>
                    <a:pt x="632" y="362"/>
                    <a:pt x="644" y="361"/>
                    <a:pt x="655" y="361"/>
                  </a:cubicBezTo>
                  <a:lnTo>
                    <a:pt x="655" y="278"/>
                  </a:lnTo>
                  <a:cubicBezTo>
                    <a:pt x="655" y="259"/>
                    <a:pt x="666" y="241"/>
                    <a:pt x="681" y="241"/>
                  </a:cubicBezTo>
                  <a:close/>
                  <a:moveTo>
                    <a:pt x="684" y="1"/>
                  </a:moveTo>
                  <a:cubicBezTo>
                    <a:pt x="306" y="1"/>
                    <a:pt x="1" y="307"/>
                    <a:pt x="1" y="683"/>
                  </a:cubicBezTo>
                  <a:cubicBezTo>
                    <a:pt x="2" y="1061"/>
                    <a:pt x="306" y="1366"/>
                    <a:pt x="684" y="1366"/>
                  </a:cubicBezTo>
                  <a:cubicBezTo>
                    <a:pt x="1060" y="1366"/>
                    <a:pt x="1366" y="1061"/>
                    <a:pt x="1366" y="683"/>
                  </a:cubicBezTo>
                  <a:cubicBezTo>
                    <a:pt x="1366" y="307"/>
                    <a:pt x="1060" y="1"/>
                    <a:pt x="68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1"/>
            <p:cNvSpPr/>
            <p:nvPr/>
          </p:nvSpPr>
          <p:spPr>
            <a:xfrm>
              <a:off x="1808453" y="549807"/>
              <a:ext cx="40311" cy="40038"/>
            </a:xfrm>
            <a:custGeom>
              <a:avLst/>
              <a:gdLst/>
              <a:ahLst/>
              <a:cxnLst/>
              <a:rect l="l" t="t" r="r" b="b"/>
              <a:pathLst>
                <a:path w="888" h="882" extrusionOk="0">
                  <a:moveTo>
                    <a:pt x="444" y="0"/>
                  </a:moveTo>
                  <a:cubicBezTo>
                    <a:pt x="430" y="0"/>
                    <a:pt x="419" y="17"/>
                    <a:pt x="419" y="37"/>
                  </a:cubicBezTo>
                  <a:lnTo>
                    <a:pt x="419" y="121"/>
                  </a:lnTo>
                  <a:lnTo>
                    <a:pt x="383" y="124"/>
                  </a:lnTo>
                  <a:lnTo>
                    <a:pt x="362" y="44"/>
                  </a:lnTo>
                  <a:cubicBezTo>
                    <a:pt x="357" y="26"/>
                    <a:pt x="345" y="14"/>
                    <a:pt x="334" y="14"/>
                  </a:cubicBezTo>
                  <a:cubicBezTo>
                    <a:pt x="332" y="14"/>
                    <a:pt x="331" y="15"/>
                    <a:pt x="329" y="15"/>
                  </a:cubicBezTo>
                  <a:cubicBezTo>
                    <a:pt x="315" y="18"/>
                    <a:pt x="309" y="37"/>
                    <a:pt x="314" y="57"/>
                  </a:cubicBezTo>
                  <a:lnTo>
                    <a:pt x="335" y="137"/>
                  </a:lnTo>
                  <a:cubicBezTo>
                    <a:pt x="325" y="142"/>
                    <a:pt x="313" y="145"/>
                    <a:pt x="303" y="150"/>
                  </a:cubicBezTo>
                  <a:lnTo>
                    <a:pt x="261" y="78"/>
                  </a:lnTo>
                  <a:cubicBezTo>
                    <a:pt x="253" y="64"/>
                    <a:pt x="241" y="56"/>
                    <a:pt x="231" y="56"/>
                  </a:cubicBezTo>
                  <a:cubicBezTo>
                    <a:pt x="228" y="56"/>
                    <a:pt x="225" y="57"/>
                    <a:pt x="222" y="58"/>
                  </a:cubicBezTo>
                  <a:cubicBezTo>
                    <a:pt x="210" y="65"/>
                    <a:pt x="209" y="85"/>
                    <a:pt x="219" y="103"/>
                  </a:cubicBezTo>
                  <a:lnTo>
                    <a:pt x="261" y="175"/>
                  </a:lnTo>
                  <a:cubicBezTo>
                    <a:pt x="252" y="182"/>
                    <a:pt x="244" y="190"/>
                    <a:pt x="234" y="197"/>
                  </a:cubicBezTo>
                  <a:lnTo>
                    <a:pt x="175" y="137"/>
                  </a:lnTo>
                  <a:cubicBezTo>
                    <a:pt x="166" y="128"/>
                    <a:pt x="155" y="123"/>
                    <a:pt x="145" y="123"/>
                  </a:cubicBezTo>
                  <a:cubicBezTo>
                    <a:pt x="139" y="123"/>
                    <a:pt x="134" y="125"/>
                    <a:pt x="131" y="129"/>
                  </a:cubicBezTo>
                  <a:cubicBezTo>
                    <a:pt x="122" y="139"/>
                    <a:pt x="125" y="159"/>
                    <a:pt x="140" y="173"/>
                  </a:cubicBezTo>
                  <a:lnTo>
                    <a:pt x="199" y="232"/>
                  </a:lnTo>
                  <a:cubicBezTo>
                    <a:pt x="192" y="242"/>
                    <a:pt x="184" y="250"/>
                    <a:pt x="178" y="260"/>
                  </a:cubicBezTo>
                  <a:lnTo>
                    <a:pt x="105" y="218"/>
                  </a:lnTo>
                  <a:cubicBezTo>
                    <a:pt x="98" y="213"/>
                    <a:pt x="89" y="210"/>
                    <a:pt x="82" y="210"/>
                  </a:cubicBezTo>
                  <a:cubicBezTo>
                    <a:pt x="72" y="210"/>
                    <a:pt x="65" y="214"/>
                    <a:pt x="61" y="221"/>
                  </a:cubicBezTo>
                  <a:cubicBezTo>
                    <a:pt x="55" y="232"/>
                    <a:pt x="63" y="250"/>
                    <a:pt x="81" y="260"/>
                  </a:cubicBezTo>
                  <a:lnTo>
                    <a:pt x="153" y="301"/>
                  </a:lnTo>
                  <a:cubicBezTo>
                    <a:pt x="149" y="311"/>
                    <a:pt x="144" y="322"/>
                    <a:pt x="140" y="334"/>
                  </a:cubicBezTo>
                  <a:lnTo>
                    <a:pt x="60" y="313"/>
                  </a:lnTo>
                  <a:cubicBezTo>
                    <a:pt x="55" y="311"/>
                    <a:pt x="51" y="311"/>
                    <a:pt x="46" y="311"/>
                  </a:cubicBezTo>
                  <a:cubicBezTo>
                    <a:pt x="32" y="311"/>
                    <a:pt x="20" y="317"/>
                    <a:pt x="18" y="327"/>
                  </a:cubicBezTo>
                  <a:cubicBezTo>
                    <a:pt x="14" y="340"/>
                    <a:pt x="26" y="355"/>
                    <a:pt x="46" y="360"/>
                  </a:cubicBezTo>
                  <a:lnTo>
                    <a:pt x="126" y="381"/>
                  </a:lnTo>
                  <a:cubicBezTo>
                    <a:pt x="124" y="393"/>
                    <a:pt x="123" y="405"/>
                    <a:pt x="123" y="417"/>
                  </a:cubicBezTo>
                  <a:lnTo>
                    <a:pt x="40" y="417"/>
                  </a:lnTo>
                  <a:cubicBezTo>
                    <a:pt x="19" y="417"/>
                    <a:pt x="3" y="427"/>
                    <a:pt x="3" y="442"/>
                  </a:cubicBezTo>
                  <a:cubicBezTo>
                    <a:pt x="1" y="453"/>
                    <a:pt x="18" y="464"/>
                    <a:pt x="38" y="464"/>
                  </a:cubicBezTo>
                  <a:lnTo>
                    <a:pt x="120" y="464"/>
                  </a:lnTo>
                  <a:cubicBezTo>
                    <a:pt x="122" y="476"/>
                    <a:pt x="123" y="489"/>
                    <a:pt x="125" y="500"/>
                  </a:cubicBezTo>
                  <a:lnTo>
                    <a:pt x="45" y="521"/>
                  </a:lnTo>
                  <a:cubicBezTo>
                    <a:pt x="25" y="527"/>
                    <a:pt x="13" y="541"/>
                    <a:pt x="17" y="554"/>
                  </a:cubicBezTo>
                  <a:cubicBezTo>
                    <a:pt x="19" y="564"/>
                    <a:pt x="31" y="571"/>
                    <a:pt x="45" y="571"/>
                  </a:cubicBezTo>
                  <a:cubicBezTo>
                    <a:pt x="49" y="571"/>
                    <a:pt x="53" y="570"/>
                    <a:pt x="58" y="569"/>
                  </a:cubicBezTo>
                  <a:lnTo>
                    <a:pt x="139" y="548"/>
                  </a:lnTo>
                  <a:cubicBezTo>
                    <a:pt x="143" y="559"/>
                    <a:pt x="146" y="570"/>
                    <a:pt x="152" y="580"/>
                  </a:cubicBezTo>
                  <a:lnTo>
                    <a:pt x="80" y="623"/>
                  </a:lnTo>
                  <a:cubicBezTo>
                    <a:pt x="62" y="633"/>
                    <a:pt x="54" y="650"/>
                    <a:pt x="60" y="663"/>
                  </a:cubicBezTo>
                  <a:cubicBezTo>
                    <a:pt x="63" y="669"/>
                    <a:pt x="71" y="672"/>
                    <a:pt x="80" y="672"/>
                  </a:cubicBezTo>
                  <a:cubicBezTo>
                    <a:pt x="87" y="672"/>
                    <a:pt x="96" y="670"/>
                    <a:pt x="104" y="665"/>
                  </a:cubicBezTo>
                  <a:lnTo>
                    <a:pt x="177" y="624"/>
                  </a:lnTo>
                  <a:cubicBezTo>
                    <a:pt x="183" y="633"/>
                    <a:pt x="192" y="644"/>
                    <a:pt x="199" y="651"/>
                  </a:cubicBezTo>
                  <a:lnTo>
                    <a:pt x="140" y="711"/>
                  </a:lnTo>
                  <a:cubicBezTo>
                    <a:pt x="125" y="726"/>
                    <a:pt x="122" y="745"/>
                    <a:pt x="131" y="754"/>
                  </a:cubicBezTo>
                  <a:cubicBezTo>
                    <a:pt x="134" y="758"/>
                    <a:pt x="139" y="759"/>
                    <a:pt x="144" y="759"/>
                  </a:cubicBezTo>
                  <a:cubicBezTo>
                    <a:pt x="154" y="759"/>
                    <a:pt x="166" y="754"/>
                    <a:pt x="175" y="745"/>
                  </a:cubicBezTo>
                  <a:lnTo>
                    <a:pt x="234" y="686"/>
                  </a:lnTo>
                  <a:cubicBezTo>
                    <a:pt x="242" y="694"/>
                    <a:pt x="252" y="701"/>
                    <a:pt x="261" y="707"/>
                  </a:cubicBezTo>
                  <a:lnTo>
                    <a:pt x="219" y="780"/>
                  </a:lnTo>
                  <a:cubicBezTo>
                    <a:pt x="209" y="797"/>
                    <a:pt x="210" y="817"/>
                    <a:pt x="222" y="824"/>
                  </a:cubicBezTo>
                  <a:cubicBezTo>
                    <a:pt x="225" y="826"/>
                    <a:pt x="228" y="827"/>
                    <a:pt x="231" y="827"/>
                  </a:cubicBezTo>
                  <a:cubicBezTo>
                    <a:pt x="242" y="827"/>
                    <a:pt x="253" y="818"/>
                    <a:pt x="261" y="805"/>
                  </a:cubicBezTo>
                  <a:lnTo>
                    <a:pt x="304" y="732"/>
                  </a:lnTo>
                  <a:cubicBezTo>
                    <a:pt x="314" y="738"/>
                    <a:pt x="325" y="742"/>
                    <a:pt x="336" y="745"/>
                  </a:cubicBezTo>
                  <a:lnTo>
                    <a:pt x="315" y="826"/>
                  </a:lnTo>
                  <a:cubicBezTo>
                    <a:pt x="310" y="845"/>
                    <a:pt x="317" y="864"/>
                    <a:pt x="330" y="868"/>
                  </a:cubicBezTo>
                  <a:cubicBezTo>
                    <a:pt x="331" y="869"/>
                    <a:pt x="333" y="869"/>
                    <a:pt x="334" y="869"/>
                  </a:cubicBezTo>
                  <a:cubicBezTo>
                    <a:pt x="346" y="869"/>
                    <a:pt x="358" y="857"/>
                    <a:pt x="363" y="839"/>
                  </a:cubicBezTo>
                  <a:lnTo>
                    <a:pt x="384" y="759"/>
                  </a:lnTo>
                  <a:cubicBezTo>
                    <a:pt x="396" y="761"/>
                    <a:pt x="408" y="763"/>
                    <a:pt x="420" y="763"/>
                  </a:cubicBezTo>
                  <a:lnTo>
                    <a:pt x="420" y="845"/>
                  </a:lnTo>
                  <a:cubicBezTo>
                    <a:pt x="420" y="865"/>
                    <a:pt x="430" y="882"/>
                    <a:pt x="445" y="882"/>
                  </a:cubicBezTo>
                  <a:cubicBezTo>
                    <a:pt x="458" y="882"/>
                    <a:pt x="469" y="865"/>
                    <a:pt x="469" y="845"/>
                  </a:cubicBezTo>
                  <a:lnTo>
                    <a:pt x="469" y="763"/>
                  </a:lnTo>
                  <a:lnTo>
                    <a:pt x="505" y="759"/>
                  </a:lnTo>
                  <a:lnTo>
                    <a:pt x="526" y="839"/>
                  </a:lnTo>
                  <a:cubicBezTo>
                    <a:pt x="531" y="857"/>
                    <a:pt x="543" y="869"/>
                    <a:pt x="555" y="869"/>
                  </a:cubicBezTo>
                  <a:cubicBezTo>
                    <a:pt x="556" y="869"/>
                    <a:pt x="558" y="869"/>
                    <a:pt x="559" y="868"/>
                  </a:cubicBezTo>
                  <a:cubicBezTo>
                    <a:pt x="573" y="864"/>
                    <a:pt x="579" y="845"/>
                    <a:pt x="574" y="826"/>
                  </a:cubicBezTo>
                  <a:lnTo>
                    <a:pt x="553" y="745"/>
                  </a:lnTo>
                  <a:cubicBezTo>
                    <a:pt x="563" y="742"/>
                    <a:pt x="575" y="738"/>
                    <a:pt x="585" y="732"/>
                  </a:cubicBezTo>
                  <a:lnTo>
                    <a:pt x="627" y="805"/>
                  </a:lnTo>
                  <a:cubicBezTo>
                    <a:pt x="635" y="818"/>
                    <a:pt x="648" y="827"/>
                    <a:pt x="658" y="827"/>
                  </a:cubicBezTo>
                  <a:cubicBezTo>
                    <a:pt x="662" y="827"/>
                    <a:pt x="665" y="826"/>
                    <a:pt x="667" y="824"/>
                  </a:cubicBezTo>
                  <a:cubicBezTo>
                    <a:pt x="679" y="818"/>
                    <a:pt x="680" y="798"/>
                    <a:pt x="670" y="780"/>
                  </a:cubicBezTo>
                  <a:lnTo>
                    <a:pt x="629" y="707"/>
                  </a:lnTo>
                  <a:cubicBezTo>
                    <a:pt x="638" y="701"/>
                    <a:pt x="647" y="692"/>
                    <a:pt x="657" y="686"/>
                  </a:cubicBezTo>
                  <a:lnTo>
                    <a:pt x="716" y="745"/>
                  </a:lnTo>
                  <a:cubicBezTo>
                    <a:pt x="725" y="754"/>
                    <a:pt x="737" y="759"/>
                    <a:pt x="746" y="759"/>
                  </a:cubicBezTo>
                  <a:cubicBezTo>
                    <a:pt x="752" y="759"/>
                    <a:pt x="756" y="758"/>
                    <a:pt x="759" y="754"/>
                  </a:cubicBezTo>
                  <a:cubicBezTo>
                    <a:pt x="769" y="745"/>
                    <a:pt x="764" y="726"/>
                    <a:pt x="751" y="711"/>
                  </a:cubicBezTo>
                  <a:lnTo>
                    <a:pt x="691" y="651"/>
                  </a:lnTo>
                  <a:cubicBezTo>
                    <a:pt x="699" y="643"/>
                    <a:pt x="706" y="633"/>
                    <a:pt x="713" y="624"/>
                  </a:cubicBezTo>
                  <a:lnTo>
                    <a:pt x="785" y="666"/>
                  </a:lnTo>
                  <a:cubicBezTo>
                    <a:pt x="793" y="671"/>
                    <a:pt x="802" y="673"/>
                    <a:pt x="809" y="673"/>
                  </a:cubicBezTo>
                  <a:cubicBezTo>
                    <a:pt x="818" y="673"/>
                    <a:pt x="825" y="670"/>
                    <a:pt x="829" y="664"/>
                  </a:cubicBezTo>
                  <a:cubicBezTo>
                    <a:pt x="835" y="651"/>
                    <a:pt x="826" y="633"/>
                    <a:pt x="809" y="624"/>
                  </a:cubicBezTo>
                  <a:lnTo>
                    <a:pt x="736" y="581"/>
                  </a:lnTo>
                  <a:cubicBezTo>
                    <a:pt x="741" y="571"/>
                    <a:pt x="745" y="560"/>
                    <a:pt x="750" y="549"/>
                  </a:cubicBezTo>
                  <a:lnTo>
                    <a:pt x="830" y="570"/>
                  </a:lnTo>
                  <a:cubicBezTo>
                    <a:pt x="835" y="571"/>
                    <a:pt x="839" y="572"/>
                    <a:pt x="844" y="572"/>
                  </a:cubicBezTo>
                  <a:cubicBezTo>
                    <a:pt x="858" y="572"/>
                    <a:pt x="869" y="566"/>
                    <a:pt x="872" y="555"/>
                  </a:cubicBezTo>
                  <a:cubicBezTo>
                    <a:pt x="876" y="542"/>
                    <a:pt x="863" y="528"/>
                    <a:pt x="843" y="522"/>
                  </a:cubicBezTo>
                  <a:lnTo>
                    <a:pt x="762" y="501"/>
                  </a:lnTo>
                  <a:cubicBezTo>
                    <a:pt x="766" y="490"/>
                    <a:pt x="767" y="477"/>
                    <a:pt x="768" y="465"/>
                  </a:cubicBezTo>
                  <a:lnTo>
                    <a:pt x="851" y="465"/>
                  </a:lnTo>
                  <a:cubicBezTo>
                    <a:pt x="871" y="465"/>
                    <a:pt x="888" y="455"/>
                    <a:pt x="888" y="442"/>
                  </a:cubicBezTo>
                  <a:cubicBezTo>
                    <a:pt x="888" y="429"/>
                    <a:pt x="871" y="417"/>
                    <a:pt x="851" y="417"/>
                  </a:cubicBezTo>
                  <a:lnTo>
                    <a:pt x="768" y="417"/>
                  </a:lnTo>
                  <a:cubicBezTo>
                    <a:pt x="767" y="405"/>
                    <a:pt x="766" y="393"/>
                    <a:pt x="762" y="381"/>
                  </a:cubicBezTo>
                  <a:lnTo>
                    <a:pt x="843" y="360"/>
                  </a:lnTo>
                  <a:cubicBezTo>
                    <a:pt x="863" y="355"/>
                    <a:pt x="876" y="340"/>
                    <a:pt x="872" y="327"/>
                  </a:cubicBezTo>
                  <a:cubicBezTo>
                    <a:pt x="869" y="317"/>
                    <a:pt x="858" y="311"/>
                    <a:pt x="844" y="311"/>
                  </a:cubicBezTo>
                  <a:cubicBezTo>
                    <a:pt x="839" y="311"/>
                    <a:pt x="835" y="311"/>
                    <a:pt x="830" y="313"/>
                  </a:cubicBezTo>
                  <a:lnTo>
                    <a:pt x="750" y="334"/>
                  </a:lnTo>
                  <a:cubicBezTo>
                    <a:pt x="745" y="323"/>
                    <a:pt x="741" y="311"/>
                    <a:pt x="736" y="301"/>
                  </a:cubicBezTo>
                  <a:lnTo>
                    <a:pt x="809" y="260"/>
                  </a:lnTo>
                  <a:cubicBezTo>
                    <a:pt x="826" y="249"/>
                    <a:pt x="835" y="232"/>
                    <a:pt x="829" y="221"/>
                  </a:cubicBezTo>
                  <a:cubicBezTo>
                    <a:pt x="825" y="214"/>
                    <a:pt x="817" y="210"/>
                    <a:pt x="808" y="210"/>
                  </a:cubicBezTo>
                  <a:cubicBezTo>
                    <a:pt x="801" y="210"/>
                    <a:pt x="793" y="213"/>
                    <a:pt x="785" y="218"/>
                  </a:cubicBezTo>
                  <a:lnTo>
                    <a:pt x="713" y="260"/>
                  </a:lnTo>
                  <a:cubicBezTo>
                    <a:pt x="705" y="250"/>
                    <a:pt x="698" y="242"/>
                    <a:pt x="690" y="232"/>
                  </a:cubicBezTo>
                  <a:lnTo>
                    <a:pt x="750" y="173"/>
                  </a:lnTo>
                  <a:cubicBezTo>
                    <a:pt x="763" y="159"/>
                    <a:pt x="768" y="139"/>
                    <a:pt x="758" y="129"/>
                  </a:cubicBezTo>
                  <a:cubicBezTo>
                    <a:pt x="755" y="126"/>
                    <a:pt x="750" y="124"/>
                    <a:pt x="745" y="124"/>
                  </a:cubicBezTo>
                  <a:cubicBezTo>
                    <a:pt x="736" y="124"/>
                    <a:pt x="724" y="129"/>
                    <a:pt x="715" y="137"/>
                  </a:cubicBezTo>
                  <a:lnTo>
                    <a:pt x="656" y="197"/>
                  </a:lnTo>
                  <a:cubicBezTo>
                    <a:pt x="646" y="189"/>
                    <a:pt x="637" y="182"/>
                    <a:pt x="627" y="175"/>
                  </a:cubicBezTo>
                  <a:lnTo>
                    <a:pt x="669" y="103"/>
                  </a:lnTo>
                  <a:cubicBezTo>
                    <a:pt x="679" y="86"/>
                    <a:pt x="678" y="66"/>
                    <a:pt x="666" y="58"/>
                  </a:cubicBezTo>
                  <a:cubicBezTo>
                    <a:pt x="664" y="57"/>
                    <a:pt x="661" y="56"/>
                    <a:pt x="658" y="56"/>
                  </a:cubicBezTo>
                  <a:cubicBezTo>
                    <a:pt x="647" y="56"/>
                    <a:pt x="634" y="64"/>
                    <a:pt x="626" y="78"/>
                  </a:cubicBezTo>
                  <a:lnTo>
                    <a:pt x="584" y="150"/>
                  </a:lnTo>
                  <a:cubicBezTo>
                    <a:pt x="574" y="145"/>
                    <a:pt x="563" y="142"/>
                    <a:pt x="551" y="137"/>
                  </a:cubicBezTo>
                  <a:lnTo>
                    <a:pt x="573" y="57"/>
                  </a:lnTo>
                  <a:cubicBezTo>
                    <a:pt x="578" y="37"/>
                    <a:pt x="571" y="18"/>
                    <a:pt x="558" y="15"/>
                  </a:cubicBezTo>
                  <a:cubicBezTo>
                    <a:pt x="556" y="15"/>
                    <a:pt x="554" y="14"/>
                    <a:pt x="553" y="14"/>
                  </a:cubicBezTo>
                  <a:cubicBezTo>
                    <a:pt x="541" y="14"/>
                    <a:pt x="530" y="26"/>
                    <a:pt x="525" y="44"/>
                  </a:cubicBezTo>
                  <a:lnTo>
                    <a:pt x="504" y="124"/>
                  </a:lnTo>
                  <a:cubicBezTo>
                    <a:pt x="492" y="122"/>
                    <a:pt x="480" y="121"/>
                    <a:pt x="468" y="121"/>
                  </a:cubicBezTo>
                  <a:lnTo>
                    <a:pt x="468" y="37"/>
                  </a:lnTo>
                  <a:cubicBezTo>
                    <a:pt x="468" y="17"/>
                    <a:pt x="458" y="0"/>
                    <a:pt x="444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1"/>
            <p:cNvSpPr/>
            <p:nvPr/>
          </p:nvSpPr>
          <p:spPr>
            <a:xfrm>
              <a:off x="1822253" y="450528"/>
              <a:ext cx="12665" cy="12620"/>
            </a:xfrm>
            <a:custGeom>
              <a:avLst/>
              <a:gdLst/>
              <a:ahLst/>
              <a:cxnLst/>
              <a:rect l="l" t="t" r="r" b="b"/>
              <a:pathLst>
                <a:path w="279" h="278" extrusionOk="0">
                  <a:moveTo>
                    <a:pt x="140" y="0"/>
                  </a:moveTo>
                  <a:cubicBezTo>
                    <a:pt x="63" y="0"/>
                    <a:pt x="1" y="62"/>
                    <a:pt x="1" y="139"/>
                  </a:cubicBezTo>
                  <a:cubicBezTo>
                    <a:pt x="1" y="216"/>
                    <a:pt x="63" y="278"/>
                    <a:pt x="140" y="278"/>
                  </a:cubicBezTo>
                  <a:cubicBezTo>
                    <a:pt x="216" y="278"/>
                    <a:pt x="278" y="215"/>
                    <a:pt x="278" y="139"/>
                  </a:cubicBezTo>
                  <a:cubicBezTo>
                    <a:pt x="278" y="62"/>
                    <a:pt x="21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1"/>
            <p:cNvSpPr/>
            <p:nvPr/>
          </p:nvSpPr>
          <p:spPr>
            <a:xfrm>
              <a:off x="1822253" y="676368"/>
              <a:ext cx="12665" cy="12574"/>
            </a:xfrm>
            <a:custGeom>
              <a:avLst/>
              <a:gdLst/>
              <a:ahLst/>
              <a:cxnLst/>
              <a:rect l="l" t="t" r="r" b="b"/>
              <a:pathLst>
                <a:path w="279" h="277" extrusionOk="0">
                  <a:moveTo>
                    <a:pt x="140" y="1"/>
                  </a:moveTo>
                  <a:cubicBezTo>
                    <a:pt x="63" y="1"/>
                    <a:pt x="1" y="63"/>
                    <a:pt x="1" y="139"/>
                  </a:cubicBezTo>
                  <a:cubicBezTo>
                    <a:pt x="1" y="216"/>
                    <a:pt x="63" y="277"/>
                    <a:pt x="140" y="277"/>
                  </a:cubicBezTo>
                  <a:cubicBezTo>
                    <a:pt x="216" y="277"/>
                    <a:pt x="278" y="216"/>
                    <a:pt x="278" y="139"/>
                  </a:cubicBezTo>
                  <a:cubicBezTo>
                    <a:pt x="278" y="63"/>
                    <a:pt x="216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1"/>
            <p:cNvSpPr/>
            <p:nvPr/>
          </p:nvSpPr>
          <p:spPr>
            <a:xfrm>
              <a:off x="1709446" y="563426"/>
              <a:ext cx="12574" cy="12665"/>
            </a:xfrm>
            <a:custGeom>
              <a:avLst/>
              <a:gdLst/>
              <a:ahLst/>
              <a:cxnLst/>
              <a:rect l="l" t="t" r="r" b="b"/>
              <a:pathLst>
                <a:path w="277" h="279" extrusionOk="0">
                  <a:moveTo>
                    <a:pt x="138" y="1"/>
                  </a:moveTo>
                  <a:cubicBezTo>
                    <a:pt x="62" y="1"/>
                    <a:pt x="0" y="63"/>
                    <a:pt x="0" y="139"/>
                  </a:cubicBezTo>
                  <a:cubicBezTo>
                    <a:pt x="0" y="216"/>
                    <a:pt x="62" y="278"/>
                    <a:pt x="138" y="278"/>
                  </a:cubicBezTo>
                  <a:cubicBezTo>
                    <a:pt x="215" y="278"/>
                    <a:pt x="276" y="216"/>
                    <a:pt x="276" y="139"/>
                  </a:cubicBezTo>
                  <a:cubicBezTo>
                    <a:pt x="276" y="63"/>
                    <a:pt x="215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1"/>
            <p:cNvSpPr/>
            <p:nvPr/>
          </p:nvSpPr>
          <p:spPr>
            <a:xfrm>
              <a:off x="1935196" y="563426"/>
              <a:ext cx="12620" cy="12665"/>
            </a:xfrm>
            <a:custGeom>
              <a:avLst/>
              <a:gdLst/>
              <a:ahLst/>
              <a:cxnLst/>
              <a:rect l="l" t="t" r="r" b="b"/>
              <a:pathLst>
                <a:path w="278" h="279" extrusionOk="0">
                  <a:moveTo>
                    <a:pt x="139" y="1"/>
                  </a:moveTo>
                  <a:cubicBezTo>
                    <a:pt x="63" y="1"/>
                    <a:pt x="0" y="63"/>
                    <a:pt x="0" y="139"/>
                  </a:cubicBezTo>
                  <a:cubicBezTo>
                    <a:pt x="0" y="216"/>
                    <a:pt x="63" y="278"/>
                    <a:pt x="139" y="278"/>
                  </a:cubicBezTo>
                  <a:cubicBezTo>
                    <a:pt x="216" y="278"/>
                    <a:pt x="278" y="216"/>
                    <a:pt x="278" y="139"/>
                  </a:cubicBezTo>
                  <a:cubicBezTo>
                    <a:pt x="278" y="63"/>
                    <a:pt x="216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1"/>
            <p:cNvSpPr/>
            <p:nvPr/>
          </p:nvSpPr>
          <p:spPr>
            <a:xfrm>
              <a:off x="1741858" y="643275"/>
              <a:ext cx="13800" cy="12620"/>
            </a:xfrm>
            <a:custGeom>
              <a:avLst/>
              <a:gdLst/>
              <a:ahLst/>
              <a:cxnLst/>
              <a:rect l="l" t="t" r="r" b="b"/>
              <a:pathLst>
                <a:path w="304" h="278" extrusionOk="0">
                  <a:moveTo>
                    <a:pt x="152" y="1"/>
                  </a:moveTo>
                  <a:cubicBezTo>
                    <a:pt x="117" y="1"/>
                    <a:pt x="82" y="14"/>
                    <a:pt x="55" y="41"/>
                  </a:cubicBezTo>
                  <a:cubicBezTo>
                    <a:pt x="0" y="96"/>
                    <a:pt x="0" y="182"/>
                    <a:pt x="55" y="236"/>
                  </a:cubicBezTo>
                  <a:cubicBezTo>
                    <a:pt x="82" y="264"/>
                    <a:pt x="117" y="277"/>
                    <a:pt x="153" y="277"/>
                  </a:cubicBezTo>
                  <a:cubicBezTo>
                    <a:pt x="188" y="277"/>
                    <a:pt x="224" y="264"/>
                    <a:pt x="250" y="236"/>
                  </a:cubicBezTo>
                  <a:cubicBezTo>
                    <a:pt x="304" y="182"/>
                    <a:pt x="304" y="96"/>
                    <a:pt x="250" y="41"/>
                  </a:cubicBezTo>
                  <a:cubicBezTo>
                    <a:pt x="223" y="14"/>
                    <a:pt x="187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1"/>
            <p:cNvSpPr/>
            <p:nvPr/>
          </p:nvSpPr>
          <p:spPr>
            <a:xfrm>
              <a:off x="1901467" y="483621"/>
              <a:ext cx="13845" cy="12574"/>
            </a:xfrm>
            <a:custGeom>
              <a:avLst/>
              <a:gdLst/>
              <a:ahLst/>
              <a:cxnLst/>
              <a:rect l="l" t="t" r="r" b="b"/>
              <a:pathLst>
                <a:path w="305" h="277" extrusionOk="0">
                  <a:moveTo>
                    <a:pt x="153" y="1"/>
                  </a:moveTo>
                  <a:cubicBezTo>
                    <a:pt x="118" y="1"/>
                    <a:pt x="82" y="14"/>
                    <a:pt x="55" y="41"/>
                  </a:cubicBezTo>
                  <a:cubicBezTo>
                    <a:pt x="1" y="96"/>
                    <a:pt x="1" y="182"/>
                    <a:pt x="55" y="236"/>
                  </a:cubicBezTo>
                  <a:cubicBezTo>
                    <a:pt x="82" y="263"/>
                    <a:pt x="118" y="276"/>
                    <a:pt x="153" y="276"/>
                  </a:cubicBezTo>
                  <a:cubicBezTo>
                    <a:pt x="188" y="276"/>
                    <a:pt x="223" y="263"/>
                    <a:pt x="250" y="236"/>
                  </a:cubicBezTo>
                  <a:cubicBezTo>
                    <a:pt x="305" y="182"/>
                    <a:pt x="305" y="96"/>
                    <a:pt x="250" y="41"/>
                  </a:cubicBezTo>
                  <a:cubicBezTo>
                    <a:pt x="223" y="14"/>
                    <a:pt x="188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1"/>
            <p:cNvSpPr/>
            <p:nvPr/>
          </p:nvSpPr>
          <p:spPr>
            <a:xfrm>
              <a:off x="1741858" y="483621"/>
              <a:ext cx="13800" cy="12574"/>
            </a:xfrm>
            <a:custGeom>
              <a:avLst/>
              <a:gdLst/>
              <a:ahLst/>
              <a:cxnLst/>
              <a:rect l="l" t="t" r="r" b="b"/>
              <a:pathLst>
                <a:path w="304" h="277" extrusionOk="0">
                  <a:moveTo>
                    <a:pt x="152" y="1"/>
                  </a:moveTo>
                  <a:cubicBezTo>
                    <a:pt x="117" y="1"/>
                    <a:pt x="82" y="14"/>
                    <a:pt x="55" y="41"/>
                  </a:cubicBezTo>
                  <a:cubicBezTo>
                    <a:pt x="0" y="96"/>
                    <a:pt x="0" y="182"/>
                    <a:pt x="55" y="236"/>
                  </a:cubicBezTo>
                  <a:cubicBezTo>
                    <a:pt x="82" y="263"/>
                    <a:pt x="117" y="276"/>
                    <a:pt x="153" y="276"/>
                  </a:cubicBezTo>
                  <a:cubicBezTo>
                    <a:pt x="188" y="276"/>
                    <a:pt x="224" y="263"/>
                    <a:pt x="250" y="236"/>
                  </a:cubicBezTo>
                  <a:cubicBezTo>
                    <a:pt x="304" y="182"/>
                    <a:pt x="304" y="96"/>
                    <a:pt x="250" y="41"/>
                  </a:cubicBezTo>
                  <a:cubicBezTo>
                    <a:pt x="223" y="14"/>
                    <a:pt x="187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1"/>
            <p:cNvSpPr/>
            <p:nvPr/>
          </p:nvSpPr>
          <p:spPr>
            <a:xfrm>
              <a:off x="1901467" y="643275"/>
              <a:ext cx="13845" cy="12620"/>
            </a:xfrm>
            <a:custGeom>
              <a:avLst/>
              <a:gdLst/>
              <a:ahLst/>
              <a:cxnLst/>
              <a:rect l="l" t="t" r="r" b="b"/>
              <a:pathLst>
                <a:path w="305" h="278" extrusionOk="0">
                  <a:moveTo>
                    <a:pt x="153" y="1"/>
                  </a:moveTo>
                  <a:cubicBezTo>
                    <a:pt x="118" y="1"/>
                    <a:pt x="83" y="14"/>
                    <a:pt x="56" y="41"/>
                  </a:cubicBezTo>
                  <a:cubicBezTo>
                    <a:pt x="1" y="96"/>
                    <a:pt x="1" y="182"/>
                    <a:pt x="56" y="236"/>
                  </a:cubicBezTo>
                  <a:cubicBezTo>
                    <a:pt x="83" y="264"/>
                    <a:pt x="118" y="277"/>
                    <a:pt x="153" y="277"/>
                  </a:cubicBezTo>
                  <a:cubicBezTo>
                    <a:pt x="188" y="277"/>
                    <a:pt x="224" y="264"/>
                    <a:pt x="251" y="236"/>
                  </a:cubicBezTo>
                  <a:cubicBezTo>
                    <a:pt x="305" y="182"/>
                    <a:pt x="305" y="96"/>
                    <a:pt x="251" y="41"/>
                  </a:cubicBezTo>
                  <a:cubicBezTo>
                    <a:pt x="224" y="14"/>
                    <a:pt x="188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1"/>
            <p:cNvSpPr/>
            <p:nvPr/>
          </p:nvSpPr>
          <p:spPr>
            <a:xfrm>
              <a:off x="2116140" y="779960"/>
              <a:ext cx="11258" cy="11213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65" y="1"/>
                  </a:moveTo>
                  <a:lnTo>
                    <a:pt x="1" y="65"/>
                  </a:lnTo>
                  <a:lnTo>
                    <a:pt x="181" y="246"/>
                  </a:lnTo>
                  <a:lnTo>
                    <a:pt x="247" y="18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1"/>
            <p:cNvSpPr/>
            <p:nvPr/>
          </p:nvSpPr>
          <p:spPr>
            <a:xfrm>
              <a:off x="2111192" y="784908"/>
              <a:ext cx="11213" cy="11258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65" y="0"/>
                  </a:moveTo>
                  <a:lnTo>
                    <a:pt x="0" y="66"/>
                  </a:lnTo>
                  <a:lnTo>
                    <a:pt x="182" y="247"/>
                  </a:lnTo>
                  <a:lnTo>
                    <a:pt x="247" y="18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1"/>
            <p:cNvSpPr/>
            <p:nvPr/>
          </p:nvSpPr>
          <p:spPr>
            <a:xfrm>
              <a:off x="2106244" y="789856"/>
              <a:ext cx="11258" cy="11213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66" y="0"/>
                  </a:moveTo>
                  <a:lnTo>
                    <a:pt x="0" y="65"/>
                  </a:lnTo>
                  <a:lnTo>
                    <a:pt x="182" y="247"/>
                  </a:lnTo>
                  <a:lnTo>
                    <a:pt x="247" y="18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1"/>
            <p:cNvSpPr/>
            <p:nvPr/>
          </p:nvSpPr>
          <p:spPr>
            <a:xfrm>
              <a:off x="2060531" y="801613"/>
              <a:ext cx="51750" cy="52477"/>
            </a:xfrm>
            <a:custGeom>
              <a:avLst/>
              <a:gdLst/>
              <a:ahLst/>
              <a:cxnLst/>
              <a:rect l="l" t="t" r="r" b="b"/>
              <a:pathLst>
                <a:path w="1140" h="1156" extrusionOk="0">
                  <a:moveTo>
                    <a:pt x="813" y="0"/>
                  </a:moveTo>
                  <a:lnTo>
                    <a:pt x="0" y="814"/>
                  </a:lnTo>
                  <a:lnTo>
                    <a:pt x="341" y="1155"/>
                  </a:lnTo>
                  <a:lnTo>
                    <a:pt x="327" y="1140"/>
                  </a:lnTo>
                  <a:lnTo>
                    <a:pt x="1139" y="327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1"/>
            <p:cNvSpPr/>
            <p:nvPr/>
          </p:nvSpPr>
          <p:spPr>
            <a:xfrm>
              <a:off x="2075330" y="816503"/>
              <a:ext cx="40901" cy="39993"/>
            </a:xfrm>
            <a:custGeom>
              <a:avLst/>
              <a:gdLst/>
              <a:ahLst/>
              <a:cxnLst/>
              <a:rect l="l" t="t" r="r" b="b"/>
              <a:pathLst>
                <a:path w="901" h="881" extrusionOk="0">
                  <a:moveTo>
                    <a:pt x="814" y="0"/>
                  </a:moveTo>
                  <a:lnTo>
                    <a:pt x="0" y="813"/>
                  </a:lnTo>
                  <a:lnTo>
                    <a:pt x="15" y="827"/>
                  </a:lnTo>
                  <a:cubicBezTo>
                    <a:pt x="51" y="863"/>
                    <a:pt x="99" y="880"/>
                    <a:pt x="146" y="880"/>
                  </a:cubicBezTo>
                  <a:cubicBezTo>
                    <a:pt x="193" y="880"/>
                    <a:pt x="241" y="863"/>
                    <a:pt x="276" y="827"/>
                  </a:cubicBezTo>
                  <a:lnTo>
                    <a:pt x="358" y="746"/>
                  </a:lnTo>
                  <a:lnTo>
                    <a:pt x="453" y="840"/>
                  </a:lnTo>
                  <a:lnTo>
                    <a:pt x="841" y="452"/>
                  </a:lnTo>
                  <a:lnTo>
                    <a:pt x="747" y="358"/>
                  </a:lnTo>
                  <a:lnTo>
                    <a:pt x="828" y="276"/>
                  </a:lnTo>
                  <a:cubicBezTo>
                    <a:pt x="901" y="204"/>
                    <a:pt x="901" y="87"/>
                    <a:pt x="828" y="15"/>
                  </a:cubicBezTo>
                  <a:lnTo>
                    <a:pt x="814" y="0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1"/>
            <p:cNvSpPr/>
            <p:nvPr/>
          </p:nvSpPr>
          <p:spPr>
            <a:xfrm>
              <a:off x="2012458" y="753812"/>
              <a:ext cx="87295" cy="87385"/>
            </a:xfrm>
            <a:custGeom>
              <a:avLst/>
              <a:gdLst/>
              <a:ahLst/>
              <a:cxnLst/>
              <a:rect l="l" t="t" r="r" b="b"/>
              <a:pathLst>
                <a:path w="1923" h="1925" extrusionOk="0">
                  <a:moveTo>
                    <a:pt x="1859" y="1"/>
                  </a:moveTo>
                  <a:lnTo>
                    <a:pt x="0" y="1860"/>
                  </a:lnTo>
                  <a:lnTo>
                    <a:pt x="65" y="1925"/>
                  </a:lnTo>
                  <a:lnTo>
                    <a:pt x="1923" y="65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1"/>
            <p:cNvSpPr/>
            <p:nvPr/>
          </p:nvSpPr>
          <p:spPr>
            <a:xfrm>
              <a:off x="2023580" y="764525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1858" y="0"/>
                  </a:moveTo>
                  <a:lnTo>
                    <a:pt x="0" y="1859"/>
                  </a:lnTo>
                  <a:lnTo>
                    <a:pt x="64" y="1924"/>
                  </a:lnTo>
                  <a:lnTo>
                    <a:pt x="1923" y="6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1"/>
            <p:cNvSpPr/>
            <p:nvPr/>
          </p:nvSpPr>
          <p:spPr>
            <a:xfrm>
              <a:off x="2017996" y="759033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1859" y="1"/>
                  </a:moveTo>
                  <a:lnTo>
                    <a:pt x="1" y="1860"/>
                  </a:lnTo>
                  <a:lnTo>
                    <a:pt x="65" y="1924"/>
                  </a:lnTo>
                  <a:lnTo>
                    <a:pt x="1923" y="65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1"/>
            <p:cNvSpPr/>
            <p:nvPr/>
          </p:nvSpPr>
          <p:spPr>
            <a:xfrm>
              <a:off x="2029163" y="770291"/>
              <a:ext cx="87022" cy="87068"/>
            </a:xfrm>
            <a:custGeom>
              <a:avLst/>
              <a:gdLst/>
              <a:ahLst/>
              <a:cxnLst/>
              <a:rect l="l" t="t" r="r" b="b"/>
              <a:pathLst>
                <a:path w="1917" h="1918" extrusionOk="0">
                  <a:moveTo>
                    <a:pt x="1859" y="1"/>
                  </a:moveTo>
                  <a:lnTo>
                    <a:pt x="1" y="1860"/>
                  </a:lnTo>
                  <a:lnTo>
                    <a:pt x="60" y="1918"/>
                  </a:lnTo>
                  <a:lnTo>
                    <a:pt x="1917" y="59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1"/>
            <p:cNvSpPr/>
            <p:nvPr/>
          </p:nvSpPr>
          <p:spPr>
            <a:xfrm>
              <a:off x="2006920" y="748047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1858" y="0"/>
                  </a:moveTo>
                  <a:lnTo>
                    <a:pt x="0" y="1860"/>
                  </a:lnTo>
                  <a:lnTo>
                    <a:pt x="64" y="1924"/>
                  </a:lnTo>
                  <a:lnTo>
                    <a:pt x="1923" y="66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1"/>
            <p:cNvSpPr/>
            <p:nvPr/>
          </p:nvSpPr>
          <p:spPr>
            <a:xfrm>
              <a:off x="2024533" y="765660"/>
              <a:ext cx="91108" cy="91108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948" y="0"/>
                  </a:moveTo>
                  <a:lnTo>
                    <a:pt x="1903" y="45"/>
                  </a:lnTo>
                  <a:lnTo>
                    <a:pt x="43" y="1904"/>
                  </a:lnTo>
                  <a:lnTo>
                    <a:pt x="0" y="1948"/>
                  </a:lnTo>
                  <a:lnTo>
                    <a:pt x="58" y="2006"/>
                  </a:lnTo>
                  <a:lnTo>
                    <a:pt x="103" y="1962"/>
                  </a:lnTo>
                  <a:lnTo>
                    <a:pt x="1961" y="103"/>
                  </a:lnTo>
                  <a:lnTo>
                    <a:pt x="2006" y="58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1"/>
            <p:cNvSpPr/>
            <p:nvPr/>
          </p:nvSpPr>
          <p:spPr>
            <a:xfrm>
              <a:off x="2018950" y="760077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948" y="0"/>
                  </a:moveTo>
                  <a:lnTo>
                    <a:pt x="1903" y="45"/>
                  </a:lnTo>
                  <a:lnTo>
                    <a:pt x="44" y="1905"/>
                  </a:lnTo>
                  <a:lnTo>
                    <a:pt x="1" y="1949"/>
                  </a:lnTo>
                  <a:lnTo>
                    <a:pt x="59" y="2007"/>
                  </a:lnTo>
                  <a:lnTo>
                    <a:pt x="102" y="1963"/>
                  </a:lnTo>
                  <a:lnTo>
                    <a:pt x="1961" y="103"/>
                  </a:lnTo>
                  <a:lnTo>
                    <a:pt x="2006" y="59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1"/>
            <p:cNvSpPr/>
            <p:nvPr/>
          </p:nvSpPr>
          <p:spPr>
            <a:xfrm>
              <a:off x="2013321" y="754493"/>
              <a:ext cx="91153" cy="91153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949" y="1"/>
                  </a:moveTo>
                  <a:lnTo>
                    <a:pt x="1905" y="46"/>
                  </a:lnTo>
                  <a:lnTo>
                    <a:pt x="46" y="1904"/>
                  </a:lnTo>
                  <a:lnTo>
                    <a:pt x="0" y="1950"/>
                  </a:lnTo>
                  <a:lnTo>
                    <a:pt x="60" y="2008"/>
                  </a:lnTo>
                  <a:lnTo>
                    <a:pt x="104" y="1962"/>
                  </a:lnTo>
                  <a:lnTo>
                    <a:pt x="1963" y="104"/>
                  </a:lnTo>
                  <a:lnTo>
                    <a:pt x="2007" y="59"/>
                  </a:lnTo>
                  <a:lnTo>
                    <a:pt x="194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1"/>
            <p:cNvSpPr/>
            <p:nvPr/>
          </p:nvSpPr>
          <p:spPr>
            <a:xfrm>
              <a:off x="2007782" y="748955"/>
              <a:ext cx="91108" cy="91153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949" y="0"/>
                  </a:moveTo>
                  <a:lnTo>
                    <a:pt x="1904" y="46"/>
                  </a:lnTo>
                  <a:lnTo>
                    <a:pt x="45" y="1904"/>
                  </a:lnTo>
                  <a:lnTo>
                    <a:pt x="0" y="1947"/>
                  </a:lnTo>
                  <a:lnTo>
                    <a:pt x="58" y="2007"/>
                  </a:lnTo>
                  <a:lnTo>
                    <a:pt x="103" y="1962"/>
                  </a:lnTo>
                  <a:lnTo>
                    <a:pt x="1962" y="104"/>
                  </a:lnTo>
                  <a:lnTo>
                    <a:pt x="2007" y="58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1"/>
            <p:cNvSpPr/>
            <p:nvPr/>
          </p:nvSpPr>
          <p:spPr>
            <a:xfrm>
              <a:off x="2002199" y="743417"/>
              <a:ext cx="91153" cy="91017"/>
            </a:xfrm>
            <a:custGeom>
              <a:avLst/>
              <a:gdLst/>
              <a:ahLst/>
              <a:cxnLst/>
              <a:rect l="l" t="t" r="r" b="b"/>
              <a:pathLst>
                <a:path w="2008" h="2005" extrusionOk="0">
                  <a:moveTo>
                    <a:pt x="1950" y="0"/>
                  </a:moveTo>
                  <a:lnTo>
                    <a:pt x="1904" y="44"/>
                  </a:lnTo>
                  <a:lnTo>
                    <a:pt x="46" y="1904"/>
                  </a:lnTo>
                  <a:lnTo>
                    <a:pt x="17" y="1932"/>
                  </a:lnTo>
                  <a:lnTo>
                    <a:pt x="1" y="1947"/>
                  </a:lnTo>
                  <a:lnTo>
                    <a:pt x="17" y="1963"/>
                  </a:lnTo>
                  <a:lnTo>
                    <a:pt x="59" y="2005"/>
                  </a:lnTo>
                  <a:lnTo>
                    <a:pt x="104" y="1962"/>
                  </a:lnTo>
                  <a:lnTo>
                    <a:pt x="1962" y="102"/>
                  </a:lnTo>
                  <a:lnTo>
                    <a:pt x="2008" y="58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1"/>
            <p:cNvSpPr/>
            <p:nvPr/>
          </p:nvSpPr>
          <p:spPr>
            <a:xfrm>
              <a:off x="2026031" y="767204"/>
              <a:ext cx="99188" cy="98598"/>
            </a:xfrm>
            <a:custGeom>
              <a:avLst/>
              <a:gdLst/>
              <a:ahLst/>
              <a:cxnLst/>
              <a:rect l="l" t="t" r="r" b="b"/>
              <a:pathLst>
                <a:path w="2185" h="2172" extrusionOk="0">
                  <a:moveTo>
                    <a:pt x="2115" y="0"/>
                  </a:moveTo>
                  <a:lnTo>
                    <a:pt x="1987" y="129"/>
                  </a:lnTo>
                  <a:lnTo>
                    <a:pt x="129" y="1987"/>
                  </a:lnTo>
                  <a:lnTo>
                    <a:pt x="1" y="2114"/>
                  </a:lnTo>
                  <a:lnTo>
                    <a:pt x="23" y="2136"/>
                  </a:lnTo>
                  <a:cubicBezTo>
                    <a:pt x="47" y="2159"/>
                    <a:pt x="79" y="2171"/>
                    <a:pt x="110" y="2171"/>
                  </a:cubicBezTo>
                  <a:cubicBezTo>
                    <a:pt x="142" y="2171"/>
                    <a:pt x="173" y="2159"/>
                    <a:pt x="197" y="2136"/>
                  </a:cubicBezTo>
                  <a:lnTo>
                    <a:pt x="760" y="1574"/>
                  </a:lnTo>
                  <a:lnTo>
                    <a:pt x="1573" y="759"/>
                  </a:lnTo>
                  <a:lnTo>
                    <a:pt x="1768" y="564"/>
                  </a:lnTo>
                  <a:lnTo>
                    <a:pt x="1834" y="499"/>
                  </a:lnTo>
                  <a:lnTo>
                    <a:pt x="1878" y="456"/>
                  </a:lnTo>
                  <a:lnTo>
                    <a:pt x="1942" y="390"/>
                  </a:lnTo>
                  <a:lnTo>
                    <a:pt x="1986" y="347"/>
                  </a:lnTo>
                  <a:lnTo>
                    <a:pt x="2052" y="282"/>
                  </a:lnTo>
                  <a:lnTo>
                    <a:pt x="2138" y="195"/>
                  </a:lnTo>
                  <a:cubicBezTo>
                    <a:pt x="2185" y="148"/>
                    <a:pt x="2185" y="69"/>
                    <a:pt x="2138" y="21"/>
                  </a:cubicBezTo>
                  <a:lnTo>
                    <a:pt x="2115" y="0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1"/>
            <p:cNvSpPr/>
            <p:nvPr/>
          </p:nvSpPr>
          <p:spPr>
            <a:xfrm>
              <a:off x="2038969" y="270946"/>
              <a:ext cx="11303" cy="11258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183" y="0"/>
                  </a:moveTo>
                  <a:lnTo>
                    <a:pt x="1" y="182"/>
                  </a:lnTo>
                  <a:lnTo>
                    <a:pt x="66" y="247"/>
                  </a:lnTo>
                  <a:lnTo>
                    <a:pt x="249" y="6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1"/>
            <p:cNvSpPr/>
            <p:nvPr/>
          </p:nvSpPr>
          <p:spPr>
            <a:xfrm>
              <a:off x="2043735" y="275984"/>
              <a:ext cx="11213" cy="11213"/>
            </a:xfrm>
            <a:custGeom>
              <a:avLst/>
              <a:gdLst/>
              <a:ahLst/>
              <a:cxnLst/>
              <a:rect l="l" t="t" r="r" b="b"/>
              <a:pathLst>
                <a:path w="247" h="247" extrusionOk="0">
                  <a:moveTo>
                    <a:pt x="182" y="0"/>
                  </a:moveTo>
                  <a:lnTo>
                    <a:pt x="0" y="183"/>
                  </a:lnTo>
                  <a:lnTo>
                    <a:pt x="66" y="247"/>
                  </a:lnTo>
                  <a:lnTo>
                    <a:pt x="247" y="6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1"/>
            <p:cNvSpPr/>
            <p:nvPr/>
          </p:nvSpPr>
          <p:spPr>
            <a:xfrm>
              <a:off x="2048683" y="280887"/>
              <a:ext cx="11258" cy="11213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182" y="1"/>
                  </a:moveTo>
                  <a:lnTo>
                    <a:pt x="1" y="181"/>
                  </a:lnTo>
                  <a:lnTo>
                    <a:pt x="65" y="247"/>
                  </a:lnTo>
                  <a:lnTo>
                    <a:pt x="248" y="65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1"/>
            <p:cNvSpPr/>
            <p:nvPr/>
          </p:nvSpPr>
          <p:spPr>
            <a:xfrm>
              <a:off x="2060531" y="286062"/>
              <a:ext cx="52340" cy="51750"/>
            </a:xfrm>
            <a:custGeom>
              <a:avLst/>
              <a:gdLst/>
              <a:ahLst/>
              <a:cxnLst/>
              <a:rect l="l" t="t" r="r" b="b"/>
              <a:pathLst>
                <a:path w="1153" h="1140" extrusionOk="0">
                  <a:moveTo>
                    <a:pt x="1153" y="800"/>
                  </a:moveTo>
                  <a:lnTo>
                    <a:pt x="1139" y="814"/>
                  </a:lnTo>
                  <a:lnTo>
                    <a:pt x="1139" y="814"/>
                  </a:lnTo>
                  <a:lnTo>
                    <a:pt x="1139" y="815"/>
                  </a:lnTo>
                  <a:lnTo>
                    <a:pt x="1153" y="800"/>
                  </a:lnTo>
                  <a:close/>
                  <a:moveTo>
                    <a:pt x="327" y="1"/>
                  </a:moveTo>
                  <a:lnTo>
                    <a:pt x="0" y="328"/>
                  </a:lnTo>
                  <a:lnTo>
                    <a:pt x="813" y="1140"/>
                  </a:lnTo>
                  <a:lnTo>
                    <a:pt x="1139" y="814"/>
                  </a:lnTo>
                  <a:lnTo>
                    <a:pt x="1139" y="814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1"/>
            <p:cNvSpPr/>
            <p:nvPr/>
          </p:nvSpPr>
          <p:spPr>
            <a:xfrm>
              <a:off x="2075376" y="282975"/>
              <a:ext cx="40765" cy="40084"/>
            </a:xfrm>
            <a:custGeom>
              <a:avLst/>
              <a:gdLst/>
              <a:ahLst/>
              <a:cxnLst/>
              <a:rect l="l" t="t" r="r" b="b"/>
              <a:pathLst>
                <a:path w="898" h="883" extrusionOk="0">
                  <a:moveTo>
                    <a:pt x="144" y="0"/>
                  </a:moveTo>
                  <a:cubicBezTo>
                    <a:pt x="97" y="0"/>
                    <a:pt x="50" y="19"/>
                    <a:pt x="14" y="55"/>
                  </a:cubicBezTo>
                  <a:lnTo>
                    <a:pt x="0" y="69"/>
                  </a:lnTo>
                  <a:lnTo>
                    <a:pt x="813" y="883"/>
                  </a:lnTo>
                  <a:lnTo>
                    <a:pt x="826" y="868"/>
                  </a:lnTo>
                  <a:cubicBezTo>
                    <a:pt x="898" y="795"/>
                    <a:pt x="898" y="678"/>
                    <a:pt x="826" y="607"/>
                  </a:cubicBezTo>
                  <a:lnTo>
                    <a:pt x="745" y="525"/>
                  </a:lnTo>
                  <a:lnTo>
                    <a:pt x="840" y="430"/>
                  </a:lnTo>
                  <a:lnTo>
                    <a:pt x="452" y="41"/>
                  </a:lnTo>
                  <a:lnTo>
                    <a:pt x="357" y="136"/>
                  </a:lnTo>
                  <a:lnTo>
                    <a:pt x="275" y="55"/>
                  </a:lnTo>
                  <a:cubicBezTo>
                    <a:pt x="239" y="19"/>
                    <a:pt x="192" y="0"/>
                    <a:pt x="144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1"/>
            <p:cNvSpPr/>
            <p:nvPr/>
          </p:nvSpPr>
          <p:spPr>
            <a:xfrm>
              <a:off x="1979047" y="332002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66" y="0"/>
                  </a:moveTo>
                  <a:lnTo>
                    <a:pt x="0" y="64"/>
                  </a:lnTo>
                  <a:lnTo>
                    <a:pt x="527" y="591"/>
                  </a:lnTo>
                  <a:lnTo>
                    <a:pt x="1859" y="1924"/>
                  </a:lnTo>
                  <a:lnTo>
                    <a:pt x="1923" y="1859"/>
                  </a:lnTo>
                  <a:lnTo>
                    <a:pt x="527" y="46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1"/>
            <p:cNvSpPr/>
            <p:nvPr/>
          </p:nvSpPr>
          <p:spPr>
            <a:xfrm>
              <a:off x="2012458" y="298546"/>
              <a:ext cx="87295" cy="87385"/>
            </a:xfrm>
            <a:custGeom>
              <a:avLst/>
              <a:gdLst/>
              <a:ahLst/>
              <a:cxnLst/>
              <a:rect l="l" t="t" r="r" b="b"/>
              <a:pathLst>
                <a:path w="1923" h="1925" extrusionOk="0">
                  <a:moveTo>
                    <a:pt x="65" y="1"/>
                  </a:moveTo>
                  <a:lnTo>
                    <a:pt x="0" y="65"/>
                  </a:lnTo>
                  <a:lnTo>
                    <a:pt x="1859" y="1925"/>
                  </a:lnTo>
                  <a:lnTo>
                    <a:pt x="1923" y="186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1"/>
            <p:cNvSpPr/>
            <p:nvPr/>
          </p:nvSpPr>
          <p:spPr>
            <a:xfrm>
              <a:off x="2023534" y="287288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4" y="0"/>
                  </a:moveTo>
                  <a:lnTo>
                    <a:pt x="0" y="64"/>
                  </a:lnTo>
                  <a:lnTo>
                    <a:pt x="1859" y="1924"/>
                  </a:lnTo>
                  <a:lnTo>
                    <a:pt x="1924" y="185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1"/>
            <p:cNvSpPr/>
            <p:nvPr/>
          </p:nvSpPr>
          <p:spPr>
            <a:xfrm>
              <a:off x="2017996" y="293098"/>
              <a:ext cx="87385" cy="8734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65" y="1"/>
                  </a:moveTo>
                  <a:lnTo>
                    <a:pt x="1" y="65"/>
                  </a:lnTo>
                  <a:lnTo>
                    <a:pt x="1860" y="1923"/>
                  </a:lnTo>
                  <a:lnTo>
                    <a:pt x="1924" y="1859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1"/>
            <p:cNvSpPr/>
            <p:nvPr/>
          </p:nvSpPr>
          <p:spPr>
            <a:xfrm>
              <a:off x="1973464" y="337540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4" y="0"/>
                  </a:moveTo>
                  <a:lnTo>
                    <a:pt x="0" y="66"/>
                  </a:lnTo>
                  <a:lnTo>
                    <a:pt x="650" y="713"/>
                  </a:lnTo>
                  <a:lnTo>
                    <a:pt x="1858" y="1924"/>
                  </a:lnTo>
                  <a:lnTo>
                    <a:pt x="1924" y="1860"/>
                  </a:lnTo>
                  <a:lnTo>
                    <a:pt x="650" y="58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1"/>
            <p:cNvSpPr/>
            <p:nvPr/>
          </p:nvSpPr>
          <p:spPr>
            <a:xfrm>
              <a:off x="1990215" y="320835"/>
              <a:ext cx="87340" cy="87295"/>
            </a:xfrm>
            <a:custGeom>
              <a:avLst/>
              <a:gdLst/>
              <a:ahLst/>
              <a:cxnLst/>
              <a:rect l="l" t="t" r="r" b="b"/>
              <a:pathLst>
                <a:path w="1924" h="1923" extrusionOk="0">
                  <a:moveTo>
                    <a:pt x="64" y="0"/>
                  </a:moveTo>
                  <a:lnTo>
                    <a:pt x="0" y="66"/>
                  </a:lnTo>
                  <a:lnTo>
                    <a:pt x="281" y="346"/>
                  </a:lnTo>
                  <a:lnTo>
                    <a:pt x="1858" y="1923"/>
                  </a:lnTo>
                  <a:lnTo>
                    <a:pt x="1924" y="1859"/>
                  </a:lnTo>
                  <a:lnTo>
                    <a:pt x="281" y="21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1"/>
            <p:cNvSpPr/>
            <p:nvPr/>
          </p:nvSpPr>
          <p:spPr>
            <a:xfrm>
              <a:off x="1951175" y="359784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65" y="1"/>
                  </a:moveTo>
                  <a:lnTo>
                    <a:pt x="1" y="65"/>
                  </a:lnTo>
                  <a:lnTo>
                    <a:pt x="1141" y="1206"/>
                  </a:lnTo>
                  <a:lnTo>
                    <a:pt x="1859" y="1924"/>
                  </a:lnTo>
                  <a:lnTo>
                    <a:pt x="1923" y="1860"/>
                  </a:lnTo>
                  <a:lnTo>
                    <a:pt x="1141" y="1076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1"/>
            <p:cNvSpPr/>
            <p:nvPr/>
          </p:nvSpPr>
          <p:spPr>
            <a:xfrm>
              <a:off x="1934469" y="376534"/>
              <a:ext cx="87295" cy="87385"/>
            </a:xfrm>
            <a:custGeom>
              <a:avLst/>
              <a:gdLst/>
              <a:ahLst/>
              <a:cxnLst/>
              <a:rect l="l" t="t" r="r" b="b"/>
              <a:pathLst>
                <a:path w="1923" h="1925" extrusionOk="0">
                  <a:moveTo>
                    <a:pt x="65" y="1"/>
                  </a:moveTo>
                  <a:lnTo>
                    <a:pt x="1" y="65"/>
                  </a:lnTo>
                  <a:lnTo>
                    <a:pt x="1509" y="1574"/>
                  </a:lnTo>
                  <a:lnTo>
                    <a:pt x="1858" y="1924"/>
                  </a:lnTo>
                  <a:lnTo>
                    <a:pt x="1922" y="1860"/>
                  </a:lnTo>
                  <a:lnTo>
                    <a:pt x="1509" y="1445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1"/>
            <p:cNvSpPr/>
            <p:nvPr/>
          </p:nvSpPr>
          <p:spPr>
            <a:xfrm>
              <a:off x="1928886" y="382163"/>
              <a:ext cx="87295" cy="87295"/>
            </a:xfrm>
            <a:custGeom>
              <a:avLst/>
              <a:gdLst/>
              <a:ahLst/>
              <a:cxnLst/>
              <a:rect l="l" t="t" r="r" b="b"/>
              <a:pathLst>
                <a:path w="1923" h="1923" extrusionOk="0">
                  <a:moveTo>
                    <a:pt x="66" y="0"/>
                  </a:moveTo>
                  <a:lnTo>
                    <a:pt x="0" y="65"/>
                  </a:lnTo>
                  <a:lnTo>
                    <a:pt x="1632" y="1695"/>
                  </a:lnTo>
                  <a:lnTo>
                    <a:pt x="1858" y="1923"/>
                  </a:lnTo>
                  <a:lnTo>
                    <a:pt x="1923" y="1858"/>
                  </a:lnTo>
                  <a:lnTo>
                    <a:pt x="1632" y="156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1"/>
            <p:cNvSpPr/>
            <p:nvPr/>
          </p:nvSpPr>
          <p:spPr>
            <a:xfrm>
              <a:off x="1940008" y="370996"/>
              <a:ext cx="87385" cy="8734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66" y="1"/>
                  </a:moveTo>
                  <a:lnTo>
                    <a:pt x="1" y="65"/>
                  </a:lnTo>
                  <a:lnTo>
                    <a:pt x="1387" y="1451"/>
                  </a:lnTo>
                  <a:lnTo>
                    <a:pt x="1860" y="1923"/>
                  </a:lnTo>
                  <a:lnTo>
                    <a:pt x="1924" y="1858"/>
                  </a:lnTo>
                  <a:lnTo>
                    <a:pt x="1387" y="132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1"/>
            <p:cNvSpPr/>
            <p:nvPr/>
          </p:nvSpPr>
          <p:spPr>
            <a:xfrm>
              <a:off x="1995753" y="315206"/>
              <a:ext cx="87340" cy="87385"/>
            </a:xfrm>
            <a:custGeom>
              <a:avLst/>
              <a:gdLst/>
              <a:ahLst/>
              <a:cxnLst/>
              <a:rect l="l" t="t" r="r" b="b"/>
              <a:pathLst>
                <a:path w="1924" h="1925" extrusionOk="0">
                  <a:moveTo>
                    <a:pt x="65" y="1"/>
                  </a:moveTo>
                  <a:lnTo>
                    <a:pt x="0" y="65"/>
                  </a:lnTo>
                  <a:lnTo>
                    <a:pt x="159" y="223"/>
                  </a:lnTo>
                  <a:lnTo>
                    <a:pt x="1860" y="1925"/>
                  </a:lnTo>
                  <a:lnTo>
                    <a:pt x="1924" y="1860"/>
                  </a:lnTo>
                  <a:lnTo>
                    <a:pt x="159" y="95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1"/>
            <p:cNvSpPr/>
            <p:nvPr/>
          </p:nvSpPr>
          <p:spPr>
            <a:xfrm>
              <a:off x="1945637" y="365458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65" y="0"/>
                  </a:moveTo>
                  <a:lnTo>
                    <a:pt x="0" y="65"/>
                  </a:lnTo>
                  <a:lnTo>
                    <a:pt x="1263" y="1328"/>
                  </a:lnTo>
                  <a:lnTo>
                    <a:pt x="1858" y="1924"/>
                  </a:lnTo>
                  <a:lnTo>
                    <a:pt x="1923" y="1857"/>
                  </a:lnTo>
                  <a:lnTo>
                    <a:pt x="1263" y="119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1"/>
            <p:cNvSpPr/>
            <p:nvPr/>
          </p:nvSpPr>
          <p:spPr>
            <a:xfrm>
              <a:off x="1962297" y="348707"/>
              <a:ext cx="87340" cy="87340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66" y="0"/>
                  </a:moveTo>
                  <a:lnTo>
                    <a:pt x="0" y="64"/>
                  </a:lnTo>
                  <a:lnTo>
                    <a:pt x="896" y="960"/>
                  </a:lnTo>
                  <a:lnTo>
                    <a:pt x="1860" y="1924"/>
                  </a:lnTo>
                  <a:lnTo>
                    <a:pt x="1924" y="1858"/>
                  </a:lnTo>
                  <a:lnTo>
                    <a:pt x="896" y="83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1"/>
            <p:cNvSpPr/>
            <p:nvPr/>
          </p:nvSpPr>
          <p:spPr>
            <a:xfrm>
              <a:off x="2001291" y="309668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66" y="1"/>
                  </a:moveTo>
                  <a:lnTo>
                    <a:pt x="37" y="31"/>
                  </a:lnTo>
                  <a:lnTo>
                    <a:pt x="1" y="65"/>
                  </a:lnTo>
                  <a:lnTo>
                    <a:pt x="37" y="101"/>
                  </a:lnTo>
                  <a:lnTo>
                    <a:pt x="1860" y="1924"/>
                  </a:lnTo>
                  <a:lnTo>
                    <a:pt x="1924" y="185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1"/>
            <p:cNvSpPr/>
            <p:nvPr/>
          </p:nvSpPr>
          <p:spPr>
            <a:xfrm>
              <a:off x="1967835" y="343124"/>
              <a:ext cx="87385" cy="8734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66" y="1"/>
                  </a:moveTo>
                  <a:lnTo>
                    <a:pt x="1" y="65"/>
                  </a:lnTo>
                  <a:lnTo>
                    <a:pt x="774" y="836"/>
                  </a:lnTo>
                  <a:lnTo>
                    <a:pt x="1860" y="1923"/>
                  </a:lnTo>
                  <a:lnTo>
                    <a:pt x="1924" y="1859"/>
                  </a:lnTo>
                  <a:lnTo>
                    <a:pt x="774" y="707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1"/>
            <p:cNvSpPr/>
            <p:nvPr/>
          </p:nvSpPr>
          <p:spPr>
            <a:xfrm>
              <a:off x="2006920" y="304084"/>
              <a:ext cx="87295" cy="87340"/>
            </a:xfrm>
            <a:custGeom>
              <a:avLst/>
              <a:gdLst/>
              <a:ahLst/>
              <a:cxnLst/>
              <a:rect l="l" t="t" r="r" b="b"/>
              <a:pathLst>
                <a:path w="1923" h="1924" extrusionOk="0">
                  <a:moveTo>
                    <a:pt x="64" y="0"/>
                  </a:moveTo>
                  <a:lnTo>
                    <a:pt x="0" y="66"/>
                  </a:lnTo>
                  <a:lnTo>
                    <a:pt x="1858" y="1924"/>
                  </a:lnTo>
                  <a:lnTo>
                    <a:pt x="1923" y="185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1"/>
            <p:cNvSpPr/>
            <p:nvPr/>
          </p:nvSpPr>
          <p:spPr>
            <a:xfrm>
              <a:off x="1984586" y="326418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66" y="1"/>
                  </a:moveTo>
                  <a:lnTo>
                    <a:pt x="1" y="65"/>
                  </a:lnTo>
                  <a:lnTo>
                    <a:pt x="405" y="469"/>
                  </a:lnTo>
                  <a:lnTo>
                    <a:pt x="1859" y="1924"/>
                  </a:lnTo>
                  <a:lnTo>
                    <a:pt x="1924" y="1858"/>
                  </a:lnTo>
                  <a:lnTo>
                    <a:pt x="405" y="33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1"/>
            <p:cNvSpPr/>
            <p:nvPr/>
          </p:nvSpPr>
          <p:spPr>
            <a:xfrm>
              <a:off x="1956713" y="354245"/>
              <a:ext cx="87385" cy="8734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65" y="0"/>
                  </a:moveTo>
                  <a:lnTo>
                    <a:pt x="1" y="65"/>
                  </a:lnTo>
                  <a:lnTo>
                    <a:pt x="1019" y="1082"/>
                  </a:lnTo>
                  <a:lnTo>
                    <a:pt x="1860" y="1924"/>
                  </a:lnTo>
                  <a:lnTo>
                    <a:pt x="1925" y="1860"/>
                  </a:lnTo>
                  <a:lnTo>
                    <a:pt x="1019" y="95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923257" y="387702"/>
              <a:ext cx="87385" cy="87385"/>
            </a:xfrm>
            <a:custGeom>
              <a:avLst/>
              <a:gdLst/>
              <a:ahLst/>
              <a:cxnLst/>
              <a:rect l="l" t="t" r="r" b="b"/>
              <a:pathLst>
                <a:path w="1925" h="1925" extrusionOk="0">
                  <a:moveTo>
                    <a:pt x="66" y="1"/>
                  </a:moveTo>
                  <a:lnTo>
                    <a:pt x="1" y="65"/>
                  </a:lnTo>
                  <a:lnTo>
                    <a:pt x="1756" y="1819"/>
                  </a:lnTo>
                  <a:lnTo>
                    <a:pt x="1860" y="1924"/>
                  </a:lnTo>
                  <a:lnTo>
                    <a:pt x="1924" y="1859"/>
                  </a:lnTo>
                  <a:lnTo>
                    <a:pt x="1756" y="168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2029118" y="282158"/>
              <a:ext cx="87068" cy="87068"/>
            </a:xfrm>
            <a:custGeom>
              <a:avLst/>
              <a:gdLst/>
              <a:ahLst/>
              <a:cxnLst/>
              <a:rect l="l" t="t" r="r" b="b"/>
              <a:pathLst>
                <a:path w="1918" h="1918" extrusionOk="0">
                  <a:moveTo>
                    <a:pt x="58" y="0"/>
                  </a:moveTo>
                  <a:lnTo>
                    <a:pt x="0" y="58"/>
                  </a:lnTo>
                  <a:lnTo>
                    <a:pt x="1860" y="1917"/>
                  </a:lnTo>
                  <a:lnTo>
                    <a:pt x="1918" y="185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2024533" y="282703"/>
              <a:ext cx="91108" cy="91153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58" y="1"/>
                  </a:moveTo>
                  <a:lnTo>
                    <a:pt x="0" y="59"/>
                  </a:lnTo>
                  <a:lnTo>
                    <a:pt x="46" y="104"/>
                  </a:lnTo>
                  <a:lnTo>
                    <a:pt x="1903" y="1962"/>
                  </a:lnTo>
                  <a:lnTo>
                    <a:pt x="1948" y="2008"/>
                  </a:lnTo>
                  <a:lnTo>
                    <a:pt x="2006" y="1948"/>
                  </a:lnTo>
                  <a:lnTo>
                    <a:pt x="1961" y="1904"/>
                  </a:lnTo>
                  <a:lnTo>
                    <a:pt x="104" y="46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2018950" y="288332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59" y="0"/>
                  </a:moveTo>
                  <a:lnTo>
                    <a:pt x="1" y="58"/>
                  </a:lnTo>
                  <a:lnTo>
                    <a:pt x="44" y="103"/>
                  </a:lnTo>
                  <a:lnTo>
                    <a:pt x="1903" y="1962"/>
                  </a:lnTo>
                  <a:lnTo>
                    <a:pt x="1948" y="2006"/>
                  </a:lnTo>
                  <a:lnTo>
                    <a:pt x="2006" y="1948"/>
                  </a:lnTo>
                  <a:lnTo>
                    <a:pt x="1961" y="1903"/>
                  </a:lnTo>
                  <a:lnTo>
                    <a:pt x="102" y="4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2013411" y="293870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58" y="1"/>
                  </a:moveTo>
                  <a:lnTo>
                    <a:pt x="1" y="59"/>
                  </a:lnTo>
                  <a:lnTo>
                    <a:pt x="44" y="103"/>
                  </a:lnTo>
                  <a:lnTo>
                    <a:pt x="1903" y="1962"/>
                  </a:lnTo>
                  <a:lnTo>
                    <a:pt x="1947" y="2006"/>
                  </a:lnTo>
                  <a:lnTo>
                    <a:pt x="2005" y="1948"/>
                  </a:lnTo>
                  <a:lnTo>
                    <a:pt x="1961" y="1904"/>
                  </a:lnTo>
                  <a:lnTo>
                    <a:pt x="102" y="4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2007782" y="299408"/>
              <a:ext cx="91108" cy="91153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60" y="1"/>
                  </a:moveTo>
                  <a:lnTo>
                    <a:pt x="0" y="60"/>
                  </a:lnTo>
                  <a:lnTo>
                    <a:pt x="45" y="103"/>
                  </a:lnTo>
                  <a:lnTo>
                    <a:pt x="1904" y="1962"/>
                  </a:lnTo>
                  <a:lnTo>
                    <a:pt x="1949" y="2008"/>
                  </a:lnTo>
                  <a:lnTo>
                    <a:pt x="2007" y="1949"/>
                  </a:lnTo>
                  <a:lnTo>
                    <a:pt x="1962" y="1904"/>
                  </a:lnTo>
                  <a:lnTo>
                    <a:pt x="103" y="4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2002199" y="304992"/>
              <a:ext cx="91153" cy="91153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59" y="0"/>
                  </a:moveTo>
                  <a:lnTo>
                    <a:pt x="17" y="45"/>
                  </a:lnTo>
                  <a:lnTo>
                    <a:pt x="1" y="59"/>
                  </a:lnTo>
                  <a:lnTo>
                    <a:pt x="17" y="74"/>
                  </a:lnTo>
                  <a:lnTo>
                    <a:pt x="46" y="104"/>
                  </a:lnTo>
                  <a:lnTo>
                    <a:pt x="1904" y="1962"/>
                  </a:lnTo>
                  <a:lnTo>
                    <a:pt x="1950" y="2007"/>
                  </a:lnTo>
                  <a:lnTo>
                    <a:pt x="2008" y="1949"/>
                  </a:lnTo>
                  <a:lnTo>
                    <a:pt x="1962" y="1904"/>
                  </a:lnTo>
                  <a:lnTo>
                    <a:pt x="104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996661" y="310621"/>
              <a:ext cx="91108" cy="91062"/>
            </a:xfrm>
            <a:custGeom>
              <a:avLst/>
              <a:gdLst/>
              <a:ahLst/>
              <a:cxnLst/>
              <a:rect l="l" t="t" r="r" b="b"/>
              <a:pathLst>
                <a:path w="2007" h="2006" extrusionOk="0">
                  <a:moveTo>
                    <a:pt x="58" y="1"/>
                  </a:moveTo>
                  <a:lnTo>
                    <a:pt x="0" y="59"/>
                  </a:lnTo>
                  <a:lnTo>
                    <a:pt x="45" y="102"/>
                  </a:lnTo>
                  <a:lnTo>
                    <a:pt x="139" y="196"/>
                  </a:lnTo>
                  <a:lnTo>
                    <a:pt x="1904" y="1961"/>
                  </a:lnTo>
                  <a:lnTo>
                    <a:pt x="1948" y="2005"/>
                  </a:lnTo>
                  <a:lnTo>
                    <a:pt x="2006" y="1947"/>
                  </a:lnTo>
                  <a:lnTo>
                    <a:pt x="1962" y="1903"/>
                  </a:lnTo>
                  <a:lnTo>
                    <a:pt x="139" y="80"/>
                  </a:lnTo>
                  <a:lnTo>
                    <a:pt x="103" y="44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991122" y="316204"/>
              <a:ext cx="91062" cy="91017"/>
            </a:xfrm>
            <a:custGeom>
              <a:avLst/>
              <a:gdLst/>
              <a:ahLst/>
              <a:cxnLst/>
              <a:rect l="l" t="t" r="r" b="b"/>
              <a:pathLst>
                <a:path w="2006" h="2005" extrusionOk="0">
                  <a:moveTo>
                    <a:pt x="58" y="0"/>
                  </a:moveTo>
                  <a:lnTo>
                    <a:pt x="0" y="58"/>
                  </a:lnTo>
                  <a:lnTo>
                    <a:pt x="44" y="102"/>
                  </a:lnTo>
                  <a:lnTo>
                    <a:pt x="261" y="320"/>
                  </a:lnTo>
                  <a:lnTo>
                    <a:pt x="1904" y="1961"/>
                  </a:lnTo>
                  <a:lnTo>
                    <a:pt x="1948" y="2005"/>
                  </a:lnTo>
                  <a:lnTo>
                    <a:pt x="2006" y="1947"/>
                  </a:lnTo>
                  <a:lnTo>
                    <a:pt x="1962" y="1903"/>
                  </a:lnTo>
                  <a:lnTo>
                    <a:pt x="261" y="201"/>
                  </a:lnTo>
                  <a:lnTo>
                    <a:pt x="102" y="4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1985493" y="321743"/>
              <a:ext cx="91108" cy="91108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59" y="0"/>
                  </a:moveTo>
                  <a:lnTo>
                    <a:pt x="1" y="58"/>
                  </a:lnTo>
                  <a:lnTo>
                    <a:pt x="46" y="104"/>
                  </a:lnTo>
                  <a:lnTo>
                    <a:pt x="385" y="442"/>
                  </a:lnTo>
                  <a:lnTo>
                    <a:pt x="1904" y="1961"/>
                  </a:lnTo>
                  <a:lnTo>
                    <a:pt x="1949" y="2006"/>
                  </a:lnTo>
                  <a:lnTo>
                    <a:pt x="2007" y="1948"/>
                  </a:lnTo>
                  <a:lnTo>
                    <a:pt x="1962" y="1903"/>
                  </a:lnTo>
                  <a:lnTo>
                    <a:pt x="385" y="326"/>
                  </a:lnTo>
                  <a:lnTo>
                    <a:pt x="104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979955" y="327326"/>
              <a:ext cx="91062" cy="91062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58" y="1"/>
                  </a:moveTo>
                  <a:lnTo>
                    <a:pt x="0" y="59"/>
                  </a:lnTo>
                  <a:lnTo>
                    <a:pt x="46" y="103"/>
                  </a:lnTo>
                  <a:lnTo>
                    <a:pt x="507" y="565"/>
                  </a:lnTo>
                  <a:lnTo>
                    <a:pt x="1903" y="1962"/>
                  </a:lnTo>
                  <a:lnTo>
                    <a:pt x="1947" y="2006"/>
                  </a:lnTo>
                  <a:lnTo>
                    <a:pt x="2005" y="1948"/>
                  </a:lnTo>
                  <a:lnTo>
                    <a:pt x="1961" y="1904"/>
                  </a:lnTo>
                  <a:lnTo>
                    <a:pt x="507" y="449"/>
                  </a:lnTo>
                  <a:lnTo>
                    <a:pt x="103" y="4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974417" y="332910"/>
              <a:ext cx="91017" cy="91062"/>
            </a:xfrm>
            <a:custGeom>
              <a:avLst/>
              <a:gdLst/>
              <a:ahLst/>
              <a:cxnLst/>
              <a:rect l="l" t="t" r="r" b="b"/>
              <a:pathLst>
                <a:path w="2005" h="2006" extrusionOk="0">
                  <a:moveTo>
                    <a:pt x="58" y="0"/>
                  </a:moveTo>
                  <a:lnTo>
                    <a:pt x="0" y="58"/>
                  </a:lnTo>
                  <a:lnTo>
                    <a:pt x="43" y="102"/>
                  </a:lnTo>
                  <a:lnTo>
                    <a:pt x="629" y="687"/>
                  </a:lnTo>
                  <a:lnTo>
                    <a:pt x="1903" y="1962"/>
                  </a:lnTo>
                  <a:lnTo>
                    <a:pt x="1947" y="2006"/>
                  </a:lnTo>
                  <a:lnTo>
                    <a:pt x="2005" y="1948"/>
                  </a:lnTo>
                  <a:lnTo>
                    <a:pt x="1961" y="1904"/>
                  </a:lnTo>
                  <a:lnTo>
                    <a:pt x="629" y="571"/>
                  </a:lnTo>
                  <a:lnTo>
                    <a:pt x="102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1968833" y="338448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58" y="0"/>
                  </a:moveTo>
                  <a:lnTo>
                    <a:pt x="1" y="58"/>
                  </a:lnTo>
                  <a:lnTo>
                    <a:pt x="44" y="104"/>
                  </a:lnTo>
                  <a:lnTo>
                    <a:pt x="752" y="810"/>
                  </a:lnTo>
                  <a:lnTo>
                    <a:pt x="1902" y="1962"/>
                  </a:lnTo>
                  <a:lnTo>
                    <a:pt x="1948" y="2007"/>
                  </a:lnTo>
                  <a:lnTo>
                    <a:pt x="2006" y="1949"/>
                  </a:lnTo>
                  <a:lnTo>
                    <a:pt x="1960" y="1904"/>
                  </a:lnTo>
                  <a:lnTo>
                    <a:pt x="752" y="693"/>
                  </a:lnTo>
                  <a:lnTo>
                    <a:pt x="102" y="4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1963250" y="343986"/>
              <a:ext cx="91108" cy="91153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58" y="1"/>
                  </a:moveTo>
                  <a:lnTo>
                    <a:pt x="0" y="59"/>
                  </a:lnTo>
                  <a:lnTo>
                    <a:pt x="45" y="104"/>
                  </a:lnTo>
                  <a:lnTo>
                    <a:pt x="875" y="934"/>
                  </a:lnTo>
                  <a:lnTo>
                    <a:pt x="1903" y="1962"/>
                  </a:lnTo>
                  <a:lnTo>
                    <a:pt x="1947" y="2008"/>
                  </a:lnTo>
                  <a:lnTo>
                    <a:pt x="2006" y="1950"/>
                  </a:lnTo>
                  <a:lnTo>
                    <a:pt x="1961" y="1904"/>
                  </a:lnTo>
                  <a:lnTo>
                    <a:pt x="875" y="817"/>
                  </a:lnTo>
                  <a:lnTo>
                    <a:pt x="102" y="46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1957666" y="349661"/>
              <a:ext cx="91062" cy="91017"/>
            </a:xfrm>
            <a:custGeom>
              <a:avLst/>
              <a:gdLst/>
              <a:ahLst/>
              <a:cxnLst/>
              <a:rect l="l" t="t" r="r" b="b"/>
              <a:pathLst>
                <a:path w="2006" h="2005" extrusionOk="0">
                  <a:moveTo>
                    <a:pt x="58" y="0"/>
                  </a:moveTo>
                  <a:lnTo>
                    <a:pt x="0" y="58"/>
                  </a:lnTo>
                  <a:lnTo>
                    <a:pt x="44" y="101"/>
                  </a:lnTo>
                  <a:lnTo>
                    <a:pt x="998" y="1055"/>
                  </a:lnTo>
                  <a:lnTo>
                    <a:pt x="1904" y="1961"/>
                  </a:lnTo>
                  <a:lnTo>
                    <a:pt x="1948" y="2005"/>
                  </a:lnTo>
                  <a:lnTo>
                    <a:pt x="2006" y="1947"/>
                  </a:lnTo>
                  <a:lnTo>
                    <a:pt x="1962" y="1903"/>
                  </a:lnTo>
                  <a:lnTo>
                    <a:pt x="998" y="939"/>
                  </a:lnTo>
                  <a:lnTo>
                    <a:pt x="102" y="4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1952083" y="355199"/>
              <a:ext cx="91108" cy="91062"/>
            </a:xfrm>
            <a:custGeom>
              <a:avLst/>
              <a:gdLst/>
              <a:ahLst/>
              <a:cxnLst/>
              <a:rect l="l" t="t" r="r" b="b"/>
              <a:pathLst>
                <a:path w="2007" h="2006" extrusionOk="0">
                  <a:moveTo>
                    <a:pt x="58" y="1"/>
                  </a:moveTo>
                  <a:lnTo>
                    <a:pt x="1" y="59"/>
                  </a:lnTo>
                  <a:lnTo>
                    <a:pt x="45" y="102"/>
                  </a:lnTo>
                  <a:lnTo>
                    <a:pt x="1121" y="1177"/>
                  </a:lnTo>
                  <a:lnTo>
                    <a:pt x="1903" y="1961"/>
                  </a:lnTo>
                  <a:lnTo>
                    <a:pt x="1948" y="2005"/>
                  </a:lnTo>
                  <a:lnTo>
                    <a:pt x="2006" y="1947"/>
                  </a:lnTo>
                  <a:lnTo>
                    <a:pt x="1962" y="1903"/>
                  </a:lnTo>
                  <a:lnTo>
                    <a:pt x="1121" y="1061"/>
                  </a:lnTo>
                  <a:lnTo>
                    <a:pt x="103" y="44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1946499" y="360737"/>
              <a:ext cx="91153" cy="91108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58" y="1"/>
                  </a:moveTo>
                  <a:lnTo>
                    <a:pt x="0" y="59"/>
                  </a:lnTo>
                  <a:lnTo>
                    <a:pt x="46" y="104"/>
                  </a:lnTo>
                  <a:lnTo>
                    <a:pt x="1244" y="1301"/>
                  </a:lnTo>
                  <a:lnTo>
                    <a:pt x="1904" y="1961"/>
                  </a:lnTo>
                  <a:lnTo>
                    <a:pt x="1949" y="2007"/>
                  </a:lnTo>
                  <a:lnTo>
                    <a:pt x="2007" y="1949"/>
                  </a:lnTo>
                  <a:lnTo>
                    <a:pt x="1962" y="1903"/>
                  </a:lnTo>
                  <a:lnTo>
                    <a:pt x="1244" y="1185"/>
                  </a:lnTo>
                  <a:lnTo>
                    <a:pt x="104" y="44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1940916" y="366321"/>
              <a:ext cx="91062" cy="91062"/>
            </a:xfrm>
            <a:custGeom>
              <a:avLst/>
              <a:gdLst/>
              <a:ahLst/>
              <a:cxnLst/>
              <a:rect l="l" t="t" r="r" b="b"/>
              <a:pathLst>
                <a:path w="2006" h="2006" extrusionOk="0">
                  <a:moveTo>
                    <a:pt x="59" y="0"/>
                  </a:moveTo>
                  <a:lnTo>
                    <a:pt x="1" y="59"/>
                  </a:lnTo>
                  <a:lnTo>
                    <a:pt x="46" y="104"/>
                  </a:lnTo>
                  <a:lnTo>
                    <a:pt x="1367" y="1423"/>
                  </a:lnTo>
                  <a:lnTo>
                    <a:pt x="1904" y="1961"/>
                  </a:lnTo>
                  <a:lnTo>
                    <a:pt x="1950" y="2006"/>
                  </a:lnTo>
                  <a:lnTo>
                    <a:pt x="2006" y="1948"/>
                  </a:lnTo>
                  <a:lnTo>
                    <a:pt x="1962" y="1905"/>
                  </a:lnTo>
                  <a:lnTo>
                    <a:pt x="1367" y="1309"/>
                  </a:lnTo>
                  <a:lnTo>
                    <a:pt x="104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935377" y="371904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59" y="1"/>
                  </a:moveTo>
                  <a:lnTo>
                    <a:pt x="1" y="59"/>
                  </a:lnTo>
                  <a:lnTo>
                    <a:pt x="45" y="103"/>
                  </a:lnTo>
                  <a:lnTo>
                    <a:pt x="1489" y="1547"/>
                  </a:lnTo>
                  <a:lnTo>
                    <a:pt x="1902" y="1962"/>
                  </a:lnTo>
                  <a:lnTo>
                    <a:pt x="1947" y="2006"/>
                  </a:lnTo>
                  <a:lnTo>
                    <a:pt x="2005" y="1947"/>
                  </a:lnTo>
                  <a:lnTo>
                    <a:pt x="1962" y="1903"/>
                  </a:lnTo>
                  <a:lnTo>
                    <a:pt x="1489" y="1431"/>
                  </a:lnTo>
                  <a:lnTo>
                    <a:pt x="103" y="4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929839" y="377442"/>
              <a:ext cx="91062" cy="91153"/>
            </a:xfrm>
            <a:custGeom>
              <a:avLst/>
              <a:gdLst/>
              <a:ahLst/>
              <a:cxnLst/>
              <a:rect l="l" t="t" r="r" b="b"/>
              <a:pathLst>
                <a:path w="2006" h="2008" extrusionOk="0">
                  <a:moveTo>
                    <a:pt x="58" y="1"/>
                  </a:moveTo>
                  <a:lnTo>
                    <a:pt x="0" y="59"/>
                  </a:lnTo>
                  <a:lnTo>
                    <a:pt x="45" y="104"/>
                  </a:lnTo>
                  <a:lnTo>
                    <a:pt x="1611" y="1670"/>
                  </a:lnTo>
                  <a:lnTo>
                    <a:pt x="1902" y="1962"/>
                  </a:lnTo>
                  <a:lnTo>
                    <a:pt x="1947" y="2008"/>
                  </a:lnTo>
                  <a:lnTo>
                    <a:pt x="2005" y="1948"/>
                  </a:lnTo>
                  <a:lnTo>
                    <a:pt x="1960" y="1904"/>
                  </a:lnTo>
                  <a:lnTo>
                    <a:pt x="1611" y="1554"/>
                  </a:lnTo>
                  <a:lnTo>
                    <a:pt x="103" y="4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924210" y="383026"/>
              <a:ext cx="91108" cy="91153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59" y="0"/>
                  </a:moveTo>
                  <a:lnTo>
                    <a:pt x="1" y="58"/>
                  </a:lnTo>
                  <a:lnTo>
                    <a:pt x="45" y="104"/>
                  </a:lnTo>
                  <a:lnTo>
                    <a:pt x="1735" y="1792"/>
                  </a:lnTo>
                  <a:lnTo>
                    <a:pt x="1903" y="1962"/>
                  </a:lnTo>
                  <a:lnTo>
                    <a:pt x="1949" y="2007"/>
                  </a:lnTo>
                  <a:lnTo>
                    <a:pt x="2007" y="1949"/>
                  </a:lnTo>
                  <a:lnTo>
                    <a:pt x="1961" y="1904"/>
                  </a:lnTo>
                  <a:lnTo>
                    <a:pt x="1735" y="1676"/>
                  </a:lnTo>
                  <a:lnTo>
                    <a:pt x="103" y="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918672" y="388609"/>
              <a:ext cx="91062" cy="91108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59" y="1"/>
                  </a:moveTo>
                  <a:lnTo>
                    <a:pt x="1" y="59"/>
                  </a:lnTo>
                  <a:lnTo>
                    <a:pt x="44" y="103"/>
                  </a:lnTo>
                  <a:lnTo>
                    <a:pt x="1857" y="1916"/>
                  </a:lnTo>
                  <a:lnTo>
                    <a:pt x="1903" y="1961"/>
                  </a:lnTo>
                  <a:lnTo>
                    <a:pt x="1947" y="2006"/>
                  </a:lnTo>
                  <a:lnTo>
                    <a:pt x="2005" y="1948"/>
                  </a:lnTo>
                  <a:lnTo>
                    <a:pt x="1961" y="1904"/>
                  </a:lnTo>
                  <a:lnTo>
                    <a:pt x="1857" y="1799"/>
                  </a:lnTo>
                  <a:lnTo>
                    <a:pt x="102" y="4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2025940" y="273624"/>
              <a:ext cx="99233" cy="98643"/>
            </a:xfrm>
            <a:custGeom>
              <a:avLst/>
              <a:gdLst/>
              <a:ahLst/>
              <a:cxnLst/>
              <a:rect l="l" t="t" r="r" b="b"/>
              <a:pathLst>
                <a:path w="2186" h="2173" extrusionOk="0">
                  <a:moveTo>
                    <a:pt x="110" y="1"/>
                  </a:moveTo>
                  <a:cubicBezTo>
                    <a:pt x="79" y="1"/>
                    <a:pt x="47" y="13"/>
                    <a:pt x="24" y="36"/>
                  </a:cubicBezTo>
                  <a:lnTo>
                    <a:pt x="1" y="57"/>
                  </a:lnTo>
                  <a:lnTo>
                    <a:pt x="130" y="185"/>
                  </a:lnTo>
                  <a:lnTo>
                    <a:pt x="1988" y="2044"/>
                  </a:lnTo>
                  <a:lnTo>
                    <a:pt x="2115" y="2173"/>
                  </a:lnTo>
                  <a:lnTo>
                    <a:pt x="2137" y="2151"/>
                  </a:lnTo>
                  <a:cubicBezTo>
                    <a:pt x="2186" y="2103"/>
                    <a:pt x="2186" y="2024"/>
                    <a:pt x="2137" y="1977"/>
                  </a:cubicBezTo>
                  <a:lnTo>
                    <a:pt x="1575" y="1414"/>
                  </a:lnTo>
                  <a:lnTo>
                    <a:pt x="762" y="601"/>
                  </a:lnTo>
                  <a:lnTo>
                    <a:pt x="566" y="406"/>
                  </a:lnTo>
                  <a:lnTo>
                    <a:pt x="502" y="341"/>
                  </a:lnTo>
                  <a:lnTo>
                    <a:pt x="459" y="298"/>
                  </a:lnTo>
                  <a:lnTo>
                    <a:pt x="393" y="232"/>
                  </a:lnTo>
                  <a:lnTo>
                    <a:pt x="349" y="188"/>
                  </a:lnTo>
                  <a:lnTo>
                    <a:pt x="284" y="122"/>
                  </a:lnTo>
                  <a:lnTo>
                    <a:pt x="197" y="36"/>
                  </a:lnTo>
                  <a:cubicBezTo>
                    <a:pt x="173" y="13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2182644" y="512946"/>
              <a:ext cx="11667" cy="4222"/>
            </a:xfrm>
            <a:custGeom>
              <a:avLst/>
              <a:gdLst/>
              <a:ahLst/>
              <a:cxnLst/>
              <a:rect l="l" t="t" r="r" b="b"/>
              <a:pathLst>
                <a:path w="257" h="93" extrusionOk="0">
                  <a:moveTo>
                    <a:pt x="0" y="0"/>
                  </a:moveTo>
                  <a:lnTo>
                    <a:pt x="0" y="92"/>
                  </a:lnTo>
                  <a:lnTo>
                    <a:pt x="257" y="9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2182644" y="519937"/>
              <a:ext cx="11667" cy="4267"/>
            </a:xfrm>
            <a:custGeom>
              <a:avLst/>
              <a:gdLst/>
              <a:ahLst/>
              <a:cxnLst/>
              <a:rect l="l" t="t" r="r" b="b"/>
              <a:pathLst>
                <a:path w="257" h="94" extrusionOk="0">
                  <a:moveTo>
                    <a:pt x="0" y="0"/>
                  </a:moveTo>
                  <a:lnTo>
                    <a:pt x="0" y="93"/>
                  </a:lnTo>
                  <a:lnTo>
                    <a:pt x="257" y="9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2182644" y="526928"/>
              <a:ext cx="11667" cy="4267"/>
            </a:xfrm>
            <a:custGeom>
              <a:avLst/>
              <a:gdLst/>
              <a:ahLst/>
              <a:cxnLst/>
              <a:rect l="l" t="t" r="r" b="b"/>
              <a:pathLst>
                <a:path w="257" h="94" extrusionOk="0">
                  <a:moveTo>
                    <a:pt x="0" y="0"/>
                  </a:moveTo>
                  <a:lnTo>
                    <a:pt x="0" y="93"/>
                  </a:lnTo>
                  <a:lnTo>
                    <a:pt x="257" y="9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2182644" y="543633"/>
              <a:ext cx="20972" cy="52204"/>
            </a:xfrm>
            <a:custGeom>
              <a:avLst/>
              <a:gdLst/>
              <a:ahLst/>
              <a:cxnLst/>
              <a:rect l="l" t="t" r="r" b="b"/>
              <a:pathLst>
                <a:path w="462" h="1150" extrusionOk="0">
                  <a:moveTo>
                    <a:pt x="0" y="0"/>
                  </a:moveTo>
                  <a:lnTo>
                    <a:pt x="0" y="1150"/>
                  </a:lnTo>
                  <a:lnTo>
                    <a:pt x="461" y="1150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2203616" y="543588"/>
              <a:ext cx="15389" cy="52250"/>
            </a:xfrm>
            <a:custGeom>
              <a:avLst/>
              <a:gdLst/>
              <a:ahLst/>
              <a:cxnLst/>
              <a:rect l="l" t="t" r="r" b="b"/>
              <a:pathLst>
                <a:path w="339" h="1151" extrusionOk="0">
                  <a:moveTo>
                    <a:pt x="0" y="0"/>
                  </a:moveTo>
                  <a:lnTo>
                    <a:pt x="0" y="1150"/>
                  </a:lnTo>
                  <a:lnTo>
                    <a:pt x="20" y="1150"/>
                  </a:lnTo>
                  <a:lnTo>
                    <a:pt x="20" y="1151"/>
                  </a:lnTo>
                  <a:cubicBezTo>
                    <a:pt x="122" y="1151"/>
                    <a:pt x="205" y="1068"/>
                    <a:pt x="205" y="966"/>
                  </a:cubicBezTo>
                  <a:lnTo>
                    <a:pt x="205" y="850"/>
                  </a:lnTo>
                  <a:lnTo>
                    <a:pt x="339" y="850"/>
                  </a:lnTo>
                  <a:lnTo>
                    <a:pt x="339" y="301"/>
                  </a:lnTo>
                  <a:lnTo>
                    <a:pt x="207" y="301"/>
                  </a:lnTo>
                  <a:lnTo>
                    <a:pt x="207" y="185"/>
                  </a:lnTo>
                  <a:cubicBezTo>
                    <a:pt x="207" y="84"/>
                    <a:pt x="124" y="0"/>
                    <a:pt x="23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2030071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2037925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1"/>
            <p:cNvSpPr/>
            <p:nvPr/>
          </p:nvSpPr>
          <p:spPr>
            <a:xfrm>
              <a:off x="2022218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1"/>
            <p:cNvSpPr/>
            <p:nvPr/>
          </p:nvSpPr>
          <p:spPr>
            <a:xfrm>
              <a:off x="2014319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2045823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2093125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2085272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2006466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2053722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1" y="0"/>
                  </a:moveTo>
                  <a:lnTo>
                    <a:pt x="1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2077373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2069474" y="510086"/>
              <a:ext cx="4267" cy="119389"/>
            </a:xfrm>
            <a:custGeom>
              <a:avLst/>
              <a:gdLst/>
              <a:ahLst/>
              <a:cxnLst/>
              <a:rect l="l" t="t" r="r" b="b"/>
              <a:pathLst>
                <a:path w="94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3" y="26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2061575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2164032" y="510086"/>
              <a:ext cx="4131" cy="119389"/>
            </a:xfrm>
            <a:custGeom>
              <a:avLst/>
              <a:gdLst/>
              <a:ahLst/>
              <a:cxnLst/>
              <a:rect l="l" t="t" r="r" b="b"/>
              <a:pathLst>
                <a:path w="91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2132573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2148280" y="510086"/>
              <a:ext cx="4131" cy="119389"/>
            </a:xfrm>
            <a:custGeom>
              <a:avLst/>
              <a:gdLst/>
              <a:ahLst/>
              <a:cxnLst/>
              <a:rect l="l" t="t" r="r" b="b"/>
              <a:pathLst>
                <a:path w="91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2171931" y="510086"/>
              <a:ext cx="3722" cy="119389"/>
            </a:xfrm>
            <a:custGeom>
              <a:avLst/>
              <a:gdLst/>
              <a:ahLst/>
              <a:cxnLst/>
              <a:rect l="l" t="t" r="r" b="b"/>
              <a:pathLst>
                <a:path w="8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81" y="262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2140381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2156179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2124629" y="510086"/>
              <a:ext cx="4222" cy="119389"/>
            </a:xfrm>
            <a:custGeom>
              <a:avLst/>
              <a:gdLst/>
              <a:ahLst/>
              <a:cxnLst/>
              <a:rect l="l" t="t" r="r" b="b"/>
              <a:pathLst>
                <a:path w="93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2" y="26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2101024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2108877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2116776" y="510086"/>
              <a:ext cx="4176" cy="119389"/>
            </a:xfrm>
            <a:custGeom>
              <a:avLst/>
              <a:gdLst/>
              <a:ahLst/>
              <a:cxnLst/>
              <a:rect l="l" t="t" r="r" b="b"/>
              <a:pathLst>
                <a:path w="92" h="2630" extrusionOk="0">
                  <a:moveTo>
                    <a:pt x="0" y="0"/>
                  </a:moveTo>
                  <a:lnTo>
                    <a:pt x="0" y="2629"/>
                  </a:lnTo>
                  <a:lnTo>
                    <a:pt x="91" y="26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2168254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2160355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1"/>
            <p:cNvSpPr/>
            <p:nvPr/>
          </p:nvSpPr>
          <p:spPr>
            <a:xfrm>
              <a:off x="2152456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1"/>
            <p:cNvSpPr/>
            <p:nvPr/>
          </p:nvSpPr>
          <p:spPr>
            <a:xfrm>
              <a:off x="2144603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1"/>
            <p:cNvSpPr/>
            <p:nvPr/>
          </p:nvSpPr>
          <p:spPr>
            <a:xfrm>
              <a:off x="2136704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2128805" y="507181"/>
              <a:ext cx="3813" cy="125154"/>
            </a:xfrm>
            <a:custGeom>
              <a:avLst/>
              <a:gdLst/>
              <a:ahLst/>
              <a:cxnLst/>
              <a:rect l="l" t="t" r="r" b="b"/>
              <a:pathLst>
                <a:path w="84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2120952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2113053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2105155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2097301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2089403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2081504" y="507181"/>
              <a:ext cx="3813" cy="125154"/>
            </a:xfrm>
            <a:custGeom>
              <a:avLst/>
              <a:gdLst/>
              <a:ahLst/>
              <a:cxnLst/>
              <a:rect l="l" t="t" r="r" b="b"/>
              <a:pathLst>
                <a:path w="84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2073696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2065797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2057898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1" y="2756"/>
                  </a:lnTo>
                  <a:lnTo>
                    <a:pt x="81" y="2693"/>
                  </a:lnTo>
                  <a:lnTo>
                    <a:pt x="81" y="6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2050000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2042146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2034248" y="507181"/>
              <a:ext cx="3722" cy="125154"/>
            </a:xfrm>
            <a:custGeom>
              <a:avLst/>
              <a:gdLst/>
              <a:ahLst/>
              <a:cxnLst/>
              <a:rect l="l" t="t" r="r" b="b"/>
              <a:pathLst>
                <a:path w="82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2" y="2756"/>
                  </a:lnTo>
                  <a:lnTo>
                    <a:pt x="82" y="2693"/>
                  </a:lnTo>
                  <a:lnTo>
                    <a:pt x="82" y="64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2026349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2018496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2010597" y="507181"/>
              <a:ext cx="3768" cy="125154"/>
            </a:xfrm>
            <a:custGeom>
              <a:avLst/>
              <a:gdLst/>
              <a:ahLst/>
              <a:cxnLst/>
              <a:rect l="l" t="t" r="r" b="b"/>
              <a:pathLst>
                <a:path w="83" h="2757" extrusionOk="0">
                  <a:moveTo>
                    <a:pt x="0" y="1"/>
                  </a:moveTo>
                  <a:lnTo>
                    <a:pt x="0" y="64"/>
                  </a:lnTo>
                  <a:lnTo>
                    <a:pt x="0" y="2693"/>
                  </a:lnTo>
                  <a:lnTo>
                    <a:pt x="0" y="2756"/>
                  </a:lnTo>
                  <a:lnTo>
                    <a:pt x="83" y="2756"/>
                  </a:lnTo>
                  <a:lnTo>
                    <a:pt x="83" y="2693"/>
                  </a:lnTo>
                  <a:lnTo>
                    <a:pt x="83" y="6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2175653" y="501870"/>
              <a:ext cx="6991" cy="135776"/>
            </a:xfrm>
            <a:custGeom>
              <a:avLst/>
              <a:gdLst/>
              <a:ahLst/>
              <a:cxnLst/>
              <a:rect l="l" t="t" r="r" b="b"/>
              <a:pathLst>
                <a:path w="154" h="2991" extrusionOk="0">
                  <a:moveTo>
                    <a:pt x="1" y="1"/>
                  </a:moveTo>
                  <a:lnTo>
                    <a:pt x="1" y="181"/>
                  </a:lnTo>
                  <a:lnTo>
                    <a:pt x="1" y="2810"/>
                  </a:lnTo>
                  <a:lnTo>
                    <a:pt x="1" y="2990"/>
                  </a:lnTo>
                  <a:lnTo>
                    <a:pt x="30" y="2990"/>
                  </a:lnTo>
                  <a:cubicBezTo>
                    <a:pt x="98" y="2990"/>
                    <a:pt x="153" y="2935"/>
                    <a:pt x="153" y="2866"/>
                  </a:cubicBezTo>
                  <a:lnTo>
                    <a:pt x="153" y="2070"/>
                  </a:lnTo>
                  <a:lnTo>
                    <a:pt x="153" y="920"/>
                  </a:lnTo>
                  <a:lnTo>
                    <a:pt x="153" y="645"/>
                  </a:lnTo>
                  <a:lnTo>
                    <a:pt x="153" y="553"/>
                  </a:lnTo>
                  <a:lnTo>
                    <a:pt x="153" y="491"/>
                  </a:lnTo>
                  <a:lnTo>
                    <a:pt x="153" y="398"/>
                  </a:lnTo>
                  <a:lnTo>
                    <a:pt x="153" y="337"/>
                  </a:lnTo>
                  <a:lnTo>
                    <a:pt x="153" y="244"/>
                  </a:lnTo>
                  <a:lnTo>
                    <a:pt x="153" y="124"/>
                  </a:lnTo>
                  <a:cubicBezTo>
                    <a:pt x="153" y="58"/>
                    <a:pt x="98" y="1"/>
                    <a:pt x="30" y="1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5" name="Google Shape;2175;p21"/>
          <p:cNvSpPr/>
          <p:nvPr/>
        </p:nvSpPr>
        <p:spPr>
          <a:xfrm>
            <a:off x="7683801" y="228474"/>
            <a:ext cx="531779" cy="531320"/>
          </a:xfrm>
          <a:custGeom>
            <a:avLst/>
            <a:gdLst/>
            <a:ahLst/>
            <a:cxnLst/>
            <a:rect l="l" t="t" r="r" b="b"/>
            <a:pathLst>
              <a:path w="3349" h="3346" extrusionOk="0">
                <a:moveTo>
                  <a:pt x="1599" y="1005"/>
                </a:moveTo>
                <a:lnTo>
                  <a:pt x="1599" y="1599"/>
                </a:lnTo>
                <a:lnTo>
                  <a:pt x="1007" y="1599"/>
                </a:lnTo>
                <a:cubicBezTo>
                  <a:pt x="1042" y="1286"/>
                  <a:pt x="1288" y="1041"/>
                  <a:pt x="1599" y="1005"/>
                </a:cubicBezTo>
                <a:close/>
                <a:moveTo>
                  <a:pt x="1750" y="1005"/>
                </a:moveTo>
                <a:cubicBezTo>
                  <a:pt x="2061" y="1041"/>
                  <a:pt x="2309" y="1287"/>
                  <a:pt x="2343" y="1599"/>
                </a:cubicBezTo>
                <a:lnTo>
                  <a:pt x="1750" y="1599"/>
                </a:lnTo>
                <a:lnTo>
                  <a:pt x="1750" y="1005"/>
                </a:lnTo>
                <a:close/>
                <a:moveTo>
                  <a:pt x="1599" y="1749"/>
                </a:moveTo>
                <a:lnTo>
                  <a:pt x="1599" y="2343"/>
                </a:lnTo>
                <a:cubicBezTo>
                  <a:pt x="1288" y="2307"/>
                  <a:pt x="1042" y="2060"/>
                  <a:pt x="1007" y="1749"/>
                </a:cubicBezTo>
                <a:close/>
                <a:moveTo>
                  <a:pt x="2343" y="1749"/>
                </a:moveTo>
                <a:cubicBezTo>
                  <a:pt x="2309" y="2060"/>
                  <a:pt x="2062" y="2308"/>
                  <a:pt x="1750" y="2343"/>
                </a:cubicBezTo>
                <a:lnTo>
                  <a:pt x="1750" y="1749"/>
                </a:lnTo>
                <a:close/>
                <a:moveTo>
                  <a:pt x="1499" y="1"/>
                </a:moveTo>
                <a:lnTo>
                  <a:pt x="1499" y="137"/>
                </a:lnTo>
                <a:lnTo>
                  <a:pt x="1499" y="336"/>
                </a:lnTo>
                <a:cubicBezTo>
                  <a:pt x="1381" y="352"/>
                  <a:pt x="1266" y="383"/>
                  <a:pt x="1158" y="426"/>
                </a:cubicBezTo>
                <a:lnTo>
                  <a:pt x="991" y="136"/>
                </a:lnTo>
                <a:lnTo>
                  <a:pt x="686" y="313"/>
                </a:lnTo>
                <a:lnTo>
                  <a:pt x="755" y="433"/>
                </a:lnTo>
                <a:lnTo>
                  <a:pt x="854" y="604"/>
                </a:lnTo>
                <a:cubicBezTo>
                  <a:pt x="760" y="676"/>
                  <a:pt x="676" y="760"/>
                  <a:pt x="605" y="853"/>
                </a:cubicBezTo>
                <a:lnTo>
                  <a:pt x="313" y="684"/>
                </a:lnTo>
                <a:lnTo>
                  <a:pt x="138" y="989"/>
                </a:lnTo>
                <a:lnTo>
                  <a:pt x="257" y="1058"/>
                </a:lnTo>
                <a:lnTo>
                  <a:pt x="428" y="1157"/>
                </a:lnTo>
                <a:cubicBezTo>
                  <a:pt x="383" y="1264"/>
                  <a:pt x="353" y="1379"/>
                  <a:pt x="337" y="1497"/>
                </a:cubicBezTo>
                <a:lnTo>
                  <a:pt x="1" y="1497"/>
                </a:lnTo>
                <a:lnTo>
                  <a:pt x="1" y="1850"/>
                </a:lnTo>
                <a:lnTo>
                  <a:pt x="337" y="1850"/>
                </a:lnTo>
                <a:cubicBezTo>
                  <a:pt x="353" y="1970"/>
                  <a:pt x="383" y="2085"/>
                  <a:pt x="428" y="2191"/>
                </a:cubicBezTo>
                <a:lnTo>
                  <a:pt x="257" y="2290"/>
                </a:lnTo>
                <a:lnTo>
                  <a:pt x="138" y="2359"/>
                </a:lnTo>
                <a:lnTo>
                  <a:pt x="313" y="2663"/>
                </a:lnTo>
                <a:lnTo>
                  <a:pt x="605" y="2494"/>
                </a:lnTo>
                <a:cubicBezTo>
                  <a:pt x="677" y="2588"/>
                  <a:pt x="760" y="2672"/>
                  <a:pt x="854" y="2744"/>
                </a:cubicBezTo>
                <a:lnTo>
                  <a:pt x="755" y="2915"/>
                </a:lnTo>
                <a:lnTo>
                  <a:pt x="686" y="3035"/>
                </a:lnTo>
                <a:lnTo>
                  <a:pt x="991" y="3210"/>
                </a:lnTo>
                <a:lnTo>
                  <a:pt x="1059" y="3092"/>
                </a:lnTo>
                <a:lnTo>
                  <a:pt x="1158" y="2920"/>
                </a:lnTo>
                <a:cubicBezTo>
                  <a:pt x="1265" y="2965"/>
                  <a:pt x="1380" y="2995"/>
                  <a:pt x="1499" y="3010"/>
                </a:cubicBezTo>
                <a:lnTo>
                  <a:pt x="1499" y="3209"/>
                </a:lnTo>
                <a:lnTo>
                  <a:pt x="1499" y="3346"/>
                </a:lnTo>
                <a:lnTo>
                  <a:pt x="1851" y="3346"/>
                </a:lnTo>
                <a:lnTo>
                  <a:pt x="1851" y="3209"/>
                </a:lnTo>
                <a:lnTo>
                  <a:pt x="1851" y="3010"/>
                </a:lnTo>
                <a:cubicBezTo>
                  <a:pt x="1971" y="2994"/>
                  <a:pt x="2084" y="2963"/>
                  <a:pt x="2193" y="2920"/>
                </a:cubicBezTo>
                <a:lnTo>
                  <a:pt x="2292" y="3092"/>
                </a:lnTo>
                <a:lnTo>
                  <a:pt x="2361" y="3210"/>
                </a:lnTo>
                <a:lnTo>
                  <a:pt x="2664" y="3035"/>
                </a:lnTo>
                <a:lnTo>
                  <a:pt x="2596" y="2915"/>
                </a:lnTo>
                <a:lnTo>
                  <a:pt x="2498" y="2744"/>
                </a:lnTo>
                <a:cubicBezTo>
                  <a:pt x="2591" y="2671"/>
                  <a:pt x="2675" y="2588"/>
                  <a:pt x="2747" y="2494"/>
                </a:cubicBezTo>
                <a:lnTo>
                  <a:pt x="2918" y="2593"/>
                </a:lnTo>
                <a:lnTo>
                  <a:pt x="3038" y="2662"/>
                </a:lnTo>
                <a:lnTo>
                  <a:pt x="3213" y="2357"/>
                </a:lnTo>
                <a:lnTo>
                  <a:pt x="3095" y="2288"/>
                </a:lnTo>
                <a:lnTo>
                  <a:pt x="2923" y="2190"/>
                </a:lnTo>
                <a:cubicBezTo>
                  <a:pt x="2968" y="2082"/>
                  <a:pt x="2999" y="1967"/>
                  <a:pt x="3012" y="1848"/>
                </a:cubicBezTo>
                <a:lnTo>
                  <a:pt x="3212" y="1848"/>
                </a:lnTo>
                <a:lnTo>
                  <a:pt x="3212" y="1850"/>
                </a:lnTo>
                <a:lnTo>
                  <a:pt x="3349" y="1850"/>
                </a:lnTo>
                <a:lnTo>
                  <a:pt x="3349" y="1498"/>
                </a:lnTo>
                <a:lnTo>
                  <a:pt x="3012" y="1498"/>
                </a:lnTo>
                <a:cubicBezTo>
                  <a:pt x="2997" y="1379"/>
                  <a:pt x="2967" y="1264"/>
                  <a:pt x="2923" y="1157"/>
                </a:cubicBezTo>
                <a:lnTo>
                  <a:pt x="3213" y="989"/>
                </a:lnTo>
                <a:lnTo>
                  <a:pt x="3038" y="684"/>
                </a:lnTo>
                <a:lnTo>
                  <a:pt x="2918" y="753"/>
                </a:lnTo>
                <a:lnTo>
                  <a:pt x="2747" y="852"/>
                </a:lnTo>
                <a:cubicBezTo>
                  <a:pt x="2674" y="758"/>
                  <a:pt x="2591" y="674"/>
                  <a:pt x="2498" y="603"/>
                </a:cubicBezTo>
                <a:lnTo>
                  <a:pt x="2596" y="431"/>
                </a:lnTo>
                <a:lnTo>
                  <a:pt x="2664" y="312"/>
                </a:lnTo>
                <a:lnTo>
                  <a:pt x="2361" y="135"/>
                </a:lnTo>
                <a:lnTo>
                  <a:pt x="2292" y="254"/>
                </a:lnTo>
                <a:lnTo>
                  <a:pt x="2193" y="425"/>
                </a:lnTo>
                <a:cubicBezTo>
                  <a:pt x="2087" y="380"/>
                  <a:pt x="1971" y="350"/>
                  <a:pt x="1851" y="335"/>
                </a:cubicBezTo>
                <a:lnTo>
                  <a:pt x="1851" y="136"/>
                </a:lnTo>
                <a:lnTo>
                  <a:pt x="1851" y="1"/>
                </a:lnTo>
                <a:close/>
              </a:path>
            </a:pathLst>
          </a:custGeom>
          <a:solidFill>
            <a:srgbClr val="2E24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6" name="Google Shape;2176;p21"/>
          <p:cNvGrpSpPr/>
          <p:nvPr/>
        </p:nvGrpSpPr>
        <p:grpSpPr>
          <a:xfrm>
            <a:off x="8373729" y="-315697"/>
            <a:ext cx="1189171" cy="1188196"/>
            <a:chOff x="6251352" y="-186227"/>
            <a:chExt cx="179265" cy="179129"/>
          </a:xfrm>
        </p:grpSpPr>
        <p:sp>
          <p:nvSpPr>
            <p:cNvPr id="2177" name="Google Shape;2177;p21"/>
            <p:cNvSpPr/>
            <p:nvPr/>
          </p:nvSpPr>
          <p:spPr>
            <a:xfrm>
              <a:off x="6251352" y="-186227"/>
              <a:ext cx="179265" cy="179129"/>
            </a:xfrm>
            <a:custGeom>
              <a:avLst/>
              <a:gdLst/>
              <a:ahLst/>
              <a:cxnLst/>
              <a:rect l="l" t="t" r="r" b="b"/>
              <a:pathLst>
                <a:path w="3949" h="3946" extrusionOk="0">
                  <a:moveTo>
                    <a:pt x="1978" y="474"/>
                  </a:moveTo>
                  <a:cubicBezTo>
                    <a:pt x="2801" y="474"/>
                    <a:pt x="3469" y="1140"/>
                    <a:pt x="3469" y="1965"/>
                  </a:cubicBezTo>
                  <a:cubicBezTo>
                    <a:pt x="3469" y="2789"/>
                    <a:pt x="2800" y="3455"/>
                    <a:pt x="1978" y="3455"/>
                  </a:cubicBezTo>
                  <a:cubicBezTo>
                    <a:pt x="1154" y="3455"/>
                    <a:pt x="486" y="2789"/>
                    <a:pt x="486" y="1965"/>
                  </a:cubicBezTo>
                  <a:cubicBezTo>
                    <a:pt x="486" y="1140"/>
                    <a:pt x="1154" y="474"/>
                    <a:pt x="1978" y="474"/>
                  </a:cubicBezTo>
                  <a:close/>
                  <a:moveTo>
                    <a:pt x="1973" y="0"/>
                  </a:moveTo>
                  <a:cubicBezTo>
                    <a:pt x="1911" y="0"/>
                    <a:pt x="1862" y="74"/>
                    <a:pt x="1862" y="165"/>
                  </a:cubicBezTo>
                  <a:lnTo>
                    <a:pt x="1862" y="322"/>
                  </a:lnTo>
                  <a:cubicBezTo>
                    <a:pt x="1789" y="327"/>
                    <a:pt x="1718" y="336"/>
                    <a:pt x="1648" y="348"/>
                  </a:cubicBezTo>
                  <a:lnTo>
                    <a:pt x="1609" y="199"/>
                  </a:lnTo>
                  <a:cubicBezTo>
                    <a:pt x="1589" y="121"/>
                    <a:pt x="1533" y="65"/>
                    <a:pt x="1480" y="65"/>
                  </a:cubicBezTo>
                  <a:cubicBezTo>
                    <a:pt x="1474" y="65"/>
                    <a:pt x="1467" y="66"/>
                    <a:pt x="1461" y="68"/>
                  </a:cubicBezTo>
                  <a:cubicBezTo>
                    <a:pt x="1402" y="84"/>
                    <a:pt x="1374" y="168"/>
                    <a:pt x="1398" y="254"/>
                  </a:cubicBezTo>
                  <a:lnTo>
                    <a:pt x="1439" y="405"/>
                  </a:lnTo>
                  <a:cubicBezTo>
                    <a:pt x="1370" y="428"/>
                    <a:pt x="1304" y="457"/>
                    <a:pt x="1241" y="489"/>
                  </a:cubicBezTo>
                  <a:lnTo>
                    <a:pt x="1163" y="353"/>
                  </a:lnTo>
                  <a:cubicBezTo>
                    <a:pt x="1128" y="291"/>
                    <a:pt x="1073" y="254"/>
                    <a:pt x="1025" y="254"/>
                  </a:cubicBezTo>
                  <a:cubicBezTo>
                    <a:pt x="1011" y="254"/>
                    <a:pt x="998" y="257"/>
                    <a:pt x="986" y="264"/>
                  </a:cubicBezTo>
                  <a:cubicBezTo>
                    <a:pt x="933" y="295"/>
                    <a:pt x="928" y="383"/>
                    <a:pt x="972" y="462"/>
                  </a:cubicBezTo>
                  <a:lnTo>
                    <a:pt x="1050" y="595"/>
                  </a:lnTo>
                  <a:cubicBezTo>
                    <a:pt x="991" y="634"/>
                    <a:pt x="934" y="679"/>
                    <a:pt x="880" y="727"/>
                  </a:cubicBezTo>
                  <a:lnTo>
                    <a:pt x="775" y="606"/>
                  </a:lnTo>
                  <a:cubicBezTo>
                    <a:pt x="734" y="565"/>
                    <a:pt x="685" y="543"/>
                    <a:pt x="643" y="543"/>
                  </a:cubicBezTo>
                  <a:cubicBezTo>
                    <a:pt x="618" y="543"/>
                    <a:pt x="596" y="551"/>
                    <a:pt x="581" y="568"/>
                  </a:cubicBezTo>
                  <a:cubicBezTo>
                    <a:pt x="538" y="610"/>
                    <a:pt x="555" y="697"/>
                    <a:pt x="619" y="761"/>
                  </a:cubicBezTo>
                  <a:lnTo>
                    <a:pt x="729" y="871"/>
                  </a:lnTo>
                  <a:cubicBezTo>
                    <a:pt x="682" y="926"/>
                    <a:pt x="638" y="981"/>
                    <a:pt x="597" y="1040"/>
                  </a:cubicBezTo>
                  <a:lnTo>
                    <a:pt x="464" y="964"/>
                  </a:lnTo>
                  <a:cubicBezTo>
                    <a:pt x="428" y="944"/>
                    <a:pt x="390" y="933"/>
                    <a:pt x="357" y="933"/>
                  </a:cubicBezTo>
                  <a:cubicBezTo>
                    <a:pt x="316" y="933"/>
                    <a:pt x="282" y="948"/>
                    <a:pt x="265" y="977"/>
                  </a:cubicBezTo>
                  <a:cubicBezTo>
                    <a:pt x="235" y="1030"/>
                    <a:pt x="275" y="1109"/>
                    <a:pt x="354" y="1155"/>
                  </a:cubicBezTo>
                  <a:lnTo>
                    <a:pt x="488" y="1233"/>
                  </a:lnTo>
                  <a:cubicBezTo>
                    <a:pt x="457" y="1296"/>
                    <a:pt x="429" y="1362"/>
                    <a:pt x="406" y="1430"/>
                  </a:cubicBezTo>
                  <a:lnTo>
                    <a:pt x="255" y="1391"/>
                  </a:lnTo>
                  <a:cubicBezTo>
                    <a:pt x="234" y="1386"/>
                    <a:pt x="213" y="1383"/>
                    <a:pt x="194" y="1383"/>
                  </a:cubicBezTo>
                  <a:cubicBezTo>
                    <a:pt x="132" y="1383"/>
                    <a:pt x="80" y="1410"/>
                    <a:pt x="68" y="1455"/>
                  </a:cubicBezTo>
                  <a:cubicBezTo>
                    <a:pt x="52" y="1513"/>
                    <a:pt x="111" y="1580"/>
                    <a:pt x="198" y="1603"/>
                  </a:cubicBezTo>
                  <a:lnTo>
                    <a:pt x="348" y="1644"/>
                  </a:lnTo>
                  <a:cubicBezTo>
                    <a:pt x="334" y="1714"/>
                    <a:pt x="326" y="1786"/>
                    <a:pt x="321" y="1856"/>
                  </a:cubicBezTo>
                  <a:lnTo>
                    <a:pt x="165" y="1856"/>
                  </a:lnTo>
                  <a:cubicBezTo>
                    <a:pt x="74" y="1856"/>
                    <a:pt x="1" y="1907"/>
                    <a:pt x="1" y="1966"/>
                  </a:cubicBezTo>
                  <a:cubicBezTo>
                    <a:pt x="1" y="2026"/>
                    <a:pt x="74" y="2076"/>
                    <a:pt x="165" y="2076"/>
                  </a:cubicBezTo>
                  <a:lnTo>
                    <a:pt x="321" y="2076"/>
                  </a:lnTo>
                  <a:cubicBezTo>
                    <a:pt x="326" y="2147"/>
                    <a:pt x="333" y="2219"/>
                    <a:pt x="348" y="2289"/>
                  </a:cubicBezTo>
                  <a:lnTo>
                    <a:pt x="197" y="2329"/>
                  </a:lnTo>
                  <a:cubicBezTo>
                    <a:pt x="110" y="2352"/>
                    <a:pt x="50" y="2418"/>
                    <a:pt x="66" y="2478"/>
                  </a:cubicBezTo>
                  <a:cubicBezTo>
                    <a:pt x="79" y="2522"/>
                    <a:pt x="131" y="2549"/>
                    <a:pt x="194" y="2549"/>
                  </a:cubicBezTo>
                  <a:cubicBezTo>
                    <a:pt x="213" y="2549"/>
                    <a:pt x="233" y="2546"/>
                    <a:pt x="254" y="2541"/>
                  </a:cubicBezTo>
                  <a:lnTo>
                    <a:pt x="404" y="2501"/>
                  </a:lnTo>
                  <a:cubicBezTo>
                    <a:pt x="428" y="2569"/>
                    <a:pt x="455" y="2636"/>
                    <a:pt x="487" y="2699"/>
                  </a:cubicBezTo>
                  <a:lnTo>
                    <a:pt x="353" y="2777"/>
                  </a:lnTo>
                  <a:cubicBezTo>
                    <a:pt x="274" y="2821"/>
                    <a:pt x="234" y="2901"/>
                    <a:pt x="264" y="2954"/>
                  </a:cubicBezTo>
                  <a:cubicBezTo>
                    <a:pt x="281" y="2983"/>
                    <a:pt x="315" y="2997"/>
                    <a:pt x="356" y="2997"/>
                  </a:cubicBezTo>
                  <a:cubicBezTo>
                    <a:pt x="389" y="2997"/>
                    <a:pt x="426" y="2988"/>
                    <a:pt x="461" y="2968"/>
                  </a:cubicBezTo>
                  <a:lnTo>
                    <a:pt x="596" y="2890"/>
                  </a:lnTo>
                  <a:cubicBezTo>
                    <a:pt x="635" y="2949"/>
                    <a:pt x="681" y="3006"/>
                    <a:pt x="728" y="3060"/>
                  </a:cubicBezTo>
                  <a:lnTo>
                    <a:pt x="617" y="3170"/>
                  </a:lnTo>
                  <a:cubicBezTo>
                    <a:pt x="553" y="3234"/>
                    <a:pt x="535" y="3322"/>
                    <a:pt x="577" y="3364"/>
                  </a:cubicBezTo>
                  <a:cubicBezTo>
                    <a:pt x="593" y="3380"/>
                    <a:pt x="615" y="3388"/>
                    <a:pt x="640" y="3388"/>
                  </a:cubicBezTo>
                  <a:cubicBezTo>
                    <a:pt x="682" y="3388"/>
                    <a:pt x="732" y="3366"/>
                    <a:pt x="771" y="3326"/>
                  </a:cubicBezTo>
                  <a:lnTo>
                    <a:pt x="882" y="3216"/>
                  </a:lnTo>
                  <a:cubicBezTo>
                    <a:pt x="936" y="3263"/>
                    <a:pt x="992" y="3307"/>
                    <a:pt x="1051" y="3348"/>
                  </a:cubicBezTo>
                  <a:lnTo>
                    <a:pt x="973" y="3481"/>
                  </a:lnTo>
                  <a:cubicBezTo>
                    <a:pt x="929" y="3560"/>
                    <a:pt x="934" y="3649"/>
                    <a:pt x="986" y="3680"/>
                  </a:cubicBezTo>
                  <a:cubicBezTo>
                    <a:pt x="998" y="3687"/>
                    <a:pt x="1011" y="3690"/>
                    <a:pt x="1025" y="3690"/>
                  </a:cubicBezTo>
                  <a:cubicBezTo>
                    <a:pt x="1073" y="3690"/>
                    <a:pt x="1128" y="3652"/>
                    <a:pt x="1163" y="3592"/>
                  </a:cubicBezTo>
                  <a:lnTo>
                    <a:pt x="1241" y="3457"/>
                  </a:lnTo>
                  <a:cubicBezTo>
                    <a:pt x="1304" y="3489"/>
                    <a:pt x="1370" y="3516"/>
                    <a:pt x="1439" y="3539"/>
                  </a:cubicBezTo>
                  <a:lnTo>
                    <a:pt x="1398" y="3691"/>
                  </a:lnTo>
                  <a:cubicBezTo>
                    <a:pt x="1374" y="3779"/>
                    <a:pt x="1403" y="3863"/>
                    <a:pt x="1461" y="3879"/>
                  </a:cubicBezTo>
                  <a:cubicBezTo>
                    <a:pt x="1467" y="3881"/>
                    <a:pt x="1474" y="3882"/>
                    <a:pt x="1480" y="3882"/>
                  </a:cubicBezTo>
                  <a:cubicBezTo>
                    <a:pt x="1533" y="3882"/>
                    <a:pt x="1589" y="3825"/>
                    <a:pt x="1610" y="3748"/>
                  </a:cubicBezTo>
                  <a:lnTo>
                    <a:pt x="1650" y="3597"/>
                  </a:lnTo>
                  <a:cubicBezTo>
                    <a:pt x="1719" y="3611"/>
                    <a:pt x="1790" y="3619"/>
                    <a:pt x="1862" y="3624"/>
                  </a:cubicBezTo>
                  <a:lnTo>
                    <a:pt x="1862" y="3781"/>
                  </a:lnTo>
                  <a:cubicBezTo>
                    <a:pt x="1862" y="3872"/>
                    <a:pt x="1911" y="3945"/>
                    <a:pt x="1973" y="3945"/>
                  </a:cubicBezTo>
                  <a:cubicBezTo>
                    <a:pt x="2033" y="3945"/>
                    <a:pt x="2082" y="3872"/>
                    <a:pt x="2082" y="3781"/>
                  </a:cubicBezTo>
                  <a:lnTo>
                    <a:pt x="2082" y="3624"/>
                  </a:lnTo>
                  <a:cubicBezTo>
                    <a:pt x="2154" y="3619"/>
                    <a:pt x="2226" y="3611"/>
                    <a:pt x="2295" y="3597"/>
                  </a:cubicBezTo>
                  <a:lnTo>
                    <a:pt x="2335" y="3748"/>
                  </a:lnTo>
                  <a:cubicBezTo>
                    <a:pt x="2356" y="3825"/>
                    <a:pt x="2411" y="3882"/>
                    <a:pt x="2465" y="3882"/>
                  </a:cubicBezTo>
                  <a:cubicBezTo>
                    <a:pt x="2471" y="3882"/>
                    <a:pt x="2478" y="3881"/>
                    <a:pt x="2484" y="3879"/>
                  </a:cubicBezTo>
                  <a:cubicBezTo>
                    <a:pt x="2542" y="3863"/>
                    <a:pt x="2571" y="3779"/>
                    <a:pt x="2547" y="3691"/>
                  </a:cubicBezTo>
                  <a:lnTo>
                    <a:pt x="2506" y="3542"/>
                  </a:lnTo>
                  <a:cubicBezTo>
                    <a:pt x="2575" y="3517"/>
                    <a:pt x="2641" y="3490"/>
                    <a:pt x="2704" y="3459"/>
                  </a:cubicBezTo>
                  <a:lnTo>
                    <a:pt x="2781" y="3595"/>
                  </a:lnTo>
                  <a:cubicBezTo>
                    <a:pt x="2818" y="3656"/>
                    <a:pt x="2874" y="3693"/>
                    <a:pt x="2921" y="3693"/>
                  </a:cubicBezTo>
                  <a:cubicBezTo>
                    <a:pt x="2935" y="3693"/>
                    <a:pt x="2948" y="3690"/>
                    <a:pt x="2960" y="3684"/>
                  </a:cubicBezTo>
                  <a:cubicBezTo>
                    <a:pt x="3011" y="3653"/>
                    <a:pt x="3018" y="3565"/>
                    <a:pt x="2971" y="3486"/>
                  </a:cubicBezTo>
                  <a:lnTo>
                    <a:pt x="2895" y="3352"/>
                  </a:lnTo>
                  <a:cubicBezTo>
                    <a:pt x="2954" y="3312"/>
                    <a:pt x="3011" y="3267"/>
                    <a:pt x="3064" y="3220"/>
                  </a:cubicBezTo>
                  <a:lnTo>
                    <a:pt x="3175" y="3331"/>
                  </a:lnTo>
                  <a:cubicBezTo>
                    <a:pt x="3215" y="3371"/>
                    <a:pt x="3265" y="3393"/>
                    <a:pt x="3307" y="3393"/>
                  </a:cubicBezTo>
                  <a:cubicBezTo>
                    <a:pt x="3331" y="3393"/>
                    <a:pt x="3353" y="3385"/>
                    <a:pt x="3369" y="3370"/>
                  </a:cubicBezTo>
                  <a:cubicBezTo>
                    <a:pt x="3411" y="3326"/>
                    <a:pt x="3393" y="3239"/>
                    <a:pt x="3330" y="3176"/>
                  </a:cubicBezTo>
                  <a:lnTo>
                    <a:pt x="3219" y="3065"/>
                  </a:lnTo>
                  <a:cubicBezTo>
                    <a:pt x="3267" y="3011"/>
                    <a:pt x="3312" y="2956"/>
                    <a:pt x="3351" y="2895"/>
                  </a:cubicBezTo>
                  <a:lnTo>
                    <a:pt x="3486" y="2973"/>
                  </a:lnTo>
                  <a:cubicBezTo>
                    <a:pt x="3521" y="2993"/>
                    <a:pt x="3559" y="3003"/>
                    <a:pt x="3593" y="3003"/>
                  </a:cubicBezTo>
                  <a:cubicBezTo>
                    <a:pt x="3633" y="3003"/>
                    <a:pt x="3667" y="2989"/>
                    <a:pt x="3683" y="2962"/>
                  </a:cubicBezTo>
                  <a:cubicBezTo>
                    <a:pt x="3714" y="2909"/>
                    <a:pt x="3675" y="2828"/>
                    <a:pt x="3596" y="2783"/>
                  </a:cubicBezTo>
                  <a:lnTo>
                    <a:pt x="3460" y="2705"/>
                  </a:lnTo>
                  <a:cubicBezTo>
                    <a:pt x="3491" y="2641"/>
                    <a:pt x="3519" y="2577"/>
                    <a:pt x="3543" y="2508"/>
                  </a:cubicBezTo>
                  <a:lnTo>
                    <a:pt x="3693" y="2548"/>
                  </a:lnTo>
                  <a:cubicBezTo>
                    <a:pt x="3714" y="2554"/>
                    <a:pt x="3734" y="2557"/>
                    <a:pt x="3754" y="2557"/>
                  </a:cubicBezTo>
                  <a:cubicBezTo>
                    <a:pt x="3817" y="2557"/>
                    <a:pt x="3868" y="2529"/>
                    <a:pt x="3880" y="2485"/>
                  </a:cubicBezTo>
                  <a:cubicBezTo>
                    <a:pt x="3896" y="2427"/>
                    <a:pt x="3836" y="2360"/>
                    <a:pt x="3750" y="2336"/>
                  </a:cubicBezTo>
                  <a:lnTo>
                    <a:pt x="3601" y="2297"/>
                  </a:lnTo>
                  <a:cubicBezTo>
                    <a:pt x="3614" y="2227"/>
                    <a:pt x="3623" y="2156"/>
                    <a:pt x="3627" y="2083"/>
                  </a:cubicBezTo>
                  <a:lnTo>
                    <a:pt x="3783" y="2083"/>
                  </a:lnTo>
                  <a:cubicBezTo>
                    <a:pt x="3875" y="2083"/>
                    <a:pt x="3949" y="2035"/>
                    <a:pt x="3949" y="1973"/>
                  </a:cubicBezTo>
                  <a:cubicBezTo>
                    <a:pt x="3949" y="1913"/>
                    <a:pt x="3875" y="1865"/>
                    <a:pt x="3783" y="1865"/>
                  </a:cubicBezTo>
                  <a:lnTo>
                    <a:pt x="3627" y="1865"/>
                  </a:lnTo>
                  <a:cubicBezTo>
                    <a:pt x="3623" y="1792"/>
                    <a:pt x="3615" y="1720"/>
                    <a:pt x="3601" y="1651"/>
                  </a:cubicBezTo>
                  <a:lnTo>
                    <a:pt x="3750" y="1612"/>
                  </a:lnTo>
                  <a:cubicBezTo>
                    <a:pt x="3836" y="1587"/>
                    <a:pt x="3896" y="1520"/>
                    <a:pt x="3880" y="1462"/>
                  </a:cubicBezTo>
                  <a:cubicBezTo>
                    <a:pt x="3868" y="1418"/>
                    <a:pt x="3816" y="1391"/>
                    <a:pt x="3753" y="1391"/>
                  </a:cubicBezTo>
                  <a:cubicBezTo>
                    <a:pt x="3734" y="1391"/>
                    <a:pt x="3713" y="1393"/>
                    <a:pt x="3693" y="1399"/>
                  </a:cubicBezTo>
                  <a:lnTo>
                    <a:pt x="3543" y="1440"/>
                  </a:lnTo>
                  <a:cubicBezTo>
                    <a:pt x="3520" y="1371"/>
                    <a:pt x="3491" y="1306"/>
                    <a:pt x="3460" y="1243"/>
                  </a:cubicBezTo>
                  <a:lnTo>
                    <a:pt x="3596" y="1165"/>
                  </a:lnTo>
                  <a:cubicBezTo>
                    <a:pt x="3673" y="1119"/>
                    <a:pt x="3714" y="1039"/>
                    <a:pt x="3682" y="986"/>
                  </a:cubicBezTo>
                  <a:cubicBezTo>
                    <a:pt x="3665" y="958"/>
                    <a:pt x="3632" y="943"/>
                    <a:pt x="3592" y="943"/>
                  </a:cubicBezTo>
                  <a:cubicBezTo>
                    <a:pt x="3559" y="943"/>
                    <a:pt x="3521" y="954"/>
                    <a:pt x="3485" y="975"/>
                  </a:cubicBezTo>
                  <a:lnTo>
                    <a:pt x="3350" y="1053"/>
                  </a:lnTo>
                  <a:cubicBezTo>
                    <a:pt x="3311" y="993"/>
                    <a:pt x="3265" y="936"/>
                    <a:pt x="3218" y="882"/>
                  </a:cubicBezTo>
                  <a:lnTo>
                    <a:pt x="3329" y="771"/>
                  </a:lnTo>
                  <a:cubicBezTo>
                    <a:pt x="3393" y="707"/>
                    <a:pt x="3411" y="619"/>
                    <a:pt x="3367" y="578"/>
                  </a:cubicBezTo>
                  <a:cubicBezTo>
                    <a:pt x="3351" y="563"/>
                    <a:pt x="3329" y="555"/>
                    <a:pt x="3305" y="555"/>
                  </a:cubicBezTo>
                  <a:cubicBezTo>
                    <a:pt x="3263" y="555"/>
                    <a:pt x="3214" y="577"/>
                    <a:pt x="3174" y="617"/>
                  </a:cubicBezTo>
                  <a:lnTo>
                    <a:pt x="3063" y="728"/>
                  </a:lnTo>
                  <a:cubicBezTo>
                    <a:pt x="3008" y="681"/>
                    <a:pt x="2953" y="636"/>
                    <a:pt x="2894" y="596"/>
                  </a:cubicBezTo>
                  <a:lnTo>
                    <a:pt x="2970" y="463"/>
                  </a:lnTo>
                  <a:cubicBezTo>
                    <a:pt x="3017" y="385"/>
                    <a:pt x="3010" y="296"/>
                    <a:pt x="2958" y="265"/>
                  </a:cubicBezTo>
                  <a:cubicBezTo>
                    <a:pt x="2946" y="258"/>
                    <a:pt x="2933" y="255"/>
                    <a:pt x="2919" y="255"/>
                  </a:cubicBezTo>
                  <a:cubicBezTo>
                    <a:pt x="2871" y="255"/>
                    <a:pt x="2815" y="292"/>
                    <a:pt x="2780" y="354"/>
                  </a:cubicBezTo>
                  <a:lnTo>
                    <a:pt x="2702" y="490"/>
                  </a:lnTo>
                  <a:cubicBezTo>
                    <a:pt x="2639" y="458"/>
                    <a:pt x="2574" y="431"/>
                    <a:pt x="2505" y="406"/>
                  </a:cubicBezTo>
                  <a:lnTo>
                    <a:pt x="2546" y="256"/>
                  </a:lnTo>
                  <a:cubicBezTo>
                    <a:pt x="2569" y="169"/>
                    <a:pt x="2541" y="85"/>
                    <a:pt x="2483" y="69"/>
                  </a:cubicBezTo>
                  <a:cubicBezTo>
                    <a:pt x="2477" y="67"/>
                    <a:pt x="2470" y="66"/>
                    <a:pt x="2464" y="66"/>
                  </a:cubicBezTo>
                  <a:cubicBezTo>
                    <a:pt x="2411" y="66"/>
                    <a:pt x="2355" y="122"/>
                    <a:pt x="2335" y="200"/>
                  </a:cubicBezTo>
                  <a:lnTo>
                    <a:pt x="2295" y="348"/>
                  </a:lnTo>
                  <a:cubicBezTo>
                    <a:pt x="2226" y="336"/>
                    <a:pt x="2154" y="327"/>
                    <a:pt x="2082" y="322"/>
                  </a:cubicBezTo>
                  <a:lnTo>
                    <a:pt x="2082" y="165"/>
                  </a:lnTo>
                  <a:cubicBezTo>
                    <a:pt x="2082" y="74"/>
                    <a:pt x="2033" y="0"/>
                    <a:pt x="1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6273369" y="-164756"/>
              <a:ext cx="135504" cy="135413"/>
            </a:xfrm>
            <a:custGeom>
              <a:avLst/>
              <a:gdLst/>
              <a:ahLst/>
              <a:cxnLst/>
              <a:rect l="l" t="t" r="r" b="b"/>
              <a:pathLst>
                <a:path w="2985" h="2983" extrusionOk="0">
                  <a:moveTo>
                    <a:pt x="1493" y="449"/>
                  </a:moveTo>
                  <a:cubicBezTo>
                    <a:pt x="2069" y="449"/>
                    <a:pt x="2536" y="915"/>
                    <a:pt x="2536" y="1492"/>
                  </a:cubicBezTo>
                  <a:cubicBezTo>
                    <a:pt x="2536" y="2068"/>
                    <a:pt x="2069" y="2534"/>
                    <a:pt x="1493" y="2534"/>
                  </a:cubicBezTo>
                  <a:cubicBezTo>
                    <a:pt x="917" y="2534"/>
                    <a:pt x="449" y="2068"/>
                    <a:pt x="449" y="1492"/>
                  </a:cubicBezTo>
                  <a:cubicBezTo>
                    <a:pt x="449" y="915"/>
                    <a:pt x="917" y="449"/>
                    <a:pt x="1493" y="449"/>
                  </a:cubicBezTo>
                  <a:close/>
                  <a:moveTo>
                    <a:pt x="1493" y="1"/>
                  </a:moveTo>
                  <a:cubicBezTo>
                    <a:pt x="669" y="1"/>
                    <a:pt x="1" y="667"/>
                    <a:pt x="1" y="1492"/>
                  </a:cubicBezTo>
                  <a:cubicBezTo>
                    <a:pt x="1" y="2316"/>
                    <a:pt x="669" y="2982"/>
                    <a:pt x="1493" y="2982"/>
                  </a:cubicBezTo>
                  <a:cubicBezTo>
                    <a:pt x="2316" y="2982"/>
                    <a:pt x="2984" y="2316"/>
                    <a:pt x="2984" y="1492"/>
                  </a:cubicBezTo>
                  <a:cubicBezTo>
                    <a:pt x="2984" y="667"/>
                    <a:pt x="2315" y="1"/>
                    <a:pt x="14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6293706" y="-144373"/>
              <a:ext cx="94785" cy="94649"/>
            </a:xfrm>
            <a:custGeom>
              <a:avLst/>
              <a:gdLst/>
              <a:ahLst/>
              <a:cxnLst/>
              <a:rect l="l" t="t" r="r" b="b"/>
              <a:pathLst>
                <a:path w="2088" h="2085" extrusionOk="0">
                  <a:moveTo>
                    <a:pt x="1045" y="242"/>
                  </a:moveTo>
                  <a:cubicBezTo>
                    <a:pt x="1487" y="242"/>
                    <a:pt x="1846" y="599"/>
                    <a:pt x="1846" y="1043"/>
                  </a:cubicBezTo>
                  <a:cubicBezTo>
                    <a:pt x="1846" y="1486"/>
                    <a:pt x="1488" y="1844"/>
                    <a:pt x="1045" y="1844"/>
                  </a:cubicBezTo>
                  <a:cubicBezTo>
                    <a:pt x="602" y="1844"/>
                    <a:pt x="243" y="1486"/>
                    <a:pt x="243" y="1043"/>
                  </a:cubicBezTo>
                  <a:cubicBezTo>
                    <a:pt x="243" y="600"/>
                    <a:pt x="602" y="242"/>
                    <a:pt x="1045" y="242"/>
                  </a:cubicBezTo>
                  <a:close/>
                  <a:moveTo>
                    <a:pt x="1045" y="0"/>
                  </a:moveTo>
                  <a:cubicBezTo>
                    <a:pt x="469" y="0"/>
                    <a:pt x="1" y="466"/>
                    <a:pt x="1" y="1043"/>
                  </a:cubicBezTo>
                  <a:cubicBezTo>
                    <a:pt x="1" y="1619"/>
                    <a:pt x="469" y="2085"/>
                    <a:pt x="1045" y="2085"/>
                  </a:cubicBezTo>
                  <a:cubicBezTo>
                    <a:pt x="1621" y="2085"/>
                    <a:pt x="2088" y="1619"/>
                    <a:pt x="2088" y="1043"/>
                  </a:cubicBezTo>
                  <a:cubicBezTo>
                    <a:pt x="2088" y="466"/>
                    <a:pt x="1621" y="0"/>
                    <a:pt x="1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21"/>
          <p:cNvGrpSpPr/>
          <p:nvPr/>
        </p:nvGrpSpPr>
        <p:grpSpPr>
          <a:xfrm>
            <a:off x="8158419" y="1040509"/>
            <a:ext cx="531779" cy="506509"/>
            <a:chOff x="7552010" y="-66793"/>
            <a:chExt cx="109856" cy="104635"/>
          </a:xfrm>
        </p:grpSpPr>
        <p:sp>
          <p:nvSpPr>
            <p:cNvPr id="2181" name="Google Shape;2181;p21"/>
            <p:cNvSpPr/>
            <p:nvPr/>
          </p:nvSpPr>
          <p:spPr>
            <a:xfrm>
              <a:off x="7552010" y="-66793"/>
              <a:ext cx="109856" cy="104635"/>
            </a:xfrm>
            <a:custGeom>
              <a:avLst/>
              <a:gdLst/>
              <a:ahLst/>
              <a:cxnLst/>
              <a:rect l="l" t="t" r="r" b="b"/>
              <a:pathLst>
                <a:path w="2420" h="2305" extrusionOk="0">
                  <a:moveTo>
                    <a:pt x="1457" y="390"/>
                  </a:moveTo>
                  <a:lnTo>
                    <a:pt x="1857" y="681"/>
                  </a:lnTo>
                  <a:lnTo>
                    <a:pt x="2010" y="1153"/>
                  </a:lnTo>
                  <a:lnTo>
                    <a:pt x="1857" y="1623"/>
                  </a:lnTo>
                  <a:lnTo>
                    <a:pt x="1457" y="1915"/>
                  </a:lnTo>
                  <a:lnTo>
                    <a:pt x="961" y="1915"/>
                  </a:lnTo>
                  <a:lnTo>
                    <a:pt x="560" y="1623"/>
                  </a:lnTo>
                  <a:lnTo>
                    <a:pt x="407" y="1153"/>
                  </a:lnTo>
                  <a:lnTo>
                    <a:pt x="560" y="681"/>
                  </a:lnTo>
                  <a:lnTo>
                    <a:pt x="961" y="390"/>
                  </a:lnTo>
                  <a:close/>
                  <a:moveTo>
                    <a:pt x="835" y="0"/>
                  </a:moveTo>
                  <a:lnTo>
                    <a:pt x="231" y="441"/>
                  </a:lnTo>
                  <a:lnTo>
                    <a:pt x="0" y="1153"/>
                  </a:lnTo>
                  <a:lnTo>
                    <a:pt x="231" y="1865"/>
                  </a:lnTo>
                  <a:lnTo>
                    <a:pt x="835" y="2305"/>
                  </a:lnTo>
                  <a:lnTo>
                    <a:pt x="1583" y="2305"/>
                  </a:lnTo>
                  <a:lnTo>
                    <a:pt x="2188" y="1865"/>
                  </a:lnTo>
                  <a:lnTo>
                    <a:pt x="2419" y="1153"/>
                  </a:lnTo>
                  <a:lnTo>
                    <a:pt x="2188" y="441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7570531" y="-49135"/>
              <a:ext cx="72814" cy="69273"/>
            </a:xfrm>
            <a:custGeom>
              <a:avLst/>
              <a:gdLst/>
              <a:ahLst/>
              <a:cxnLst/>
              <a:rect l="l" t="t" r="r" b="b"/>
              <a:pathLst>
                <a:path w="1604" h="1526" extrusionOk="0">
                  <a:moveTo>
                    <a:pt x="1013" y="116"/>
                  </a:moveTo>
                  <a:lnTo>
                    <a:pt x="1354" y="363"/>
                  </a:lnTo>
                  <a:lnTo>
                    <a:pt x="1485" y="764"/>
                  </a:lnTo>
                  <a:lnTo>
                    <a:pt x="1354" y="1165"/>
                  </a:lnTo>
                  <a:lnTo>
                    <a:pt x="1013" y="1413"/>
                  </a:lnTo>
                  <a:lnTo>
                    <a:pt x="591" y="1413"/>
                  </a:lnTo>
                  <a:lnTo>
                    <a:pt x="250" y="1165"/>
                  </a:lnTo>
                  <a:lnTo>
                    <a:pt x="119" y="764"/>
                  </a:lnTo>
                  <a:lnTo>
                    <a:pt x="250" y="363"/>
                  </a:lnTo>
                  <a:lnTo>
                    <a:pt x="591" y="116"/>
                  </a:lnTo>
                  <a:close/>
                  <a:moveTo>
                    <a:pt x="554" y="1"/>
                  </a:moveTo>
                  <a:lnTo>
                    <a:pt x="153" y="292"/>
                  </a:lnTo>
                  <a:lnTo>
                    <a:pt x="0" y="764"/>
                  </a:lnTo>
                  <a:lnTo>
                    <a:pt x="153" y="1234"/>
                  </a:lnTo>
                  <a:lnTo>
                    <a:pt x="554" y="1526"/>
                  </a:lnTo>
                  <a:lnTo>
                    <a:pt x="1050" y="1526"/>
                  </a:lnTo>
                  <a:lnTo>
                    <a:pt x="1450" y="1234"/>
                  </a:lnTo>
                  <a:lnTo>
                    <a:pt x="1603" y="764"/>
                  </a:lnTo>
                  <a:lnTo>
                    <a:pt x="1450" y="292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ONLY_8"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Google Shape;218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800" y="-51075"/>
            <a:ext cx="9325598" cy="52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186" name="Google Shape;2186;p22"/>
          <p:cNvGrpSpPr/>
          <p:nvPr/>
        </p:nvGrpSpPr>
        <p:grpSpPr>
          <a:xfrm>
            <a:off x="214104" y="3454457"/>
            <a:ext cx="1012003" cy="1901197"/>
            <a:chOff x="214104" y="3454457"/>
            <a:chExt cx="1012003" cy="1901197"/>
          </a:xfrm>
        </p:grpSpPr>
        <p:sp>
          <p:nvSpPr>
            <p:cNvPr id="2187" name="Google Shape;2187;p22"/>
            <p:cNvSpPr/>
            <p:nvPr/>
          </p:nvSpPr>
          <p:spPr>
            <a:xfrm>
              <a:off x="673766" y="4466244"/>
              <a:ext cx="93151" cy="176673"/>
            </a:xfrm>
            <a:custGeom>
              <a:avLst/>
              <a:gdLst/>
              <a:ahLst/>
              <a:cxnLst/>
              <a:rect l="l" t="t" r="r" b="b"/>
              <a:pathLst>
                <a:path w="416" h="789" extrusionOk="0">
                  <a:moveTo>
                    <a:pt x="1" y="0"/>
                  </a:moveTo>
                  <a:lnTo>
                    <a:pt x="1" y="788"/>
                  </a:lnTo>
                  <a:lnTo>
                    <a:pt x="415" y="788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2"/>
            <p:cNvSpPr/>
            <p:nvPr/>
          </p:nvSpPr>
          <p:spPr>
            <a:xfrm>
              <a:off x="613755" y="4687924"/>
              <a:ext cx="212724" cy="205335"/>
            </a:xfrm>
            <a:custGeom>
              <a:avLst/>
              <a:gdLst/>
              <a:ahLst/>
              <a:cxnLst/>
              <a:rect l="l" t="t" r="r" b="b"/>
              <a:pathLst>
                <a:path w="950" h="917" extrusionOk="0">
                  <a:moveTo>
                    <a:pt x="1" y="1"/>
                  </a:moveTo>
                  <a:lnTo>
                    <a:pt x="1" y="917"/>
                  </a:lnTo>
                  <a:lnTo>
                    <a:pt x="950" y="917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2"/>
            <p:cNvSpPr/>
            <p:nvPr/>
          </p:nvSpPr>
          <p:spPr>
            <a:xfrm>
              <a:off x="613307" y="4642916"/>
              <a:ext cx="213172" cy="45232"/>
            </a:xfrm>
            <a:custGeom>
              <a:avLst/>
              <a:gdLst/>
              <a:ahLst/>
              <a:cxnLst/>
              <a:rect l="l" t="t" r="r" b="b"/>
              <a:pathLst>
                <a:path w="952" h="202" extrusionOk="0">
                  <a:moveTo>
                    <a:pt x="162" y="0"/>
                  </a:moveTo>
                  <a:cubicBezTo>
                    <a:pt x="73" y="0"/>
                    <a:pt x="1" y="72"/>
                    <a:pt x="1" y="160"/>
                  </a:cubicBezTo>
                  <a:lnTo>
                    <a:pt x="1" y="202"/>
                  </a:lnTo>
                  <a:lnTo>
                    <a:pt x="950" y="202"/>
                  </a:lnTo>
                  <a:lnTo>
                    <a:pt x="950" y="160"/>
                  </a:lnTo>
                  <a:lnTo>
                    <a:pt x="952" y="160"/>
                  </a:lnTo>
                  <a:cubicBezTo>
                    <a:pt x="952" y="72"/>
                    <a:pt x="879" y="0"/>
                    <a:pt x="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2"/>
            <p:cNvSpPr/>
            <p:nvPr/>
          </p:nvSpPr>
          <p:spPr>
            <a:xfrm>
              <a:off x="541877" y="4893035"/>
              <a:ext cx="356481" cy="24183"/>
            </a:xfrm>
            <a:custGeom>
              <a:avLst/>
              <a:gdLst/>
              <a:ahLst/>
              <a:cxnLst/>
              <a:rect l="l" t="t" r="r" b="b"/>
              <a:pathLst>
                <a:path w="1592" h="108" extrusionOk="0">
                  <a:moveTo>
                    <a:pt x="160" y="1"/>
                  </a:moveTo>
                  <a:cubicBezTo>
                    <a:pt x="72" y="1"/>
                    <a:pt x="0" y="48"/>
                    <a:pt x="0" y="107"/>
                  </a:cubicBezTo>
                  <a:lnTo>
                    <a:pt x="1590" y="107"/>
                  </a:lnTo>
                  <a:cubicBezTo>
                    <a:pt x="1591" y="48"/>
                    <a:pt x="1520" y="1"/>
                    <a:pt x="14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2"/>
            <p:cNvSpPr/>
            <p:nvPr/>
          </p:nvSpPr>
          <p:spPr>
            <a:xfrm>
              <a:off x="584646" y="4940730"/>
              <a:ext cx="270495" cy="23512"/>
            </a:xfrm>
            <a:custGeom>
              <a:avLst/>
              <a:gdLst/>
              <a:ahLst/>
              <a:cxnLst/>
              <a:rect l="l" t="t" r="r" b="b"/>
              <a:pathLst>
                <a:path w="1208" h="105" extrusionOk="0">
                  <a:moveTo>
                    <a:pt x="0" y="1"/>
                  </a:moveTo>
                  <a:lnTo>
                    <a:pt x="0" y="104"/>
                  </a:lnTo>
                  <a:lnTo>
                    <a:pt x="3" y="101"/>
                  </a:lnTo>
                  <a:lnTo>
                    <a:pt x="1206" y="101"/>
                  </a:lnTo>
                  <a:lnTo>
                    <a:pt x="1207" y="102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2"/>
            <p:cNvSpPr/>
            <p:nvPr/>
          </p:nvSpPr>
          <p:spPr>
            <a:xfrm>
              <a:off x="467088" y="4963346"/>
              <a:ext cx="505611" cy="239818"/>
            </a:xfrm>
            <a:custGeom>
              <a:avLst/>
              <a:gdLst/>
              <a:ahLst/>
              <a:cxnLst/>
              <a:rect l="l" t="t" r="r" b="b"/>
              <a:pathLst>
                <a:path w="2258" h="1071" extrusionOk="0">
                  <a:moveTo>
                    <a:pt x="528" y="0"/>
                  </a:moveTo>
                  <a:lnTo>
                    <a:pt x="525" y="3"/>
                  </a:lnTo>
                  <a:cubicBezTo>
                    <a:pt x="285" y="243"/>
                    <a:pt x="99" y="618"/>
                    <a:pt x="1" y="1071"/>
                  </a:cubicBezTo>
                  <a:lnTo>
                    <a:pt x="2258" y="1071"/>
                  </a:lnTo>
                  <a:cubicBezTo>
                    <a:pt x="2160" y="618"/>
                    <a:pt x="1973" y="242"/>
                    <a:pt x="1732" y="1"/>
                  </a:cubicBezTo>
                  <a:lnTo>
                    <a:pt x="17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2"/>
            <p:cNvSpPr/>
            <p:nvPr/>
          </p:nvSpPr>
          <p:spPr>
            <a:xfrm>
              <a:off x="542101" y="4916994"/>
              <a:ext cx="356481" cy="23959"/>
            </a:xfrm>
            <a:custGeom>
              <a:avLst/>
              <a:gdLst/>
              <a:ahLst/>
              <a:cxnLst/>
              <a:rect l="l" t="t" r="r" b="b"/>
              <a:pathLst>
                <a:path w="1592" h="107" extrusionOk="0">
                  <a:moveTo>
                    <a:pt x="0" y="0"/>
                  </a:moveTo>
                  <a:cubicBezTo>
                    <a:pt x="0" y="16"/>
                    <a:pt x="5" y="30"/>
                    <a:pt x="15" y="44"/>
                  </a:cubicBezTo>
                  <a:cubicBezTo>
                    <a:pt x="40" y="81"/>
                    <a:pt x="95" y="107"/>
                    <a:pt x="162" y="107"/>
                  </a:cubicBezTo>
                  <a:lnTo>
                    <a:pt x="1430" y="107"/>
                  </a:lnTo>
                  <a:cubicBezTo>
                    <a:pt x="1496" y="107"/>
                    <a:pt x="1551" y="81"/>
                    <a:pt x="1577" y="44"/>
                  </a:cubicBezTo>
                  <a:cubicBezTo>
                    <a:pt x="1586" y="30"/>
                    <a:pt x="1592" y="1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2"/>
            <p:cNvSpPr/>
            <p:nvPr/>
          </p:nvSpPr>
          <p:spPr>
            <a:xfrm>
              <a:off x="465296" y="5259592"/>
              <a:ext cx="509642" cy="39186"/>
            </a:xfrm>
            <a:custGeom>
              <a:avLst/>
              <a:gdLst/>
              <a:ahLst/>
              <a:cxnLst/>
              <a:rect l="l" t="t" r="r" b="b"/>
              <a:pathLst>
                <a:path w="2276" h="175" extrusionOk="0">
                  <a:moveTo>
                    <a:pt x="0" y="1"/>
                  </a:moveTo>
                  <a:cubicBezTo>
                    <a:pt x="6" y="60"/>
                    <a:pt x="12" y="117"/>
                    <a:pt x="19" y="175"/>
                  </a:cubicBezTo>
                  <a:lnTo>
                    <a:pt x="2257" y="175"/>
                  </a:lnTo>
                  <a:cubicBezTo>
                    <a:pt x="2264" y="117"/>
                    <a:pt x="2269" y="60"/>
                    <a:pt x="2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2"/>
            <p:cNvSpPr/>
            <p:nvPr/>
          </p:nvSpPr>
          <p:spPr>
            <a:xfrm>
              <a:off x="420512" y="5231378"/>
              <a:ext cx="599434" cy="28438"/>
            </a:xfrm>
            <a:custGeom>
              <a:avLst/>
              <a:gdLst/>
              <a:ahLst/>
              <a:cxnLst/>
              <a:rect l="l" t="t" r="r" b="b"/>
              <a:pathLst>
                <a:path w="2677" h="127" extrusionOk="0">
                  <a:moveTo>
                    <a:pt x="1" y="0"/>
                  </a:moveTo>
                  <a:cubicBezTo>
                    <a:pt x="0" y="70"/>
                    <a:pt x="73" y="127"/>
                    <a:pt x="161" y="127"/>
                  </a:cubicBezTo>
                  <a:lnTo>
                    <a:pt x="2515" y="127"/>
                  </a:lnTo>
                  <a:cubicBezTo>
                    <a:pt x="2604" y="127"/>
                    <a:pt x="2677" y="70"/>
                    <a:pt x="2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2"/>
            <p:cNvSpPr/>
            <p:nvPr/>
          </p:nvSpPr>
          <p:spPr>
            <a:xfrm>
              <a:off x="431708" y="5327216"/>
              <a:ext cx="576818" cy="28438"/>
            </a:xfrm>
            <a:custGeom>
              <a:avLst/>
              <a:gdLst/>
              <a:ahLst/>
              <a:cxnLst/>
              <a:rect l="l" t="t" r="r" b="b"/>
              <a:pathLst>
                <a:path w="2576" h="127" extrusionOk="0">
                  <a:moveTo>
                    <a:pt x="1" y="0"/>
                  </a:moveTo>
                  <a:cubicBezTo>
                    <a:pt x="1" y="69"/>
                    <a:pt x="72" y="127"/>
                    <a:pt x="161" y="127"/>
                  </a:cubicBezTo>
                  <a:lnTo>
                    <a:pt x="2416" y="127"/>
                  </a:lnTo>
                  <a:cubicBezTo>
                    <a:pt x="2503" y="127"/>
                    <a:pt x="2576" y="70"/>
                    <a:pt x="2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2"/>
            <p:cNvSpPr/>
            <p:nvPr/>
          </p:nvSpPr>
          <p:spPr>
            <a:xfrm>
              <a:off x="431708" y="5298554"/>
              <a:ext cx="576594" cy="28662"/>
            </a:xfrm>
            <a:custGeom>
              <a:avLst/>
              <a:gdLst/>
              <a:ahLst/>
              <a:cxnLst/>
              <a:rect l="l" t="t" r="r" b="b"/>
              <a:pathLst>
                <a:path w="2575" h="128" extrusionOk="0">
                  <a:moveTo>
                    <a:pt x="161" y="1"/>
                  </a:moveTo>
                  <a:cubicBezTo>
                    <a:pt x="72" y="1"/>
                    <a:pt x="1" y="58"/>
                    <a:pt x="1" y="127"/>
                  </a:cubicBezTo>
                  <a:lnTo>
                    <a:pt x="2575" y="127"/>
                  </a:lnTo>
                  <a:cubicBezTo>
                    <a:pt x="2575" y="58"/>
                    <a:pt x="2502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2"/>
            <p:cNvSpPr/>
            <p:nvPr/>
          </p:nvSpPr>
          <p:spPr>
            <a:xfrm>
              <a:off x="420288" y="5202940"/>
              <a:ext cx="599210" cy="28662"/>
            </a:xfrm>
            <a:custGeom>
              <a:avLst/>
              <a:gdLst/>
              <a:ahLst/>
              <a:cxnLst/>
              <a:rect l="l" t="t" r="r" b="b"/>
              <a:pathLst>
                <a:path w="2676" h="128" extrusionOk="0">
                  <a:moveTo>
                    <a:pt x="160" y="1"/>
                  </a:moveTo>
                  <a:cubicBezTo>
                    <a:pt x="72" y="1"/>
                    <a:pt x="0" y="57"/>
                    <a:pt x="0" y="127"/>
                  </a:cubicBezTo>
                  <a:lnTo>
                    <a:pt x="2674" y="127"/>
                  </a:lnTo>
                  <a:cubicBezTo>
                    <a:pt x="2675" y="57"/>
                    <a:pt x="2604" y="1"/>
                    <a:pt x="2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9" name="Google Shape;2199;p22"/>
            <p:cNvGrpSpPr/>
            <p:nvPr/>
          </p:nvGrpSpPr>
          <p:grpSpPr>
            <a:xfrm>
              <a:off x="214104" y="3454457"/>
              <a:ext cx="1012003" cy="1011753"/>
              <a:chOff x="5877752" y="-142285"/>
              <a:chExt cx="171820" cy="171775"/>
            </a:xfrm>
          </p:grpSpPr>
          <p:sp>
            <p:nvSpPr>
              <p:cNvPr id="2200" name="Google Shape;2200;p22"/>
              <p:cNvSpPr/>
              <p:nvPr/>
            </p:nvSpPr>
            <p:spPr>
              <a:xfrm>
                <a:off x="5885832" y="-70561"/>
                <a:ext cx="43125" cy="28281"/>
              </a:xfrm>
              <a:custGeom>
                <a:avLst/>
                <a:gdLst/>
                <a:ahLst/>
                <a:cxnLst/>
                <a:rect l="l" t="t" r="r" b="b"/>
                <a:pathLst>
                  <a:path w="950" h="623" extrusionOk="0">
                    <a:moveTo>
                      <a:pt x="1" y="0"/>
                    </a:moveTo>
                    <a:lnTo>
                      <a:pt x="1" y="311"/>
                    </a:lnTo>
                    <a:lnTo>
                      <a:pt x="1" y="622"/>
                    </a:lnTo>
                    <a:lnTo>
                      <a:pt x="950" y="622"/>
                    </a:lnTo>
                    <a:cubicBezTo>
                      <a:pt x="911" y="526"/>
                      <a:pt x="890" y="421"/>
                      <a:pt x="890" y="311"/>
                    </a:cubicBezTo>
                    <a:cubicBezTo>
                      <a:pt x="888" y="203"/>
                      <a:pt x="911" y="97"/>
                      <a:pt x="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2"/>
              <p:cNvSpPr/>
              <p:nvPr/>
            </p:nvSpPr>
            <p:spPr>
              <a:xfrm>
                <a:off x="5877752" y="-70561"/>
                <a:ext cx="8126" cy="282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623" extrusionOk="0">
                    <a:moveTo>
                      <a:pt x="143" y="0"/>
                    </a:moveTo>
                    <a:cubicBezTo>
                      <a:pt x="66" y="0"/>
                      <a:pt x="1" y="97"/>
                      <a:pt x="1" y="214"/>
                    </a:cubicBezTo>
                    <a:lnTo>
                      <a:pt x="1" y="311"/>
                    </a:lnTo>
                    <a:lnTo>
                      <a:pt x="1" y="409"/>
                    </a:lnTo>
                    <a:cubicBezTo>
                      <a:pt x="1" y="526"/>
                      <a:pt x="64" y="622"/>
                      <a:pt x="143" y="622"/>
                    </a:cubicBezTo>
                    <a:lnTo>
                      <a:pt x="179" y="622"/>
                    </a:lnTo>
                    <a:lnTo>
                      <a:pt x="179" y="311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2"/>
              <p:cNvSpPr/>
              <p:nvPr/>
            </p:nvSpPr>
            <p:spPr>
              <a:xfrm>
                <a:off x="5998366" y="-70561"/>
                <a:ext cx="43125" cy="28281"/>
              </a:xfrm>
              <a:custGeom>
                <a:avLst/>
                <a:gdLst/>
                <a:ahLst/>
                <a:cxnLst/>
                <a:rect l="l" t="t" r="r" b="b"/>
                <a:pathLst>
                  <a:path w="950" h="623" extrusionOk="0">
                    <a:moveTo>
                      <a:pt x="0" y="0"/>
                    </a:moveTo>
                    <a:cubicBezTo>
                      <a:pt x="40" y="97"/>
                      <a:pt x="61" y="203"/>
                      <a:pt x="61" y="311"/>
                    </a:cubicBezTo>
                    <a:cubicBezTo>
                      <a:pt x="61" y="422"/>
                      <a:pt x="40" y="527"/>
                      <a:pt x="0" y="622"/>
                    </a:cubicBezTo>
                    <a:lnTo>
                      <a:pt x="949" y="622"/>
                    </a:lnTo>
                    <a:lnTo>
                      <a:pt x="949" y="311"/>
                    </a:lnTo>
                    <a:lnTo>
                      <a:pt x="9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2"/>
              <p:cNvSpPr/>
              <p:nvPr/>
            </p:nvSpPr>
            <p:spPr>
              <a:xfrm>
                <a:off x="6041446" y="-70561"/>
                <a:ext cx="8126" cy="282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623" extrusionOk="0">
                    <a:moveTo>
                      <a:pt x="0" y="0"/>
                    </a:moveTo>
                    <a:lnTo>
                      <a:pt x="0" y="311"/>
                    </a:lnTo>
                    <a:lnTo>
                      <a:pt x="0" y="622"/>
                    </a:lnTo>
                    <a:lnTo>
                      <a:pt x="36" y="622"/>
                    </a:lnTo>
                    <a:cubicBezTo>
                      <a:pt x="114" y="622"/>
                      <a:pt x="178" y="526"/>
                      <a:pt x="178" y="409"/>
                    </a:cubicBezTo>
                    <a:lnTo>
                      <a:pt x="178" y="311"/>
                    </a:lnTo>
                    <a:lnTo>
                      <a:pt x="178" y="214"/>
                    </a:lnTo>
                    <a:cubicBezTo>
                      <a:pt x="178" y="97"/>
                      <a:pt x="115" y="0"/>
                      <a:pt x="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2"/>
              <p:cNvSpPr/>
              <p:nvPr/>
            </p:nvSpPr>
            <p:spPr>
              <a:xfrm>
                <a:off x="5949521" y="-21671"/>
                <a:ext cx="28281" cy="43171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51" extrusionOk="0">
                    <a:moveTo>
                      <a:pt x="0" y="1"/>
                    </a:moveTo>
                    <a:lnTo>
                      <a:pt x="0" y="950"/>
                    </a:lnTo>
                    <a:lnTo>
                      <a:pt x="623" y="950"/>
                    </a:lnTo>
                    <a:lnTo>
                      <a:pt x="623" y="1"/>
                    </a:lnTo>
                    <a:cubicBezTo>
                      <a:pt x="527" y="40"/>
                      <a:pt x="421" y="61"/>
                      <a:pt x="312" y="61"/>
                    </a:cubicBezTo>
                    <a:cubicBezTo>
                      <a:pt x="201" y="61"/>
                      <a:pt x="96" y="3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2"/>
              <p:cNvSpPr/>
              <p:nvPr/>
            </p:nvSpPr>
            <p:spPr>
              <a:xfrm>
                <a:off x="5949521" y="21319"/>
                <a:ext cx="28281" cy="8171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80" extrusionOk="0">
                    <a:moveTo>
                      <a:pt x="0" y="1"/>
                    </a:moveTo>
                    <a:lnTo>
                      <a:pt x="0" y="37"/>
                    </a:lnTo>
                    <a:cubicBezTo>
                      <a:pt x="0" y="115"/>
                      <a:pt x="96" y="179"/>
                      <a:pt x="215" y="179"/>
                    </a:cubicBezTo>
                    <a:lnTo>
                      <a:pt x="410" y="179"/>
                    </a:lnTo>
                    <a:cubicBezTo>
                      <a:pt x="527" y="179"/>
                      <a:pt x="623" y="116"/>
                      <a:pt x="623" y="37"/>
                    </a:cubicBez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2"/>
              <p:cNvSpPr/>
              <p:nvPr/>
            </p:nvSpPr>
            <p:spPr>
              <a:xfrm>
                <a:off x="5949521" y="-134250"/>
                <a:ext cx="28281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50" extrusionOk="0">
                    <a:moveTo>
                      <a:pt x="0" y="1"/>
                    </a:moveTo>
                    <a:lnTo>
                      <a:pt x="0" y="950"/>
                    </a:lnTo>
                    <a:cubicBezTo>
                      <a:pt x="96" y="911"/>
                      <a:pt x="202" y="890"/>
                      <a:pt x="312" y="890"/>
                    </a:cubicBezTo>
                    <a:cubicBezTo>
                      <a:pt x="422" y="890"/>
                      <a:pt x="527" y="911"/>
                      <a:pt x="623" y="950"/>
                    </a:cubicBez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2"/>
              <p:cNvSpPr/>
              <p:nvPr/>
            </p:nvSpPr>
            <p:spPr>
              <a:xfrm>
                <a:off x="5949521" y="-142285"/>
                <a:ext cx="28281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78" extrusionOk="0">
                    <a:moveTo>
                      <a:pt x="215" y="0"/>
                    </a:moveTo>
                    <a:cubicBezTo>
                      <a:pt x="96" y="0"/>
                      <a:pt x="0" y="64"/>
                      <a:pt x="0" y="143"/>
                    </a:cubicBezTo>
                    <a:lnTo>
                      <a:pt x="0" y="178"/>
                    </a:lnTo>
                    <a:lnTo>
                      <a:pt x="623" y="178"/>
                    </a:lnTo>
                    <a:lnTo>
                      <a:pt x="623" y="143"/>
                    </a:lnTo>
                    <a:cubicBezTo>
                      <a:pt x="623" y="65"/>
                      <a:pt x="527" y="0"/>
                      <a:pt x="4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2"/>
              <p:cNvSpPr/>
              <p:nvPr/>
            </p:nvSpPr>
            <p:spPr>
              <a:xfrm>
                <a:off x="5926188" y="-93894"/>
                <a:ext cx="74993" cy="74993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2" extrusionOk="0">
                    <a:moveTo>
                      <a:pt x="826" y="135"/>
                    </a:moveTo>
                    <a:cubicBezTo>
                      <a:pt x="1206" y="135"/>
                      <a:pt x="1516" y="445"/>
                      <a:pt x="1516" y="825"/>
                    </a:cubicBezTo>
                    <a:cubicBezTo>
                      <a:pt x="1516" y="1207"/>
                      <a:pt x="1206" y="1516"/>
                      <a:pt x="826" y="1516"/>
                    </a:cubicBezTo>
                    <a:cubicBezTo>
                      <a:pt x="444" y="1516"/>
                      <a:pt x="135" y="1208"/>
                      <a:pt x="135" y="825"/>
                    </a:cubicBezTo>
                    <a:cubicBezTo>
                      <a:pt x="135" y="445"/>
                      <a:pt x="445" y="135"/>
                      <a:pt x="826" y="135"/>
                    </a:cubicBezTo>
                    <a:close/>
                    <a:moveTo>
                      <a:pt x="826" y="1"/>
                    </a:moveTo>
                    <a:cubicBezTo>
                      <a:pt x="715" y="1"/>
                      <a:pt x="610" y="23"/>
                      <a:pt x="514" y="61"/>
                    </a:cubicBezTo>
                    <a:cubicBezTo>
                      <a:pt x="309" y="145"/>
                      <a:pt x="145" y="309"/>
                      <a:pt x="61" y="514"/>
                    </a:cubicBezTo>
                    <a:cubicBezTo>
                      <a:pt x="22" y="611"/>
                      <a:pt x="1" y="717"/>
                      <a:pt x="1" y="825"/>
                    </a:cubicBezTo>
                    <a:cubicBezTo>
                      <a:pt x="1" y="936"/>
                      <a:pt x="23" y="1040"/>
                      <a:pt x="61" y="1136"/>
                    </a:cubicBezTo>
                    <a:cubicBezTo>
                      <a:pt x="145" y="1342"/>
                      <a:pt x="309" y="1505"/>
                      <a:pt x="514" y="1590"/>
                    </a:cubicBezTo>
                    <a:cubicBezTo>
                      <a:pt x="610" y="1630"/>
                      <a:pt x="716" y="1651"/>
                      <a:pt x="826" y="1651"/>
                    </a:cubicBezTo>
                    <a:cubicBezTo>
                      <a:pt x="828" y="1651"/>
                      <a:pt x="831" y="1651"/>
                      <a:pt x="833" y="1651"/>
                    </a:cubicBezTo>
                    <a:cubicBezTo>
                      <a:pt x="941" y="1651"/>
                      <a:pt x="1043" y="1629"/>
                      <a:pt x="1137" y="1590"/>
                    </a:cubicBezTo>
                    <a:cubicBezTo>
                      <a:pt x="1342" y="1505"/>
                      <a:pt x="1506" y="1342"/>
                      <a:pt x="1590" y="1136"/>
                    </a:cubicBezTo>
                    <a:cubicBezTo>
                      <a:pt x="1630" y="1040"/>
                      <a:pt x="1651" y="935"/>
                      <a:pt x="1651" y="825"/>
                    </a:cubicBezTo>
                    <a:cubicBezTo>
                      <a:pt x="1651" y="715"/>
                      <a:pt x="1628" y="611"/>
                      <a:pt x="1590" y="514"/>
                    </a:cubicBezTo>
                    <a:cubicBezTo>
                      <a:pt x="1506" y="309"/>
                      <a:pt x="1342" y="145"/>
                      <a:pt x="1137" y="61"/>
                    </a:cubicBezTo>
                    <a:cubicBezTo>
                      <a:pt x="1041" y="22"/>
                      <a:pt x="935" y="1"/>
                      <a:pt x="82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2"/>
              <p:cNvSpPr/>
              <p:nvPr/>
            </p:nvSpPr>
            <p:spPr>
              <a:xfrm>
                <a:off x="5932271" y="-87811"/>
                <a:ext cx="62781" cy="62781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383" extrusionOk="0">
                    <a:moveTo>
                      <a:pt x="692" y="248"/>
                    </a:moveTo>
                    <a:cubicBezTo>
                      <a:pt x="937" y="248"/>
                      <a:pt x="1134" y="447"/>
                      <a:pt x="1134" y="691"/>
                    </a:cubicBezTo>
                    <a:cubicBezTo>
                      <a:pt x="1134" y="937"/>
                      <a:pt x="937" y="1134"/>
                      <a:pt x="692" y="1134"/>
                    </a:cubicBezTo>
                    <a:cubicBezTo>
                      <a:pt x="447" y="1134"/>
                      <a:pt x="249" y="937"/>
                      <a:pt x="249" y="691"/>
                    </a:cubicBezTo>
                    <a:cubicBezTo>
                      <a:pt x="249" y="447"/>
                      <a:pt x="447" y="248"/>
                      <a:pt x="692" y="248"/>
                    </a:cubicBezTo>
                    <a:close/>
                    <a:moveTo>
                      <a:pt x="692" y="1"/>
                    </a:moveTo>
                    <a:cubicBezTo>
                      <a:pt x="310" y="1"/>
                      <a:pt x="1" y="311"/>
                      <a:pt x="1" y="691"/>
                    </a:cubicBezTo>
                    <a:cubicBezTo>
                      <a:pt x="1" y="1073"/>
                      <a:pt x="311" y="1382"/>
                      <a:pt x="692" y="1382"/>
                    </a:cubicBezTo>
                    <a:cubicBezTo>
                      <a:pt x="1072" y="1382"/>
                      <a:pt x="1382" y="1074"/>
                      <a:pt x="1382" y="691"/>
                    </a:cubicBezTo>
                    <a:cubicBezTo>
                      <a:pt x="1382" y="311"/>
                      <a:pt x="1072" y="1"/>
                      <a:pt x="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0" name="Google Shape;2210;p22"/>
          <p:cNvGrpSpPr/>
          <p:nvPr/>
        </p:nvGrpSpPr>
        <p:grpSpPr>
          <a:xfrm flipH="1">
            <a:off x="6845651" y="163555"/>
            <a:ext cx="2174516" cy="940735"/>
            <a:chOff x="5804893" y="1022959"/>
            <a:chExt cx="853789" cy="369379"/>
          </a:xfrm>
        </p:grpSpPr>
        <p:sp>
          <p:nvSpPr>
            <p:cNvPr id="2211" name="Google Shape;2211;p22"/>
            <p:cNvSpPr/>
            <p:nvPr/>
          </p:nvSpPr>
          <p:spPr>
            <a:xfrm>
              <a:off x="6474605" y="1239176"/>
              <a:ext cx="13982" cy="22334"/>
            </a:xfrm>
            <a:custGeom>
              <a:avLst/>
              <a:gdLst/>
              <a:ahLst/>
              <a:cxnLst/>
              <a:rect l="l" t="t" r="r" b="b"/>
              <a:pathLst>
                <a:path w="308" h="492" extrusionOk="0">
                  <a:moveTo>
                    <a:pt x="0" y="0"/>
                  </a:moveTo>
                  <a:lnTo>
                    <a:pt x="82" y="263"/>
                  </a:lnTo>
                  <a:cubicBezTo>
                    <a:pt x="116" y="368"/>
                    <a:pt x="204" y="453"/>
                    <a:pt x="308" y="492"/>
                  </a:cubicBezTo>
                  <a:cubicBezTo>
                    <a:pt x="185" y="344"/>
                    <a:pt x="80" y="178"/>
                    <a:pt x="0" y="0"/>
                  </a:cubicBez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2"/>
            <p:cNvSpPr/>
            <p:nvPr/>
          </p:nvSpPr>
          <p:spPr>
            <a:xfrm>
              <a:off x="6189842" y="1163774"/>
              <a:ext cx="21971" cy="86250"/>
            </a:xfrm>
            <a:custGeom>
              <a:avLst/>
              <a:gdLst/>
              <a:ahLst/>
              <a:cxnLst/>
              <a:rect l="l" t="t" r="r" b="b"/>
              <a:pathLst>
                <a:path w="484" h="1900" extrusionOk="0">
                  <a:moveTo>
                    <a:pt x="296" y="0"/>
                  </a:moveTo>
                  <a:lnTo>
                    <a:pt x="0" y="1292"/>
                  </a:lnTo>
                  <a:lnTo>
                    <a:pt x="191" y="1900"/>
                  </a:lnTo>
                  <a:cubicBezTo>
                    <a:pt x="191" y="1877"/>
                    <a:pt x="193" y="1854"/>
                    <a:pt x="200" y="1831"/>
                  </a:cubicBezTo>
                  <a:lnTo>
                    <a:pt x="483" y="59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2"/>
            <p:cNvSpPr/>
            <p:nvPr/>
          </p:nvSpPr>
          <p:spPr>
            <a:xfrm>
              <a:off x="6236190" y="1163184"/>
              <a:ext cx="21926" cy="85978"/>
            </a:xfrm>
            <a:custGeom>
              <a:avLst/>
              <a:gdLst/>
              <a:ahLst/>
              <a:cxnLst/>
              <a:rect l="l" t="t" r="r" b="b"/>
              <a:pathLst>
                <a:path w="483" h="1894" extrusionOk="0">
                  <a:moveTo>
                    <a:pt x="296" y="1"/>
                  </a:moveTo>
                  <a:lnTo>
                    <a:pt x="0" y="1292"/>
                  </a:lnTo>
                  <a:lnTo>
                    <a:pt x="190" y="1894"/>
                  </a:lnTo>
                  <a:cubicBezTo>
                    <a:pt x="191" y="1876"/>
                    <a:pt x="192" y="1860"/>
                    <a:pt x="196" y="1843"/>
                  </a:cubicBezTo>
                  <a:lnTo>
                    <a:pt x="482" y="592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2"/>
            <p:cNvSpPr/>
            <p:nvPr/>
          </p:nvSpPr>
          <p:spPr>
            <a:xfrm>
              <a:off x="6282357" y="1163547"/>
              <a:ext cx="21926" cy="86160"/>
            </a:xfrm>
            <a:custGeom>
              <a:avLst/>
              <a:gdLst/>
              <a:ahLst/>
              <a:cxnLst/>
              <a:rect l="l" t="t" r="r" b="b"/>
              <a:pathLst>
                <a:path w="483" h="1898" extrusionOk="0">
                  <a:moveTo>
                    <a:pt x="296" y="0"/>
                  </a:moveTo>
                  <a:lnTo>
                    <a:pt x="1" y="1292"/>
                  </a:lnTo>
                  <a:lnTo>
                    <a:pt x="191" y="1897"/>
                  </a:lnTo>
                  <a:cubicBezTo>
                    <a:pt x="191" y="1877"/>
                    <a:pt x="193" y="1856"/>
                    <a:pt x="198" y="1835"/>
                  </a:cubicBezTo>
                  <a:lnTo>
                    <a:pt x="483" y="594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2"/>
            <p:cNvSpPr/>
            <p:nvPr/>
          </p:nvSpPr>
          <p:spPr>
            <a:xfrm>
              <a:off x="6328478" y="1163820"/>
              <a:ext cx="21971" cy="86432"/>
            </a:xfrm>
            <a:custGeom>
              <a:avLst/>
              <a:gdLst/>
              <a:ahLst/>
              <a:cxnLst/>
              <a:rect l="l" t="t" r="r" b="b"/>
              <a:pathLst>
                <a:path w="484" h="1904" extrusionOk="0">
                  <a:moveTo>
                    <a:pt x="296" y="0"/>
                  </a:moveTo>
                  <a:lnTo>
                    <a:pt x="0" y="1292"/>
                  </a:lnTo>
                  <a:lnTo>
                    <a:pt x="193" y="1904"/>
                  </a:lnTo>
                  <a:cubicBezTo>
                    <a:pt x="192" y="1880"/>
                    <a:pt x="195" y="1854"/>
                    <a:pt x="200" y="1829"/>
                  </a:cubicBezTo>
                  <a:lnTo>
                    <a:pt x="483" y="59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2"/>
            <p:cNvSpPr/>
            <p:nvPr/>
          </p:nvSpPr>
          <p:spPr>
            <a:xfrm>
              <a:off x="6374827" y="1163547"/>
              <a:ext cx="21926" cy="86160"/>
            </a:xfrm>
            <a:custGeom>
              <a:avLst/>
              <a:gdLst/>
              <a:ahLst/>
              <a:cxnLst/>
              <a:rect l="l" t="t" r="r" b="b"/>
              <a:pathLst>
                <a:path w="483" h="1898" extrusionOk="0">
                  <a:moveTo>
                    <a:pt x="296" y="0"/>
                  </a:moveTo>
                  <a:lnTo>
                    <a:pt x="0" y="1292"/>
                  </a:lnTo>
                  <a:lnTo>
                    <a:pt x="190" y="1897"/>
                  </a:lnTo>
                  <a:cubicBezTo>
                    <a:pt x="190" y="1877"/>
                    <a:pt x="192" y="1856"/>
                    <a:pt x="197" y="1835"/>
                  </a:cubicBezTo>
                  <a:lnTo>
                    <a:pt x="482" y="594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2"/>
            <p:cNvSpPr/>
            <p:nvPr/>
          </p:nvSpPr>
          <p:spPr>
            <a:xfrm>
              <a:off x="6420948" y="1163593"/>
              <a:ext cx="21926" cy="86160"/>
            </a:xfrm>
            <a:custGeom>
              <a:avLst/>
              <a:gdLst/>
              <a:ahLst/>
              <a:cxnLst/>
              <a:rect l="l" t="t" r="r" b="b"/>
              <a:pathLst>
                <a:path w="483" h="1898" extrusionOk="0">
                  <a:moveTo>
                    <a:pt x="296" y="0"/>
                  </a:moveTo>
                  <a:lnTo>
                    <a:pt x="1" y="1292"/>
                  </a:lnTo>
                  <a:lnTo>
                    <a:pt x="192" y="1897"/>
                  </a:lnTo>
                  <a:cubicBezTo>
                    <a:pt x="192" y="1876"/>
                    <a:pt x="194" y="1855"/>
                    <a:pt x="199" y="1834"/>
                  </a:cubicBezTo>
                  <a:lnTo>
                    <a:pt x="483" y="594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2"/>
            <p:cNvSpPr/>
            <p:nvPr/>
          </p:nvSpPr>
          <p:spPr>
            <a:xfrm>
              <a:off x="6175951" y="1143664"/>
              <a:ext cx="29870" cy="115939"/>
            </a:xfrm>
            <a:custGeom>
              <a:avLst/>
              <a:gdLst/>
              <a:ahLst/>
              <a:cxnLst/>
              <a:rect l="l" t="t" r="r" b="b"/>
              <a:pathLst>
                <a:path w="658" h="2554" extrusionOk="0">
                  <a:moveTo>
                    <a:pt x="304" y="0"/>
                  </a:moveTo>
                  <a:cubicBezTo>
                    <a:pt x="183" y="0"/>
                    <a:pt x="69" y="60"/>
                    <a:pt x="1" y="152"/>
                  </a:cubicBezTo>
                  <a:cubicBezTo>
                    <a:pt x="128" y="548"/>
                    <a:pt x="198" y="970"/>
                    <a:pt x="198" y="1407"/>
                  </a:cubicBezTo>
                  <a:cubicBezTo>
                    <a:pt x="200" y="1807"/>
                    <a:pt x="142" y="2192"/>
                    <a:pt x="35" y="2553"/>
                  </a:cubicBezTo>
                  <a:cubicBezTo>
                    <a:pt x="97" y="2505"/>
                    <a:pt x="143" y="2440"/>
                    <a:pt x="162" y="2363"/>
                  </a:cubicBezTo>
                  <a:lnTo>
                    <a:pt x="305" y="1734"/>
                  </a:lnTo>
                  <a:lnTo>
                    <a:pt x="601" y="442"/>
                  </a:lnTo>
                  <a:lnTo>
                    <a:pt x="618" y="364"/>
                  </a:lnTo>
                  <a:cubicBezTo>
                    <a:pt x="658" y="190"/>
                    <a:pt x="538" y="28"/>
                    <a:pt x="353" y="4"/>
                  </a:cubicBezTo>
                  <a:cubicBezTo>
                    <a:pt x="336" y="1"/>
                    <a:pt x="320" y="0"/>
                    <a:pt x="304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2"/>
            <p:cNvSpPr/>
            <p:nvPr/>
          </p:nvSpPr>
          <p:spPr>
            <a:xfrm>
              <a:off x="6198513" y="1143710"/>
              <a:ext cx="53521" cy="119707"/>
            </a:xfrm>
            <a:custGeom>
              <a:avLst/>
              <a:gdLst/>
              <a:ahLst/>
              <a:cxnLst/>
              <a:rect l="l" t="t" r="r" b="b"/>
              <a:pathLst>
                <a:path w="1179" h="2637" extrusionOk="0">
                  <a:moveTo>
                    <a:pt x="824" y="0"/>
                  </a:moveTo>
                  <a:cubicBezTo>
                    <a:pt x="656" y="0"/>
                    <a:pt x="500" y="116"/>
                    <a:pt x="463" y="275"/>
                  </a:cubicBezTo>
                  <a:lnTo>
                    <a:pt x="289" y="1034"/>
                  </a:lnTo>
                  <a:lnTo>
                    <a:pt x="6" y="2273"/>
                  </a:lnTo>
                  <a:cubicBezTo>
                    <a:pt x="2" y="2296"/>
                    <a:pt x="0" y="2319"/>
                    <a:pt x="0" y="2342"/>
                  </a:cubicBezTo>
                  <a:cubicBezTo>
                    <a:pt x="2" y="2488"/>
                    <a:pt x="111" y="2613"/>
                    <a:pt x="272" y="2634"/>
                  </a:cubicBezTo>
                  <a:cubicBezTo>
                    <a:pt x="288" y="2636"/>
                    <a:pt x="304" y="2637"/>
                    <a:pt x="320" y="2637"/>
                  </a:cubicBezTo>
                  <a:cubicBezTo>
                    <a:pt x="488" y="2637"/>
                    <a:pt x="646" y="2521"/>
                    <a:pt x="683" y="2362"/>
                  </a:cubicBezTo>
                  <a:lnTo>
                    <a:pt x="828" y="1721"/>
                  </a:lnTo>
                  <a:lnTo>
                    <a:pt x="1123" y="430"/>
                  </a:lnTo>
                  <a:lnTo>
                    <a:pt x="1138" y="364"/>
                  </a:lnTo>
                  <a:cubicBezTo>
                    <a:pt x="1178" y="190"/>
                    <a:pt x="1059" y="29"/>
                    <a:pt x="873" y="4"/>
                  </a:cubicBezTo>
                  <a:cubicBezTo>
                    <a:pt x="857" y="1"/>
                    <a:pt x="841" y="0"/>
                    <a:pt x="824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2"/>
            <p:cNvSpPr/>
            <p:nvPr/>
          </p:nvSpPr>
          <p:spPr>
            <a:xfrm>
              <a:off x="6244362" y="1143710"/>
              <a:ext cx="53884" cy="119707"/>
            </a:xfrm>
            <a:custGeom>
              <a:avLst/>
              <a:gdLst/>
              <a:ahLst/>
              <a:cxnLst/>
              <a:rect l="l" t="t" r="r" b="b"/>
              <a:pathLst>
                <a:path w="1187" h="2637" extrusionOk="0">
                  <a:moveTo>
                    <a:pt x="833" y="0"/>
                  </a:moveTo>
                  <a:cubicBezTo>
                    <a:pt x="665" y="0"/>
                    <a:pt x="509" y="116"/>
                    <a:pt x="472" y="275"/>
                  </a:cubicBezTo>
                  <a:lnTo>
                    <a:pt x="301" y="1021"/>
                  </a:lnTo>
                  <a:lnTo>
                    <a:pt x="14" y="2272"/>
                  </a:lnTo>
                  <a:cubicBezTo>
                    <a:pt x="12" y="2289"/>
                    <a:pt x="11" y="2307"/>
                    <a:pt x="10" y="2323"/>
                  </a:cubicBezTo>
                  <a:cubicBezTo>
                    <a:pt x="1" y="2477"/>
                    <a:pt x="112" y="2610"/>
                    <a:pt x="280" y="2634"/>
                  </a:cubicBezTo>
                  <a:cubicBezTo>
                    <a:pt x="296" y="2636"/>
                    <a:pt x="312" y="2637"/>
                    <a:pt x="327" y="2637"/>
                  </a:cubicBezTo>
                  <a:cubicBezTo>
                    <a:pt x="496" y="2637"/>
                    <a:pt x="654" y="2521"/>
                    <a:pt x="690" y="2362"/>
                  </a:cubicBezTo>
                  <a:lnTo>
                    <a:pt x="835" y="1729"/>
                  </a:lnTo>
                  <a:lnTo>
                    <a:pt x="1130" y="437"/>
                  </a:lnTo>
                  <a:lnTo>
                    <a:pt x="1147" y="364"/>
                  </a:lnTo>
                  <a:cubicBezTo>
                    <a:pt x="1187" y="190"/>
                    <a:pt x="1068" y="29"/>
                    <a:pt x="882" y="4"/>
                  </a:cubicBezTo>
                  <a:cubicBezTo>
                    <a:pt x="866" y="1"/>
                    <a:pt x="849" y="0"/>
                    <a:pt x="833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2"/>
            <p:cNvSpPr/>
            <p:nvPr/>
          </p:nvSpPr>
          <p:spPr>
            <a:xfrm>
              <a:off x="6290846" y="1143664"/>
              <a:ext cx="53702" cy="119752"/>
            </a:xfrm>
            <a:custGeom>
              <a:avLst/>
              <a:gdLst/>
              <a:ahLst/>
              <a:cxnLst/>
              <a:rect l="l" t="t" r="r" b="b"/>
              <a:pathLst>
                <a:path w="1183" h="2638" extrusionOk="0">
                  <a:moveTo>
                    <a:pt x="830" y="0"/>
                  </a:moveTo>
                  <a:cubicBezTo>
                    <a:pt x="661" y="0"/>
                    <a:pt x="504" y="116"/>
                    <a:pt x="469" y="275"/>
                  </a:cubicBezTo>
                  <a:lnTo>
                    <a:pt x="296" y="1030"/>
                  </a:lnTo>
                  <a:lnTo>
                    <a:pt x="11" y="2272"/>
                  </a:lnTo>
                  <a:cubicBezTo>
                    <a:pt x="6" y="2294"/>
                    <a:pt x="4" y="2315"/>
                    <a:pt x="4" y="2335"/>
                  </a:cubicBezTo>
                  <a:cubicBezTo>
                    <a:pt x="1" y="2484"/>
                    <a:pt x="112" y="2614"/>
                    <a:pt x="276" y="2635"/>
                  </a:cubicBezTo>
                  <a:cubicBezTo>
                    <a:pt x="292" y="2637"/>
                    <a:pt x="308" y="2638"/>
                    <a:pt x="323" y="2638"/>
                  </a:cubicBezTo>
                  <a:cubicBezTo>
                    <a:pt x="492" y="2638"/>
                    <a:pt x="648" y="2522"/>
                    <a:pt x="686" y="2363"/>
                  </a:cubicBezTo>
                  <a:lnTo>
                    <a:pt x="829" y="1736"/>
                  </a:lnTo>
                  <a:lnTo>
                    <a:pt x="1125" y="444"/>
                  </a:lnTo>
                  <a:lnTo>
                    <a:pt x="1144" y="364"/>
                  </a:lnTo>
                  <a:cubicBezTo>
                    <a:pt x="1183" y="190"/>
                    <a:pt x="1065" y="28"/>
                    <a:pt x="879" y="4"/>
                  </a:cubicBezTo>
                  <a:cubicBezTo>
                    <a:pt x="863" y="1"/>
                    <a:pt x="846" y="0"/>
                    <a:pt x="830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2"/>
            <p:cNvSpPr/>
            <p:nvPr/>
          </p:nvSpPr>
          <p:spPr>
            <a:xfrm>
              <a:off x="6337194" y="1143710"/>
              <a:ext cx="53566" cy="119707"/>
            </a:xfrm>
            <a:custGeom>
              <a:avLst/>
              <a:gdLst/>
              <a:ahLst/>
              <a:cxnLst/>
              <a:rect l="l" t="t" r="r" b="b"/>
              <a:pathLst>
                <a:path w="1180" h="2637" extrusionOk="0">
                  <a:moveTo>
                    <a:pt x="826" y="0"/>
                  </a:moveTo>
                  <a:cubicBezTo>
                    <a:pt x="658" y="0"/>
                    <a:pt x="503" y="116"/>
                    <a:pt x="465" y="275"/>
                  </a:cubicBezTo>
                  <a:lnTo>
                    <a:pt x="291" y="1037"/>
                  </a:lnTo>
                  <a:lnTo>
                    <a:pt x="8" y="2273"/>
                  </a:lnTo>
                  <a:cubicBezTo>
                    <a:pt x="1" y="2298"/>
                    <a:pt x="0" y="2324"/>
                    <a:pt x="1" y="2347"/>
                  </a:cubicBezTo>
                  <a:cubicBezTo>
                    <a:pt x="6" y="2491"/>
                    <a:pt x="114" y="2613"/>
                    <a:pt x="272" y="2634"/>
                  </a:cubicBezTo>
                  <a:cubicBezTo>
                    <a:pt x="288" y="2636"/>
                    <a:pt x="304" y="2637"/>
                    <a:pt x="320" y="2637"/>
                  </a:cubicBezTo>
                  <a:cubicBezTo>
                    <a:pt x="489" y="2637"/>
                    <a:pt x="647" y="2521"/>
                    <a:pt x="683" y="2362"/>
                  </a:cubicBezTo>
                  <a:lnTo>
                    <a:pt x="828" y="1729"/>
                  </a:lnTo>
                  <a:lnTo>
                    <a:pt x="1124" y="437"/>
                  </a:lnTo>
                  <a:lnTo>
                    <a:pt x="1140" y="364"/>
                  </a:lnTo>
                  <a:cubicBezTo>
                    <a:pt x="1179" y="190"/>
                    <a:pt x="1061" y="29"/>
                    <a:pt x="876" y="4"/>
                  </a:cubicBezTo>
                  <a:cubicBezTo>
                    <a:pt x="859" y="1"/>
                    <a:pt x="843" y="0"/>
                    <a:pt x="826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2"/>
            <p:cNvSpPr/>
            <p:nvPr/>
          </p:nvSpPr>
          <p:spPr>
            <a:xfrm>
              <a:off x="6383270" y="1143710"/>
              <a:ext cx="53702" cy="119707"/>
            </a:xfrm>
            <a:custGeom>
              <a:avLst/>
              <a:gdLst/>
              <a:ahLst/>
              <a:cxnLst/>
              <a:rect l="l" t="t" r="r" b="b"/>
              <a:pathLst>
                <a:path w="1183" h="2637" extrusionOk="0">
                  <a:moveTo>
                    <a:pt x="828" y="0"/>
                  </a:moveTo>
                  <a:cubicBezTo>
                    <a:pt x="660" y="0"/>
                    <a:pt x="504" y="116"/>
                    <a:pt x="468" y="275"/>
                  </a:cubicBezTo>
                  <a:lnTo>
                    <a:pt x="295" y="1031"/>
                  </a:lnTo>
                  <a:lnTo>
                    <a:pt x="10" y="2272"/>
                  </a:lnTo>
                  <a:cubicBezTo>
                    <a:pt x="6" y="2293"/>
                    <a:pt x="4" y="2314"/>
                    <a:pt x="4" y="2334"/>
                  </a:cubicBezTo>
                  <a:cubicBezTo>
                    <a:pt x="1" y="2483"/>
                    <a:pt x="112" y="2613"/>
                    <a:pt x="275" y="2634"/>
                  </a:cubicBezTo>
                  <a:cubicBezTo>
                    <a:pt x="291" y="2636"/>
                    <a:pt x="307" y="2637"/>
                    <a:pt x="323" y="2637"/>
                  </a:cubicBezTo>
                  <a:cubicBezTo>
                    <a:pt x="492" y="2637"/>
                    <a:pt x="648" y="2521"/>
                    <a:pt x="685" y="2362"/>
                  </a:cubicBezTo>
                  <a:lnTo>
                    <a:pt x="831" y="1730"/>
                  </a:lnTo>
                  <a:lnTo>
                    <a:pt x="1126" y="438"/>
                  </a:lnTo>
                  <a:lnTo>
                    <a:pt x="1143" y="364"/>
                  </a:lnTo>
                  <a:cubicBezTo>
                    <a:pt x="1182" y="190"/>
                    <a:pt x="1064" y="29"/>
                    <a:pt x="877" y="4"/>
                  </a:cubicBezTo>
                  <a:cubicBezTo>
                    <a:pt x="861" y="1"/>
                    <a:pt x="845" y="0"/>
                    <a:pt x="828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2"/>
            <p:cNvSpPr/>
            <p:nvPr/>
          </p:nvSpPr>
          <p:spPr>
            <a:xfrm>
              <a:off x="6429573" y="1143664"/>
              <a:ext cx="50071" cy="119752"/>
            </a:xfrm>
            <a:custGeom>
              <a:avLst/>
              <a:gdLst/>
              <a:ahLst/>
              <a:cxnLst/>
              <a:rect l="l" t="t" r="r" b="b"/>
              <a:pathLst>
                <a:path w="1103" h="2638" extrusionOk="0">
                  <a:moveTo>
                    <a:pt x="827" y="0"/>
                  </a:moveTo>
                  <a:cubicBezTo>
                    <a:pt x="658" y="0"/>
                    <a:pt x="501" y="116"/>
                    <a:pt x="466" y="275"/>
                  </a:cubicBezTo>
                  <a:lnTo>
                    <a:pt x="293" y="1032"/>
                  </a:lnTo>
                  <a:lnTo>
                    <a:pt x="9" y="2272"/>
                  </a:lnTo>
                  <a:cubicBezTo>
                    <a:pt x="4" y="2295"/>
                    <a:pt x="2" y="2316"/>
                    <a:pt x="2" y="2336"/>
                  </a:cubicBezTo>
                  <a:cubicBezTo>
                    <a:pt x="1" y="2485"/>
                    <a:pt x="111" y="2611"/>
                    <a:pt x="275" y="2635"/>
                  </a:cubicBezTo>
                  <a:cubicBezTo>
                    <a:pt x="291" y="2637"/>
                    <a:pt x="306" y="2638"/>
                    <a:pt x="322" y="2638"/>
                  </a:cubicBezTo>
                  <a:cubicBezTo>
                    <a:pt x="491" y="2638"/>
                    <a:pt x="647" y="2522"/>
                    <a:pt x="684" y="2363"/>
                  </a:cubicBezTo>
                  <a:lnTo>
                    <a:pt x="845" y="1657"/>
                  </a:lnTo>
                  <a:cubicBezTo>
                    <a:pt x="818" y="1519"/>
                    <a:pt x="802" y="1377"/>
                    <a:pt x="802" y="1230"/>
                  </a:cubicBezTo>
                  <a:cubicBezTo>
                    <a:pt x="802" y="833"/>
                    <a:pt x="913" y="463"/>
                    <a:pt x="1103" y="146"/>
                  </a:cubicBezTo>
                  <a:cubicBezTo>
                    <a:pt x="1055" y="72"/>
                    <a:pt x="976" y="16"/>
                    <a:pt x="876" y="4"/>
                  </a:cubicBezTo>
                  <a:cubicBezTo>
                    <a:pt x="860" y="1"/>
                    <a:pt x="843" y="0"/>
                    <a:pt x="827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2"/>
            <p:cNvSpPr/>
            <p:nvPr/>
          </p:nvSpPr>
          <p:spPr>
            <a:xfrm>
              <a:off x="5855190" y="1022959"/>
              <a:ext cx="329704" cy="369379"/>
            </a:xfrm>
            <a:custGeom>
              <a:avLst/>
              <a:gdLst/>
              <a:ahLst/>
              <a:cxnLst/>
              <a:rect l="l" t="t" r="r" b="b"/>
              <a:pathLst>
                <a:path w="7263" h="8137" extrusionOk="0">
                  <a:moveTo>
                    <a:pt x="3192" y="1"/>
                  </a:moveTo>
                  <a:cubicBezTo>
                    <a:pt x="1898" y="1"/>
                    <a:pt x="745" y="608"/>
                    <a:pt x="1" y="1553"/>
                  </a:cubicBezTo>
                  <a:lnTo>
                    <a:pt x="152" y="1672"/>
                  </a:lnTo>
                  <a:cubicBezTo>
                    <a:pt x="860" y="771"/>
                    <a:pt x="1961" y="192"/>
                    <a:pt x="3196" y="192"/>
                  </a:cubicBezTo>
                  <a:cubicBezTo>
                    <a:pt x="5337" y="192"/>
                    <a:pt x="7073" y="1927"/>
                    <a:pt x="7073" y="4067"/>
                  </a:cubicBezTo>
                  <a:cubicBezTo>
                    <a:pt x="7073" y="6208"/>
                    <a:pt x="5337" y="7944"/>
                    <a:pt x="3196" y="7944"/>
                  </a:cubicBezTo>
                  <a:cubicBezTo>
                    <a:pt x="2689" y="7944"/>
                    <a:pt x="2205" y="7846"/>
                    <a:pt x="1760" y="7669"/>
                  </a:cubicBezTo>
                  <a:lnTo>
                    <a:pt x="1688" y="7847"/>
                  </a:lnTo>
                  <a:cubicBezTo>
                    <a:pt x="2155" y="8032"/>
                    <a:pt x="2663" y="8137"/>
                    <a:pt x="3195" y="8137"/>
                  </a:cubicBezTo>
                  <a:cubicBezTo>
                    <a:pt x="5045" y="8137"/>
                    <a:pt x="6604" y="6903"/>
                    <a:pt x="7098" y="5215"/>
                  </a:cubicBezTo>
                  <a:cubicBezTo>
                    <a:pt x="7205" y="4851"/>
                    <a:pt x="7263" y="4467"/>
                    <a:pt x="7263" y="4068"/>
                  </a:cubicBezTo>
                  <a:cubicBezTo>
                    <a:pt x="7263" y="3631"/>
                    <a:pt x="7193" y="3209"/>
                    <a:pt x="7066" y="2813"/>
                  </a:cubicBezTo>
                  <a:cubicBezTo>
                    <a:pt x="6537" y="1182"/>
                    <a:pt x="5004" y="1"/>
                    <a:pt x="3195" y="1"/>
                  </a:cubicBezTo>
                  <a:cubicBezTo>
                    <a:pt x="3194" y="1"/>
                    <a:pt x="3193" y="1"/>
                    <a:pt x="319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2"/>
            <p:cNvSpPr/>
            <p:nvPr/>
          </p:nvSpPr>
          <p:spPr>
            <a:xfrm>
              <a:off x="5846565" y="1120922"/>
              <a:ext cx="32684" cy="46621"/>
            </a:xfrm>
            <a:custGeom>
              <a:avLst/>
              <a:gdLst/>
              <a:ahLst/>
              <a:cxnLst/>
              <a:rect l="l" t="t" r="r" b="b"/>
              <a:pathLst>
                <a:path w="720" h="1027" extrusionOk="0">
                  <a:moveTo>
                    <a:pt x="427" y="0"/>
                  </a:moveTo>
                  <a:cubicBezTo>
                    <a:pt x="241" y="288"/>
                    <a:pt x="96" y="606"/>
                    <a:pt x="0" y="943"/>
                  </a:cubicBezTo>
                  <a:lnTo>
                    <a:pt x="359" y="1027"/>
                  </a:lnTo>
                  <a:cubicBezTo>
                    <a:pt x="440" y="747"/>
                    <a:pt x="561" y="479"/>
                    <a:pt x="719" y="230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2"/>
            <p:cNvSpPr/>
            <p:nvPr/>
          </p:nvSpPr>
          <p:spPr>
            <a:xfrm>
              <a:off x="5870307" y="1291743"/>
              <a:ext cx="63417" cy="58242"/>
            </a:xfrm>
            <a:custGeom>
              <a:avLst/>
              <a:gdLst/>
              <a:ahLst/>
              <a:cxnLst/>
              <a:rect l="l" t="t" r="r" b="b"/>
              <a:pathLst>
                <a:path w="1397" h="1283" extrusionOk="0">
                  <a:moveTo>
                    <a:pt x="310" y="0"/>
                  </a:moveTo>
                  <a:lnTo>
                    <a:pt x="0" y="201"/>
                  </a:lnTo>
                  <a:cubicBezTo>
                    <a:pt x="327" y="654"/>
                    <a:pt x="757" y="1026"/>
                    <a:pt x="1258" y="1283"/>
                  </a:cubicBezTo>
                  <a:lnTo>
                    <a:pt x="1396" y="937"/>
                  </a:lnTo>
                  <a:cubicBezTo>
                    <a:pt x="959" y="709"/>
                    <a:pt x="591" y="385"/>
                    <a:pt x="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2"/>
            <p:cNvSpPr/>
            <p:nvPr/>
          </p:nvSpPr>
          <p:spPr>
            <a:xfrm>
              <a:off x="5862090" y="1031630"/>
              <a:ext cx="314315" cy="351947"/>
            </a:xfrm>
            <a:custGeom>
              <a:avLst/>
              <a:gdLst/>
              <a:ahLst/>
              <a:cxnLst/>
              <a:rect l="l" t="t" r="r" b="b"/>
              <a:pathLst>
                <a:path w="6924" h="7753" extrusionOk="0">
                  <a:moveTo>
                    <a:pt x="3045" y="1233"/>
                  </a:moveTo>
                  <a:cubicBezTo>
                    <a:pt x="4506" y="1233"/>
                    <a:pt x="5689" y="2417"/>
                    <a:pt x="5689" y="3876"/>
                  </a:cubicBezTo>
                  <a:cubicBezTo>
                    <a:pt x="5689" y="5336"/>
                    <a:pt x="4505" y="6519"/>
                    <a:pt x="3045" y="6519"/>
                  </a:cubicBezTo>
                  <a:cubicBezTo>
                    <a:pt x="1587" y="6519"/>
                    <a:pt x="403" y="5336"/>
                    <a:pt x="403" y="3876"/>
                  </a:cubicBezTo>
                  <a:cubicBezTo>
                    <a:pt x="403" y="2417"/>
                    <a:pt x="1585" y="1233"/>
                    <a:pt x="3045" y="1233"/>
                  </a:cubicBezTo>
                  <a:close/>
                  <a:moveTo>
                    <a:pt x="3045" y="1"/>
                  </a:moveTo>
                  <a:cubicBezTo>
                    <a:pt x="1809" y="1"/>
                    <a:pt x="710" y="580"/>
                    <a:pt x="1" y="1481"/>
                  </a:cubicBezTo>
                  <a:lnTo>
                    <a:pt x="828" y="2132"/>
                  </a:lnTo>
                  <a:cubicBezTo>
                    <a:pt x="448" y="2612"/>
                    <a:pt x="219" y="3217"/>
                    <a:pt x="219" y="3876"/>
                  </a:cubicBezTo>
                  <a:cubicBezTo>
                    <a:pt x="219" y="5067"/>
                    <a:pt x="956" y="6083"/>
                    <a:pt x="1999" y="6500"/>
                  </a:cubicBezTo>
                  <a:lnTo>
                    <a:pt x="1609" y="7478"/>
                  </a:lnTo>
                  <a:cubicBezTo>
                    <a:pt x="2053" y="7656"/>
                    <a:pt x="2537" y="7753"/>
                    <a:pt x="3045" y="7753"/>
                  </a:cubicBezTo>
                  <a:cubicBezTo>
                    <a:pt x="5186" y="7753"/>
                    <a:pt x="6923" y="6017"/>
                    <a:pt x="6923" y="3876"/>
                  </a:cubicBezTo>
                  <a:cubicBezTo>
                    <a:pt x="6923" y="1735"/>
                    <a:pt x="5186" y="1"/>
                    <a:pt x="30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2"/>
            <p:cNvSpPr/>
            <p:nvPr/>
          </p:nvSpPr>
          <p:spPr>
            <a:xfrm>
              <a:off x="5840301" y="1178165"/>
              <a:ext cx="35998" cy="110128"/>
            </a:xfrm>
            <a:custGeom>
              <a:avLst/>
              <a:gdLst/>
              <a:ahLst/>
              <a:cxnLst/>
              <a:rect l="l" t="t" r="r" b="b"/>
              <a:pathLst>
                <a:path w="793" h="2426" extrusionOk="0">
                  <a:moveTo>
                    <a:pt x="63" y="1"/>
                  </a:moveTo>
                  <a:cubicBezTo>
                    <a:pt x="23" y="211"/>
                    <a:pt x="1" y="428"/>
                    <a:pt x="1" y="648"/>
                  </a:cubicBezTo>
                  <a:cubicBezTo>
                    <a:pt x="1" y="1297"/>
                    <a:pt x="177" y="1903"/>
                    <a:pt x="485" y="2425"/>
                  </a:cubicBezTo>
                  <a:lnTo>
                    <a:pt x="793" y="2225"/>
                  </a:lnTo>
                  <a:cubicBezTo>
                    <a:pt x="523" y="1757"/>
                    <a:pt x="371" y="1217"/>
                    <a:pt x="371" y="648"/>
                  </a:cubicBezTo>
                  <a:cubicBezTo>
                    <a:pt x="371" y="457"/>
                    <a:pt x="390" y="270"/>
                    <a:pt x="423" y="85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2"/>
            <p:cNvSpPr/>
            <p:nvPr/>
          </p:nvSpPr>
          <p:spPr>
            <a:xfrm>
              <a:off x="5880339" y="1087602"/>
              <a:ext cx="240049" cy="239958"/>
            </a:xfrm>
            <a:custGeom>
              <a:avLst/>
              <a:gdLst/>
              <a:ahLst/>
              <a:cxnLst/>
              <a:rect l="l" t="t" r="r" b="b"/>
              <a:pathLst>
                <a:path w="5288" h="5286" extrusionOk="0">
                  <a:moveTo>
                    <a:pt x="2643" y="260"/>
                  </a:moveTo>
                  <a:cubicBezTo>
                    <a:pt x="2870" y="260"/>
                    <a:pt x="3055" y="444"/>
                    <a:pt x="3055" y="671"/>
                  </a:cubicBezTo>
                  <a:cubicBezTo>
                    <a:pt x="3055" y="898"/>
                    <a:pt x="2872" y="1082"/>
                    <a:pt x="2643" y="1082"/>
                  </a:cubicBezTo>
                  <a:cubicBezTo>
                    <a:pt x="2417" y="1082"/>
                    <a:pt x="2232" y="899"/>
                    <a:pt x="2232" y="671"/>
                  </a:cubicBezTo>
                  <a:cubicBezTo>
                    <a:pt x="2232" y="443"/>
                    <a:pt x="2416" y="260"/>
                    <a:pt x="2643" y="260"/>
                  </a:cubicBezTo>
                  <a:close/>
                  <a:moveTo>
                    <a:pt x="935" y="1246"/>
                  </a:moveTo>
                  <a:cubicBezTo>
                    <a:pt x="1004" y="1246"/>
                    <a:pt x="1075" y="1264"/>
                    <a:pt x="1140" y="1302"/>
                  </a:cubicBezTo>
                  <a:cubicBezTo>
                    <a:pt x="1336" y="1415"/>
                    <a:pt x="1403" y="1667"/>
                    <a:pt x="1290" y="1863"/>
                  </a:cubicBezTo>
                  <a:cubicBezTo>
                    <a:pt x="1214" y="1995"/>
                    <a:pt x="1075" y="2068"/>
                    <a:pt x="933" y="2068"/>
                  </a:cubicBezTo>
                  <a:cubicBezTo>
                    <a:pt x="863" y="2068"/>
                    <a:pt x="793" y="2051"/>
                    <a:pt x="728" y="2014"/>
                  </a:cubicBezTo>
                  <a:cubicBezTo>
                    <a:pt x="532" y="1900"/>
                    <a:pt x="465" y="1648"/>
                    <a:pt x="579" y="1452"/>
                  </a:cubicBezTo>
                  <a:cubicBezTo>
                    <a:pt x="655" y="1320"/>
                    <a:pt x="793" y="1246"/>
                    <a:pt x="935" y="1246"/>
                  </a:cubicBezTo>
                  <a:close/>
                  <a:moveTo>
                    <a:pt x="4352" y="1246"/>
                  </a:moveTo>
                  <a:cubicBezTo>
                    <a:pt x="4494" y="1246"/>
                    <a:pt x="4632" y="1320"/>
                    <a:pt x="4708" y="1452"/>
                  </a:cubicBezTo>
                  <a:cubicBezTo>
                    <a:pt x="4821" y="1648"/>
                    <a:pt x="4755" y="1900"/>
                    <a:pt x="4557" y="2014"/>
                  </a:cubicBezTo>
                  <a:cubicBezTo>
                    <a:pt x="4493" y="2051"/>
                    <a:pt x="4423" y="2068"/>
                    <a:pt x="4353" y="2068"/>
                  </a:cubicBezTo>
                  <a:cubicBezTo>
                    <a:pt x="4211" y="2068"/>
                    <a:pt x="4072" y="1995"/>
                    <a:pt x="3996" y="1863"/>
                  </a:cubicBezTo>
                  <a:cubicBezTo>
                    <a:pt x="3882" y="1667"/>
                    <a:pt x="3950" y="1415"/>
                    <a:pt x="4146" y="1302"/>
                  </a:cubicBezTo>
                  <a:cubicBezTo>
                    <a:pt x="4211" y="1264"/>
                    <a:pt x="4282" y="1246"/>
                    <a:pt x="4352" y="1246"/>
                  </a:cubicBezTo>
                  <a:close/>
                  <a:moveTo>
                    <a:pt x="2643" y="1261"/>
                  </a:moveTo>
                  <a:cubicBezTo>
                    <a:pt x="3407" y="1261"/>
                    <a:pt x="4027" y="1880"/>
                    <a:pt x="4027" y="2643"/>
                  </a:cubicBezTo>
                  <a:cubicBezTo>
                    <a:pt x="4027" y="3407"/>
                    <a:pt x="3407" y="4026"/>
                    <a:pt x="2643" y="4026"/>
                  </a:cubicBezTo>
                  <a:cubicBezTo>
                    <a:pt x="1881" y="4026"/>
                    <a:pt x="1261" y="3407"/>
                    <a:pt x="1261" y="2643"/>
                  </a:cubicBezTo>
                  <a:cubicBezTo>
                    <a:pt x="1261" y="1880"/>
                    <a:pt x="1881" y="1261"/>
                    <a:pt x="2643" y="1261"/>
                  </a:cubicBezTo>
                  <a:close/>
                  <a:moveTo>
                    <a:pt x="4352" y="3218"/>
                  </a:moveTo>
                  <a:cubicBezTo>
                    <a:pt x="4422" y="3218"/>
                    <a:pt x="4493" y="3236"/>
                    <a:pt x="4557" y="3274"/>
                  </a:cubicBezTo>
                  <a:cubicBezTo>
                    <a:pt x="4755" y="3388"/>
                    <a:pt x="4821" y="3639"/>
                    <a:pt x="4708" y="3835"/>
                  </a:cubicBezTo>
                  <a:cubicBezTo>
                    <a:pt x="4632" y="3967"/>
                    <a:pt x="4493" y="4040"/>
                    <a:pt x="4351" y="4040"/>
                  </a:cubicBezTo>
                  <a:cubicBezTo>
                    <a:pt x="4281" y="4040"/>
                    <a:pt x="4211" y="4023"/>
                    <a:pt x="4146" y="3986"/>
                  </a:cubicBezTo>
                  <a:cubicBezTo>
                    <a:pt x="3950" y="3872"/>
                    <a:pt x="3882" y="3620"/>
                    <a:pt x="3996" y="3424"/>
                  </a:cubicBezTo>
                  <a:cubicBezTo>
                    <a:pt x="4072" y="3292"/>
                    <a:pt x="4210" y="3218"/>
                    <a:pt x="4352" y="3218"/>
                  </a:cubicBezTo>
                  <a:close/>
                  <a:moveTo>
                    <a:pt x="934" y="3220"/>
                  </a:moveTo>
                  <a:cubicBezTo>
                    <a:pt x="1076" y="3220"/>
                    <a:pt x="1214" y="3293"/>
                    <a:pt x="1290" y="3425"/>
                  </a:cubicBezTo>
                  <a:cubicBezTo>
                    <a:pt x="1404" y="3622"/>
                    <a:pt x="1338" y="3873"/>
                    <a:pt x="1140" y="3987"/>
                  </a:cubicBezTo>
                  <a:cubicBezTo>
                    <a:pt x="1075" y="4024"/>
                    <a:pt x="1004" y="4042"/>
                    <a:pt x="935" y="4042"/>
                  </a:cubicBezTo>
                  <a:cubicBezTo>
                    <a:pt x="792" y="4042"/>
                    <a:pt x="654" y="3968"/>
                    <a:pt x="579" y="3836"/>
                  </a:cubicBezTo>
                  <a:cubicBezTo>
                    <a:pt x="465" y="3640"/>
                    <a:pt x="532" y="3388"/>
                    <a:pt x="728" y="3275"/>
                  </a:cubicBezTo>
                  <a:cubicBezTo>
                    <a:pt x="793" y="3237"/>
                    <a:pt x="864" y="3220"/>
                    <a:pt x="934" y="3220"/>
                  </a:cubicBezTo>
                  <a:close/>
                  <a:moveTo>
                    <a:pt x="2643" y="4205"/>
                  </a:moveTo>
                  <a:cubicBezTo>
                    <a:pt x="2870" y="4205"/>
                    <a:pt x="3055" y="4390"/>
                    <a:pt x="3055" y="4616"/>
                  </a:cubicBezTo>
                  <a:cubicBezTo>
                    <a:pt x="3054" y="4843"/>
                    <a:pt x="2870" y="5028"/>
                    <a:pt x="2643" y="5028"/>
                  </a:cubicBezTo>
                  <a:cubicBezTo>
                    <a:pt x="2417" y="5028"/>
                    <a:pt x="2232" y="4845"/>
                    <a:pt x="2232" y="4616"/>
                  </a:cubicBezTo>
                  <a:cubicBezTo>
                    <a:pt x="2232" y="4390"/>
                    <a:pt x="2417" y="4205"/>
                    <a:pt x="2643" y="4205"/>
                  </a:cubicBezTo>
                  <a:close/>
                  <a:moveTo>
                    <a:pt x="2643" y="0"/>
                  </a:moveTo>
                  <a:cubicBezTo>
                    <a:pt x="1185" y="0"/>
                    <a:pt x="1" y="1184"/>
                    <a:pt x="1" y="2643"/>
                  </a:cubicBezTo>
                  <a:cubicBezTo>
                    <a:pt x="1" y="4104"/>
                    <a:pt x="1183" y="5286"/>
                    <a:pt x="2643" y="5286"/>
                  </a:cubicBezTo>
                  <a:cubicBezTo>
                    <a:pt x="4104" y="5286"/>
                    <a:pt x="5287" y="4103"/>
                    <a:pt x="5287" y="2643"/>
                  </a:cubicBezTo>
                  <a:cubicBezTo>
                    <a:pt x="5287" y="1184"/>
                    <a:pt x="4103" y="0"/>
                    <a:pt x="2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2"/>
            <p:cNvSpPr/>
            <p:nvPr/>
          </p:nvSpPr>
          <p:spPr>
            <a:xfrm>
              <a:off x="5937537" y="1144799"/>
              <a:ext cx="125608" cy="125563"/>
            </a:xfrm>
            <a:custGeom>
              <a:avLst/>
              <a:gdLst/>
              <a:ahLst/>
              <a:cxnLst/>
              <a:rect l="l" t="t" r="r" b="b"/>
              <a:pathLst>
                <a:path w="2767" h="2766" extrusionOk="0">
                  <a:moveTo>
                    <a:pt x="1383" y="330"/>
                  </a:moveTo>
                  <a:cubicBezTo>
                    <a:pt x="1965" y="330"/>
                    <a:pt x="2438" y="802"/>
                    <a:pt x="2438" y="1383"/>
                  </a:cubicBezTo>
                  <a:cubicBezTo>
                    <a:pt x="2438" y="1966"/>
                    <a:pt x="1967" y="2438"/>
                    <a:pt x="1383" y="2438"/>
                  </a:cubicBezTo>
                  <a:cubicBezTo>
                    <a:pt x="802" y="2438"/>
                    <a:pt x="331" y="1966"/>
                    <a:pt x="331" y="1383"/>
                  </a:cubicBezTo>
                  <a:cubicBezTo>
                    <a:pt x="329" y="802"/>
                    <a:pt x="801" y="330"/>
                    <a:pt x="1383" y="330"/>
                  </a:cubicBezTo>
                  <a:close/>
                  <a:moveTo>
                    <a:pt x="1383" y="1"/>
                  </a:moveTo>
                  <a:cubicBezTo>
                    <a:pt x="621" y="1"/>
                    <a:pt x="1" y="620"/>
                    <a:pt x="1" y="1383"/>
                  </a:cubicBezTo>
                  <a:cubicBezTo>
                    <a:pt x="1" y="2148"/>
                    <a:pt x="621" y="2766"/>
                    <a:pt x="1383" y="2766"/>
                  </a:cubicBezTo>
                  <a:cubicBezTo>
                    <a:pt x="2147" y="2766"/>
                    <a:pt x="2767" y="2147"/>
                    <a:pt x="2767" y="1383"/>
                  </a:cubicBezTo>
                  <a:cubicBezTo>
                    <a:pt x="2767" y="620"/>
                    <a:pt x="2147" y="1"/>
                    <a:pt x="1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2"/>
            <p:cNvSpPr/>
            <p:nvPr/>
          </p:nvSpPr>
          <p:spPr>
            <a:xfrm>
              <a:off x="5952426" y="1159734"/>
              <a:ext cx="95783" cy="95738"/>
            </a:xfrm>
            <a:custGeom>
              <a:avLst/>
              <a:gdLst/>
              <a:ahLst/>
              <a:cxnLst/>
              <a:rect l="l" t="t" r="r" b="b"/>
              <a:pathLst>
                <a:path w="2110" h="2109" extrusionOk="0">
                  <a:moveTo>
                    <a:pt x="1055" y="258"/>
                  </a:moveTo>
                  <a:cubicBezTo>
                    <a:pt x="1496" y="258"/>
                    <a:pt x="1854" y="616"/>
                    <a:pt x="1854" y="1054"/>
                  </a:cubicBezTo>
                  <a:cubicBezTo>
                    <a:pt x="1854" y="1495"/>
                    <a:pt x="1496" y="1850"/>
                    <a:pt x="1055" y="1850"/>
                  </a:cubicBezTo>
                  <a:cubicBezTo>
                    <a:pt x="616" y="1850"/>
                    <a:pt x="259" y="1493"/>
                    <a:pt x="259" y="1054"/>
                  </a:cubicBezTo>
                  <a:cubicBezTo>
                    <a:pt x="258" y="616"/>
                    <a:pt x="616" y="258"/>
                    <a:pt x="1055" y="258"/>
                  </a:cubicBezTo>
                  <a:close/>
                  <a:moveTo>
                    <a:pt x="1055" y="1"/>
                  </a:moveTo>
                  <a:cubicBezTo>
                    <a:pt x="474" y="1"/>
                    <a:pt x="3" y="473"/>
                    <a:pt x="3" y="1054"/>
                  </a:cubicBezTo>
                  <a:cubicBezTo>
                    <a:pt x="1" y="1637"/>
                    <a:pt x="473" y="2109"/>
                    <a:pt x="1055" y="2109"/>
                  </a:cubicBezTo>
                  <a:cubicBezTo>
                    <a:pt x="1637" y="2109"/>
                    <a:pt x="2110" y="1637"/>
                    <a:pt x="2110" y="1054"/>
                  </a:cubicBezTo>
                  <a:cubicBezTo>
                    <a:pt x="2110" y="473"/>
                    <a:pt x="1639" y="1"/>
                    <a:pt x="105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2"/>
            <p:cNvSpPr/>
            <p:nvPr/>
          </p:nvSpPr>
          <p:spPr>
            <a:xfrm>
              <a:off x="5964138" y="1171492"/>
              <a:ext cx="72450" cy="72314"/>
            </a:xfrm>
            <a:custGeom>
              <a:avLst/>
              <a:gdLst/>
              <a:ahLst/>
              <a:cxnLst/>
              <a:rect l="l" t="t" r="r" b="b"/>
              <a:pathLst>
                <a:path w="1596" h="1593" extrusionOk="0">
                  <a:moveTo>
                    <a:pt x="797" y="0"/>
                  </a:moveTo>
                  <a:cubicBezTo>
                    <a:pt x="358" y="0"/>
                    <a:pt x="1" y="358"/>
                    <a:pt x="1" y="796"/>
                  </a:cubicBezTo>
                  <a:cubicBezTo>
                    <a:pt x="0" y="1236"/>
                    <a:pt x="358" y="1592"/>
                    <a:pt x="797" y="1592"/>
                  </a:cubicBezTo>
                  <a:cubicBezTo>
                    <a:pt x="1238" y="1592"/>
                    <a:pt x="1596" y="1236"/>
                    <a:pt x="1596" y="796"/>
                  </a:cubicBezTo>
                  <a:cubicBezTo>
                    <a:pt x="1596" y="357"/>
                    <a:pt x="1238" y="0"/>
                    <a:pt x="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2"/>
            <p:cNvSpPr/>
            <p:nvPr/>
          </p:nvSpPr>
          <p:spPr>
            <a:xfrm>
              <a:off x="5981661" y="1099314"/>
              <a:ext cx="37360" cy="37405"/>
            </a:xfrm>
            <a:custGeom>
              <a:avLst/>
              <a:gdLst/>
              <a:ahLst/>
              <a:cxnLst/>
              <a:rect l="l" t="t" r="r" b="b"/>
              <a:pathLst>
                <a:path w="823" h="824" extrusionOk="0">
                  <a:moveTo>
                    <a:pt x="411" y="1"/>
                  </a:moveTo>
                  <a:cubicBezTo>
                    <a:pt x="185" y="1"/>
                    <a:pt x="0" y="185"/>
                    <a:pt x="0" y="412"/>
                  </a:cubicBezTo>
                  <a:cubicBezTo>
                    <a:pt x="0" y="640"/>
                    <a:pt x="184" y="823"/>
                    <a:pt x="411" y="823"/>
                  </a:cubicBezTo>
                  <a:cubicBezTo>
                    <a:pt x="638" y="823"/>
                    <a:pt x="823" y="640"/>
                    <a:pt x="823" y="412"/>
                  </a:cubicBezTo>
                  <a:cubicBezTo>
                    <a:pt x="823" y="185"/>
                    <a:pt x="6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2"/>
            <p:cNvSpPr/>
            <p:nvPr/>
          </p:nvSpPr>
          <p:spPr>
            <a:xfrm>
              <a:off x="5981661" y="1278488"/>
              <a:ext cx="37360" cy="37360"/>
            </a:xfrm>
            <a:custGeom>
              <a:avLst/>
              <a:gdLst/>
              <a:ahLst/>
              <a:cxnLst/>
              <a:rect l="l" t="t" r="r" b="b"/>
              <a:pathLst>
                <a:path w="823" h="823" extrusionOk="0">
                  <a:moveTo>
                    <a:pt x="411" y="0"/>
                  </a:moveTo>
                  <a:cubicBezTo>
                    <a:pt x="185" y="0"/>
                    <a:pt x="0" y="185"/>
                    <a:pt x="0" y="411"/>
                  </a:cubicBezTo>
                  <a:cubicBezTo>
                    <a:pt x="0" y="638"/>
                    <a:pt x="185" y="823"/>
                    <a:pt x="411" y="823"/>
                  </a:cubicBezTo>
                  <a:cubicBezTo>
                    <a:pt x="638" y="823"/>
                    <a:pt x="823" y="640"/>
                    <a:pt x="823" y="411"/>
                  </a:cubicBezTo>
                  <a:cubicBezTo>
                    <a:pt x="822" y="185"/>
                    <a:pt x="638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2"/>
            <p:cNvSpPr/>
            <p:nvPr/>
          </p:nvSpPr>
          <p:spPr>
            <a:xfrm>
              <a:off x="5901402" y="1144164"/>
              <a:ext cx="42717" cy="37360"/>
            </a:xfrm>
            <a:custGeom>
              <a:avLst/>
              <a:gdLst/>
              <a:ahLst/>
              <a:cxnLst/>
              <a:rect l="l" t="t" r="r" b="b"/>
              <a:pathLst>
                <a:path w="941" h="823" extrusionOk="0">
                  <a:moveTo>
                    <a:pt x="471" y="0"/>
                  </a:moveTo>
                  <a:cubicBezTo>
                    <a:pt x="329" y="0"/>
                    <a:pt x="191" y="74"/>
                    <a:pt x="116" y="206"/>
                  </a:cubicBezTo>
                  <a:cubicBezTo>
                    <a:pt x="1" y="402"/>
                    <a:pt x="69" y="654"/>
                    <a:pt x="265" y="768"/>
                  </a:cubicBezTo>
                  <a:cubicBezTo>
                    <a:pt x="330" y="805"/>
                    <a:pt x="401" y="822"/>
                    <a:pt x="470" y="822"/>
                  </a:cubicBezTo>
                  <a:cubicBezTo>
                    <a:pt x="613" y="822"/>
                    <a:pt x="751" y="749"/>
                    <a:pt x="827" y="617"/>
                  </a:cubicBezTo>
                  <a:cubicBezTo>
                    <a:pt x="940" y="421"/>
                    <a:pt x="874" y="169"/>
                    <a:pt x="677" y="56"/>
                  </a:cubicBezTo>
                  <a:cubicBezTo>
                    <a:pt x="612" y="18"/>
                    <a:pt x="541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2"/>
            <p:cNvSpPr/>
            <p:nvPr/>
          </p:nvSpPr>
          <p:spPr>
            <a:xfrm>
              <a:off x="6056562" y="1233728"/>
              <a:ext cx="42671" cy="37360"/>
            </a:xfrm>
            <a:custGeom>
              <a:avLst/>
              <a:gdLst/>
              <a:ahLst/>
              <a:cxnLst/>
              <a:rect l="l" t="t" r="r" b="b"/>
              <a:pathLst>
                <a:path w="940" h="823" extrusionOk="0">
                  <a:moveTo>
                    <a:pt x="470" y="1"/>
                  </a:moveTo>
                  <a:cubicBezTo>
                    <a:pt x="328" y="1"/>
                    <a:pt x="190" y="74"/>
                    <a:pt x="114" y="206"/>
                  </a:cubicBezTo>
                  <a:cubicBezTo>
                    <a:pt x="0" y="403"/>
                    <a:pt x="68" y="654"/>
                    <a:pt x="264" y="768"/>
                  </a:cubicBezTo>
                  <a:cubicBezTo>
                    <a:pt x="329" y="805"/>
                    <a:pt x="399" y="823"/>
                    <a:pt x="469" y="823"/>
                  </a:cubicBezTo>
                  <a:cubicBezTo>
                    <a:pt x="611" y="823"/>
                    <a:pt x="750" y="749"/>
                    <a:pt x="826" y="617"/>
                  </a:cubicBezTo>
                  <a:cubicBezTo>
                    <a:pt x="939" y="420"/>
                    <a:pt x="873" y="169"/>
                    <a:pt x="675" y="56"/>
                  </a:cubicBezTo>
                  <a:cubicBezTo>
                    <a:pt x="611" y="18"/>
                    <a:pt x="540" y="1"/>
                    <a:pt x="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2"/>
            <p:cNvSpPr/>
            <p:nvPr/>
          </p:nvSpPr>
          <p:spPr>
            <a:xfrm>
              <a:off x="6056562" y="1144164"/>
              <a:ext cx="42671" cy="37360"/>
            </a:xfrm>
            <a:custGeom>
              <a:avLst/>
              <a:gdLst/>
              <a:ahLst/>
              <a:cxnLst/>
              <a:rect l="l" t="t" r="r" b="b"/>
              <a:pathLst>
                <a:path w="940" h="823" extrusionOk="0">
                  <a:moveTo>
                    <a:pt x="469" y="0"/>
                  </a:moveTo>
                  <a:cubicBezTo>
                    <a:pt x="400" y="0"/>
                    <a:pt x="329" y="18"/>
                    <a:pt x="264" y="56"/>
                  </a:cubicBezTo>
                  <a:cubicBezTo>
                    <a:pt x="68" y="169"/>
                    <a:pt x="0" y="421"/>
                    <a:pt x="114" y="617"/>
                  </a:cubicBezTo>
                  <a:cubicBezTo>
                    <a:pt x="190" y="749"/>
                    <a:pt x="329" y="822"/>
                    <a:pt x="471" y="822"/>
                  </a:cubicBezTo>
                  <a:cubicBezTo>
                    <a:pt x="541" y="822"/>
                    <a:pt x="611" y="805"/>
                    <a:pt x="675" y="768"/>
                  </a:cubicBezTo>
                  <a:cubicBezTo>
                    <a:pt x="873" y="654"/>
                    <a:pt x="939" y="402"/>
                    <a:pt x="826" y="206"/>
                  </a:cubicBezTo>
                  <a:cubicBezTo>
                    <a:pt x="750" y="74"/>
                    <a:pt x="611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2"/>
            <p:cNvSpPr/>
            <p:nvPr/>
          </p:nvSpPr>
          <p:spPr>
            <a:xfrm>
              <a:off x="5901448" y="1233728"/>
              <a:ext cx="42671" cy="37360"/>
            </a:xfrm>
            <a:custGeom>
              <a:avLst/>
              <a:gdLst/>
              <a:ahLst/>
              <a:cxnLst/>
              <a:rect l="l" t="t" r="r" b="b"/>
              <a:pathLst>
                <a:path w="940" h="823" extrusionOk="0">
                  <a:moveTo>
                    <a:pt x="470" y="1"/>
                  </a:moveTo>
                  <a:cubicBezTo>
                    <a:pt x="400" y="1"/>
                    <a:pt x="329" y="18"/>
                    <a:pt x="264" y="56"/>
                  </a:cubicBezTo>
                  <a:cubicBezTo>
                    <a:pt x="68" y="169"/>
                    <a:pt x="1" y="421"/>
                    <a:pt x="115" y="617"/>
                  </a:cubicBezTo>
                  <a:cubicBezTo>
                    <a:pt x="190" y="749"/>
                    <a:pt x="329" y="823"/>
                    <a:pt x="471" y="823"/>
                  </a:cubicBezTo>
                  <a:cubicBezTo>
                    <a:pt x="540" y="823"/>
                    <a:pt x="611" y="805"/>
                    <a:pt x="676" y="768"/>
                  </a:cubicBezTo>
                  <a:cubicBezTo>
                    <a:pt x="873" y="654"/>
                    <a:pt x="939" y="403"/>
                    <a:pt x="826" y="206"/>
                  </a:cubicBezTo>
                  <a:cubicBezTo>
                    <a:pt x="750" y="74"/>
                    <a:pt x="612" y="1"/>
                    <a:pt x="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2"/>
            <p:cNvSpPr/>
            <p:nvPr/>
          </p:nvSpPr>
          <p:spPr>
            <a:xfrm>
              <a:off x="5804893" y="1086739"/>
              <a:ext cx="147988" cy="302376"/>
            </a:xfrm>
            <a:custGeom>
              <a:avLst/>
              <a:gdLst/>
              <a:ahLst/>
              <a:cxnLst/>
              <a:rect l="l" t="t" r="r" b="b"/>
              <a:pathLst>
                <a:path w="3260" h="6661" extrusionOk="0">
                  <a:moveTo>
                    <a:pt x="1345" y="752"/>
                  </a:moveTo>
                  <a:lnTo>
                    <a:pt x="1637" y="981"/>
                  </a:lnTo>
                  <a:cubicBezTo>
                    <a:pt x="1479" y="1231"/>
                    <a:pt x="1358" y="1498"/>
                    <a:pt x="1277" y="1777"/>
                  </a:cubicBezTo>
                  <a:lnTo>
                    <a:pt x="918" y="1693"/>
                  </a:lnTo>
                  <a:cubicBezTo>
                    <a:pt x="1014" y="1358"/>
                    <a:pt x="1160" y="1041"/>
                    <a:pt x="1345" y="752"/>
                  </a:cubicBezTo>
                  <a:close/>
                  <a:moveTo>
                    <a:pt x="843" y="2016"/>
                  </a:moveTo>
                  <a:lnTo>
                    <a:pt x="1203" y="2100"/>
                  </a:lnTo>
                  <a:cubicBezTo>
                    <a:pt x="1170" y="2284"/>
                    <a:pt x="1151" y="2472"/>
                    <a:pt x="1151" y="2663"/>
                  </a:cubicBezTo>
                  <a:cubicBezTo>
                    <a:pt x="1151" y="3232"/>
                    <a:pt x="1303" y="3773"/>
                    <a:pt x="1573" y="4240"/>
                  </a:cubicBezTo>
                  <a:lnTo>
                    <a:pt x="1265" y="4440"/>
                  </a:lnTo>
                  <a:cubicBezTo>
                    <a:pt x="959" y="3918"/>
                    <a:pt x="781" y="3312"/>
                    <a:pt x="781" y="2663"/>
                  </a:cubicBezTo>
                  <a:cubicBezTo>
                    <a:pt x="781" y="2442"/>
                    <a:pt x="803" y="2226"/>
                    <a:pt x="843" y="2016"/>
                  </a:cubicBezTo>
                  <a:close/>
                  <a:moveTo>
                    <a:pt x="1752" y="4517"/>
                  </a:moveTo>
                  <a:cubicBezTo>
                    <a:pt x="2033" y="4903"/>
                    <a:pt x="2401" y="5226"/>
                    <a:pt x="2838" y="5456"/>
                  </a:cubicBezTo>
                  <a:lnTo>
                    <a:pt x="2700" y="5800"/>
                  </a:lnTo>
                  <a:cubicBezTo>
                    <a:pt x="2199" y="5542"/>
                    <a:pt x="1768" y="5171"/>
                    <a:pt x="1442" y="4718"/>
                  </a:cubicBezTo>
                  <a:lnTo>
                    <a:pt x="1752" y="4517"/>
                  </a:lnTo>
                  <a:close/>
                  <a:moveTo>
                    <a:pt x="923" y="0"/>
                  </a:moveTo>
                  <a:cubicBezTo>
                    <a:pt x="345" y="733"/>
                    <a:pt x="1" y="1656"/>
                    <a:pt x="1" y="2662"/>
                  </a:cubicBezTo>
                  <a:cubicBezTo>
                    <a:pt x="1" y="4476"/>
                    <a:pt x="1123" y="6026"/>
                    <a:pt x="2711" y="6660"/>
                  </a:cubicBezTo>
                  <a:lnTo>
                    <a:pt x="2763" y="6533"/>
                  </a:lnTo>
                  <a:lnTo>
                    <a:pt x="2799" y="6441"/>
                  </a:lnTo>
                  <a:lnTo>
                    <a:pt x="2870" y="6263"/>
                  </a:lnTo>
                  <a:lnTo>
                    <a:pt x="3259" y="5286"/>
                  </a:lnTo>
                  <a:cubicBezTo>
                    <a:pt x="2217" y="4869"/>
                    <a:pt x="1479" y="3854"/>
                    <a:pt x="1479" y="2662"/>
                  </a:cubicBezTo>
                  <a:cubicBezTo>
                    <a:pt x="1479" y="2003"/>
                    <a:pt x="1708" y="1398"/>
                    <a:pt x="2086" y="917"/>
                  </a:cubicBezTo>
                  <a:lnTo>
                    <a:pt x="1260" y="266"/>
                  </a:lnTo>
                  <a:lnTo>
                    <a:pt x="1109" y="147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2"/>
            <p:cNvSpPr/>
            <p:nvPr/>
          </p:nvSpPr>
          <p:spPr>
            <a:xfrm>
              <a:off x="6465980" y="1103218"/>
              <a:ext cx="192702" cy="192702"/>
            </a:xfrm>
            <a:custGeom>
              <a:avLst/>
              <a:gdLst/>
              <a:ahLst/>
              <a:cxnLst/>
              <a:rect l="l" t="t" r="r" b="b"/>
              <a:pathLst>
                <a:path w="4245" h="4245" extrusionOk="0">
                  <a:moveTo>
                    <a:pt x="2122" y="320"/>
                  </a:moveTo>
                  <a:cubicBezTo>
                    <a:pt x="3119" y="320"/>
                    <a:pt x="3925" y="1128"/>
                    <a:pt x="3925" y="2123"/>
                  </a:cubicBezTo>
                  <a:cubicBezTo>
                    <a:pt x="3925" y="3118"/>
                    <a:pt x="3118" y="3926"/>
                    <a:pt x="2122" y="3926"/>
                  </a:cubicBezTo>
                  <a:cubicBezTo>
                    <a:pt x="1125" y="3926"/>
                    <a:pt x="319" y="3120"/>
                    <a:pt x="319" y="2123"/>
                  </a:cubicBezTo>
                  <a:cubicBezTo>
                    <a:pt x="319" y="1127"/>
                    <a:pt x="1126" y="320"/>
                    <a:pt x="2122" y="320"/>
                  </a:cubicBezTo>
                  <a:close/>
                  <a:moveTo>
                    <a:pt x="2122" y="0"/>
                  </a:moveTo>
                  <a:cubicBezTo>
                    <a:pt x="1347" y="0"/>
                    <a:pt x="671" y="417"/>
                    <a:pt x="301" y="1038"/>
                  </a:cubicBezTo>
                  <a:cubicBezTo>
                    <a:pt x="111" y="1355"/>
                    <a:pt x="0" y="1726"/>
                    <a:pt x="0" y="2123"/>
                  </a:cubicBezTo>
                  <a:cubicBezTo>
                    <a:pt x="0" y="2269"/>
                    <a:pt x="14" y="2411"/>
                    <a:pt x="43" y="2550"/>
                  </a:cubicBezTo>
                  <a:cubicBezTo>
                    <a:pt x="75" y="2705"/>
                    <a:pt x="125" y="2854"/>
                    <a:pt x="190" y="2995"/>
                  </a:cubicBezTo>
                  <a:cubicBezTo>
                    <a:pt x="270" y="3173"/>
                    <a:pt x="375" y="3339"/>
                    <a:pt x="498" y="3487"/>
                  </a:cubicBezTo>
                  <a:cubicBezTo>
                    <a:pt x="887" y="3950"/>
                    <a:pt x="1471" y="4245"/>
                    <a:pt x="2122" y="4245"/>
                  </a:cubicBezTo>
                  <a:cubicBezTo>
                    <a:pt x="3294" y="4245"/>
                    <a:pt x="4245" y="3295"/>
                    <a:pt x="4245" y="2123"/>
                  </a:cubicBezTo>
                  <a:cubicBezTo>
                    <a:pt x="4245" y="950"/>
                    <a:pt x="3294" y="0"/>
                    <a:pt x="2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2"/>
            <p:cNvSpPr/>
            <p:nvPr/>
          </p:nvSpPr>
          <p:spPr>
            <a:xfrm>
              <a:off x="6480416" y="1117699"/>
              <a:ext cx="163785" cy="163785"/>
            </a:xfrm>
            <a:custGeom>
              <a:avLst/>
              <a:gdLst/>
              <a:ahLst/>
              <a:cxnLst/>
              <a:rect l="l" t="t" r="r" b="b"/>
              <a:pathLst>
                <a:path w="3608" h="3608" extrusionOk="0">
                  <a:moveTo>
                    <a:pt x="1804" y="70"/>
                  </a:moveTo>
                  <a:cubicBezTo>
                    <a:pt x="1947" y="70"/>
                    <a:pt x="2063" y="186"/>
                    <a:pt x="2063" y="330"/>
                  </a:cubicBezTo>
                  <a:cubicBezTo>
                    <a:pt x="2063" y="473"/>
                    <a:pt x="1947" y="591"/>
                    <a:pt x="1804" y="591"/>
                  </a:cubicBezTo>
                  <a:cubicBezTo>
                    <a:pt x="1661" y="591"/>
                    <a:pt x="1544" y="473"/>
                    <a:pt x="1544" y="330"/>
                  </a:cubicBezTo>
                  <a:cubicBezTo>
                    <a:pt x="1545" y="186"/>
                    <a:pt x="1661" y="70"/>
                    <a:pt x="1804" y="70"/>
                  </a:cubicBezTo>
                  <a:close/>
                  <a:moveTo>
                    <a:pt x="1241" y="182"/>
                  </a:moveTo>
                  <a:cubicBezTo>
                    <a:pt x="1343" y="182"/>
                    <a:pt x="1439" y="243"/>
                    <a:pt x="1481" y="344"/>
                  </a:cubicBezTo>
                  <a:cubicBezTo>
                    <a:pt x="1536" y="476"/>
                    <a:pt x="1473" y="628"/>
                    <a:pt x="1340" y="683"/>
                  </a:cubicBezTo>
                  <a:cubicBezTo>
                    <a:pt x="1307" y="697"/>
                    <a:pt x="1273" y="703"/>
                    <a:pt x="1240" y="703"/>
                  </a:cubicBezTo>
                  <a:cubicBezTo>
                    <a:pt x="1138" y="703"/>
                    <a:pt x="1042" y="643"/>
                    <a:pt x="1000" y="542"/>
                  </a:cubicBezTo>
                  <a:cubicBezTo>
                    <a:pt x="945" y="410"/>
                    <a:pt x="1008" y="257"/>
                    <a:pt x="1141" y="202"/>
                  </a:cubicBezTo>
                  <a:cubicBezTo>
                    <a:pt x="1174" y="188"/>
                    <a:pt x="1208" y="182"/>
                    <a:pt x="1241" y="182"/>
                  </a:cubicBezTo>
                  <a:close/>
                  <a:moveTo>
                    <a:pt x="2367" y="182"/>
                  </a:moveTo>
                  <a:cubicBezTo>
                    <a:pt x="2401" y="182"/>
                    <a:pt x="2435" y="188"/>
                    <a:pt x="2467" y="202"/>
                  </a:cubicBezTo>
                  <a:cubicBezTo>
                    <a:pt x="2600" y="257"/>
                    <a:pt x="2663" y="409"/>
                    <a:pt x="2609" y="542"/>
                  </a:cubicBezTo>
                  <a:cubicBezTo>
                    <a:pt x="2567" y="643"/>
                    <a:pt x="2470" y="703"/>
                    <a:pt x="2368" y="703"/>
                  </a:cubicBezTo>
                  <a:cubicBezTo>
                    <a:pt x="2335" y="703"/>
                    <a:pt x="2301" y="697"/>
                    <a:pt x="2268" y="683"/>
                  </a:cubicBezTo>
                  <a:cubicBezTo>
                    <a:pt x="2135" y="628"/>
                    <a:pt x="2073" y="476"/>
                    <a:pt x="2127" y="344"/>
                  </a:cubicBezTo>
                  <a:cubicBezTo>
                    <a:pt x="2169" y="243"/>
                    <a:pt x="2265" y="182"/>
                    <a:pt x="2367" y="182"/>
                  </a:cubicBezTo>
                  <a:close/>
                  <a:moveTo>
                    <a:pt x="762" y="502"/>
                  </a:moveTo>
                  <a:cubicBezTo>
                    <a:pt x="829" y="502"/>
                    <a:pt x="895" y="527"/>
                    <a:pt x="946" y="578"/>
                  </a:cubicBezTo>
                  <a:cubicBezTo>
                    <a:pt x="1048" y="679"/>
                    <a:pt x="1048" y="844"/>
                    <a:pt x="946" y="946"/>
                  </a:cubicBezTo>
                  <a:cubicBezTo>
                    <a:pt x="895" y="996"/>
                    <a:pt x="829" y="1022"/>
                    <a:pt x="762" y="1022"/>
                  </a:cubicBezTo>
                  <a:cubicBezTo>
                    <a:pt x="696" y="1022"/>
                    <a:pt x="629" y="996"/>
                    <a:pt x="579" y="946"/>
                  </a:cubicBezTo>
                  <a:cubicBezTo>
                    <a:pt x="476" y="844"/>
                    <a:pt x="476" y="679"/>
                    <a:pt x="579" y="578"/>
                  </a:cubicBezTo>
                  <a:cubicBezTo>
                    <a:pt x="629" y="527"/>
                    <a:pt x="696" y="502"/>
                    <a:pt x="762" y="502"/>
                  </a:cubicBezTo>
                  <a:close/>
                  <a:moveTo>
                    <a:pt x="2846" y="502"/>
                  </a:moveTo>
                  <a:cubicBezTo>
                    <a:pt x="2913" y="502"/>
                    <a:pt x="2979" y="527"/>
                    <a:pt x="3030" y="578"/>
                  </a:cubicBezTo>
                  <a:cubicBezTo>
                    <a:pt x="3132" y="679"/>
                    <a:pt x="3132" y="844"/>
                    <a:pt x="3030" y="946"/>
                  </a:cubicBezTo>
                  <a:cubicBezTo>
                    <a:pt x="2979" y="996"/>
                    <a:pt x="2913" y="1022"/>
                    <a:pt x="2846" y="1022"/>
                  </a:cubicBezTo>
                  <a:cubicBezTo>
                    <a:pt x="2779" y="1022"/>
                    <a:pt x="2713" y="996"/>
                    <a:pt x="2662" y="946"/>
                  </a:cubicBezTo>
                  <a:cubicBezTo>
                    <a:pt x="2561" y="844"/>
                    <a:pt x="2561" y="679"/>
                    <a:pt x="2662" y="578"/>
                  </a:cubicBezTo>
                  <a:cubicBezTo>
                    <a:pt x="2713" y="527"/>
                    <a:pt x="2779" y="502"/>
                    <a:pt x="2846" y="502"/>
                  </a:cubicBezTo>
                  <a:close/>
                  <a:moveTo>
                    <a:pt x="445" y="980"/>
                  </a:moveTo>
                  <a:cubicBezTo>
                    <a:pt x="478" y="980"/>
                    <a:pt x="511" y="986"/>
                    <a:pt x="544" y="999"/>
                  </a:cubicBezTo>
                  <a:cubicBezTo>
                    <a:pt x="677" y="1055"/>
                    <a:pt x="739" y="1206"/>
                    <a:pt x="685" y="1340"/>
                  </a:cubicBezTo>
                  <a:cubicBezTo>
                    <a:pt x="643" y="1440"/>
                    <a:pt x="547" y="1501"/>
                    <a:pt x="445" y="1501"/>
                  </a:cubicBezTo>
                  <a:cubicBezTo>
                    <a:pt x="411" y="1501"/>
                    <a:pt x="377" y="1494"/>
                    <a:pt x="344" y="1480"/>
                  </a:cubicBezTo>
                  <a:cubicBezTo>
                    <a:pt x="212" y="1426"/>
                    <a:pt x="148" y="1273"/>
                    <a:pt x="204" y="1141"/>
                  </a:cubicBezTo>
                  <a:cubicBezTo>
                    <a:pt x="246" y="1040"/>
                    <a:pt x="342" y="980"/>
                    <a:pt x="445" y="980"/>
                  </a:cubicBezTo>
                  <a:close/>
                  <a:moveTo>
                    <a:pt x="3165" y="980"/>
                  </a:moveTo>
                  <a:cubicBezTo>
                    <a:pt x="3267" y="980"/>
                    <a:pt x="3364" y="1040"/>
                    <a:pt x="3406" y="1141"/>
                  </a:cubicBezTo>
                  <a:cubicBezTo>
                    <a:pt x="3461" y="1274"/>
                    <a:pt x="3397" y="1426"/>
                    <a:pt x="3265" y="1480"/>
                  </a:cubicBezTo>
                  <a:cubicBezTo>
                    <a:pt x="3232" y="1494"/>
                    <a:pt x="3198" y="1501"/>
                    <a:pt x="3164" y="1501"/>
                  </a:cubicBezTo>
                  <a:cubicBezTo>
                    <a:pt x="3062" y="1501"/>
                    <a:pt x="2965" y="1440"/>
                    <a:pt x="2925" y="1340"/>
                  </a:cubicBezTo>
                  <a:cubicBezTo>
                    <a:pt x="2869" y="1206"/>
                    <a:pt x="2932" y="1055"/>
                    <a:pt x="3065" y="999"/>
                  </a:cubicBezTo>
                  <a:cubicBezTo>
                    <a:pt x="3098" y="986"/>
                    <a:pt x="3132" y="980"/>
                    <a:pt x="3165" y="980"/>
                  </a:cubicBezTo>
                  <a:close/>
                  <a:moveTo>
                    <a:pt x="332" y="1543"/>
                  </a:moveTo>
                  <a:cubicBezTo>
                    <a:pt x="475" y="1543"/>
                    <a:pt x="592" y="1660"/>
                    <a:pt x="592" y="1804"/>
                  </a:cubicBezTo>
                  <a:cubicBezTo>
                    <a:pt x="592" y="1948"/>
                    <a:pt x="476" y="2064"/>
                    <a:pt x="332" y="2064"/>
                  </a:cubicBezTo>
                  <a:cubicBezTo>
                    <a:pt x="188" y="2064"/>
                    <a:pt x="72" y="1948"/>
                    <a:pt x="72" y="1804"/>
                  </a:cubicBezTo>
                  <a:cubicBezTo>
                    <a:pt x="72" y="1660"/>
                    <a:pt x="188" y="1543"/>
                    <a:pt x="332" y="1543"/>
                  </a:cubicBezTo>
                  <a:close/>
                  <a:moveTo>
                    <a:pt x="3276" y="1543"/>
                  </a:moveTo>
                  <a:cubicBezTo>
                    <a:pt x="3421" y="1543"/>
                    <a:pt x="3538" y="1660"/>
                    <a:pt x="3538" y="1804"/>
                  </a:cubicBezTo>
                  <a:cubicBezTo>
                    <a:pt x="3538" y="1948"/>
                    <a:pt x="3421" y="2064"/>
                    <a:pt x="3276" y="2064"/>
                  </a:cubicBezTo>
                  <a:cubicBezTo>
                    <a:pt x="3133" y="2064"/>
                    <a:pt x="3016" y="1948"/>
                    <a:pt x="3016" y="1804"/>
                  </a:cubicBezTo>
                  <a:cubicBezTo>
                    <a:pt x="3016" y="1660"/>
                    <a:pt x="3132" y="1543"/>
                    <a:pt x="3276" y="1543"/>
                  </a:cubicBezTo>
                  <a:close/>
                  <a:moveTo>
                    <a:pt x="444" y="2106"/>
                  </a:moveTo>
                  <a:cubicBezTo>
                    <a:pt x="545" y="2106"/>
                    <a:pt x="642" y="2167"/>
                    <a:pt x="684" y="2268"/>
                  </a:cubicBezTo>
                  <a:cubicBezTo>
                    <a:pt x="739" y="2401"/>
                    <a:pt x="676" y="2553"/>
                    <a:pt x="543" y="2608"/>
                  </a:cubicBezTo>
                  <a:cubicBezTo>
                    <a:pt x="510" y="2621"/>
                    <a:pt x="476" y="2628"/>
                    <a:pt x="443" y="2628"/>
                  </a:cubicBezTo>
                  <a:cubicBezTo>
                    <a:pt x="341" y="2628"/>
                    <a:pt x="244" y="2567"/>
                    <a:pt x="202" y="2466"/>
                  </a:cubicBezTo>
                  <a:cubicBezTo>
                    <a:pt x="147" y="2333"/>
                    <a:pt x="211" y="2182"/>
                    <a:pt x="343" y="2127"/>
                  </a:cubicBezTo>
                  <a:cubicBezTo>
                    <a:pt x="376" y="2113"/>
                    <a:pt x="410" y="2106"/>
                    <a:pt x="444" y="2106"/>
                  </a:cubicBezTo>
                  <a:close/>
                  <a:moveTo>
                    <a:pt x="3164" y="2106"/>
                  </a:moveTo>
                  <a:cubicBezTo>
                    <a:pt x="3198" y="2106"/>
                    <a:pt x="3232" y="2113"/>
                    <a:pt x="3265" y="2127"/>
                  </a:cubicBezTo>
                  <a:cubicBezTo>
                    <a:pt x="3397" y="2182"/>
                    <a:pt x="3461" y="2333"/>
                    <a:pt x="3406" y="2466"/>
                  </a:cubicBezTo>
                  <a:cubicBezTo>
                    <a:pt x="3364" y="2567"/>
                    <a:pt x="3267" y="2628"/>
                    <a:pt x="3165" y="2628"/>
                  </a:cubicBezTo>
                  <a:cubicBezTo>
                    <a:pt x="3132" y="2628"/>
                    <a:pt x="3098" y="2621"/>
                    <a:pt x="3065" y="2608"/>
                  </a:cubicBezTo>
                  <a:cubicBezTo>
                    <a:pt x="2932" y="2553"/>
                    <a:pt x="2869" y="2401"/>
                    <a:pt x="2925" y="2268"/>
                  </a:cubicBezTo>
                  <a:cubicBezTo>
                    <a:pt x="2965" y="2167"/>
                    <a:pt x="3062" y="2106"/>
                    <a:pt x="3164" y="2106"/>
                  </a:cubicBezTo>
                  <a:close/>
                  <a:moveTo>
                    <a:pt x="1804" y="647"/>
                  </a:moveTo>
                  <a:cubicBezTo>
                    <a:pt x="2442" y="647"/>
                    <a:pt x="2960" y="1166"/>
                    <a:pt x="2960" y="1804"/>
                  </a:cubicBezTo>
                  <a:cubicBezTo>
                    <a:pt x="2960" y="2443"/>
                    <a:pt x="2442" y="2960"/>
                    <a:pt x="1804" y="2960"/>
                  </a:cubicBezTo>
                  <a:cubicBezTo>
                    <a:pt x="1166" y="2960"/>
                    <a:pt x="648" y="2442"/>
                    <a:pt x="648" y="1804"/>
                  </a:cubicBezTo>
                  <a:cubicBezTo>
                    <a:pt x="648" y="1166"/>
                    <a:pt x="1166" y="647"/>
                    <a:pt x="1804" y="647"/>
                  </a:cubicBezTo>
                  <a:close/>
                  <a:moveTo>
                    <a:pt x="2846" y="2584"/>
                  </a:moveTo>
                  <a:cubicBezTo>
                    <a:pt x="2913" y="2584"/>
                    <a:pt x="2979" y="2610"/>
                    <a:pt x="3030" y="2660"/>
                  </a:cubicBezTo>
                  <a:cubicBezTo>
                    <a:pt x="3132" y="2762"/>
                    <a:pt x="3132" y="2927"/>
                    <a:pt x="3030" y="3028"/>
                  </a:cubicBezTo>
                  <a:cubicBezTo>
                    <a:pt x="2979" y="3079"/>
                    <a:pt x="2913" y="3104"/>
                    <a:pt x="2846" y="3104"/>
                  </a:cubicBezTo>
                  <a:cubicBezTo>
                    <a:pt x="2779" y="3104"/>
                    <a:pt x="2713" y="3079"/>
                    <a:pt x="2662" y="3028"/>
                  </a:cubicBezTo>
                  <a:cubicBezTo>
                    <a:pt x="2561" y="2927"/>
                    <a:pt x="2561" y="2762"/>
                    <a:pt x="2662" y="2660"/>
                  </a:cubicBezTo>
                  <a:cubicBezTo>
                    <a:pt x="2713" y="2610"/>
                    <a:pt x="2779" y="2584"/>
                    <a:pt x="2846" y="2584"/>
                  </a:cubicBezTo>
                  <a:close/>
                  <a:moveTo>
                    <a:pt x="762" y="2584"/>
                  </a:moveTo>
                  <a:cubicBezTo>
                    <a:pt x="829" y="2584"/>
                    <a:pt x="895" y="2610"/>
                    <a:pt x="946" y="2660"/>
                  </a:cubicBezTo>
                  <a:cubicBezTo>
                    <a:pt x="1048" y="2762"/>
                    <a:pt x="1048" y="2927"/>
                    <a:pt x="946" y="3028"/>
                  </a:cubicBezTo>
                  <a:cubicBezTo>
                    <a:pt x="895" y="3080"/>
                    <a:pt x="829" y="3105"/>
                    <a:pt x="763" y="3105"/>
                  </a:cubicBezTo>
                  <a:cubicBezTo>
                    <a:pt x="696" y="3105"/>
                    <a:pt x="630" y="3080"/>
                    <a:pt x="579" y="3028"/>
                  </a:cubicBezTo>
                  <a:cubicBezTo>
                    <a:pt x="476" y="2927"/>
                    <a:pt x="476" y="2762"/>
                    <a:pt x="579" y="2660"/>
                  </a:cubicBezTo>
                  <a:cubicBezTo>
                    <a:pt x="629" y="2610"/>
                    <a:pt x="696" y="2584"/>
                    <a:pt x="762" y="2584"/>
                  </a:cubicBezTo>
                  <a:close/>
                  <a:moveTo>
                    <a:pt x="2368" y="2903"/>
                  </a:moveTo>
                  <a:cubicBezTo>
                    <a:pt x="2470" y="2903"/>
                    <a:pt x="2567" y="2963"/>
                    <a:pt x="2609" y="3064"/>
                  </a:cubicBezTo>
                  <a:cubicBezTo>
                    <a:pt x="2663" y="3197"/>
                    <a:pt x="2600" y="3350"/>
                    <a:pt x="2467" y="3404"/>
                  </a:cubicBezTo>
                  <a:cubicBezTo>
                    <a:pt x="2435" y="3418"/>
                    <a:pt x="2401" y="3424"/>
                    <a:pt x="2367" y="3424"/>
                  </a:cubicBezTo>
                  <a:cubicBezTo>
                    <a:pt x="2265" y="3424"/>
                    <a:pt x="2169" y="3363"/>
                    <a:pt x="2127" y="3263"/>
                  </a:cubicBezTo>
                  <a:cubicBezTo>
                    <a:pt x="2072" y="3130"/>
                    <a:pt x="2135" y="2978"/>
                    <a:pt x="2268" y="2923"/>
                  </a:cubicBezTo>
                  <a:cubicBezTo>
                    <a:pt x="2301" y="2909"/>
                    <a:pt x="2335" y="2903"/>
                    <a:pt x="2368" y="2903"/>
                  </a:cubicBezTo>
                  <a:close/>
                  <a:moveTo>
                    <a:pt x="1241" y="2904"/>
                  </a:moveTo>
                  <a:cubicBezTo>
                    <a:pt x="1274" y="2904"/>
                    <a:pt x="1307" y="2911"/>
                    <a:pt x="1340" y="2924"/>
                  </a:cubicBezTo>
                  <a:cubicBezTo>
                    <a:pt x="1473" y="2978"/>
                    <a:pt x="1536" y="3131"/>
                    <a:pt x="1481" y="3265"/>
                  </a:cubicBezTo>
                  <a:cubicBezTo>
                    <a:pt x="1439" y="3365"/>
                    <a:pt x="1343" y="3425"/>
                    <a:pt x="1241" y="3425"/>
                  </a:cubicBezTo>
                  <a:cubicBezTo>
                    <a:pt x="1208" y="3425"/>
                    <a:pt x="1174" y="3418"/>
                    <a:pt x="1141" y="3405"/>
                  </a:cubicBezTo>
                  <a:cubicBezTo>
                    <a:pt x="1008" y="3350"/>
                    <a:pt x="945" y="3198"/>
                    <a:pt x="1000" y="3065"/>
                  </a:cubicBezTo>
                  <a:cubicBezTo>
                    <a:pt x="1042" y="2965"/>
                    <a:pt x="1139" y="2904"/>
                    <a:pt x="1241" y="2904"/>
                  </a:cubicBezTo>
                  <a:close/>
                  <a:moveTo>
                    <a:pt x="1804" y="3015"/>
                  </a:moveTo>
                  <a:cubicBezTo>
                    <a:pt x="1947" y="3015"/>
                    <a:pt x="2063" y="3131"/>
                    <a:pt x="2063" y="3276"/>
                  </a:cubicBezTo>
                  <a:cubicBezTo>
                    <a:pt x="2066" y="3420"/>
                    <a:pt x="1947" y="3537"/>
                    <a:pt x="1804" y="3537"/>
                  </a:cubicBezTo>
                  <a:cubicBezTo>
                    <a:pt x="1661" y="3537"/>
                    <a:pt x="1544" y="3420"/>
                    <a:pt x="1544" y="3276"/>
                  </a:cubicBezTo>
                  <a:cubicBezTo>
                    <a:pt x="1544" y="3133"/>
                    <a:pt x="1661" y="3015"/>
                    <a:pt x="1804" y="3015"/>
                  </a:cubicBezTo>
                  <a:close/>
                  <a:moveTo>
                    <a:pt x="1804" y="1"/>
                  </a:moveTo>
                  <a:cubicBezTo>
                    <a:pt x="807" y="1"/>
                    <a:pt x="1" y="809"/>
                    <a:pt x="1" y="1804"/>
                  </a:cubicBezTo>
                  <a:cubicBezTo>
                    <a:pt x="1" y="2799"/>
                    <a:pt x="808" y="3607"/>
                    <a:pt x="1804" y="3607"/>
                  </a:cubicBezTo>
                  <a:cubicBezTo>
                    <a:pt x="2801" y="3607"/>
                    <a:pt x="3607" y="2801"/>
                    <a:pt x="3607" y="1804"/>
                  </a:cubicBezTo>
                  <a:cubicBezTo>
                    <a:pt x="3607" y="808"/>
                    <a:pt x="2800" y="1"/>
                    <a:pt x="1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2"/>
            <p:cNvSpPr/>
            <p:nvPr/>
          </p:nvSpPr>
          <p:spPr>
            <a:xfrm>
              <a:off x="6550460" y="1120876"/>
              <a:ext cx="23651" cy="23696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261" y="160"/>
                  </a:moveTo>
                  <a:cubicBezTo>
                    <a:pt x="317" y="160"/>
                    <a:pt x="362" y="204"/>
                    <a:pt x="362" y="261"/>
                  </a:cubicBezTo>
                  <a:cubicBezTo>
                    <a:pt x="362" y="317"/>
                    <a:pt x="318" y="361"/>
                    <a:pt x="261" y="361"/>
                  </a:cubicBezTo>
                  <a:cubicBezTo>
                    <a:pt x="206" y="361"/>
                    <a:pt x="160" y="317"/>
                    <a:pt x="160" y="261"/>
                  </a:cubicBezTo>
                  <a:cubicBezTo>
                    <a:pt x="161" y="205"/>
                    <a:pt x="206" y="160"/>
                    <a:pt x="261" y="160"/>
                  </a:cubicBezTo>
                  <a:close/>
                  <a:moveTo>
                    <a:pt x="261" y="0"/>
                  </a:moveTo>
                  <a:cubicBezTo>
                    <a:pt x="118" y="0"/>
                    <a:pt x="1" y="116"/>
                    <a:pt x="1" y="260"/>
                  </a:cubicBezTo>
                  <a:cubicBezTo>
                    <a:pt x="2" y="405"/>
                    <a:pt x="118" y="521"/>
                    <a:pt x="261" y="521"/>
                  </a:cubicBezTo>
                  <a:cubicBezTo>
                    <a:pt x="404" y="521"/>
                    <a:pt x="520" y="403"/>
                    <a:pt x="520" y="260"/>
                  </a:cubicBezTo>
                  <a:cubicBezTo>
                    <a:pt x="520" y="116"/>
                    <a:pt x="404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2"/>
            <p:cNvSpPr/>
            <p:nvPr/>
          </p:nvSpPr>
          <p:spPr>
            <a:xfrm>
              <a:off x="6550460" y="1254519"/>
              <a:ext cx="23742" cy="23742"/>
            </a:xfrm>
            <a:custGeom>
              <a:avLst/>
              <a:gdLst/>
              <a:ahLst/>
              <a:cxnLst/>
              <a:rect l="l" t="t" r="r" b="b"/>
              <a:pathLst>
                <a:path w="523" h="523" extrusionOk="0">
                  <a:moveTo>
                    <a:pt x="261" y="162"/>
                  </a:moveTo>
                  <a:cubicBezTo>
                    <a:pt x="317" y="162"/>
                    <a:pt x="361" y="206"/>
                    <a:pt x="361" y="262"/>
                  </a:cubicBezTo>
                  <a:cubicBezTo>
                    <a:pt x="362" y="317"/>
                    <a:pt x="317" y="364"/>
                    <a:pt x="261" y="364"/>
                  </a:cubicBezTo>
                  <a:cubicBezTo>
                    <a:pt x="206" y="364"/>
                    <a:pt x="160" y="319"/>
                    <a:pt x="160" y="262"/>
                  </a:cubicBezTo>
                  <a:cubicBezTo>
                    <a:pt x="160" y="206"/>
                    <a:pt x="204" y="162"/>
                    <a:pt x="261" y="162"/>
                  </a:cubicBezTo>
                  <a:close/>
                  <a:moveTo>
                    <a:pt x="261" y="1"/>
                  </a:moveTo>
                  <a:cubicBezTo>
                    <a:pt x="118" y="1"/>
                    <a:pt x="1" y="117"/>
                    <a:pt x="1" y="262"/>
                  </a:cubicBezTo>
                  <a:cubicBezTo>
                    <a:pt x="1" y="406"/>
                    <a:pt x="118" y="523"/>
                    <a:pt x="261" y="523"/>
                  </a:cubicBezTo>
                  <a:cubicBezTo>
                    <a:pt x="404" y="523"/>
                    <a:pt x="520" y="406"/>
                    <a:pt x="520" y="262"/>
                  </a:cubicBezTo>
                  <a:cubicBezTo>
                    <a:pt x="523" y="119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2"/>
            <p:cNvSpPr/>
            <p:nvPr/>
          </p:nvSpPr>
          <p:spPr>
            <a:xfrm>
              <a:off x="6483684" y="1187698"/>
              <a:ext cx="23651" cy="23696"/>
            </a:xfrm>
            <a:custGeom>
              <a:avLst/>
              <a:gdLst/>
              <a:ahLst/>
              <a:cxnLst/>
              <a:rect l="l" t="t" r="r" b="b"/>
              <a:pathLst>
                <a:path w="521" h="522" extrusionOk="0">
                  <a:moveTo>
                    <a:pt x="260" y="160"/>
                  </a:moveTo>
                  <a:cubicBezTo>
                    <a:pt x="315" y="160"/>
                    <a:pt x="361" y="205"/>
                    <a:pt x="361" y="262"/>
                  </a:cubicBezTo>
                  <a:cubicBezTo>
                    <a:pt x="361" y="317"/>
                    <a:pt x="317" y="363"/>
                    <a:pt x="260" y="363"/>
                  </a:cubicBezTo>
                  <a:cubicBezTo>
                    <a:pt x="204" y="363"/>
                    <a:pt x="159" y="318"/>
                    <a:pt x="159" y="262"/>
                  </a:cubicBezTo>
                  <a:cubicBezTo>
                    <a:pt x="159" y="206"/>
                    <a:pt x="204" y="160"/>
                    <a:pt x="260" y="160"/>
                  </a:cubicBezTo>
                  <a:close/>
                  <a:moveTo>
                    <a:pt x="260" y="1"/>
                  </a:moveTo>
                  <a:cubicBezTo>
                    <a:pt x="116" y="1"/>
                    <a:pt x="0" y="118"/>
                    <a:pt x="0" y="262"/>
                  </a:cubicBezTo>
                  <a:cubicBezTo>
                    <a:pt x="0" y="406"/>
                    <a:pt x="116" y="522"/>
                    <a:pt x="260" y="522"/>
                  </a:cubicBezTo>
                  <a:cubicBezTo>
                    <a:pt x="403" y="522"/>
                    <a:pt x="520" y="406"/>
                    <a:pt x="520" y="262"/>
                  </a:cubicBezTo>
                  <a:cubicBezTo>
                    <a:pt x="520" y="118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2"/>
            <p:cNvSpPr/>
            <p:nvPr/>
          </p:nvSpPr>
          <p:spPr>
            <a:xfrm>
              <a:off x="6617327" y="1187698"/>
              <a:ext cx="23742" cy="23696"/>
            </a:xfrm>
            <a:custGeom>
              <a:avLst/>
              <a:gdLst/>
              <a:ahLst/>
              <a:cxnLst/>
              <a:rect l="l" t="t" r="r" b="b"/>
              <a:pathLst>
                <a:path w="523" h="522" extrusionOk="0">
                  <a:moveTo>
                    <a:pt x="260" y="160"/>
                  </a:moveTo>
                  <a:cubicBezTo>
                    <a:pt x="317" y="160"/>
                    <a:pt x="362" y="205"/>
                    <a:pt x="362" y="262"/>
                  </a:cubicBezTo>
                  <a:cubicBezTo>
                    <a:pt x="362" y="317"/>
                    <a:pt x="317" y="363"/>
                    <a:pt x="260" y="363"/>
                  </a:cubicBezTo>
                  <a:cubicBezTo>
                    <a:pt x="205" y="363"/>
                    <a:pt x="159" y="318"/>
                    <a:pt x="159" y="262"/>
                  </a:cubicBezTo>
                  <a:cubicBezTo>
                    <a:pt x="159" y="206"/>
                    <a:pt x="203" y="160"/>
                    <a:pt x="260" y="160"/>
                  </a:cubicBezTo>
                  <a:close/>
                  <a:moveTo>
                    <a:pt x="262" y="1"/>
                  </a:moveTo>
                  <a:cubicBezTo>
                    <a:pt x="117" y="1"/>
                    <a:pt x="1" y="118"/>
                    <a:pt x="1" y="262"/>
                  </a:cubicBezTo>
                  <a:cubicBezTo>
                    <a:pt x="1" y="406"/>
                    <a:pt x="117" y="522"/>
                    <a:pt x="262" y="522"/>
                  </a:cubicBezTo>
                  <a:cubicBezTo>
                    <a:pt x="406" y="522"/>
                    <a:pt x="523" y="406"/>
                    <a:pt x="523" y="262"/>
                  </a:cubicBezTo>
                  <a:cubicBezTo>
                    <a:pt x="523" y="118"/>
                    <a:pt x="406" y="1"/>
                    <a:pt x="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2"/>
            <p:cNvSpPr/>
            <p:nvPr/>
          </p:nvSpPr>
          <p:spPr>
            <a:xfrm>
              <a:off x="6502114" y="1234999"/>
              <a:ext cx="25921" cy="23651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85" y="160"/>
                  </a:moveTo>
                  <a:cubicBezTo>
                    <a:pt x="340" y="160"/>
                    <a:pt x="386" y="204"/>
                    <a:pt x="386" y="261"/>
                  </a:cubicBezTo>
                  <a:cubicBezTo>
                    <a:pt x="386" y="317"/>
                    <a:pt x="341" y="361"/>
                    <a:pt x="285" y="361"/>
                  </a:cubicBezTo>
                  <a:cubicBezTo>
                    <a:pt x="229" y="361"/>
                    <a:pt x="185" y="317"/>
                    <a:pt x="185" y="261"/>
                  </a:cubicBezTo>
                  <a:cubicBezTo>
                    <a:pt x="185" y="206"/>
                    <a:pt x="229" y="160"/>
                    <a:pt x="285" y="160"/>
                  </a:cubicBezTo>
                  <a:close/>
                  <a:moveTo>
                    <a:pt x="285" y="0"/>
                  </a:moveTo>
                  <a:cubicBezTo>
                    <a:pt x="219" y="0"/>
                    <a:pt x="152" y="26"/>
                    <a:pt x="102" y="76"/>
                  </a:cubicBezTo>
                  <a:cubicBezTo>
                    <a:pt x="0" y="178"/>
                    <a:pt x="0" y="343"/>
                    <a:pt x="102" y="444"/>
                  </a:cubicBezTo>
                  <a:cubicBezTo>
                    <a:pt x="152" y="495"/>
                    <a:pt x="219" y="520"/>
                    <a:pt x="285" y="520"/>
                  </a:cubicBezTo>
                  <a:cubicBezTo>
                    <a:pt x="352" y="520"/>
                    <a:pt x="419" y="495"/>
                    <a:pt x="470" y="444"/>
                  </a:cubicBezTo>
                  <a:cubicBezTo>
                    <a:pt x="571" y="343"/>
                    <a:pt x="571" y="178"/>
                    <a:pt x="470" y="76"/>
                  </a:cubicBezTo>
                  <a:cubicBezTo>
                    <a:pt x="419" y="26"/>
                    <a:pt x="352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2"/>
            <p:cNvSpPr/>
            <p:nvPr/>
          </p:nvSpPr>
          <p:spPr>
            <a:xfrm>
              <a:off x="6596581" y="1140441"/>
              <a:ext cx="26011" cy="23651"/>
            </a:xfrm>
            <a:custGeom>
              <a:avLst/>
              <a:gdLst/>
              <a:ahLst/>
              <a:cxnLst/>
              <a:rect l="l" t="t" r="r" b="b"/>
              <a:pathLst>
                <a:path w="573" h="521" extrusionOk="0">
                  <a:moveTo>
                    <a:pt x="287" y="160"/>
                  </a:moveTo>
                  <a:cubicBezTo>
                    <a:pt x="342" y="160"/>
                    <a:pt x="388" y="204"/>
                    <a:pt x="388" y="260"/>
                  </a:cubicBezTo>
                  <a:cubicBezTo>
                    <a:pt x="388" y="315"/>
                    <a:pt x="343" y="361"/>
                    <a:pt x="287" y="361"/>
                  </a:cubicBezTo>
                  <a:cubicBezTo>
                    <a:pt x="231" y="361"/>
                    <a:pt x="185" y="317"/>
                    <a:pt x="185" y="260"/>
                  </a:cubicBezTo>
                  <a:cubicBezTo>
                    <a:pt x="187" y="206"/>
                    <a:pt x="231" y="160"/>
                    <a:pt x="287" y="160"/>
                  </a:cubicBezTo>
                  <a:close/>
                  <a:moveTo>
                    <a:pt x="287" y="1"/>
                  </a:moveTo>
                  <a:cubicBezTo>
                    <a:pt x="220" y="1"/>
                    <a:pt x="154" y="26"/>
                    <a:pt x="103" y="77"/>
                  </a:cubicBezTo>
                  <a:cubicBezTo>
                    <a:pt x="2" y="178"/>
                    <a:pt x="0" y="343"/>
                    <a:pt x="103" y="445"/>
                  </a:cubicBezTo>
                  <a:cubicBezTo>
                    <a:pt x="154" y="495"/>
                    <a:pt x="220" y="521"/>
                    <a:pt x="287" y="521"/>
                  </a:cubicBezTo>
                  <a:cubicBezTo>
                    <a:pt x="354" y="521"/>
                    <a:pt x="420" y="495"/>
                    <a:pt x="471" y="445"/>
                  </a:cubicBezTo>
                  <a:cubicBezTo>
                    <a:pt x="573" y="343"/>
                    <a:pt x="573" y="178"/>
                    <a:pt x="471" y="77"/>
                  </a:cubicBezTo>
                  <a:cubicBezTo>
                    <a:pt x="420" y="26"/>
                    <a:pt x="354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2"/>
            <p:cNvSpPr/>
            <p:nvPr/>
          </p:nvSpPr>
          <p:spPr>
            <a:xfrm>
              <a:off x="6502114" y="1140441"/>
              <a:ext cx="25921" cy="23696"/>
            </a:xfrm>
            <a:custGeom>
              <a:avLst/>
              <a:gdLst/>
              <a:ahLst/>
              <a:cxnLst/>
              <a:rect l="l" t="t" r="r" b="b"/>
              <a:pathLst>
                <a:path w="571" h="522" extrusionOk="0">
                  <a:moveTo>
                    <a:pt x="285" y="160"/>
                  </a:moveTo>
                  <a:cubicBezTo>
                    <a:pt x="340" y="160"/>
                    <a:pt x="386" y="204"/>
                    <a:pt x="386" y="260"/>
                  </a:cubicBezTo>
                  <a:cubicBezTo>
                    <a:pt x="386" y="315"/>
                    <a:pt x="341" y="361"/>
                    <a:pt x="285" y="361"/>
                  </a:cubicBezTo>
                  <a:cubicBezTo>
                    <a:pt x="229" y="361"/>
                    <a:pt x="185" y="317"/>
                    <a:pt x="185" y="260"/>
                  </a:cubicBezTo>
                  <a:cubicBezTo>
                    <a:pt x="185" y="206"/>
                    <a:pt x="229" y="160"/>
                    <a:pt x="285" y="160"/>
                  </a:cubicBezTo>
                  <a:close/>
                  <a:moveTo>
                    <a:pt x="285" y="1"/>
                  </a:moveTo>
                  <a:cubicBezTo>
                    <a:pt x="219" y="1"/>
                    <a:pt x="152" y="26"/>
                    <a:pt x="102" y="77"/>
                  </a:cubicBezTo>
                  <a:cubicBezTo>
                    <a:pt x="0" y="178"/>
                    <a:pt x="0" y="343"/>
                    <a:pt x="102" y="445"/>
                  </a:cubicBezTo>
                  <a:cubicBezTo>
                    <a:pt x="152" y="496"/>
                    <a:pt x="219" y="521"/>
                    <a:pt x="285" y="521"/>
                  </a:cubicBezTo>
                  <a:cubicBezTo>
                    <a:pt x="352" y="521"/>
                    <a:pt x="419" y="496"/>
                    <a:pt x="470" y="445"/>
                  </a:cubicBezTo>
                  <a:cubicBezTo>
                    <a:pt x="571" y="343"/>
                    <a:pt x="571" y="178"/>
                    <a:pt x="470" y="77"/>
                  </a:cubicBezTo>
                  <a:cubicBezTo>
                    <a:pt x="419" y="26"/>
                    <a:pt x="35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2"/>
            <p:cNvSpPr/>
            <p:nvPr/>
          </p:nvSpPr>
          <p:spPr>
            <a:xfrm>
              <a:off x="6596627" y="1234999"/>
              <a:ext cx="25966" cy="23651"/>
            </a:xfrm>
            <a:custGeom>
              <a:avLst/>
              <a:gdLst/>
              <a:ahLst/>
              <a:cxnLst/>
              <a:rect l="l" t="t" r="r" b="b"/>
              <a:pathLst>
                <a:path w="572" h="521" extrusionOk="0">
                  <a:moveTo>
                    <a:pt x="286" y="160"/>
                  </a:moveTo>
                  <a:cubicBezTo>
                    <a:pt x="342" y="160"/>
                    <a:pt x="387" y="204"/>
                    <a:pt x="387" y="261"/>
                  </a:cubicBezTo>
                  <a:cubicBezTo>
                    <a:pt x="387" y="317"/>
                    <a:pt x="342" y="361"/>
                    <a:pt x="286" y="361"/>
                  </a:cubicBezTo>
                  <a:cubicBezTo>
                    <a:pt x="230" y="361"/>
                    <a:pt x="186" y="317"/>
                    <a:pt x="186" y="261"/>
                  </a:cubicBezTo>
                  <a:cubicBezTo>
                    <a:pt x="186" y="206"/>
                    <a:pt x="230" y="160"/>
                    <a:pt x="286" y="160"/>
                  </a:cubicBezTo>
                  <a:close/>
                  <a:moveTo>
                    <a:pt x="286" y="0"/>
                  </a:moveTo>
                  <a:cubicBezTo>
                    <a:pt x="219" y="0"/>
                    <a:pt x="153" y="26"/>
                    <a:pt x="102" y="76"/>
                  </a:cubicBezTo>
                  <a:cubicBezTo>
                    <a:pt x="0" y="178"/>
                    <a:pt x="0" y="343"/>
                    <a:pt x="102" y="444"/>
                  </a:cubicBezTo>
                  <a:cubicBezTo>
                    <a:pt x="153" y="495"/>
                    <a:pt x="219" y="520"/>
                    <a:pt x="286" y="520"/>
                  </a:cubicBezTo>
                  <a:cubicBezTo>
                    <a:pt x="353" y="520"/>
                    <a:pt x="419" y="495"/>
                    <a:pt x="470" y="444"/>
                  </a:cubicBezTo>
                  <a:cubicBezTo>
                    <a:pt x="572" y="343"/>
                    <a:pt x="572" y="178"/>
                    <a:pt x="470" y="76"/>
                  </a:cubicBezTo>
                  <a:cubicBezTo>
                    <a:pt x="419" y="26"/>
                    <a:pt x="353" y="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2"/>
            <p:cNvSpPr/>
            <p:nvPr/>
          </p:nvSpPr>
          <p:spPr>
            <a:xfrm>
              <a:off x="6523268" y="1249526"/>
              <a:ext cx="26919" cy="23696"/>
            </a:xfrm>
            <a:custGeom>
              <a:avLst/>
              <a:gdLst/>
              <a:ahLst/>
              <a:cxnLst/>
              <a:rect l="l" t="t" r="r" b="b"/>
              <a:pathLst>
                <a:path w="593" h="522" extrusionOk="0">
                  <a:moveTo>
                    <a:pt x="297" y="158"/>
                  </a:moveTo>
                  <a:cubicBezTo>
                    <a:pt x="353" y="158"/>
                    <a:pt x="399" y="204"/>
                    <a:pt x="399" y="258"/>
                  </a:cubicBezTo>
                  <a:cubicBezTo>
                    <a:pt x="397" y="315"/>
                    <a:pt x="353" y="361"/>
                    <a:pt x="297" y="361"/>
                  </a:cubicBezTo>
                  <a:cubicBezTo>
                    <a:pt x="242" y="361"/>
                    <a:pt x="196" y="315"/>
                    <a:pt x="196" y="258"/>
                  </a:cubicBezTo>
                  <a:cubicBezTo>
                    <a:pt x="196" y="204"/>
                    <a:pt x="241" y="158"/>
                    <a:pt x="297" y="158"/>
                  </a:cubicBezTo>
                  <a:close/>
                  <a:moveTo>
                    <a:pt x="297" y="0"/>
                  </a:moveTo>
                  <a:cubicBezTo>
                    <a:pt x="195" y="0"/>
                    <a:pt x="98" y="61"/>
                    <a:pt x="56" y="161"/>
                  </a:cubicBezTo>
                  <a:cubicBezTo>
                    <a:pt x="1" y="294"/>
                    <a:pt x="64" y="446"/>
                    <a:pt x="197" y="501"/>
                  </a:cubicBezTo>
                  <a:cubicBezTo>
                    <a:pt x="230" y="515"/>
                    <a:pt x="264" y="521"/>
                    <a:pt x="297" y="521"/>
                  </a:cubicBezTo>
                  <a:cubicBezTo>
                    <a:pt x="399" y="521"/>
                    <a:pt x="495" y="461"/>
                    <a:pt x="537" y="361"/>
                  </a:cubicBezTo>
                  <a:cubicBezTo>
                    <a:pt x="592" y="227"/>
                    <a:pt x="529" y="74"/>
                    <a:pt x="396" y="20"/>
                  </a:cubicBezTo>
                  <a:cubicBezTo>
                    <a:pt x="363" y="7"/>
                    <a:pt x="330" y="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2"/>
            <p:cNvSpPr/>
            <p:nvPr/>
          </p:nvSpPr>
          <p:spPr>
            <a:xfrm>
              <a:off x="6574474" y="1125915"/>
              <a:ext cx="26874" cy="23742"/>
            </a:xfrm>
            <a:custGeom>
              <a:avLst/>
              <a:gdLst/>
              <a:ahLst/>
              <a:cxnLst/>
              <a:rect l="l" t="t" r="r" b="b"/>
              <a:pathLst>
                <a:path w="592" h="523" extrusionOk="0">
                  <a:moveTo>
                    <a:pt x="296" y="160"/>
                  </a:moveTo>
                  <a:cubicBezTo>
                    <a:pt x="352" y="160"/>
                    <a:pt x="397" y="206"/>
                    <a:pt x="397" y="263"/>
                  </a:cubicBezTo>
                  <a:cubicBezTo>
                    <a:pt x="397" y="318"/>
                    <a:pt x="353" y="364"/>
                    <a:pt x="296" y="364"/>
                  </a:cubicBezTo>
                  <a:cubicBezTo>
                    <a:pt x="241" y="364"/>
                    <a:pt x="195" y="319"/>
                    <a:pt x="195" y="263"/>
                  </a:cubicBezTo>
                  <a:cubicBezTo>
                    <a:pt x="195" y="206"/>
                    <a:pt x="239" y="160"/>
                    <a:pt x="296" y="160"/>
                  </a:cubicBezTo>
                  <a:close/>
                  <a:moveTo>
                    <a:pt x="295" y="1"/>
                  </a:moveTo>
                  <a:cubicBezTo>
                    <a:pt x="193" y="1"/>
                    <a:pt x="97" y="62"/>
                    <a:pt x="55" y="163"/>
                  </a:cubicBezTo>
                  <a:cubicBezTo>
                    <a:pt x="1" y="295"/>
                    <a:pt x="63" y="447"/>
                    <a:pt x="196" y="502"/>
                  </a:cubicBezTo>
                  <a:cubicBezTo>
                    <a:pt x="229" y="516"/>
                    <a:pt x="263" y="522"/>
                    <a:pt x="296" y="522"/>
                  </a:cubicBezTo>
                  <a:cubicBezTo>
                    <a:pt x="398" y="522"/>
                    <a:pt x="495" y="462"/>
                    <a:pt x="537" y="361"/>
                  </a:cubicBezTo>
                  <a:cubicBezTo>
                    <a:pt x="591" y="228"/>
                    <a:pt x="528" y="76"/>
                    <a:pt x="395" y="21"/>
                  </a:cubicBezTo>
                  <a:cubicBezTo>
                    <a:pt x="362" y="7"/>
                    <a:pt x="328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2"/>
            <p:cNvSpPr/>
            <p:nvPr/>
          </p:nvSpPr>
          <p:spPr>
            <a:xfrm>
              <a:off x="6487134" y="1213300"/>
              <a:ext cx="26828" cy="23742"/>
            </a:xfrm>
            <a:custGeom>
              <a:avLst/>
              <a:gdLst/>
              <a:ahLst/>
              <a:cxnLst/>
              <a:rect l="l" t="t" r="r" b="b"/>
              <a:pathLst>
                <a:path w="591" h="523" extrusionOk="0">
                  <a:moveTo>
                    <a:pt x="296" y="159"/>
                  </a:moveTo>
                  <a:cubicBezTo>
                    <a:pt x="351" y="159"/>
                    <a:pt x="397" y="204"/>
                    <a:pt x="397" y="260"/>
                  </a:cubicBezTo>
                  <a:cubicBezTo>
                    <a:pt x="397" y="317"/>
                    <a:pt x="351" y="362"/>
                    <a:pt x="296" y="362"/>
                  </a:cubicBezTo>
                  <a:cubicBezTo>
                    <a:pt x="241" y="362"/>
                    <a:pt x="194" y="317"/>
                    <a:pt x="194" y="260"/>
                  </a:cubicBezTo>
                  <a:cubicBezTo>
                    <a:pt x="194" y="205"/>
                    <a:pt x="239" y="159"/>
                    <a:pt x="296" y="159"/>
                  </a:cubicBezTo>
                  <a:close/>
                  <a:moveTo>
                    <a:pt x="297" y="0"/>
                  </a:moveTo>
                  <a:cubicBezTo>
                    <a:pt x="263" y="0"/>
                    <a:pt x="229" y="7"/>
                    <a:pt x="196" y="21"/>
                  </a:cubicBezTo>
                  <a:cubicBezTo>
                    <a:pt x="64" y="76"/>
                    <a:pt x="0" y="227"/>
                    <a:pt x="56" y="360"/>
                  </a:cubicBezTo>
                  <a:cubicBezTo>
                    <a:pt x="97" y="461"/>
                    <a:pt x="194" y="522"/>
                    <a:pt x="296" y="522"/>
                  </a:cubicBezTo>
                  <a:cubicBezTo>
                    <a:pt x="329" y="522"/>
                    <a:pt x="363" y="515"/>
                    <a:pt x="396" y="502"/>
                  </a:cubicBezTo>
                  <a:cubicBezTo>
                    <a:pt x="528" y="447"/>
                    <a:pt x="591" y="295"/>
                    <a:pt x="537" y="162"/>
                  </a:cubicBezTo>
                  <a:cubicBezTo>
                    <a:pt x="495" y="61"/>
                    <a:pt x="398" y="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2"/>
            <p:cNvSpPr/>
            <p:nvPr/>
          </p:nvSpPr>
          <p:spPr>
            <a:xfrm>
              <a:off x="6610654" y="1162140"/>
              <a:ext cx="26874" cy="23696"/>
            </a:xfrm>
            <a:custGeom>
              <a:avLst/>
              <a:gdLst/>
              <a:ahLst/>
              <a:cxnLst/>
              <a:rect l="l" t="t" r="r" b="b"/>
              <a:pathLst>
                <a:path w="592" h="522" extrusionOk="0">
                  <a:moveTo>
                    <a:pt x="295" y="161"/>
                  </a:moveTo>
                  <a:cubicBezTo>
                    <a:pt x="351" y="161"/>
                    <a:pt x="397" y="205"/>
                    <a:pt x="397" y="262"/>
                  </a:cubicBezTo>
                  <a:cubicBezTo>
                    <a:pt x="397" y="317"/>
                    <a:pt x="352" y="363"/>
                    <a:pt x="295" y="363"/>
                  </a:cubicBezTo>
                  <a:cubicBezTo>
                    <a:pt x="241" y="363"/>
                    <a:pt x="195" y="319"/>
                    <a:pt x="195" y="262"/>
                  </a:cubicBezTo>
                  <a:cubicBezTo>
                    <a:pt x="195" y="205"/>
                    <a:pt x="241" y="161"/>
                    <a:pt x="295" y="161"/>
                  </a:cubicBezTo>
                  <a:close/>
                  <a:moveTo>
                    <a:pt x="295" y="1"/>
                  </a:moveTo>
                  <a:cubicBezTo>
                    <a:pt x="262" y="1"/>
                    <a:pt x="228" y="7"/>
                    <a:pt x="196" y="20"/>
                  </a:cubicBezTo>
                  <a:cubicBezTo>
                    <a:pt x="63" y="76"/>
                    <a:pt x="0" y="227"/>
                    <a:pt x="56" y="361"/>
                  </a:cubicBezTo>
                  <a:cubicBezTo>
                    <a:pt x="97" y="461"/>
                    <a:pt x="194" y="522"/>
                    <a:pt x="295" y="522"/>
                  </a:cubicBezTo>
                  <a:cubicBezTo>
                    <a:pt x="329" y="522"/>
                    <a:pt x="363" y="515"/>
                    <a:pt x="396" y="501"/>
                  </a:cubicBezTo>
                  <a:cubicBezTo>
                    <a:pt x="528" y="447"/>
                    <a:pt x="592" y="294"/>
                    <a:pt x="537" y="162"/>
                  </a:cubicBezTo>
                  <a:cubicBezTo>
                    <a:pt x="495" y="61"/>
                    <a:pt x="397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2"/>
            <p:cNvSpPr/>
            <p:nvPr/>
          </p:nvSpPr>
          <p:spPr>
            <a:xfrm>
              <a:off x="6487134" y="1162140"/>
              <a:ext cx="26828" cy="23696"/>
            </a:xfrm>
            <a:custGeom>
              <a:avLst/>
              <a:gdLst/>
              <a:ahLst/>
              <a:cxnLst/>
              <a:rect l="l" t="t" r="r" b="b"/>
              <a:pathLst>
                <a:path w="591" h="522" extrusionOk="0">
                  <a:moveTo>
                    <a:pt x="296" y="161"/>
                  </a:moveTo>
                  <a:cubicBezTo>
                    <a:pt x="351" y="161"/>
                    <a:pt x="397" y="205"/>
                    <a:pt x="397" y="262"/>
                  </a:cubicBezTo>
                  <a:cubicBezTo>
                    <a:pt x="397" y="317"/>
                    <a:pt x="353" y="363"/>
                    <a:pt x="296" y="363"/>
                  </a:cubicBezTo>
                  <a:cubicBezTo>
                    <a:pt x="241" y="363"/>
                    <a:pt x="194" y="319"/>
                    <a:pt x="194" y="262"/>
                  </a:cubicBezTo>
                  <a:cubicBezTo>
                    <a:pt x="194" y="205"/>
                    <a:pt x="241" y="161"/>
                    <a:pt x="296" y="161"/>
                  </a:cubicBezTo>
                  <a:close/>
                  <a:moveTo>
                    <a:pt x="295" y="1"/>
                  </a:moveTo>
                  <a:cubicBezTo>
                    <a:pt x="193" y="1"/>
                    <a:pt x="96" y="61"/>
                    <a:pt x="54" y="162"/>
                  </a:cubicBezTo>
                  <a:cubicBezTo>
                    <a:pt x="0" y="294"/>
                    <a:pt x="64" y="447"/>
                    <a:pt x="195" y="501"/>
                  </a:cubicBezTo>
                  <a:cubicBezTo>
                    <a:pt x="228" y="515"/>
                    <a:pt x="262" y="522"/>
                    <a:pt x="296" y="522"/>
                  </a:cubicBezTo>
                  <a:cubicBezTo>
                    <a:pt x="398" y="522"/>
                    <a:pt x="494" y="461"/>
                    <a:pt x="536" y="361"/>
                  </a:cubicBezTo>
                  <a:cubicBezTo>
                    <a:pt x="591" y="227"/>
                    <a:pt x="528" y="76"/>
                    <a:pt x="395" y="20"/>
                  </a:cubicBezTo>
                  <a:cubicBezTo>
                    <a:pt x="362" y="7"/>
                    <a:pt x="328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2"/>
            <p:cNvSpPr/>
            <p:nvPr/>
          </p:nvSpPr>
          <p:spPr>
            <a:xfrm>
              <a:off x="6610654" y="1213300"/>
              <a:ext cx="26874" cy="23742"/>
            </a:xfrm>
            <a:custGeom>
              <a:avLst/>
              <a:gdLst/>
              <a:ahLst/>
              <a:cxnLst/>
              <a:rect l="l" t="t" r="r" b="b"/>
              <a:pathLst>
                <a:path w="592" h="523" extrusionOk="0">
                  <a:moveTo>
                    <a:pt x="295" y="159"/>
                  </a:moveTo>
                  <a:cubicBezTo>
                    <a:pt x="351" y="159"/>
                    <a:pt x="397" y="204"/>
                    <a:pt x="397" y="260"/>
                  </a:cubicBezTo>
                  <a:cubicBezTo>
                    <a:pt x="397" y="317"/>
                    <a:pt x="352" y="362"/>
                    <a:pt x="295" y="362"/>
                  </a:cubicBezTo>
                  <a:cubicBezTo>
                    <a:pt x="241" y="362"/>
                    <a:pt x="195" y="317"/>
                    <a:pt x="195" y="260"/>
                  </a:cubicBezTo>
                  <a:cubicBezTo>
                    <a:pt x="195" y="205"/>
                    <a:pt x="241" y="159"/>
                    <a:pt x="295" y="159"/>
                  </a:cubicBezTo>
                  <a:close/>
                  <a:moveTo>
                    <a:pt x="295" y="0"/>
                  </a:moveTo>
                  <a:cubicBezTo>
                    <a:pt x="193" y="0"/>
                    <a:pt x="96" y="61"/>
                    <a:pt x="56" y="162"/>
                  </a:cubicBezTo>
                  <a:cubicBezTo>
                    <a:pt x="0" y="295"/>
                    <a:pt x="63" y="447"/>
                    <a:pt x="196" y="502"/>
                  </a:cubicBezTo>
                  <a:cubicBezTo>
                    <a:pt x="229" y="515"/>
                    <a:pt x="263" y="522"/>
                    <a:pt x="297" y="522"/>
                  </a:cubicBezTo>
                  <a:cubicBezTo>
                    <a:pt x="399" y="522"/>
                    <a:pt x="495" y="461"/>
                    <a:pt x="537" y="360"/>
                  </a:cubicBezTo>
                  <a:cubicBezTo>
                    <a:pt x="592" y="227"/>
                    <a:pt x="528" y="76"/>
                    <a:pt x="396" y="21"/>
                  </a:cubicBezTo>
                  <a:cubicBezTo>
                    <a:pt x="363" y="7"/>
                    <a:pt x="329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2"/>
            <p:cNvSpPr/>
            <p:nvPr/>
          </p:nvSpPr>
          <p:spPr>
            <a:xfrm>
              <a:off x="6523268" y="1125915"/>
              <a:ext cx="26919" cy="23742"/>
            </a:xfrm>
            <a:custGeom>
              <a:avLst/>
              <a:gdLst/>
              <a:ahLst/>
              <a:cxnLst/>
              <a:rect l="l" t="t" r="r" b="b"/>
              <a:pathLst>
                <a:path w="593" h="523" extrusionOk="0">
                  <a:moveTo>
                    <a:pt x="297" y="150"/>
                  </a:moveTo>
                  <a:cubicBezTo>
                    <a:pt x="353" y="150"/>
                    <a:pt x="399" y="195"/>
                    <a:pt x="399" y="250"/>
                  </a:cubicBezTo>
                  <a:cubicBezTo>
                    <a:pt x="399" y="306"/>
                    <a:pt x="354" y="352"/>
                    <a:pt x="297" y="352"/>
                  </a:cubicBezTo>
                  <a:cubicBezTo>
                    <a:pt x="242" y="352"/>
                    <a:pt x="196" y="307"/>
                    <a:pt x="196" y="250"/>
                  </a:cubicBezTo>
                  <a:cubicBezTo>
                    <a:pt x="196" y="195"/>
                    <a:pt x="241" y="150"/>
                    <a:pt x="297" y="150"/>
                  </a:cubicBezTo>
                  <a:close/>
                  <a:moveTo>
                    <a:pt x="297" y="1"/>
                  </a:moveTo>
                  <a:cubicBezTo>
                    <a:pt x="264" y="1"/>
                    <a:pt x="230" y="7"/>
                    <a:pt x="197" y="21"/>
                  </a:cubicBezTo>
                  <a:cubicBezTo>
                    <a:pt x="64" y="76"/>
                    <a:pt x="1" y="228"/>
                    <a:pt x="56" y="361"/>
                  </a:cubicBezTo>
                  <a:cubicBezTo>
                    <a:pt x="98" y="462"/>
                    <a:pt x="194" y="522"/>
                    <a:pt x="296" y="522"/>
                  </a:cubicBezTo>
                  <a:cubicBezTo>
                    <a:pt x="329" y="522"/>
                    <a:pt x="363" y="516"/>
                    <a:pt x="396" y="502"/>
                  </a:cubicBezTo>
                  <a:cubicBezTo>
                    <a:pt x="529" y="447"/>
                    <a:pt x="592" y="295"/>
                    <a:pt x="537" y="163"/>
                  </a:cubicBezTo>
                  <a:cubicBezTo>
                    <a:pt x="495" y="62"/>
                    <a:pt x="399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2"/>
            <p:cNvSpPr/>
            <p:nvPr/>
          </p:nvSpPr>
          <p:spPr>
            <a:xfrm>
              <a:off x="6574429" y="1249526"/>
              <a:ext cx="26919" cy="23696"/>
            </a:xfrm>
            <a:custGeom>
              <a:avLst/>
              <a:gdLst/>
              <a:ahLst/>
              <a:cxnLst/>
              <a:rect l="l" t="t" r="r" b="b"/>
              <a:pathLst>
                <a:path w="593" h="522" extrusionOk="0">
                  <a:moveTo>
                    <a:pt x="297" y="158"/>
                  </a:moveTo>
                  <a:cubicBezTo>
                    <a:pt x="353" y="158"/>
                    <a:pt x="398" y="204"/>
                    <a:pt x="398" y="258"/>
                  </a:cubicBezTo>
                  <a:cubicBezTo>
                    <a:pt x="397" y="315"/>
                    <a:pt x="353" y="361"/>
                    <a:pt x="297" y="361"/>
                  </a:cubicBezTo>
                  <a:cubicBezTo>
                    <a:pt x="242" y="361"/>
                    <a:pt x="196" y="315"/>
                    <a:pt x="196" y="258"/>
                  </a:cubicBezTo>
                  <a:cubicBezTo>
                    <a:pt x="196" y="204"/>
                    <a:pt x="240" y="158"/>
                    <a:pt x="297" y="158"/>
                  </a:cubicBezTo>
                  <a:close/>
                  <a:moveTo>
                    <a:pt x="296" y="0"/>
                  </a:moveTo>
                  <a:cubicBezTo>
                    <a:pt x="263" y="0"/>
                    <a:pt x="229" y="7"/>
                    <a:pt x="197" y="20"/>
                  </a:cubicBezTo>
                  <a:cubicBezTo>
                    <a:pt x="64" y="76"/>
                    <a:pt x="1" y="227"/>
                    <a:pt x="56" y="361"/>
                  </a:cubicBezTo>
                  <a:cubicBezTo>
                    <a:pt x="98" y="461"/>
                    <a:pt x="195" y="521"/>
                    <a:pt x="296" y="521"/>
                  </a:cubicBezTo>
                  <a:cubicBezTo>
                    <a:pt x="330" y="521"/>
                    <a:pt x="364" y="515"/>
                    <a:pt x="396" y="501"/>
                  </a:cubicBezTo>
                  <a:cubicBezTo>
                    <a:pt x="529" y="446"/>
                    <a:pt x="592" y="294"/>
                    <a:pt x="538" y="161"/>
                  </a:cubicBezTo>
                  <a:cubicBezTo>
                    <a:pt x="495" y="61"/>
                    <a:pt x="398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2"/>
            <p:cNvSpPr/>
            <p:nvPr/>
          </p:nvSpPr>
          <p:spPr>
            <a:xfrm>
              <a:off x="6509832" y="1147069"/>
              <a:ext cx="104953" cy="104999"/>
            </a:xfrm>
            <a:custGeom>
              <a:avLst/>
              <a:gdLst/>
              <a:ahLst/>
              <a:cxnLst/>
              <a:rect l="l" t="t" r="r" b="b"/>
              <a:pathLst>
                <a:path w="2312" h="2313" extrusionOk="0">
                  <a:moveTo>
                    <a:pt x="1156" y="266"/>
                  </a:moveTo>
                  <a:cubicBezTo>
                    <a:pt x="1647" y="266"/>
                    <a:pt x="2047" y="664"/>
                    <a:pt x="2047" y="1157"/>
                  </a:cubicBezTo>
                  <a:cubicBezTo>
                    <a:pt x="2047" y="1649"/>
                    <a:pt x="1650" y="2048"/>
                    <a:pt x="1156" y="2048"/>
                  </a:cubicBezTo>
                  <a:cubicBezTo>
                    <a:pt x="665" y="2048"/>
                    <a:pt x="265" y="1649"/>
                    <a:pt x="265" y="1157"/>
                  </a:cubicBezTo>
                  <a:cubicBezTo>
                    <a:pt x="265" y="665"/>
                    <a:pt x="665" y="266"/>
                    <a:pt x="1156" y="266"/>
                  </a:cubicBezTo>
                  <a:close/>
                  <a:moveTo>
                    <a:pt x="1156" y="0"/>
                  </a:moveTo>
                  <a:cubicBezTo>
                    <a:pt x="517" y="0"/>
                    <a:pt x="0" y="519"/>
                    <a:pt x="0" y="1157"/>
                  </a:cubicBezTo>
                  <a:cubicBezTo>
                    <a:pt x="0" y="1795"/>
                    <a:pt x="518" y="2313"/>
                    <a:pt x="1156" y="2313"/>
                  </a:cubicBezTo>
                  <a:cubicBezTo>
                    <a:pt x="1794" y="2313"/>
                    <a:pt x="2312" y="1795"/>
                    <a:pt x="2312" y="1157"/>
                  </a:cubicBezTo>
                  <a:cubicBezTo>
                    <a:pt x="2312" y="519"/>
                    <a:pt x="1794" y="0"/>
                    <a:pt x="1156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2"/>
            <p:cNvSpPr/>
            <p:nvPr/>
          </p:nvSpPr>
          <p:spPr>
            <a:xfrm>
              <a:off x="6521816" y="1159053"/>
              <a:ext cx="80985" cy="81030"/>
            </a:xfrm>
            <a:custGeom>
              <a:avLst/>
              <a:gdLst/>
              <a:ahLst/>
              <a:cxnLst/>
              <a:rect l="l" t="t" r="r" b="b"/>
              <a:pathLst>
                <a:path w="1784" h="1785" extrusionOk="0">
                  <a:moveTo>
                    <a:pt x="892" y="103"/>
                  </a:moveTo>
                  <a:cubicBezTo>
                    <a:pt x="1329" y="103"/>
                    <a:pt x="1681" y="457"/>
                    <a:pt x="1681" y="892"/>
                  </a:cubicBezTo>
                  <a:cubicBezTo>
                    <a:pt x="1681" y="1329"/>
                    <a:pt x="1328" y="1682"/>
                    <a:pt x="892" y="1682"/>
                  </a:cubicBezTo>
                  <a:cubicBezTo>
                    <a:pt x="455" y="1682"/>
                    <a:pt x="102" y="1329"/>
                    <a:pt x="102" y="892"/>
                  </a:cubicBezTo>
                  <a:cubicBezTo>
                    <a:pt x="104" y="457"/>
                    <a:pt x="458" y="103"/>
                    <a:pt x="892" y="103"/>
                  </a:cubicBezTo>
                  <a:close/>
                  <a:moveTo>
                    <a:pt x="892" y="1"/>
                  </a:moveTo>
                  <a:cubicBezTo>
                    <a:pt x="401" y="1"/>
                    <a:pt x="1" y="400"/>
                    <a:pt x="1" y="892"/>
                  </a:cubicBezTo>
                  <a:cubicBezTo>
                    <a:pt x="1" y="1385"/>
                    <a:pt x="401" y="1784"/>
                    <a:pt x="892" y="1784"/>
                  </a:cubicBezTo>
                  <a:cubicBezTo>
                    <a:pt x="1383" y="1784"/>
                    <a:pt x="1783" y="1385"/>
                    <a:pt x="1783" y="892"/>
                  </a:cubicBezTo>
                  <a:cubicBezTo>
                    <a:pt x="1783" y="401"/>
                    <a:pt x="1386" y="1"/>
                    <a:pt x="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6532120" y="1132679"/>
              <a:ext cx="9306" cy="9261"/>
            </a:xfrm>
            <a:custGeom>
              <a:avLst/>
              <a:gdLst/>
              <a:ahLst/>
              <a:cxnLst/>
              <a:rect l="l" t="t" r="r" b="b"/>
              <a:pathLst>
                <a:path w="205" h="204" extrusionOk="0">
                  <a:moveTo>
                    <a:pt x="102" y="1"/>
                  </a:moveTo>
                  <a:cubicBezTo>
                    <a:pt x="47" y="1"/>
                    <a:pt x="1" y="46"/>
                    <a:pt x="1" y="101"/>
                  </a:cubicBezTo>
                  <a:cubicBezTo>
                    <a:pt x="1" y="157"/>
                    <a:pt x="46" y="203"/>
                    <a:pt x="102" y="203"/>
                  </a:cubicBezTo>
                  <a:cubicBezTo>
                    <a:pt x="158" y="203"/>
                    <a:pt x="204" y="158"/>
                    <a:pt x="204" y="101"/>
                  </a:cubicBezTo>
                  <a:cubicBezTo>
                    <a:pt x="204" y="46"/>
                    <a:pt x="15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6557678" y="1128094"/>
              <a:ext cx="9261" cy="9215"/>
            </a:xfrm>
            <a:custGeom>
              <a:avLst/>
              <a:gdLst/>
              <a:ahLst/>
              <a:cxnLst/>
              <a:rect l="l" t="t" r="r" b="b"/>
              <a:pathLst>
                <a:path w="204" h="203" extrusionOk="0">
                  <a:moveTo>
                    <a:pt x="102" y="1"/>
                  </a:moveTo>
                  <a:cubicBezTo>
                    <a:pt x="47" y="1"/>
                    <a:pt x="1" y="45"/>
                    <a:pt x="1" y="102"/>
                  </a:cubicBezTo>
                  <a:cubicBezTo>
                    <a:pt x="2" y="158"/>
                    <a:pt x="47" y="202"/>
                    <a:pt x="102" y="202"/>
                  </a:cubicBezTo>
                  <a:cubicBezTo>
                    <a:pt x="158" y="202"/>
                    <a:pt x="203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6583281" y="1133133"/>
              <a:ext cx="9261" cy="9261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102" y="0"/>
                  </a:moveTo>
                  <a:cubicBezTo>
                    <a:pt x="47" y="0"/>
                    <a:pt x="1" y="46"/>
                    <a:pt x="1" y="102"/>
                  </a:cubicBezTo>
                  <a:cubicBezTo>
                    <a:pt x="1" y="159"/>
                    <a:pt x="45" y="204"/>
                    <a:pt x="102" y="204"/>
                  </a:cubicBezTo>
                  <a:cubicBezTo>
                    <a:pt x="158" y="204"/>
                    <a:pt x="203" y="159"/>
                    <a:pt x="203" y="102"/>
                  </a:cubicBezTo>
                  <a:cubicBezTo>
                    <a:pt x="203" y="47"/>
                    <a:pt x="15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6604934" y="1147659"/>
              <a:ext cx="9306" cy="9215"/>
            </a:xfrm>
            <a:custGeom>
              <a:avLst/>
              <a:gdLst/>
              <a:ahLst/>
              <a:cxnLst/>
              <a:rect l="l" t="t" r="r" b="b"/>
              <a:pathLst>
                <a:path w="205" h="203" extrusionOk="0">
                  <a:moveTo>
                    <a:pt x="103" y="1"/>
                  </a:moveTo>
                  <a:cubicBezTo>
                    <a:pt x="47" y="1"/>
                    <a:pt x="1" y="45"/>
                    <a:pt x="1" y="101"/>
                  </a:cubicBezTo>
                  <a:cubicBezTo>
                    <a:pt x="3" y="158"/>
                    <a:pt x="47" y="202"/>
                    <a:pt x="103" y="202"/>
                  </a:cubicBezTo>
                  <a:cubicBezTo>
                    <a:pt x="158" y="202"/>
                    <a:pt x="204" y="158"/>
                    <a:pt x="204" y="101"/>
                  </a:cubicBezTo>
                  <a:cubicBezTo>
                    <a:pt x="204" y="45"/>
                    <a:pt x="15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6619506" y="1169313"/>
              <a:ext cx="9170" cy="9306"/>
            </a:xfrm>
            <a:custGeom>
              <a:avLst/>
              <a:gdLst/>
              <a:ahLst/>
              <a:cxnLst/>
              <a:rect l="l" t="t" r="r" b="b"/>
              <a:pathLst>
                <a:path w="202" h="205" extrusionOk="0">
                  <a:moveTo>
                    <a:pt x="100" y="1"/>
                  </a:moveTo>
                  <a:cubicBezTo>
                    <a:pt x="46" y="1"/>
                    <a:pt x="0" y="46"/>
                    <a:pt x="0" y="103"/>
                  </a:cubicBezTo>
                  <a:cubicBezTo>
                    <a:pt x="0" y="158"/>
                    <a:pt x="46" y="204"/>
                    <a:pt x="100" y="204"/>
                  </a:cubicBezTo>
                  <a:cubicBezTo>
                    <a:pt x="156" y="204"/>
                    <a:pt x="202" y="159"/>
                    <a:pt x="202" y="103"/>
                  </a:cubicBezTo>
                  <a:cubicBezTo>
                    <a:pt x="202" y="47"/>
                    <a:pt x="15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6624545" y="1194915"/>
              <a:ext cx="9306" cy="9306"/>
            </a:xfrm>
            <a:custGeom>
              <a:avLst/>
              <a:gdLst/>
              <a:ahLst/>
              <a:cxnLst/>
              <a:rect l="l" t="t" r="r" b="b"/>
              <a:pathLst>
                <a:path w="205" h="205" extrusionOk="0">
                  <a:moveTo>
                    <a:pt x="103" y="1"/>
                  </a:moveTo>
                  <a:cubicBezTo>
                    <a:pt x="46" y="1"/>
                    <a:pt x="1" y="46"/>
                    <a:pt x="1" y="103"/>
                  </a:cubicBezTo>
                  <a:cubicBezTo>
                    <a:pt x="1" y="158"/>
                    <a:pt x="46" y="204"/>
                    <a:pt x="103" y="204"/>
                  </a:cubicBezTo>
                  <a:cubicBezTo>
                    <a:pt x="158" y="204"/>
                    <a:pt x="205" y="159"/>
                    <a:pt x="205" y="103"/>
                  </a:cubicBezTo>
                  <a:cubicBezTo>
                    <a:pt x="205" y="47"/>
                    <a:pt x="15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6619506" y="1220564"/>
              <a:ext cx="9170" cy="9261"/>
            </a:xfrm>
            <a:custGeom>
              <a:avLst/>
              <a:gdLst/>
              <a:ahLst/>
              <a:cxnLst/>
              <a:rect l="l" t="t" r="r" b="b"/>
              <a:pathLst>
                <a:path w="202" h="204" extrusionOk="0">
                  <a:moveTo>
                    <a:pt x="100" y="0"/>
                  </a:moveTo>
                  <a:cubicBezTo>
                    <a:pt x="46" y="0"/>
                    <a:pt x="0" y="45"/>
                    <a:pt x="0" y="102"/>
                  </a:cubicBezTo>
                  <a:cubicBezTo>
                    <a:pt x="0" y="157"/>
                    <a:pt x="46" y="204"/>
                    <a:pt x="100" y="204"/>
                  </a:cubicBezTo>
                  <a:cubicBezTo>
                    <a:pt x="156" y="204"/>
                    <a:pt x="202" y="158"/>
                    <a:pt x="202" y="102"/>
                  </a:cubicBezTo>
                  <a:cubicBezTo>
                    <a:pt x="202" y="45"/>
                    <a:pt x="15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6605025" y="1242217"/>
              <a:ext cx="9215" cy="921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1" y="1"/>
                  </a:moveTo>
                  <a:cubicBezTo>
                    <a:pt x="45" y="1"/>
                    <a:pt x="1" y="45"/>
                    <a:pt x="1" y="102"/>
                  </a:cubicBezTo>
                  <a:cubicBezTo>
                    <a:pt x="1" y="158"/>
                    <a:pt x="45" y="202"/>
                    <a:pt x="101" y="202"/>
                  </a:cubicBezTo>
                  <a:cubicBezTo>
                    <a:pt x="157" y="202"/>
                    <a:pt x="202" y="158"/>
                    <a:pt x="202" y="102"/>
                  </a:cubicBezTo>
                  <a:cubicBezTo>
                    <a:pt x="202" y="47"/>
                    <a:pt x="15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6583281" y="1256698"/>
              <a:ext cx="9261" cy="9215"/>
            </a:xfrm>
            <a:custGeom>
              <a:avLst/>
              <a:gdLst/>
              <a:ahLst/>
              <a:cxnLst/>
              <a:rect l="l" t="t" r="r" b="b"/>
              <a:pathLst>
                <a:path w="204" h="203" extrusionOk="0">
                  <a:moveTo>
                    <a:pt x="102" y="0"/>
                  </a:moveTo>
                  <a:cubicBezTo>
                    <a:pt x="47" y="0"/>
                    <a:pt x="1" y="46"/>
                    <a:pt x="1" y="100"/>
                  </a:cubicBezTo>
                  <a:cubicBezTo>
                    <a:pt x="1" y="156"/>
                    <a:pt x="45" y="203"/>
                    <a:pt x="102" y="203"/>
                  </a:cubicBezTo>
                  <a:cubicBezTo>
                    <a:pt x="158" y="203"/>
                    <a:pt x="203" y="157"/>
                    <a:pt x="203" y="100"/>
                  </a:cubicBezTo>
                  <a:cubicBezTo>
                    <a:pt x="202" y="47"/>
                    <a:pt x="15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6557678" y="1261873"/>
              <a:ext cx="9261" cy="9170"/>
            </a:xfrm>
            <a:custGeom>
              <a:avLst/>
              <a:gdLst/>
              <a:ahLst/>
              <a:cxnLst/>
              <a:rect l="l" t="t" r="r" b="b"/>
              <a:pathLst>
                <a:path w="204" h="202" extrusionOk="0">
                  <a:moveTo>
                    <a:pt x="102" y="0"/>
                  </a:moveTo>
                  <a:cubicBezTo>
                    <a:pt x="47" y="0"/>
                    <a:pt x="1" y="44"/>
                    <a:pt x="1" y="100"/>
                  </a:cubicBezTo>
                  <a:cubicBezTo>
                    <a:pt x="1" y="155"/>
                    <a:pt x="45" y="202"/>
                    <a:pt x="102" y="202"/>
                  </a:cubicBezTo>
                  <a:cubicBezTo>
                    <a:pt x="158" y="202"/>
                    <a:pt x="202" y="157"/>
                    <a:pt x="202" y="100"/>
                  </a:cubicBez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6532120" y="1256698"/>
              <a:ext cx="9306" cy="9215"/>
            </a:xfrm>
            <a:custGeom>
              <a:avLst/>
              <a:gdLst/>
              <a:ahLst/>
              <a:cxnLst/>
              <a:rect l="l" t="t" r="r" b="b"/>
              <a:pathLst>
                <a:path w="205" h="203" extrusionOk="0">
                  <a:moveTo>
                    <a:pt x="102" y="0"/>
                  </a:moveTo>
                  <a:cubicBezTo>
                    <a:pt x="47" y="0"/>
                    <a:pt x="1" y="46"/>
                    <a:pt x="1" y="100"/>
                  </a:cubicBezTo>
                  <a:cubicBezTo>
                    <a:pt x="1" y="156"/>
                    <a:pt x="46" y="203"/>
                    <a:pt x="102" y="203"/>
                  </a:cubicBezTo>
                  <a:cubicBezTo>
                    <a:pt x="158" y="203"/>
                    <a:pt x="204" y="157"/>
                    <a:pt x="204" y="100"/>
                  </a:cubicBezTo>
                  <a:cubicBezTo>
                    <a:pt x="202" y="47"/>
                    <a:pt x="15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6510467" y="1242217"/>
              <a:ext cx="9215" cy="921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1" y="1"/>
                  </a:moveTo>
                  <a:cubicBezTo>
                    <a:pt x="45" y="1"/>
                    <a:pt x="1" y="45"/>
                    <a:pt x="1" y="102"/>
                  </a:cubicBezTo>
                  <a:cubicBezTo>
                    <a:pt x="1" y="158"/>
                    <a:pt x="45" y="202"/>
                    <a:pt x="101" y="202"/>
                  </a:cubicBezTo>
                  <a:cubicBezTo>
                    <a:pt x="156" y="202"/>
                    <a:pt x="202" y="158"/>
                    <a:pt x="202" y="102"/>
                  </a:cubicBezTo>
                  <a:cubicBezTo>
                    <a:pt x="202" y="47"/>
                    <a:pt x="15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6495941" y="1220564"/>
              <a:ext cx="9215" cy="9261"/>
            </a:xfrm>
            <a:custGeom>
              <a:avLst/>
              <a:gdLst/>
              <a:ahLst/>
              <a:cxnLst/>
              <a:rect l="l" t="t" r="r" b="b"/>
              <a:pathLst>
                <a:path w="203" h="204" extrusionOk="0">
                  <a:moveTo>
                    <a:pt x="102" y="0"/>
                  </a:moveTo>
                  <a:cubicBezTo>
                    <a:pt x="47" y="0"/>
                    <a:pt x="0" y="45"/>
                    <a:pt x="0" y="102"/>
                  </a:cubicBezTo>
                  <a:cubicBezTo>
                    <a:pt x="0" y="157"/>
                    <a:pt x="45" y="204"/>
                    <a:pt x="102" y="204"/>
                  </a:cubicBezTo>
                  <a:cubicBezTo>
                    <a:pt x="157" y="204"/>
                    <a:pt x="203" y="158"/>
                    <a:pt x="203" y="102"/>
                  </a:cubicBezTo>
                  <a:cubicBezTo>
                    <a:pt x="203" y="45"/>
                    <a:pt x="157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6490856" y="1194870"/>
              <a:ext cx="9261" cy="9306"/>
            </a:xfrm>
            <a:custGeom>
              <a:avLst/>
              <a:gdLst/>
              <a:ahLst/>
              <a:cxnLst/>
              <a:rect l="l" t="t" r="r" b="b"/>
              <a:pathLst>
                <a:path w="204" h="205" extrusionOk="0">
                  <a:moveTo>
                    <a:pt x="102" y="1"/>
                  </a:moveTo>
                  <a:cubicBezTo>
                    <a:pt x="46" y="1"/>
                    <a:pt x="1" y="46"/>
                    <a:pt x="1" y="102"/>
                  </a:cubicBezTo>
                  <a:cubicBezTo>
                    <a:pt x="1" y="159"/>
                    <a:pt x="46" y="204"/>
                    <a:pt x="102" y="204"/>
                  </a:cubicBezTo>
                  <a:cubicBezTo>
                    <a:pt x="157" y="204"/>
                    <a:pt x="203" y="159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6495941" y="1169313"/>
              <a:ext cx="9215" cy="9306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02" y="1"/>
                  </a:moveTo>
                  <a:cubicBezTo>
                    <a:pt x="47" y="1"/>
                    <a:pt x="0" y="46"/>
                    <a:pt x="0" y="103"/>
                  </a:cubicBezTo>
                  <a:cubicBezTo>
                    <a:pt x="0" y="158"/>
                    <a:pt x="47" y="204"/>
                    <a:pt x="102" y="204"/>
                  </a:cubicBezTo>
                  <a:cubicBezTo>
                    <a:pt x="157" y="204"/>
                    <a:pt x="203" y="159"/>
                    <a:pt x="203" y="103"/>
                  </a:cubicBezTo>
                  <a:cubicBezTo>
                    <a:pt x="203" y="47"/>
                    <a:pt x="15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6510467" y="1147659"/>
              <a:ext cx="9215" cy="921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1" y="1"/>
                  </a:moveTo>
                  <a:cubicBezTo>
                    <a:pt x="45" y="1"/>
                    <a:pt x="1" y="45"/>
                    <a:pt x="1" y="101"/>
                  </a:cubicBezTo>
                  <a:cubicBezTo>
                    <a:pt x="1" y="158"/>
                    <a:pt x="45" y="202"/>
                    <a:pt x="101" y="202"/>
                  </a:cubicBezTo>
                  <a:cubicBezTo>
                    <a:pt x="156" y="202"/>
                    <a:pt x="202" y="158"/>
                    <a:pt x="202" y="101"/>
                  </a:cubicBezTo>
                  <a:cubicBezTo>
                    <a:pt x="202" y="45"/>
                    <a:pt x="15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igshot One"/>
              <a:buNone/>
              <a:defRPr sz="31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●"/>
              <a:defRPr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○"/>
              <a:defRPr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■"/>
              <a:defRPr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●"/>
              <a:defRPr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○"/>
              <a:defRPr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■"/>
              <a:defRPr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●"/>
              <a:defRPr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○"/>
              <a:defRPr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mata"/>
              <a:buChar char="■"/>
              <a:defRPr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9" r:id="rId12"/>
    <p:sldLayoutId id="2147483684" r:id="rId13"/>
    <p:sldLayoutId id="2147483685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" name="Google Shape;5918;p38"/>
          <p:cNvSpPr txBox="1">
            <a:spLocks noGrp="1"/>
          </p:cNvSpPr>
          <p:nvPr>
            <p:ph type="subTitle" idx="1"/>
          </p:nvPr>
        </p:nvSpPr>
        <p:spPr>
          <a:xfrm rot="-377">
            <a:off x="5690100" y="3938047"/>
            <a:ext cx="27339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CSE-3209</a:t>
            </a:r>
            <a:endParaRPr dirty="0"/>
          </a:p>
        </p:txBody>
      </p:sp>
      <p:sp>
        <p:nvSpPr>
          <p:cNvPr id="5919" name="Google Shape;5919;p38"/>
          <p:cNvSpPr txBox="1">
            <a:spLocks noGrp="1"/>
          </p:cNvSpPr>
          <p:nvPr>
            <p:ph type="ctrTitle"/>
          </p:nvPr>
        </p:nvSpPr>
        <p:spPr>
          <a:xfrm>
            <a:off x="3320025" y="960250"/>
            <a:ext cx="5104200" cy="28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600" dirty="0">
                <a:solidFill>
                  <a:schemeClr val="dk1"/>
                </a:solidFill>
              </a:rPr>
              <a:t>Simulation and Modeling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5920" name="Google Shape;5920;p38"/>
          <p:cNvSpPr/>
          <p:nvPr/>
        </p:nvSpPr>
        <p:spPr>
          <a:xfrm>
            <a:off x="-3729615" y="-333842"/>
            <a:ext cx="3892" cy="1639"/>
          </a:xfrm>
          <a:custGeom>
            <a:avLst/>
            <a:gdLst/>
            <a:ahLst/>
            <a:cxnLst/>
            <a:rect l="l" t="t" r="r" b="b"/>
            <a:pathLst>
              <a:path w="19" h="8" extrusionOk="0">
                <a:moveTo>
                  <a:pt x="0" y="0"/>
                </a:moveTo>
                <a:cubicBezTo>
                  <a:pt x="5" y="3"/>
                  <a:pt x="11" y="5"/>
                  <a:pt x="18" y="8"/>
                </a:cubicBezTo>
                <a:cubicBezTo>
                  <a:pt x="13" y="5"/>
                  <a:pt x="5" y="3"/>
                  <a:pt x="0" y="0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1" name="Google Shape;5921;p38"/>
          <p:cNvSpPr/>
          <p:nvPr/>
        </p:nvSpPr>
        <p:spPr>
          <a:xfrm>
            <a:off x="-3721625" y="-329950"/>
            <a:ext cx="2458" cy="1434"/>
          </a:xfrm>
          <a:custGeom>
            <a:avLst/>
            <a:gdLst/>
            <a:ahLst/>
            <a:cxnLst/>
            <a:rect l="l" t="t" r="r" b="b"/>
            <a:pathLst>
              <a:path w="12" h="7" extrusionOk="0">
                <a:moveTo>
                  <a:pt x="0" y="0"/>
                </a:moveTo>
                <a:cubicBezTo>
                  <a:pt x="3" y="2"/>
                  <a:pt x="8" y="5"/>
                  <a:pt x="12" y="7"/>
                </a:cubicBezTo>
                <a:cubicBezTo>
                  <a:pt x="8" y="3"/>
                  <a:pt x="3" y="2"/>
                  <a:pt x="0" y="0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2" name="Google Shape;5922;p38"/>
          <p:cNvSpPr/>
          <p:nvPr/>
        </p:nvSpPr>
        <p:spPr>
          <a:xfrm>
            <a:off x="-3765464" y="-336300"/>
            <a:ext cx="26016" cy="5736"/>
          </a:xfrm>
          <a:custGeom>
            <a:avLst/>
            <a:gdLst/>
            <a:ahLst/>
            <a:cxnLst/>
            <a:rect l="l" t="t" r="r" b="b"/>
            <a:pathLst>
              <a:path w="127" h="28" extrusionOk="0">
                <a:moveTo>
                  <a:pt x="103" y="0"/>
                </a:moveTo>
                <a:cubicBezTo>
                  <a:pt x="67" y="0"/>
                  <a:pt x="31" y="10"/>
                  <a:pt x="0" y="27"/>
                </a:cubicBezTo>
                <a:cubicBezTo>
                  <a:pt x="32" y="10"/>
                  <a:pt x="69" y="1"/>
                  <a:pt x="105" y="1"/>
                </a:cubicBezTo>
                <a:cubicBezTo>
                  <a:pt x="112" y="1"/>
                  <a:pt x="119" y="1"/>
                  <a:pt x="127" y="2"/>
                </a:cubicBezTo>
                <a:cubicBezTo>
                  <a:pt x="119" y="1"/>
                  <a:pt x="111" y="0"/>
                  <a:pt x="103" y="0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3" name="Google Shape;5923;p38"/>
          <p:cNvSpPr/>
          <p:nvPr/>
        </p:nvSpPr>
        <p:spPr>
          <a:xfrm>
            <a:off x="-3737604" y="-335686"/>
            <a:ext cx="4712" cy="1434"/>
          </a:xfrm>
          <a:custGeom>
            <a:avLst/>
            <a:gdLst/>
            <a:ahLst/>
            <a:cxnLst/>
            <a:rect l="l" t="t" r="r" b="b"/>
            <a:pathLst>
              <a:path w="23" h="7" extrusionOk="0">
                <a:moveTo>
                  <a:pt x="0" y="1"/>
                </a:moveTo>
                <a:cubicBezTo>
                  <a:pt x="8" y="2"/>
                  <a:pt x="15" y="3"/>
                  <a:pt x="22" y="6"/>
                </a:cubicBezTo>
                <a:cubicBezTo>
                  <a:pt x="15" y="3"/>
                  <a:pt x="6" y="1"/>
                  <a:pt x="0" y="1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4" name="Google Shape;5924;p38"/>
          <p:cNvSpPr/>
          <p:nvPr/>
        </p:nvSpPr>
        <p:spPr>
          <a:xfrm>
            <a:off x="-4204877" y="-337529"/>
            <a:ext cx="4507" cy="819"/>
          </a:xfrm>
          <a:custGeom>
            <a:avLst/>
            <a:gdLst/>
            <a:ahLst/>
            <a:cxnLst/>
            <a:rect l="l" t="t" r="r" b="b"/>
            <a:pathLst>
              <a:path w="22" h="4" extrusionOk="0">
                <a:moveTo>
                  <a:pt x="21" y="0"/>
                </a:moveTo>
                <a:cubicBezTo>
                  <a:pt x="15" y="0"/>
                  <a:pt x="7" y="3"/>
                  <a:pt x="0" y="4"/>
                </a:cubicBezTo>
                <a:cubicBezTo>
                  <a:pt x="9" y="3"/>
                  <a:pt x="15" y="1"/>
                  <a:pt x="21" y="0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5" name="Google Shape;5925;p38"/>
          <p:cNvSpPr/>
          <p:nvPr/>
        </p:nvSpPr>
        <p:spPr>
          <a:xfrm>
            <a:off x="-4211842" y="-335686"/>
            <a:ext cx="3687" cy="1639"/>
          </a:xfrm>
          <a:custGeom>
            <a:avLst/>
            <a:gdLst/>
            <a:ahLst/>
            <a:cxnLst/>
            <a:rect l="l" t="t" r="r" b="b"/>
            <a:pathLst>
              <a:path w="18" h="8" extrusionOk="0">
                <a:moveTo>
                  <a:pt x="0" y="7"/>
                </a:moveTo>
                <a:cubicBezTo>
                  <a:pt x="6" y="4"/>
                  <a:pt x="11" y="3"/>
                  <a:pt x="17" y="1"/>
                </a:cubicBezTo>
                <a:cubicBezTo>
                  <a:pt x="11" y="3"/>
                  <a:pt x="6" y="4"/>
                  <a:pt x="0" y="7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6" name="Google Shape;5926;p38"/>
          <p:cNvSpPr/>
          <p:nvPr/>
        </p:nvSpPr>
        <p:spPr>
          <a:xfrm>
            <a:off x="-4219012" y="-331998"/>
            <a:ext cx="2868" cy="1639"/>
          </a:xfrm>
          <a:custGeom>
            <a:avLst/>
            <a:gdLst/>
            <a:ahLst/>
            <a:cxnLst/>
            <a:rect l="l" t="t" r="r" b="b"/>
            <a:pathLst>
              <a:path w="14" h="8" extrusionOk="0">
                <a:moveTo>
                  <a:pt x="13" y="1"/>
                </a:moveTo>
                <a:cubicBezTo>
                  <a:pt x="9" y="2"/>
                  <a:pt x="5" y="5"/>
                  <a:pt x="1" y="7"/>
                </a:cubicBezTo>
                <a:cubicBezTo>
                  <a:pt x="5" y="5"/>
                  <a:pt x="9" y="3"/>
                  <a:pt x="13" y="1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27" name="Google Shape;5927;p38"/>
          <p:cNvCxnSpPr/>
          <p:nvPr/>
        </p:nvCxnSpPr>
        <p:spPr>
          <a:xfrm rot="10800000">
            <a:off x="5628800" y="3892100"/>
            <a:ext cx="2809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928" name="Google Shape;5928;p38"/>
          <p:cNvGrpSpPr/>
          <p:nvPr/>
        </p:nvGrpSpPr>
        <p:grpSpPr>
          <a:xfrm>
            <a:off x="-657191" y="311809"/>
            <a:ext cx="5154537" cy="4422194"/>
            <a:chOff x="-750671" y="181400"/>
            <a:chExt cx="5408746" cy="4640297"/>
          </a:xfrm>
        </p:grpSpPr>
        <p:sp>
          <p:nvSpPr>
            <p:cNvPr id="5929" name="Google Shape;5929;p38"/>
            <p:cNvSpPr/>
            <p:nvPr/>
          </p:nvSpPr>
          <p:spPr>
            <a:xfrm flipH="1">
              <a:off x="118214" y="2809959"/>
              <a:ext cx="158364" cy="427947"/>
            </a:xfrm>
            <a:custGeom>
              <a:avLst/>
              <a:gdLst/>
              <a:ahLst/>
              <a:cxnLst/>
              <a:rect l="l" t="t" r="r" b="b"/>
              <a:pathLst>
                <a:path w="1085" h="2932" extrusionOk="0">
                  <a:moveTo>
                    <a:pt x="378" y="0"/>
                  </a:moveTo>
                  <a:cubicBezTo>
                    <a:pt x="518" y="350"/>
                    <a:pt x="596" y="732"/>
                    <a:pt x="596" y="1132"/>
                  </a:cubicBezTo>
                  <a:cubicBezTo>
                    <a:pt x="596" y="1305"/>
                    <a:pt x="581" y="1471"/>
                    <a:pt x="554" y="1637"/>
                  </a:cubicBezTo>
                  <a:cubicBezTo>
                    <a:pt x="504" y="1935"/>
                    <a:pt x="407" y="2218"/>
                    <a:pt x="278" y="2482"/>
                  </a:cubicBezTo>
                  <a:cubicBezTo>
                    <a:pt x="198" y="2641"/>
                    <a:pt x="106" y="2792"/>
                    <a:pt x="0" y="2932"/>
                  </a:cubicBezTo>
                  <a:lnTo>
                    <a:pt x="1084" y="2932"/>
                  </a:lnTo>
                  <a:lnTo>
                    <a:pt x="1084" y="2482"/>
                  </a:lnTo>
                  <a:lnTo>
                    <a:pt x="1084" y="1637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8"/>
            <p:cNvSpPr/>
            <p:nvPr/>
          </p:nvSpPr>
          <p:spPr>
            <a:xfrm flipH="1">
              <a:off x="987537" y="2810105"/>
              <a:ext cx="582224" cy="428239"/>
            </a:xfrm>
            <a:custGeom>
              <a:avLst/>
              <a:gdLst/>
              <a:ahLst/>
              <a:cxnLst/>
              <a:rect l="l" t="t" r="r" b="b"/>
              <a:pathLst>
                <a:path w="3989" h="2934" extrusionOk="0">
                  <a:moveTo>
                    <a:pt x="445" y="0"/>
                  </a:moveTo>
                  <a:cubicBezTo>
                    <a:pt x="449" y="25"/>
                    <a:pt x="454" y="50"/>
                    <a:pt x="458" y="76"/>
                  </a:cubicBezTo>
                  <a:lnTo>
                    <a:pt x="597" y="76"/>
                  </a:lnTo>
                  <a:cubicBezTo>
                    <a:pt x="804" y="76"/>
                    <a:pt x="976" y="214"/>
                    <a:pt x="976" y="385"/>
                  </a:cubicBezTo>
                  <a:cubicBezTo>
                    <a:pt x="976" y="555"/>
                    <a:pt x="804" y="693"/>
                    <a:pt x="597" y="693"/>
                  </a:cubicBezTo>
                  <a:lnTo>
                    <a:pt x="3" y="693"/>
                  </a:lnTo>
                  <a:lnTo>
                    <a:pt x="3" y="1584"/>
                  </a:lnTo>
                  <a:lnTo>
                    <a:pt x="102" y="1602"/>
                  </a:lnTo>
                  <a:cubicBezTo>
                    <a:pt x="142" y="1610"/>
                    <a:pt x="178" y="1621"/>
                    <a:pt x="213" y="1636"/>
                  </a:cubicBezTo>
                  <a:cubicBezTo>
                    <a:pt x="358" y="1692"/>
                    <a:pt x="453" y="1796"/>
                    <a:pt x="434" y="1896"/>
                  </a:cubicBezTo>
                  <a:cubicBezTo>
                    <a:pt x="416" y="1998"/>
                    <a:pt x="288" y="2064"/>
                    <a:pt x="129" y="2064"/>
                  </a:cubicBezTo>
                  <a:cubicBezTo>
                    <a:pt x="93" y="2064"/>
                    <a:pt x="56" y="2061"/>
                    <a:pt x="19" y="2054"/>
                  </a:cubicBezTo>
                  <a:lnTo>
                    <a:pt x="2" y="2050"/>
                  </a:lnTo>
                  <a:lnTo>
                    <a:pt x="2" y="2325"/>
                  </a:lnTo>
                  <a:lnTo>
                    <a:pt x="101" y="2344"/>
                  </a:lnTo>
                  <a:cubicBezTo>
                    <a:pt x="217" y="2365"/>
                    <a:pt x="314" y="2417"/>
                    <a:pt x="374" y="2481"/>
                  </a:cubicBezTo>
                  <a:cubicBezTo>
                    <a:pt x="419" y="2529"/>
                    <a:pt x="444" y="2583"/>
                    <a:pt x="433" y="2638"/>
                  </a:cubicBezTo>
                  <a:cubicBezTo>
                    <a:pt x="415" y="2739"/>
                    <a:pt x="285" y="2806"/>
                    <a:pt x="125" y="2806"/>
                  </a:cubicBezTo>
                  <a:cubicBezTo>
                    <a:pt x="90" y="2806"/>
                    <a:pt x="54" y="2803"/>
                    <a:pt x="18" y="2796"/>
                  </a:cubicBezTo>
                  <a:lnTo>
                    <a:pt x="1" y="2793"/>
                  </a:lnTo>
                  <a:lnTo>
                    <a:pt x="1" y="2933"/>
                  </a:lnTo>
                  <a:lnTo>
                    <a:pt x="3988" y="2933"/>
                  </a:lnTo>
                  <a:cubicBezTo>
                    <a:pt x="3884" y="2792"/>
                    <a:pt x="3791" y="2640"/>
                    <a:pt x="3712" y="2482"/>
                  </a:cubicBezTo>
                  <a:cubicBezTo>
                    <a:pt x="3582" y="2218"/>
                    <a:pt x="3487" y="1935"/>
                    <a:pt x="3438" y="1636"/>
                  </a:cubicBezTo>
                  <a:cubicBezTo>
                    <a:pt x="3409" y="1470"/>
                    <a:pt x="3394" y="1304"/>
                    <a:pt x="3394" y="1131"/>
                  </a:cubicBezTo>
                  <a:cubicBezTo>
                    <a:pt x="3394" y="731"/>
                    <a:pt x="3472" y="349"/>
                    <a:pt x="3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8"/>
            <p:cNvSpPr/>
            <p:nvPr/>
          </p:nvSpPr>
          <p:spPr>
            <a:xfrm flipH="1">
              <a:off x="672269" y="3015322"/>
              <a:ext cx="263015" cy="222877"/>
            </a:xfrm>
            <a:custGeom>
              <a:avLst/>
              <a:gdLst/>
              <a:ahLst/>
              <a:cxnLst/>
              <a:rect l="l" t="t" r="r" b="b"/>
              <a:pathLst>
                <a:path w="1802" h="1527" extrusionOk="0">
                  <a:moveTo>
                    <a:pt x="1" y="0"/>
                  </a:moveTo>
                  <a:cubicBezTo>
                    <a:pt x="11" y="78"/>
                    <a:pt x="27" y="155"/>
                    <a:pt x="46" y="230"/>
                  </a:cubicBezTo>
                  <a:cubicBezTo>
                    <a:pt x="123" y="546"/>
                    <a:pt x="274" y="833"/>
                    <a:pt x="477" y="1075"/>
                  </a:cubicBezTo>
                  <a:cubicBezTo>
                    <a:pt x="627" y="1253"/>
                    <a:pt x="806" y="1406"/>
                    <a:pt x="1008" y="1526"/>
                  </a:cubicBezTo>
                  <a:lnTo>
                    <a:pt x="1802" y="1526"/>
                  </a:lnTo>
                  <a:lnTo>
                    <a:pt x="1802" y="1075"/>
                  </a:lnTo>
                  <a:lnTo>
                    <a:pt x="1802" y="443"/>
                  </a:lnTo>
                  <a:cubicBezTo>
                    <a:pt x="1685" y="398"/>
                    <a:pt x="1581" y="324"/>
                    <a:pt x="1500" y="230"/>
                  </a:cubicBezTo>
                  <a:cubicBezTo>
                    <a:pt x="1440" y="162"/>
                    <a:pt x="1393" y="87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8"/>
            <p:cNvSpPr/>
            <p:nvPr/>
          </p:nvSpPr>
          <p:spPr>
            <a:xfrm flipH="1">
              <a:off x="1838906" y="2809667"/>
              <a:ext cx="1170725" cy="427947"/>
            </a:xfrm>
            <a:custGeom>
              <a:avLst/>
              <a:gdLst/>
              <a:ahLst/>
              <a:cxnLst/>
              <a:rect l="l" t="t" r="r" b="b"/>
              <a:pathLst>
                <a:path w="8021" h="2932" extrusionOk="0">
                  <a:moveTo>
                    <a:pt x="0" y="0"/>
                  </a:moveTo>
                  <a:lnTo>
                    <a:pt x="0" y="1636"/>
                  </a:lnTo>
                  <a:lnTo>
                    <a:pt x="0" y="2482"/>
                  </a:lnTo>
                  <a:lnTo>
                    <a:pt x="0" y="2932"/>
                  </a:lnTo>
                  <a:lnTo>
                    <a:pt x="7589" y="2932"/>
                  </a:lnTo>
                  <a:cubicBezTo>
                    <a:pt x="7583" y="2919"/>
                    <a:pt x="7583" y="2903"/>
                    <a:pt x="7585" y="2885"/>
                  </a:cubicBezTo>
                  <a:cubicBezTo>
                    <a:pt x="7604" y="2784"/>
                    <a:pt x="7733" y="2718"/>
                    <a:pt x="7893" y="2718"/>
                  </a:cubicBezTo>
                  <a:cubicBezTo>
                    <a:pt x="7928" y="2718"/>
                    <a:pt x="7964" y="2721"/>
                    <a:pt x="8000" y="2727"/>
                  </a:cubicBezTo>
                  <a:lnTo>
                    <a:pt x="8017" y="2730"/>
                  </a:lnTo>
                  <a:lnTo>
                    <a:pt x="8017" y="2483"/>
                  </a:lnTo>
                  <a:lnTo>
                    <a:pt x="8017" y="2456"/>
                  </a:lnTo>
                  <a:lnTo>
                    <a:pt x="7918" y="2437"/>
                  </a:lnTo>
                  <a:cubicBezTo>
                    <a:pt x="7712" y="2400"/>
                    <a:pt x="7564" y="2268"/>
                    <a:pt x="7586" y="2144"/>
                  </a:cubicBezTo>
                  <a:cubicBezTo>
                    <a:pt x="7605" y="2042"/>
                    <a:pt x="7734" y="1976"/>
                    <a:pt x="7893" y="1976"/>
                  </a:cubicBezTo>
                  <a:cubicBezTo>
                    <a:pt x="7928" y="1976"/>
                    <a:pt x="7964" y="1979"/>
                    <a:pt x="8001" y="1986"/>
                  </a:cubicBezTo>
                  <a:lnTo>
                    <a:pt x="8018" y="1988"/>
                  </a:lnTo>
                  <a:lnTo>
                    <a:pt x="8018" y="1714"/>
                  </a:lnTo>
                  <a:lnTo>
                    <a:pt x="7920" y="1696"/>
                  </a:lnTo>
                  <a:cubicBezTo>
                    <a:pt x="7857" y="1683"/>
                    <a:pt x="7799" y="1662"/>
                    <a:pt x="7749" y="1636"/>
                  </a:cubicBezTo>
                  <a:cubicBezTo>
                    <a:pt x="7638" y="1577"/>
                    <a:pt x="7572" y="1488"/>
                    <a:pt x="7588" y="1403"/>
                  </a:cubicBezTo>
                  <a:cubicBezTo>
                    <a:pt x="7606" y="1301"/>
                    <a:pt x="7735" y="1235"/>
                    <a:pt x="7895" y="1235"/>
                  </a:cubicBezTo>
                  <a:cubicBezTo>
                    <a:pt x="7930" y="1235"/>
                    <a:pt x="7966" y="1238"/>
                    <a:pt x="8002" y="1245"/>
                  </a:cubicBezTo>
                  <a:lnTo>
                    <a:pt x="8020" y="1248"/>
                  </a:lnTo>
                  <a:lnTo>
                    <a:pt x="8020" y="694"/>
                  </a:lnTo>
                  <a:lnTo>
                    <a:pt x="7427" y="694"/>
                  </a:lnTo>
                  <a:cubicBezTo>
                    <a:pt x="7227" y="694"/>
                    <a:pt x="7066" y="568"/>
                    <a:pt x="7050" y="409"/>
                  </a:cubicBezTo>
                  <a:cubicBezTo>
                    <a:pt x="7048" y="401"/>
                    <a:pt x="7047" y="394"/>
                    <a:pt x="7047" y="385"/>
                  </a:cubicBezTo>
                  <a:cubicBezTo>
                    <a:pt x="7047" y="215"/>
                    <a:pt x="7219" y="77"/>
                    <a:pt x="7427" y="77"/>
                  </a:cubicBezTo>
                  <a:lnTo>
                    <a:pt x="7565" y="77"/>
                  </a:lnTo>
                  <a:cubicBezTo>
                    <a:pt x="7569" y="51"/>
                    <a:pt x="7574" y="25"/>
                    <a:pt x="7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8"/>
            <p:cNvSpPr/>
            <p:nvPr/>
          </p:nvSpPr>
          <p:spPr>
            <a:xfrm flipH="1">
              <a:off x="18963" y="2683997"/>
              <a:ext cx="30505" cy="581495"/>
            </a:xfrm>
            <a:custGeom>
              <a:avLst/>
              <a:gdLst/>
              <a:ahLst/>
              <a:cxnLst/>
              <a:rect l="l" t="t" r="r" b="b"/>
              <a:pathLst>
                <a:path w="209" h="3984" extrusionOk="0">
                  <a:moveTo>
                    <a:pt x="1" y="1"/>
                  </a:moveTo>
                  <a:lnTo>
                    <a:pt x="1" y="2500"/>
                  </a:lnTo>
                  <a:lnTo>
                    <a:pt x="1" y="3984"/>
                  </a:lnTo>
                  <a:lnTo>
                    <a:pt x="209" y="3984"/>
                  </a:lnTo>
                  <a:lnTo>
                    <a:pt x="209" y="2500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8"/>
            <p:cNvSpPr/>
            <p:nvPr/>
          </p:nvSpPr>
          <p:spPr>
            <a:xfrm flipH="1">
              <a:off x="-750233" y="2584454"/>
              <a:ext cx="769926" cy="720300"/>
            </a:xfrm>
            <a:custGeom>
              <a:avLst/>
              <a:gdLst/>
              <a:ahLst/>
              <a:cxnLst/>
              <a:rect l="l" t="t" r="r" b="b"/>
              <a:pathLst>
                <a:path w="5275" h="4935" extrusionOk="0">
                  <a:moveTo>
                    <a:pt x="753" y="0"/>
                  </a:moveTo>
                  <a:lnTo>
                    <a:pt x="753" y="245"/>
                  </a:lnTo>
                  <a:cubicBezTo>
                    <a:pt x="753" y="261"/>
                    <a:pt x="754" y="275"/>
                    <a:pt x="756" y="289"/>
                  </a:cubicBezTo>
                  <a:lnTo>
                    <a:pt x="756" y="290"/>
                  </a:lnTo>
                  <a:cubicBezTo>
                    <a:pt x="756" y="292"/>
                    <a:pt x="759" y="294"/>
                    <a:pt x="759" y="295"/>
                  </a:cubicBezTo>
                  <a:cubicBezTo>
                    <a:pt x="761" y="306"/>
                    <a:pt x="765" y="319"/>
                    <a:pt x="769" y="330"/>
                  </a:cubicBezTo>
                  <a:cubicBezTo>
                    <a:pt x="771" y="336"/>
                    <a:pt x="774" y="342"/>
                    <a:pt x="776" y="347"/>
                  </a:cubicBezTo>
                  <a:cubicBezTo>
                    <a:pt x="781" y="354"/>
                    <a:pt x="783" y="361"/>
                    <a:pt x="787" y="367"/>
                  </a:cubicBezTo>
                  <a:cubicBezTo>
                    <a:pt x="791" y="373"/>
                    <a:pt x="795" y="379"/>
                    <a:pt x="799" y="384"/>
                  </a:cubicBezTo>
                  <a:cubicBezTo>
                    <a:pt x="803" y="389"/>
                    <a:pt x="807" y="395"/>
                    <a:pt x="812" y="400"/>
                  </a:cubicBezTo>
                  <a:lnTo>
                    <a:pt x="827" y="415"/>
                  </a:lnTo>
                  <a:cubicBezTo>
                    <a:pt x="832" y="420"/>
                    <a:pt x="838" y="424"/>
                    <a:pt x="844" y="428"/>
                  </a:cubicBezTo>
                  <a:cubicBezTo>
                    <a:pt x="849" y="432"/>
                    <a:pt x="854" y="436"/>
                    <a:pt x="860" y="439"/>
                  </a:cubicBezTo>
                  <a:cubicBezTo>
                    <a:pt x="866" y="442"/>
                    <a:pt x="872" y="446"/>
                    <a:pt x="881" y="451"/>
                  </a:cubicBezTo>
                  <a:lnTo>
                    <a:pt x="897" y="458"/>
                  </a:lnTo>
                  <a:cubicBezTo>
                    <a:pt x="904" y="462"/>
                    <a:pt x="914" y="463"/>
                    <a:pt x="923" y="466"/>
                  </a:cubicBezTo>
                  <a:cubicBezTo>
                    <a:pt x="928" y="468"/>
                    <a:pt x="933" y="469"/>
                    <a:pt x="938" y="471"/>
                  </a:cubicBezTo>
                  <a:cubicBezTo>
                    <a:pt x="952" y="473"/>
                    <a:pt x="966" y="474"/>
                    <a:pt x="981" y="474"/>
                  </a:cubicBezTo>
                  <a:lnTo>
                    <a:pt x="1136" y="474"/>
                  </a:lnTo>
                  <a:cubicBezTo>
                    <a:pt x="1030" y="708"/>
                    <a:pt x="793" y="872"/>
                    <a:pt x="521" y="872"/>
                  </a:cubicBezTo>
                  <a:lnTo>
                    <a:pt x="474" y="872"/>
                  </a:lnTo>
                  <a:lnTo>
                    <a:pt x="474" y="645"/>
                  </a:lnTo>
                  <a:cubicBezTo>
                    <a:pt x="474" y="630"/>
                    <a:pt x="472" y="615"/>
                    <a:pt x="470" y="600"/>
                  </a:cubicBezTo>
                  <a:cubicBezTo>
                    <a:pt x="469" y="595"/>
                    <a:pt x="466" y="592"/>
                    <a:pt x="465" y="587"/>
                  </a:cubicBezTo>
                  <a:cubicBezTo>
                    <a:pt x="463" y="577"/>
                    <a:pt x="460" y="568"/>
                    <a:pt x="458" y="560"/>
                  </a:cubicBezTo>
                  <a:lnTo>
                    <a:pt x="450" y="544"/>
                  </a:lnTo>
                  <a:cubicBezTo>
                    <a:pt x="445" y="536"/>
                    <a:pt x="442" y="530"/>
                    <a:pt x="438" y="523"/>
                  </a:cubicBezTo>
                  <a:cubicBezTo>
                    <a:pt x="434" y="518"/>
                    <a:pt x="432" y="512"/>
                    <a:pt x="427" y="508"/>
                  </a:cubicBezTo>
                  <a:cubicBezTo>
                    <a:pt x="423" y="500"/>
                    <a:pt x="418" y="495"/>
                    <a:pt x="413" y="490"/>
                  </a:cubicBezTo>
                  <a:cubicBezTo>
                    <a:pt x="408" y="484"/>
                    <a:pt x="403" y="481"/>
                    <a:pt x="398" y="475"/>
                  </a:cubicBezTo>
                  <a:cubicBezTo>
                    <a:pt x="393" y="471"/>
                    <a:pt x="387" y="466"/>
                    <a:pt x="382" y="462"/>
                  </a:cubicBezTo>
                  <a:cubicBezTo>
                    <a:pt x="377" y="458"/>
                    <a:pt x="370" y="453"/>
                    <a:pt x="365" y="449"/>
                  </a:cubicBezTo>
                  <a:cubicBezTo>
                    <a:pt x="360" y="446"/>
                    <a:pt x="355" y="444"/>
                    <a:pt x="349" y="440"/>
                  </a:cubicBezTo>
                  <a:cubicBezTo>
                    <a:pt x="343" y="436"/>
                    <a:pt x="335" y="432"/>
                    <a:pt x="328" y="430"/>
                  </a:cubicBezTo>
                  <a:cubicBezTo>
                    <a:pt x="324" y="427"/>
                    <a:pt x="319" y="426"/>
                    <a:pt x="316" y="425"/>
                  </a:cubicBezTo>
                  <a:cubicBezTo>
                    <a:pt x="306" y="422"/>
                    <a:pt x="298" y="420"/>
                    <a:pt x="289" y="417"/>
                  </a:cubicBezTo>
                  <a:cubicBezTo>
                    <a:pt x="274" y="414"/>
                    <a:pt x="259" y="412"/>
                    <a:pt x="244" y="412"/>
                  </a:cubicBezTo>
                  <a:lnTo>
                    <a:pt x="0" y="412"/>
                  </a:lnTo>
                  <a:lnTo>
                    <a:pt x="0" y="681"/>
                  </a:lnTo>
                  <a:lnTo>
                    <a:pt x="0" y="3182"/>
                  </a:lnTo>
                  <a:lnTo>
                    <a:pt x="0" y="4666"/>
                  </a:lnTo>
                  <a:lnTo>
                    <a:pt x="5" y="4666"/>
                  </a:lnTo>
                  <a:lnTo>
                    <a:pt x="5" y="4935"/>
                  </a:lnTo>
                  <a:lnTo>
                    <a:pt x="248" y="4935"/>
                  </a:lnTo>
                  <a:cubicBezTo>
                    <a:pt x="264" y="4935"/>
                    <a:pt x="279" y="4934"/>
                    <a:pt x="292" y="4932"/>
                  </a:cubicBezTo>
                  <a:cubicBezTo>
                    <a:pt x="296" y="4932"/>
                    <a:pt x="298" y="4929"/>
                    <a:pt x="302" y="4928"/>
                  </a:cubicBezTo>
                  <a:cubicBezTo>
                    <a:pt x="312" y="4925"/>
                    <a:pt x="323" y="4923"/>
                    <a:pt x="334" y="4918"/>
                  </a:cubicBezTo>
                  <a:cubicBezTo>
                    <a:pt x="339" y="4915"/>
                    <a:pt x="344" y="4913"/>
                    <a:pt x="348" y="4910"/>
                  </a:cubicBezTo>
                  <a:cubicBezTo>
                    <a:pt x="356" y="4906"/>
                    <a:pt x="364" y="4902"/>
                    <a:pt x="370" y="4898"/>
                  </a:cubicBezTo>
                  <a:cubicBezTo>
                    <a:pt x="376" y="4896"/>
                    <a:pt x="380" y="4891"/>
                    <a:pt x="385" y="4887"/>
                  </a:cubicBezTo>
                  <a:cubicBezTo>
                    <a:pt x="392" y="4882"/>
                    <a:pt x="398" y="4877"/>
                    <a:pt x="403" y="4871"/>
                  </a:cubicBezTo>
                  <a:cubicBezTo>
                    <a:pt x="407" y="4868"/>
                    <a:pt x="412" y="4864"/>
                    <a:pt x="416" y="4859"/>
                  </a:cubicBezTo>
                  <a:cubicBezTo>
                    <a:pt x="421" y="4852"/>
                    <a:pt x="426" y="4847"/>
                    <a:pt x="432" y="4840"/>
                  </a:cubicBezTo>
                  <a:cubicBezTo>
                    <a:pt x="435" y="4837"/>
                    <a:pt x="438" y="4831"/>
                    <a:pt x="440" y="4826"/>
                  </a:cubicBezTo>
                  <a:cubicBezTo>
                    <a:pt x="444" y="4819"/>
                    <a:pt x="448" y="4811"/>
                    <a:pt x="453" y="4803"/>
                  </a:cubicBezTo>
                  <a:cubicBezTo>
                    <a:pt x="455" y="4798"/>
                    <a:pt x="458" y="4793"/>
                    <a:pt x="459" y="4788"/>
                  </a:cubicBezTo>
                  <a:cubicBezTo>
                    <a:pt x="463" y="4780"/>
                    <a:pt x="465" y="4770"/>
                    <a:pt x="466" y="4761"/>
                  </a:cubicBezTo>
                  <a:cubicBezTo>
                    <a:pt x="469" y="4756"/>
                    <a:pt x="470" y="4751"/>
                    <a:pt x="471" y="4748"/>
                  </a:cubicBezTo>
                  <a:cubicBezTo>
                    <a:pt x="474" y="4733"/>
                    <a:pt x="475" y="4718"/>
                    <a:pt x="475" y="4704"/>
                  </a:cubicBezTo>
                  <a:lnTo>
                    <a:pt x="475" y="4476"/>
                  </a:lnTo>
                  <a:lnTo>
                    <a:pt x="475" y="4026"/>
                  </a:lnTo>
                  <a:lnTo>
                    <a:pt x="475" y="3180"/>
                  </a:lnTo>
                  <a:lnTo>
                    <a:pt x="475" y="1544"/>
                  </a:lnTo>
                  <a:lnTo>
                    <a:pt x="522" y="1544"/>
                  </a:lnTo>
                  <a:cubicBezTo>
                    <a:pt x="1172" y="1544"/>
                    <a:pt x="1716" y="1083"/>
                    <a:pt x="1846" y="470"/>
                  </a:cubicBezTo>
                  <a:lnTo>
                    <a:pt x="5045" y="470"/>
                  </a:lnTo>
                  <a:cubicBezTo>
                    <a:pt x="5059" y="470"/>
                    <a:pt x="5074" y="469"/>
                    <a:pt x="5089" y="466"/>
                  </a:cubicBezTo>
                  <a:cubicBezTo>
                    <a:pt x="5094" y="464"/>
                    <a:pt x="5098" y="463"/>
                    <a:pt x="5101" y="462"/>
                  </a:cubicBezTo>
                  <a:lnTo>
                    <a:pt x="5130" y="454"/>
                  </a:lnTo>
                  <a:cubicBezTo>
                    <a:pt x="5135" y="452"/>
                    <a:pt x="5138" y="451"/>
                    <a:pt x="5143" y="447"/>
                  </a:cubicBezTo>
                  <a:cubicBezTo>
                    <a:pt x="5152" y="443"/>
                    <a:pt x="5159" y="440"/>
                    <a:pt x="5167" y="436"/>
                  </a:cubicBezTo>
                  <a:cubicBezTo>
                    <a:pt x="5172" y="433"/>
                    <a:pt x="5175" y="430"/>
                    <a:pt x="5180" y="426"/>
                  </a:cubicBezTo>
                  <a:cubicBezTo>
                    <a:pt x="5188" y="421"/>
                    <a:pt x="5194" y="416"/>
                    <a:pt x="5199" y="411"/>
                  </a:cubicBezTo>
                  <a:cubicBezTo>
                    <a:pt x="5204" y="406"/>
                    <a:pt x="5209" y="403"/>
                    <a:pt x="5212" y="399"/>
                  </a:cubicBezTo>
                  <a:cubicBezTo>
                    <a:pt x="5217" y="394"/>
                    <a:pt x="5223" y="387"/>
                    <a:pt x="5228" y="380"/>
                  </a:cubicBezTo>
                  <a:cubicBezTo>
                    <a:pt x="5232" y="376"/>
                    <a:pt x="5236" y="372"/>
                    <a:pt x="5238" y="366"/>
                  </a:cubicBezTo>
                  <a:cubicBezTo>
                    <a:pt x="5243" y="359"/>
                    <a:pt x="5247" y="352"/>
                    <a:pt x="5251" y="345"/>
                  </a:cubicBezTo>
                  <a:lnTo>
                    <a:pt x="5258" y="329"/>
                  </a:lnTo>
                  <a:cubicBezTo>
                    <a:pt x="5262" y="321"/>
                    <a:pt x="5264" y="311"/>
                    <a:pt x="5267" y="304"/>
                  </a:cubicBezTo>
                  <a:cubicBezTo>
                    <a:pt x="5268" y="299"/>
                    <a:pt x="5270" y="294"/>
                    <a:pt x="5270" y="289"/>
                  </a:cubicBezTo>
                  <a:lnTo>
                    <a:pt x="5269" y="289"/>
                  </a:lnTo>
                  <a:cubicBezTo>
                    <a:pt x="5272" y="275"/>
                    <a:pt x="5274" y="261"/>
                    <a:pt x="5274" y="245"/>
                  </a:cubicBezTo>
                  <a:lnTo>
                    <a:pt x="5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8"/>
            <p:cNvSpPr/>
            <p:nvPr/>
          </p:nvSpPr>
          <p:spPr>
            <a:xfrm flipH="1">
              <a:off x="232061" y="2575550"/>
              <a:ext cx="799701" cy="799701"/>
            </a:xfrm>
            <a:custGeom>
              <a:avLst/>
              <a:gdLst/>
              <a:ahLst/>
              <a:cxnLst/>
              <a:rect l="l" t="t" r="r" b="b"/>
              <a:pathLst>
                <a:path w="5479" h="5479" extrusionOk="0">
                  <a:moveTo>
                    <a:pt x="3013" y="663"/>
                  </a:moveTo>
                  <a:cubicBezTo>
                    <a:pt x="3296" y="700"/>
                    <a:pt x="3561" y="795"/>
                    <a:pt x="3796" y="932"/>
                  </a:cubicBezTo>
                  <a:cubicBezTo>
                    <a:pt x="4081" y="1099"/>
                    <a:pt x="4321" y="1331"/>
                    <a:pt x="4499" y="1608"/>
                  </a:cubicBezTo>
                  <a:cubicBezTo>
                    <a:pt x="4663" y="1861"/>
                    <a:pt x="4773" y="2151"/>
                    <a:pt x="4815" y="2464"/>
                  </a:cubicBezTo>
                  <a:lnTo>
                    <a:pt x="3455" y="2464"/>
                  </a:lnTo>
                  <a:cubicBezTo>
                    <a:pt x="3377" y="2261"/>
                    <a:pt x="3217" y="2100"/>
                    <a:pt x="3013" y="2021"/>
                  </a:cubicBezTo>
                  <a:lnTo>
                    <a:pt x="3013" y="1608"/>
                  </a:lnTo>
                  <a:lnTo>
                    <a:pt x="3013" y="932"/>
                  </a:lnTo>
                  <a:lnTo>
                    <a:pt x="3013" y="663"/>
                  </a:lnTo>
                  <a:close/>
                  <a:moveTo>
                    <a:pt x="2463" y="663"/>
                  </a:moveTo>
                  <a:lnTo>
                    <a:pt x="2463" y="932"/>
                  </a:lnTo>
                  <a:lnTo>
                    <a:pt x="2463" y="1608"/>
                  </a:lnTo>
                  <a:lnTo>
                    <a:pt x="2463" y="2022"/>
                  </a:lnTo>
                  <a:cubicBezTo>
                    <a:pt x="2259" y="2100"/>
                    <a:pt x="2099" y="2261"/>
                    <a:pt x="2021" y="2465"/>
                  </a:cubicBezTo>
                  <a:lnTo>
                    <a:pt x="662" y="2465"/>
                  </a:lnTo>
                  <a:cubicBezTo>
                    <a:pt x="703" y="2151"/>
                    <a:pt x="815" y="1861"/>
                    <a:pt x="977" y="1608"/>
                  </a:cubicBezTo>
                  <a:cubicBezTo>
                    <a:pt x="1155" y="1331"/>
                    <a:pt x="1397" y="1098"/>
                    <a:pt x="1681" y="932"/>
                  </a:cubicBezTo>
                  <a:cubicBezTo>
                    <a:pt x="1916" y="793"/>
                    <a:pt x="2180" y="700"/>
                    <a:pt x="2463" y="663"/>
                  </a:cubicBezTo>
                  <a:close/>
                  <a:moveTo>
                    <a:pt x="2739" y="2353"/>
                  </a:moveTo>
                  <a:cubicBezTo>
                    <a:pt x="2952" y="2353"/>
                    <a:pt x="3124" y="2526"/>
                    <a:pt x="3124" y="2738"/>
                  </a:cubicBezTo>
                  <a:cubicBezTo>
                    <a:pt x="3124" y="2952"/>
                    <a:pt x="2952" y="3123"/>
                    <a:pt x="2739" y="3123"/>
                  </a:cubicBezTo>
                  <a:cubicBezTo>
                    <a:pt x="2526" y="3123"/>
                    <a:pt x="2354" y="2950"/>
                    <a:pt x="2354" y="2738"/>
                  </a:cubicBezTo>
                  <a:cubicBezTo>
                    <a:pt x="2353" y="2526"/>
                    <a:pt x="2526" y="2353"/>
                    <a:pt x="2739" y="2353"/>
                  </a:cubicBezTo>
                  <a:close/>
                  <a:moveTo>
                    <a:pt x="2022" y="3013"/>
                  </a:moveTo>
                  <a:cubicBezTo>
                    <a:pt x="2056" y="3097"/>
                    <a:pt x="2103" y="3175"/>
                    <a:pt x="2162" y="3243"/>
                  </a:cubicBezTo>
                  <a:cubicBezTo>
                    <a:pt x="2244" y="3337"/>
                    <a:pt x="2347" y="3411"/>
                    <a:pt x="2465" y="3455"/>
                  </a:cubicBezTo>
                  <a:lnTo>
                    <a:pt x="2465" y="4088"/>
                  </a:lnTo>
                  <a:lnTo>
                    <a:pt x="2464" y="4088"/>
                  </a:lnTo>
                  <a:lnTo>
                    <a:pt x="2464" y="4539"/>
                  </a:lnTo>
                  <a:lnTo>
                    <a:pt x="2464" y="4815"/>
                  </a:lnTo>
                  <a:cubicBezTo>
                    <a:pt x="2177" y="4777"/>
                    <a:pt x="1909" y="4681"/>
                    <a:pt x="1670" y="4539"/>
                  </a:cubicBezTo>
                  <a:cubicBezTo>
                    <a:pt x="1468" y="4419"/>
                    <a:pt x="1289" y="4266"/>
                    <a:pt x="1139" y="4088"/>
                  </a:cubicBezTo>
                  <a:cubicBezTo>
                    <a:pt x="936" y="3846"/>
                    <a:pt x="786" y="3559"/>
                    <a:pt x="708" y="3243"/>
                  </a:cubicBezTo>
                  <a:cubicBezTo>
                    <a:pt x="690" y="3167"/>
                    <a:pt x="673" y="3091"/>
                    <a:pt x="664" y="3013"/>
                  </a:cubicBezTo>
                  <a:close/>
                  <a:moveTo>
                    <a:pt x="4815" y="3015"/>
                  </a:moveTo>
                  <a:cubicBezTo>
                    <a:pt x="4804" y="3092"/>
                    <a:pt x="4788" y="3169"/>
                    <a:pt x="4769" y="3244"/>
                  </a:cubicBezTo>
                  <a:cubicBezTo>
                    <a:pt x="4692" y="3559"/>
                    <a:pt x="4541" y="3846"/>
                    <a:pt x="4339" y="4088"/>
                  </a:cubicBezTo>
                  <a:cubicBezTo>
                    <a:pt x="4188" y="4266"/>
                    <a:pt x="4008" y="4419"/>
                    <a:pt x="3806" y="4539"/>
                  </a:cubicBezTo>
                  <a:cubicBezTo>
                    <a:pt x="3567" y="4681"/>
                    <a:pt x="3300" y="4777"/>
                    <a:pt x="3012" y="4815"/>
                  </a:cubicBezTo>
                  <a:lnTo>
                    <a:pt x="3012" y="4539"/>
                  </a:lnTo>
                  <a:lnTo>
                    <a:pt x="3012" y="4088"/>
                  </a:lnTo>
                  <a:lnTo>
                    <a:pt x="3012" y="3456"/>
                  </a:lnTo>
                  <a:cubicBezTo>
                    <a:pt x="3131" y="3412"/>
                    <a:pt x="3234" y="3338"/>
                    <a:pt x="3316" y="3244"/>
                  </a:cubicBezTo>
                  <a:cubicBezTo>
                    <a:pt x="3375" y="3177"/>
                    <a:pt x="3423" y="3101"/>
                    <a:pt x="3455" y="3015"/>
                  </a:cubicBezTo>
                  <a:close/>
                  <a:moveTo>
                    <a:pt x="2739" y="0"/>
                  </a:moveTo>
                  <a:cubicBezTo>
                    <a:pt x="1226" y="0"/>
                    <a:pt x="0" y="1226"/>
                    <a:pt x="0" y="2739"/>
                  </a:cubicBezTo>
                  <a:cubicBezTo>
                    <a:pt x="0" y="2912"/>
                    <a:pt x="17" y="3081"/>
                    <a:pt x="48" y="3244"/>
                  </a:cubicBezTo>
                  <a:cubicBezTo>
                    <a:pt x="284" y="4515"/>
                    <a:pt x="1399" y="5479"/>
                    <a:pt x="2739" y="5479"/>
                  </a:cubicBezTo>
                  <a:cubicBezTo>
                    <a:pt x="4081" y="5479"/>
                    <a:pt x="5194" y="4516"/>
                    <a:pt x="5432" y="3244"/>
                  </a:cubicBezTo>
                  <a:cubicBezTo>
                    <a:pt x="5462" y="3081"/>
                    <a:pt x="5479" y="2912"/>
                    <a:pt x="5479" y="2739"/>
                  </a:cubicBezTo>
                  <a:cubicBezTo>
                    <a:pt x="5479" y="1226"/>
                    <a:pt x="4253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8"/>
            <p:cNvSpPr/>
            <p:nvPr/>
          </p:nvSpPr>
          <p:spPr>
            <a:xfrm flipH="1">
              <a:off x="-682217" y="1537642"/>
              <a:ext cx="632580" cy="601929"/>
            </a:xfrm>
            <a:custGeom>
              <a:avLst/>
              <a:gdLst/>
              <a:ahLst/>
              <a:cxnLst/>
              <a:rect l="l" t="t" r="r" b="b"/>
              <a:pathLst>
                <a:path w="4334" h="4124" extrusionOk="0">
                  <a:moveTo>
                    <a:pt x="1" y="0"/>
                  </a:moveTo>
                  <a:lnTo>
                    <a:pt x="1" y="452"/>
                  </a:lnTo>
                  <a:lnTo>
                    <a:pt x="1" y="2932"/>
                  </a:lnTo>
                  <a:lnTo>
                    <a:pt x="49" y="2932"/>
                  </a:lnTo>
                  <a:cubicBezTo>
                    <a:pt x="742" y="2932"/>
                    <a:pt x="1313" y="3454"/>
                    <a:pt x="1392" y="4124"/>
                  </a:cubicBezTo>
                  <a:lnTo>
                    <a:pt x="4333" y="4124"/>
                  </a:lnTo>
                  <a:lnTo>
                    <a:pt x="4333" y="3383"/>
                  </a:lnTo>
                  <a:cubicBezTo>
                    <a:pt x="4333" y="1523"/>
                    <a:pt x="2811" y="0"/>
                    <a:pt x="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8"/>
            <p:cNvSpPr/>
            <p:nvPr/>
          </p:nvSpPr>
          <p:spPr>
            <a:xfrm flipH="1">
              <a:off x="-682216" y="2307863"/>
              <a:ext cx="427947" cy="177338"/>
            </a:xfrm>
            <a:custGeom>
              <a:avLst/>
              <a:gdLst/>
              <a:ahLst/>
              <a:cxnLst/>
              <a:rect l="l" t="t" r="r" b="b"/>
              <a:pathLst>
                <a:path w="2932" h="1215" extrusionOk="0">
                  <a:moveTo>
                    <a:pt x="0" y="0"/>
                  </a:moveTo>
                  <a:lnTo>
                    <a:pt x="0" y="1214"/>
                  </a:lnTo>
                  <a:lnTo>
                    <a:pt x="2931" y="1214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8"/>
            <p:cNvSpPr/>
            <p:nvPr/>
          </p:nvSpPr>
          <p:spPr>
            <a:xfrm flipH="1">
              <a:off x="328831" y="3015322"/>
              <a:ext cx="263161" cy="222877"/>
            </a:xfrm>
            <a:custGeom>
              <a:avLst/>
              <a:gdLst/>
              <a:ahLst/>
              <a:cxnLst/>
              <a:rect l="l" t="t" r="r" b="b"/>
              <a:pathLst>
                <a:path w="1803" h="1527" extrusionOk="0">
                  <a:moveTo>
                    <a:pt x="443" y="0"/>
                  </a:moveTo>
                  <a:lnTo>
                    <a:pt x="443" y="2"/>
                  </a:lnTo>
                  <a:cubicBezTo>
                    <a:pt x="411" y="87"/>
                    <a:pt x="363" y="164"/>
                    <a:pt x="304" y="231"/>
                  </a:cubicBezTo>
                  <a:cubicBezTo>
                    <a:pt x="222" y="325"/>
                    <a:pt x="120" y="399"/>
                    <a:pt x="0" y="443"/>
                  </a:cubicBezTo>
                  <a:lnTo>
                    <a:pt x="0" y="1075"/>
                  </a:lnTo>
                  <a:lnTo>
                    <a:pt x="0" y="1526"/>
                  </a:lnTo>
                  <a:lnTo>
                    <a:pt x="794" y="1526"/>
                  </a:lnTo>
                  <a:cubicBezTo>
                    <a:pt x="996" y="1406"/>
                    <a:pt x="1175" y="1253"/>
                    <a:pt x="1327" y="1075"/>
                  </a:cubicBezTo>
                  <a:cubicBezTo>
                    <a:pt x="1530" y="833"/>
                    <a:pt x="1680" y="546"/>
                    <a:pt x="1758" y="230"/>
                  </a:cubicBezTo>
                  <a:cubicBezTo>
                    <a:pt x="1776" y="154"/>
                    <a:pt x="1792" y="78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8"/>
            <p:cNvSpPr/>
            <p:nvPr/>
          </p:nvSpPr>
          <p:spPr>
            <a:xfrm flipH="1">
              <a:off x="-682362" y="2653346"/>
              <a:ext cx="632580" cy="584998"/>
            </a:xfrm>
            <a:custGeom>
              <a:avLst/>
              <a:gdLst/>
              <a:ahLst/>
              <a:cxnLst/>
              <a:rect l="l" t="t" r="r" b="b"/>
              <a:pathLst>
                <a:path w="4334" h="4008" extrusionOk="0">
                  <a:moveTo>
                    <a:pt x="1372" y="1"/>
                  </a:moveTo>
                  <a:cubicBezTo>
                    <a:pt x="1243" y="613"/>
                    <a:pt x="699" y="1075"/>
                    <a:pt x="48" y="1075"/>
                  </a:cubicBezTo>
                  <a:lnTo>
                    <a:pt x="1" y="1075"/>
                  </a:lnTo>
                  <a:lnTo>
                    <a:pt x="1" y="2711"/>
                  </a:lnTo>
                  <a:lnTo>
                    <a:pt x="1" y="3556"/>
                  </a:lnTo>
                  <a:lnTo>
                    <a:pt x="1" y="4007"/>
                  </a:lnTo>
                  <a:lnTo>
                    <a:pt x="950" y="4007"/>
                  </a:lnTo>
                  <a:cubicBezTo>
                    <a:pt x="2025" y="4007"/>
                    <a:pt x="2985" y="3498"/>
                    <a:pt x="3607" y="2711"/>
                  </a:cubicBezTo>
                  <a:cubicBezTo>
                    <a:pt x="4060" y="2135"/>
                    <a:pt x="4333" y="1410"/>
                    <a:pt x="4333" y="624"/>
                  </a:cubicBezTo>
                  <a:lnTo>
                    <a:pt x="43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8"/>
            <p:cNvSpPr/>
            <p:nvPr/>
          </p:nvSpPr>
          <p:spPr>
            <a:xfrm flipH="1">
              <a:off x="328831" y="2810251"/>
              <a:ext cx="262869" cy="124940"/>
            </a:xfrm>
            <a:custGeom>
              <a:avLst/>
              <a:gdLst/>
              <a:ahLst/>
              <a:cxnLst/>
              <a:rect l="l" t="t" r="r" b="b"/>
              <a:pathLst>
                <a:path w="1801" h="856" extrusionOk="0">
                  <a:moveTo>
                    <a:pt x="0" y="0"/>
                  </a:moveTo>
                  <a:lnTo>
                    <a:pt x="0" y="414"/>
                  </a:lnTo>
                  <a:cubicBezTo>
                    <a:pt x="203" y="492"/>
                    <a:pt x="364" y="653"/>
                    <a:pt x="441" y="856"/>
                  </a:cubicBezTo>
                  <a:lnTo>
                    <a:pt x="1801" y="856"/>
                  </a:lnTo>
                  <a:cubicBezTo>
                    <a:pt x="1760" y="543"/>
                    <a:pt x="1649" y="253"/>
                    <a:pt x="1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8"/>
            <p:cNvSpPr/>
            <p:nvPr/>
          </p:nvSpPr>
          <p:spPr>
            <a:xfrm flipH="1">
              <a:off x="672123" y="2810105"/>
              <a:ext cx="263161" cy="124940"/>
            </a:xfrm>
            <a:custGeom>
              <a:avLst/>
              <a:gdLst/>
              <a:ahLst/>
              <a:cxnLst/>
              <a:rect l="l" t="t" r="r" b="b"/>
              <a:pathLst>
                <a:path w="1803" h="856" extrusionOk="0">
                  <a:moveTo>
                    <a:pt x="316" y="0"/>
                  </a:moveTo>
                  <a:cubicBezTo>
                    <a:pt x="153" y="253"/>
                    <a:pt x="42" y="543"/>
                    <a:pt x="1" y="856"/>
                  </a:cubicBezTo>
                  <a:lnTo>
                    <a:pt x="1360" y="856"/>
                  </a:lnTo>
                  <a:cubicBezTo>
                    <a:pt x="1438" y="654"/>
                    <a:pt x="1598" y="493"/>
                    <a:pt x="1803" y="414"/>
                  </a:cubicBezTo>
                  <a:lnTo>
                    <a:pt x="1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8"/>
            <p:cNvSpPr/>
            <p:nvPr/>
          </p:nvSpPr>
          <p:spPr>
            <a:xfrm flipH="1">
              <a:off x="118068" y="1537788"/>
              <a:ext cx="367083" cy="427801"/>
            </a:xfrm>
            <a:custGeom>
              <a:avLst/>
              <a:gdLst/>
              <a:ahLst/>
              <a:cxnLst/>
              <a:rect l="l" t="t" r="r" b="b"/>
              <a:pathLst>
                <a:path w="2515" h="2931" extrusionOk="0">
                  <a:moveTo>
                    <a:pt x="0" y="0"/>
                  </a:moveTo>
                  <a:cubicBezTo>
                    <a:pt x="41" y="117"/>
                    <a:pt x="78" y="236"/>
                    <a:pt x="112" y="357"/>
                  </a:cubicBezTo>
                  <a:cubicBezTo>
                    <a:pt x="114" y="361"/>
                    <a:pt x="115" y="365"/>
                    <a:pt x="116" y="370"/>
                  </a:cubicBezTo>
                  <a:cubicBezTo>
                    <a:pt x="125" y="398"/>
                    <a:pt x="132" y="424"/>
                    <a:pt x="139" y="452"/>
                  </a:cubicBezTo>
                  <a:cubicBezTo>
                    <a:pt x="144" y="465"/>
                    <a:pt x="147" y="479"/>
                    <a:pt x="150" y="493"/>
                  </a:cubicBezTo>
                  <a:cubicBezTo>
                    <a:pt x="150" y="494"/>
                    <a:pt x="152" y="497"/>
                    <a:pt x="152" y="498"/>
                  </a:cubicBezTo>
                  <a:cubicBezTo>
                    <a:pt x="253" y="899"/>
                    <a:pt x="307" y="1317"/>
                    <a:pt x="307" y="1749"/>
                  </a:cubicBezTo>
                  <a:cubicBezTo>
                    <a:pt x="307" y="2156"/>
                    <a:pt x="259" y="2551"/>
                    <a:pt x="168" y="2931"/>
                  </a:cubicBezTo>
                  <a:lnTo>
                    <a:pt x="2514" y="2931"/>
                  </a:lnTo>
                  <a:lnTo>
                    <a:pt x="2514" y="452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8"/>
            <p:cNvSpPr/>
            <p:nvPr/>
          </p:nvSpPr>
          <p:spPr>
            <a:xfrm flipH="1">
              <a:off x="49468" y="2644880"/>
              <a:ext cx="227402" cy="660166"/>
            </a:xfrm>
            <a:custGeom>
              <a:avLst/>
              <a:gdLst/>
              <a:ahLst/>
              <a:cxnLst/>
              <a:rect l="l" t="t" r="r" b="b"/>
              <a:pathLst>
                <a:path w="1558" h="4523" extrusionOk="0">
                  <a:moveTo>
                    <a:pt x="1314" y="1"/>
                  </a:moveTo>
                  <a:cubicBezTo>
                    <a:pt x="1298" y="1"/>
                    <a:pt x="1284" y="4"/>
                    <a:pt x="1269" y="6"/>
                  </a:cubicBezTo>
                  <a:cubicBezTo>
                    <a:pt x="1258" y="9"/>
                    <a:pt x="1250" y="11"/>
                    <a:pt x="1240" y="14"/>
                  </a:cubicBezTo>
                  <a:cubicBezTo>
                    <a:pt x="1237" y="16"/>
                    <a:pt x="1234" y="16"/>
                    <a:pt x="1230" y="17"/>
                  </a:cubicBezTo>
                  <a:cubicBezTo>
                    <a:pt x="1221" y="20"/>
                    <a:pt x="1214" y="23"/>
                    <a:pt x="1208" y="28"/>
                  </a:cubicBezTo>
                  <a:cubicBezTo>
                    <a:pt x="1202" y="31"/>
                    <a:pt x="1197" y="33"/>
                    <a:pt x="1193" y="37"/>
                  </a:cubicBezTo>
                  <a:cubicBezTo>
                    <a:pt x="1186" y="41"/>
                    <a:pt x="1181" y="46"/>
                    <a:pt x="1174" y="49"/>
                  </a:cubicBezTo>
                  <a:cubicBezTo>
                    <a:pt x="1169" y="54"/>
                    <a:pt x="1163" y="58"/>
                    <a:pt x="1160" y="62"/>
                  </a:cubicBezTo>
                  <a:lnTo>
                    <a:pt x="1145" y="76"/>
                  </a:lnTo>
                  <a:cubicBezTo>
                    <a:pt x="1140" y="81"/>
                    <a:pt x="1136" y="86"/>
                    <a:pt x="1132" y="94"/>
                  </a:cubicBezTo>
                  <a:cubicBezTo>
                    <a:pt x="1128" y="99"/>
                    <a:pt x="1124" y="104"/>
                    <a:pt x="1121" y="109"/>
                  </a:cubicBezTo>
                  <a:cubicBezTo>
                    <a:pt x="1118" y="116"/>
                    <a:pt x="1114" y="123"/>
                    <a:pt x="1110" y="130"/>
                  </a:cubicBezTo>
                  <a:lnTo>
                    <a:pt x="1102" y="146"/>
                  </a:lnTo>
                  <a:cubicBezTo>
                    <a:pt x="1098" y="155"/>
                    <a:pt x="1095" y="163"/>
                    <a:pt x="1094" y="173"/>
                  </a:cubicBezTo>
                  <a:cubicBezTo>
                    <a:pt x="1093" y="178"/>
                    <a:pt x="1091" y="181"/>
                    <a:pt x="1089" y="186"/>
                  </a:cubicBezTo>
                  <a:cubicBezTo>
                    <a:pt x="1087" y="201"/>
                    <a:pt x="1086" y="216"/>
                    <a:pt x="1086" y="231"/>
                  </a:cubicBezTo>
                  <a:lnTo>
                    <a:pt x="1086" y="458"/>
                  </a:lnTo>
                  <a:lnTo>
                    <a:pt x="0" y="458"/>
                  </a:lnTo>
                  <a:cubicBezTo>
                    <a:pt x="154" y="665"/>
                    <a:pt x="281" y="892"/>
                    <a:pt x="378" y="1134"/>
                  </a:cubicBezTo>
                  <a:lnTo>
                    <a:pt x="1086" y="1134"/>
                  </a:lnTo>
                  <a:lnTo>
                    <a:pt x="1086" y="2769"/>
                  </a:lnTo>
                  <a:lnTo>
                    <a:pt x="1086" y="3614"/>
                  </a:lnTo>
                  <a:lnTo>
                    <a:pt x="1086" y="4065"/>
                  </a:lnTo>
                  <a:lnTo>
                    <a:pt x="1086" y="4293"/>
                  </a:lnTo>
                  <a:cubicBezTo>
                    <a:pt x="1086" y="4308"/>
                    <a:pt x="1087" y="4322"/>
                    <a:pt x="1089" y="4336"/>
                  </a:cubicBezTo>
                  <a:cubicBezTo>
                    <a:pt x="1092" y="4341"/>
                    <a:pt x="1093" y="4346"/>
                    <a:pt x="1094" y="4350"/>
                  </a:cubicBezTo>
                  <a:lnTo>
                    <a:pt x="1102" y="4377"/>
                  </a:lnTo>
                  <a:cubicBezTo>
                    <a:pt x="1104" y="4383"/>
                    <a:pt x="1105" y="4388"/>
                    <a:pt x="1108" y="4392"/>
                  </a:cubicBezTo>
                  <a:cubicBezTo>
                    <a:pt x="1112" y="4399"/>
                    <a:pt x="1116" y="4408"/>
                    <a:pt x="1120" y="4414"/>
                  </a:cubicBezTo>
                  <a:cubicBezTo>
                    <a:pt x="1123" y="4419"/>
                    <a:pt x="1126" y="4424"/>
                    <a:pt x="1131" y="4429"/>
                  </a:cubicBezTo>
                  <a:cubicBezTo>
                    <a:pt x="1136" y="4435"/>
                    <a:pt x="1140" y="4442"/>
                    <a:pt x="1146" y="4447"/>
                  </a:cubicBezTo>
                  <a:cubicBezTo>
                    <a:pt x="1151" y="4451"/>
                    <a:pt x="1155" y="4456"/>
                    <a:pt x="1160" y="4461"/>
                  </a:cubicBezTo>
                  <a:cubicBezTo>
                    <a:pt x="1164" y="4466"/>
                    <a:pt x="1172" y="4471"/>
                    <a:pt x="1178" y="4475"/>
                  </a:cubicBezTo>
                  <a:cubicBezTo>
                    <a:pt x="1183" y="4478"/>
                    <a:pt x="1188" y="4483"/>
                    <a:pt x="1193" y="4486"/>
                  </a:cubicBezTo>
                  <a:cubicBezTo>
                    <a:pt x="1199" y="4489"/>
                    <a:pt x="1205" y="4493"/>
                    <a:pt x="1214" y="4497"/>
                  </a:cubicBezTo>
                  <a:lnTo>
                    <a:pt x="1230" y="4505"/>
                  </a:lnTo>
                  <a:cubicBezTo>
                    <a:pt x="1239" y="4509"/>
                    <a:pt x="1248" y="4512"/>
                    <a:pt x="1257" y="4514"/>
                  </a:cubicBezTo>
                  <a:lnTo>
                    <a:pt x="1269" y="4519"/>
                  </a:lnTo>
                  <a:cubicBezTo>
                    <a:pt x="1284" y="4521"/>
                    <a:pt x="1298" y="4523"/>
                    <a:pt x="1314" y="4523"/>
                  </a:cubicBezTo>
                  <a:lnTo>
                    <a:pt x="1558" y="4523"/>
                  </a:lnTo>
                  <a:lnTo>
                    <a:pt x="1558" y="4254"/>
                  </a:lnTo>
                  <a:lnTo>
                    <a:pt x="1558" y="2770"/>
                  </a:lnTo>
                  <a:lnTo>
                    <a:pt x="1558" y="270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8"/>
            <p:cNvSpPr/>
            <p:nvPr/>
          </p:nvSpPr>
          <p:spPr>
            <a:xfrm flipH="1">
              <a:off x="374953" y="2711583"/>
              <a:ext cx="217039" cy="98813"/>
            </a:xfrm>
            <a:custGeom>
              <a:avLst/>
              <a:gdLst/>
              <a:ahLst/>
              <a:cxnLst/>
              <a:rect l="l" t="t" r="r" b="b"/>
              <a:pathLst>
                <a:path w="1487" h="677" extrusionOk="0">
                  <a:moveTo>
                    <a:pt x="0" y="0"/>
                  </a:moveTo>
                  <a:lnTo>
                    <a:pt x="0" y="676"/>
                  </a:lnTo>
                  <a:lnTo>
                    <a:pt x="1486" y="676"/>
                  </a:lnTo>
                  <a:cubicBezTo>
                    <a:pt x="1308" y="398"/>
                    <a:pt x="1069" y="166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8"/>
            <p:cNvSpPr/>
            <p:nvPr/>
          </p:nvSpPr>
          <p:spPr>
            <a:xfrm flipH="1">
              <a:off x="1868828" y="2711583"/>
              <a:ext cx="1141388" cy="98813"/>
            </a:xfrm>
            <a:custGeom>
              <a:avLst/>
              <a:gdLst/>
              <a:ahLst/>
              <a:cxnLst/>
              <a:rect l="l" t="t" r="r" b="b"/>
              <a:pathLst>
                <a:path w="7820" h="677" extrusionOk="0">
                  <a:moveTo>
                    <a:pt x="0" y="0"/>
                  </a:moveTo>
                  <a:lnTo>
                    <a:pt x="0" y="676"/>
                  </a:lnTo>
                  <a:lnTo>
                    <a:pt x="7578" y="676"/>
                  </a:lnTo>
                  <a:cubicBezTo>
                    <a:pt x="7620" y="428"/>
                    <a:pt x="7704" y="198"/>
                    <a:pt x="7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8"/>
            <p:cNvSpPr/>
            <p:nvPr/>
          </p:nvSpPr>
          <p:spPr>
            <a:xfrm flipH="1">
              <a:off x="987099" y="2711583"/>
              <a:ext cx="553179" cy="98813"/>
            </a:xfrm>
            <a:custGeom>
              <a:avLst/>
              <a:gdLst/>
              <a:ahLst/>
              <a:cxnLst/>
              <a:rect l="l" t="t" r="r" b="b"/>
              <a:pathLst>
                <a:path w="3790" h="677" extrusionOk="0">
                  <a:moveTo>
                    <a:pt x="0" y="0"/>
                  </a:moveTo>
                  <a:cubicBezTo>
                    <a:pt x="116" y="198"/>
                    <a:pt x="199" y="428"/>
                    <a:pt x="242" y="676"/>
                  </a:cubicBezTo>
                  <a:lnTo>
                    <a:pt x="3411" y="676"/>
                  </a:lnTo>
                  <a:cubicBezTo>
                    <a:pt x="3508" y="434"/>
                    <a:pt x="3636" y="207"/>
                    <a:pt x="3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8"/>
            <p:cNvSpPr/>
            <p:nvPr/>
          </p:nvSpPr>
          <p:spPr>
            <a:xfrm flipH="1">
              <a:off x="671977" y="2711583"/>
              <a:ext cx="217039" cy="98813"/>
            </a:xfrm>
            <a:custGeom>
              <a:avLst/>
              <a:gdLst/>
              <a:ahLst/>
              <a:cxnLst/>
              <a:rect l="l" t="t" r="r" b="b"/>
              <a:pathLst>
                <a:path w="1487" h="677" extrusionOk="0">
                  <a:moveTo>
                    <a:pt x="705" y="0"/>
                  </a:moveTo>
                  <a:cubicBezTo>
                    <a:pt x="420" y="167"/>
                    <a:pt x="178" y="399"/>
                    <a:pt x="0" y="676"/>
                  </a:cubicBezTo>
                  <a:lnTo>
                    <a:pt x="1487" y="676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8"/>
            <p:cNvSpPr/>
            <p:nvPr/>
          </p:nvSpPr>
          <p:spPr>
            <a:xfrm flipH="1">
              <a:off x="19255" y="1510640"/>
              <a:ext cx="30213" cy="581641"/>
            </a:xfrm>
            <a:custGeom>
              <a:avLst/>
              <a:gdLst/>
              <a:ahLst/>
              <a:cxnLst/>
              <a:rect l="l" t="t" r="r" b="b"/>
              <a:pathLst>
                <a:path w="207" h="3985" extrusionOk="0">
                  <a:moveTo>
                    <a:pt x="1" y="1"/>
                  </a:moveTo>
                  <a:lnTo>
                    <a:pt x="1" y="3985"/>
                  </a:lnTo>
                  <a:lnTo>
                    <a:pt x="206" y="3985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8"/>
            <p:cNvSpPr/>
            <p:nvPr/>
          </p:nvSpPr>
          <p:spPr>
            <a:xfrm flipH="1">
              <a:off x="49760" y="1471377"/>
              <a:ext cx="442251" cy="659582"/>
            </a:xfrm>
            <a:custGeom>
              <a:avLst/>
              <a:gdLst/>
              <a:ahLst/>
              <a:cxnLst/>
              <a:rect l="l" t="t" r="r" b="b"/>
              <a:pathLst>
                <a:path w="3030" h="4519" extrusionOk="0">
                  <a:moveTo>
                    <a:pt x="2789" y="1"/>
                  </a:moveTo>
                  <a:cubicBezTo>
                    <a:pt x="2773" y="1"/>
                    <a:pt x="2759" y="4"/>
                    <a:pt x="2745" y="6"/>
                  </a:cubicBezTo>
                  <a:cubicBezTo>
                    <a:pt x="2735" y="8"/>
                    <a:pt x="2727" y="11"/>
                    <a:pt x="2720" y="14"/>
                  </a:cubicBezTo>
                  <a:cubicBezTo>
                    <a:pt x="2714" y="15"/>
                    <a:pt x="2710" y="17"/>
                    <a:pt x="2705" y="19"/>
                  </a:cubicBezTo>
                  <a:cubicBezTo>
                    <a:pt x="2697" y="21"/>
                    <a:pt x="2690" y="25"/>
                    <a:pt x="2683" y="29"/>
                  </a:cubicBezTo>
                  <a:lnTo>
                    <a:pt x="2667" y="37"/>
                  </a:lnTo>
                  <a:cubicBezTo>
                    <a:pt x="2660" y="41"/>
                    <a:pt x="2655" y="46"/>
                    <a:pt x="2648" y="50"/>
                  </a:cubicBezTo>
                  <a:cubicBezTo>
                    <a:pt x="2643" y="53"/>
                    <a:pt x="2637" y="58"/>
                    <a:pt x="2634" y="62"/>
                  </a:cubicBezTo>
                  <a:cubicBezTo>
                    <a:pt x="2629" y="67"/>
                    <a:pt x="2624" y="71"/>
                    <a:pt x="2619" y="77"/>
                  </a:cubicBezTo>
                  <a:cubicBezTo>
                    <a:pt x="2614" y="82"/>
                    <a:pt x="2610" y="87"/>
                    <a:pt x="2606" y="92"/>
                  </a:cubicBezTo>
                  <a:lnTo>
                    <a:pt x="2594" y="108"/>
                  </a:lnTo>
                  <a:cubicBezTo>
                    <a:pt x="2590" y="115"/>
                    <a:pt x="2586" y="121"/>
                    <a:pt x="2582" y="129"/>
                  </a:cubicBezTo>
                  <a:lnTo>
                    <a:pt x="2574" y="145"/>
                  </a:lnTo>
                  <a:cubicBezTo>
                    <a:pt x="2571" y="153"/>
                    <a:pt x="2569" y="162"/>
                    <a:pt x="2567" y="172"/>
                  </a:cubicBezTo>
                  <a:cubicBezTo>
                    <a:pt x="2565" y="177"/>
                    <a:pt x="2563" y="180"/>
                    <a:pt x="2562" y="185"/>
                  </a:cubicBezTo>
                  <a:cubicBezTo>
                    <a:pt x="2559" y="200"/>
                    <a:pt x="2558" y="215"/>
                    <a:pt x="2558" y="230"/>
                  </a:cubicBezTo>
                  <a:lnTo>
                    <a:pt x="2558" y="453"/>
                  </a:lnTo>
                  <a:lnTo>
                    <a:pt x="2558" y="904"/>
                  </a:lnTo>
                  <a:lnTo>
                    <a:pt x="2558" y="3384"/>
                  </a:lnTo>
                  <a:lnTo>
                    <a:pt x="212" y="3384"/>
                  </a:lnTo>
                  <a:cubicBezTo>
                    <a:pt x="207" y="3406"/>
                    <a:pt x="201" y="3430"/>
                    <a:pt x="196" y="3452"/>
                  </a:cubicBezTo>
                  <a:cubicBezTo>
                    <a:pt x="196" y="3453"/>
                    <a:pt x="195" y="3454"/>
                    <a:pt x="195" y="3458"/>
                  </a:cubicBezTo>
                  <a:cubicBezTo>
                    <a:pt x="184" y="3499"/>
                    <a:pt x="173" y="3539"/>
                    <a:pt x="160" y="3581"/>
                  </a:cubicBezTo>
                  <a:cubicBezTo>
                    <a:pt x="159" y="3585"/>
                    <a:pt x="158" y="3589"/>
                    <a:pt x="158" y="3594"/>
                  </a:cubicBezTo>
                  <a:cubicBezTo>
                    <a:pt x="113" y="3753"/>
                    <a:pt x="60" y="3908"/>
                    <a:pt x="1" y="4060"/>
                  </a:cubicBezTo>
                  <a:lnTo>
                    <a:pt x="2558" y="4060"/>
                  </a:lnTo>
                  <a:lnTo>
                    <a:pt x="2558" y="4291"/>
                  </a:lnTo>
                  <a:cubicBezTo>
                    <a:pt x="2558" y="4305"/>
                    <a:pt x="2559" y="4319"/>
                    <a:pt x="2562" y="4334"/>
                  </a:cubicBezTo>
                  <a:cubicBezTo>
                    <a:pt x="2563" y="4339"/>
                    <a:pt x="2565" y="4343"/>
                    <a:pt x="2567" y="4348"/>
                  </a:cubicBezTo>
                  <a:lnTo>
                    <a:pt x="2574" y="4375"/>
                  </a:lnTo>
                  <a:cubicBezTo>
                    <a:pt x="2577" y="4380"/>
                    <a:pt x="2578" y="4385"/>
                    <a:pt x="2580" y="4390"/>
                  </a:cubicBezTo>
                  <a:cubicBezTo>
                    <a:pt x="2585" y="4397"/>
                    <a:pt x="2589" y="4406"/>
                    <a:pt x="2593" y="4412"/>
                  </a:cubicBezTo>
                  <a:cubicBezTo>
                    <a:pt x="2595" y="4417"/>
                    <a:pt x="2599" y="4421"/>
                    <a:pt x="2601" y="4427"/>
                  </a:cubicBezTo>
                  <a:cubicBezTo>
                    <a:pt x="2607" y="4433"/>
                    <a:pt x="2612" y="4439"/>
                    <a:pt x="2617" y="4445"/>
                  </a:cubicBezTo>
                  <a:lnTo>
                    <a:pt x="2630" y="4456"/>
                  </a:lnTo>
                  <a:cubicBezTo>
                    <a:pt x="2636" y="4462"/>
                    <a:pt x="2642" y="4467"/>
                    <a:pt x="2648" y="4472"/>
                  </a:cubicBezTo>
                  <a:cubicBezTo>
                    <a:pt x="2652" y="4476"/>
                    <a:pt x="2657" y="4479"/>
                    <a:pt x="2663" y="4483"/>
                  </a:cubicBezTo>
                  <a:cubicBezTo>
                    <a:pt x="2670" y="4488"/>
                    <a:pt x="2677" y="4492"/>
                    <a:pt x="2685" y="4496"/>
                  </a:cubicBezTo>
                  <a:cubicBezTo>
                    <a:pt x="2690" y="4498"/>
                    <a:pt x="2694" y="4502"/>
                    <a:pt x="2700" y="4503"/>
                  </a:cubicBezTo>
                  <a:cubicBezTo>
                    <a:pt x="2710" y="4507"/>
                    <a:pt x="2722" y="4511"/>
                    <a:pt x="2734" y="4513"/>
                  </a:cubicBezTo>
                  <a:cubicBezTo>
                    <a:pt x="2736" y="4513"/>
                    <a:pt x="2737" y="4514"/>
                    <a:pt x="2741" y="4514"/>
                  </a:cubicBezTo>
                  <a:cubicBezTo>
                    <a:pt x="2755" y="4517"/>
                    <a:pt x="2769" y="4519"/>
                    <a:pt x="2785" y="4519"/>
                  </a:cubicBezTo>
                  <a:lnTo>
                    <a:pt x="3030" y="4519"/>
                  </a:lnTo>
                  <a:lnTo>
                    <a:pt x="3030" y="4250"/>
                  </a:lnTo>
                  <a:lnTo>
                    <a:pt x="3030" y="266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8"/>
            <p:cNvSpPr/>
            <p:nvPr/>
          </p:nvSpPr>
          <p:spPr>
            <a:xfrm flipH="1">
              <a:off x="-711262" y="2554094"/>
              <a:ext cx="581495" cy="30213"/>
            </a:xfrm>
            <a:custGeom>
              <a:avLst/>
              <a:gdLst/>
              <a:ahLst/>
              <a:cxnLst/>
              <a:rect l="l" t="t" r="r" b="b"/>
              <a:pathLst>
                <a:path w="3984" h="207" extrusionOk="0">
                  <a:moveTo>
                    <a:pt x="0" y="1"/>
                  </a:moveTo>
                  <a:lnTo>
                    <a:pt x="0" y="206"/>
                  </a:lnTo>
                  <a:lnTo>
                    <a:pt x="3983" y="206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8"/>
            <p:cNvSpPr/>
            <p:nvPr/>
          </p:nvSpPr>
          <p:spPr>
            <a:xfrm flipH="1">
              <a:off x="-750671" y="2239117"/>
              <a:ext cx="660896" cy="315706"/>
            </a:xfrm>
            <a:custGeom>
              <a:avLst/>
              <a:gdLst/>
              <a:ahLst/>
              <a:cxnLst/>
              <a:rect l="l" t="t" r="r" b="b"/>
              <a:pathLst>
                <a:path w="4528" h="2163" extrusionOk="0">
                  <a:moveTo>
                    <a:pt x="1" y="1"/>
                  </a:moveTo>
                  <a:lnTo>
                    <a:pt x="1" y="245"/>
                  </a:lnTo>
                  <a:cubicBezTo>
                    <a:pt x="1" y="260"/>
                    <a:pt x="3" y="275"/>
                    <a:pt x="5" y="289"/>
                  </a:cubicBezTo>
                  <a:lnTo>
                    <a:pt x="5" y="291"/>
                  </a:lnTo>
                  <a:cubicBezTo>
                    <a:pt x="5" y="292"/>
                    <a:pt x="5" y="292"/>
                    <a:pt x="6" y="293"/>
                  </a:cubicBezTo>
                  <a:cubicBezTo>
                    <a:pt x="10" y="307"/>
                    <a:pt x="14" y="318"/>
                    <a:pt x="19" y="330"/>
                  </a:cubicBezTo>
                  <a:cubicBezTo>
                    <a:pt x="21" y="335"/>
                    <a:pt x="23" y="342"/>
                    <a:pt x="26" y="347"/>
                  </a:cubicBezTo>
                  <a:cubicBezTo>
                    <a:pt x="31" y="354"/>
                    <a:pt x="33" y="361"/>
                    <a:pt x="37" y="367"/>
                  </a:cubicBezTo>
                  <a:cubicBezTo>
                    <a:pt x="41" y="372"/>
                    <a:pt x="45" y="378"/>
                    <a:pt x="49" y="385"/>
                  </a:cubicBezTo>
                  <a:cubicBezTo>
                    <a:pt x="53" y="389"/>
                    <a:pt x="57" y="395"/>
                    <a:pt x="62" y="400"/>
                  </a:cubicBezTo>
                  <a:cubicBezTo>
                    <a:pt x="68" y="405"/>
                    <a:pt x="72" y="411"/>
                    <a:pt x="76" y="414"/>
                  </a:cubicBezTo>
                  <a:cubicBezTo>
                    <a:pt x="81" y="420"/>
                    <a:pt x="87" y="424"/>
                    <a:pt x="93" y="428"/>
                  </a:cubicBezTo>
                  <a:lnTo>
                    <a:pt x="109" y="440"/>
                  </a:lnTo>
                  <a:cubicBezTo>
                    <a:pt x="115" y="444"/>
                    <a:pt x="121" y="448"/>
                    <a:pt x="128" y="450"/>
                  </a:cubicBezTo>
                  <a:cubicBezTo>
                    <a:pt x="133" y="452"/>
                    <a:pt x="138" y="455"/>
                    <a:pt x="146" y="459"/>
                  </a:cubicBezTo>
                  <a:cubicBezTo>
                    <a:pt x="153" y="462"/>
                    <a:pt x="162" y="464"/>
                    <a:pt x="172" y="466"/>
                  </a:cubicBezTo>
                  <a:cubicBezTo>
                    <a:pt x="177" y="467"/>
                    <a:pt x="180" y="469"/>
                    <a:pt x="186" y="470"/>
                  </a:cubicBezTo>
                  <a:cubicBezTo>
                    <a:pt x="200" y="472"/>
                    <a:pt x="215" y="474"/>
                    <a:pt x="230" y="474"/>
                  </a:cubicBezTo>
                  <a:lnTo>
                    <a:pt x="445" y="474"/>
                  </a:lnTo>
                  <a:lnTo>
                    <a:pt x="445" y="1688"/>
                  </a:lnTo>
                  <a:lnTo>
                    <a:pt x="230" y="1688"/>
                  </a:lnTo>
                  <a:cubicBezTo>
                    <a:pt x="215" y="1688"/>
                    <a:pt x="200" y="1689"/>
                    <a:pt x="186" y="1692"/>
                  </a:cubicBezTo>
                  <a:cubicBezTo>
                    <a:pt x="180" y="1694"/>
                    <a:pt x="177" y="1695"/>
                    <a:pt x="172" y="1696"/>
                  </a:cubicBezTo>
                  <a:cubicBezTo>
                    <a:pt x="162" y="1699"/>
                    <a:pt x="153" y="1701"/>
                    <a:pt x="146" y="1704"/>
                  </a:cubicBezTo>
                  <a:lnTo>
                    <a:pt x="129" y="1711"/>
                  </a:lnTo>
                  <a:cubicBezTo>
                    <a:pt x="122" y="1716"/>
                    <a:pt x="115" y="1719"/>
                    <a:pt x="108" y="1724"/>
                  </a:cubicBezTo>
                  <a:cubicBezTo>
                    <a:pt x="102" y="1727"/>
                    <a:pt x="98" y="1730"/>
                    <a:pt x="92" y="1735"/>
                  </a:cubicBezTo>
                  <a:cubicBezTo>
                    <a:pt x="87" y="1738"/>
                    <a:pt x="80" y="1743"/>
                    <a:pt x="75" y="1748"/>
                  </a:cubicBezTo>
                  <a:cubicBezTo>
                    <a:pt x="70" y="1753"/>
                    <a:pt x="65" y="1758"/>
                    <a:pt x="60" y="1763"/>
                  </a:cubicBezTo>
                  <a:cubicBezTo>
                    <a:pt x="55" y="1768"/>
                    <a:pt x="52" y="1774"/>
                    <a:pt x="48" y="1780"/>
                  </a:cubicBezTo>
                  <a:lnTo>
                    <a:pt x="36" y="1796"/>
                  </a:lnTo>
                  <a:cubicBezTo>
                    <a:pt x="32" y="1803"/>
                    <a:pt x="28" y="1810"/>
                    <a:pt x="23" y="1817"/>
                  </a:cubicBezTo>
                  <a:lnTo>
                    <a:pt x="16" y="1833"/>
                  </a:lnTo>
                  <a:cubicBezTo>
                    <a:pt x="11" y="1846"/>
                    <a:pt x="6" y="1859"/>
                    <a:pt x="4" y="1873"/>
                  </a:cubicBezTo>
                  <a:lnTo>
                    <a:pt x="4" y="1874"/>
                  </a:lnTo>
                  <a:cubicBezTo>
                    <a:pt x="1" y="1889"/>
                    <a:pt x="0" y="1904"/>
                    <a:pt x="0" y="1919"/>
                  </a:cubicBezTo>
                  <a:lnTo>
                    <a:pt x="0" y="2163"/>
                  </a:lnTo>
                  <a:lnTo>
                    <a:pt x="4527" y="2163"/>
                  </a:lnTo>
                  <a:lnTo>
                    <a:pt x="4527" y="2159"/>
                  </a:lnTo>
                  <a:lnTo>
                    <a:pt x="4527" y="1915"/>
                  </a:lnTo>
                  <a:cubicBezTo>
                    <a:pt x="4527" y="1899"/>
                    <a:pt x="4524" y="1884"/>
                    <a:pt x="4522" y="1870"/>
                  </a:cubicBezTo>
                  <a:lnTo>
                    <a:pt x="4523" y="1870"/>
                  </a:lnTo>
                  <a:cubicBezTo>
                    <a:pt x="4522" y="1866"/>
                    <a:pt x="4520" y="1862"/>
                    <a:pt x="4519" y="1857"/>
                  </a:cubicBezTo>
                  <a:cubicBezTo>
                    <a:pt x="4517" y="1847"/>
                    <a:pt x="4514" y="1838"/>
                    <a:pt x="4509" y="1830"/>
                  </a:cubicBezTo>
                  <a:cubicBezTo>
                    <a:pt x="4507" y="1824"/>
                    <a:pt x="4504" y="1819"/>
                    <a:pt x="4502" y="1815"/>
                  </a:cubicBezTo>
                  <a:cubicBezTo>
                    <a:pt x="4498" y="1806"/>
                    <a:pt x="4494" y="1799"/>
                    <a:pt x="4490" y="1793"/>
                  </a:cubicBezTo>
                  <a:cubicBezTo>
                    <a:pt x="4487" y="1787"/>
                    <a:pt x="4483" y="1783"/>
                    <a:pt x="4480" y="1778"/>
                  </a:cubicBezTo>
                  <a:cubicBezTo>
                    <a:pt x="4475" y="1770"/>
                    <a:pt x="4469" y="1764"/>
                    <a:pt x="4464" y="1759"/>
                  </a:cubicBezTo>
                  <a:lnTo>
                    <a:pt x="4451" y="1747"/>
                  </a:lnTo>
                  <a:cubicBezTo>
                    <a:pt x="4445" y="1742"/>
                    <a:pt x="4440" y="1737"/>
                    <a:pt x="4432" y="1731"/>
                  </a:cubicBezTo>
                  <a:cubicBezTo>
                    <a:pt x="4428" y="1727"/>
                    <a:pt x="4423" y="1725"/>
                    <a:pt x="4418" y="1722"/>
                  </a:cubicBezTo>
                  <a:cubicBezTo>
                    <a:pt x="4409" y="1717"/>
                    <a:pt x="4403" y="1714"/>
                    <a:pt x="4396" y="1710"/>
                  </a:cubicBezTo>
                  <a:cubicBezTo>
                    <a:pt x="4390" y="1708"/>
                    <a:pt x="4386" y="1705"/>
                    <a:pt x="4381" y="1704"/>
                  </a:cubicBezTo>
                  <a:cubicBezTo>
                    <a:pt x="4371" y="1700"/>
                    <a:pt x="4362" y="1698"/>
                    <a:pt x="4353" y="1696"/>
                  </a:cubicBezTo>
                  <a:cubicBezTo>
                    <a:pt x="4349" y="1695"/>
                    <a:pt x="4344" y="1694"/>
                    <a:pt x="4340" y="1692"/>
                  </a:cubicBezTo>
                  <a:cubicBezTo>
                    <a:pt x="4325" y="1689"/>
                    <a:pt x="4311" y="1688"/>
                    <a:pt x="4296" y="1688"/>
                  </a:cubicBezTo>
                  <a:lnTo>
                    <a:pt x="1126" y="1688"/>
                  </a:lnTo>
                  <a:lnTo>
                    <a:pt x="1126" y="474"/>
                  </a:lnTo>
                  <a:lnTo>
                    <a:pt x="4296" y="474"/>
                  </a:lnTo>
                  <a:cubicBezTo>
                    <a:pt x="4311" y="474"/>
                    <a:pt x="4325" y="472"/>
                    <a:pt x="4340" y="470"/>
                  </a:cubicBezTo>
                  <a:cubicBezTo>
                    <a:pt x="4345" y="468"/>
                    <a:pt x="4349" y="467"/>
                    <a:pt x="4353" y="466"/>
                  </a:cubicBezTo>
                  <a:cubicBezTo>
                    <a:pt x="4362" y="464"/>
                    <a:pt x="4371" y="461"/>
                    <a:pt x="4380" y="458"/>
                  </a:cubicBezTo>
                  <a:cubicBezTo>
                    <a:pt x="4385" y="455"/>
                    <a:pt x="4390" y="452"/>
                    <a:pt x="4393" y="451"/>
                  </a:cubicBezTo>
                  <a:cubicBezTo>
                    <a:pt x="4402" y="447"/>
                    <a:pt x="4408" y="444"/>
                    <a:pt x="4417" y="440"/>
                  </a:cubicBezTo>
                  <a:cubicBezTo>
                    <a:pt x="4422" y="438"/>
                    <a:pt x="4425" y="433"/>
                    <a:pt x="4430" y="429"/>
                  </a:cubicBezTo>
                  <a:cubicBezTo>
                    <a:pt x="4438" y="424"/>
                    <a:pt x="4444" y="420"/>
                    <a:pt x="4449" y="413"/>
                  </a:cubicBezTo>
                  <a:cubicBezTo>
                    <a:pt x="4454" y="409"/>
                    <a:pt x="4459" y="405"/>
                    <a:pt x="4462" y="400"/>
                  </a:cubicBezTo>
                  <a:cubicBezTo>
                    <a:pt x="4467" y="395"/>
                    <a:pt x="4473" y="388"/>
                    <a:pt x="4477" y="382"/>
                  </a:cubicBezTo>
                  <a:cubicBezTo>
                    <a:pt x="4481" y="376"/>
                    <a:pt x="4485" y="372"/>
                    <a:pt x="4487" y="367"/>
                  </a:cubicBezTo>
                  <a:cubicBezTo>
                    <a:pt x="4492" y="361"/>
                    <a:pt x="4496" y="352"/>
                    <a:pt x="4499" y="346"/>
                  </a:cubicBezTo>
                  <a:lnTo>
                    <a:pt x="4507" y="330"/>
                  </a:lnTo>
                  <a:cubicBezTo>
                    <a:pt x="4512" y="323"/>
                    <a:pt x="4513" y="313"/>
                    <a:pt x="4515" y="304"/>
                  </a:cubicBezTo>
                  <a:cubicBezTo>
                    <a:pt x="4517" y="298"/>
                    <a:pt x="4518" y="294"/>
                    <a:pt x="4519" y="289"/>
                  </a:cubicBezTo>
                  <a:lnTo>
                    <a:pt x="4518" y="289"/>
                  </a:lnTo>
                  <a:cubicBezTo>
                    <a:pt x="4520" y="275"/>
                    <a:pt x="4523" y="259"/>
                    <a:pt x="4523" y="245"/>
                  </a:cubicBezTo>
                  <a:lnTo>
                    <a:pt x="45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8"/>
            <p:cNvSpPr/>
            <p:nvPr/>
          </p:nvSpPr>
          <p:spPr>
            <a:xfrm flipH="1">
              <a:off x="-711262" y="2208612"/>
              <a:ext cx="581495" cy="30067"/>
            </a:xfrm>
            <a:custGeom>
              <a:avLst/>
              <a:gdLst/>
              <a:ahLst/>
              <a:cxnLst/>
              <a:rect l="l" t="t" r="r" b="b"/>
              <a:pathLst>
                <a:path w="3984" h="206" extrusionOk="0">
                  <a:moveTo>
                    <a:pt x="0" y="0"/>
                  </a:moveTo>
                  <a:lnTo>
                    <a:pt x="0" y="206"/>
                  </a:lnTo>
                  <a:lnTo>
                    <a:pt x="3983" y="206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8"/>
            <p:cNvSpPr/>
            <p:nvPr/>
          </p:nvSpPr>
          <p:spPr>
            <a:xfrm flipH="1">
              <a:off x="-750671" y="1471669"/>
              <a:ext cx="769780" cy="737815"/>
            </a:xfrm>
            <a:custGeom>
              <a:avLst/>
              <a:gdLst/>
              <a:ahLst/>
              <a:cxnLst/>
              <a:rect l="l" t="t" r="r" b="b"/>
              <a:pathLst>
                <a:path w="5274" h="5055" extrusionOk="0">
                  <a:moveTo>
                    <a:pt x="1" y="1"/>
                  </a:moveTo>
                  <a:lnTo>
                    <a:pt x="1" y="270"/>
                  </a:lnTo>
                  <a:lnTo>
                    <a:pt x="1" y="4253"/>
                  </a:lnTo>
                  <a:lnTo>
                    <a:pt x="1" y="4522"/>
                  </a:lnTo>
                  <a:lnTo>
                    <a:pt x="244" y="4522"/>
                  </a:lnTo>
                  <a:cubicBezTo>
                    <a:pt x="260" y="4522"/>
                    <a:pt x="275" y="4521"/>
                    <a:pt x="288" y="4518"/>
                  </a:cubicBezTo>
                  <a:lnTo>
                    <a:pt x="292" y="4518"/>
                  </a:lnTo>
                  <a:cubicBezTo>
                    <a:pt x="304" y="4515"/>
                    <a:pt x="318" y="4511"/>
                    <a:pt x="330" y="4506"/>
                  </a:cubicBezTo>
                  <a:cubicBezTo>
                    <a:pt x="334" y="4505"/>
                    <a:pt x="338" y="4502"/>
                    <a:pt x="343" y="4500"/>
                  </a:cubicBezTo>
                  <a:cubicBezTo>
                    <a:pt x="351" y="4495"/>
                    <a:pt x="360" y="4491"/>
                    <a:pt x="367" y="4486"/>
                  </a:cubicBezTo>
                  <a:cubicBezTo>
                    <a:pt x="372" y="4484"/>
                    <a:pt x="377" y="4480"/>
                    <a:pt x="381" y="4477"/>
                  </a:cubicBezTo>
                  <a:lnTo>
                    <a:pt x="401" y="4462"/>
                  </a:lnTo>
                  <a:lnTo>
                    <a:pt x="413" y="4449"/>
                  </a:lnTo>
                  <a:lnTo>
                    <a:pt x="429" y="4430"/>
                  </a:lnTo>
                  <a:cubicBezTo>
                    <a:pt x="433" y="4426"/>
                    <a:pt x="435" y="4421"/>
                    <a:pt x="438" y="4416"/>
                  </a:cubicBezTo>
                  <a:cubicBezTo>
                    <a:pt x="443" y="4409"/>
                    <a:pt x="447" y="4402"/>
                    <a:pt x="450" y="4394"/>
                  </a:cubicBezTo>
                  <a:cubicBezTo>
                    <a:pt x="452" y="4389"/>
                    <a:pt x="455" y="4385"/>
                    <a:pt x="456" y="4379"/>
                  </a:cubicBezTo>
                  <a:cubicBezTo>
                    <a:pt x="460" y="4370"/>
                    <a:pt x="462" y="4361"/>
                    <a:pt x="465" y="4352"/>
                  </a:cubicBezTo>
                  <a:cubicBezTo>
                    <a:pt x="466" y="4348"/>
                    <a:pt x="467" y="4343"/>
                    <a:pt x="468" y="4338"/>
                  </a:cubicBezTo>
                  <a:cubicBezTo>
                    <a:pt x="471" y="4325"/>
                    <a:pt x="472" y="4310"/>
                    <a:pt x="472" y="4295"/>
                  </a:cubicBezTo>
                  <a:lnTo>
                    <a:pt x="472" y="4064"/>
                  </a:lnTo>
                  <a:lnTo>
                    <a:pt x="519" y="4064"/>
                  </a:lnTo>
                  <a:cubicBezTo>
                    <a:pt x="836" y="4064"/>
                    <a:pt x="1104" y="4284"/>
                    <a:pt x="1176" y="4580"/>
                  </a:cubicBezTo>
                  <a:lnTo>
                    <a:pt x="979" y="4580"/>
                  </a:lnTo>
                  <a:cubicBezTo>
                    <a:pt x="965" y="4580"/>
                    <a:pt x="951" y="4581"/>
                    <a:pt x="936" y="4584"/>
                  </a:cubicBezTo>
                  <a:cubicBezTo>
                    <a:pt x="931" y="4585"/>
                    <a:pt x="926" y="4586"/>
                    <a:pt x="921" y="4588"/>
                  </a:cubicBezTo>
                  <a:cubicBezTo>
                    <a:pt x="913" y="4590"/>
                    <a:pt x="903" y="4593"/>
                    <a:pt x="895" y="4596"/>
                  </a:cubicBezTo>
                  <a:lnTo>
                    <a:pt x="879" y="4604"/>
                  </a:lnTo>
                  <a:cubicBezTo>
                    <a:pt x="873" y="4607"/>
                    <a:pt x="865" y="4610"/>
                    <a:pt x="858" y="4616"/>
                  </a:cubicBezTo>
                  <a:cubicBezTo>
                    <a:pt x="853" y="4620"/>
                    <a:pt x="847" y="4622"/>
                    <a:pt x="842" y="4626"/>
                  </a:cubicBezTo>
                  <a:cubicBezTo>
                    <a:pt x="837" y="4630"/>
                    <a:pt x="830" y="4636"/>
                    <a:pt x="825" y="4641"/>
                  </a:cubicBezTo>
                  <a:cubicBezTo>
                    <a:pt x="820" y="4644"/>
                    <a:pt x="816" y="4649"/>
                    <a:pt x="810" y="4655"/>
                  </a:cubicBezTo>
                  <a:cubicBezTo>
                    <a:pt x="805" y="4660"/>
                    <a:pt x="802" y="4665"/>
                    <a:pt x="798" y="4673"/>
                  </a:cubicBezTo>
                  <a:lnTo>
                    <a:pt x="786" y="4688"/>
                  </a:lnTo>
                  <a:cubicBezTo>
                    <a:pt x="782" y="4695"/>
                    <a:pt x="778" y="4701"/>
                    <a:pt x="776" y="4709"/>
                  </a:cubicBezTo>
                  <a:lnTo>
                    <a:pt x="767" y="4725"/>
                  </a:lnTo>
                  <a:cubicBezTo>
                    <a:pt x="762" y="4737"/>
                    <a:pt x="758" y="4750"/>
                    <a:pt x="756" y="4763"/>
                  </a:cubicBezTo>
                  <a:lnTo>
                    <a:pt x="756" y="4764"/>
                  </a:lnTo>
                  <a:lnTo>
                    <a:pt x="756" y="4765"/>
                  </a:lnTo>
                  <a:cubicBezTo>
                    <a:pt x="752" y="4780"/>
                    <a:pt x="751" y="4796"/>
                    <a:pt x="751" y="4811"/>
                  </a:cubicBezTo>
                  <a:lnTo>
                    <a:pt x="751" y="5054"/>
                  </a:lnTo>
                  <a:lnTo>
                    <a:pt x="5273" y="5054"/>
                  </a:lnTo>
                  <a:lnTo>
                    <a:pt x="5273" y="5049"/>
                  </a:lnTo>
                  <a:lnTo>
                    <a:pt x="5273" y="4805"/>
                  </a:lnTo>
                  <a:cubicBezTo>
                    <a:pt x="5273" y="4790"/>
                    <a:pt x="5270" y="4775"/>
                    <a:pt x="5268" y="4760"/>
                  </a:cubicBezTo>
                  <a:lnTo>
                    <a:pt x="5269" y="4760"/>
                  </a:lnTo>
                  <a:cubicBezTo>
                    <a:pt x="5268" y="4757"/>
                    <a:pt x="5266" y="4752"/>
                    <a:pt x="5265" y="4747"/>
                  </a:cubicBezTo>
                  <a:lnTo>
                    <a:pt x="5258" y="4720"/>
                  </a:lnTo>
                  <a:lnTo>
                    <a:pt x="5249" y="4704"/>
                  </a:lnTo>
                  <a:cubicBezTo>
                    <a:pt x="5245" y="4696"/>
                    <a:pt x="5242" y="4689"/>
                    <a:pt x="5238" y="4681"/>
                  </a:cubicBezTo>
                  <a:cubicBezTo>
                    <a:pt x="5234" y="4676"/>
                    <a:pt x="5231" y="4673"/>
                    <a:pt x="5227" y="4667"/>
                  </a:cubicBezTo>
                  <a:cubicBezTo>
                    <a:pt x="5222" y="4660"/>
                    <a:pt x="5216" y="4654"/>
                    <a:pt x="5211" y="4648"/>
                  </a:cubicBezTo>
                  <a:lnTo>
                    <a:pt x="5200" y="4637"/>
                  </a:lnTo>
                  <a:cubicBezTo>
                    <a:pt x="5192" y="4631"/>
                    <a:pt x="5187" y="4626"/>
                    <a:pt x="5180" y="4621"/>
                  </a:cubicBezTo>
                  <a:cubicBezTo>
                    <a:pt x="5175" y="4617"/>
                    <a:pt x="5170" y="4615"/>
                    <a:pt x="5165" y="4611"/>
                  </a:cubicBezTo>
                  <a:cubicBezTo>
                    <a:pt x="5157" y="4607"/>
                    <a:pt x="5150" y="4602"/>
                    <a:pt x="5143" y="4600"/>
                  </a:cubicBezTo>
                  <a:cubicBezTo>
                    <a:pt x="5137" y="4597"/>
                    <a:pt x="5133" y="4595"/>
                    <a:pt x="5128" y="4593"/>
                  </a:cubicBezTo>
                  <a:cubicBezTo>
                    <a:pt x="5118" y="4589"/>
                    <a:pt x="5110" y="4586"/>
                    <a:pt x="5100" y="4585"/>
                  </a:cubicBezTo>
                  <a:cubicBezTo>
                    <a:pt x="5096" y="4584"/>
                    <a:pt x="5091" y="4583"/>
                    <a:pt x="5087" y="4581"/>
                  </a:cubicBezTo>
                  <a:cubicBezTo>
                    <a:pt x="5073" y="4579"/>
                    <a:pt x="5058" y="4578"/>
                    <a:pt x="5043" y="4578"/>
                  </a:cubicBezTo>
                  <a:lnTo>
                    <a:pt x="1863" y="4578"/>
                  </a:lnTo>
                  <a:cubicBezTo>
                    <a:pt x="1783" y="3908"/>
                    <a:pt x="1211" y="3386"/>
                    <a:pt x="520" y="3386"/>
                  </a:cubicBezTo>
                  <a:lnTo>
                    <a:pt x="473" y="3386"/>
                  </a:lnTo>
                  <a:lnTo>
                    <a:pt x="473" y="906"/>
                  </a:lnTo>
                  <a:lnTo>
                    <a:pt x="473" y="455"/>
                  </a:lnTo>
                  <a:lnTo>
                    <a:pt x="473" y="231"/>
                  </a:lnTo>
                  <a:cubicBezTo>
                    <a:pt x="473" y="217"/>
                    <a:pt x="472" y="202"/>
                    <a:pt x="470" y="187"/>
                  </a:cubicBezTo>
                  <a:cubicBezTo>
                    <a:pt x="468" y="182"/>
                    <a:pt x="467" y="178"/>
                    <a:pt x="466" y="173"/>
                  </a:cubicBezTo>
                  <a:cubicBezTo>
                    <a:pt x="462" y="164"/>
                    <a:pt x="460" y="155"/>
                    <a:pt x="457" y="146"/>
                  </a:cubicBezTo>
                  <a:lnTo>
                    <a:pt x="450" y="131"/>
                  </a:lnTo>
                  <a:cubicBezTo>
                    <a:pt x="446" y="124"/>
                    <a:pt x="443" y="117"/>
                    <a:pt x="438" y="109"/>
                  </a:cubicBezTo>
                  <a:cubicBezTo>
                    <a:pt x="434" y="104"/>
                    <a:pt x="431" y="99"/>
                    <a:pt x="428" y="94"/>
                  </a:cubicBezTo>
                  <a:cubicBezTo>
                    <a:pt x="423" y="88"/>
                    <a:pt x="418" y="82"/>
                    <a:pt x="414" y="77"/>
                  </a:cubicBezTo>
                  <a:cubicBezTo>
                    <a:pt x="410" y="71"/>
                    <a:pt x="404" y="66"/>
                    <a:pt x="399" y="62"/>
                  </a:cubicBezTo>
                  <a:cubicBezTo>
                    <a:pt x="394" y="59"/>
                    <a:pt x="389" y="54"/>
                    <a:pt x="383" y="49"/>
                  </a:cubicBezTo>
                  <a:cubicBezTo>
                    <a:pt x="378" y="45"/>
                    <a:pt x="372" y="40"/>
                    <a:pt x="366" y="36"/>
                  </a:cubicBezTo>
                  <a:cubicBezTo>
                    <a:pt x="361" y="32"/>
                    <a:pt x="356" y="29"/>
                    <a:pt x="350" y="27"/>
                  </a:cubicBezTo>
                  <a:cubicBezTo>
                    <a:pt x="343" y="23"/>
                    <a:pt x="336" y="19"/>
                    <a:pt x="328" y="17"/>
                  </a:cubicBezTo>
                  <a:cubicBezTo>
                    <a:pt x="323" y="13"/>
                    <a:pt x="317" y="12"/>
                    <a:pt x="312" y="11"/>
                  </a:cubicBezTo>
                  <a:cubicBezTo>
                    <a:pt x="303" y="8"/>
                    <a:pt x="297" y="6"/>
                    <a:pt x="288" y="4"/>
                  </a:cubicBezTo>
                  <a:lnTo>
                    <a:pt x="288" y="6"/>
                  </a:lnTo>
                  <a:cubicBezTo>
                    <a:pt x="275" y="2"/>
                    <a:pt x="259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8"/>
            <p:cNvSpPr/>
            <p:nvPr/>
          </p:nvSpPr>
          <p:spPr>
            <a:xfrm flipH="1">
              <a:off x="189733" y="2533076"/>
              <a:ext cx="884794" cy="884794"/>
            </a:xfrm>
            <a:custGeom>
              <a:avLst/>
              <a:gdLst/>
              <a:ahLst/>
              <a:cxnLst/>
              <a:rect l="l" t="t" r="r" b="b"/>
              <a:pathLst>
                <a:path w="6062" h="6062" extrusionOk="0">
                  <a:moveTo>
                    <a:pt x="3032" y="291"/>
                  </a:moveTo>
                  <a:cubicBezTo>
                    <a:pt x="4544" y="291"/>
                    <a:pt x="5772" y="1517"/>
                    <a:pt x="5772" y="3030"/>
                  </a:cubicBezTo>
                  <a:cubicBezTo>
                    <a:pt x="5772" y="3203"/>
                    <a:pt x="5755" y="3372"/>
                    <a:pt x="5725" y="3535"/>
                  </a:cubicBezTo>
                  <a:cubicBezTo>
                    <a:pt x="5487" y="4807"/>
                    <a:pt x="4372" y="5770"/>
                    <a:pt x="3032" y="5770"/>
                  </a:cubicBezTo>
                  <a:cubicBezTo>
                    <a:pt x="1692" y="5770"/>
                    <a:pt x="577" y="4807"/>
                    <a:pt x="341" y="3535"/>
                  </a:cubicBezTo>
                  <a:cubicBezTo>
                    <a:pt x="310" y="3372"/>
                    <a:pt x="293" y="3203"/>
                    <a:pt x="293" y="3030"/>
                  </a:cubicBezTo>
                  <a:cubicBezTo>
                    <a:pt x="291" y="1517"/>
                    <a:pt x="1519" y="291"/>
                    <a:pt x="3032" y="291"/>
                  </a:cubicBezTo>
                  <a:close/>
                  <a:moveTo>
                    <a:pt x="3031" y="0"/>
                  </a:moveTo>
                  <a:cubicBezTo>
                    <a:pt x="2035" y="0"/>
                    <a:pt x="1150" y="481"/>
                    <a:pt x="598" y="1223"/>
                  </a:cubicBezTo>
                  <a:cubicBezTo>
                    <a:pt x="443" y="1430"/>
                    <a:pt x="317" y="1657"/>
                    <a:pt x="220" y="1899"/>
                  </a:cubicBezTo>
                  <a:cubicBezTo>
                    <a:pt x="78" y="2248"/>
                    <a:pt x="0" y="2629"/>
                    <a:pt x="0" y="3030"/>
                  </a:cubicBezTo>
                  <a:cubicBezTo>
                    <a:pt x="0" y="3203"/>
                    <a:pt x="15" y="3371"/>
                    <a:pt x="42" y="3535"/>
                  </a:cubicBezTo>
                  <a:cubicBezTo>
                    <a:pt x="93" y="3835"/>
                    <a:pt x="189" y="4116"/>
                    <a:pt x="320" y="4380"/>
                  </a:cubicBezTo>
                  <a:cubicBezTo>
                    <a:pt x="399" y="4540"/>
                    <a:pt x="491" y="4690"/>
                    <a:pt x="596" y="4831"/>
                  </a:cubicBezTo>
                  <a:cubicBezTo>
                    <a:pt x="1149" y="5577"/>
                    <a:pt x="2032" y="6062"/>
                    <a:pt x="3031" y="6062"/>
                  </a:cubicBezTo>
                  <a:cubicBezTo>
                    <a:pt x="4031" y="6062"/>
                    <a:pt x="4914" y="5577"/>
                    <a:pt x="5466" y="4831"/>
                  </a:cubicBezTo>
                  <a:cubicBezTo>
                    <a:pt x="5571" y="4690"/>
                    <a:pt x="5663" y="4538"/>
                    <a:pt x="5742" y="4380"/>
                  </a:cubicBezTo>
                  <a:cubicBezTo>
                    <a:pt x="5873" y="4118"/>
                    <a:pt x="5969" y="3835"/>
                    <a:pt x="6020" y="3535"/>
                  </a:cubicBezTo>
                  <a:cubicBezTo>
                    <a:pt x="6047" y="3371"/>
                    <a:pt x="6062" y="3203"/>
                    <a:pt x="6062" y="3030"/>
                  </a:cubicBezTo>
                  <a:cubicBezTo>
                    <a:pt x="6062" y="2631"/>
                    <a:pt x="5984" y="2248"/>
                    <a:pt x="5843" y="1899"/>
                  </a:cubicBezTo>
                  <a:cubicBezTo>
                    <a:pt x="5746" y="1657"/>
                    <a:pt x="5618" y="1430"/>
                    <a:pt x="5465" y="1223"/>
                  </a:cubicBezTo>
                  <a:cubicBezTo>
                    <a:pt x="4912" y="481"/>
                    <a:pt x="4028" y="0"/>
                    <a:pt x="3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8"/>
            <p:cNvSpPr/>
            <p:nvPr/>
          </p:nvSpPr>
          <p:spPr>
            <a:xfrm flipH="1">
              <a:off x="575645" y="2918990"/>
              <a:ext cx="112679" cy="112533"/>
            </a:xfrm>
            <a:custGeom>
              <a:avLst/>
              <a:gdLst/>
              <a:ahLst/>
              <a:cxnLst/>
              <a:rect l="l" t="t" r="r" b="b"/>
              <a:pathLst>
                <a:path w="772" h="771" extrusionOk="0">
                  <a:moveTo>
                    <a:pt x="386" y="1"/>
                  </a:moveTo>
                  <a:cubicBezTo>
                    <a:pt x="173" y="1"/>
                    <a:pt x="1" y="174"/>
                    <a:pt x="1" y="386"/>
                  </a:cubicBezTo>
                  <a:cubicBezTo>
                    <a:pt x="0" y="599"/>
                    <a:pt x="173" y="771"/>
                    <a:pt x="386" y="771"/>
                  </a:cubicBezTo>
                  <a:cubicBezTo>
                    <a:pt x="599" y="771"/>
                    <a:pt x="771" y="598"/>
                    <a:pt x="771" y="386"/>
                  </a:cubicBezTo>
                  <a:cubicBezTo>
                    <a:pt x="771" y="173"/>
                    <a:pt x="599" y="1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8"/>
            <p:cNvSpPr/>
            <p:nvPr/>
          </p:nvSpPr>
          <p:spPr>
            <a:xfrm flipH="1">
              <a:off x="2690860" y="1113780"/>
              <a:ext cx="427947" cy="177338"/>
            </a:xfrm>
            <a:custGeom>
              <a:avLst/>
              <a:gdLst/>
              <a:ahLst/>
              <a:cxnLst/>
              <a:rect l="l" t="t" r="r" b="b"/>
              <a:pathLst>
                <a:path w="2932" h="1215" extrusionOk="0">
                  <a:moveTo>
                    <a:pt x="1" y="1"/>
                  </a:moveTo>
                  <a:lnTo>
                    <a:pt x="1" y="1215"/>
                  </a:lnTo>
                  <a:lnTo>
                    <a:pt x="2931" y="1215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8"/>
            <p:cNvSpPr/>
            <p:nvPr/>
          </p:nvSpPr>
          <p:spPr>
            <a:xfrm flipH="1">
              <a:off x="2486666" y="360782"/>
              <a:ext cx="632288" cy="584852"/>
            </a:xfrm>
            <a:custGeom>
              <a:avLst/>
              <a:gdLst/>
              <a:ahLst/>
              <a:cxnLst/>
              <a:rect l="l" t="t" r="r" b="b"/>
              <a:pathLst>
                <a:path w="4332" h="4007" extrusionOk="0">
                  <a:moveTo>
                    <a:pt x="3383" y="1"/>
                  </a:moveTo>
                  <a:cubicBezTo>
                    <a:pt x="1523" y="1"/>
                    <a:pt x="0" y="1524"/>
                    <a:pt x="0" y="3383"/>
                  </a:cubicBezTo>
                  <a:lnTo>
                    <a:pt x="0" y="4006"/>
                  </a:lnTo>
                  <a:lnTo>
                    <a:pt x="2961" y="4006"/>
                  </a:lnTo>
                  <a:cubicBezTo>
                    <a:pt x="3090" y="3394"/>
                    <a:pt x="3635" y="2932"/>
                    <a:pt x="4284" y="2932"/>
                  </a:cubicBezTo>
                  <a:lnTo>
                    <a:pt x="4332" y="2932"/>
                  </a:lnTo>
                  <a:lnTo>
                    <a:pt x="4332" y="452"/>
                  </a:lnTo>
                  <a:lnTo>
                    <a:pt x="43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8"/>
            <p:cNvSpPr/>
            <p:nvPr/>
          </p:nvSpPr>
          <p:spPr>
            <a:xfrm flipH="1">
              <a:off x="2160597" y="360782"/>
              <a:ext cx="157926" cy="427947"/>
            </a:xfrm>
            <a:custGeom>
              <a:avLst/>
              <a:gdLst/>
              <a:ahLst/>
              <a:cxnLst/>
              <a:rect l="l" t="t" r="r" b="b"/>
              <a:pathLst>
                <a:path w="1082" h="2932" extrusionOk="0">
                  <a:moveTo>
                    <a:pt x="0" y="1"/>
                  </a:moveTo>
                  <a:lnTo>
                    <a:pt x="0" y="452"/>
                  </a:lnTo>
                  <a:lnTo>
                    <a:pt x="0" y="2932"/>
                  </a:lnTo>
                  <a:lnTo>
                    <a:pt x="708" y="2932"/>
                  </a:lnTo>
                  <a:cubicBezTo>
                    <a:pt x="567" y="2583"/>
                    <a:pt x="490" y="2200"/>
                    <a:pt x="490" y="1801"/>
                  </a:cubicBezTo>
                  <a:cubicBezTo>
                    <a:pt x="490" y="1316"/>
                    <a:pt x="603" y="858"/>
                    <a:pt x="806" y="452"/>
                  </a:cubicBezTo>
                  <a:cubicBezTo>
                    <a:pt x="885" y="294"/>
                    <a:pt x="977" y="142"/>
                    <a:pt x="1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8"/>
            <p:cNvSpPr/>
            <p:nvPr/>
          </p:nvSpPr>
          <p:spPr>
            <a:xfrm flipH="1">
              <a:off x="1844745" y="663791"/>
              <a:ext cx="262869" cy="124940"/>
            </a:xfrm>
            <a:custGeom>
              <a:avLst/>
              <a:gdLst/>
              <a:ahLst/>
              <a:cxnLst/>
              <a:rect l="l" t="t" r="r" b="b"/>
              <a:pathLst>
                <a:path w="1801" h="856" extrusionOk="0">
                  <a:moveTo>
                    <a:pt x="0" y="0"/>
                  </a:moveTo>
                  <a:cubicBezTo>
                    <a:pt x="40" y="313"/>
                    <a:pt x="151" y="603"/>
                    <a:pt x="314" y="856"/>
                  </a:cubicBezTo>
                  <a:lnTo>
                    <a:pt x="1800" y="856"/>
                  </a:lnTo>
                  <a:lnTo>
                    <a:pt x="1800" y="442"/>
                  </a:lnTo>
                  <a:cubicBezTo>
                    <a:pt x="1598" y="365"/>
                    <a:pt x="1435" y="203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8"/>
            <p:cNvSpPr/>
            <p:nvPr/>
          </p:nvSpPr>
          <p:spPr>
            <a:xfrm flipH="1">
              <a:off x="-348610" y="361223"/>
              <a:ext cx="1989701" cy="427655"/>
            </a:xfrm>
            <a:custGeom>
              <a:avLst/>
              <a:gdLst/>
              <a:ahLst/>
              <a:cxnLst/>
              <a:rect l="l" t="t" r="r" b="b"/>
              <a:pathLst>
                <a:path w="7458" h="2930" extrusionOk="0">
                  <a:moveTo>
                    <a:pt x="1" y="0"/>
                  </a:moveTo>
                  <a:cubicBezTo>
                    <a:pt x="104" y="140"/>
                    <a:pt x="197" y="292"/>
                    <a:pt x="276" y="450"/>
                  </a:cubicBezTo>
                  <a:cubicBezTo>
                    <a:pt x="479" y="855"/>
                    <a:pt x="593" y="1314"/>
                    <a:pt x="593" y="1799"/>
                  </a:cubicBezTo>
                  <a:cubicBezTo>
                    <a:pt x="593" y="2199"/>
                    <a:pt x="516" y="2581"/>
                    <a:pt x="375" y="2930"/>
                  </a:cubicBezTo>
                  <a:lnTo>
                    <a:pt x="7457" y="2930"/>
                  </a:lnTo>
                  <a:lnTo>
                    <a:pt x="7457" y="450"/>
                  </a:lnTo>
                  <a:lnTo>
                    <a:pt x="74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8"/>
            <p:cNvSpPr/>
            <p:nvPr/>
          </p:nvSpPr>
          <p:spPr>
            <a:xfrm flipH="1">
              <a:off x="1501599" y="361220"/>
              <a:ext cx="262869" cy="222439"/>
            </a:xfrm>
            <a:custGeom>
              <a:avLst/>
              <a:gdLst/>
              <a:ahLst/>
              <a:cxnLst/>
              <a:rect l="l" t="t" r="r" b="b"/>
              <a:pathLst>
                <a:path w="1801" h="1524" extrusionOk="0">
                  <a:moveTo>
                    <a:pt x="1" y="0"/>
                  </a:moveTo>
                  <a:lnTo>
                    <a:pt x="1" y="450"/>
                  </a:lnTo>
                  <a:lnTo>
                    <a:pt x="1" y="1082"/>
                  </a:lnTo>
                  <a:cubicBezTo>
                    <a:pt x="203" y="1158"/>
                    <a:pt x="365" y="1319"/>
                    <a:pt x="443" y="1524"/>
                  </a:cubicBezTo>
                  <a:lnTo>
                    <a:pt x="1801" y="1524"/>
                  </a:lnTo>
                  <a:cubicBezTo>
                    <a:pt x="1747" y="1118"/>
                    <a:pt x="1578" y="749"/>
                    <a:pt x="1326" y="450"/>
                  </a:cubicBezTo>
                  <a:cubicBezTo>
                    <a:pt x="1177" y="272"/>
                    <a:pt x="997" y="119"/>
                    <a:pt x="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8"/>
            <p:cNvSpPr/>
            <p:nvPr/>
          </p:nvSpPr>
          <p:spPr>
            <a:xfrm flipH="1">
              <a:off x="1844745" y="360782"/>
              <a:ext cx="262869" cy="222585"/>
            </a:xfrm>
            <a:custGeom>
              <a:avLst/>
              <a:gdLst/>
              <a:ahLst/>
              <a:cxnLst/>
              <a:rect l="l" t="t" r="r" b="b"/>
              <a:pathLst>
                <a:path w="1801" h="1525" extrusionOk="0">
                  <a:moveTo>
                    <a:pt x="1006" y="1"/>
                  </a:moveTo>
                  <a:cubicBezTo>
                    <a:pt x="804" y="121"/>
                    <a:pt x="624" y="274"/>
                    <a:pt x="475" y="452"/>
                  </a:cubicBezTo>
                  <a:cubicBezTo>
                    <a:pt x="223" y="750"/>
                    <a:pt x="54" y="1119"/>
                    <a:pt x="0" y="1525"/>
                  </a:cubicBezTo>
                  <a:lnTo>
                    <a:pt x="1359" y="1525"/>
                  </a:lnTo>
                  <a:cubicBezTo>
                    <a:pt x="1436" y="1322"/>
                    <a:pt x="1598" y="1161"/>
                    <a:pt x="1800" y="1084"/>
                  </a:cubicBezTo>
                  <a:lnTo>
                    <a:pt x="1800" y="452"/>
                  </a:lnTo>
                  <a:lnTo>
                    <a:pt x="18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8"/>
            <p:cNvSpPr/>
            <p:nvPr/>
          </p:nvSpPr>
          <p:spPr>
            <a:xfrm flipH="1">
              <a:off x="1501453" y="663937"/>
              <a:ext cx="263015" cy="124940"/>
            </a:xfrm>
            <a:custGeom>
              <a:avLst/>
              <a:gdLst/>
              <a:ahLst/>
              <a:cxnLst/>
              <a:rect l="l" t="t" r="r" b="b"/>
              <a:pathLst>
                <a:path w="1802" h="856" extrusionOk="0">
                  <a:moveTo>
                    <a:pt x="444" y="0"/>
                  </a:moveTo>
                  <a:cubicBezTo>
                    <a:pt x="365" y="202"/>
                    <a:pt x="203" y="364"/>
                    <a:pt x="1" y="442"/>
                  </a:cubicBezTo>
                  <a:lnTo>
                    <a:pt x="1" y="856"/>
                  </a:lnTo>
                  <a:lnTo>
                    <a:pt x="1488" y="856"/>
                  </a:lnTo>
                  <a:cubicBezTo>
                    <a:pt x="1651" y="603"/>
                    <a:pt x="1762" y="313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8"/>
            <p:cNvSpPr/>
            <p:nvPr/>
          </p:nvSpPr>
          <p:spPr>
            <a:xfrm flipH="1">
              <a:off x="2486374" y="1459409"/>
              <a:ext cx="632434" cy="601929"/>
            </a:xfrm>
            <a:custGeom>
              <a:avLst/>
              <a:gdLst/>
              <a:ahLst/>
              <a:cxnLst/>
              <a:rect l="l" t="t" r="r" b="b"/>
              <a:pathLst>
                <a:path w="4333" h="4124" extrusionOk="0">
                  <a:moveTo>
                    <a:pt x="1" y="0"/>
                  </a:moveTo>
                  <a:lnTo>
                    <a:pt x="1" y="741"/>
                  </a:lnTo>
                  <a:cubicBezTo>
                    <a:pt x="1" y="2601"/>
                    <a:pt x="1522" y="4124"/>
                    <a:pt x="3384" y="4124"/>
                  </a:cubicBezTo>
                  <a:lnTo>
                    <a:pt x="4333" y="4124"/>
                  </a:lnTo>
                  <a:lnTo>
                    <a:pt x="4333" y="3672"/>
                  </a:lnTo>
                  <a:lnTo>
                    <a:pt x="4333" y="1192"/>
                  </a:lnTo>
                  <a:lnTo>
                    <a:pt x="4283" y="1192"/>
                  </a:lnTo>
                  <a:cubicBezTo>
                    <a:pt x="3591" y="1192"/>
                    <a:pt x="3021" y="670"/>
                    <a:pt x="2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8"/>
            <p:cNvSpPr/>
            <p:nvPr/>
          </p:nvSpPr>
          <p:spPr>
            <a:xfrm flipH="1">
              <a:off x="1885905" y="1633391"/>
              <a:ext cx="432472" cy="427655"/>
            </a:xfrm>
            <a:custGeom>
              <a:avLst/>
              <a:gdLst/>
              <a:ahLst/>
              <a:cxnLst/>
              <a:rect l="l" t="t" r="r" b="b"/>
              <a:pathLst>
                <a:path w="2963" h="2930" extrusionOk="0">
                  <a:moveTo>
                    <a:pt x="0" y="0"/>
                  </a:moveTo>
                  <a:lnTo>
                    <a:pt x="0" y="2479"/>
                  </a:lnTo>
                  <a:lnTo>
                    <a:pt x="0" y="2930"/>
                  </a:lnTo>
                  <a:lnTo>
                    <a:pt x="2963" y="2930"/>
                  </a:lnTo>
                  <a:lnTo>
                    <a:pt x="2963" y="2847"/>
                  </a:lnTo>
                  <a:cubicBezTo>
                    <a:pt x="2919" y="2728"/>
                    <a:pt x="2880" y="2607"/>
                    <a:pt x="2847" y="2485"/>
                  </a:cubicBezTo>
                  <a:cubicBezTo>
                    <a:pt x="2847" y="2484"/>
                    <a:pt x="2846" y="2482"/>
                    <a:pt x="2846" y="2479"/>
                  </a:cubicBezTo>
                  <a:cubicBezTo>
                    <a:pt x="2846" y="2478"/>
                    <a:pt x="2846" y="2476"/>
                    <a:pt x="2843" y="2475"/>
                  </a:cubicBezTo>
                  <a:cubicBezTo>
                    <a:pt x="2832" y="2432"/>
                    <a:pt x="2819" y="2389"/>
                    <a:pt x="2808" y="2343"/>
                  </a:cubicBezTo>
                  <a:cubicBezTo>
                    <a:pt x="2706" y="1943"/>
                    <a:pt x="2653" y="1524"/>
                    <a:pt x="2653" y="1093"/>
                  </a:cubicBezTo>
                  <a:cubicBezTo>
                    <a:pt x="2653" y="717"/>
                    <a:pt x="2695" y="351"/>
                    <a:pt x="2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8"/>
            <p:cNvSpPr/>
            <p:nvPr/>
          </p:nvSpPr>
          <p:spPr>
            <a:xfrm flipH="1">
              <a:off x="-348877" y="788733"/>
              <a:ext cx="1991035" cy="98959"/>
            </a:xfrm>
            <a:custGeom>
              <a:avLst/>
              <a:gdLst/>
              <a:ahLst/>
              <a:cxnLst/>
              <a:rect l="l" t="t" r="r" b="b"/>
              <a:pathLst>
                <a:path w="7463" h="678" extrusionOk="0">
                  <a:moveTo>
                    <a:pt x="380" y="1"/>
                  </a:moveTo>
                  <a:cubicBezTo>
                    <a:pt x="281" y="242"/>
                    <a:pt x="153" y="470"/>
                    <a:pt x="0" y="678"/>
                  </a:cubicBezTo>
                  <a:lnTo>
                    <a:pt x="7463" y="678"/>
                  </a:lnTo>
                  <a:lnTo>
                    <a:pt x="74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8"/>
            <p:cNvSpPr/>
            <p:nvPr/>
          </p:nvSpPr>
          <p:spPr>
            <a:xfrm flipH="1">
              <a:off x="1844745" y="788732"/>
              <a:ext cx="217039" cy="98959"/>
            </a:xfrm>
            <a:custGeom>
              <a:avLst/>
              <a:gdLst/>
              <a:ahLst/>
              <a:cxnLst/>
              <a:rect l="l" t="t" r="r" b="b"/>
              <a:pathLst>
                <a:path w="1487" h="678" extrusionOk="0">
                  <a:moveTo>
                    <a:pt x="0" y="1"/>
                  </a:moveTo>
                  <a:cubicBezTo>
                    <a:pt x="179" y="278"/>
                    <a:pt x="420" y="510"/>
                    <a:pt x="705" y="678"/>
                  </a:cubicBezTo>
                  <a:lnTo>
                    <a:pt x="1486" y="678"/>
                  </a:lnTo>
                  <a:lnTo>
                    <a:pt x="1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8"/>
            <p:cNvSpPr/>
            <p:nvPr/>
          </p:nvSpPr>
          <p:spPr>
            <a:xfrm flipH="1">
              <a:off x="1547576" y="788732"/>
              <a:ext cx="217039" cy="98959"/>
            </a:xfrm>
            <a:custGeom>
              <a:avLst/>
              <a:gdLst/>
              <a:ahLst/>
              <a:cxnLst/>
              <a:rect l="l" t="t" r="r" b="b"/>
              <a:pathLst>
                <a:path w="1487" h="678" extrusionOk="0">
                  <a:moveTo>
                    <a:pt x="1" y="1"/>
                  </a:moveTo>
                  <a:lnTo>
                    <a:pt x="1" y="678"/>
                  </a:lnTo>
                  <a:lnTo>
                    <a:pt x="783" y="678"/>
                  </a:lnTo>
                  <a:cubicBezTo>
                    <a:pt x="1068" y="510"/>
                    <a:pt x="1309" y="278"/>
                    <a:pt x="1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8"/>
            <p:cNvSpPr/>
            <p:nvPr/>
          </p:nvSpPr>
          <p:spPr>
            <a:xfrm flipH="1">
              <a:off x="2387415" y="1506699"/>
              <a:ext cx="30067" cy="581495"/>
            </a:xfrm>
            <a:custGeom>
              <a:avLst/>
              <a:gdLst/>
              <a:ahLst/>
              <a:cxnLst/>
              <a:rect l="l" t="t" r="r" b="b"/>
              <a:pathLst>
                <a:path w="206" h="3984" extrusionOk="0">
                  <a:moveTo>
                    <a:pt x="0" y="0"/>
                  </a:moveTo>
                  <a:lnTo>
                    <a:pt x="0" y="3983"/>
                  </a:lnTo>
                  <a:lnTo>
                    <a:pt x="206" y="398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8"/>
            <p:cNvSpPr/>
            <p:nvPr/>
          </p:nvSpPr>
          <p:spPr>
            <a:xfrm flipH="1">
              <a:off x="2418212" y="1389787"/>
              <a:ext cx="769050" cy="736648"/>
            </a:xfrm>
            <a:custGeom>
              <a:avLst/>
              <a:gdLst/>
              <a:ahLst/>
              <a:cxnLst/>
              <a:rect l="l" t="t" r="r" b="b"/>
              <a:pathLst>
                <a:path w="5269" h="5047" extrusionOk="0">
                  <a:moveTo>
                    <a:pt x="0" y="1"/>
                  </a:moveTo>
                  <a:lnTo>
                    <a:pt x="0" y="244"/>
                  </a:lnTo>
                  <a:cubicBezTo>
                    <a:pt x="0" y="260"/>
                    <a:pt x="3" y="275"/>
                    <a:pt x="6" y="290"/>
                  </a:cubicBezTo>
                  <a:lnTo>
                    <a:pt x="4" y="290"/>
                  </a:lnTo>
                  <a:cubicBezTo>
                    <a:pt x="6" y="294"/>
                    <a:pt x="7" y="296"/>
                    <a:pt x="7" y="300"/>
                  </a:cubicBezTo>
                  <a:cubicBezTo>
                    <a:pt x="10" y="311"/>
                    <a:pt x="12" y="320"/>
                    <a:pt x="16" y="331"/>
                  </a:cubicBezTo>
                  <a:cubicBezTo>
                    <a:pt x="19" y="336"/>
                    <a:pt x="21" y="339"/>
                    <a:pt x="22" y="345"/>
                  </a:cubicBezTo>
                  <a:cubicBezTo>
                    <a:pt x="27" y="353"/>
                    <a:pt x="31" y="360"/>
                    <a:pt x="35" y="368"/>
                  </a:cubicBezTo>
                  <a:cubicBezTo>
                    <a:pt x="37" y="373"/>
                    <a:pt x="41" y="376"/>
                    <a:pt x="46" y="380"/>
                  </a:cubicBezTo>
                  <a:cubicBezTo>
                    <a:pt x="51" y="387"/>
                    <a:pt x="55" y="394"/>
                    <a:pt x="61" y="399"/>
                  </a:cubicBezTo>
                  <a:lnTo>
                    <a:pt x="73" y="411"/>
                  </a:lnTo>
                  <a:cubicBezTo>
                    <a:pt x="79" y="416"/>
                    <a:pt x="85" y="422"/>
                    <a:pt x="91" y="427"/>
                  </a:cubicBezTo>
                  <a:cubicBezTo>
                    <a:pt x="95" y="431"/>
                    <a:pt x="100" y="433"/>
                    <a:pt x="106" y="436"/>
                  </a:cubicBezTo>
                  <a:cubicBezTo>
                    <a:pt x="114" y="439"/>
                    <a:pt x="120" y="444"/>
                    <a:pt x="128" y="448"/>
                  </a:cubicBezTo>
                  <a:cubicBezTo>
                    <a:pt x="133" y="450"/>
                    <a:pt x="137" y="453"/>
                    <a:pt x="143" y="454"/>
                  </a:cubicBezTo>
                  <a:cubicBezTo>
                    <a:pt x="152" y="458"/>
                    <a:pt x="162" y="461"/>
                    <a:pt x="170" y="463"/>
                  </a:cubicBezTo>
                  <a:cubicBezTo>
                    <a:pt x="174" y="464"/>
                    <a:pt x="180" y="465"/>
                    <a:pt x="184" y="466"/>
                  </a:cubicBezTo>
                  <a:cubicBezTo>
                    <a:pt x="199" y="469"/>
                    <a:pt x="212" y="470"/>
                    <a:pt x="227" y="470"/>
                  </a:cubicBezTo>
                  <a:lnTo>
                    <a:pt x="3408" y="470"/>
                  </a:lnTo>
                  <a:cubicBezTo>
                    <a:pt x="3489" y="1140"/>
                    <a:pt x="4059" y="1662"/>
                    <a:pt x="4750" y="1662"/>
                  </a:cubicBezTo>
                  <a:lnTo>
                    <a:pt x="4798" y="1662"/>
                  </a:lnTo>
                  <a:lnTo>
                    <a:pt x="4798" y="4141"/>
                  </a:lnTo>
                  <a:lnTo>
                    <a:pt x="4798" y="4592"/>
                  </a:lnTo>
                  <a:lnTo>
                    <a:pt x="4798" y="4816"/>
                  </a:lnTo>
                  <a:cubicBezTo>
                    <a:pt x="4798" y="4831"/>
                    <a:pt x="4799" y="4845"/>
                    <a:pt x="4802" y="4860"/>
                  </a:cubicBezTo>
                  <a:cubicBezTo>
                    <a:pt x="4803" y="4866"/>
                    <a:pt x="4804" y="4869"/>
                    <a:pt x="4805" y="4874"/>
                  </a:cubicBezTo>
                  <a:cubicBezTo>
                    <a:pt x="4808" y="4883"/>
                    <a:pt x="4810" y="4892"/>
                    <a:pt x="4813" y="4900"/>
                  </a:cubicBezTo>
                  <a:lnTo>
                    <a:pt x="4821" y="4916"/>
                  </a:lnTo>
                  <a:cubicBezTo>
                    <a:pt x="4825" y="4924"/>
                    <a:pt x="4828" y="4931"/>
                    <a:pt x="4833" y="4937"/>
                  </a:cubicBezTo>
                  <a:cubicBezTo>
                    <a:pt x="4837" y="4943"/>
                    <a:pt x="4840" y="4948"/>
                    <a:pt x="4844" y="4953"/>
                  </a:cubicBezTo>
                  <a:cubicBezTo>
                    <a:pt x="4847" y="4958"/>
                    <a:pt x="4852" y="4966"/>
                    <a:pt x="4857" y="4971"/>
                  </a:cubicBezTo>
                  <a:cubicBezTo>
                    <a:pt x="4862" y="4976"/>
                    <a:pt x="4866" y="4982"/>
                    <a:pt x="4871" y="4985"/>
                  </a:cubicBezTo>
                  <a:cubicBezTo>
                    <a:pt x="4877" y="4989"/>
                    <a:pt x="4882" y="4994"/>
                    <a:pt x="4887" y="4998"/>
                  </a:cubicBezTo>
                  <a:cubicBezTo>
                    <a:pt x="4892" y="5003"/>
                    <a:pt x="4899" y="5008"/>
                    <a:pt x="4904" y="5011"/>
                  </a:cubicBezTo>
                  <a:cubicBezTo>
                    <a:pt x="4909" y="5015"/>
                    <a:pt x="4915" y="5018"/>
                    <a:pt x="4920" y="5021"/>
                  </a:cubicBezTo>
                  <a:cubicBezTo>
                    <a:pt x="4926" y="5025"/>
                    <a:pt x="4934" y="5029"/>
                    <a:pt x="4941" y="5031"/>
                  </a:cubicBezTo>
                  <a:cubicBezTo>
                    <a:pt x="4946" y="5034"/>
                    <a:pt x="4953" y="5035"/>
                    <a:pt x="4958" y="5036"/>
                  </a:cubicBezTo>
                  <a:cubicBezTo>
                    <a:pt x="4966" y="5040"/>
                    <a:pt x="4973" y="5042"/>
                    <a:pt x="4981" y="5043"/>
                  </a:cubicBezTo>
                  <a:lnTo>
                    <a:pt x="4981" y="5042"/>
                  </a:lnTo>
                  <a:cubicBezTo>
                    <a:pt x="4995" y="5046"/>
                    <a:pt x="5009" y="5047"/>
                    <a:pt x="5025" y="5047"/>
                  </a:cubicBezTo>
                  <a:lnTo>
                    <a:pt x="5269" y="5047"/>
                  </a:lnTo>
                  <a:lnTo>
                    <a:pt x="5269" y="4785"/>
                  </a:lnTo>
                  <a:lnTo>
                    <a:pt x="5269" y="801"/>
                  </a:lnTo>
                  <a:lnTo>
                    <a:pt x="5269" y="532"/>
                  </a:lnTo>
                  <a:lnTo>
                    <a:pt x="5031" y="532"/>
                  </a:lnTo>
                  <a:cubicBezTo>
                    <a:pt x="5015" y="532"/>
                    <a:pt x="5000" y="533"/>
                    <a:pt x="4986" y="537"/>
                  </a:cubicBezTo>
                  <a:lnTo>
                    <a:pt x="4983" y="537"/>
                  </a:lnTo>
                  <a:cubicBezTo>
                    <a:pt x="4970" y="539"/>
                    <a:pt x="4957" y="543"/>
                    <a:pt x="4945" y="548"/>
                  </a:cubicBezTo>
                  <a:cubicBezTo>
                    <a:pt x="4941" y="549"/>
                    <a:pt x="4937" y="552"/>
                    <a:pt x="4931" y="554"/>
                  </a:cubicBezTo>
                  <a:cubicBezTo>
                    <a:pt x="4924" y="559"/>
                    <a:pt x="4915" y="563"/>
                    <a:pt x="4907" y="568"/>
                  </a:cubicBezTo>
                  <a:cubicBezTo>
                    <a:pt x="4903" y="570"/>
                    <a:pt x="4898" y="574"/>
                    <a:pt x="4893" y="577"/>
                  </a:cubicBezTo>
                  <a:lnTo>
                    <a:pt x="4873" y="592"/>
                  </a:lnTo>
                  <a:lnTo>
                    <a:pt x="4862" y="605"/>
                  </a:lnTo>
                  <a:lnTo>
                    <a:pt x="4846" y="624"/>
                  </a:lnTo>
                  <a:cubicBezTo>
                    <a:pt x="4842" y="628"/>
                    <a:pt x="4840" y="634"/>
                    <a:pt x="4837" y="638"/>
                  </a:cubicBezTo>
                  <a:cubicBezTo>
                    <a:pt x="4831" y="645"/>
                    <a:pt x="4827" y="653"/>
                    <a:pt x="4825" y="660"/>
                  </a:cubicBezTo>
                  <a:cubicBezTo>
                    <a:pt x="4823" y="665"/>
                    <a:pt x="4820" y="669"/>
                    <a:pt x="4819" y="675"/>
                  </a:cubicBezTo>
                  <a:cubicBezTo>
                    <a:pt x="4814" y="684"/>
                    <a:pt x="4812" y="693"/>
                    <a:pt x="4810" y="702"/>
                  </a:cubicBezTo>
                  <a:cubicBezTo>
                    <a:pt x="4809" y="706"/>
                    <a:pt x="4808" y="712"/>
                    <a:pt x="4807" y="716"/>
                  </a:cubicBezTo>
                  <a:cubicBezTo>
                    <a:pt x="4804" y="731"/>
                    <a:pt x="4803" y="744"/>
                    <a:pt x="4803" y="759"/>
                  </a:cubicBezTo>
                  <a:lnTo>
                    <a:pt x="4803" y="990"/>
                  </a:lnTo>
                  <a:lnTo>
                    <a:pt x="4755" y="990"/>
                  </a:lnTo>
                  <a:cubicBezTo>
                    <a:pt x="4439" y="990"/>
                    <a:pt x="4171" y="770"/>
                    <a:pt x="4098" y="474"/>
                  </a:cubicBezTo>
                  <a:lnTo>
                    <a:pt x="4296" y="474"/>
                  </a:lnTo>
                  <a:cubicBezTo>
                    <a:pt x="4309" y="474"/>
                    <a:pt x="4324" y="473"/>
                    <a:pt x="4339" y="470"/>
                  </a:cubicBezTo>
                  <a:cubicBezTo>
                    <a:pt x="4344" y="469"/>
                    <a:pt x="4348" y="468"/>
                    <a:pt x="4354" y="466"/>
                  </a:cubicBezTo>
                  <a:cubicBezTo>
                    <a:pt x="4362" y="464"/>
                    <a:pt x="4370" y="461"/>
                    <a:pt x="4380" y="458"/>
                  </a:cubicBezTo>
                  <a:lnTo>
                    <a:pt x="4396" y="450"/>
                  </a:lnTo>
                  <a:cubicBezTo>
                    <a:pt x="4402" y="447"/>
                    <a:pt x="4409" y="444"/>
                    <a:pt x="4417" y="439"/>
                  </a:cubicBezTo>
                  <a:lnTo>
                    <a:pt x="4433" y="428"/>
                  </a:lnTo>
                  <a:cubicBezTo>
                    <a:pt x="4438" y="424"/>
                    <a:pt x="4444" y="418"/>
                    <a:pt x="4450" y="415"/>
                  </a:cubicBezTo>
                  <a:cubicBezTo>
                    <a:pt x="4455" y="410"/>
                    <a:pt x="4460" y="406"/>
                    <a:pt x="4464" y="400"/>
                  </a:cubicBezTo>
                  <a:cubicBezTo>
                    <a:pt x="4470" y="395"/>
                    <a:pt x="4473" y="390"/>
                    <a:pt x="4477" y="385"/>
                  </a:cubicBezTo>
                  <a:cubicBezTo>
                    <a:pt x="4481" y="379"/>
                    <a:pt x="4486" y="374"/>
                    <a:pt x="4489" y="368"/>
                  </a:cubicBezTo>
                  <a:cubicBezTo>
                    <a:pt x="4493" y="363"/>
                    <a:pt x="4496" y="355"/>
                    <a:pt x="4499" y="349"/>
                  </a:cubicBezTo>
                  <a:cubicBezTo>
                    <a:pt x="4502" y="342"/>
                    <a:pt x="4506" y="337"/>
                    <a:pt x="4509" y="331"/>
                  </a:cubicBezTo>
                  <a:cubicBezTo>
                    <a:pt x="4513" y="321"/>
                    <a:pt x="4515" y="312"/>
                    <a:pt x="4517" y="302"/>
                  </a:cubicBezTo>
                  <a:cubicBezTo>
                    <a:pt x="4518" y="299"/>
                    <a:pt x="4519" y="295"/>
                    <a:pt x="4520" y="290"/>
                  </a:cubicBezTo>
                  <a:lnTo>
                    <a:pt x="4519" y="290"/>
                  </a:lnTo>
                  <a:cubicBezTo>
                    <a:pt x="4522" y="275"/>
                    <a:pt x="4524" y="259"/>
                    <a:pt x="4524" y="244"/>
                  </a:cubicBezTo>
                  <a:lnTo>
                    <a:pt x="4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8"/>
            <p:cNvSpPr/>
            <p:nvPr/>
          </p:nvSpPr>
          <p:spPr>
            <a:xfrm flipH="1">
              <a:off x="1885905" y="1467583"/>
              <a:ext cx="501656" cy="660020"/>
            </a:xfrm>
            <a:custGeom>
              <a:avLst/>
              <a:gdLst/>
              <a:ahLst/>
              <a:cxnLst/>
              <a:rect l="l" t="t" r="r" b="b"/>
              <a:pathLst>
                <a:path w="3437" h="4522" extrusionOk="0">
                  <a:moveTo>
                    <a:pt x="1" y="0"/>
                  </a:moveTo>
                  <a:lnTo>
                    <a:pt x="1" y="269"/>
                  </a:lnTo>
                  <a:lnTo>
                    <a:pt x="1" y="4252"/>
                  </a:lnTo>
                  <a:lnTo>
                    <a:pt x="1" y="4521"/>
                  </a:lnTo>
                  <a:lnTo>
                    <a:pt x="245" y="4521"/>
                  </a:lnTo>
                  <a:cubicBezTo>
                    <a:pt x="261" y="4521"/>
                    <a:pt x="275" y="4518"/>
                    <a:pt x="290" y="4516"/>
                  </a:cubicBezTo>
                  <a:cubicBezTo>
                    <a:pt x="298" y="4514"/>
                    <a:pt x="306" y="4512"/>
                    <a:pt x="314" y="4509"/>
                  </a:cubicBezTo>
                  <a:cubicBezTo>
                    <a:pt x="319" y="4508"/>
                    <a:pt x="325" y="4507"/>
                    <a:pt x="330" y="4503"/>
                  </a:cubicBezTo>
                  <a:cubicBezTo>
                    <a:pt x="337" y="4501"/>
                    <a:pt x="344" y="4497"/>
                    <a:pt x="351" y="4493"/>
                  </a:cubicBezTo>
                  <a:cubicBezTo>
                    <a:pt x="356" y="4491"/>
                    <a:pt x="361" y="4488"/>
                    <a:pt x="367" y="4484"/>
                  </a:cubicBezTo>
                  <a:cubicBezTo>
                    <a:pt x="373" y="4480"/>
                    <a:pt x="378" y="4476"/>
                    <a:pt x="385" y="4471"/>
                  </a:cubicBezTo>
                  <a:cubicBezTo>
                    <a:pt x="390" y="4466"/>
                    <a:pt x="395" y="4463"/>
                    <a:pt x="400" y="4458"/>
                  </a:cubicBezTo>
                  <a:lnTo>
                    <a:pt x="415" y="4443"/>
                  </a:lnTo>
                  <a:cubicBezTo>
                    <a:pt x="421" y="4438"/>
                    <a:pt x="425" y="4433"/>
                    <a:pt x="428" y="4426"/>
                  </a:cubicBezTo>
                  <a:cubicBezTo>
                    <a:pt x="432" y="4421"/>
                    <a:pt x="436" y="4416"/>
                    <a:pt x="438" y="4411"/>
                  </a:cubicBezTo>
                  <a:cubicBezTo>
                    <a:pt x="443" y="4403"/>
                    <a:pt x="447" y="4397"/>
                    <a:pt x="451" y="4389"/>
                  </a:cubicBezTo>
                  <a:lnTo>
                    <a:pt x="459" y="4374"/>
                  </a:lnTo>
                  <a:cubicBezTo>
                    <a:pt x="463" y="4365"/>
                    <a:pt x="464" y="4356"/>
                    <a:pt x="467" y="4347"/>
                  </a:cubicBezTo>
                  <a:cubicBezTo>
                    <a:pt x="468" y="4342"/>
                    <a:pt x="469" y="4338"/>
                    <a:pt x="470" y="4333"/>
                  </a:cubicBezTo>
                  <a:cubicBezTo>
                    <a:pt x="473" y="4318"/>
                    <a:pt x="474" y="4303"/>
                    <a:pt x="474" y="4288"/>
                  </a:cubicBezTo>
                  <a:lnTo>
                    <a:pt x="474" y="4065"/>
                  </a:lnTo>
                  <a:lnTo>
                    <a:pt x="474" y="3614"/>
                  </a:lnTo>
                  <a:lnTo>
                    <a:pt x="474" y="1136"/>
                  </a:lnTo>
                  <a:lnTo>
                    <a:pt x="3246" y="1136"/>
                  </a:lnTo>
                  <a:cubicBezTo>
                    <a:pt x="3257" y="1083"/>
                    <a:pt x="3269" y="1031"/>
                    <a:pt x="3283" y="978"/>
                  </a:cubicBezTo>
                  <a:cubicBezTo>
                    <a:pt x="3293" y="934"/>
                    <a:pt x="3306" y="891"/>
                    <a:pt x="3317" y="849"/>
                  </a:cubicBezTo>
                  <a:cubicBezTo>
                    <a:pt x="3320" y="846"/>
                    <a:pt x="3321" y="842"/>
                    <a:pt x="3321" y="838"/>
                  </a:cubicBezTo>
                  <a:cubicBezTo>
                    <a:pt x="3354" y="715"/>
                    <a:pt x="3393" y="594"/>
                    <a:pt x="3437" y="475"/>
                  </a:cubicBezTo>
                  <a:lnTo>
                    <a:pt x="3437" y="459"/>
                  </a:lnTo>
                  <a:lnTo>
                    <a:pt x="474" y="459"/>
                  </a:lnTo>
                  <a:lnTo>
                    <a:pt x="474" y="229"/>
                  </a:lnTo>
                  <a:cubicBezTo>
                    <a:pt x="474" y="214"/>
                    <a:pt x="473" y="200"/>
                    <a:pt x="470" y="185"/>
                  </a:cubicBezTo>
                  <a:cubicBezTo>
                    <a:pt x="469" y="182"/>
                    <a:pt x="468" y="176"/>
                    <a:pt x="467" y="172"/>
                  </a:cubicBezTo>
                  <a:cubicBezTo>
                    <a:pt x="464" y="163"/>
                    <a:pt x="462" y="153"/>
                    <a:pt x="457" y="145"/>
                  </a:cubicBezTo>
                  <a:cubicBezTo>
                    <a:pt x="454" y="140"/>
                    <a:pt x="453" y="135"/>
                    <a:pt x="451" y="130"/>
                  </a:cubicBezTo>
                  <a:cubicBezTo>
                    <a:pt x="447" y="122"/>
                    <a:pt x="443" y="114"/>
                    <a:pt x="438" y="108"/>
                  </a:cubicBezTo>
                  <a:cubicBezTo>
                    <a:pt x="436" y="103"/>
                    <a:pt x="432" y="98"/>
                    <a:pt x="430" y="94"/>
                  </a:cubicBezTo>
                  <a:lnTo>
                    <a:pt x="414" y="74"/>
                  </a:lnTo>
                  <a:lnTo>
                    <a:pt x="402" y="63"/>
                  </a:lnTo>
                  <a:lnTo>
                    <a:pt x="383" y="47"/>
                  </a:lnTo>
                  <a:cubicBezTo>
                    <a:pt x="378" y="45"/>
                    <a:pt x="373" y="40"/>
                    <a:pt x="369" y="37"/>
                  </a:cubicBezTo>
                  <a:cubicBezTo>
                    <a:pt x="361" y="32"/>
                    <a:pt x="353" y="29"/>
                    <a:pt x="346" y="25"/>
                  </a:cubicBezTo>
                  <a:cubicBezTo>
                    <a:pt x="341" y="21"/>
                    <a:pt x="336" y="19"/>
                    <a:pt x="332" y="18"/>
                  </a:cubicBezTo>
                  <a:cubicBezTo>
                    <a:pt x="320" y="13"/>
                    <a:pt x="309" y="9"/>
                    <a:pt x="295" y="6"/>
                  </a:cubicBezTo>
                  <a:cubicBezTo>
                    <a:pt x="294" y="6"/>
                    <a:pt x="293" y="5"/>
                    <a:pt x="291" y="5"/>
                  </a:cubicBezTo>
                  <a:lnTo>
                    <a:pt x="290" y="5"/>
                  </a:lnTo>
                  <a:cubicBezTo>
                    <a:pt x="275" y="2"/>
                    <a:pt x="259" y="0"/>
                    <a:pt x="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8"/>
            <p:cNvSpPr/>
            <p:nvPr/>
          </p:nvSpPr>
          <p:spPr>
            <a:xfrm flipH="1">
              <a:off x="2387415" y="333488"/>
              <a:ext cx="30067" cy="581495"/>
            </a:xfrm>
            <a:custGeom>
              <a:avLst/>
              <a:gdLst/>
              <a:ahLst/>
              <a:cxnLst/>
              <a:rect l="l" t="t" r="r" b="b"/>
              <a:pathLst>
                <a:path w="206" h="3984" extrusionOk="0">
                  <a:moveTo>
                    <a:pt x="0" y="0"/>
                  </a:moveTo>
                  <a:lnTo>
                    <a:pt x="0" y="3983"/>
                  </a:lnTo>
                  <a:lnTo>
                    <a:pt x="206" y="398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8"/>
            <p:cNvSpPr/>
            <p:nvPr/>
          </p:nvSpPr>
          <p:spPr>
            <a:xfrm flipH="1">
              <a:off x="2159575" y="294226"/>
              <a:ext cx="226964" cy="660020"/>
            </a:xfrm>
            <a:custGeom>
              <a:avLst/>
              <a:gdLst/>
              <a:ahLst/>
              <a:cxnLst/>
              <a:rect l="l" t="t" r="r" b="b"/>
              <a:pathLst>
                <a:path w="1555" h="4522" extrusionOk="0">
                  <a:moveTo>
                    <a:pt x="0" y="0"/>
                  </a:moveTo>
                  <a:lnTo>
                    <a:pt x="0" y="268"/>
                  </a:lnTo>
                  <a:lnTo>
                    <a:pt x="0" y="4252"/>
                  </a:lnTo>
                  <a:lnTo>
                    <a:pt x="0" y="4521"/>
                  </a:lnTo>
                  <a:lnTo>
                    <a:pt x="237" y="4521"/>
                  </a:lnTo>
                  <a:cubicBezTo>
                    <a:pt x="254" y="4521"/>
                    <a:pt x="268" y="4519"/>
                    <a:pt x="283" y="4516"/>
                  </a:cubicBezTo>
                  <a:cubicBezTo>
                    <a:pt x="292" y="4514"/>
                    <a:pt x="303" y="4511"/>
                    <a:pt x="312" y="4509"/>
                  </a:cubicBezTo>
                  <a:cubicBezTo>
                    <a:pt x="315" y="4507"/>
                    <a:pt x="319" y="4507"/>
                    <a:pt x="322" y="4504"/>
                  </a:cubicBezTo>
                  <a:cubicBezTo>
                    <a:pt x="330" y="4501"/>
                    <a:pt x="337" y="4498"/>
                    <a:pt x="345" y="4494"/>
                  </a:cubicBezTo>
                  <a:cubicBezTo>
                    <a:pt x="350" y="4491"/>
                    <a:pt x="356" y="4489"/>
                    <a:pt x="360" y="4485"/>
                  </a:cubicBezTo>
                  <a:cubicBezTo>
                    <a:pt x="366" y="4482"/>
                    <a:pt x="371" y="4478"/>
                    <a:pt x="378" y="4473"/>
                  </a:cubicBezTo>
                  <a:cubicBezTo>
                    <a:pt x="383" y="4469"/>
                    <a:pt x="388" y="4464"/>
                    <a:pt x="393" y="4459"/>
                  </a:cubicBezTo>
                  <a:lnTo>
                    <a:pt x="408" y="4444"/>
                  </a:lnTo>
                  <a:cubicBezTo>
                    <a:pt x="414" y="4440"/>
                    <a:pt x="418" y="4434"/>
                    <a:pt x="423" y="4427"/>
                  </a:cubicBezTo>
                  <a:cubicBezTo>
                    <a:pt x="426" y="4422"/>
                    <a:pt x="430" y="4417"/>
                    <a:pt x="434" y="4412"/>
                  </a:cubicBezTo>
                  <a:cubicBezTo>
                    <a:pt x="437" y="4405"/>
                    <a:pt x="441" y="4397"/>
                    <a:pt x="445" y="4391"/>
                  </a:cubicBezTo>
                  <a:lnTo>
                    <a:pt x="453" y="4375"/>
                  </a:lnTo>
                  <a:cubicBezTo>
                    <a:pt x="457" y="4365"/>
                    <a:pt x="460" y="4358"/>
                    <a:pt x="461" y="4348"/>
                  </a:cubicBezTo>
                  <a:cubicBezTo>
                    <a:pt x="462" y="4343"/>
                    <a:pt x="463" y="4339"/>
                    <a:pt x="465" y="4334"/>
                  </a:cubicBezTo>
                  <a:cubicBezTo>
                    <a:pt x="467" y="4320"/>
                    <a:pt x="468" y="4305"/>
                    <a:pt x="468" y="4290"/>
                  </a:cubicBezTo>
                  <a:lnTo>
                    <a:pt x="468" y="4066"/>
                  </a:lnTo>
                  <a:lnTo>
                    <a:pt x="1555" y="4066"/>
                  </a:lnTo>
                  <a:cubicBezTo>
                    <a:pt x="1401" y="3858"/>
                    <a:pt x="1274" y="3631"/>
                    <a:pt x="1176" y="3389"/>
                  </a:cubicBezTo>
                  <a:lnTo>
                    <a:pt x="469" y="3389"/>
                  </a:lnTo>
                  <a:lnTo>
                    <a:pt x="469" y="909"/>
                  </a:lnTo>
                  <a:lnTo>
                    <a:pt x="469" y="459"/>
                  </a:lnTo>
                  <a:lnTo>
                    <a:pt x="469" y="229"/>
                  </a:lnTo>
                  <a:cubicBezTo>
                    <a:pt x="469" y="214"/>
                    <a:pt x="468" y="201"/>
                    <a:pt x="466" y="186"/>
                  </a:cubicBezTo>
                  <a:cubicBezTo>
                    <a:pt x="464" y="181"/>
                    <a:pt x="463" y="176"/>
                    <a:pt x="462" y="172"/>
                  </a:cubicBezTo>
                  <a:lnTo>
                    <a:pt x="454" y="145"/>
                  </a:lnTo>
                  <a:cubicBezTo>
                    <a:pt x="452" y="140"/>
                    <a:pt x="450" y="135"/>
                    <a:pt x="447" y="130"/>
                  </a:cubicBezTo>
                  <a:cubicBezTo>
                    <a:pt x="444" y="123"/>
                    <a:pt x="440" y="114"/>
                    <a:pt x="436" y="108"/>
                  </a:cubicBezTo>
                  <a:cubicBezTo>
                    <a:pt x="433" y="103"/>
                    <a:pt x="429" y="98"/>
                    <a:pt x="426" y="93"/>
                  </a:cubicBezTo>
                  <a:cubicBezTo>
                    <a:pt x="421" y="87"/>
                    <a:pt x="416" y="80"/>
                    <a:pt x="410" y="75"/>
                  </a:cubicBezTo>
                  <a:cubicBezTo>
                    <a:pt x="406" y="71"/>
                    <a:pt x="403" y="66"/>
                    <a:pt x="399" y="62"/>
                  </a:cubicBezTo>
                  <a:cubicBezTo>
                    <a:pt x="393" y="56"/>
                    <a:pt x="387" y="51"/>
                    <a:pt x="380" y="46"/>
                  </a:cubicBezTo>
                  <a:cubicBezTo>
                    <a:pt x="375" y="41"/>
                    <a:pt x="371" y="38"/>
                    <a:pt x="366" y="35"/>
                  </a:cubicBezTo>
                  <a:cubicBezTo>
                    <a:pt x="359" y="31"/>
                    <a:pt x="351" y="28"/>
                    <a:pt x="345" y="24"/>
                  </a:cubicBezTo>
                  <a:lnTo>
                    <a:pt x="337" y="19"/>
                  </a:lnTo>
                  <a:lnTo>
                    <a:pt x="329" y="15"/>
                  </a:lnTo>
                  <a:cubicBezTo>
                    <a:pt x="320" y="12"/>
                    <a:pt x="309" y="9"/>
                    <a:pt x="300" y="7"/>
                  </a:cubicBezTo>
                  <a:cubicBezTo>
                    <a:pt x="295" y="5"/>
                    <a:pt x="293" y="4"/>
                    <a:pt x="289" y="4"/>
                  </a:cubicBezTo>
                  <a:cubicBezTo>
                    <a:pt x="274" y="1"/>
                    <a:pt x="259" y="0"/>
                    <a:pt x="2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8"/>
            <p:cNvSpPr/>
            <p:nvPr/>
          </p:nvSpPr>
          <p:spPr>
            <a:xfrm flipH="1">
              <a:off x="2566359" y="1014675"/>
              <a:ext cx="581641" cy="30213"/>
            </a:xfrm>
            <a:custGeom>
              <a:avLst/>
              <a:gdLst/>
              <a:ahLst/>
              <a:cxnLst/>
              <a:rect l="l" t="t" r="r" b="b"/>
              <a:pathLst>
                <a:path w="3985" h="207" extrusionOk="0">
                  <a:moveTo>
                    <a:pt x="0" y="1"/>
                  </a:moveTo>
                  <a:lnTo>
                    <a:pt x="0" y="206"/>
                  </a:lnTo>
                  <a:lnTo>
                    <a:pt x="3984" y="206"/>
                  </a:lnTo>
                  <a:lnTo>
                    <a:pt x="39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8"/>
            <p:cNvSpPr/>
            <p:nvPr/>
          </p:nvSpPr>
          <p:spPr>
            <a:xfrm flipH="1">
              <a:off x="2416898" y="294226"/>
              <a:ext cx="770510" cy="720154"/>
            </a:xfrm>
            <a:custGeom>
              <a:avLst/>
              <a:gdLst/>
              <a:ahLst/>
              <a:cxnLst/>
              <a:rect l="l" t="t" r="r" b="b"/>
              <a:pathLst>
                <a:path w="5279" h="4934" extrusionOk="0">
                  <a:moveTo>
                    <a:pt x="5035" y="0"/>
                  </a:moveTo>
                  <a:cubicBezTo>
                    <a:pt x="5019" y="0"/>
                    <a:pt x="5004" y="1"/>
                    <a:pt x="4989" y="4"/>
                  </a:cubicBezTo>
                  <a:cubicBezTo>
                    <a:pt x="4987" y="4"/>
                    <a:pt x="4983" y="6"/>
                    <a:pt x="4980" y="7"/>
                  </a:cubicBezTo>
                  <a:cubicBezTo>
                    <a:pt x="4969" y="9"/>
                    <a:pt x="4959" y="12"/>
                    <a:pt x="4948" y="16"/>
                  </a:cubicBezTo>
                  <a:cubicBezTo>
                    <a:pt x="4943" y="18"/>
                    <a:pt x="4938" y="21"/>
                    <a:pt x="4935" y="24"/>
                  </a:cubicBezTo>
                  <a:cubicBezTo>
                    <a:pt x="4926" y="28"/>
                    <a:pt x="4920" y="32"/>
                    <a:pt x="4911" y="35"/>
                  </a:cubicBezTo>
                  <a:cubicBezTo>
                    <a:pt x="4906" y="38"/>
                    <a:pt x="4903" y="43"/>
                    <a:pt x="4898" y="46"/>
                  </a:cubicBezTo>
                  <a:cubicBezTo>
                    <a:pt x="4890" y="51"/>
                    <a:pt x="4884" y="56"/>
                    <a:pt x="4879" y="62"/>
                  </a:cubicBezTo>
                  <a:cubicBezTo>
                    <a:pt x="4874" y="66"/>
                    <a:pt x="4871" y="70"/>
                    <a:pt x="4867" y="75"/>
                  </a:cubicBezTo>
                  <a:cubicBezTo>
                    <a:pt x="4862" y="82"/>
                    <a:pt x="4857" y="87"/>
                    <a:pt x="4851" y="93"/>
                  </a:cubicBezTo>
                  <a:cubicBezTo>
                    <a:pt x="4847" y="98"/>
                    <a:pt x="4845" y="103"/>
                    <a:pt x="4842" y="108"/>
                  </a:cubicBezTo>
                  <a:cubicBezTo>
                    <a:pt x="4838" y="114"/>
                    <a:pt x="4833" y="123"/>
                    <a:pt x="4830" y="130"/>
                  </a:cubicBezTo>
                  <a:cubicBezTo>
                    <a:pt x="4827" y="135"/>
                    <a:pt x="4825" y="140"/>
                    <a:pt x="4824" y="145"/>
                  </a:cubicBezTo>
                  <a:cubicBezTo>
                    <a:pt x="4820" y="154"/>
                    <a:pt x="4816" y="164"/>
                    <a:pt x="4815" y="172"/>
                  </a:cubicBezTo>
                  <a:cubicBezTo>
                    <a:pt x="4814" y="176"/>
                    <a:pt x="4812" y="182"/>
                    <a:pt x="4811" y="186"/>
                  </a:cubicBezTo>
                  <a:cubicBezTo>
                    <a:pt x="4809" y="201"/>
                    <a:pt x="4808" y="214"/>
                    <a:pt x="4808" y="229"/>
                  </a:cubicBezTo>
                  <a:lnTo>
                    <a:pt x="4808" y="457"/>
                  </a:lnTo>
                  <a:lnTo>
                    <a:pt x="4808" y="908"/>
                  </a:lnTo>
                  <a:lnTo>
                    <a:pt x="4808" y="3388"/>
                  </a:lnTo>
                  <a:lnTo>
                    <a:pt x="4761" y="3388"/>
                  </a:lnTo>
                  <a:cubicBezTo>
                    <a:pt x="4110" y="3388"/>
                    <a:pt x="3566" y="3850"/>
                    <a:pt x="3437" y="4462"/>
                  </a:cubicBezTo>
                  <a:lnTo>
                    <a:pt x="231" y="4462"/>
                  </a:lnTo>
                  <a:cubicBezTo>
                    <a:pt x="216" y="4462"/>
                    <a:pt x="202" y="4463"/>
                    <a:pt x="187" y="4466"/>
                  </a:cubicBezTo>
                  <a:cubicBezTo>
                    <a:pt x="182" y="4468"/>
                    <a:pt x="178" y="4469"/>
                    <a:pt x="174" y="4470"/>
                  </a:cubicBezTo>
                  <a:lnTo>
                    <a:pt x="147" y="4478"/>
                  </a:lnTo>
                  <a:cubicBezTo>
                    <a:pt x="142" y="4480"/>
                    <a:pt x="136" y="4482"/>
                    <a:pt x="132" y="4484"/>
                  </a:cubicBezTo>
                  <a:cubicBezTo>
                    <a:pt x="124" y="4489"/>
                    <a:pt x="116" y="4493"/>
                    <a:pt x="109" y="4496"/>
                  </a:cubicBezTo>
                  <a:cubicBezTo>
                    <a:pt x="105" y="4499"/>
                    <a:pt x="100" y="4503"/>
                    <a:pt x="95" y="4505"/>
                  </a:cubicBezTo>
                  <a:cubicBezTo>
                    <a:pt x="88" y="4511"/>
                    <a:pt x="81" y="4516"/>
                    <a:pt x="76" y="4521"/>
                  </a:cubicBezTo>
                  <a:cubicBezTo>
                    <a:pt x="73" y="4526"/>
                    <a:pt x="67" y="4530"/>
                    <a:pt x="63" y="4533"/>
                  </a:cubicBezTo>
                  <a:cubicBezTo>
                    <a:pt x="58" y="4538"/>
                    <a:pt x="53" y="4546"/>
                    <a:pt x="48" y="4552"/>
                  </a:cubicBezTo>
                  <a:cubicBezTo>
                    <a:pt x="43" y="4557"/>
                    <a:pt x="40" y="4561"/>
                    <a:pt x="37" y="4567"/>
                  </a:cubicBezTo>
                  <a:cubicBezTo>
                    <a:pt x="33" y="4573"/>
                    <a:pt x="29" y="4580"/>
                    <a:pt x="26" y="4589"/>
                  </a:cubicBezTo>
                  <a:lnTo>
                    <a:pt x="17" y="4605"/>
                  </a:lnTo>
                  <a:cubicBezTo>
                    <a:pt x="13" y="4614"/>
                    <a:pt x="11" y="4623"/>
                    <a:pt x="8" y="4632"/>
                  </a:cubicBezTo>
                  <a:cubicBezTo>
                    <a:pt x="7" y="4636"/>
                    <a:pt x="5" y="4640"/>
                    <a:pt x="3" y="4646"/>
                  </a:cubicBezTo>
                  <a:lnTo>
                    <a:pt x="5" y="4646"/>
                  </a:lnTo>
                  <a:cubicBezTo>
                    <a:pt x="2" y="4659"/>
                    <a:pt x="0" y="4674"/>
                    <a:pt x="0" y="4690"/>
                  </a:cubicBezTo>
                  <a:lnTo>
                    <a:pt x="0" y="4934"/>
                  </a:lnTo>
                  <a:lnTo>
                    <a:pt x="4524" y="4934"/>
                  </a:lnTo>
                  <a:lnTo>
                    <a:pt x="4524" y="4693"/>
                  </a:lnTo>
                  <a:cubicBezTo>
                    <a:pt x="4524" y="4677"/>
                    <a:pt x="4521" y="4663"/>
                    <a:pt x="4519" y="4648"/>
                  </a:cubicBezTo>
                  <a:lnTo>
                    <a:pt x="4520" y="4648"/>
                  </a:lnTo>
                  <a:cubicBezTo>
                    <a:pt x="4519" y="4643"/>
                    <a:pt x="4518" y="4637"/>
                    <a:pt x="4516" y="4633"/>
                  </a:cubicBezTo>
                  <a:cubicBezTo>
                    <a:pt x="4514" y="4626"/>
                    <a:pt x="4513" y="4616"/>
                    <a:pt x="4509" y="4609"/>
                  </a:cubicBezTo>
                  <a:cubicBezTo>
                    <a:pt x="4505" y="4601"/>
                    <a:pt x="4502" y="4595"/>
                    <a:pt x="4499" y="4589"/>
                  </a:cubicBezTo>
                  <a:cubicBezTo>
                    <a:pt x="4497" y="4582"/>
                    <a:pt x="4493" y="4577"/>
                    <a:pt x="4490" y="4572"/>
                  </a:cubicBezTo>
                  <a:cubicBezTo>
                    <a:pt x="4486" y="4565"/>
                    <a:pt x="4482" y="4559"/>
                    <a:pt x="4477" y="4554"/>
                  </a:cubicBezTo>
                  <a:cubicBezTo>
                    <a:pt x="4473" y="4549"/>
                    <a:pt x="4468" y="4543"/>
                    <a:pt x="4463" y="4538"/>
                  </a:cubicBezTo>
                  <a:cubicBezTo>
                    <a:pt x="4458" y="4533"/>
                    <a:pt x="4455" y="4528"/>
                    <a:pt x="4449" y="4524"/>
                  </a:cubicBezTo>
                  <a:cubicBezTo>
                    <a:pt x="4444" y="4519"/>
                    <a:pt x="4439" y="4515"/>
                    <a:pt x="4433" y="4511"/>
                  </a:cubicBezTo>
                  <a:lnTo>
                    <a:pt x="4417" y="4499"/>
                  </a:lnTo>
                  <a:cubicBezTo>
                    <a:pt x="4410" y="4495"/>
                    <a:pt x="4404" y="4491"/>
                    <a:pt x="4398" y="4489"/>
                  </a:cubicBezTo>
                  <a:cubicBezTo>
                    <a:pt x="4392" y="4485"/>
                    <a:pt x="4387" y="4483"/>
                    <a:pt x="4380" y="4480"/>
                  </a:cubicBezTo>
                  <a:cubicBezTo>
                    <a:pt x="4372" y="4477"/>
                    <a:pt x="4363" y="4475"/>
                    <a:pt x="4353" y="4473"/>
                  </a:cubicBezTo>
                  <a:cubicBezTo>
                    <a:pt x="4349" y="4471"/>
                    <a:pt x="4345" y="4470"/>
                    <a:pt x="4340" y="4469"/>
                  </a:cubicBezTo>
                  <a:cubicBezTo>
                    <a:pt x="4325" y="4466"/>
                    <a:pt x="4310" y="4464"/>
                    <a:pt x="4297" y="4464"/>
                  </a:cubicBezTo>
                  <a:lnTo>
                    <a:pt x="4140" y="4464"/>
                  </a:lnTo>
                  <a:cubicBezTo>
                    <a:pt x="4247" y="4231"/>
                    <a:pt x="4483" y="4067"/>
                    <a:pt x="4756" y="4067"/>
                  </a:cubicBezTo>
                  <a:lnTo>
                    <a:pt x="4804" y="4067"/>
                  </a:lnTo>
                  <a:lnTo>
                    <a:pt x="4804" y="4295"/>
                  </a:lnTo>
                  <a:cubicBezTo>
                    <a:pt x="4804" y="4309"/>
                    <a:pt x="4805" y="4324"/>
                    <a:pt x="4808" y="4338"/>
                  </a:cubicBezTo>
                  <a:cubicBezTo>
                    <a:pt x="4809" y="4343"/>
                    <a:pt x="4810" y="4347"/>
                    <a:pt x="4811" y="4353"/>
                  </a:cubicBezTo>
                  <a:cubicBezTo>
                    <a:pt x="4814" y="4362"/>
                    <a:pt x="4816" y="4372"/>
                    <a:pt x="4820" y="4379"/>
                  </a:cubicBezTo>
                  <a:lnTo>
                    <a:pt x="4827" y="4395"/>
                  </a:lnTo>
                  <a:cubicBezTo>
                    <a:pt x="4831" y="4403"/>
                    <a:pt x="4834" y="4410"/>
                    <a:pt x="4840" y="4416"/>
                  </a:cubicBezTo>
                  <a:cubicBezTo>
                    <a:pt x="4843" y="4421"/>
                    <a:pt x="4846" y="4426"/>
                    <a:pt x="4850" y="4432"/>
                  </a:cubicBezTo>
                  <a:cubicBezTo>
                    <a:pt x="4853" y="4437"/>
                    <a:pt x="4859" y="4443"/>
                    <a:pt x="4864" y="4449"/>
                  </a:cubicBezTo>
                  <a:cubicBezTo>
                    <a:pt x="4868" y="4454"/>
                    <a:pt x="4873" y="4459"/>
                    <a:pt x="4879" y="4463"/>
                  </a:cubicBezTo>
                  <a:cubicBezTo>
                    <a:pt x="4884" y="4468"/>
                    <a:pt x="4889" y="4473"/>
                    <a:pt x="4894" y="4477"/>
                  </a:cubicBezTo>
                  <a:cubicBezTo>
                    <a:pt x="4900" y="4480"/>
                    <a:pt x="4906" y="4485"/>
                    <a:pt x="4911" y="4490"/>
                  </a:cubicBezTo>
                  <a:lnTo>
                    <a:pt x="4927" y="4498"/>
                  </a:lnTo>
                  <a:cubicBezTo>
                    <a:pt x="4935" y="4501"/>
                    <a:pt x="4942" y="4505"/>
                    <a:pt x="4950" y="4509"/>
                  </a:cubicBezTo>
                  <a:lnTo>
                    <a:pt x="4962" y="4512"/>
                  </a:lnTo>
                  <a:cubicBezTo>
                    <a:pt x="4971" y="4515"/>
                    <a:pt x="4979" y="4519"/>
                    <a:pt x="4989" y="4520"/>
                  </a:cubicBezTo>
                  <a:cubicBezTo>
                    <a:pt x="5004" y="4522"/>
                    <a:pt x="5019" y="4526"/>
                    <a:pt x="5035" y="4526"/>
                  </a:cubicBezTo>
                  <a:lnTo>
                    <a:pt x="5278" y="4526"/>
                  </a:lnTo>
                  <a:lnTo>
                    <a:pt x="5278" y="4257"/>
                  </a:lnTo>
                  <a:lnTo>
                    <a:pt x="5278" y="269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8"/>
            <p:cNvSpPr/>
            <p:nvPr/>
          </p:nvSpPr>
          <p:spPr>
            <a:xfrm flipH="1">
              <a:off x="2566359" y="1360303"/>
              <a:ext cx="581641" cy="30067"/>
            </a:xfrm>
            <a:custGeom>
              <a:avLst/>
              <a:gdLst/>
              <a:ahLst/>
              <a:cxnLst/>
              <a:rect l="l" t="t" r="r" b="b"/>
              <a:pathLst>
                <a:path w="3985" h="206" extrusionOk="0">
                  <a:moveTo>
                    <a:pt x="0" y="0"/>
                  </a:moveTo>
                  <a:lnTo>
                    <a:pt x="0" y="206"/>
                  </a:lnTo>
                  <a:lnTo>
                    <a:pt x="3984" y="206"/>
                  </a:lnTo>
                  <a:lnTo>
                    <a:pt x="39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8"/>
            <p:cNvSpPr/>
            <p:nvPr/>
          </p:nvSpPr>
          <p:spPr>
            <a:xfrm flipH="1">
              <a:off x="2526658" y="1045472"/>
              <a:ext cx="660896" cy="315268"/>
            </a:xfrm>
            <a:custGeom>
              <a:avLst/>
              <a:gdLst/>
              <a:ahLst/>
              <a:cxnLst/>
              <a:rect l="l" t="t" r="r" b="b"/>
              <a:pathLst>
                <a:path w="4528" h="2160" extrusionOk="0">
                  <a:moveTo>
                    <a:pt x="2" y="1"/>
                  </a:moveTo>
                  <a:lnTo>
                    <a:pt x="2" y="244"/>
                  </a:lnTo>
                  <a:cubicBezTo>
                    <a:pt x="2" y="260"/>
                    <a:pt x="5" y="275"/>
                    <a:pt x="8" y="289"/>
                  </a:cubicBezTo>
                  <a:cubicBezTo>
                    <a:pt x="9" y="293"/>
                    <a:pt x="11" y="296"/>
                    <a:pt x="11" y="299"/>
                  </a:cubicBezTo>
                  <a:cubicBezTo>
                    <a:pt x="13" y="310"/>
                    <a:pt x="16" y="320"/>
                    <a:pt x="19" y="330"/>
                  </a:cubicBezTo>
                  <a:cubicBezTo>
                    <a:pt x="22" y="335"/>
                    <a:pt x="24" y="339"/>
                    <a:pt x="27" y="345"/>
                  </a:cubicBezTo>
                  <a:cubicBezTo>
                    <a:pt x="30" y="352"/>
                    <a:pt x="34" y="360"/>
                    <a:pt x="39" y="367"/>
                  </a:cubicBezTo>
                  <a:cubicBezTo>
                    <a:pt x="42" y="372"/>
                    <a:pt x="46" y="376"/>
                    <a:pt x="50" y="380"/>
                  </a:cubicBezTo>
                  <a:lnTo>
                    <a:pt x="66" y="399"/>
                  </a:lnTo>
                  <a:lnTo>
                    <a:pt x="77" y="412"/>
                  </a:lnTo>
                  <a:lnTo>
                    <a:pt x="97" y="428"/>
                  </a:lnTo>
                  <a:cubicBezTo>
                    <a:pt x="101" y="431"/>
                    <a:pt x="107" y="434"/>
                    <a:pt x="112" y="436"/>
                  </a:cubicBezTo>
                  <a:cubicBezTo>
                    <a:pt x="119" y="440"/>
                    <a:pt x="127" y="445"/>
                    <a:pt x="134" y="449"/>
                  </a:cubicBezTo>
                  <a:cubicBezTo>
                    <a:pt x="139" y="451"/>
                    <a:pt x="144" y="454"/>
                    <a:pt x="149" y="455"/>
                  </a:cubicBezTo>
                  <a:cubicBezTo>
                    <a:pt x="158" y="459"/>
                    <a:pt x="167" y="462"/>
                    <a:pt x="176" y="463"/>
                  </a:cubicBezTo>
                  <a:cubicBezTo>
                    <a:pt x="180" y="465"/>
                    <a:pt x="186" y="466"/>
                    <a:pt x="190" y="467"/>
                  </a:cubicBezTo>
                  <a:cubicBezTo>
                    <a:pt x="204" y="470"/>
                    <a:pt x="218" y="471"/>
                    <a:pt x="233" y="471"/>
                  </a:cubicBezTo>
                  <a:lnTo>
                    <a:pt x="3403" y="471"/>
                  </a:lnTo>
                  <a:lnTo>
                    <a:pt x="3403" y="1685"/>
                  </a:lnTo>
                  <a:lnTo>
                    <a:pt x="232" y="1685"/>
                  </a:lnTo>
                  <a:cubicBezTo>
                    <a:pt x="217" y="1685"/>
                    <a:pt x="203" y="1686"/>
                    <a:pt x="188" y="1689"/>
                  </a:cubicBezTo>
                  <a:cubicBezTo>
                    <a:pt x="183" y="1690"/>
                    <a:pt x="179" y="1691"/>
                    <a:pt x="174" y="1693"/>
                  </a:cubicBezTo>
                  <a:cubicBezTo>
                    <a:pt x="165" y="1695"/>
                    <a:pt x="155" y="1699"/>
                    <a:pt x="148" y="1701"/>
                  </a:cubicBezTo>
                  <a:cubicBezTo>
                    <a:pt x="143" y="1704"/>
                    <a:pt x="137" y="1706"/>
                    <a:pt x="132" y="1708"/>
                  </a:cubicBezTo>
                  <a:cubicBezTo>
                    <a:pt x="124" y="1711"/>
                    <a:pt x="117" y="1715"/>
                    <a:pt x="109" y="1720"/>
                  </a:cubicBezTo>
                  <a:cubicBezTo>
                    <a:pt x="104" y="1722"/>
                    <a:pt x="99" y="1726"/>
                    <a:pt x="94" y="1730"/>
                  </a:cubicBezTo>
                  <a:cubicBezTo>
                    <a:pt x="88" y="1735"/>
                    <a:pt x="81" y="1741"/>
                    <a:pt x="76" y="1746"/>
                  </a:cubicBezTo>
                  <a:cubicBezTo>
                    <a:pt x="72" y="1749"/>
                    <a:pt x="67" y="1753"/>
                    <a:pt x="62" y="1759"/>
                  </a:cubicBezTo>
                  <a:cubicBezTo>
                    <a:pt x="57" y="1764"/>
                    <a:pt x="53" y="1770"/>
                    <a:pt x="47" y="1778"/>
                  </a:cubicBezTo>
                  <a:cubicBezTo>
                    <a:pt x="43" y="1783"/>
                    <a:pt x="40" y="1786"/>
                    <a:pt x="36" y="1791"/>
                  </a:cubicBezTo>
                  <a:cubicBezTo>
                    <a:pt x="33" y="1799"/>
                    <a:pt x="29" y="1806"/>
                    <a:pt x="24" y="1815"/>
                  </a:cubicBezTo>
                  <a:lnTo>
                    <a:pt x="17" y="1830"/>
                  </a:lnTo>
                  <a:cubicBezTo>
                    <a:pt x="13" y="1839"/>
                    <a:pt x="10" y="1849"/>
                    <a:pt x="8" y="1859"/>
                  </a:cubicBezTo>
                  <a:lnTo>
                    <a:pt x="3" y="1870"/>
                  </a:lnTo>
                  <a:lnTo>
                    <a:pt x="4" y="1870"/>
                  </a:lnTo>
                  <a:cubicBezTo>
                    <a:pt x="2" y="1885"/>
                    <a:pt x="0" y="1901"/>
                    <a:pt x="0" y="1916"/>
                  </a:cubicBezTo>
                  <a:lnTo>
                    <a:pt x="0" y="2159"/>
                  </a:lnTo>
                  <a:lnTo>
                    <a:pt x="4525" y="2159"/>
                  </a:lnTo>
                  <a:lnTo>
                    <a:pt x="4525" y="2157"/>
                  </a:lnTo>
                  <a:lnTo>
                    <a:pt x="4525" y="1914"/>
                  </a:lnTo>
                  <a:cubicBezTo>
                    <a:pt x="4525" y="1898"/>
                    <a:pt x="4522" y="1883"/>
                    <a:pt x="4520" y="1868"/>
                  </a:cubicBezTo>
                  <a:lnTo>
                    <a:pt x="4521" y="1868"/>
                  </a:lnTo>
                  <a:cubicBezTo>
                    <a:pt x="4520" y="1863"/>
                    <a:pt x="4519" y="1859"/>
                    <a:pt x="4517" y="1856"/>
                  </a:cubicBezTo>
                  <a:cubicBezTo>
                    <a:pt x="4515" y="1846"/>
                    <a:pt x="4512" y="1837"/>
                    <a:pt x="4510" y="1829"/>
                  </a:cubicBezTo>
                  <a:cubicBezTo>
                    <a:pt x="4506" y="1822"/>
                    <a:pt x="4503" y="1816"/>
                    <a:pt x="4500" y="1810"/>
                  </a:cubicBezTo>
                  <a:cubicBezTo>
                    <a:pt x="4498" y="1804"/>
                    <a:pt x="4494" y="1799"/>
                    <a:pt x="4491" y="1793"/>
                  </a:cubicBezTo>
                  <a:cubicBezTo>
                    <a:pt x="4487" y="1787"/>
                    <a:pt x="4483" y="1782"/>
                    <a:pt x="4478" y="1777"/>
                  </a:cubicBezTo>
                  <a:cubicBezTo>
                    <a:pt x="4474" y="1771"/>
                    <a:pt x="4469" y="1766"/>
                    <a:pt x="4464" y="1761"/>
                  </a:cubicBezTo>
                  <a:lnTo>
                    <a:pt x="4450" y="1746"/>
                  </a:lnTo>
                  <a:cubicBezTo>
                    <a:pt x="4445" y="1741"/>
                    <a:pt x="4440" y="1737"/>
                    <a:pt x="4434" y="1732"/>
                  </a:cubicBezTo>
                  <a:cubicBezTo>
                    <a:pt x="4429" y="1729"/>
                    <a:pt x="4424" y="1725"/>
                    <a:pt x="4417" y="1721"/>
                  </a:cubicBezTo>
                  <a:cubicBezTo>
                    <a:pt x="4410" y="1717"/>
                    <a:pt x="4404" y="1713"/>
                    <a:pt x="4398" y="1710"/>
                  </a:cubicBezTo>
                  <a:cubicBezTo>
                    <a:pt x="4392" y="1708"/>
                    <a:pt x="4387" y="1705"/>
                    <a:pt x="4380" y="1703"/>
                  </a:cubicBezTo>
                  <a:cubicBezTo>
                    <a:pt x="4372" y="1699"/>
                    <a:pt x="4363" y="1698"/>
                    <a:pt x="4356" y="1694"/>
                  </a:cubicBezTo>
                  <a:cubicBezTo>
                    <a:pt x="4350" y="1693"/>
                    <a:pt x="4346" y="1692"/>
                    <a:pt x="4341" y="1690"/>
                  </a:cubicBezTo>
                  <a:cubicBezTo>
                    <a:pt x="4326" y="1688"/>
                    <a:pt x="4311" y="1686"/>
                    <a:pt x="4298" y="1686"/>
                  </a:cubicBezTo>
                  <a:lnTo>
                    <a:pt x="4081" y="1686"/>
                  </a:lnTo>
                  <a:lnTo>
                    <a:pt x="4081" y="472"/>
                  </a:lnTo>
                  <a:lnTo>
                    <a:pt x="4298" y="472"/>
                  </a:lnTo>
                  <a:cubicBezTo>
                    <a:pt x="4311" y="472"/>
                    <a:pt x="4326" y="471"/>
                    <a:pt x="4341" y="468"/>
                  </a:cubicBezTo>
                  <a:cubicBezTo>
                    <a:pt x="4346" y="467"/>
                    <a:pt x="4350" y="466"/>
                    <a:pt x="4356" y="465"/>
                  </a:cubicBezTo>
                  <a:cubicBezTo>
                    <a:pt x="4364" y="462"/>
                    <a:pt x="4372" y="459"/>
                    <a:pt x="4382" y="456"/>
                  </a:cubicBezTo>
                  <a:lnTo>
                    <a:pt x="4398" y="449"/>
                  </a:lnTo>
                  <a:cubicBezTo>
                    <a:pt x="4404" y="445"/>
                    <a:pt x="4411" y="442"/>
                    <a:pt x="4419" y="436"/>
                  </a:cubicBezTo>
                  <a:cubicBezTo>
                    <a:pt x="4424" y="433"/>
                    <a:pt x="4429" y="430"/>
                    <a:pt x="4435" y="426"/>
                  </a:cubicBezTo>
                  <a:cubicBezTo>
                    <a:pt x="4440" y="423"/>
                    <a:pt x="4446" y="417"/>
                    <a:pt x="4452" y="413"/>
                  </a:cubicBezTo>
                  <a:cubicBezTo>
                    <a:pt x="4457" y="409"/>
                    <a:pt x="4462" y="404"/>
                    <a:pt x="4466" y="398"/>
                  </a:cubicBezTo>
                  <a:cubicBezTo>
                    <a:pt x="4472" y="393"/>
                    <a:pt x="4475" y="388"/>
                    <a:pt x="4479" y="382"/>
                  </a:cubicBezTo>
                  <a:cubicBezTo>
                    <a:pt x="4483" y="377"/>
                    <a:pt x="4487" y="372"/>
                    <a:pt x="4491" y="366"/>
                  </a:cubicBezTo>
                  <a:cubicBezTo>
                    <a:pt x="4495" y="359"/>
                    <a:pt x="4498" y="354"/>
                    <a:pt x="4501" y="347"/>
                  </a:cubicBezTo>
                  <a:cubicBezTo>
                    <a:pt x="4504" y="340"/>
                    <a:pt x="4508" y="335"/>
                    <a:pt x="4511" y="329"/>
                  </a:cubicBezTo>
                  <a:cubicBezTo>
                    <a:pt x="4515" y="319"/>
                    <a:pt x="4517" y="310"/>
                    <a:pt x="4520" y="301"/>
                  </a:cubicBezTo>
                  <a:lnTo>
                    <a:pt x="4524" y="289"/>
                  </a:lnTo>
                  <a:lnTo>
                    <a:pt x="4522" y="289"/>
                  </a:lnTo>
                  <a:cubicBezTo>
                    <a:pt x="4525" y="275"/>
                    <a:pt x="4527" y="259"/>
                    <a:pt x="4527" y="244"/>
                  </a:cubicBezTo>
                  <a:lnTo>
                    <a:pt x="45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8"/>
            <p:cNvSpPr/>
            <p:nvPr/>
          </p:nvSpPr>
          <p:spPr>
            <a:xfrm flipH="1">
              <a:off x="1404683" y="223874"/>
              <a:ext cx="799847" cy="799701"/>
            </a:xfrm>
            <a:custGeom>
              <a:avLst/>
              <a:gdLst/>
              <a:ahLst/>
              <a:cxnLst/>
              <a:rect l="l" t="t" r="r" b="b"/>
              <a:pathLst>
                <a:path w="5480" h="5479" extrusionOk="0">
                  <a:moveTo>
                    <a:pt x="2464" y="663"/>
                  </a:moveTo>
                  <a:lnTo>
                    <a:pt x="2464" y="939"/>
                  </a:lnTo>
                  <a:lnTo>
                    <a:pt x="2464" y="1390"/>
                  </a:lnTo>
                  <a:lnTo>
                    <a:pt x="2464" y="2022"/>
                  </a:lnTo>
                  <a:cubicBezTo>
                    <a:pt x="2262" y="2099"/>
                    <a:pt x="2100" y="2260"/>
                    <a:pt x="2022" y="2463"/>
                  </a:cubicBezTo>
                  <a:lnTo>
                    <a:pt x="664" y="2463"/>
                  </a:lnTo>
                  <a:cubicBezTo>
                    <a:pt x="717" y="2057"/>
                    <a:pt x="887" y="1688"/>
                    <a:pt x="1139" y="1390"/>
                  </a:cubicBezTo>
                  <a:cubicBezTo>
                    <a:pt x="1288" y="1212"/>
                    <a:pt x="1468" y="1059"/>
                    <a:pt x="1670" y="939"/>
                  </a:cubicBezTo>
                  <a:cubicBezTo>
                    <a:pt x="1908" y="797"/>
                    <a:pt x="2177" y="701"/>
                    <a:pt x="2464" y="663"/>
                  </a:cubicBezTo>
                  <a:close/>
                  <a:moveTo>
                    <a:pt x="3016" y="663"/>
                  </a:moveTo>
                  <a:cubicBezTo>
                    <a:pt x="3303" y="701"/>
                    <a:pt x="3571" y="797"/>
                    <a:pt x="3811" y="939"/>
                  </a:cubicBezTo>
                  <a:cubicBezTo>
                    <a:pt x="4012" y="1059"/>
                    <a:pt x="4192" y="1212"/>
                    <a:pt x="4341" y="1390"/>
                  </a:cubicBezTo>
                  <a:cubicBezTo>
                    <a:pt x="4593" y="1688"/>
                    <a:pt x="4762" y="2057"/>
                    <a:pt x="4816" y="2463"/>
                  </a:cubicBezTo>
                  <a:lnTo>
                    <a:pt x="3457" y="2463"/>
                  </a:lnTo>
                  <a:cubicBezTo>
                    <a:pt x="3380" y="2260"/>
                    <a:pt x="3218" y="2099"/>
                    <a:pt x="3016" y="2022"/>
                  </a:cubicBezTo>
                  <a:lnTo>
                    <a:pt x="3016" y="1390"/>
                  </a:lnTo>
                  <a:lnTo>
                    <a:pt x="3016" y="939"/>
                  </a:lnTo>
                  <a:lnTo>
                    <a:pt x="3016" y="663"/>
                  </a:lnTo>
                  <a:close/>
                  <a:moveTo>
                    <a:pt x="2740" y="2354"/>
                  </a:moveTo>
                  <a:cubicBezTo>
                    <a:pt x="2954" y="2354"/>
                    <a:pt x="3125" y="2526"/>
                    <a:pt x="3125" y="2739"/>
                  </a:cubicBezTo>
                  <a:cubicBezTo>
                    <a:pt x="3125" y="2952"/>
                    <a:pt x="2952" y="3124"/>
                    <a:pt x="2740" y="3124"/>
                  </a:cubicBezTo>
                  <a:cubicBezTo>
                    <a:pt x="2527" y="3124"/>
                    <a:pt x="2356" y="2951"/>
                    <a:pt x="2356" y="2739"/>
                  </a:cubicBezTo>
                  <a:cubicBezTo>
                    <a:pt x="2353" y="2526"/>
                    <a:pt x="2526" y="2354"/>
                    <a:pt x="2740" y="2354"/>
                  </a:cubicBezTo>
                  <a:close/>
                  <a:moveTo>
                    <a:pt x="2023" y="3014"/>
                  </a:moveTo>
                  <a:cubicBezTo>
                    <a:pt x="2100" y="3217"/>
                    <a:pt x="2262" y="3378"/>
                    <a:pt x="2464" y="3457"/>
                  </a:cubicBezTo>
                  <a:lnTo>
                    <a:pt x="2464" y="3870"/>
                  </a:lnTo>
                  <a:lnTo>
                    <a:pt x="2464" y="4546"/>
                  </a:lnTo>
                  <a:lnTo>
                    <a:pt x="2464" y="4815"/>
                  </a:lnTo>
                  <a:cubicBezTo>
                    <a:pt x="2183" y="4778"/>
                    <a:pt x="1917" y="4683"/>
                    <a:pt x="1683" y="4546"/>
                  </a:cubicBezTo>
                  <a:cubicBezTo>
                    <a:pt x="1398" y="4379"/>
                    <a:pt x="1157" y="4147"/>
                    <a:pt x="979" y="3870"/>
                  </a:cubicBezTo>
                  <a:cubicBezTo>
                    <a:pt x="816" y="3617"/>
                    <a:pt x="705" y="3327"/>
                    <a:pt x="664" y="3014"/>
                  </a:cubicBezTo>
                  <a:close/>
                  <a:moveTo>
                    <a:pt x="4816" y="3014"/>
                  </a:moveTo>
                  <a:cubicBezTo>
                    <a:pt x="4776" y="3327"/>
                    <a:pt x="4665" y="3617"/>
                    <a:pt x="4501" y="3870"/>
                  </a:cubicBezTo>
                  <a:cubicBezTo>
                    <a:pt x="4323" y="4147"/>
                    <a:pt x="4082" y="4380"/>
                    <a:pt x="3797" y="4546"/>
                  </a:cubicBezTo>
                  <a:cubicBezTo>
                    <a:pt x="3563" y="4685"/>
                    <a:pt x="3297" y="4778"/>
                    <a:pt x="3016" y="4815"/>
                  </a:cubicBezTo>
                  <a:lnTo>
                    <a:pt x="3016" y="4548"/>
                  </a:lnTo>
                  <a:lnTo>
                    <a:pt x="3016" y="3871"/>
                  </a:lnTo>
                  <a:lnTo>
                    <a:pt x="3016" y="3457"/>
                  </a:lnTo>
                  <a:cubicBezTo>
                    <a:pt x="3218" y="3379"/>
                    <a:pt x="3380" y="3219"/>
                    <a:pt x="3458" y="3014"/>
                  </a:cubicBezTo>
                  <a:close/>
                  <a:moveTo>
                    <a:pt x="2740" y="0"/>
                  </a:moveTo>
                  <a:cubicBezTo>
                    <a:pt x="1227" y="0"/>
                    <a:pt x="1" y="1227"/>
                    <a:pt x="1" y="2740"/>
                  </a:cubicBezTo>
                  <a:cubicBezTo>
                    <a:pt x="1" y="4252"/>
                    <a:pt x="1227" y="5479"/>
                    <a:pt x="2740" y="5479"/>
                  </a:cubicBezTo>
                  <a:cubicBezTo>
                    <a:pt x="4254" y="5479"/>
                    <a:pt x="5479" y="4253"/>
                    <a:pt x="5479" y="2740"/>
                  </a:cubicBezTo>
                  <a:cubicBezTo>
                    <a:pt x="5479" y="1227"/>
                    <a:pt x="4254" y="0"/>
                    <a:pt x="2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8"/>
            <p:cNvSpPr/>
            <p:nvPr/>
          </p:nvSpPr>
          <p:spPr>
            <a:xfrm flipH="1">
              <a:off x="1362209" y="181400"/>
              <a:ext cx="884794" cy="884940"/>
            </a:xfrm>
            <a:custGeom>
              <a:avLst/>
              <a:gdLst/>
              <a:ahLst/>
              <a:cxnLst/>
              <a:rect l="l" t="t" r="r" b="b"/>
              <a:pathLst>
                <a:path w="6062" h="6063" extrusionOk="0">
                  <a:moveTo>
                    <a:pt x="3031" y="291"/>
                  </a:moveTo>
                  <a:cubicBezTo>
                    <a:pt x="4545" y="291"/>
                    <a:pt x="5770" y="1518"/>
                    <a:pt x="5770" y="3031"/>
                  </a:cubicBezTo>
                  <a:cubicBezTo>
                    <a:pt x="5770" y="4544"/>
                    <a:pt x="4545" y="5770"/>
                    <a:pt x="3031" y="5770"/>
                  </a:cubicBezTo>
                  <a:cubicBezTo>
                    <a:pt x="1518" y="5770"/>
                    <a:pt x="292" y="4544"/>
                    <a:pt x="292" y="3031"/>
                  </a:cubicBezTo>
                  <a:cubicBezTo>
                    <a:pt x="292" y="1518"/>
                    <a:pt x="1518" y="291"/>
                    <a:pt x="3031" y="291"/>
                  </a:cubicBezTo>
                  <a:close/>
                  <a:moveTo>
                    <a:pt x="3031" y="0"/>
                  </a:moveTo>
                  <a:cubicBezTo>
                    <a:pt x="2032" y="0"/>
                    <a:pt x="1145" y="484"/>
                    <a:pt x="592" y="1232"/>
                  </a:cubicBezTo>
                  <a:cubicBezTo>
                    <a:pt x="488" y="1372"/>
                    <a:pt x="396" y="1524"/>
                    <a:pt x="317" y="1682"/>
                  </a:cubicBezTo>
                  <a:cubicBezTo>
                    <a:pt x="113" y="2087"/>
                    <a:pt x="1" y="2546"/>
                    <a:pt x="1" y="3031"/>
                  </a:cubicBezTo>
                  <a:cubicBezTo>
                    <a:pt x="1" y="3431"/>
                    <a:pt x="78" y="3813"/>
                    <a:pt x="219" y="4162"/>
                  </a:cubicBezTo>
                  <a:cubicBezTo>
                    <a:pt x="317" y="4404"/>
                    <a:pt x="445" y="4631"/>
                    <a:pt x="598" y="4839"/>
                  </a:cubicBezTo>
                  <a:cubicBezTo>
                    <a:pt x="1150" y="5580"/>
                    <a:pt x="2035" y="6062"/>
                    <a:pt x="3031" y="6062"/>
                  </a:cubicBezTo>
                  <a:cubicBezTo>
                    <a:pt x="4028" y="6062"/>
                    <a:pt x="4912" y="5580"/>
                    <a:pt x="5464" y="4839"/>
                  </a:cubicBezTo>
                  <a:cubicBezTo>
                    <a:pt x="5618" y="4631"/>
                    <a:pt x="5745" y="4404"/>
                    <a:pt x="5843" y="4162"/>
                  </a:cubicBezTo>
                  <a:cubicBezTo>
                    <a:pt x="5984" y="3813"/>
                    <a:pt x="6061" y="3431"/>
                    <a:pt x="6061" y="3031"/>
                  </a:cubicBezTo>
                  <a:cubicBezTo>
                    <a:pt x="6061" y="2546"/>
                    <a:pt x="5947" y="2088"/>
                    <a:pt x="5745" y="1682"/>
                  </a:cubicBezTo>
                  <a:cubicBezTo>
                    <a:pt x="5666" y="1524"/>
                    <a:pt x="5574" y="1372"/>
                    <a:pt x="5470" y="1232"/>
                  </a:cubicBezTo>
                  <a:cubicBezTo>
                    <a:pt x="4917" y="485"/>
                    <a:pt x="4031" y="0"/>
                    <a:pt x="3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8"/>
            <p:cNvSpPr/>
            <p:nvPr/>
          </p:nvSpPr>
          <p:spPr>
            <a:xfrm flipH="1">
              <a:off x="1748267" y="567605"/>
              <a:ext cx="112825" cy="112533"/>
            </a:xfrm>
            <a:custGeom>
              <a:avLst/>
              <a:gdLst/>
              <a:ahLst/>
              <a:cxnLst/>
              <a:rect l="l" t="t" r="r" b="b"/>
              <a:pathLst>
                <a:path w="773" h="771" extrusionOk="0">
                  <a:moveTo>
                    <a:pt x="387" y="0"/>
                  </a:moveTo>
                  <a:cubicBezTo>
                    <a:pt x="174" y="0"/>
                    <a:pt x="3" y="173"/>
                    <a:pt x="3" y="385"/>
                  </a:cubicBezTo>
                  <a:cubicBezTo>
                    <a:pt x="0" y="597"/>
                    <a:pt x="173" y="770"/>
                    <a:pt x="387" y="770"/>
                  </a:cubicBezTo>
                  <a:cubicBezTo>
                    <a:pt x="601" y="770"/>
                    <a:pt x="772" y="597"/>
                    <a:pt x="772" y="385"/>
                  </a:cubicBezTo>
                  <a:cubicBezTo>
                    <a:pt x="772" y="171"/>
                    <a:pt x="599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8"/>
            <p:cNvSpPr/>
            <p:nvPr/>
          </p:nvSpPr>
          <p:spPr>
            <a:xfrm flipH="1">
              <a:off x="4506571" y="4525404"/>
              <a:ext cx="151504" cy="79693"/>
            </a:xfrm>
            <a:custGeom>
              <a:avLst/>
              <a:gdLst/>
              <a:ahLst/>
              <a:cxnLst/>
              <a:rect l="l" t="t" r="r" b="b"/>
              <a:pathLst>
                <a:path w="1038" h="546" extrusionOk="0">
                  <a:moveTo>
                    <a:pt x="1" y="0"/>
                  </a:moveTo>
                  <a:lnTo>
                    <a:pt x="1" y="546"/>
                  </a:lnTo>
                  <a:lnTo>
                    <a:pt x="1037" y="546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8"/>
            <p:cNvSpPr/>
            <p:nvPr/>
          </p:nvSpPr>
          <p:spPr>
            <a:xfrm flipH="1">
              <a:off x="4292451" y="4474319"/>
              <a:ext cx="175879" cy="182155"/>
            </a:xfrm>
            <a:custGeom>
              <a:avLst/>
              <a:gdLst/>
              <a:ahLst/>
              <a:cxnLst/>
              <a:rect l="l" t="t" r="r" b="b"/>
              <a:pathLst>
                <a:path w="1205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1204" y="1248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8"/>
            <p:cNvSpPr/>
            <p:nvPr/>
          </p:nvSpPr>
          <p:spPr>
            <a:xfrm flipH="1">
              <a:off x="4468184" y="4474319"/>
              <a:ext cx="38679" cy="182301"/>
            </a:xfrm>
            <a:custGeom>
              <a:avLst/>
              <a:gdLst/>
              <a:ahLst/>
              <a:cxnLst/>
              <a:rect l="l" t="t" r="r" b="b"/>
              <a:pathLst>
                <a:path w="265" h="1249" extrusionOk="0">
                  <a:moveTo>
                    <a:pt x="211" y="0"/>
                  </a:moveTo>
                  <a:cubicBezTo>
                    <a:pt x="96" y="0"/>
                    <a:pt x="0" y="95"/>
                    <a:pt x="0" y="211"/>
                  </a:cubicBezTo>
                  <a:lnTo>
                    <a:pt x="0" y="353"/>
                  </a:lnTo>
                  <a:lnTo>
                    <a:pt x="0" y="897"/>
                  </a:lnTo>
                  <a:lnTo>
                    <a:pt x="0" y="1038"/>
                  </a:lnTo>
                  <a:cubicBezTo>
                    <a:pt x="0" y="1154"/>
                    <a:pt x="96" y="1249"/>
                    <a:pt x="211" y="1249"/>
                  </a:cubicBezTo>
                  <a:lnTo>
                    <a:pt x="264" y="1249"/>
                  </a:lnTo>
                  <a:lnTo>
                    <a:pt x="264" y="1"/>
                  </a:lnTo>
                  <a:lnTo>
                    <a:pt x="211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8"/>
            <p:cNvSpPr/>
            <p:nvPr/>
          </p:nvSpPr>
          <p:spPr>
            <a:xfrm flipH="1">
              <a:off x="4232171" y="4449506"/>
              <a:ext cx="19704" cy="231343"/>
            </a:xfrm>
            <a:custGeom>
              <a:avLst/>
              <a:gdLst/>
              <a:ahLst/>
              <a:cxnLst/>
              <a:rect l="l" t="t" r="r" b="b"/>
              <a:pathLst>
                <a:path w="135" h="1585" extrusionOk="0">
                  <a:moveTo>
                    <a:pt x="1" y="1"/>
                  </a:moveTo>
                  <a:lnTo>
                    <a:pt x="1" y="1585"/>
                  </a:lnTo>
                  <a:lnTo>
                    <a:pt x="135" y="1585"/>
                  </a:lnTo>
                  <a:lnTo>
                    <a:pt x="133" y="1582"/>
                  </a:lnTo>
                  <a:lnTo>
                    <a:pt x="133" y="3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8"/>
            <p:cNvSpPr/>
            <p:nvPr/>
          </p:nvSpPr>
          <p:spPr>
            <a:xfrm flipH="1">
              <a:off x="1894954" y="4442062"/>
              <a:ext cx="100419" cy="246376"/>
            </a:xfrm>
            <a:custGeom>
              <a:avLst/>
              <a:gdLst/>
              <a:ahLst/>
              <a:cxnLst/>
              <a:rect l="l" t="t" r="r" b="b"/>
              <a:pathLst>
                <a:path w="688" h="1688" extrusionOk="0">
                  <a:moveTo>
                    <a:pt x="1" y="1"/>
                  </a:moveTo>
                  <a:lnTo>
                    <a:pt x="1" y="1687"/>
                  </a:lnTo>
                  <a:lnTo>
                    <a:pt x="687" y="1687"/>
                  </a:lnTo>
                  <a:cubicBezTo>
                    <a:pt x="594" y="1561"/>
                    <a:pt x="537" y="1406"/>
                    <a:pt x="537" y="1236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8"/>
            <p:cNvSpPr/>
            <p:nvPr/>
          </p:nvSpPr>
          <p:spPr>
            <a:xfrm flipH="1">
              <a:off x="2004568" y="4773825"/>
              <a:ext cx="4817" cy="6276"/>
            </a:xfrm>
            <a:custGeom>
              <a:avLst/>
              <a:gdLst/>
              <a:ahLst/>
              <a:cxnLst/>
              <a:rect l="l" t="t" r="r" b="b"/>
              <a:pathLst>
                <a:path w="33" h="43" extrusionOk="0">
                  <a:moveTo>
                    <a:pt x="32" y="1"/>
                  </a:moveTo>
                  <a:lnTo>
                    <a:pt x="32" y="1"/>
                  </a:lnTo>
                  <a:cubicBezTo>
                    <a:pt x="23" y="15"/>
                    <a:pt x="11" y="30"/>
                    <a:pt x="1" y="43"/>
                  </a:cubicBezTo>
                  <a:cubicBezTo>
                    <a:pt x="12" y="30"/>
                    <a:pt x="23" y="15"/>
                    <a:pt x="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8"/>
            <p:cNvSpPr/>
            <p:nvPr/>
          </p:nvSpPr>
          <p:spPr>
            <a:xfrm flipH="1">
              <a:off x="2032738" y="4332885"/>
              <a:ext cx="292" cy="438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0"/>
                  </a:moveTo>
                  <a:cubicBezTo>
                    <a:pt x="0" y="0"/>
                    <a:pt x="2" y="0"/>
                    <a:pt x="2" y="2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8"/>
            <p:cNvSpPr/>
            <p:nvPr/>
          </p:nvSpPr>
          <p:spPr>
            <a:xfrm flipH="1">
              <a:off x="2019164" y="4335659"/>
              <a:ext cx="8320" cy="5546"/>
            </a:xfrm>
            <a:custGeom>
              <a:avLst/>
              <a:gdLst/>
              <a:ahLst/>
              <a:cxnLst/>
              <a:rect l="l" t="t" r="r" b="b"/>
              <a:pathLst>
                <a:path w="57" h="38" extrusionOk="0">
                  <a:moveTo>
                    <a:pt x="0" y="0"/>
                  </a:moveTo>
                  <a:cubicBezTo>
                    <a:pt x="20" y="11"/>
                    <a:pt x="38" y="22"/>
                    <a:pt x="56" y="37"/>
                  </a:cubicBezTo>
                  <a:cubicBezTo>
                    <a:pt x="38" y="22"/>
                    <a:pt x="20" y="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8"/>
            <p:cNvSpPr/>
            <p:nvPr/>
          </p:nvSpPr>
          <p:spPr>
            <a:xfrm flipH="1">
              <a:off x="2011283" y="4342081"/>
              <a:ext cx="6568" cy="6130"/>
            </a:xfrm>
            <a:custGeom>
              <a:avLst/>
              <a:gdLst/>
              <a:ahLst/>
              <a:cxnLst/>
              <a:rect l="l" t="t" r="r" b="b"/>
              <a:pathLst>
                <a:path w="45" h="42" extrusionOk="0">
                  <a:moveTo>
                    <a:pt x="44" y="42"/>
                  </a:moveTo>
                  <a:cubicBezTo>
                    <a:pt x="30" y="27"/>
                    <a:pt x="17" y="14"/>
                    <a:pt x="1" y="1"/>
                  </a:cubicBezTo>
                  <a:cubicBezTo>
                    <a:pt x="17" y="14"/>
                    <a:pt x="30" y="27"/>
                    <a:pt x="44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8"/>
            <p:cNvSpPr/>
            <p:nvPr/>
          </p:nvSpPr>
          <p:spPr>
            <a:xfrm flipH="1">
              <a:off x="2019018" y="4789734"/>
              <a:ext cx="8466" cy="5546"/>
            </a:xfrm>
            <a:custGeom>
              <a:avLst/>
              <a:gdLst/>
              <a:ahLst/>
              <a:cxnLst/>
              <a:rect l="l" t="t" r="r" b="b"/>
              <a:pathLst>
                <a:path w="58" h="38" extrusionOk="0">
                  <a:moveTo>
                    <a:pt x="57" y="0"/>
                  </a:moveTo>
                  <a:cubicBezTo>
                    <a:pt x="38" y="13"/>
                    <a:pt x="20" y="27"/>
                    <a:pt x="0" y="37"/>
                  </a:cubicBezTo>
                  <a:cubicBezTo>
                    <a:pt x="20" y="27"/>
                    <a:pt x="38" y="15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8"/>
            <p:cNvSpPr/>
            <p:nvPr/>
          </p:nvSpPr>
          <p:spPr>
            <a:xfrm flipH="1">
              <a:off x="2011137" y="4782290"/>
              <a:ext cx="6714" cy="6276"/>
            </a:xfrm>
            <a:custGeom>
              <a:avLst/>
              <a:gdLst/>
              <a:ahLst/>
              <a:cxnLst/>
              <a:rect l="l" t="t" r="r" b="b"/>
              <a:pathLst>
                <a:path w="46" h="43" extrusionOk="0">
                  <a:moveTo>
                    <a:pt x="1" y="43"/>
                  </a:moveTo>
                  <a:cubicBezTo>
                    <a:pt x="17" y="30"/>
                    <a:pt x="30" y="16"/>
                    <a:pt x="45" y="1"/>
                  </a:cubicBezTo>
                  <a:cubicBezTo>
                    <a:pt x="30" y="16"/>
                    <a:pt x="17" y="30"/>
                    <a:pt x="1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8"/>
            <p:cNvSpPr/>
            <p:nvPr/>
          </p:nvSpPr>
          <p:spPr>
            <a:xfrm flipH="1">
              <a:off x="2027922" y="4309386"/>
              <a:ext cx="309868" cy="511581"/>
            </a:xfrm>
            <a:custGeom>
              <a:avLst/>
              <a:gdLst/>
              <a:ahLst/>
              <a:cxnLst/>
              <a:rect l="l" t="t" r="r" b="b"/>
              <a:pathLst>
                <a:path w="2123" h="3505" extrusionOk="0">
                  <a:moveTo>
                    <a:pt x="2122" y="3328"/>
                  </a:moveTo>
                  <a:cubicBezTo>
                    <a:pt x="2122" y="3328"/>
                    <a:pt x="2121" y="3329"/>
                    <a:pt x="2120" y="3329"/>
                  </a:cubicBezTo>
                  <a:lnTo>
                    <a:pt x="2120" y="3329"/>
                  </a:lnTo>
                  <a:cubicBezTo>
                    <a:pt x="2121" y="3329"/>
                    <a:pt x="2122" y="3328"/>
                    <a:pt x="2122" y="3328"/>
                  </a:cubicBezTo>
                  <a:close/>
                  <a:moveTo>
                    <a:pt x="0" y="1"/>
                  </a:moveTo>
                  <a:lnTo>
                    <a:pt x="0" y="3504"/>
                  </a:lnTo>
                  <a:cubicBezTo>
                    <a:pt x="68" y="3504"/>
                    <a:pt x="126" y="3454"/>
                    <a:pt x="152" y="3379"/>
                  </a:cubicBezTo>
                  <a:lnTo>
                    <a:pt x="1926" y="3379"/>
                  </a:lnTo>
                  <a:cubicBezTo>
                    <a:pt x="1997" y="3379"/>
                    <a:pt x="2062" y="3360"/>
                    <a:pt x="2120" y="3329"/>
                  </a:cubicBezTo>
                  <a:lnTo>
                    <a:pt x="2120" y="3329"/>
                  </a:lnTo>
                  <a:cubicBezTo>
                    <a:pt x="2078" y="3352"/>
                    <a:pt x="2030" y="3366"/>
                    <a:pt x="1979" y="3372"/>
                  </a:cubicBezTo>
                  <a:lnTo>
                    <a:pt x="1979" y="133"/>
                  </a:lnTo>
                  <a:cubicBezTo>
                    <a:pt x="2004" y="135"/>
                    <a:pt x="2029" y="142"/>
                    <a:pt x="2053" y="149"/>
                  </a:cubicBezTo>
                  <a:cubicBezTo>
                    <a:pt x="2012" y="135"/>
                    <a:pt x="1969" y="126"/>
                    <a:pt x="1926" y="126"/>
                  </a:cubicBezTo>
                  <a:lnTo>
                    <a:pt x="152" y="126"/>
                  </a:lnTo>
                  <a:cubicBezTo>
                    <a:pt x="126" y="53"/>
                    <a:pt x="6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8"/>
            <p:cNvSpPr/>
            <p:nvPr/>
          </p:nvSpPr>
          <p:spPr>
            <a:xfrm flipH="1">
              <a:off x="2575408" y="4450090"/>
              <a:ext cx="955000" cy="230467"/>
            </a:xfrm>
            <a:custGeom>
              <a:avLst/>
              <a:gdLst/>
              <a:ahLst/>
              <a:cxnLst/>
              <a:rect l="l" t="t" r="r" b="b"/>
              <a:pathLst>
                <a:path w="6543" h="1579" extrusionOk="0">
                  <a:moveTo>
                    <a:pt x="1" y="1"/>
                  </a:moveTo>
                  <a:lnTo>
                    <a:pt x="1" y="1578"/>
                  </a:lnTo>
                  <a:lnTo>
                    <a:pt x="291" y="1578"/>
                  </a:lnTo>
                  <a:lnTo>
                    <a:pt x="291" y="1237"/>
                  </a:lnTo>
                  <a:lnTo>
                    <a:pt x="6542" y="1237"/>
                  </a:lnTo>
                  <a:lnTo>
                    <a:pt x="6542" y="341"/>
                  </a:lnTo>
                  <a:lnTo>
                    <a:pt x="291" y="341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8"/>
            <p:cNvSpPr/>
            <p:nvPr/>
          </p:nvSpPr>
          <p:spPr>
            <a:xfrm flipH="1">
              <a:off x="2469005" y="4391998"/>
              <a:ext cx="57945" cy="346941"/>
            </a:xfrm>
            <a:custGeom>
              <a:avLst/>
              <a:gdLst/>
              <a:ahLst/>
              <a:cxnLst/>
              <a:rect l="l" t="t" r="r" b="b"/>
              <a:pathLst>
                <a:path w="397" h="2377" extrusionOk="0">
                  <a:moveTo>
                    <a:pt x="397" y="0"/>
                  </a:moveTo>
                  <a:cubicBezTo>
                    <a:pt x="250" y="75"/>
                    <a:pt x="117" y="158"/>
                    <a:pt x="0" y="251"/>
                  </a:cubicBezTo>
                  <a:lnTo>
                    <a:pt x="0" y="2124"/>
                  </a:lnTo>
                  <a:cubicBezTo>
                    <a:pt x="116" y="2216"/>
                    <a:pt x="250" y="2299"/>
                    <a:pt x="397" y="2376"/>
                  </a:cubicBezTo>
                  <a:lnTo>
                    <a:pt x="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8"/>
            <p:cNvSpPr/>
            <p:nvPr/>
          </p:nvSpPr>
          <p:spPr>
            <a:xfrm flipH="1">
              <a:off x="2362164" y="4352590"/>
              <a:ext cx="57945" cy="425612"/>
            </a:xfrm>
            <a:custGeom>
              <a:avLst/>
              <a:gdLst/>
              <a:ahLst/>
              <a:cxnLst/>
              <a:rect l="l" t="t" r="r" b="b"/>
              <a:pathLst>
                <a:path w="397" h="2916" extrusionOk="0">
                  <a:moveTo>
                    <a:pt x="397" y="0"/>
                  </a:moveTo>
                  <a:cubicBezTo>
                    <a:pt x="257" y="34"/>
                    <a:pt x="125" y="76"/>
                    <a:pt x="0" y="123"/>
                  </a:cubicBezTo>
                  <a:lnTo>
                    <a:pt x="0" y="2792"/>
                  </a:lnTo>
                  <a:cubicBezTo>
                    <a:pt x="125" y="2838"/>
                    <a:pt x="259" y="2880"/>
                    <a:pt x="397" y="2915"/>
                  </a:cubicBezTo>
                  <a:lnTo>
                    <a:pt x="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8"/>
            <p:cNvSpPr/>
            <p:nvPr/>
          </p:nvSpPr>
          <p:spPr>
            <a:xfrm flipH="1">
              <a:off x="2419963" y="4327777"/>
              <a:ext cx="24667" cy="474800"/>
            </a:xfrm>
            <a:custGeom>
              <a:avLst/>
              <a:gdLst/>
              <a:ahLst/>
              <a:cxnLst/>
              <a:rect l="l" t="t" r="r" b="b"/>
              <a:pathLst>
                <a:path w="169" h="3253" extrusionOk="0">
                  <a:moveTo>
                    <a:pt x="1" y="0"/>
                  </a:moveTo>
                  <a:lnTo>
                    <a:pt x="1" y="3253"/>
                  </a:lnTo>
                  <a:cubicBezTo>
                    <a:pt x="92" y="3253"/>
                    <a:pt x="168" y="3158"/>
                    <a:pt x="168" y="3042"/>
                  </a:cubicBezTo>
                  <a:lnTo>
                    <a:pt x="168" y="2961"/>
                  </a:lnTo>
                  <a:lnTo>
                    <a:pt x="168" y="291"/>
                  </a:lnTo>
                  <a:lnTo>
                    <a:pt x="168" y="211"/>
                  </a:lnTo>
                  <a:cubicBezTo>
                    <a:pt x="168" y="95"/>
                    <a:pt x="9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8"/>
            <p:cNvSpPr/>
            <p:nvPr/>
          </p:nvSpPr>
          <p:spPr>
            <a:xfrm flipH="1">
              <a:off x="2552931" y="4719090"/>
              <a:ext cx="22186" cy="24521"/>
            </a:xfrm>
            <a:custGeom>
              <a:avLst/>
              <a:gdLst/>
              <a:ahLst/>
              <a:cxnLst/>
              <a:rect l="l" t="t" r="r" b="b"/>
              <a:pathLst>
                <a:path w="152" h="168" extrusionOk="0">
                  <a:moveTo>
                    <a:pt x="0" y="0"/>
                  </a:moveTo>
                  <a:cubicBezTo>
                    <a:pt x="15" y="91"/>
                    <a:pt x="76" y="162"/>
                    <a:pt x="151" y="168"/>
                  </a:cubicBezTo>
                  <a:cubicBezTo>
                    <a:pt x="76" y="162"/>
                    <a:pt x="15" y="9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8"/>
            <p:cNvSpPr/>
            <p:nvPr/>
          </p:nvSpPr>
          <p:spPr>
            <a:xfrm flipH="1">
              <a:off x="2574970" y="4716901"/>
              <a:ext cx="292" cy="2189"/>
            </a:xfrm>
            <a:custGeom>
              <a:avLst/>
              <a:gdLst/>
              <a:ahLst/>
              <a:cxnLst/>
              <a:rect l="l" t="t" r="r" b="b"/>
              <a:pathLst>
                <a:path w="2" h="15" extrusionOk="0">
                  <a:moveTo>
                    <a:pt x="0" y="1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0" y="10"/>
                    <a:pt x="0" y="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8"/>
            <p:cNvSpPr/>
            <p:nvPr/>
          </p:nvSpPr>
          <p:spPr>
            <a:xfrm flipH="1">
              <a:off x="2575262" y="4712814"/>
              <a:ext cx="292" cy="3357"/>
            </a:xfrm>
            <a:custGeom>
              <a:avLst/>
              <a:gdLst/>
              <a:ahLst/>
              <a:cxnLst/>
              <a:rect l="l" t="t" r="r" b="b"/>
              <a:pathLst>
                <a:path w="2" h="23" extrusionOk="0">
                  <a:moveTo>
                    <a:pt x="1" y="22"/>
                  </a:moveTo>
                  <a:cubicBezTo>
                    <a:pt x="1" y="16"/>
                    <a:pt x="0" y="8"/>
                    <a:pt x="0" y="1"/>
                  </a:cubicBezTo>
                  <a:cubicBezTo>
                    <a:pt x="0" y="8"/>
                    <a:pt x="1" y="16"/>
                    <a:pt x="1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8"/>
            <p:cNvSpPr/>
            <p:nvPr/>
          </p:nvSpPr>
          <p:spPr>
            <a:xfrm flipH="1">
              <a:off x="2552347" y="4386890"/>
              <a:ext cx="22769" cy="24667"/>
            </a:xfrm>
            <a:custGeom>
              <a:avLst/>
              <a:gdLst/>
              <a:ahLst/>
              <a:cxnLst/>
              <a:rect l="l" t="t" r="r" b="b"/>
              <a:pathLst>
                <a:path w="156" h="1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78" y="6"/>
                    <a:pt x="15" y="76"/>
                    <a:pt x="0" y="168"/>
                  </a:cubicBezTo>
                  <a:cubicBezTo>
                    <a:pt x="17" y="75"/>
                    <a:pt x="78" y="7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8"/>
            <p:cNvSpPr/>
            <p:nvPr/>
          </p:nvSpPr>
          <p:spPr>
            <a:xfrm flipH="1">
              <a:off x="2575262" y="4414476"/>
              <a:ext cx="292" cy="3211"/>
            </a:xfrm>
            <a:custGeom>
              <a:avLst/>
              <a:gdLst/>
              <a:ahLst/>
              <a:cxnLst/>
              <a:rect l="l" t="t" r="r" b="b"/>
              <a:pathLst>
                <a:path w="2" h="22" extrusionOk="0">
                  <a:moveTo>
                    <a:pt x="1" y="0"/>
                  </a:moveTo>
                  <a:cubicBezTo>
                    <a:pt x="0" y="8"/>
                    <a:pt x="0" y="15"/>
                    <a:pt x="0" y="21"/>
                  </a:cubicBezTo>
                  <a:cubicBezTo>
                    <a:pt x="0" y="14"/>
                    <a:pt x="1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8"/>
            <p:cNvSpPr/>
            <p:nvPr/>
          </p:nvSpPr>
          <p:spPr>
            <a:xfrm flipH="1">
              <a:off x="2574824" y="4411411"/>
              <a:ext cx="438" cy="2043"/>
            </a:xfrm>
            <a:custGeom>
              <a:avLst/>
              <a:gdLst/>
              <a:ahLst/>
              <a:cxnLst/>
              <a:rect l="l" t="t" r="r" b="b"/>
              <a:pathLst>
                <a:path w="3" h="14" extrusionOk="0">
                  <a:moveTo>
                    <a:pt x="2" y="0"/>
                  </a:moveTo>
                  <a:cubicBezTo>
                    <a:pt x="0" y="5"/>
                    <a:pt x="0" y="10"/>
                    <a:pt x="0" y="14"/>
                  </a:cubicBezTo>
                  <a:cubicBezTo>
                    <a:pt x="0" y="10"/>
                    <a:pt x="2" y="5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8"/>
            <p:cNvSpPr/>
            <p:nvPr/>
          </p:nvSpPr>
          <p:spPr>
            <a:xfrm flipH="1">
              <a:off x="2526804" y="4386744"/>
              <a:ext cx="24521" cy="357158"/>
            </a:xfrm>
            <a:custGeom>
              <a:avLst/>
              <a:gdLst/>
              <a:ahLst/>
              <a:cxnLst/>
              <a:rect l="l" t="t" r="r" b="b"/>
              <a:pathLst>
                <a:path w="168" h="2447" extrusionOk="0">
                  <a:moveTo>
                    <a:pt x="1" y="0"/>
                  </a:moveTo>
                  <a:lnTo>
                    <a:pt x="1" y="2447"/>
                  </a:lnTo>
                  <a:cubicBezTo>
                    <a:pt x="94" y="2447"/>
                    <a:pt x="167" y="2352"/>
                    <a:pt x="167" y="2236"/>
                  </a:cubicBezTo>
                  <a:lnTo>
                    <a:pt x="167" y="2160"/>
                  </a:lnTo>
                  <a:lnTo>
                    <a:pt x="167" y="287"/>
                  </a:lnTo>
                  <a:lnTo>
                    <a:pt x="167" y="211"/>
                  </a:lnTo>
                  <a:cubicBezTo>
                    <a:pt x="167" y="95"/>
                    <a:pt x="9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8"/>
            <p:cNvSpPr/>
            <p:nvPr/>
          </p:nvSpPr>
          <p:spPr>
            <a:xfrm flipH="1">
              <a:off x="1994935" y="4328361"/>
              <a:ext cx="54004" cy="473486"/>
            </a:xfrm>
            <a:custGeom>
              <a:avLst/>
              <a:gdLst/>
              <a:ahLst/>
              <a:cxnLst/>
              <a:rect l="l" t="t" r="r" b="b"/>
              <a:pathLst>
                <a:path w="370" h="3244" extrusionOk="0">
                  <a:moveTo>
                    <a:pt x="1" y="1"/>
                  </a:moveTo>
                  <a:lnTo>
                    <a:pt x="1" y="3243"/>
                  </a:lnTo>
                  <a:cubicBezTo>
                    <a:pt x="53" y="3237"/>
                    <a:pt x="100" y="3221"/>
                    <a:pt x="144" y="3199"/>
                  </a:cubicBezTo>
                  <a:cubicBezTo>
                    <a:pt x="146" y="3199"/>
                    <a:pt x="147" y="3198"/>
                    <a:pt x="149" y="3198"/>
                  </a:cubicBezTo>
                  <a:cubicBezTo>
                    <a:pt x="169" y="3188"/>
                    <a:pt x="189" y="3174"/>
                    <a:pt x="205" y="3161"/>
                  </a:cubicBezTo>
                  <a:cubicBezTo>
                    <a:pt x="208" y="3158"/>
                    <a:pt x="212" y="3156"/>
                    <a:pt x="215" y="3153"/>
                  </a:cubicBezTo>
                  <a:cubicBezTo>
                    <a:pt x="231" y="3140"/>
                    <a:pt x="244" y="3126"/>
                    <a:pt x="259" y="3111"/>
                  </a:cubicBezTo>
                  <a:cubicBezTo>
                    <a:pt x="265" y="3105"/>
                    <a:pt x="269" y="3100"/>
                    <a:pt x="273" y="3095"/>
                  </a:cubicBezTo>
                  <a:cubicBezTo>
                    <a:pt x="285" y="3082"/>
                    <a:pt x="295" y="3067"/>
                    <a:pt x="305" y="3053"/>
                  </a:cubicBezTo>
                  <a:lnTo>
                    <a:pt x="320" y="3025"/>
                  </a:lnTo>
                  <a:cubicBezTo>
                    <a:pt x="327" y="3011"/>
                    <a:pt x="334" y="3000"/>
                    <a:pt x="339" y="2985"/>
                  </a:cubicBezTo>
                  <a:cubicBezTo>
                    <a:pt x="345" y="2971"/>
                    <a:pt x="349" y="2957"/>
                    <a:pt x="353" y="2942"/>
                  </a:cubicBezTo>
                  <a:cubicBezTo>
                    <a:pt x="355" y="2931"/>
                    <a:pt x="359" y="2922"/>
                    <a:pt x="363" y="2910"/>
                  </a:cubicBezTo>
                  <a:cubicBezTo>
                    <a:pt x="368" y="2884"/>
                    <a:pt x="370" y="2856"/>
                    <a:pt x="370" y="2829"/>
                  </a:cubicBezTo>
                  <a:lnTo>
                    <a:pt x="370" y="2466"/>
                  </a:lnTo>
                  <a:lnTo>
                    <a:pt x="370" y="780"/>
                  </a:lnTo>
                  <a:lnTo>
                    <a:pt x="370" y="418"/>
                  </a:lnTo>
                  <a:lnTo>
                    <a:pt x="369" y="418"/>
                  </a:lnTo>
                  <a:cubicBezTo>
                    <a:pt x="369" y="390"/>
                    <a:pt x="367" y="362"/>
                    <a:pt x="362" y="336"/>
                  </a:cubicBezTo>
                  <a:cubicBezTo>
                    <a:pt x="358" y="325"/>
                    <a:pt x="354" y="315"/>
                    <a:pt x="352" y="304"/>
                  </a:cubicBezTo>
                  <a:cubicBezTo>
                    <a:pt x="348" y="290"/>
                    <a:pt x="344" y="275"/>
                    <a:pt x="338" y="261"/>
                  </a:cubicBezTo>
                  <a:cubicBezTo>
                    <a:pt x="333" y="247"/>
                    <a:pt x="326" y="235"/>
                    <a:pt x="319" y="221"/>
                  </a:cubicBezTo>
                  <a:cubicBezTo>
                    <a:pt x="314" y="213"/>
                    <a:pt x="310" y="202"/>
                    <a:pt x="302" y="193"/>
                  </a:cubicBezTo>
                  <a:cubicBezTo>
                    <a:pt x="294" y="178"/>
                    <a:pt x="283" y="163"/>
                    <a:pt x="271" y="150"/>
                  </a:cubicBezTo>
                  <a:cubicBezTo>
                    <a:pt x="267" y="145"/>
                    <a:pt x="262" y="138"/>
                    <a:pt x="257" y="134"/>
                  </a:cubicBezTo>
                  <a:cubicBezTo>
                    <a:pt x="243" y="119"/>
                    <a:pt x="229" y="105"/>
                    <a:pt x="214" y="92"/>
                  </a:cubicBezTo>
                  <a:cubicBezTo>
                    <a:pt x="210" y="89"/>
                    <a:pt x="207" y="87"/>
                    <a:pt x="203" y="84"/>
                  </a:cubicBezTo>
                  <a:cubicBezTo>
                    <a:pt x="185" y="71"/>
                    <a:pt x="167" y="59"/>
                    <a:pt x="147" y="47"/>
                  </a:cubicBezTo>
                  <a:cubicBezTo>
                    <a:pt x="146" y="46"/>
                    <a:pt x="143" y="45"/>
                    <a:pt x="142" y="45"/>
                  </a:cubicBezTo>
                  <a:cubicBezTo>
                    <a:pt x="132" y="40"/>
                    <a:pt x="121" y="34"/>
                    <a:pt x="111" y="30"/>
                  </a:cubicBezTo>
                  <a:cubicBezTo>
                    <a:pt x="111" y="30"/>
                    <a:pt x="109" y="30"/>
                    <a:pt x="109" y="29"/>
                  </a:cubicBezTo>
                  <a:cubicBezTo>
                    <a:pt x="99" y="25"/>
                    <a:pt x="86" y="20"/>
                    <a:pt x="77" y="16"/>
                  </a:cubicBezTo>
                  <a:lnTo>
                    <a:pt x="75" y="16"/>
                  </a:lnTo>
                  <a:cubicBezTo>
                    <a:pt x="51" y="9"/>
                    <a:pt x="26" y="4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8"/>
            <p:cNvSpPr/>
            <p:nvPr/>
          </p:nvSpPr>
          <p:spPr>
            <a:xfrm flipH="1">
              <a:off x="2551033" y="4386744"/>
              <a:ext cx="24521" cy="357596"/>
            </a:xfrm>
            <a:custGeom>
              <a:avLst/>
              <a:gdLst/>
              <a:ahLst/>
              <a:cxnLst/>
              <a:rect l="l" t="t" r="r" b="b"/>
              <a:pathLst>
                <a:path w="168" h="2450" extrusionOk="0">
                  <a:moveTo>
                    <a:pt x="167" y="0"/>
                  </a:moveTo>
                  <a:lnTo>
                    <a:pt x="167" y="0"/>
                  </a:lnTo>
                  <a:lnTo>
                    <a:pt x="167" y="0"/>
                  </a:lnTo>
                  <a:cubicBezTo>
                    <a:pt x="167" y="0"/>
                    <a:pt x="167" y="0"/>
                    <a:pt x="168" y="0"/>
                  </a:cubicBezTo>
                  <a:close/>
                  <a:moveTo>
                    <a:pt x="167" y="0"/>
                  </a:moveTo>
                  <a:cubicBezTo>
                    <a:pt x="164" y="1"/>
                    <a:pt x="162" y="2"/>
                    <a:pt x="158" y="2"/>
                  </a:cubicBezTo>
                  <a:cubicBezTo>
                    <a:pt x="81" y="8"/>
                    <a:pt x="18" y="77"/>
                    <a:pt x="3" y="169"/>
                  </a:cubicBezTo>
                  <a:lnTo>
                    <a:pt x="3" y="171"/>
                  </a:lnTo>
                  <a:cubicBezTo>
                    <a:pt x="3" y="174"/>
                    <a:pt x="2" y="179"/>
                    <a:pt x="2" y="184"/>
                  </a:cubicBezTo>
                  <a:cubicBezTo>
                    <a:pt x="2" y="187"/>
                    <a:pt x="1" y="189"/>
                    <a:pt x="1" y="192"/>
                  </a:cubicBezTo>
                  <a:cubicBezTo>
                    <a:pt x="1" y="199"/>
                    <a:pt x="0" y="205"/>
                    <a:pt x="0" y="213"/>
                  </a:cubicBezTo>
                  <a:lnTo>
                    <a:pt x="0" y="778"/>
                  </a:lnTo>
                  <a:lnTo>
                    <a:pt x="0" y="1674"/>
                  </a:lnTo>
                  <a:lnTo>
                    <a:pt x="0" y="2238"/>
                  </a:lnTo>
                  <a:cubicBezTo>
                    <a:pt x="0" y="2244"/>
                    <a:pt x="0" y="2251"/>
                    <a:pt x="1" y="2259"/>
                  </a:cubicBezTo>
                  <a:cubicBezTo>
                    <a:pt x="1" y="2261"/>
                    <a:pt x="1" y="2262"/>
                    <a:pt x="2" y="2266"/>
                  </a:cubicBezTo>
                  <a:cubicBezTo>
                    <a:pt x="2" y="2270"/>
                    <a:pt x="3" y="2275"/>
                    <a:pt x="3" y="2278"/>
                  </a:cubicBezTo>
                  <a:lnTo>
                    <a:pt x="3" y="2280"/>
                  </a:lnTo>
                  <a:cubicBezTo>
                    <a:pt x="18" y="2371"/>
                    <a:pt x="80" y="2440"/>
                    <a:pt x="154" y="2447"/>
                  </a:cubicBezTo>
                  <a:cubicBezTo>
                    <a:pt x="158" y="2447"/>
                    <a:pt x="161" y="2449"/>
                    <a:pt x="167" y="2449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8"/>
            <p:cNvSpPr/>
            <p:nvPr/>
          </p:nvSpPr>
          <p:spPr>
            <a:xfrm flipH="1">
              <a:off x="2444484" y="4327777"/>
              <a:ext cx="24667" cy="474800"/>
            </a:xfrm>
            <a:custGeom>
              <a:avLst/>
              <a:gdLst/>
              <a:ahLst/>
              <a:cxnLst/>
              <a:rect l="l" t="t" r="r" b="b"/>
              <a:pathLst>
                <a:path w="169" h="3253" extrusionOk="0">
                  <a:moveTo>
                    <a:pt x="169" y="0"/>
                  </a:moveTo>
                  <a:cubicBezTo>
                    <a:pt x="77" y="1"/>
                    <a:pt x="1" y="96"/>
                    <a:pt x="1" y="211"/>
                  </a:cubicBezTo>
                  <a:lnTo>
                    <a:pt x="1" y="439"/>
                  </a:lnTo>
                  <a:lnTo>
                    <a:pt x="1" y="2814"/>
                  </a:lnTo>
                  <a:lnTo>
                    <a:pt x="1" y="3042"/>
                  </a:lnTo>
                  <a:cubicBezTo>
                    <a:pt x="1" y="3158"/>
                    <a:pt x="77" y="3253"/>
                    <a:pt x="169" y="3253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8"/>
            <p:cNvSpPr/>
            <p:nvPr/>
          </p:nvSpPr>
          <p:spPr>
            <a:xfrm flipH="1">
              <a:off x="2337789" y="4309532"/>
              <a:ext cx="24667" cy="511727"/>
            </a:xfrm>
            <a:custGeom>
              <a:avLst/>
              <a:gdLst/>
              <a:ahLst/>
              <a:cxnLst/>
              <a:rect l="l" t="t" r="r" b="b"/>
              <a:pathLst>
                <a:path w="169" h="3506" extrusionOk="0">
                  <a:moveTo>
                    <a:pt x="166" y="1"/>
                  </a:moveTo>
                  <a:lnTo>
                    <a:pt x="166" y="1"/>
                  </a:lnTo>
                  <a:lnTo>
                    <a:pt x="166" y="1"/>
                  </a:lnTo>
                  <a:cubicBezTo>
                    <a:pt x="167" y="1"/>
                    <a:pt x="168" y="1"/>
                    <a:pt x="168" y="1"/>
                  </a:cubicBezTo>
                  <a:close/>
                  <a:moveTo>
                    <a:pt x="166" y="1"/>
                  </a:moveTo>
                  <a:cubicBezTo>
                    <a:pt x="74" y="2"/>
                    <a:pt x="1" y="97"/>
                    <a:pt x="1" y="212"/>
                  </a:cubicBezTo>
                  <a:lnTo>
                    <a:pt x="1" y="296"/>
                  </a:lnTo>
                  <a:lnTo>
                    <a:pt x="1" y="3210"/>
                  </a:lnTo>
                  <a:lnTo>
                    <a:pt x="1" y="3294"/>
                  </a:lnTo>
                  <a:cubicBezTo>
                    <a:pt x="1" y="3409"/>
                    <a:pt x="76" y="3505"/>
                    <a:pt x="166" y="3505"/>
                  </a:cubicBezTo>
                  <a:lnTo>
                    <a:pt x="1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8"/>
            <p:cNvSpPr/>
            <p:nvPr/>
          </p:nvSpPr>
          <p:spPr>
            <a:xfrm flipH="1">
              <a:off x="4027393" y="4349379"/>
              <a:ext cx="205216" cy="432618"/>
            </a:xfrm>
            <a:custGeom>
              <a:avLst/>
              <a:gdLst/>
              <a:ahLst/>
              <a:cxnLst/>
              <a:rect l="l" t="t" r="r" b="b"/>
              <a:pathLst>
                <a:path w="1406" h="2964" extrusionOk="0">
                  <a:moveTo>
                    <a:pt x="1405" y="0"/>
                  </a:moveTo>
                  <a:cubicBezTo>
                    <a:pt x="813" y="128"/>
                    <a:pt x="317" y="372"/>
                    <a:pt x="3" y="688"/>
                  </a:cubicBezTo>
                  <a:lnTo>
                    <a:pt x="1" y="691"/>
                  </a:lnTo>
                  <a:lnTo>
                    <a:pt x="1" y="2271"/>
                  </a:lnTo>
                  <a:lnTo>
                    <a:pt x="3" y="2274"/>
                  </a:lnTo>
                  <a:cubicBezTo>
                    <a:pt x="317" y="2589"/>
                    <a:pt x="813" y="2834"/>
                    <a:pt x="1405" y="2963"/>
                  </a:cubicBezTo>
                  <a:lnTo>
                    <a:pt x="1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8"/>
            <p:cNvSpPr/>
            <p:nvPr/>
          </p:nvSpPr>
          <p:spPr>
            <a:xfrm flipH="1">
              <a:off x="4251729" y="4412725"/>
              <a:ext cx="20726" cy="305051"/>
            </a:xfrm>
            <a:custGeom>
              <a:avLst/>
              <a:gdLst/>
              <a:ahLst/>
              <a:cxnLst/>
              <a:rect l="l" t="t" r="r" b="b"/>
              <a:pathLst>
                <a:path w="142" h="2090" extrusionOk="0">
                  <a:moveTo>
                    <a:pt x="1" y="1"/>
                  </a:moveTo>
                  <a:lnTo>
                    <a:pt x="1" y="2090"/>
                  </a:lnTo>
                  <a:cubicBezTo>
                    <a:pt x="79" y="2090"/>
                    <a:pt x="142" y="1995"/>
                    <a:pt x="142" y="1879"/>
                  </a:cubicBezTo>
                  <a:lnTo>
                    <a:pt x="142" y="1839"/>
                  </a:lnTo>
                  <a:lnTo>
                    <a:pt x="142" y="254"/>
                  </a:lnTo>
                  <a:lnTo>
                    <a:pt x="142" y="211"/>
                  </a:lnTo>
                  <a:cubicBezTo>
                    <a:pt x="142" y="95"/>
                    <a:pt x="7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8"/>
            <p:cNvSpPr/>
            <p:nvPr/>
          </p:nvSpPr>
          <p:spPr>
            <a:xfrm flipH="1">
              <a:off x="4272163" y="4412870"/>
              <a:ext cx="20580" cy="305197"/>
            </a:xfrm>
            <a:custGeom>
              <a:avLst/>
              <a:gdLst/>
              <a:ahLst/>
              <a:cxnLst/>
              <a:rect l="l" t="t" r="r" b="b"/>
              <a:pathLst>
                <a:path w="141" h="2091" extrusionOk="0">
                  <a:moveTo>
                    <a:pt x="139" y="1"/>
                  </a:moveTo>
                  <a:cubicBezTo>
                    <a:pt x="62" y="1"/>
                    <a:pt x="0" y="95"/>
                    <a:pt x="0" y="210"/>
                  </a:cubicBezTo>
                  <a:lnTo>
                    <a:pt x="0" y="421"/>
                  </a:lnTo>
                  <a:lnTo>
                    <a:pt x="0" y="1669"/>
                  </a:lnTo>
                  <a:lnTo>
                    <a:pt x="0" y="1880"/>
                  </a:lnTo>
                  <a:cubicBezTo>
                    <a:pt x="0" y="1996"/>
                    <a:pt x="63" y="2091"/>
                    <a:pt x="141" y="2091"/>
                  </a:cubicBezTo>
                  <a:lnTo>
                    <a:pt x="141" y="1"/>
                  </a:lnTo>
                  <a:cubicBezTo>
                    <a:pt x="140" y="1"/>
                    <a:pt x="14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8"/>
            <p:cNvSpPr/>
            <p:nvPr/>
          </p:nvSpPr>
          <p:spPr>
            <a:xfrm flipH="1">
              <a:off x="3781454" y="4369083"/>
              <a:ext cx="33424" cy="392626"/>
            </a:xfrm>
            <a:custGeom>
              <a:avLst/>
              <a:gdLst/>
              <a:ahLst/>
              <a:cxnLst/>
              <a:rect l="l" t="t" r="r" b="b"/>
              <a:pathLst>
                <a:path w="229" h="2690" extrusionOk="0">
                  <a:moveTo>
                    <a:pt x="1" y="0"/>
                  </a:moveTo>
                  <a:lnTo>
                    <a:pt x="1" y="2689"/>
                  </a:lnTo>
                  <a:cubicBezTo>
                    <a:pt x="78" y="2677"/>
                    <a:pt x="154" y="2662"/>
                    <a:pt x="229" y="2649"/>
                  </a:cubicBezTo>
                  <a:lnTo>
                    <a:pt x="229" y="41"/>
                  </a:lnTo>
                  <a:cubicBezTo>
                    <a:pt x="155" y="26"/>
                    <a:pt x="78" y="1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8"/>
            <p:cNvSpPr/>
            <p:nvPr/>
          </p:nvSpPr>
          <p:spPr>
            <a:xfrm flipH="1">
              <a:off x="3530262" y="4433305"/>
              <a:ext cx="38679" cy="264037"/>
            </a:xfrm>
            <a:custGeom>
              <a:avLst/>
              <a:gdLst/>
              <a:ahLst/>
              <a:cxnLst/>
              <a:rect l="l" t="t" r="r" b="b"/>
              <a:pathLst>
                <a:path w="265" h="1809" extrusionOk="0">
                  <a:moveTo>
                    <a:pt x="1" y="1"/>
                  </a:moveTo>
                  <a:lnTo>
                    <a:pt x="1" y="1808"/>
                  </a:lnTo>
                  <a:cubicBezTo>
                    <a:pt x="95" y="1771"/>
                    <a:pt x="183" y="1732"/>
                    <a:pt x="265" y="1695"/>
                  </a:cubicBezTo>
                  <a:lnTo>
                    <a:pt x="265" y="1693"/>
                  </a:lnTo>
                  <a:lnTo>
                    <a:pt x="265" y="114"/>
                  </a:lnTo>
                  <a:cubicBezTo>
                    <a:pt x="183" y="75"/>
                    <a:pt x="95" y="3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8"/>
            <p:cNvSpPr/>
            <p:nvPr/>
          </p:nvSpPr>
          <p:spPr>
            <a:xfrm flipH="1">
              <a:off x="3617252" y="4405864"/>
              <a:ext cx="33570" cy="319209"/>
            </a:xfrm>
            <a:custGeom>
              <a:avLst/>
              <a:gdLst/>
              <a:ahLst/>
              <a:cxnLst/>
              <a:rect l="l" t="t" r="r" b="b"/>
              <a:pathLst>
                <a:path w="230" h="2187" extrusionOk="0">
                  <a:moveTo>
                    <a:pt x="1" y="0"/>
                  </a:moveTo>
                  <a:lnTo>
                    <a:pt x="1" y="2186"/>
                  </a:lnTo>
                  <a:cubicBezTo>
                    <a:pt x="80" y="2163"/>
                    <a:pt x="156" y="2140"/>
                    <a:pt x="230" y="2116"/>
                  </a:cubicBezTo>
                  <a:cubicBezTo>
                    <a:pt x="230" y="2112"/>
                    <a:pt x="229" y="2109"/>
                    <a:pt x="229" y="2105"/>
                  </a:cubicBezTo>
                  <a:lnTo>
                    <a:pt x="229" y="80"/>
                  </a:lnTo>
                  <a:cubicBezTo>
                    <a:pt x="229" y="77"/>
                    <a:pt x="230" y="74"/>
                    <a:pt x="230" y="70"/>
                  </a:cubicBezTo>
                  <a:cubicBezTo>
                    <a:pt x="156" y="46"/>
                    <a:pt x="80" y="2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8"/>
            <p:cNvSpPr/>
            <p:nvPr/>
          </p:nvSpPr>
          <p:spPr>
            <a:xfrm flipH="1">
              <a:off x="3699280" y="4384992"/>
              <a:ext cx="33570" cy="360661"/>
            </a:xfrm>
            <a:custGeom>
              <a:avLst/>
              <a:gdLst/>
              <a:ahLst/>
              <a:cxnLst/>
              <a:rect l="l" t="t" r="r" b="b"/>
              <a:pathLst>
                <a:path w="230" h="2471" extrusionOk="0">
                  <a:moveTo>
                    <a:pt x="1" y="1"/>
                  </a:moveTo>
                  <a:lnTo>
                    <a:pt x="1" y="2471"/>
                  </a:lnTo>
                  <a:cubicBezTo>
                    <a:pt x="79" y="2454"/>
                    <a:pt x="156" y="2436"/>
                    <a:pt x="230" y="2418"/>
                  </a:cubicBezTo>
                  <a:lnTo>
                    <a:pt x="230" y="55"/>
                  </a:lnTo>
                  <a:cubicBezTo>
                    <a:pt x="154" y="36"/>
                    <a:pt x="79" y="18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8"/>
            <p:cNvSpPr/>
            <p:nvPr/>
          </p:nvSpPr>
          <p:spPr>
            <a:xfrm flipH="1">
              <a:off x="3945365" y="4347335"/>
              <a:ext cx="33424" cy="436121"/>
            </a:xfrm>
            <a:custGeom>
              <a:avLst/>
              <a:gdLst/>
              <a:ahLst/>
              <a:cxnLst/>
              <a:rect l="l" t="t" r="r" b="b"/>
              <a:pathLst>
                <a:path w="229" h="2988" extrusionOk="0">
                  <a:moveTo>
                    <a:pt x="1" y="0"/>
                  </a:moveTo>
                  <a:lnTo>
                    <a:pt x="1" y="2988"/>
                  </a:lnTo>
                  <a:cubicBezTo>
                    <a:pt x="77" y="2980"/>
                    <a:pt x="154" y="2972"/>
                    <a:pt x="228" y="2964"/>
                  </a:cubicBezTo>
                  <a:lnTo>
                    <a:pt x="228" y="25"/>
                  </a:lnTo>
                  <a:cubicBezTo>
                    <a:pt x="153" y="15"/>
                    <a:pt x="77" y="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8"/>
            <p:cNvSpPr/>
            <p:nvPr/>
          </p:nvSpPr>
          <p:spPr>
            <a:xfrm flipH="1">
              <a:off x="3863483" y="4356531"/>
              <a:ext cx="33424" cy="417730"/>
            </a:xfrm>
            <a:custGeom>
              <a:avLst/>
              <a:gdLst/>
              <a:ahLst/>
              <a:cxnLst/>
              <a:rect l="l" t="t" r="r" b="b"/>
              <a:pathLst>
                <a:path w="229" h="2862" extrusionOk="0">
                  <a:moveTo>
                    <a:pt x="1" y="1"/>
                  </a:moveTo>
                  <a:lnTo>
                    <a:pt x="1" y="2862"/>
                  </a:lnTo>
                  <a:cubicBezTo>
                    <a:pt x="77" y="2851"/>
                    <a:pt x="154" y="2841"/>
                    <a:pt x="228" y="2830"/>
                  </a:cubicBezTo>
                  <a:lnTo>
                    <a:pt x="228" y="33"/>
                  </a:lnTo>
                  <a:cubicBezTo>
                    <a:pt x="154" y="22"/>
                    <a:pt x="79" y="1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8"/>
            <p:cNvSpPr/>
            <p:nvPr/>
          </p:nvSpPr>
          <p:spPr>
            <a:xfrm flipH="1">
              <a:off x="3978643" y="4308802"/>
              <a:ext cx="24667" cy="512749"/>
            </a:xfrm>
            <a:custGeom>
              <a:avLst/>
              <a:gdLst/>
              <a:ahLst/>
              <a:cxnLst/>
              <a:rect l="l" t="t" r="r" b="b"/>
              <a:pathLst>
                <a:path w="169" h="3513" extrusionOk="0">
                  <a:moveTo>
                    <a:pt x="1" y="1"/>
                  </a:moveTo>
                  <a:lnTo>
                    <a:pt x="1" y="3512"/>
                  </a:lnTo>
                  <a:cubicBezTo>
                    <a:pt x="93" y="3512"/>
                    <a:pt x="169" y="3418"/>
                    <a:pt x="169" y="3302"/>
                  </a:cubicBezTo>
                  <a:lnTo>
                    <a:pt x="169" y="3250"/>
                  </a:lnTo>
                  <a:lnTo>
                    <a:pt x="169" y="263"/>
                  </a:lnTo>
                  <a:lnTo>
                    <a:pt x="169" y="212"/>
                  </a:lnTo>
                  <a:cubicBezTo>
                    <a:pt x="169" y="96"/>
                    <a:pt x="9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8"/>
            <p:cNvSpPr/>
            <p:nvPr/>
          </p:nvSpPr>
          <p:spPr>
            <a:xfrm flipH="1">
              <a:off x="3896761" y="4318582"/>
              <a:ext cx="24521" cy="493482"/>
            </a:xfrm>
            <a:custGeom>
              <a:avLst/>
              <a:gdLst/>
              <a:ahLst/>
              <a:cxnLst/>
              <a:rect l="l" t="t" r="r" b="b"/>
              <a:pathLst>
                <a:path w="168" h="3381" extrusionOk="0">
                  <a:moveTo>
                    <a:pt x="0" y="0"/>
                  </a:moveTo>
                  <a:lnTo>
                    <a:pt x="0" y="3380"/>
                  </a:lnTo>
                  <a:cubicBezTo>
                    <a:pt x="91" y="3380"/>
                    <a:pt x="168" y="3285"/>
                    <a:pt x="168" y="3169"/>
                  </a:cubicBezTo>
                  <a:lnTo>
                    <a:pt x="168" y="3120"/>
                  </a:lnTo>
                  <a:lnTo>
                    <a:pt x="168" y="260"/>
                  </a:lnTo>
                  <a:lnTo>
                    <a:pt x="168" y="211"/>
                  </a:lnTo>
                  <a:cubicBezTo>
                    <a:pt x="168" y="95"/>
                    <a:pt x="9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8"/>
            <p:cNvSpPr/>
            <p:nvPr/>
          </p:nvSpPr>
          <p:spPr>
            <a:xfrm flipH="1">
              <a:off x="3814733" y="4323544"/>
              <a:ext cx="24375" cy="483411"/>
            </a:xfrm>
            <a:custGeom>
              <a:avLst/>
              <a:gdLst/>
              <a:ahLst/>
              <a:cxnLst/>
              <a:rect l="l" t="t" r="r" b="b"/>
              <a:pathLst>
                <a:path w="167" h="3312" extrusionOk="0">
                  <a:moveTo>
                    <a:pt x="0" y="1"/>
                  </a:moveTo>
                  <a:lnTo>
                    <a:pt x="0" y="3311"/>
                  </a:lnTo>
                  <a:cubicBezTo>
                    <a:pt x="92" y="3311"/>
                    <a:pt x="167" y="3216"/>
                    <a:pt x="167" y="3100"/>
                  </a:cubicBezTo>
                  <a:lnTo>
                    <a:pt x="167" y="3000"/>
                  </a:lnTo>
                  <a:lnTo>
                    <a:pt x="167" y="311"/>
                  </a:lnTo>
                  <a:lnTo>
                    <a:pt x="167" y="212"/>
                  </a:lnTo>
                  <a:cubicBezTo>
                    <a:pt x="167" y="96"/>
                    <a:pt x="9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8"/>
            <p:cNvSpPr/>
            <p:nvPr/>
          </p:nvSpPr>
          <p:spPr>
            <a:xfrm flipH="1">
              <a:off x="3732705" y="4340183"/>
              <a:ext cx="24375" cy="449987"/>
            </a:xfrm>
            <a:custGeom>
              <a:avLst/>
              <a:gdLst/>
              <a:ahLst/>
              <a:cxnLst/>
              <a:rect l="l" t="t" r="r" b="b"/>
              <a:pathLst>
                <a:path w="167" h="3083" extrusionOk="0">
                  <a:moveTo>
                    <a:pt x="0" y="1"/>
                  </a:moveTo>
                  <a:lnTo>
                    <a:pt x="0" y="3082"/>
                  </a:lnTo>
                  <a:cubicBezTo>
                    <a:pt x="92" y="3082"/>
                    <a:pt x="167" y="2987"/>
                    <a:pt x="167" y="2871"/>
                  </a:cubicBezTo>
                  <a:lnTo>
                    <a:pt x="167" y="2776"/>
                  </a:lnTo>
                  <a:lnTo>
                    <a:pt x="167" y="307"/>
                  </a:lnTo>
                  <a:lnTo>
                    <a:pt x="167" y="212"/>
                  </a:lnTo>
                  <a:cubicBezTo>
                    <a:pt x="167" y="96"/>
                    <a:pt x="9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8"/>
            <p:cNvSpPr/>
            <p:nvPr/>
          </p:nvSpPr>
          <p:spPr>
            <a:xfrm flipH="1">
              <a:off x="3697383" y="4377549"/>
              <a:ext cx="1460" cy="4525"/>
            </a:xfrm>
            <a:custGeom>
              <a:avLst/>
              <a:gdLst/>
              <a:ahLst/>
              <a:cxnLst/>
              <a:rect l="l" t="t" r="r" b="b"/>
              <a:pathLst>
                <a:path w="10" h="31" extrusionOk="0">
                  <a:moveTo>
                    <a:pt x="9" y="0"/>
                  </a:moveTo>
                  <a:cubicBezTo>
                    <a:pt x="5" y="11"/>
                    <a:pt x="3" y="20"/>
                    <a:pt x="1" y="31"/>
                  </a:cubicBezTo>
                  <a:cubicBezTo>
                    <a:pt x="4" y="20"/>
                    <a:pt x="5" y="11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8"/>
            <p:cNvSpPr/>
            <p:nvPr/>
          </p:nvSpPr>
          <p:spPr>
            <a:xfrm flipH="1">
              <a:off x="3692274" y="4367915"/>
              <a:ext cx="5109" cy="8903"/>
            </a:xfrm>
            <a:custGeom>
              <a:avLst/>
              <a:gdLst/>
              <a:ahLst/>
              <a:cxnLst/>
              <a:rect l="l" t="t" r="r" b="b"/>
              <a:pathLst>
                <a:path w="35" h="61" extrusionOk="0">
                  <a:moveTo>
                    <a:pt x="0" y="61"/>
                  </a:moveTo>
                  <a:cubicBezTo>
                    <a:pt x="9" y="39"/>
                    <a:pt x="20" y="18"/>
                    <a:pt x="34" y="1"/>
                  </a:cubicBezTo>
                  <a:cubicBezTo>
                    <a:pt x="20" y="18"/>
                    <a:pt x="9" y="39"/>
                    <a:pt x="0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8"/>
            <p:cNvSpPr/>
            <p:nvPr/>
          </p:nvSpPr>
          <p:spPr>
            <a:xfrm flipH="1">
              <a:off x="3698989" y="4383679"/>
              <a:ext cx="438" cy="5838"/>
            </a:xfrm>
            <a:custGeom>
              <a:avLst/>
              <a:gdLst/>
              <a:ahLst/>
              <a:cxnLst/>
              <a:rect l="l" t="t" r="r" b="b"/>
              <a:pathLst>
                <a:path w="3" h="40" extrusionOk="0">
                  <a:moveTo>
                    <a:pt x="3" y="1"/>
                  </a:moveTo>
                  <a:cubicBezTo>
                    <a:pt x="2" y="14"/>
                    <a:pt x="1" y="26"/>
                    <a:pt x="1" y="39"/>
                  </a:cubicBezTo>
                  <a:cubicBezTo>
                    <a:pt x="1" y="27"/>
                    <a:pt x="2" y="14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8"/>
            <p:cNvSpPr/>
            <p:nvPr/>
          </p:nvSpPr>
          <p:spPr>
            <a:xfrm flipH="1">
              <a:off x="3689063" y="4364412"/>
              <a:ext cx="3211" cy="3503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21" y="0"/>
                  </a:moveTo>
                  <a:cubicBezTo>
                    <a:pt x="13" y="8"/>
                    <a:pt x="7" y="14"/>
                    <a:pt x="0" y="24"/>
                  </a:cubicBezTo>
                  <a:cubicBezTo>
                    <a:pt x="7" y="14"/>
                    <a:pt x="13" y="8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8"/>
            <p:cNvSpPr/>
            <p:nvPr/>
          </p:nvSpPr>
          <p:spPr>
            <a:xfrm flipH="1">
              <a:off x="3683371" y="4360617"/>
              <a:ext cx="1314" cy="584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8" y="0"/>
                  </a:moveTo>
                  <a:lnTo>
                    <a:pt x="8" y="0"/>
                  </a:lnTo>
                  <a:cubicBezTo>
                    <a:pt x="6" y="1"/>
                    <a:pt x="3" y="1"/>
                    <a:pt x="1" y="3"/>
                  </a:cubicBezTo>
                  <a:cubicBezTo>
                    <a:pt x="3" y="2"/>
                    <a:pt x="6" y="2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8"/>
            <p:cNvSpPr/>
            <p:nvPr/>
          </p:nvSpPr>
          <p:spPr>
            <a:xfrm flipH="1">
              <a:off x="3690961" y="4762878"/>
              <a:ext cx="1314" cy="1751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9" y="11"/>
                  </a:moveTo>
                  <a:cubicBezTo>
                    <a:pt x="7" y="7"/>
                    <a:pt x="2" y="5"/>
                    <a:pt x="0" y="1"/>
                  </a:cubicBezTo>
                  <a:cubicBezTo>
                    <a:pt x="2" y="5"/>
                    <a:pt x="7" y="7"/>
                    <a:pt x="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8"/>
            <p:cNvSpPr/>
            <p:nvPr/>
          </p:nvSpPr>
          <p:spPr>
            <a:xfrm flipH="1">
              <a:off x="3686144" y="4764629"/>
              <a:ext cx="4671" cy="3795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1" y="0"/>
                  </a:moveTo>
                  <a:cubicBezTo>
                    <a:pt x="10" y="10"/>
                    <a:pt x="21" y="19"/>
                    <a:pt x="31" y="26"/>
                  </a:cubicBezTo>
                  <a:cubicBezTo>
                    <a:pt x="21" y="18"/>
                    <a:pt x="10" y="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8"/>
            <p:cNvSpPr/>
            <p:nvPr/>
          </p:nvSpPr>
          <p:spPr>
            <a:xfrm flipH="1">
              <a:off x="3678846" y="4359012"/>
              <a:ext cx="1168" cy="438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1"/>
                  </a:moveTo>
                  <a:cubicBezTo>
                    <a:pt x="6" y="1"/>
                    <a:pt x="3" y="1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6" y="2"/>
                    <a:pt x="7" y="2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8"/>
            <p:cNvSpPr/>
            <p:nvPr/>
          </p:nvSpPr>
          <p:spPr>
            <a:xfrm flipH="1">
              <a:off x="3650677" y="4358574"/>
              <a:ext cx="24521" cy="413206"/>
            </a:xfrm>
            <a:custGeom>
              <a:avLst/>
              <a:gdLst/>
              <a:ahLst/>
              <a:cxnLst/>
              <a:rect l="l" t="t" r="r" b="b"/>
              <a:pathLst>
                <a:path w="168" h="2831" extrusionOk="0">
                  <a:moveTo>
                    <a:pt x="0" y="0"/>
                  </a:moveTo>
                  <a:lnTo>
                    <a:pt x="0" y="2831"/>
                  </a:lnTo>
                  <a:cubicBezTo>
                    <a:pt x="93" y="2831"/>
                    <a:pt x="168" y="2736"/>
                    <a:pt x="168" y="2620"/>
                  </a:cubicBezTo>
                  <a:lnTo>
                    <a:pt x="168" y="2508"/>
                  </a:lnTo>
                  <a:lnTo>
                    <a:pt x="168" y="323"/>
                  </a:lnTo>
                  <a:lnTo>
                    <a:pt x="168" y="211"/>
                  </a:lnTo>
                  <a:cubicBezTo>
                    <a:pt x="168" y="95"/>
                    <a:pt x="9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8"/>
            <p:cNvSpPr/>
            <p:nvPr/>
          </p:nvSpPr>
          <p:spPr>
            <a:xfrm flipH="1">
              <a:off x="3692274" y="4749742"/>
              <a:ext cx="6130" cy="13136"/>
            </a:xfrm>
            <a:custGeom>
              <a:avLst/>
              <a:gdLst/>
              <a:ahLst/>
              <a:cxnLst/>
              <a:rect l="l" t="t" r="r" b="b"/>
              <a:pathLst>
                <a:path w="42" h="90" extrusionOk="0">
                  <a:moveTo>
                    <a:pt x="0" y="0"/>
                  </a:moveTo>
                  <a:cubicBezTo>
                    <a:pt x="6" y="34"/>
                    <a:pt x="21" y="64"/>
                    <a:pt x="41" y="90"/>
                  </a:cubicBezTo>
                  <a:cubicBezTo>
                    <a:pt x="22" y="64"/>
                    <a:pt x="7" y="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8"/>
            <p:cNvSpPr/>
            <p:nvPr/>
          </p:nvSpPr>
          <p:spPr>
            <a:xfrm flipH="1">
              <a:off x="3568794" y="4386744"/>
              <a:ext cx="24521" cy="357158"/>
            </a:xfrm>
            <a:custGeom>
              <a:avLst/>
              <a:gdLst/>
              <a:ahLst/>
              <a:cxnLst/>
              <a:rect l="l" t="t" r="r" b="b"/>
              <a:pathLst>
                <a:path w="168" h="2447" extrusionOk="0">
                  <a:moveTo>
                    <a:pt x="0" y="0"/>
                  </a:moveTo>
                  <a:lnTo>
                    <a:pt x="0" y="2447"/>
                  </a:lnTo>
                  <a:cubicBezTo>
                    <a:pt x="93" y="2447"/>
                    <a:pt x="168" y="2352"/>
                    <a:pt x="168" y="2236"/>
                  </a:cubicBezTo>
                  <a:lnTo>
                    <a:pt x="168" y="2127"/>
                  </a:lnTo>
                  <a:lnTo>
                    <a:pt x="168" y="320"/>
                  </a:lnTo>
                  <a:lnTo>
                    <a:pt x="168" y="211"/>
                  </a:lnTo>
                  <a:cubicBezTo>
                    <a:pt x="168" y="95"/>
                    <a:pt x="9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8"/>
            <p:cNvSpPr/>
            <p:nvPr/>
          </p:nvSpPr>
          <p:spPr>
            <a:xfrm flipH="1">
              <a:off x="3920844" y="4318582"/>
              <a:ext cx="24667" cy="493482"/>
            </a:xfrm>
            <a:custGeom>
              <a:avLst/>
              <a:gdLst/>
              <a:ahLst/>
              <a:cxnLst/>
              <a:rect l="l" t="t" r="r" b="b"/>
              <a:pathLst>
                <a:path w="169" h="3381" extrusionOk="0">
                  <a:moveTo>
                    <a:pt x="168" y="0"/>
                  </a:moveTo>
                  <a:cubicBezTo>
                    <a:pt x="75" y="1"/>
                    <a:pt x="0" y="95"/>
                    <a:pt x="0" y="211"/>
                  </a:cubicBezTo>
                  <a:lnTo>
                    <a:pt x="0" y="220"/>
                  </a:lnTo>
                  <a:lnTo>
                    <a:pt x="0" y="3160"/>
                  </a:lnTo>
                  <a:lnTo>
                    <a:pt x="0" y="3169"/>
                  </a:lnTo>
                  <a:cubicBezTo>
                    <a:pt x="0" y="3285"/>
                    <a:pt x="75" y="3380"/>
                    <a:pt x="168" y="3380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8"/>
            <p:cNvSpPr/>
            <p:nvPr/>
          </p:nvSpPr>
          <p:spPr>
            <a:xfrm flipH="1">
              <a:off x="4003164" y="4308948"/>
              <a:ext cx="24375" cy="512749"/>
            </a:xfrm>
            <a:custGeom>
              <a:avLst/>
              <a:gdLst/>
              <a:ahLst/>
              <a:cxnLst/>
              <a:rect l="l" t="t" r="r" b="b"/>
              <a:pathLst>
                <a:path w="167" h="3513" extrusionOk="0">
                  <a:moveTo>
                    <a:pt x="167" y="1"/>
                  </a:moveTo>
                  <a:cubicBezTo>
                    <a:pt x="74" y="1"/>
                    <a:pt x="0" y="96"/>
                    <a:pt x="0" y="212"/>
                  </a:cubicBezTo>
                  <a:lnTo>
                    <a:pt x="0" y="275"/>
                  </a:lnTo>
                  <a:lnTo>
                    <a:pt x="0" y="3238"/>
                  </a:lnTo>
                  <a:lnTo>
                    <a:pt x="0" y="3302"/>
                  </a:lnTo>
                  <a:cubicBezTo>
                    <a:pt x="0" y="3418"/>
                    <a:pt x="76" y="3512"/>
                    <a:pt x="167" y="3512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8"/>
            <p:cNvSpPr/>
            <p:nvPr/>
          </p:nvSpPr>
          <p:spPr>
            <a:xfrm flipH="1">
              <a:off x="3838962" y="4323544"/>
              <a:ext cx="24667" cy="483411"/>
            </a:xfrm>
            <a:custGeom>
              <a:avLst/>
              <a:gdLst/>
              <a:ahLst/>
              <a:cxnLst/>
              <a:rect l="l" t="t" r="r" b="b"/>
              <a:pathLst>
                <a:path w="169" h="3312" extrusionOk="0">
                  <a:moveTo>
                    <a:pt x="167" y="1"/>
                  </a:moveTo>
                  <a:lnTo>
                    <a:pt x="167" y="1"/>
                  </a:lnTo>
                  <a:lnTo>
                    <a:pt x="167" y="1"/>
                  </a:lnTo>
                  <a:cubicBezTo>
                    <a:pt x="167" y="1"/>
                    <a:pt x="168" y="1"/>
                    <a:pt x="168" y="1"/>
                  </a:cubicBezTo>
                  <a:close/>
                  <a:moveTo>
                    <a:pt x="167" y="1"/>
                  </a:moveTo>
                  <a:cubicBezTo>
                    <a:pt x="75" y="2"/>
                    <a:pt x="0" y="96"/>
                    <a:pt x="0" y="212"/>
                  </a:cubicBezTo>
                  <a:lnTo>
                    <a:pt x="0" y="258"/>
                  </a:lnTo>
                  <a:lnTo>
                    <a:pt x="0" y="3054"/>
                  </a:lnTo>
                  <a:lnTo>
                    <a:pt x="0" y="3100"/>
                  </a:lnTo>
                  <a:cubicBezTo>
                    <a:pt x="0" y="3216"/>
                    <a:pt x="75" y="3311"/>
                    <a:pt x="167" y="331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8"/>
            <p:cNvSpPr/>
            <p:nvPr/>
          </p:nvSpPr>
          <p:spPr>
            <a:xfrm flipH="1">
              <a:off x="3756788" y="4340183"/>
              <a:ext cx="24667" cy="449987"/>
            </a:xfrm>
            <a:custGeom>
              <a:avLst/>
              <a:gdLst/>
              <a:ahLst/>
              <a:cxnLst/>
              <a:rect l="l" t="t" r="r" b="b"/>
              <a:pathLst>
                <a:path w="169" h="3083" extrusionOk="0">
                  <a:moveTo>
                    <a:pt x="168" y="1"/>
                  </a:moveTo>
                  <a:cubicBezTo>
                    <a:pt x="75" y="2"/>
                    <a:pt x="1" y="96"/>
                    <a:pt x="1" y="212"/>
                  </a:cubicBezTo>
                  <a:lnTo>
                    <a:pt x="1" y="238"/>
                  </a:lnTo>
                  <a:lnTo>
                    <a:pt x="1" y="2845"/>
                  </a:lnTo>
                  <a:lnTo>
                    <a:pt x="1" y="2871"/>
                  </a:lnTo>
                  <a:cubicBezTo>
                    <a:pt x="1" y="2987"/>
                    <a:pt x="75" y="3082"/>
                    <a:pt x="168" y="3082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8"/>
            <p:cNvSpPr/>
            <p:nvPr/>
          </p:nvSpPr>
          <p:spPr>
            <a:xfrm flipH="1">
              <a:off x="3675052" y="4358574"/>
              <a:ext cx="24667" cy="413498"/>
            </a:xfrm>
            <a:custGeom>
              <a:avLst/>
              <a:gdLst/>
              <a:ahLst/>
              <a:cxnLst/>
              <a:rect l="l" t="t" r="r" b="b"/>
              <a:pathLst>
                <a:path w="169" h="2833" extrusionOk="0">
                  <a:moveTo>
                    <a:pt x="167" y="0"/>
                  </a:moveTo>
                  <a:lnTo>
                    <a:pt x="167" y="0"/>
                  </a:lnTo>
                  <a:lnTo>
                    <a:pt x="167" y="0"/>
                  </a:lnTo>
                  <a:cubicBezTo>
                    <a:pt x="168" y="0"/>
                    <a:pt x="168" y="0"/>
                    <a:pt x="168" y="0"/>
                  </a:cubicBezTo>
                  <a:close/>
                  <a:moveTo>
                    <a:pt x="167" y="0"/>
                  </a:moveTo>
                  <a:cubicBezTo>
                    <a:pt x="158" y="0"/>
                    <a:pt x="151" y="1"/>
                    <a:pt x="143" y="4"/>
                  </a:cubicBezTo>
                  <a:cubicBezTo>
                    <a:pt x="141" y="4"/>
                    <a:pt x="138" y="4"/>
                    <a:pt x="136" y="6"/>
                  </a:cubicBezTo>
                  <a:cubicBezTo>
                    <a:pt x="127" y="8"/>
                    <a:pt x="120" y="10"/>
                    <a:pt x="111" y="14"/>
                  </a:cubicBezTo>
                  <a:cubicBezTo>
                    <a:pt x="109" y="16"/>
                    <a:pt x="106" y="16"/>
                    <a:pt x="104" y="17"/>
                  </a:cubicBezTo>
                  <a:cubicBezTo>
                    <a:pt x="99" y="19"/>
                    <a:pt x="93" y="24"/>
                    <a:pt x="88" y="28"/>
                  </a:cubicBezTo>
                  <a:cubicBezTo>
                    <a:pt x="84" y="30"/>
                    <a:pt x="79" y="33"/>
                    <a:pt x="74" y="37"/>
                  </a:cubicBezTo>
                  <a:lnTo>
                    <a:pt x="71" y="40"/>
                  </a:lnTo>
                  <a:cubicBezTo>
                    <a:pt x="63" y="48"/>
                    <a:pt x="56" y="54"/>
                    <a:pt x="50" y="64"/>
                  </a:cubicBezTo>
                  <a:lnTo>
                    <a:pt x="48" y="65"/>
                  </a:lnTo>
                  <a:cubicBezTo>
                    <a:pt x="35" y="82"/>
                    <a:pt x="24" y="103"/>
                    <a:pt x="15" y="125"/>
                  </a:cubicBezTo>
                  <a:cubicBezTo>
                    <a:pt x="15" y="127"/>
                    <a:pt x="14" y="129"/>
                    <a:pt x="14" y="130"/>
                  </a:cubicBezTo>
                  <a:cubicBezTo>
                    <a:pt x="11" y="140"/>
                    <a:pt x="9" y="150"/>
                    <a:pt x="6" y="161"/>
                  </a:cubicBezTo>
                  <a:cubicBezTo>
                    <a:pt x="5" y="165"/>
                    <a:pt x="5" y="169"/>
                    <a:pt x="4" y="174"/>
                  </a:cubicBezTo>
                  <a:cubicBezTo>
                    <a:pt x="2" y="186"/>
                    <a:pt x="1" y="199"/>
                    <a:pt x="1" y="212"/>
                  </a:cubicBezTo>
                  <a:lnTo>
                    <a:pt x="1" y="236"/>
                  </a:lnTo>
                  <a:lnTo>
                    <a:pt x="1" y="2599"/>
                  </a:lnTo>
                  <a:lnTo>
                    <a:pt x="1" y="2623"/>
                  </a:lnTo>
                  <a:cubicBezTo>
                    <a:pt x="1" y="2638"/>
                    <a:pt x="2" y="2652"/>
                    <a:pt x="5" y="2665"/>
                  </a:cubicBezTo>
                  <a:cubicBezTo>
                    <a:pt x="6" y="2671"/>
                    <a:pt x="6" y="2676"/>
                    <a:pt x="7" y="2680"/>
                  </a:cubicBezTo>
                  <a:cubicBezTo>
                    <a:pt x="15" y="2714"/>
                    <a:pt x="30" y="2744"/>
                    <a:pt x="48" y="2770"/>
                  </a:cubicBezTo>
                  <a:lnTo>
                    <a:pt x="49" y="2771"/>
                  </a:lnTo>
                  <a:cubicBezTo>
                    <a:pt x="52" y="2775"/>
                    <a:pt x="56" y="2777"/>
                    <a:pt x="59" y="2781"/>
                  </a:cubicBezTo>
                  <a:lnTo>
                    <a:pt x="60" y="2782"/>
                  </a:lnTo>
                  <a:cubicBezTo>
                    <a:pt x="69" y="2792"/>
                    <a:pt x="80" y="2801"/>
                    <a:pt x="90" y="2808"/>
                  </a:cubicBezTo>
                  <a:cubicBezTo>
                    <a:pt x="94" y="2810"/>
                    <a:pt x="99" y="2814"/>
                    <a:pt x="104" y="2817"/>
                  </a:cubicBezTo>
                  <a:cubicBezTo>
                    <a:pt x="106" y="2818"/>
                    <a:pt x="110" y="2819"/>
                    <a:pt x="112" y="2820"/>
                  </a:cubicBezTo>
                  <a:cubicBezTo>
                    <a:pt x="120" y="2823"/>
                    <a:pt x="127" y="2828"/>
                    <a:pt x="135" y="2829"/>
                  </a:cubicBezTo>
                  <a:cubicBezTo>
                    <a:pt x="138" y="2830"/>
                    <a:pt x="142" y="2830"/>
                    <a:pt x="146" y="2830"/>
                  </a:cubicBezTo>
                  <a:cubicBezTo>
                    <a:pt x="152" y="2831"/>
                    <a:pt x="161" y="2833"/>
                    <a:pt x="167" y="2833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8"/>
            <p:cNvSpPr/>
            <p:nvPr/>
          </p:nvSpPr>
          <p:spPr>
            <a:xfrm flipH="1">
              <a:off x="3592877" y="4386744"/>
              <a:ext cx="24667" cy="357158"/>
            </a:xfrm>
            <a:custGeom>
              <a:avLst/>
              <a:gdLst/>
              <a:ahLst/>
              <a:cxnLst/>
              <a:rect l="l" t="t" r="r" b="b"/>
              <a:pathLst>
                <a:path w="169" h="2447" extrusionOk="0">
                  <a:moveTo>
                    <a:pt x="168" y="0"/>
                  </a:moveTo>
                  <a:cubicBezTo>
                    <a:pt x="79" y="0"/>
                    <a:pt x="6" y="90"/>
                    <a:pt x="2" y="201"/>
                  </a:cubicBezTo>
                  <a:cubicBezTo>
                    <a:pt x="2" y="205"/>
                    <a:pt x="1" y="208"/>
                    <a:pt x="1" y="211"/>
                  </a:cubicBezTo>
                  <a:lnTo>
                    <a:pt x="1" y="2236"/>
                  </a:lnTo>
                  <a:cubicBezTo>
                    <a:pt x="1" y="2240"/>
                    <a:pt x="2" y="2243"/>
                    <a:pt x="2" y="2247"/>
                  </a:cubicBezTo>
                  <a:cubicBezTo>
                    <a:pt x="6" y="2357"/>
                    <a:pt x="79" y="2447"/>
                    <a:pt x="168" y="2447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8"/>
            <p:cNvSpPr/>
            <p:nvPr/>
          </p:nvSpPr>
          <p:spPr>
            <a:xfrm flipH="1">
              <a:off x="1100508" y="4499716"/>
              <a:ext cx="153693" cy="110782"/>
            </a:xfrm>
            <a:custGeom>
              <a:avLst/>
              <a:gdLst/>
              <a:ahLst/>
              <a:cxnLst/>
              <a:rect l="l" t="t" r="r" b="b"/>
              <a:pathLst>
                <a:path w="1053" h="759" extrusionOk="0">
                  <a:moveTo>
                    <a:pt x="1" y="0"/>
                  </a:moveTo>
                  <a:lnTo>
                    <a:pt x="1" y="759"/>
                  </a:lnTo>
                  <a:lnTo>
                    <a:pt x="1052" y="7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8"/>
            <p:cNvSpPr/>
            <p:nvPr/>
          </p:nvSpPr>
          <p:spPr>
            <a:xfrm flipH="1">
              <a:off x="1314044" y="4478260"/>
              <a:ext cx="178506" cy="153839"/>
            </a:xfrm>
            <a:custGeom>
              <a:avLst/>
              <a:gdLst/>
              <a:ahLst/>
              <a:cxnLst/>
              <a:rect l="l" t="t" r="r" b="b"/>
              <a:pathLst>
                <a:path w="1223" h="1054" extrusionOk="0">
                  <a:moveTo>
                    <a:pt x="4" y="1"/>
                  </a:moveTo>
                  <a:lnTo>
                    <a:pt x="4" y="989"/>
                  </a:lnTo>
                  <a:cubicBezTo>
                    <a:pt x="4" y="1009"/>
                    <a:pt x="3" y="1032"/>
                    <a:pt x="0" y="1053"/>
                  </a:cubicBezTo>
                  <a:lnTo>
                    <a:pt x="1222" y="1053"/>
                  </a:lnTo>
                  <a:lnTo>
                    <a:pt x="1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8"/>
            <p:cNvSpPr/>
            <p:nvPr/>
          </p:nvSpPr>
          <p:spPr>
            <a:xfrm flipH="1">
              <a:off x="1254055" y="4386598"/>
              <a:ext cx="60134" cy="337162"/>
            </a:xfrm>
            <a:custGeom>
              <a:avLst/>
              <a:gdLst/>
              <a:ahLst/>
              <a:cxnLst/>
              <a:rect l="l" t="t" r="r" b="b"/>
              <a:pathLst>
                <a:path w="412" h="2310" extrusionOk="0">
                  <a:moveTo>
                    <a:pt x="190" y="0"/>
                  </a:moveTo>
                  <a:cubicBezTo>
                    <a:pt x="86" y="0"/>
                    <a:pt x="0" y="86"/>
                    <a:pt x="0" y="190"/>
                  </a:cubicBezTo>
                  <a:lnTo>
                    <a:pt x="0" y="629"/>
                  </a:lnTo>
                  <a:lnTo>
                    <a:pt x="0" y="1681"/>
                  </a:lnTo>
                  <a:lnTo>
                    <a:pt x="0" y="2120"/>
                  </a:lnTo>
                  <a:cubicBezTo>
                    <a:pt x="0" y="2224"/>
                    <a:pt x="86" y="2310"/>
                    <a:pt x="190" y="2310"/>
                  </a:cubicBezTo>
                  <a:lnTo>
                    <a:pt x="222" y="2310"/>
                  </a:lnTo>
                  <a:cubicBezTo>
                    <a:pt x="325" y="2310"/>
                    <a:pt x="412" y="2224"/>
                    <a:pt x="412" y="2120"/>
                  </a:cubicBezTo>
                  <a:lnTo>
                    <a:pt x="412" y="1535"/>
                  </a:lnTo>
                  <a:lnTo>
                    <a:pt x="412" y="776"/>
                  </a:lnTo>
                  <a:lnTo>
                    <a:pt x="412" y="190"/>
                  </a:lnTo>
                  <a:cubicBezTo>
                    <a:pt x="412" y="86"/>
                    <a:pt x="325" y="0"/>
                    <a:pt x="22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8"/>
            <p:cNvSpPr/>
            <p:nvPr/>
          </p:nvSpPr>
          <p:spPr>
            <a:xfrm flipH="1">
              <a:off x="1637048" y="4733394"/>
              <a:ext cx="135157" cy="83196"/>
            </a:xfrm>
            <a:custGeom>
              <a:avLst/>
              <a:gdLst/>
              <a:ahLst/>
              <a:cxnLst/>
              <a:rect l="l" t="t" r="r" b="b"/>
              <a:pathLst>
                <a:path w="926" h="570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398"/>
                    <a:pt x="172" y="570"/>
                    <a:pt x="381" y="570"/>
                  </a:cubicBezTo>
                  <a:lnTo>
                    <a:pt x="546" y="570"/>
                  </a:lnTo>
                  <a:cubicBezTo>
                    <a:pt x="755" y="570"/>
                    <a:pt x="926" y="398"/>
                    <a:pt x="926" y="190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8"/>
            <p:cNvSpPr/>
            <p:nvPr/>
          </p:nvSpPr>
          <p:spPr>
            <a:xfrm flipH="1">
              <a:off x="1569323" y="4140951"/>
              <a:ext cx="270167" cy="266956"/>
            </a:xfrm>
            <a:custGeom>
              <a:avLst/>
              <a:gdLst/>
              <a:ahLst/>
              <a:cxnLst/>
              <a:rect l="l" t="t" r="r" b="b"/>
              <a:pathLst>
                <a:path w="1851" h="1829" extrusionOk="0">
                  <a:moveTo>
                    <a:pt x="0" y="0"/>
                  </a:moveTo>
                  <a:lnTo>
                    <a:pt x="0" y="1829"/>
                  </a:lnTo>
                  <a:lnTo>
                    <a:pt x="1851" y="1829"/>
                  </a:lnTo>
                  <a:lnTo>
                    <a:pt x="1851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8"/>
            <p:cNvSpPr/>
            <p:nvPr/>
          </p:nvSpPr>
          <p:spPr>
            <a:xfrm flipH="1">
              <a:off x="1569323" y="3276441"/>
              <a:ext cx="270167" cy="89472"/>
            </a:xfrm>
            <a:custGeom>
              <a:avLst/>
              <a:gdLst/>
              <a:ahLst/>
              <a:cxnLst/>
              <a:rect l="l" t="t" r="r" b="b"/>
              <a:pathLst>
                <a:path w="1851" h="613" extrusionOk="0">
                  <a:moveTo>
                    <a:pt x="0" y="1"/>
                  </a:moveTo>
                  <a:lnTo>
                    <a:pt x="0" y="275"/>
                  </a:lnTo>
                  <a:lnTo>
                    <a:pt x="1851" y="612"/>
                  </a:lnTo>
                  <a:lnTo>
                    <a:pt x="1851" y="3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8"/>
            <p:cNvSpPr/>
            <p:nvPr/>
          </p:nvSpPr>
          <p:spPr>
            <a:xfrm flipH="1">
              <a:off x="1569323" y="4032650"/>
              <a:ext cx="270167" cy="89764"/>
            </a:xfrm>
            <a:custGeom>
              <a:avLst/>
              <a:gdLst/>
              <a:ahLst/>
              <a:cxnLst/>
              <a:rect l="l" t="t" r="r" b="b"/>
              <a:pathLst>
                <a:path w="1851" h="615" extrusionOk="0">
                  <a:moveTo>
                    <a:pt x="0" y="1"/>
                  </a:moveTo>
                  <a:lnTo>
                    <a:pt x="0" y="275"/>
                  </a:lnTo>
                  <a:lnTo>
                    <a:pt x="1851" y="615"/>
                  </a:lnTo>
                  <a:lnTo>
                    <a:pt x="1851" y="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8"/>
            <p:cNvSpPr/>
            <p:nvPr/>
          </p:nvSpPr>
          <p:spPr>
            <a:xfrm flipH="1">
              <a:off x="1569323" y="3708623"/>
              <a:ext cx="270167" cy="89326"/>
            </a:xfrm>
            <a:custGeom>
              <a:avLst/>
              <a:gdLst/>
              <a:ahLst/>
              <a:cxnLst/>
              <a:rect l="l" t="t" r="r" b="b"/>
              <a:pathLst>
                <a:path w="1851" h="612" extrusionOk="0">
                  <a:moveTo>
                    <a:pt x="0" y="1"/>
                  </a:moveTo>
                  <a:lnTo>
                    <a:pt x="0" y="274"/>
                  </a:lnTo>
                  <a:lnTo>
                    <a:pt x="1851" y="612"/>
                  </a:lnTo>
                  <a:lnTo>
                    <a:pt x="1851" y="3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8"/>
            <p:cNvSpPr/>
            <p:nvPr/>
          </p:nvSpPr>
          <p:spPr>
            <a:xfrm flipH="1">
              <a:off x="1569323" y="3600614"/>
              <a:ext cx="270167" cy="89472"/>
            </a:xfrm>
            <a:custGeom>
              <a:avLst/>
              <a:gdLst/>
              <a:ahLst/>
              <a:cxnLst/>
              <a:rect l="l" t="t" r="r" b="b"/>
              <a:pathLst>
                <a:path w="1851" h="613" extrusionOk="0">
                  <a:moveTo>
                    <a:pt x="0" y="1"/>
                  </a:moveTo>
                  <a:lnTo>
                    <a:pt x="0" y="275"/>
                  </a:lnTo>
                  <a:lnTo>
                    <a:pt x="1851" y="612"/>
                  </a:lnTo>
                  <a:lnTo>
                    <a:pt x="1851" y="3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8"/>
            <p:cNvSpPr/>
            <p:nvPr/>
          </p:nvSpPr>
          <p:spPr>
            <a:xfrm flipH="1">
              <a:off x="1569323" y="3492459"/>
              <a:ext cx="270167" cy="89326"/>
            </a:xfrm>
            <a:custGeom>
              <a:avLst/>
              <a:gdLst/>
              <a:ahLst/>
              <a:cxnLst/>
              <a:rect l="l" t="t" r="r" b="b"/>
              <a:pathLst>
                <a:path w="1851" h="612" extrusionOk="0">
                  <a:moveTo>
                    <a:pt x="0" y="0"/>
                  </a:moveTo>
                  <a:lnTo>
                    <a:pt x="0" y="274"/>
                  </a:lnTo>
                  <a:lnTo>
                    <a:pt x="1851" y="612"/>
                  </a:lnTo>
                  <a:lnTo>
                    <a:pt x="1851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8"/>
            <p:cNvSpPr/>
            <p:nvPr/>
          </p:nvSpPr>
          <p:spPr>
            <a:xfrm flipH="1">
              <a:off x="1569323" y="3816778"/>
              <a:ext cx="270167" cy="89180"/>
            </a:xfrm>
            <a:custGeom>
              <a:avLst/>
              <a:gdLst/>
              <a:ahLst/>
              <a:cxnLst/>
              <a:rect l="l" t="t" r="r" b="b"/>
              <a:pathLst>
                <a:path w="1851" h="611" extrusionOk="0">
                  <a:moveTo>
                    <a:pt x="0" y="0"/>
                  </a:moveTo>
                  <a:lnTo>
                    <a:pt x="0" y="274"/>
                  </a:lnTo>
                  <a:lnTo>
                    <a:pt x="1851" y="611"/>
                  </a:lnTo>
                  <a:lnTo>
                    <a:pt x="1851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8"/>
            <p:cNvSpPr/>
            <p:nvPr/>
          </p:nvSpPr>
          <p:spPr>
            <a:xfrm flipH="1">
              <a:off x="1569323" y="3384596"/>
              <a:ext cx="270167" cy="89326"/>
            </a:xfrm>
            <a:custGeom>
              <a:avLst/>
              <a:gdLst/>
              <a:ahLst/>
              <a:cxnLst/>
              <a:rect l="l" t="t" r="r" b="b"/>
              <a:pathLst>
                <a:path w="1851" h="612" extrusionOk="0">
                  <a:moveTo>
                    <a:pt x="0" y="0"/>
                  </a:moveTo>
                  <a:lnTo>
                    <a:pt x="0" y="273"/>
                  </a:lnTo>
                  <a:lnTo>
                    <a:pt x="1851" y="612"/>
                  </a:lnTo>
                  <a:lnTo>
                    <a:pt x="1851" y="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8"/>
            <p:cNvSpPr/>
            <p:nvPr/>
          </p:nvSpPr>
          <p:spPr>
            <a:xfrm flipH="1">
              <a:off x="1569323" y="3924787"/>
              <a:ext cx="270167" cy="89472"/>
            </a:xfrm>
            <a:custGeom>
              <a:avLst/>
              <a:gdLst/>
              <a:ahLst/>
              <a:cxnLst/>
              <a:rect l="l" t="t" r="r" b="b"/>
              <a:pathLst>
                <a:path w="1851" h="613" extrusionOk="0">
                  <a:moveTo>
                    <a:pt x="0" y="1"/>
                  </a:moveTo>
                  <a:lnTo>
                    <a:pt x="0" y="275"/>
                  </a:lnTo>
                  <a:lnTo>
                    <a:pt x="1851" y="612"/>
                  </a:lnTo>
                  <a:lnTo>
                    <a:pt x="1851" y="3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8"/>
            <p:cNvSpPr/>
            <p:nvPr/>
          </p:nvSpPr>
          <p:spPr>
            <a:xfrm flipH="1">
              <a:off x="1569323" y="3060423"/>
              <a:ext cx="270167" cy="89326"/>
            </a:xfrm>
            <a:custGeom>
              <a:avLst/>
              <a:gdLst/>
              <a:ahLst/>
              <a:cxnLst/>
              <a:rect l="l" t="t" r="r" b="b"/>
              <a:pathLst>
                <a:path w="1851" h="612" extrusionOk="0">
                  <a:moveTo>
                    <a:pt x="0" y="0"/>
                  </a:moveTo>
                  <a:lnTo>
                    <a:pt x="0" y="273"/>
                  </a:lnTo>
                  <a:lnTo>
                    <a:pt x="1851" y="612"/>
                  </a:lnTo>
                  <a:lnTo>
                    <a:pt x="1851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8"/>
            <p:cNvSpPr/>
            <p:nvPr/>
          </p:nvSpPr>
          <p:spPr>
            <a:xfrm flipH="1">
              <a:off x="1569323" y="3168286"/>
              <a:ext cx="270167" cy="89326"/>
            </a:xfrm>
            <a:custGeom>
              <a:avLst/>
              <a:gdLst/>
              <a:ahLst/>
              <a:cxnLst/>
              <a:rect l="l" t="t" r="r" b="b"/>
              <a:pathLst>
                <a:path w="1851" h="612" extrusionOk="0">
                  <a:moveTo>
                    <a:pt x="0" y="0"/>
                  </a:moveTo>
                  <a:lnTo>
                    <a:pt x="0" y="27"/>
                  </a:lnTo>
                  <a:lnTo>
                    <a:pt x="0" y="275"/>
                  </a:lnTo>
                  <a:lnTo>
                    <a:pt x="1851" y="612"/>
                  </a:lnTo>
                  <a:lnTo>
                    <a:pt x="1851" y="478"/>
                  </a:lnTo>
                  <a:lnTo>
                    <a:pt x="1851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8"/>
            <p:cNvSpPr/>
            <p:nvPr/>
          </p:nvSpPr>
          <p:spPr>
            <a:xfrm flipH="1">
              <a:off x="1491820" y="4407762"/>
              <a:ext cx="425028" cy="313517"/>
            </a:xfrm>
            <a:custGeom>
              <a:avLst/>
              <a:gdLst/>
              <a:ahLst/>
              <a:cxnLst/>
              <a:rect l="l" t="t" r="r" b="b"/>
              <a:pathLst>
                <a:path w="2912" h="2148" extrusionOk="0">
                  <a:moveTo>
                    <a:pt x="254" y="2035"/>
                  </a:moveTo>
                  <a:cubicBezTo>
                    <a:pt x="285" y="2063"/>
                    <a:pt x="319" y="2089"/>
                    <a:pt x="354" y="2112"/>
                  </a:cubicBezTo>
                  <a:cubicBezTo>
                    <a:pt x="319" y="2089"/>
                    <a:pt x="285" y="2063"/>
                    <a:pt x="254" y="2035"/>
                  </a:cubicBezTo>
                  <a:close/>
                  <a:moveTo>
                    <a:pt x="1" y="1"/>
                  </a:moveTo>
                  <a:lnTo>
                    <a:pt x="1" y="236"/>
                  </a:lnTo>
                  <a:lnTo>
                    <a:pt x="1" y="1472"/>
                  </a:lnTo>
                  <a:cubicBezTo>
                    <a:pt x="1" y="1641"/>
                    <a:pt x="57" y="1796"/>
                    <a:pt x="150" y="1922"/>
                  </a:cubicBezTo>
                  <a:cubicBezTo>
                    <a:pt x="181" y="1963"/>
                    <a:pt x="216" y="2001"/>
                    <a:pt x="254" y="2035"/>
                  </a:cubicBezTo>
                  <a:lnTo>
                    <a:pt x="254" y="2035"/>
                  </a:lnTo>
                  <a:cubicBezTo>
                    <a:pt x="117" y="1911"/>
                    <a:pt x="25" y="1737"/>
                    <a:pt x="7" y="1543"/>
                  </a:cubicBezTo>
                  <a:lnTo>
                    <a:pt x="2904" y="1543"/>
                  </a:lnTo>
                  <a:cubicBezTo>
                    <a:pt x="2880" y="1806"/>
                    <a:pt x="2719" y="2033"/>
                    <a:pt x="2495" y="2148"/>
                  </a:cubicBezTo>
                  <a:cubicBezTo>
                    <a:pt x="2724" y="2032"/>
                    <a:pt x="2886" y="1802"/>
                    <a:pt x="2908" y="1536"/>
                  </a:cubicBezTo>
                  <a:cubicBezTo>
                    <a:pt x="2909" y="1515"/>
                    <a:pt x="2911" y="1494"/>
                    <a:pt x="2911" y="1472"/>
                  </a:cubicBezTo>
                  <a:lnTo>
                    <a:pt x="2911" y="484"/>
                  </a:lnTo>
                  <a:lnTo>
                    <a:pt x="2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8"/>
            <p:cNvSpPr/>
            <p:nvPr/>
          </p:nvSpPr>
          <p:spPr>
            <a:xfrm flipH="1">
              <a:off x="1860508" y="4716025"/>
              <a:ext cx="4525" cy="2919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6"/>
                    <a:pt x="20" y="14"/>
                    <a:pt x="31" y="19"/>
                  </a:cubicBezTo>
                  <a:cubicBezTo>
                    <a:pt x="21" y="13"/>
                    <a:pt x="11" y="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8"/>
            <p:cNvSpPr/>
            <p:nvPr/>
          </p:nvSpPr>
          <p:spPr>
            <a:xfrm flipH="1">
              <a:off x="1587422" y="4732081"/>
              <a:ext cx="4671" cy="876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1" y="1"/>
                  </a:moveTo>
                  <a:cubicBezTo>
                    <a:pt x="30" y="1"/>
                    <a:pt x="29" y="1"/>
                    <a:pt x="28" y="1"/>
                  </a:cubicBezTo>
                  <a:lnTo>
                    <a:pt x="28" y="1"/>
                  </a:lnTo>
                  <a:cubicBezTo>
                    <a:pt x="29" y="1"/>
                    <a:pt x="30" y="1"/>
                    <a:pt x="31" y="1"/>
                  </a:cubicBezTo>
                  <a:close/>
                  <a:moveTo>
                    <a:pt x="28" y="1"/>
                  </a:moveTo>
                  <a:cubicBezTo>
                    <a:pt x="19" y="2"/>
                    <a:pt x="10" y="4"/>
                    <a:pt x="1" y="5"/>
                  </a:cubicBezTo>
                  <a:cubicBezTo>
                    <a:pt x="10" y="5"/>
                    <a:pt x="19" y="3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8"/>
            <p:cNvSpPr/>
            <p:nvPr/>
          </p:nvSpPr>
          <p:spPr>
            <a:xfrm flipH="1">
              <a:off x="1492842" y="4632975"/>
              <a:ext cx="422985" cy="100711"/>
            </a:xfrm>
            <a:custGeom>
              <a:avLst/>
              <a:gdLst/>
              <a:ahLst/>
              <a:cxnLst/>
              <a:rect l="l" t="t" r="r" b="b"/>
              <a:pathLst>
                <a:path w="2898" h="690" extrusionOk="0">
                  <a:moveTo>
                    <a:pt x="0" y="1"/>
                  </a:moveTo>
                  <a:cubicBezTo>
                    <a:pt x="22" y="240"/>
                    <a:pt x="156" y="447"/>
                    <a:pt x="347" y="570"/>
                  </a:cubicBezTo>
                  <a:cubicBezTo>
                    <a:pt x="348" y="570"/>
                    <a:pt x="348" y="572"/>
                    <a:pt x="349" y="572"/>
                  </a:cubicBezTo>
                  <a:cubicBezTo>
                    <a:pt x="359" y="579"/>
                    <a:pt x="369" y="584"/>
                    <a:pt x="380" y="590"/>
                  </a:cubicBezTo>
                  <a:cubicBezTo>
                    <a:pt x="389" y="595"/>
                    <a:pt x="400" y="601"/>
                    <a:pt x="410" y="606"/>
                  </a:cubicBezTo>
                  <a:cubicBezTo>
                    <a:pt x="412" y="607"/>
                    <a:pt x="416" y="609"/>
                    <a:pt x="420" y="610"/>
                  </a:cubicBezTo>
                  <a:cubicBezTo>
                    <a:pt x="437" y="620"/>
                    <a:pt x="453" y="627"/>
                    <a:pt x="472" y="633"/>
                  </a:cubicBezTo>
                  <a:lnTo>
                    <a:pt x="491" y="642"/>
                  </a:lnTo>
                  <a:cubicBezTo>
                    <a:pt x="506" y="647"/>
                    <a:pt x="522" y="652"/>
                    <a:pt x="538" y="658"/>
                  </a:cubicBezTo>
                  <a:lnTo>
                    <a:pt x="569" y="665"/>
                  </a:lnTo>
                  <a:cubicBezTo>
                    <a:pt x="583" y="668"/>
                    <a:pt x="595" y="672"/>
                    <a:pt x="607" y="675"/>
                  </a:cubicBezTo>
                  <a:cubicBezTo>
                    <a:pt x="622" y="678"/>
                    <a:pt x="637" y="680"/>
                    <a:pt x="653" y="681"/>
                  </a:cubicBezTo>
                  <a:lnTo>
                    <a:pt x="680" y="685"/>
                  </a:lnTo>
                  <a:cubicBezTo>
                    <a:pt x="706" y="688"/>
                    <a:pt x="730" y="689"/>
                    <a:pt x="755" y="689"/>
                  </a:cubicBezTo>
                  <a:lnTo>
                    <a:pt x="2147" y="689"/>
                  </a:lnTo>
                  <a:cubicBezTo>
                    <a:pt x="2172" y="689"/>
                    <a:pt x="2198" y="688"/>
                    <a:pt x="2223" y="685"/>
                  </a:cubicBezTo>
                  <a:cubicBezTo>
                    <a:pt x="2234" y="684"/>
                    <a:pt x="2242" y="683"/>
                    <a:pt x="2253" y="681"/>
                  </a:cubicBezTo>
                  <a:cubicBezTo>
                    <a:pt x="2267" y="679"/>
                    <a:pt x="2282" y="678"/>
                    <a:pt x="2295" y="675"/>
                  </a:cubicBezTo>
                  <a:cubicBezTo>
                    <a:pt x="2310" y="672"/>
                    <a:pt x="2323" y="668"/>
                    <a:pt x="2336" y="664"/>
                  </a:cubicBezTo>
                  <a:cubicBezTo>
                    <a:pt x="2342" y="660"/>
                    <a:pt x="2352" y="659"/>
                    <a:pt x="2361" y="657"/>
                  </a:cubicBezTo>
                  <a:cubicBezTo>
                    <a:pt x="2378" y="651"/>
                    <a:pt x="2394" y="646"/>
                    <a:pt x="2411" y="639"/>
                  </a:cubicBezTo>
                  <a:cubicBezTo>
                    <a:pt x="2416" y="638"/>
                    <a:pt x="2421" y="635"/>
                    <a:pt x="2427" y="633"/>
                  </a:cubicBezTo>
                  <a:cubicBezTo>
                    <a:pt x="2447" y="626"/>
                    <a:pt x="2467" y="617"/>
                    <a:pt x="2485" y="607"/>
                  </a:cubicBezTo>
                  <a:cubicBezTo>
                    <a:pt x="2487" y="607"/>
                    <a:pt x="2488" y="606"/>
                    <a:pt x="2488" y="606"/>
                  </a:cubicBezTo>
                  <a:cubicBezTo>
                    <a:pt x="2713" y="490"/>
                    <a:pt x="2873" y="264"/>
                    <a:pt x="289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8"/>
            <p:cNvSpPr/>
            <p:nvPr/>
          </p:nvSpPr>
          <p:spPr>
            <a:xfrm flipH="1">
              <a:off x="1506124" y="3014884"/>
              <a:ext cx="398756" cy="96624"/>
            </a:xfrm>
            <a:custGeom>
              <a:avLst/>
              <a:gdLst/>
              <a:ahLst/>
              <a:cxnLst/>
              <a:rect l="l" t="t" r="r" b="b"/>
              <a:pathLst>
                <a:path w="2732" h="662" extrusionOk="0">
                  <a:moveTo>
                    <a:pt x="17" y="1"/>
                  </a:moveTo>
                  <a:cubicBezTo>
                    <a:pt x="1" y="86"/>
                    <a:pt x="68" y="175"/>
                    <a:pt x="179" y="234"/>
                  </a:cubicBezTo>
                  <a:cubicBezTo>
                    <a:pt x="230" y="260"/>
                    <a:pt x="286" y="283"/>
                    <a:pt x="349" y="293"/>
                  </a:cubicBezTo>
                  <a:lnTo>
                    <a:pt x="448" y="312"/>
                  </a:lnTo>
                  <a:lnTo>
                    <a:pt x="2299" y="650"/>
                  </a:lnTo>
                  <a:lnTo>
                    <a:pt x="2316" y="652"/>
                  </a:lnTo>
                  <a:cubicBezTo>
                    <a:pt x="2353" y="658"/>
                    <a:pt x="2390" y="662"/>
                    <a:pt x="2425" y="662"/>
                  </a:cubicBezTo>
                  <a:cubicBezTo>
                    <a:pt x="2584" y="662"/>
                    <a:pt x="2712" y="597"/>
                    <a:pt x="2731" y="496"/>
                  </a:cubicBezTo>
                  <a:lnTo>
                    <a:pt x="1298" y="23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8"/>
            <p:cNvSpPr/>
            <p:nvPr/>
          </p:nvSpPr>
          <p:spPr>
            <a:xfrm flipH="1">
              <a:off x="1504810" y="3098372"/>
              <a:ext cx="397880" cy="96916"/>
            </a:xfrm>
            <a:custGeom>
              <a:avLst/>
              <a:gdLst/>
              <a:ahLst/>
              <a:cxnLst/>
              <a:rect l="l" t="t" r="r" b="b"/>
              <a:pathLst>
                <a:path w="2726" h="664" extrusionOk="0">
                  <a:moveTo>
                    <a:pt x="307" y="0"/>
                  </a:moveTo>
                  <a:cubicBezTo>
                    <a:pt x="149" y="0"/>
                    <a:pt x="21" y="65"/>
                    <a:pt x="1" y="168"/>
                  </a:cubicBezTo>
                  <a:lnTo>
                    <a:pt x="2715" y="664"/>
                  </a:lnTo>
                  <a:cubicBezTo>
                    <a:pt x="2726" y="609"/>
                    <a:pt x="2700" y="554"/>
                    <a:pt x="2656" y="506"/>
                  </a:cubicBezTo>
                  <a:cubicBezTo>
                    <a:pt x="2597" y="442"/>
                    <a:pt x="2499" y="391"/>
                    <a:pt x="2383" y="369"/>
                  </a:cubicBezTo>
                  <a:lnTo>
                    <a:pt x="2284" y="351"/>
                  </a:lnTo>
                  <a:lnTo>
                    <a:pt x="433" y="13"/>
                  </a:lnTo>
                  <a:lnTo>
                    <a:pt x="416" y="10"/>
                  </a:lnTo>
                  <a:cubicBezTo>
                    <a:pt x="379" y="3"/>
                    <a:pt x="342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8"/>
            <p:cNvSpPr/>
            <p:nvPr/>
          </p:nvSpPr>
          <p:spPr>
            <a:xfrm flipH="1">
              <a:off x="1506124" y="3122747"/>
              <a:ext cx="399632" cy="96916"/>
            </a:xfrm>
            <a:custGeom>
              <a:avLst/>
              <a:gdLst/>
              <a:ahLst/>
              <a:cxnLst/>
              <a:rect l="l" t="t" r="r" b="b"/>
              <a:pathLst>
                <a:path w="2738" h="664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4"/>
                    <a:pt x="150" y="255"/>
                    <a:pt x="356" y="293"/>
                  </a:cubicBezTo>
                  <a:lnTo>
                    <a:pt x="454" y="312"/>
                  </a:lnTo>
                  <a:lnTo>
                    <a:pt x="2305" y="650"/>
                  </a:lnTo>
                  <a:lnTo>
                    <a:pt x="2322" y="654"/>
                  </a:lnTo>
                  <a:cubicBezTo>
                    <a:pt x="2359" y="661"/>
                    <a:pt x="2395" y="664"/>
                    <a:pt x="2430" y="664"/>
                  </a:cubicBezTo>
                  <a:cubicBezTo>
                    <a:pt x="2590" y="664"/>
                    <a:pt x="2718" y="598"/>
                    <a:pt x="2737" y="49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8"/>
            <p:cNvSpPr/>
            <p:nvPr/>
          </p:nvSpPr>
          <p:spPr>
            <a:xfrm flipH="1">
              <a:off x="1503059" y="3206527"/>
              <a:ext cx="399632" cy="97062"/>
            </a:xfrm>
            <a:custGeom>
              <a:avLst/>
              <a:gdLst/>
              <a:ahLst/>
              <a:cxnLst/>
              <a:rect l="l" t="t" r="r" b="b"/>
              <a:pathLst>
                <a:path w="2738" h="665" extrusionOk="0">
                  <a:moveTo>
                    <a:pt x="307" y="1"/>
                  </a:moveTo>
                  <a:cubicBezTo>
                    <a:pt x="149" y="1"/>
                    <a:pt x="21" y="66"/>
                    <a:pt x="1" y="169"/>
                  </a:cubicBezTo>
                  <a:lnTo>
                    <a:pt x="2715" y="664"/>
                  </a:lnTo>
                  <a:cubicBezTo>
                    <a:pt x="2737" y="540"/>
                    <a:pt x="2589" y="408"/>
                    <a:pt x="2383" y="370"/>
                  </a:cubicBezTo>
                  <a:lnTo>
                    <a:pt x="2284" y="351"/>
                  </a:lnTo>
                  <a:lnTo>
                    <a:pt x="433" y="14"/>
                  </a:lnTo>
                  <a:lnTo>
                    <a:pt x="416" y="10"/>
                  </a:lnTo>
                  <a:cubicBezTo>
                    <a:pt x="379" y="4"/>
                    <a:pt x="342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8"/>
            <p:cNvSpPr/>
            <p:nvPr/>
          </p:nvSpPr>
          <p:spPr>
            <a:xfrm flipH="1">
              <a:off x="1506124" y="3230756"/>
              <a:ext cx="396712" cy="96916"/>
            </a:xfrm>
            <a:custGeom>
              <a:avLst/>
              <a:gdLst/>
              <a:ahLst/>
              <a:cxnLst/>
              <a:rect l="l" t="t" r="r" b="b"/>
              <a:pathLst>
                <a:path w="2718" h="664" extrusionOk="0">
                  <a:moveTo>
                    <a:pt x="4" y="0"/>
                  </a:moveTo>
                  <a:cubicBezTo>
                    <a:pt x="1" y="16"/>
                    <a:pt x="1" y="34"/>
                    <a:pt x="4" y="50"/>
                  </a:cubicBezTo>
                  <a:cubicBezTo>
                    <a:pt x="21" y="158"/>
                    <a:pt x="158" y="262"/>
                    <a:pt x="336" y="295"/>
                  </a:cubicBezTo>
                  <a:lnTo>
                    <a:pt x="434" y="314"/>
                  </a:lnTo>
                  <a:lnTo>
                    <a:pt x="2285" y="651"/>
                  </a:lnTo>
                  <a:lnTo>
                    <a:pt x="2302" y="653"/>
                  </a:lnTo>
                  <a:cubicBezTo>
                    <a:pt x="2339" y="660"/>
                    <a:pt x="2376" y="663"/>
                    <a:pt x="2411" y="663"/>
                  </a:cubicBezTo>
                  <a:cubicBezTo>
                    <a:pt x="2570" y="663"/>
                    <a:pt x="2698" y="598"/>
                    <a:pt x="2717" y="49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8"/>
            <p:cNvSpPr/>
            <p:nvPr/>
          </p:nvSpPr>
          <p:spPr>
            <a:xfrm flipH="1">
              <a:off x="1503059" y="3314536"/>
              <a:ext cx="399632" cy="97062"/>
            </a:xfrm>
            <a:custGeom>
              <a:avLst/>
              <a:gdLst/>
              <a:ahLst/>
              <a:cxnLst/>
              <a:rect l="l" t="t" r="r" b="b"/>
              <a:pathLst>
                <a:path w="2738" h="665" extrusionOk="0">
                  <a:moveTo>
                    <a:pt x="307" y="1"/>
                  </a:moveTo>
                  <a:cubicBezTo>
                    <a:pt x="149" y="1"/>
                    <a:pt x="21" y="66"/>
                    <a:pt x="1" y="169"/>
                  </a:cubicBezTo>
                  <a:lnTo>
                    <a:pt x="2715" y="665"/>
                  </a:lnTo>
                  <a:cubicBezTo>
                    <a:pt x="2737" y="539"/>
                    <a:pt x="2589" y="406"/>
                    <a:pt x="2383" y="369"/>
                  </a:cubicBezTo>
                  <a:lnTo>
                    <a:pt x="2284" y="351"/>
                  </a:lnTo>
                  <a:lnTo>
                    <a:pt x="433" y="14"/>
                  </a:lnTo>
                  <a:lnTo>
                    <a:pt x="416" y="11"/>
                  </a:lnTo>
                  <a:cubicBezTo>
                    <a:pt x="379" y="4"/>
                    <a:pt x="342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8"/>
            <p:cNvSpPr/>
            <p:nvPr/>
          </p:nvSpPr>
          <p:spPr>
            <a:xfrm flipH="1">
              <a:off x="1506124" y="3338911"/>
              <a:ext cx="399632" cy="96916"/>
            </a:xfrm>
            <a:custGeom>
              <a:avLst/>
              <a:gdLst/>
              <a:ahLst/>
              <a:cxnLst/>
              <a:rect l="l" t="t" r="r" b="b"/>
              <a:pathLst>
                <a:path w="2738" h="664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124"/>
                    <a:pt x="150" y="256"/>
                    <a:pt x="356" y="295"/>
                  </a:cubicBezTo>
                  <a:lnTo>
                    <a:pt x="454" y="313"/>
                  </a:lnTo>
                  <a:lnTo>
                    <a:pt x="2305" y="650"/>
                  </a:lnTo>
                  <a:lnTo>
                    <a:pt x="2322" y="654"/>
                  </a:lnTo>
                  <a:cubicBezTo>
                    <a:pt x="2359" y="660"/>
                    <a:pt x="2395" y="663"/>
                    <a:pt x="2430" y="663"/>
                  </a:cubicBezTo>
                  <a:cubicBezTo>
                    <a:pt x="2590" y="663"/>
                    <a:pt x="2718" y="598"/>
                    <a:pt x="2737" y="49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8"/>
            <p:cNvSpPr/>
            <p:nvPr/>
          </p:nvSpPr>
          <p:spPr>
            <a:xfrm flipH="1">
              <a:off x="1503059" y="3422399"/>
              <a:ext cx="399632" cy="96916"/>
            </a:xfrm>
            <a:custGeom>
              <a:avLst/>
              <a:gdLst/>
              <a:ahLst/>
              <a:cxnLst/>
              <a:rect l="l" t="t" r="r" b="b"/>
              <a:pathLst>
                <a:path w="2738" h="664" extrusionOk="0">
                  <a:moveTo>
                    <a:pt x="306" y="1"/>
                  </a:moveTo>
                  <a:cubicBezTo>
                    <a:pt x="148" y="1"/>
                    <a:pt x="21" y="66"/>
                    <a:pt x="1" y="168"/>
                  </a:cubicBezTo>
                  <a:lnTo>
                    <a:pt x="2715" y="664"/>
                  </a:lnTo>
                  <a:cubicBezTo>
                    <a:pt x="2737" y="540"/>
                    <a:pt x="2589" y="409"/>
                    <a:pt x="2383" y="370"/>
                  </a:cubicBezTo>
                  <a:lnTo>
                    <a:pt x="2284" y="352"/>
                  </a:lnTo>
                  <a:lnTo>
                    <a:pt x="433" y="14"/>
                  </a:lnTo>
                  <a:lnTo>
                    <a:pt x="416" y="11"/>
                  </a:lnTo>
                  <a:cubicBezTo>
                    <a:pt x="379" y="4"/>
                    <a:pt x="34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8"/>
            <p:cNvSpPr/>
            <p:nvPr/>
          </p:nvSpPr>
          <p:spPr>
            <a:xfrm flipH="1">
              <a:off x="1506124" y="3447066"/>
              <a:ext cx="399632" cy="96770"/>
            </a:xfrm>
            <a:custGeom>
              <a:avLst/>
              <a:gdLst/>
              <a:ahLst/>
              <a:cxnLst/>
              <a:rect l="l" t="t" r="r" b="b"/>
              <a:pathLst>
                <a:path w="2738" h="663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5"/>
                    <a:pt x="150" y="256"/>
                    <a:pt x="356" y="294"/>
                  </a:cubicBezTo>
                  <a:lnTo>
                    <a:pt x="454" y="312"/>
                  </a:lnTo>
                  <a:lnTo>
                    <a:pt x="2305" y="650"/>
                  </a:lnTo>
                  <a:lnTo>
                    <a:pt x="2322" y="653"/>
                  </a:lnTo>
                  <a:cubicBezTo>
                    <a:pt x="2359" y="660"/>
                    <a:pt x="2396" y="663"/>
                    <a:pt x="2431" y="663"/>
                  </a:cubicBezTo>
                  <a:cubicBezTo>
                    <a:pt x="2590" y="663"/>
                    <a:pt x="2718" y="598"/>
                    <a:pt x="2737" y="49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8"/>
            <p:cNvSpPr/>
            <p:nvPr/>
          </p:nvSpPr>
          <p:spPr>
            <a:xfrm flipH="1">
              <a:off x="1503059" y="3530700"/>
              <a:ext cx="399632" cy="97062"/>
            </a:xfrm>
            <a:custGeom>
              <a:avLst/>
              <a:gdLst/>
              <a:ahLst/>
              <a:cxnLst/>
              <a:rect l="l" t="t" r="r" b="b"/>
              <a:pathLst>
                <a:path w="2738" h="665" extrusionOk="0">
                  <a:moveTo>
                    <a:pt x="307" y="0"/>
                  </a:moveTo>
                  <a:cubicBezTo>
                    <a:pt x="149" y="0"/>
                    <a:pt x="21" y="66"/>
                    <a:pt x="1" y="169"/>
                  </a:cubicBezTo>
                  <a:lnTo>
                    <a:pt x="2715" y="664"/>
                  </a:lnTo>
                  <a:cubicBezTo>
                    <a:pt x="2737" y="539"/>
                    <a:pt x="2589" y="406"/>
                    <a:pt x="2383" y="369"/>
                  </a:cubicBezTo>
                  <a:lnTo>
                    <a:pt x="2284" y="350"/>
                  </a:lnTo>
                  <a:lnTo>
                    <a:pt x="433" y="12"/>
                  </a:lnTo>
                  <a:lnTo>
                    <a:pt x="416" y="10"/>
                  </a:lnTo>
                  <a:cubicBezTo>
                    <a:pt x="379" y="4"/>
                    <a:pt x="342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8"/>
            <p:cNvSpPr/>
            <p:nvPr/>
          </p:nvSpPr>
          <p:spPr>
            <a:xfrm flipH="1">
              <a:off x="1506124" y="3555075"/>
              <a:ext cx="399632" cy="96770"/>
            </a:xfrm>
            <a:custGeom>
              <a:avLst/>
              <a:gdLst/>
              <a:ahLst/>
              <a:cxnLst/>
              <a:rect l="l" t="t" r="r" b="b"/>
              <a:pathLst>
                <a:path w="2738" h="663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4"/>
                    <a:pt x="150" y="256"/>
                    <a:pt x="356" y="294"/>
                  </a:cubicBezTo>
                  <a:lnTo>
                    <a:pt x="454" y="313"/>
                  </a:lnTo>
                  <a:lnTo>
                    <a:pt x="2305" y="650"/>
                  </a:lnTo>
                  <a:lnTo>
                    <a:pt x="2322" y="652"/>
                  </a:lnTo>
                  <a:cubicBezTo>
                    <a:pt x="2359" y="659"/>
                    <a:pt x="2396" y="662"/>
                    <a:pt x="2431" y="662"/>
                  </a:cubicBezTo>
                  <a:cubicBezTo>
                    <a:pt x="2590" y="662"/>
                    <a:pt x="2718" y="597"/>
                    <a:pt x="2737" y="49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8"/>
            <p:cNvSpPr/>
            <p:nvPr/>
          </p:nvSpPr>
          <p:spPr>
            <a:xfrm flipH="1">
              <a:off x="1503059" y="3638709"/>
              <a:ext cx="399632" cy="97062"/>
            </a:xfrm>
            <a:custGeom>
              <a:avLst/>
              <a:gdLst/>
              <a:ahLst/>
              <a:cxnLst/>
              <a:rect l="l" t="t" r="r" b="b"/>
              <a:pathLst>
                <a:path w="2738" h="665" extrusionOk="0">
                  <a:moveTo>
                    <a:pt x="307" y="1"/>
                  </a:moveTo>
                  <a:cubicBezTo>
                    <a:pt x="149" y="1"/>
                    <a:pt x="21" y="66"/>
                    <a:pt x="1" y="169"/>
                  </a:cubicBezTo>
                  <a:lnTo>
                    <a:pt x="2715" y="664"/>
                  </a:lnTo>
                  <a:cubicBezTo>
                    <a:pt x="2737" y="539"/>
                    <a:pt x="2589" y="406"/>
                    <a:pt x="2383" y="369"/>
                  </a:cubicBezTo>
                  <a:lnTo>
                    <a:pt x="2284" y="351"/>
                  </a:lnTo>
                  <a:lnTo>
                    <a:pt x="433" y="14"/>
                  </a:lnTo>
                  <a:lnTo>
                    <a:pt x="416" y="11"/>
                  </a:lnTo>
                  <a:cubicBezTo>
                    <a:pt x="379" y="4"/>
                    <a:pt x="342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8"/>
            <p:cNvSpPr/>
            <p:nvPr/>
          </p:nvSpPr>
          <p:spPr>
            <a:xfrm flipH="1">
              <a:off x="1506124" y="3663084"/>
              <a:ext cx="399632" cy="96916"/>
            </a:xfrm>
            <a:custGeom>
              <a:avLst/>
              <a:gdLst/>
              <a:ahLst/>
              <a:cxnLst/>
              <a:rect l="l" t="t" r="r" b="b"/>
              <a:pathLst>
                <a:path w="2738" h="664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125"/>
                    <a:pt x="150" y="257"/>
                    <a:pt x="356" y="295"/>
                  </a:cubicBezTo>
                  <a:lnTo>
                    <a:pt x="454" y="313"/>
                  </a:lnTo>
                  <a:lnTo>
                    <a:pt x="2305" y="650"/>
                  </a:lnTo>
                  <a:lnTo>
                    <a:pt x="2322" y="654"/>
                  </a:lnTo>
                  <a:cubicBezTo>
                    <a:pt x="2359" y="660"/>
                    <a:pt x="2396" y="663"/>
                    <a:pt x="2431" y="663"/>
                  </a:cubicBezTo>
                  <a:cubicBezTo>
                    <a:pt x="2590" y="663"/>
                    <a:pt x="2718" y="598"/>
                    <a:pt x="2737" y="49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8"/>
            <p:cNvSpPr/>
            <p:nvPr/>
          </p:nvSpPr>
          <p:spPr>
            <a:xfrm flipH="1">
              <a:off x="1503059" y="3746718"/>
              <a:ext cx="399632" cy="97062"/>
            </a:xfrm>
            <a:custGeom>
              <a:avLst/>
              <a:gdLst/>
              <a:ahLst/>
              <a:cxnLst/>
              <a:rect l="l" t="t" r="r" b="b"/>
              <a:pathLst>
                <a:path w="2738" h="665" extrusionOk="0">
                  <a:moveTo>
                    <a:pt x="309" y="0"/>
                  </a:moveTo>
                  <a:cubicBezTo>
                    <a:pt x="150" y="0"/>
                    <a:pt x="21" y="66"/>
                    <a:pt x="1" y="168"/>
                  </a:cubicBezTo>
                  <a:lnTo>
                    <a:pt x="2715" y="665"/>
                  </a:lnTo>
                  <a:cubicBezTo>
                    <a:pt x="2737" y="539"/>
                    <a:pt x="2589" y="407"/>
                    <a:pt x="2383" y="370"/>
                  </a:cubicBezTo>
                  <a:lnTo>
                    <a:pt x="2284" y="351"/>
                  </a:lnTo>
                  <a:lnTo>
                    <a:pt x="433" y="13"/>
                  </a:lnTo>
                  <a:lnTo>
                    <a:pt x="416" y="10"/>
                  </a:lnTo>
                  <a:cubicBezTo>
                    <a:pt x="380" y="4"/>
                    <a:pt x="344" y="0"/>
                    <a:pt x="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8"/>
            <p:cNvSpPr/>
            <p:nvPr/>
          </p:nvSpPr>
          <p:spPr>
            <a:xfrm flipH="1">
              <a:off x="1506124" y="3771239"/>
              <a:ext cx="399632" cy="96770"/>
            </a:xfrm>
            <a:custGeom>
              <a:avLst/>
              <a:gdLst/>
              <a:ahLst/>
              <a:cxnLst/>
              <a:rect l="l" t="t" r="r" b="b"/>
              <a:pathLst>
                <a:path w="2738" h="663" extrusionOk="0">
                  <a:moveTo>
                    <a:pt x="24" y="0"/>
                  </a:moveTo>
                  <a:cubicBezTo>
                    <a:pt x="1" y="125"/>
                    <a:pt x="150" y="256"/>
                    <a:pt x="356" y="294"/>
                  </a:cubicBezTo>
                  <a:lnTo>
                    <a:pt x="454" y="313"/>
                  </a:lnTo>
                  <a:lnTo>
                    <a:pt x="2305" y="651"/>
                  </a:lnTo>
                  <a:lnTo>
                    <a:pt x="2322" y="653"/>
                  </a:lnTo>
                  <a:cubicBezTo>
                    <a:pt x="2359" y="660"/>
                    <a:pt x="2396" y="663"/>
                    <a:pt x="2431" y="663"/>
                  </a:cubicBezTo>
                  <a:cubicBezTo>
                    <a:pt x="2590" y="663"/>
                    <a:pt x="2718" y="598"/>
                    <a:pt x="2737" y="497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8"/>
            <p:cNvSpPr/>
            <p:nvPr/>
          </p:nvSpPr>
          <p:spPr>
            <a:xfrm flipH="1">
              <a:off x="1503059" y="3854873"/>
              <a:ext cx="399632" cy="96916"/>
            </a:xfrm>
            <a:custGeom>
              <a:avLst/>
              <a:gdLst/>
              <a:ahLst/>
              <a:cxnLst/>
              <a:rect l="l" t="t" r="r" b="b"/>
              <a:pathLst>
                <a:path w="2738" h="664" extrusionOk="0">
                  <a:moveTo>
                    <a:pt x="307" y="0"/>
                  </a:moveTo>
                  <a:cubicBezTo>
                    <a:pt x="149" y="0"/>
                    <a:pt x="21" y="66"/>
                    <a:pt x="1" y="167"/>
                  </a:cubicBezTo>
                  <a:lnTo>
                    <a:pt x="2715" y="663"/>
                  </a:lnTo>
                  <a:cubicBezTo>
                    <a:pt x="2737" y="539"/>
                    <a:pt x="2589" y="407"/>
                    <a:pt x="2383" y="369"/>
                  </a:cubicBezTo>
                  <a:lnTo>
                    <a:pt x="2284" y="351"/>
                  </a:lnTo>
                  <a:lnTo>
                    <a:pt x="433" y="13"/>
                  </a:lnTo>
                  <a:lnTo>
                    <a:pt x="416" y="10"/>
                  </a:lnTo>
                  <a:cubicBezTo>
                    <a:pt x="379" y="4"/>
                    <a:pt x="342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8"/>
            <p:cNvSpPr/>
            <p:nvPr/>
          </p:nvSpPr>
          <p:spPr>
            <a:xfrm flipH="1">
              <a:off x="1506124" y="3879248"/>
              <a:ext cx="399632" cy="96770"/>
            </a:xfrm>
            <a:custGeom>
              <a:avLst/>
              <a:gdLst/>
              <a:ahLst/>
              <a:cxnLst/>
              <a:rect l="l" t="t" r="r" b="b"/>
              <a:pathLst>
                <a:path w="2738" h="663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4"/>
                    <a:pt x="150" y="256"/>
                    <a:pt x="356" y="294"/>
                  </a:cubicBezTo>
                  <a:lnTo>
                    <a:pt x="454" y="313"/>
                  </a:lnTo>
                  <a:lnTo>
                    <a:pt x="2305" y="650"/>
                  </a:lnTo>
                  <a:lnTo>
                    <a:pt x="2322" y="653"/>
                  </a:lnTo>
                  <a:cubicBezTo>
                    <a:pt x="2358" y="660"/>
                    <a:pt x="2395" y="663"/>
                    <a:pt x="2429" y="663"/>
                  </a:cubicBezTo>
                  <a:cubicBezTo>
                    <a:pt x="2589" y="663"/>
                    <a:pt x="2718" y="598"/>
                    <a:pt x="2737" y="49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8"/>
            <p:cNvSpPr/>
            <p:nvPr/>
          </p:nvSpPr>
          <p:spPr>
            <a:xfrm flipH="1">
              <a:off x="1503059" y="3963028"/>
              <a:ext cx="399632" cy="96916"/>
            </a:xfrm>
            <a:custGeom>
              <a:avLst/>
              <a:gdLst/>
              <a:ahLst/>
              <a:cxnLst/>
              <a:rect l="l" t="t" r="r" b="b"/>
              <a:pathLst>
                <a:path w="2738" h="664" extrusionOk="0">
                  <a:moveTo>
                    <a:pt x="309" y="0"/>
                  </a:moveTo>
                  <a:cubicBezTo>
                    <a:pt x="150" y="0"/>
                    <a:pt x="21" y="65"/>
                    <a:pt x="1" y="168"/>
                  </a:cubicBezTo>
                  <a:lnTo>
                    <a:pt x="2715" y="663"/>
                  </a:lnTo>
                  <a:cubicBezTo>
                    <a:pt x="2737" y="538"/>
                    <a:pt x="2589" y="406"/>
                    <a:pt x="2383" y="369"/>
                  </a:cubicBezTo>
                  <a:lnTo>
                    <a:pt x="2284" y="350"/>
                  </a:lnTo>
                  <a:lnTo>
                    <a:pt x="433" y="13"/>
                  </a:lnTo>
                  <a:lnTo>
                    <a:pt x="416" y="10"/>
                  </a:lnTo>
                  <a:cubicBezTo>
                    <a:pt x="380" y="3"/>
                    <a:pt x="344" y="0"/>
                    <a:pt x="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8"/>
            <p:cNvSpPr/>
            <p:nvPr/>
          </p:nvSpPr>
          <p:spPr>
            <a:xfrm flipH="1">
              <a:off x="1506124" y="3987111"/>
              <a:ext cx="399632" cy="97062"/>
            </a:xfrm>
            <a:custGeom>
              <a:avLst/>
              <a:gdLst/>
              <a:ahLst/>
              <a:cxnLst/>
              <a:rect l="l" t="t" r="r" b="b"/>
              <a:pathLst>
                <a:path w="2738" h="665" extrusionOk="0">
                  <a:moveTo>
                    <a:pt x="24" y="1"/>
                  </a:moveTo>
                  <a:lnTo>
                    <a:pt x="24" y="1"/>
                  </a:lnTo>
                  <a:cubicBezTo>
                    <a:pt x="1" y="125"/>
                    <a:pt x="150" y="257"/>
                    <a:pt x="356" y="295"/>
                  </a:cubicBezTo>
                  <a:lnTo>
                    <a:pt x="454" y="313"/>
                  </a:lnTo>
                  <a:lnTo>
                    <a:pt x="2305" y="650"/>
                  </a:lnTo>
                  <a:lnTo>
                    <a:pt x="2322" y="654"/>
                  </a:lnTo>
                  <a:cubicBezTo>
                    <a:pt x="2359" y="661"/>
                    <a:pt x="2396" y="664"/>
                    <a:pt x="2431" y="664"/>
                  </a:cubicBezTo>
                  <a:cubicBezTo>
                    <a:pt x="2590" y="664"/>
                    <a:pt x="2718" y="599"/>
                    <a:pt x="2737" y="49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8"/>
            <p:cNvSpPr/>
            <p:nvPr/>
          </p:nvSpPr>
          <p:spPr>
            <a:xfrm flipH="1">
              <a:off x="1503059" y="4071037"/>
              <a:ext cx="399632" cy="96916"/>
            </a:xfrm>
            <a:custGeom>
              <a:avLst/>
              <a:gdLst/>
              <a:ahLst/>
              <a:cxnLst/>
              <a:rect l="l" t="t" r="r" b="b"/>
              <a:pathLst>
                <a:path w="2738" h="664" extrusionOk="0">
                  <a:moveTo>
                    <a:pt x="307" y="0"/>
                  </a:moveTo>
                  <a:cubicBezTo>
                    <a:pt x="149" y="0"/>
                    <a:pt x="21" y="65"/>
                    <a:pt x="1" y="168"/>
                  </a:cubicBezTo>
                  <a:lnTo>
                    <a:pt x="2715" y="664"/>
                  </a:lnTo>
                  <a:cubicBezTo>
                    <a:pt x="2737" y="538"/>
                    <a:pt x="2589" y="406"/>
                    <a:pt x="2383" y="368"/>
                  </a:cubicBezTo>
                  <a:lnTo>
                    <a:pt x="2284" y="349"/>
                  </a:lnTo>
                  <a:lnTo>
                    <a:pt x="433" y="12"/>
                  </a:lnTo>
                  <a:lnTo>
                    <a:pt x="416" y="10"/>
                  </a:lnTo>
                  <a:cubicBezTo>
                    <a:pt x="379" y="3"/>
                    <a:pt x="342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8"/>
            <p:cNvSpPr/>
            <p:nvPr/>
          </p:nvSpPr>
          <p:spPr>
            <a:xfrm flipH="1">
              <a:off x="1506124" y="4095558"/>
              <a:ext cx="399632" cy="96624"/>
            </a:xfrm>
            <a:custGeom>
              <a:avLst/>
              <a:gdLst/>
              <a:ahLst/>
              <a:cxnLst/>
              <a:rect l="l" t="t" r="r" b="b"/>
              <a:pathLst>
                <a:path w="2738" h="662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23"/>
                    <a:pt x="150" y="255"/>
                    <a:pt x="356" y="293"/>
                  </a:cubicBezTo>
                  <a:lnTo>
                    <a:pt x="454" y="312"/>
                  </a:lnTo>
                  <a:lnTo>
                    <a:pt x="2305" y="650"/>
                  </a:lnTo>
                  <a:lnTo>
                    <a:pt x="2322" y="652"/>
                  </a:lnTo>
                  <a:cubicBezTo>
                    <a:pt x="2359" y="658"/>
                    <a:pt x="2396" y="662"/>
                    <a:pt x="2431" y="662"/>
                  </a:cubicBezTo>
                  <a:cubicBezTo>
                    <a:pt x="2590" y="662"/>
                    <a:pt x="2718" y="597"/>
                    <a:pt x="2737" y="49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8"/>
            <p:cNvSpPr/>
            <p:nvPr/>
          </p:nvSpPr>
          <p:spPr>
            <a:xfrm flipH="1">
              <a:off x="666139" y="2192994"/>
              <a:ext cx="232948" cy="240100"/>
            </a:xfrm>
            <a:custGeom>
              <a:avLst/>
              <a:gdLst/>
              <a:ahLst/>
              <a:cxnLst/>
              <a:rect l="l" t="t" r="r" b="b"/>
              <a:pathLst>
                <a:path w="1596" h="1645" extrusionOk="0">
                  <a:moveTo>
                    <a:pt x="674" y="1"/>
                  </a:moveTo>
                  <a:cubicBezTo>
                    <a:pt x="469" y="196"/>
                    <a:pt x="243" y="371"/>
                    <a:pt x="1" y="517"/>
                  </a:cubicBezTo>
                  <a:lnTo>
                    <a:pt x="652" y="1645"/>
                  </a:lnTo>
                  <a:cubicBezTo>
                    <a:pt x="995" y="1440"/>
                    <a:pt x="1310" y="1196"/>
                    <a:pt x="1595" y="920"/>
                  </a:cubicBezTo>
                  <a:lnTo>
                    <a:pt x="674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8"/>
            <p:cNvSpPr/>
            <p:nvPr/>
          </p:nvSpPr>
          <p:spPr>
            <a:xfrm flipH="1">
              <a:off x="653002" y="2313847"/>
              <a:ext cx="3941" cy="4087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0"/>
                  </a:moveTo>
                  <a:cubicBezTo>
                    <a:pt x="17" y="10"/>
                    <a:pt x="8" y="18"/>
                    <a:pt x="0" y="28"/>
                  </a:cubicBezTo>
                  <a:cubicBezTo>
                    <a:pt x="8" y="18"/>
                    <a:pt x="17" y="10"/>
                    <a:pt x="2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8"/>
            <p:cNvSpPr/>
            <p:nvPr/>
          </p:nvSpPr>
          <p:spPr>
            <a:xfrm flipH="1">
              <a:off x="661176" y="2321875"/>
              <a:ext cx="4233" cy="423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0"/>
                  </a:moveTo>
                  <a:cubicBezTo>
                    <a:pt x="20" y="10"/>
                    <a:pt x="11" y="19"/>
                    <a:pt x="0" y="29"/>
                  </a:cubicBezTo>
                  <a:cubicBezTo>
                    <a:pt x="11" y="19"/>
                    <a:pt x="20" y="10"/>
                    <a:pt x="2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8"/>
            <p:cNvSpPr/>
            <p:nvPr/>
          </p:nvSpPr>
          <p:spPr>
            <a:xfrm flipH="1">
              <a:off x="545870" y="2079439"/>
              <a:ext cx="240100" cy="232802"/>
            </a:xfrm>
            <a:custGeom>
              <a:avLst/>
              <a:gdLst/>
              <a:ahLst/>
              <a:cxnLst/>
              <a:rect l="l" t="t" r="r" b="b"/>
              <a:pathLst>
                <a:path w="1645" h="1595" extrusionOk="0">
                  <a:moveTo>
                    <a:pt x="517" y="0"/>
                  </a:moveTo>
                  <a:cubicBezTo>
                    <a:pt x="372" y="246"/>
                    <a:pt x="198" y="472"/>
                    <a:pt x="1" y="674"/>
                  </a:cubicBezTo>
                  <a:lnTo>
                    <a:pt x="921" y="1595"/>
                  </a:lnTo>
                  <a:cubicBezTo>
                    <a:pt x="1198" y="1310"/>
                    <a:pt x="1440" y="995"/>
                    <a:pt x="1645" y="65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8"/>
            <p:cNvSpPr/>
            <p:nvPr/>
          </p:nvSpPr>
          <p:spPr>
            <a:xfrm flipH="1">
              <a:off x="1003154" y="1047661"/>
              <a:ext cx="182885" cy="206384"/>
            </a:xfrm>
            <a:custGeom>
              <a:avLst/>
              <a:gdLst/>
              <a:ahLst/>
              <a:cxnLst/>
              <a:rect l="l" t="t" r="r" b="b"/>
              <a:pathLst>
                <a:path w="1253" h="1414" extrusionOk="0">
                  <a:moveTo>
                    <a:pt x="1" y="0"/>
                  </a:moveTo>
                  <a:cubicBezTo>
                    <a:pt x="25" y="0"/>
                    <a:pt x="50" y="2"/>
                    <a:pt x="74" y="2"/>
                  </a:cubicBezTo>
                  <a:lnTo>
                    <a:pt x="74" y="1304"/>
                  </a:lnTo>
                  <a:cubicBezTo>
                    <a:pt x="364" y="1309"/>
                    <a:pt x="644" y="1346"/>
                    <a:pt x="915" y="1414"/>
                  </a:cubicBezTo>
                  <a:lnTo>
                    <a:pt x="1253" y="155"/>
                  </a:lnTo>
                  <a:cubicBezTo>
                    <a:pt x="852" y="54"/>
                    <a:pt x="433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8"/>
            <p:cNvSpPr/>
            <p:nvPr/>
          </p:nvSpPr>
          <p:spPr>
            <a:xfrm flipH="1">
              <a:off x="468658" y="1429342"/>
              <a:ext cx="231051" cy="209887"/>
            </a:xfrm>
            <a:custGeom>
              <a:avLst/>
              <a:gdLst/>
              <a:ahLst/>
              <a:cxnLst/>
              <a:rect l="l" t="t" r="r" b="b"/>
              <a:pathLst>
                <a:path w="1583" h="1438" extrusionOk="0">
                  <a:moveTo>
                    <a:pt x="1128" y="1"/>
                  </a:moveTo>
                  <a:lnTo>
                    <a:pt x="0" y="651"/>
                  </a:lnTo>
                  <a:cubicBezTo>
                    <a:pt x="136" y="898"/>
                    <a:pt x="245" y="1162"/>
                    <a:pt x="325" y="1437"/>
                  </a:cubicBezTo>
                  <a:lnTo>
                    <a:pt x="1582" y="1100"/>
                  </a:lnTo>
                  <a:cubicBezTo>
                    <a:pt x="1548" y="978"/>
                    <a:pt x="1511" y="860"/>
                    <a:pt x="1469" y="742"/>
                  </a:cubicBezTo>
                  <a:cubicBezTo>
                    <a:pt x="1375" y="486"/>
                    <a:pt x="1260" y="238"/>
                    <a:pt x="11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8"/>
            <p:cNvSpPr/>
            <p:nvPr/>
          </p:nvSpPr>
          <p:spPr>
            <a:xfrm flipH="1">
              <a:off x="1706377" y="1260030"/>
              <a:ext cx="13866" cy="13720"/>
            </a:xfrm>
            <a:custGeom>
              <a:avLst/>
              <a:gdLst/>
              <a:ahLst/>
              <a:cxnLst/>
              <a:rect l="l" t="t" r="r" b="b"/>
              <a:pathLst>
                <a:path w="95" h="94" extrusionOk="0">
                  <a:moveTo>
                    <a:pt x="94" y="1"/>
                  </a:moveTo>
                  <a:lnTo>
                    <a:pt x="94" y="1"/>
                  </a:lnTo>
                  <a:cubicBezTo>
                    <a:pt x="62" y="30"/>
                    <a:pt x="32" y="61"/>
                    <a:pt x="0" y="94"/>
                  </a:cubicBezTo>
                  <a:cubicBezTo>
                    <a:pt x="32" y="62"/>
                    <a:pt x="62" y="30"/>
                    <a:pt x="9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8"/>
            <p:cNvSpPr/>
            <p:nvPr/>
          </p:nvSpPr>
          <p:spPr>
            <a:xfrm flipH="1">
              <a:off x="1472553" y="1152751"/>
              <a:ext cx="232802" cy="240246"/>
            </a:xfrm>
            <a:custGeom>
              <a:avLst/>
              <a:gdLst/>
              <a:ahLst/>
              <a:cxnLst/>
              <a:rect l="l" t="t" r="r" b="b"/>
              <a:pathLst>
                <a:path w="1595" h="1646" extrusionOk="0">
                  <a:moveTo>
                    <a:pt x="942" y="1"/>
                  </a:moveTo>
                  <a:cubicBezTo>
                    <a:pt x="600" y="205"/>
                    <a:pt x="285" y="449"/>
                    <a:pt x="1" y="726"/>
                  </a:cubicBezTo>
                  <a:lnTo>
                    <a:pt x="920" y="1646"/>
                  </a:lnTo>
                  <a:cubicBezTo>
                    <a:pt x="1126" y="1450"/>
                    <a:pt x="1352" y="1276"/>
                    <a:pt x="1594" y="1128"/>
                  </a:cubicBezTo>
                  <a:lnTo>
                    <a:pt x="942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8"/>
            <p:cNvSpPr/>
            <p:nvPr/>
          </p:nvSpPr>
          <p:spPr>
            <a:xfrm flipH="1">
              <a:off x="822313" y="1075831"/>
              <a:ext cx="209741" cy="231051"/>
            </a:xfrm>
            <a:custGeom>
              <a:avLst/>
              <a:gdLst/>
              <a:ahLst/>
              <a:cxnLst/>
              <a:rect l="l" t="t" r="r" b="b"/>
              <a:pathLst>
                <a:path w="1437" h="1583" extrusionOk="0">
                  <a:moveTo>
                    <a:pt x="339" y="0"/>
                  </a:moveTo>
                  <a:lnTo>
                    <a:pt x="0" y="1259"/>
                  </a:lnTo>
                  <a:cubicBezTo>
                    <a:pt x="277" y="1338"/>
                    <a:pt x="539" y="1447"/>
                    <a:pt x="785" y="1582"/>
                  </a:cubicBezTo>
                  <a:lnTo>
                    <a:pt x="1437" y="456"/>
                  </a:lnTo>
                  <a:cubicBezTo>
                    <a:pt x="1092" y="263"/>
                    <a:pt x="725" y="110"/>
                    <a:pt x="33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8"/>
            <p:cNvSpPr/>
            <p:nvPr/>
          </p:nvSpPr>
          <p:spPr>
            <a:xfrm flipH="1">
              <a:off x="659862" y="1152897"/>
              <a:ext cx="239370" cy="240100"/>
            </a:xfrm>
            <a:custGeom>
              <a:avLst/>
              <a:gdLst/>
              <a:ahLst/>
              <a:cxnLst/>
              <a:rect l="l" t="t" r="r" b="b"/>
              <a:pathLst>
                <a:path w="1640" h="1645" extrusionOk="0">
                  <a:moveTo>
                    <a:pt x="1602" y="733"/>
                  </a:moveTo>
                  <a:cubicBezTo>
                    <a:pt x="1615" y="745"/>
                    <a:pt x="1627" y="757"/>
                    <a:pt x="1639" y="770"/>
                  </a:cubicBezTo>
                  <a:cubicBezTo>
                    <a:pt x="1627" y="757"/>
                    <a:pt x="1615" y="745"/>
                    <a:pt x="1602" y="733"/>
                  </a:cubicBezTo>
                  <a:close/>
                  <a:moveTo>
                    <a:pt x="652" y="1"/>
                  </a:moveTo>
                  <a:lnTo>
                    <a:pt x="0" y="1128"/>
                  </a:lnTo>
                  <a:cubicBezTo>
                    <a:pt x="244" y="1275"/>
                    <a:pt x="470" y="1449"/>
                    <a:pt x="674" y="1645"/>
                  </a:cubicBezTo>
                  <a:lnTo>
                    <a:pt x="1594" y="725"/>
                  </a:lnTo>
                  <a:cubicBezTo>
                    <a:pt x="1597" y="728"/>
                    <a:pt x="1600" y="731"/>
                    <a:pt x="1602" y="733"/>
                  </a:cubicBezTo>
                  <a:lnTo>
                    <a:pt x="1602" y="733"/>
                  </a:lnTo>
                  <a:cubicBezTo>
                    <a:pt x="1316" y="454"/>
                    <a:pt x="997" y="207"/>
                    <a:pt x="65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8"/>
            <p:cNvSpPr/>
            <p:nvPr/>
          </p:nvSpPr>
          <p:spPr>
            <a:xfrm flipH="1">
              <a:off x="545724" y="1266744"/>
              <a:ext cx="240246" cy="239370"/>
            </a:xfrm>
            <a:custGeom>
              <a:avLst/>
              <a:gdLst/>
              <a:ahLst/>
              <a:cxnLst/>
              <a:rect l="l" t="t" r="r" b="b"/>
              <a:pathLst>
                <a:path w="1646" h="1640" extrusionOk="0">
                  <a:moveTo>
                    <a:pt x="876" y="0"/>
                  </a:moveTo>
                  <a:cubicBezTo>
                    <a:pt x="889" y="13"/>
                    <a:pt x="901" y="26"/>
                    <a:pt x="913" y="38"/>
                  </a:cubicBezTo>
                  <a:lnTo>
                    <a:pt x="913" y="38"/>
                  </a:lnTo>
                  <a:cubicBezTo>
                    <a:pt x="901" y="25"/>
                    <a:pt x="889" y="13"/>
                    <a:pt x="876" y="0"/>
                  </a:cubicBezTo>
                  <a:close/>
                  <a:moveTo>
                    <a:pt x="913" y="38"/>
                  </a:moveTo>
                  <a:cubicBezTo>
                    <a:pt x="916" y="41"/>
                    <a:pt x="919" y="44"/>
                    <a:pt x="922" y="47"/>
                  </a:cubicBezTo>
                  <a:lnTo>
                    <a:pt x="922" y="47"/>
                  </a:lnTo>
                  <a:lnTo>
                    <a:pt x="922" y="47"/>
                  </a:lnTo>
                  <a:cubicBezTo>
                    <a:pt x="919" y="44"/>
                    <a:pt x="916" y="41"/>
                    <a:pt x="913" y="38"/>
                  </a:cubicBezTo>
                  <a:close/>
                  <a:moveTo>
                    <a:pt x="922" y="47"/>
                  </a:moveTo>
                  <a:lnTo>
                    <a:pt x="1" y="968"/>
                  </a:lnTo>
                  <a:cubicBezTo>
                    <a:pt x="198" y="1173"/>
                    <a:pt x="372" y="1396"/>
                    <a:pt x="519" y="1640"/>
                  </a:cubicBezTo>
                  <a:lnTo>
                    <a:pt x="1646" y="989"/>
                  </a:lnTo>
                  <a:cubicBezTo>
                    <a:pt x="1441" y="647"/>
                    <a:pt x="1198" y="330"/>
                    <a:pt x="922" y="4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8"/>
            <p:cNvSpPr/>
            <p:nvPr/>
          </p:nvSpPr>
          <p:spPr>
            <a:xfrm flipH="1">
              <a:off x="1339732" y="1070285"/>
              <a:ext cx="209741" cy="236889"/>
            </a:xfrm>
            <a:custGeom>
              <a:avLst/>
              <a:gdLst/>
              <a:ahLst/>
              <a:cxnLst/>
              <a:rect l="l" t="t" r="r" b="b"/>
              <a:pathLst>
                <a:path w="1437" h="1623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224" y="4"/>
                    <a:pt x="1209" y="8"/>
                    <a:pt x="1194" y="12"/>
                  </a:cubicBezTo>
                  <a:lnTo>
                    <a:pt x="1194" y="12"/>
                  </a:lnTo>
                  <a:cubicBezTo>
                    <a:pt x="1209" y="8"/>
                    <a:pt x="1224" y="4"/>
                    <a:pt x="1239" y="0"/>
                  </a:cubicBezTo>
                  <a:close/>
                  <a:moveTo>
                    <a:pt x="1194" y="12"/>
                  </a:moveTo>
                  <a:cubicBezTo>
                    <a:pt x="773" y="123"/>
                    <a:pt x="373" y="286"/>
                    <a:pt x="1" y="495"/>
                  </a:cubicBezTo>
                  <a:lnTo>
                    <a:pt x="653" y="1622"/>
                  </a:lnTo>
                  <a:cubicBezTo>
                    <a:pt x="899" y="1485"/>
                    <a:pt x="1161" y="1376"/>
                    <a:pt x="1436" y="1297"/>
                  </a:cubicBezTo>
                  <a:lnTo>
                    <a:pt x="1099" y="38"/>
                  </a:lnTo>
                  <a:cubicBezTo>
                    <a:pt x="1131" y="30"/>
                    <a:pt x="1162" y="21"/>
                    <a:pt x="1194" y="12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8"/>
            <p:cNvSpPr/>
            <p:nvPr/>
          </p:nvSpPr>
          <p:spPr>
            <a:xfrm flipH="1">
              <a:off x="1585670" y="1273604"/>
              <a:ext cx="240246" cy="232948"/>
            </a:xfrm>
            <a:custGeom>
              <a:avLst/>
              <a:gdLst/>
              <a:ahLst/>
              <a:cxnLst/>
              <a:rect l="l" t="t" r="r" b="b"/>
              <a:pathLst>
                <a:path w="1646" h="1596" extrusionOk="0">
                  <a:moveTo>
                    <a:pt x="724" y="1"/>
                  </a:moveTo>
                  <a:cubicBezTo>
                    <a:pt x="448" y="285"/>
                    <a:pt x="206" y="601"/>
                    <a:pt x="1" y="943"/>
                  </a:cubicBezTo>
                  <a:lnTo>
                    <a:pt x="1128" y="1595"/>
                  </a:lnTo>
                  <a:cubicBezTo>
                    <a:pt x="1274" y="1349"/>
                    <a:pt x="1449" y="1126"/>
                    <a:pt x="1645" y="921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8"/>
            <p:cNvSpPr/>
            <p:nvPr/>
          </p:nvSpPr>
          <p:spPr>
            <a:xfrm flipH="1">
              <a:off x="1185893" y="1047661"/>
              <a:ext cx="182593" cy="206530"/>
            </a:xfrm>
            <a:custGeom>
              <a:avLst/>
              <a:gdLst/>
              <a:ahLst/>
              <a:cxnLst/>
              <a:rect l="l" t="t" r="r" b="b"/>
              <a:pathLst>
                <a:path w="1251" h="1415" extrusionOk="0">
                  <a:moveTo>
                    <a:pt x="1251" y="0"/>
                  </a:moveTo>
                  <a:cubicBezTo>
                    <a:pt x="819" y="0"/>
                    <a:pt x="400" y="54"/>
                    <a:pt x="0" y="155"/>
                  </a:cubicBezTo>
                  <a:lnTo>
                    <a:pt x="338" y="1415"/>
                  </a:lnTo>
                  <a:cubicBezTo>
                    <a:pt x="609" y="1347"/>
                    <a:pt x="889" y="1309"/>
                    <a:pt x="1179" y="1304"/>
                  </a:cubicBezTo>
                  <a:lnTo>
                    <a:pt x="1179" y="2"/>
                  </a:lnTo>
                  <a:cubicBezTo>
                    <a:pt x="1203" y="2"/>
                    <a:pt x="1228" y="0"/>
                    <a:pt x="125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8"/>
            <p:cNvSpPr/>
            <p:nvPr/>
          </p:nvSpPr>
          <p:spPr>
            <a:xfrm flipH="1">
              <a:off x="1671931" y="1946909"/>
              <a:ext cx="231051" cy="209595"/>
            </a:xfrm>
            <a:custGeom>
              <a:avLst/>
              <a:gdLst/>
              <a:ahLst/>
              <a:cxnLst/>
              <a:rect l="l" t="t" r="r" b="b"/>
              <a:pathLst>
                <a:path w="1583" h="1436" extrusionOk="0">
                  <a:moveTo>
                    <a:pt x="1258" y="0"/>
                  </a:moveTo>
                  <a:lnTo>
                    <a:pt x="1" y="338"/>
                  </a:lnTo>
                  <a:cubicBezTo>
                    <a:pt x="34" y="460"/>
                    <a:pt x="73" y="581"/>
                    <a:pt x="117" y="701"/>
                  </a:cubicBezTo>
                  <a:cubicBezTo>
                    <a:pt x="210" y="956"/>
                    <a:pt x="324" y="1201"/>
                    <a:pt x="455" y="1436"/>
                  </a:cubicBezTo>
                  <a:lnTo>
                    <a:pt x="1582" y="785"/>
                  </a:lnTo>
                  <a:cubicBezTo>
                    <a:pt x="1446" y="538"/>
                    <a:pt x="1339" y="276"/>
                    <a:pt x="125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8"/>
            <p:cNvSpPr/>
            <p:nvPr/>
          </p:nvSpPr>
          <p:spPr>
            <a:xfrm flipH="1">
              <a:off x="1185601" y="2331800"/>
              <a:ext cx="182885" cy="206822"/>
            </a:xfrm>
            <a:custGeom>
              <a:avLst/>
              <a:gdLst/>
              <a:ahLst/>
              <a:cxnLst/>
              <a:rect l="l" t="t" r="r" b="b"/>
              <a:pathLst>
                <a:path w="1253" h="1417" extrusionOk="0">
                  <a:moveTo>
                    <a:pt x="338" y="1"/>
                  </a:moveTo>
                  <a:lnTo>
                    <a:pt x="0" y="1260"/>
                  </a:lnTo>
                  <a:cubicBezTo>
                    <a:pt x="401" y="1361"/>
                    <a:pt x="821" y="1416"/>
                    <a:pt x="1253" y="1416"/>
                  </a:cubicBezTo>
                  <a:cubicBezTo>
                    <a:pt x="1228" y="1416"/>
                    <a:pt x="1203" y="1414"/>
                    <a:pt x="1180" y="1413"/>
                  </a:cubicBezTo>
                  <a:lnTo>
                    <a:pt x="1180" y="110"/>
                  </a:lnTo>
                  <a:lnTo>
                    <a:pt x="1179" y="110"/>
                  </a:lnTo>
                  <a:cubicBezTo>
                    <a:pt x="889" y="105"/>
                    <a:pt x="609" y="68"/>
                    <a:pt x="33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8"/>
            <p:cNvSpPr/>
            <p:nvPr/>
          </p:nvSpPr>
          <p:spPr>
            <a:xfrm flipH="1">
              <a:off x="822313" y="2279109"/>
              <a:ext cx="209741" cy="236305"/>
            </a:xfrm>
            <a:custGeom>
              <a:avLst/>
              <a:gdLst/>
              <a:ahLst/>
              <a:cxnLst/>
              <a:rect l="l" t="t" r="r" b="b"/>
              <a:pathLst>
                <a:path w="1437" h="1619" extrusionOk="0">
                  <a:moveTo>
                    <a:pt x="785" y="0"/>
                  </a:moveTo>
                  <a:cubicBezTo>
                    <a:pt x="539" y="135"/>
                    <a:pt x="277" y="245"/>
                    <a:pt x="0" y="324"/>
                  </a:cubicBezTo>
                  <a:lnTo>
                    <a:pt x="339" y="1582"/>
                  </a:lnTo>
                  <a:cubicBezTo>
                    <a:pt x="316" y="1588"/>
                    <a:pt x="292" y="1595"/>
                    <a:pt x="269" y="1602"/>
                  </a:cubicBezTo>
                  <a:lnTo>
                    <a:pt x="269" y="1602"/>
                  </a:lnTo>
                  <a:cubicBezTo>
                    <a:pt x="681" y="1491"/>
                    <a:pt x="1072" y="1331"/>
                    <a:pt x="1437" y="1126"/>
                  </a:cubicBezTo>
                  <a:lnTo>
                    <a:pt x="785" y="0"/>
                  </a:lnTo>
                  <a:close/>
                  <a:moveTo>
                    <a:pt x="269" y="1602"/>
                  </a:moveTo>
                  <a:cubicBezTo>
                    <a:pt x="247" y="1608"/>
                    <a:pt x="225" y="1613"/>
                    <a:pt x="203" y="1619"/>
                  </a:cubicBezTo>
                  <a:cubicBezTo>
                    <a:pt x="224" y="1614"/>
                    <a:pt x="246" y="1608"/>
                    <a:pt x="269" y="1602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8"/>
            <p:cNvSpPr/>
            <p:nvPr/>
          </p:nvSpPr>
          <p:spPr>
            <a:xfrm flipH="1">
              <a:off x="1003154" y="2331800"/>
              <a:ext cx="182885" cy="206822"/>
            </a:xfrm>
            <a:custGeom>
              <a:avLst/>
              <a:gdLst/>
              <a:ahLst/>
              <a:cxnLst/>
              <a:rect l="l" t="t" r="r" b="b"/>
              <a:pathLst>
                <a:path w="1253" h="1417" extrusionOk="0">
                  <a:moveTo>
                    <a:pt x="915" y="1"/>
                  </a:moveTo>
                  <a:cubicBezTo>
                    <a:pt x="646" y="68"/>
                    <a:pt x="364" y="105"/>
                    <a:pt x="74" y="110"/>
                  </a:cubicBezTo>
                  <a:lnTo>
                    <a:pt x="74" y="1413"/>
                  </a:lnTo>
                  <a:cubicBezTo>
                    <a:pt x="50" y="1414"/>
                    <a:pt x="25" y="1416"/>
                    <a:pt x="1" y="1416"/>
                  </a:cubicBezTo>
                  <a:cubicBezTo>
                    <a:pt x="433" y="1416"/>
                    <a:pt x="853" y="1361"/>
                    <a:pt x="1253" y="1260"/>
                  </a:cubicBezTo>
                  <a:lnTo>
                    <a:pt x="915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8"/>
            <p:cNvSpPr/>
            <p:nvPr/>
          </p:nvSpPr>
          <p:spPr>
            <a:xfrm flipH="1">
              <a:off x="1705356" y="2312534"/>
              <a:ext cx="14450" cy="14742"/>
            </a:xfrm>
            <a:custGeom>
              <a:avLst/>
              <a:gdLst/>
              <a:ahLst/>
              <a:cxnLst/>
              <a:rect l="l" t="t" r="r" b="b"/>
              <a:pathLst>
                <a:path w="99" h="101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36"/>
                    <a:pt x="66" y="68"/>
                    <a:pt x="99" y="10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8"/>
            <p:cNvSpPr/>
            <p:nvPr/>
          </p:nvSpPr>
          <p:spPr>
            <a:xfrm flipH="1">
              <a:off x="1339732" y="2279109"/>
              <a:ext cx="209741" cy="236451"/>
            </a:xfrm>
            <a:custGeom>
              <a:avLst/>
              <a:gdLst/>
              <a:ahLst/>
              <a:cxnLst/>
              <a:rect l="l" t="t" r="r" b="b"/>
              <a:pathLst>
                <a:path w="1437" h="1620" extrusionOk="0">
                  <a:moveTo>
                    <a:pt x="653" y="0"/>
                  </a:moveTo>
                  <a:lnTo>
                    <a:pt x="1" y="1126"/>
                  </a:lnTo>
                  <a:cubicBezTo>
                    <a:pt x="382" y="1340"/>
                    <a:pt x="793" y="1506"/>
                    <a:pt x="1227" y="1617"/>
                  </a:cubicBezTo>
                  <a:lnTo>
                    <a:pt x="1227" y="1617"/>
                  </a:lnTo>
                  <a:cubicBezTo>
                    <a:pt x="1185" y="1606"/>
                    <a:pt x="1142" y="1593"/>
                    <a:pt x="1099" y="1582"/>
                  </a:cubicBezTo>
                  <a:lnTo>
                    <a:pt x="1436" y="324"/>
                  </a:lnTo>
                  <a:cubicBezTo>
                    <a:pt x="1161" y="245"/>
                    <a:pt x="899" y="135"/>
                    <a:pt x="653" y="0"/>
                  </a:cubicBezTo>
                  <a:close/>
                  <a:moveTo>
                    <a:pt x="1227" y="1617"/>
                  </a:moveTo>
                  <a:cubicBezTo>
                    <a:pt x="1231" y="1618"/>
                    <a:pt x="1235" y="1619"/>
                    <a:pt x="1239" y="1620"/>
                  </a:cubicBezTo>
                  <a:cubicBezTo>
                    <a:pt x="1235" y="1619"/>
                    <a:pt x="1231" y="1618"/>
                    <a:pt x="1227" y="161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8"/>
            <p:cNvSpPr/>
            <p:nvPr/>
          </p:nvSpPr>
          <p:spPr>
            <a:xfrm flipH="1">
              <a:off x="440488" y="1610184"/>
              <a:ext cx="206676" cy="182739"/>
            </a:xfrm>
            <a:custGeom>
              <a:avLst/>
              <a:gdLst/>
              <a:ahLst/>
              <a:cxnLst/>
              <a:rect l="l" t="t" r="r" b="b"/>
              <a:pathLst>
                <a:path w="1416" h="1252" extrusionOk="0">
                  <a:moveTo>
                    <a:pt x="1259" y="1"/>
                  </a:moveTo>
                  <a:lnTo>
                    <a:pt x="1" y="338"/>
                  </a:lnTo>
                  <a:cubicBezTo>
                    <a:pt x="69" y="608"/>
                    <a:pt x="106" y="890"/>
                    <a:pt x="112" y="1179"/>
                  </a:cubicBezTo>
                  <a:lnTo>
                    <a:pt x="1414" y="1179"/>
                  </a:lnTo>
                  <a:cubicBezTo>
                    <a:pt x="1414" y="1203"/>
                    <a:pt x="1415" y="1227"/>
                    <a:pt x="1415" y="1251"/>
                  </a:cubicBezTo>
                  <a:lnTo>
                    <a:pt x="1415" y="1251"/>
                  </a:lnTo>
                  <a:cubicBezTo>
                    <a:pt x="1415" y="819"/>
                    <a:pt x="1361" y="400"/>
                    <a:pt x="125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8"/>
            <p:cNvSpPr/>
            <p:nvPr/>
          </p:nvSpPr>
          <p:spPr>
            <a:xfrm flipH="1">
              <a:off x="1472408" y="2192848"/>
              <a:ext cx="232802" cy="240246"/>
            </a:xfrm>
            <a:custGeom>
              <a:avLst/>
              <a:gdLst/>
              <a:ahLst/>
              <a:cxnLst/>
              <a:rect l="l" t="t" r="r" b="b"/>
              <a:pathLst>
                <a:path w="1595" h="1646" extrusionOk="0">
                  <a:moveTo>
                    <a:pt x="920" y="0"/>
                  </a:moveTo>
                  <a:lnTo>
                    <a:pt x="1" y="920"/>
                  </a:lnTo>
                  <a:cubicBezTo>
                    <a:pt x="285" y="1197"/>
                    <a:pt x="601" y="1440"/>
                    <a:pt x="944" y="1646"/>
                  </a:cubicBezTo>
                  <a:lnTo>
                    <a:pt x="1594" y="518"/>
                  </a:lnTo>
                  <a:cubicBezTo>
                    <a:pt x="1351" y="372"/>
                    <a:pt x="1125" y="197"/>
                    <a:pt x="9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8"/>
            <p:cNvSpPr/>
            <p:nvPr/>
          </p:nvSpPr>
          <p:spPr>
            <a:xfrm flipH="1">
              <a:off x="1585670" y="2079731"/>
              <a:ext cx="240246" cy="232656"/>
            </a:xfrm>
            <a:custGeom>
              <a:avLst/>
              <a:gdLst/>
              <a:ahLst/>
              <a:cxnLst/>
              <a:rect l="l" t="t" r="r" b="b"/>
              <a:pathLst>
                <a:path w="1646" h="1594" extrusionOk="0">
                  <a:moveTo>
                    <a:pt x="1128" y="0"/>
                  </a:moveTo>
                  <a:lnTo>
                    <a:pt x="1" y="651"/>
                  </a:lnTo>
                  <a:cubicBezTo>
                    <a:pt x="206" y="994"/>
                    <a:pt x="449" y="1310"/>
                    <a:pt x="724" y="1594"/>
                  </a:cubicBezTo>
                  <a:lnTo>
                    <a:pt x="1645" y="673"/>
                  </a:lnTo>
                  <a:cubicBezTo>
                    <a:pt x="1449" y="470"/>
                    <a:pt x="1274" y="244"/>
                    <a:pt x="112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8"/>
            <p:cNvSpPr/>
            <p:nvPr/>
          </p:nvSpPr>
          <p:spPr>
            <a:xfrm flipH="1">
              <a:off x="463404" y="1591501"/>
              <a:ext cx="4963" cy="18099"/>
            </a:xfrm>
            <a:custGeom>
              <a:avLst/>
              <a:gdLst/>
              <a:ahLst/>
              <a:cxnLst/>
              <a:rect l="l" t="t" r="r" b="b"/>
              <a:pathLst>
                <a:path w="34" h="124" extrusionOk="0">
                  <a:moveTo>
                    <a:pt x="0" y="0"/>
                  </a:moveTo>
                  <a:cubicBezTo>
                    <a:pt x="2" y="7"/>
                    <a:pt x="4" y="14"/>
                    <a:pt x="6" y="21"/>
                  </a:cubicBezTo>
                  <a:lnTo>
                    <a:pt x="6" y="21"/>
                  </a:lnTo>
                  <a:cubicBezTo>
                    <a:pt x="4" y="14"/>
                    <a:pt x="2" y="7"/>
                    <a:pt x="0" y="0"/>
                  </a:cubicBezTo>
                  <a:close/>
                  <a:moveTo>
                    <a:pt x="6" y="21"/>
                  </a:moveTo>
                  <a:lnTo>
                    <a:pt x="6" y="21"/>
                  </a:lnTo>
                  <a:cubicBezTo>
                    <a:pt x="15" y="55"/>
                    <a:pt x="24" y="89"/>
                    <a:pt x="34" y="124"/>
                  </a:cubicBezTo>
                  <a:cubicBezTo>
                    <a:pt x="32" y="110"/>
                    <a:pt x="28" y="97"/>
                    <a:pt x="23" y="83"/>
                  </a:cubicBezTo>
                  <a:cubicBezTo>
                    <a:pt x="19" y="62"/>
                    <a:pt x="12" y="42"/>
                    <a:pt x="6" y="2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8"/>
            <p:cNvSpPr/>
            <p:nvPr/>
          </p:nvSpPr>
          <p:spPr>
            <a:xfrm flipH="1">
              <a:off x="440342" y="1792923"/>
              <a:ext cx="206676" cy="182739"/>
            </a:xfrm>
            <a:custGeom>
              <a:avLst/>
              <a:gdLst/>
              <a:ahLst/>
              <a:cxnLst/>
              <a:rect l="l" t="t" r="r" b="b"/>
              <a:pathLst>
                <a:path w="1416" h="1252" extrusionOk="0">
                  <a:moveTo>
                    <a:pt x="1415" y="1"/>
                  </a:moveTo>
                  <a:cubicBezTo>
                    <a:pt x="1415" y="25"/>
                    <a:pt x="1414" y="48"/>
                    <a:pt x="1413" y="73"/>
                  </a:cubicBezTo>
                  <a:lnTo>
                    <a:pt x="111" y="73"/>
                  </a:lnTo>
                  <a:cubicBezTo>
                    <a:pt x="105" y="363"/>
                    <a:pt x="68" y="644"/>
                    <a:pt x="1" y="914"/>
                  </a:cubicBezTo>
                  <a:lnTo>
                    <a:pt x="1260" y="1251"/>
                  </a:lnTo>
                  <a:cubicBezTo>
                    <a:pt x="1265" y="1229"/>
                    <a:pt x="1271" y="1206"/>
                    <a:pt x="1276" y="1183"/>
                  </a:cubicBezTo>
                  <a:cubicBezTo>
                    <a:pt x="1366" y="803"/>
                    <a:pt x="1415" y="408"/>
                    <a:pt x="141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8"/>
            <p:cNvSpPr/>
            <p:nvPr/>
          </p:nvSpPr>
          <p:spPr>
            <a:xfrm flipH="1">
              <a:off x="463404" y="1976246"/>
              <a:ext cx="4963" cy="18391"/>
            </a:xfrm>
            <a:custGeom>
              <a:avLst/>
              <a:gdLst/>
              <a:ahLst/>
              <a:cxnLst/>
              <a:rect l="l" t="t" r="r" b="b"/>
              <a:pathLst>
                <a:path w="34" h="126" extrusionOk="0">
                  <a:moveTo>
                    <a:pt x="34" y="1"/>
                  </a:moveTo>
                  <a:cubicBezTo>
                    <a:pt x="23" y="42"/>
                    <a:pt x="12" y="83"/>
                    <a:pt x="0" y="125"/>
                  </a:cubicBezTo>
                  <a:cubicBezTo>
                    <a:pt x="12" y="83"/>
                    <a:pt x="23" y="42"/>
                    <a:pt x="3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8"/>
            <p:cNvSpPr/>
            <p:nvPr/>
          </p:nvSpPr>
          <p:spPr>
            <a:xfrm flipH="1">
              <a:off x="468658" y="1946909"/>
              <a:ext cx="231051" cy="209595"/>
            </a:xfrm>
            <a:custGeom>
              <a:avLst/>
              <a:gdLst/>
              <a:ahLst/>
              <a:cxnLst/>
              <a:rect l="l" t="t" r="r" b="b"/>
              <a:pathLst>
                <a:path w="1583" h="1436" extrusionOk="0">
                  <a:moveTo>
                    <a:pt x="325" y="0"/>
                  </a:moveTo>
                  <a:cubicBezTo>
                    <a:pt x="246" y="276"/>
                    <a:pt x="136" y="538"/>
                    <a:pt x="0" y="785"/>
                  </a:cubicBezTo>
                  <a:lnTo>
                    <a:pt x="1128" y="1436"/>
                  </a:lnTo>
                  <a:cubicBezTo>
                    <a:pt x="1241" y="1234"/>
                    <a:pt x="1339" y="1023"/>
                    <a:pt x="1426" y="805"/>
                  </a:cubicBezTo>
                  <a:cubicBezTo>
                    <a:pt x="1485" y="652"/>
                    <a:pt x="1538" y="496"/>
                    <a:pt x="1582" y="338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8"/>
            <p:cNvSpPr/>
            <p:nvPr/>
          </p:nvSpPr>
          <p:spPr>
            <a:xfrm flipH="1">
              <a:off x="1903274" y="1975517"/>
              <a:ext cx="5400" cy="19412"/>
            </a:xfrm>
            <a:custGeom>
              <a:avLst/>
              <a:gdLst/>
              <a:ahLst/>
              <a:cxnLst/>
              <a:rect l="l" t="t" r="r" b="b"/>
              <a:pathLst>
                <a:path w="37" h="133" extrusionOk="0">
                  <a:moveTo>
                    <a:pt x="1" y="0"/>
                  </a:moveTo>
                  <a:cubicBezTo>
                    <a:pt x="12" y="46"/>
                    <a:pt x="25" y="89"/>
                    <a:pt x="36" y="132"/>
                  </a:cubicBezTo>
                  <a:cubicBezTo>
                    <a:pt x="25" y="89"/>
                    <a:pt x="13" y="46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8"/>
            <p:cNvSpPr/>
            <p:nvPr/>
          </p:nvSpPr>
          <p:spPr>
            <a:xfrm flipH="1">
              <a:off x="1724622" y="1792923"/>
              <a:ext cx="206530" cy="182739"/>
            </a:xfrm>
            <a:custGeom>
              <a:avLst/>
              <a:gdLst/>
              <a:ahLst/>
              <a:cxnLst/>
              <a:rect l="l" t="t" r="r" b="b"/>
              <a:pathLst>
                <a:path w="1415" h="1252" extrusionOk="0">
                  <a:moveTo>
                    <a:pt x="1" y="1"/>
                  </a:moveTo>
                  <a:cubicBezTo>
                    <a:pt x="1" y="433"/>
                    <a:pt x="55" y="853"/>
                    <a:pt x="157" y="1251"/>
                  </a:cubicBezTo>
                  <a:lnTo>
                    <a:pt x="1415" y="914"/>
                  </a:lnTo>
                  <a:cubicBezTo>
                    <a:pt x="1347" y="644"/>
                    <a:pt x="1309" y="363"/>
                    <a:pt x="1305" y="73"/>
                  </a:cubicBezTo>
                  <a:lnTo>
                    <a:pt x="3" y="73"/>
                  </a:lnTo>
                  <a:cubicBezTo>
                    <a:pt x="3" y="49"/>
                    <a:pt x="1" y="25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8"/>
            <p:cNvSpPr/>
            <p:nvPr/>
          </p:nvSpPr>
          <p:spPr>
            <a:xfrm flipH="1">
              <a:off x="1724768" y="1610184"/>
              <a:ext cx="206530" cy="182739"/>
            </a:xfrm>
            <a:custGeom>
              <a:avLst/>
              <a:gdLst/>
              <a:ahLst/>
              <a:cxnLst/>
              <a:rect l="l" t="t" r="r" b="b"/>
              <a:pathLst>
                <a:path w="1415" h="1252" extrusionOk="0">
                  <a:moveTo>
                    <a:pt x="156" y="1"/>
                  </a:moveTo>
                  <a:cubicBezTo>
                    <a:pt x="143" y="54"/>
                    <a:pt x="131" y="106"/>
                    <a:pt x="120" y="159"/>
                  </a:cubicBezTo>
                  <a:cubicBezTo>
                    <a:pt x="43" y="510"/>
                    <a:pt x="1" y="877"/>
                    <a:pt x="1" y="1252"/>
                  </a:cubicBezTo>
                  <a:lnTo>
                    <a:pt x="1" y="1252"/>
                  </a:lnTo>
                  <a:cubicBezTo>
                    <a:pt x="1" y="1226"/>
                    <a:pt x="2" y="1202"/>
                    <a:pt x="2" y="1179"/>
                  </a:cubicBezTo>
                  <a:lnTo>
                    <a:pt x="1306" y="1179"/>
                  </a:lnTo>
                  <a:cubicBezTo>
                    <a:pt x="1310" y="889"/>
                    <a:pt x="1348" y="608"/>
                    <a:pt x="1415" y="338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8"/>
            <p:cNvSpPr/>
            <p:nvPr/>
          </p:nvSpPr>
          <p:spPr>
            <a:xfrm flipH="1">
              <a:off x="1671931" y="1429487"/>
              <a:ext cx="231051" cy="209741"/>
            </a:xfrm>
            <a:custGeom>
              <a:avLst/>
              <a:gdLst/>
              <a:ahLst/>
              <a:cxnLst/>
              <a:rect l="l" t="t" r="r" b="b"/>
              <a:pathLst>
                <a:path w="1583" h="1437" extrusionOk="0">
                  <a:moveTo>
                    <a:pt x="455" y="1"/>
                  </a:moveTo>
                  <a:cubicBezTo>
                    <a:pt x="323" y="235"/>
                    <a:pt x="210" y="481"/>
                    <a:pt x="117" y="736"/>
                  </a:cubicBezTo>
                  <a:cubicBezTo>
                    <a:pt x="73" y="855"/>
                    <a:pt x="34" y="976"/>
                    <a:pt x="1" y="1099"/>
                  </a:cubicBezTo>
                  <a:lnTo>
                    <a:pt x="1258" y="1436"/>
                  </a:lnTo>
                  <a:cubicBezTo>
                    <a:pt x="1337" y="1161"/>
                    <a:pt x="1446" y="898"/>
                    <a:pt x="1582" y="652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8"/>
            <p:cNvSpPr/>
            <p:nvPr/>
          </p:nvSpPr>
          <p:spPr>
            <a:xfrm flipH="1">
              <a:off x="1175238" y="2347856"/>
              <a:ext cx="21164" cy="190766"/>
            </a:xfrm>
            <a:custGeom>
              <a:avLst/>
              <a:gdLst/>
              <a:ahLst/>
              <a:cxnLst/>
              <a:rect l="l" t="t" r="r" b="b"/>
              <a:pathLst>
                <a:path w="145" h="1307" extrusionOk="0">
                  <a:moveTo>
                    <a:pt x="0" y="0"/>
                  </a:moveTo>
                  <a:lnTo>
                    <a:pt x="0" y="1303"/>
                  </a:lnTo>
                  <a:cubicBezTo>
                    <a:pt x="24" y="1304"/>
                    <a:pt x="49" y="1306"/>
                    <a:pt x="72" y="1306"/>
                  </a:cubicBezTo>
                  <a:cubicBezTo>
                    <a:pt x="96" y="1306"/>
                    <a:pt x="121" y="1304"/>
                    <a:pt x="145" y="1303"/>
                  </a:cubicBezTo>
                  <a:lnTo>
                    <a:pt x="145" y="0"/>
                  </a:lnTo>
                  <a:cubicBezTo>
                    <a:pt x="121" y="0"/>
                    <a:pt x="96" y="2"/>
                    <a:pt x="72" y="2"/>
                  </a:cubicBezTo>
                  <a:cubicBezTo>
                    <a:pt x="48" y="2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8"/>
            <p:cNvSpPr/>
            <p:nvPr/>
          </p:nvSpPr>
          <p:spPr>
            <a:xfrm flipH="1">
              <a:off x="803922" y="2268454"/>
              <a:ext cx="113701" cy="175149"/>
            </a:xfrm>
            <a:custGeom>
              <a:avLst/>
              <a:gdLst/>
              <a:ahLst/>
              <a:cxnLst/>
              <a:rect l="l" t="t" r="r" b="b"/>
              <a:pathLst>
                <a:path w="779" h="1200" extrusionOk="0">
                  <a:moveTo>
                    <a:pt x="126" y="0"/>
                  </a:moveTo>
                  <a:cubicBezTo>
                    <a:pt x="85" y="26"/>
                    <a:pt x="43" y="49"/>
                    <a:pt x="1" y="73"/>
                  </a:cubicBezTo>
                  <a:lnTo>
                    <a:pt x="653" y="1199"/>
                  </a:lnTo>
                  <a:cubicBezTo>
                    <a:pt x="654" y="1199"/>
                    <a:pt x="655" y="1198"/>
                    <a:pt x="655" y="1198"/>
                  </a:cubicBezTo>
                  <a:cubicBezTo>
                    <a:pt x="696" y="1174"/>
                    <a:pt x="737" y="1152"/>
                    <a:pt x="778" y="112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8"/>
            <p:cNvSpPr/>
            <p:nvPr/>
          </p:nvSpPr>
          <p:spPr>
            <a:xfrm flipH="1">
              <a:off x="1719368" y="1926475"/>
              <a:ext cx="189161" cy="69768"/>
            </a:xfrm>
            <a:custGeom>
              <a:avLst/>
              <a:gdLst/>
              <a:ahLst/>
              <a:cxnLst/>
              <a:rect l="l" t="t" r="r" b="b"/>
              <a:pathLst>
                <a:path w="1296" h="478" extrusionOk="0">
                  <a:moveTo>
                    <a:pt x="1258" y="0"/>
                  </a:moveTo>
                  <a:lnTo>
                    <a:pt x="1" y="336"/>
                  </a:lnTo>
                  <a:cubicBezTo>
                    <a:pt x="11" y="382"/>
                    <a:pt x="24" y="425"/>
                    <a:pt x="35" y="468"/>
                  </a:cubicBezTo>
                  <a:cubicBezTo>
                    <a:pt x="35" y="470"/>
                    <a:pt x="35" y="471"/>
                    <a:pt x="38" y="472"/>
                  </a:cubicBezTo>
                  <a:cubicBezTo>
                    <a:pt x="38" y="474"/>
                    <a:pt x="39" y="476"/>
                    <a:pt x="39" y="478"/>
                  </a:cubicBezTo>
                  <a:lnTo>
                    <a:pt x="1296" y="140"/>
                  </a:lnTo>
                  <a:cubicBezTo>
                    <a:pt x="1283" y="94"/>
                    <a:pt x="1269" y="46"/>
                    <a:pt x="12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8"/>
            <p:cNvSpPr/>
            <p:nvPr/>
          </p:nvSpPr>
          <p:spPr>
            <a:xfrm flipH="1">
              <a:off x="651397" y="2177815"/>
              <a:ext cx="149460" cy="149460"/>
            </a:xfrm>
            <a:custGeom>
              <a:avLst/>
              <a:gdLst/>
              <a:ahLst/>
              <a:cxnLst/>
              <a:rect l="l" t="t" r="r" b="b"/>
              <a:pathLst>
                <a:path w="1024" h="1024" extrusionOk="0">
                  <a:moveTo>
                    <a:pt x="103" y="0"/>
                  </a:moveTo>
                  <a:cubicBezTo>
                    <a:pt x="69" y="36"/>
                    <a:pt x="34" y="70"/>
                    <a:pt x="0" y="103"/>
                  </a:cubicBezTo>
                  <a:lnTo>
                    <a:pt x="920" y="1023"/>
                  </a:lnTo>
                  <a:lnTo>
                    <a:pt x="929" y="1014"/>
                  </a:lnTo>
                  <a:cubicBezTo>
                    <a:pt x="939" y="1005"/>
                    <a:pt x="949" y="996"/>
                    <a:pt x="959" y="986"/>
                  </a:cubicBezTo>
                  <a:lnTo>
                    <a:pt x="986" y="959"/>
                  </a:lnTo>
                  <a:cubicBezTo>
                    <a:pt x="996" y="949"/>
                    <a:pt x="1004" y="940"/>
                    <a:pt x="1013" y="930"/>
                  </a:cubicBezTo>
                  <a:lnTo>
                    <a:pt x="1023" y="92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8"/>
            <p:cNvSpPr/>
            <p:nvPr/>
          </p:nvSpPr>
          <p:spPr>
            <a:xfrm flipH="1">
              <a:off x="1454163" y="2268454"/>
              <a:ext cx="113701" cy="175149"/>
            </a:xfrm>
            <a:custGeom>
              <a:avLst/>
              <a:gdLst/>
              <a:ahLst/>
              <a:cxnLst/>
              <a:rect l="l" t="t" r="r" b="b"/>
              <a:pathLst>
                <a:path w="779" h="1200" extrusionOk="0">
                  <a:moveTo>
                    <a:pt x="652" y="0"/>
                  </a:moveTo>
                  <a:lnTo>
                    <a:pt x="0" y="1128"/>
                  </a:lnTo>
                  <a:cubicBezTo>
                    <a:pt x="43" y="1152"/>
                    <a:pt x="84" y="1176"/>
                    <a:pt x="127" y="1199"/>
                  </a:cubicBezTo>
                  <a:lnTo>
                    <a:pt x="779" y="73"/>
                  </a:lnTo>
                  <a:cubicBezTo>
                    <a:pt x="736" y="49"/>
                    <a:pt x="694" y="26"/>
                    <a:pt x="6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8"/>
            <p:cNvSpPr/>
            <p:nvPr/>
          </p:nvSpPr>
          <p:spPr>
            <a:xfrm flipH="1">
              <a:off x="462966" y="1589603"/>
              <a:ext cx="189599" cy="69768"/>
            </a:xfrm>
            <a:custGeom>
              <a:avLst/>
              <a:gdLst/>
              <a:ahLst/>
              <a:cxnLst/>
              <a:rect l="l" t="t" r="r" b="b"/>
              <a:pathLst>
                <a:path w="1299" h="478" extrusionOk="0">
                  <a:moveTo>
                    <a:pt x="1258" y="1"/>
                  </a:moveTo>
                  <a:lnTo>
                    <a:pt x="1" y="338"/>
                  </a:lnTo>
                  <a:cubicBezTo>
                    <a:pt x="14" y="384"/>
                    <a:pt x="27" y="432"/>
                    <a:pt x="39" y="477"/>
                  </a:cubicBezTo>
                  <a:lnTo>
                    <a:pt x="1298" y="142"/>
                  </a:lnTo>
                  <a:cubicBezTo>
                    <a:pt x="1298" y="140"/>
                    <a:pt x="1296" y="138"/>
                    <a:pt x="1296" y="137"/>
                  </a:cubicBezTo>
                  <a:cubicBezTo>
                    <a:pt x="1285" y="96"/>
                    <a:pt x="1274" y="54"/>
                    <a:pt x="1262" y="13"/>
                  </a:cubicBezTo>
                  <a:cubicBezTo>
                    <a:pt x="1260" y="10"/>
                    <a:pt x="1259" y="6"/>
                    <a:pt x="1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8"/>
            <p:cNvSpPr/>
            <p:nvPr/>
          </p:nvSpPr>
          <p:spPr>
            <a:xfrm flipH="1">
              <a:off x="803922" y="1142388"/>
              <a:ext cx="113701" cy="175149"/>
            </a:xfrm>
            <a:custGeom>
              <a:avLst/>
              <a:gdLst/>
              <a:ahLst/>
              <a:cxnLst/>
              <a:rect l="l" t="t" r="r" b="b"/>
              <a:pathLst>
                <a:path w="779" h="1200" extrusionOk="0">
                  <a:moveTo>
                    <a:pt x="653" y="0"/>
                  </a:moveTo>
                  <a:lnTo>
                    <a:pt x="1" y="1126"/>
                  </a:lnTo>
                  <a:cubicBezTo>
                    <a:pt x="43" y="1151"/>
                    <a:pt x="85" y="1174"/>
                    <a:pt x="126" y="1199"/>
                  </a:cubicBezTo>
                  <a:lnTo>
                    <a:pt x="778" y="72"/>
                  </a:lnTo>
                  <a:cubicBezTo>
                    <a:pt x="737" y="47"/>
                    <a:pt x="694" y="23"/>
                    <a:pt x="6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8"/>
            <p:cNvSpPr/>
            <p:nvPr/>
          </p:nvSpPr>
          <p:spPr>
            <a:xfrm flipH="1">
              <a:off x="982866" y="2326254"/>
              <a:ext cx="69622" cy="189453"/>
            </a:xfrm>
            <a:custGeom>
              <a:avLst/>
              <a:gdLst/>
              <a:ahLst/>
              <a:cxnLst/>
              <a:rect l="l" t="t" r="r" b="b"/>
              <a:pathLst>
                <a:path w="477" h="1298" extrusionOk="0">
                  <a:moveTo>
                    <a:pt x="140" y="1"/>
                  </a:moveTo>
                  <a:cubicBezTo>
                    <a:pt x="95" y="15"/>
                    <a:pt x="48" y="27"/>
                    <a:pt x="0" y="39"/>
                  </a:cubicBezTo>
                  <a:lnTo>
                    <a:pt x="338" y="1298"/>
                  </a:lnTo>
                  <a:cubicBezTo>
                    <a:pt x="339" y="1298"/>
                    <a:pt x="340" y="1297"/>
                    <a:pt x="341" y="1297"/>
                  </a:cubicBezTo>
                  <a:cubicBezTo>
                    <a:pt x="387" y="1285"/>
                    <a:pt x="432" y="1272"/>
                    <a:pt x="477" y="1260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8"/>
            <p:cNvSpPr/>
            <p:nvPr/>
          </p:nvSpPr>
          <p:spPr>
            <a:xfrm flipH="1">
              <a:off x="1719368" y="1589749"/>
              <a:ext cx="189307" cy="69914"/>
            </a:xfrm>
            <a:custGeom>
              <a:avLst/>
              <a:gdLst/>
              <a:ahLst/>
              <a:cxnLst/>
              <a:rect l="l" t="t" r="r" b="b"/>
              <a:pathLst>
                <a:path w="1297" h="479" extrusionOk="0">
                  <a:moveTo>
                    <a:pt x="40" y="1"/>
                  </a:moveTo>
                  <a:cubicBezTo>
                    <a:pt x="39" y="5"/>
                    <a:pt x="36" y="9"/>
                    <a:pt x="36" y="12"/>
                  </a:cubicBezTo>
                  <a:cubicBezTo>
                    <a:pt x="25" y="54"/>
                    <a:pt x="13" y="97"/>
                    <a:pt x="1" y="141"/>
                  </a:cubicBezTo>
                  <a:lnTo>
                    <a:pt x="1260" y="478"/>
                  </a:lnTo>
                  <a:cubicBezTo>
                    <a:pt x="1270" y="431"/>
                    <a:pt x="1284" y="385"/>
                    <a:pt x="1297" y="338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8"/>
            <p:cNvSpPr/>
            <p:nvPr/>
          </p:nvSpPr>
          <p:spPr>
            <a:xfrm flipH="1">
              <a:off x="534923" y="2061340"/>
              <a:ext cx="175295" cy="113555"/>
            </a:xfrm>
            <a:custGeom>
              <a:avLst/>
              <a:gdLst/>
              <a:ahLst/>
              <a:cxnLst/>
              <a:rect l="l" t="t" r="r" b="b"/>
              <a:pathLst>
                <a:path w="1201" h="778" extrusionOk="0">
                  <a:moveTo>
                    <a:pt x="74" y="1"/>
                  </a:moveTo>
                  <a:cubicBezTo>
                    <a:pt x="49" y="43"/>
                    <a:pt x="25" y="85"/>
                    <a:pt x="0" y="126"/>
                  </a:cubicBezTo>
                  <a:lnTo>
                    <a:pt x="1127" y="777"/>
                  </a:lnTo>
                  <a:lnTo>
                    <a:pt x="1129" y="777"/>
                  </a:lnTo>
                  <a:cubicBezTo>
                    <a:pt x="1137" y="761"/>
                    <a:pt x="1146" y="746"/>
                    <a:pt x="1155" y="731"/>
                  </a:cubicBezTo>
                  <a:cubicBezTo>
                    <a:pt x="1171" y="704"/>
                    <a:pt x="1185" y="678"/>
                    <a:pt x="1201" y="652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8"/>
            <p:cNvSpPr/>
            <p:nvPr/>
          </p:nvSpPr>
          <p:spPr>
            <a:xfrm flipH="1">
              <a:off x="651397" y="1258717"/>
              <a:ext cx="149460" cy="149460"/>
            </a:xfrm>
            <a:custGeom>
              <a:avLst/>
              <a:gdLst/>
              <a:ahLst/>
              <a:cxnLst/>
              <a:rect l="l" t="t" r="r" b="b"/>
              <a:pathLst>
                <a:path w="1024" h="1024" extrusionOk="0">
                  <a:moveTo>
                    <a:pt x="920" y="0"/>
                  </a:moveTo>
                  <a:lnTo>
                    <a:pt x="0" y="920"/>
                  </a:lnTo>
                  <a:cubicBezTo>
                    <a:pt x="36" y="955"/>
                    <a:pt x="70" y="988"/>
                    <a:pt x="103" y="1023"/>
                  </a:cubicBezTo>
                  <a:lnTo>
                    <a:pt x="1023" y="103"/>
                  </a:lnTo>
                  <a:cubicBezTo>
                    <a:pt x="1009" y="87"/>
                    <a:pt x="993" y="71"/>
                    <a:pt x="977" y="57"/>
                  </a:cubicBezTo>
                  <a:lnTo>
                    <a:pt x="965" y="45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8"/>
            <p:cNvSpPr/>
            <p:nvPr/>
          </p:nvSpPr>
          <p:spPr>
            <a:xfrm flipH="1">
              <a:off x="1319152" y="2326254"/>
              <a:ext cx="70060" cy="189307"/>
            </a:xfrm>
            <a:custGeom>
              <a:avLst/>
              <a:gdLst/>
              <a:ahLst/>
              <a:cxnLst/>
              <a:rect l="l" t="t" r="r" b="b"/>
              <a:pathLst>
                <a:path w="480" h="1297" extrusionOk="0">
                  <a:moveTo>
                    <a:pt x="338" y="1"/>
                  </a:moveTo>
                  <a:lnTo>
                    <a:pt x="1" y="1259"/>
                  </a:lnTo>
                  <a:cubicBezTo>
                    <a:pt x="47" y="1272"/>
                    <a:pt x="94" y="1285"/>
                    <a:pt x="141" y="1297"/>
                  </a:cubicBezTo>
                  <a:lnTo>
                    <a:pt x="142" y="1297"/>
                  </a:lnTo>
                  <a:lnTo>
                    <a:pt x="480" y="38"/>
                  </a:lnTo>
                  <a:cubicBezTo>
                    <a:pt x="432" y="27"/>
                    <a:pt x="385" y="16"/>
                    <a:pt x="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8"/>
            <p:cNvSpPr/>
            <p:nvPr/>
          </p:nvSpPr>
          <p:spPr>
            <a:xfrm flipH="1">
              <a:off x="1661131" y="1411097"/>
              <a:ext cx="175295" cy="113555"/>
            </a:xfrm>
            <a:custGeom>
              <a:avLst/>
              <a:gdLst/>
              <a:ahLst/>
              <a:cxnLst/>
              <a:rect l="l" t="t" r="r" b="b"/>
              <a:pathLst>
                <a:path w="1201" h="778" extrusionOk="0">
                  <a:moveTo>
                    <a:pt x="73" y="0"/>
                  </a:moveTo>
                  <a:cubicBezTo>
                    <a:pt x="71" y="6"/>
                    <a:pt x="68" y="10"/>
                    <a:pt x="66" y="15"/>
                  </a:cubicBezTo>
                  <a:cubicBezTo>
                    <a:pt x="42" y="52"/>
                    <a:pt x="21" y="89"/>
                    <a:pt x="0" y="127"/>
                  </a:cubicBezTo>
                  <a:lnTo>
                    <a:pt x="1128" y="778"/>
                  </a:lnTo>
                  <a:cubicBezTo>
                    <a:pt x="1150" y="735"/>
                    <a:pt x="1175" y="693"/>
                    <a:pt x="1200" y="651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8"/>
            <p:cNvSpPr/>
            <p:nvPr/>
          </p:nvSpPr>
          <p:spPr>
            <a:xfrm flipH="1">
              <a:off x="535215" y="1411243"/>
              <a:ext cx="175295" cy="113409"/>
            </a:xfrm>
            <a:custGeom>
              <a:avLst/>
              <a:gdLst/>
              <a:ahLst/>
              <a:cxnLst/>
              <a:rect l="l" t="t" r="r" b="b"/>
              <a:pathLst>
                <a:path w="1201" h="777" extrusionOk="0">
                  <a:moveTo>
                    <a:pt x="1128" y="0"/>
                  </a:moveTo>
                  <a:lnTo>
                    <a:pt x="0" y="652"/>
                  </a:lnTo>
                  <a:cubicBezTo>
                    <a:pt x="26" y="692"/>
                    <a:pt x="51" y="733"/>
                    <a:pt x="73" y="777"/>
                  </a:cubicBezTo>
                  <a:lnTo>
                    <a:pt x="1200" y="126"/>
                  </a:lnTo>
                  <a:cubicBezTo>
                    <a:pt x="1176" y="84"/>
                    <a:pt x="1153" y="42"/>
                    <a:pt x="1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8"/>
            <p:cNvSpPr/>
            <p:nvPr/>
          </p:nvSpPr>
          <p:spPr>
            <a:xfrm flipH="1">
              <a:off x="1454163" y="1142388"/>
              <a:ext cx="113701" cy="175149"/>
            </a:xfrm>
            <a:custGeom>
              <a:avLst/>
              <a:gdLst/>
              <a:ahLst/>
              <a:cxnLst/>
              <a:rect l="l" t="t" r="r" b="b"/>
              <a:pathLst>
                <a:path w="779" h="1200" extrusionOk="0">
                  <a:moveTo>
                    <a:pt x="127" y="0"/>
                  </a:moveTo>
                  <a:cubicBezTo>
                    <a:pt x="114" y="6"/>
                    <a:pt x="103" y="14"/>
                    <a:pt x="89" y="22"/>
                  </a:cubicBezTo>
                  <a:cubicBezTo>
                    <a:pt x="59" y="39"/>
                    <a:pt x="30" y="55"/>
                    <a:pt x="0" y="72"/>
                  </a:cubicBezTo>
                  <a:lnTo>
                    <a:pt x="652" y="1199"/>
                  </a:lnTo>
                  <a:cubicBezTo>
                    <a:pt x="694" y="1174"/>
                    <a:pt x="736" y="1151"/>
                    <a:pt x="779" y="1126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8"/>
            <p:cNvSpPr/>
            <p:nvPr/>
          </p:nvSpPr>
          <p:spPr>
            <a:xfrm flipH="1">
              <a:off x="982574" y="1070139"/>
              <a:ext cx="69768" cy="189453"/>
            </a:xfrm>
            <a:custGeom>
              <a:avLst/>
              <a:gdLst/>
              <a:ahLst/>
              <a:cxnLst/>
              <a:rect l="l" t="t" r="r" b="b"/>
              <a:pathLst>
                <a:path w="478" h="1298" extrusionOk="0">
                  <a:moveTo>
                    <a:pt x="338" y="0"/>
                  </a:moveTo>
                  <a:lnTo>
                    <a:pt x="338" y="1"/>
                  </a:lnTo>
                  <a:lnTo>
                    <a:pt x="0" y="1260"/>
                  </a:lnTo>
                  <a:cubicBezTo>
                    <a:pt x="47" y="1271"/>
                    <a:pt x="94" y="1284"/>
                    <a:pt x="139" y="1298"/>
                  </a:cubicBezTo>
                  <a:lnTo>
                    <a:pt x="478" y="39"/>
                  </a:lnTo>
                  <a:cubicBezTo>
                    <a:pt x="476" y="39"/>
                    <a:pt x="476" y="39"/>
                    <a:pt x="475" y="38"/>
                  </a:cubicBezTo>
                  <a:cubicBezTo>
                    <a:pt x="428" y="26"/>
                    <a:pt x="384" y="12"/>
                    <a:pt x="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8"/>
            <p:cNvSpPr/>
            <p:nvPr/>
          </p:nvSpPr>
          <p:spPr>
            <a:xfrm flipH="1">
              <a:off x="1175238" y="1047661"/>
              <a:ext cx="21164" cy="190329"/>
            </a:xfrm>
            <a:custGeom>
              <a:avLst/>
              <a:gdLst/>
              <a:ahLst/>
              <a:cxnLst/>
              <a:rect l="l" t="t" r="r" b="b"/>
              <a:pathLst>
                <a:path w="145" h="1304" extrusionOk="0">
                  <a:moveTo>
                    <a:pt x="72" y="0"/>
                  </a:moveTo>
                  <a:cubicBezTo>
                    <a:pt x="48" y="0"/>
                    <a:pt x="23" y="2"/>
                    <a:pt x="0" y="2"/>
                  </a:cubicBezTo>
                  <a:lnTo>
                    <a:pt x="0" y="1304"/>
                  </a:lnTo>
                  <a:cubicBezTo>
                    <a:pt x="23" y="1304"/>
                    <a:pt x="49" y="1303"/>
                    <a:pt x="72" y="1303"/>
                  </a:cubicBezTo>
                  <a:cubicBezTo>
                    <a:pt x="96" y="1303"/>
                    <a:pt x="121" y="1304"/>
                    <a:pt x="145" y="1304"/>
                  </a:cubicBezTo>
                  <a:lnTo>
                    <a:pt x="145" y="2"/>
                  </a:lnTo>
                  <a:cubicBezTo>
                    <a:pt x="121" y="2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8"/>
            <p:cNvSpPr/>
            <p:nvPr/>
          </p:nvSpPr>
          <p:spPr>
            <a:xfrm flipH="1">
              <a:off x="1319298" y="1070139"/>
              <a:ext cx="69914" cy="189453"/>
            </a:xfrm>
            <a:custGeom>
              <a:avLst/>
              <a:gdLst/>
              <a:ahLst/>
              <a:cxnLst/>
              <a:rect l="l" t="t" r="r" b="b"/>
              <a:pathLst>
                <a:path w="479" h="1298" extrusionOk="0">
                  <a:moveTo>
                    <a:pt x="141" y="0"/>
                  </a:moveTo>
                  <a:cubicBezTo>
                    <a:pt x="94" y="12"/>
                    <a:pt x="47" y="26"/>
                    <a:pt x="1" y="38"/>
                  </a:cubicBezTo>
                  <a:lnTo>
                    <a:pt x="338" y="1298"/>
                  </a:lnTo>
                  <a:cubicBezTo>
                    <a:pt x="385" y="1284"/>
                    <a:pt x="432" y="1271"/>
                    <a:pt x="478" y="1260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8"/>
            <p:cNvSpPr/>
            <p:nvPr/>
          </p:nvSpPr>
          <p:spPr>
            <a:xfrm flipH="1">
              <a:off x="1661131" y="2061340"/>
              <a:ext cx="175295" cy="113555"/>
            </a:xfrm>
            <a:custGeom>
              <a:avLst/>
              <a:gdLst/>
              <a:ahLst/>
              <a:cxnLst/>
              <a:rect l="l" t="t" r="r" b="b"/>
              <a:pathLst>
                <a:path w="1201" h="778" extrusionOk="0">
                  <a:moveTo>
                    <a:pt x="1128" y="1"/>
                  </a:moveTo>
                  <a:lnTo>
                    <a:pt x="0" y="652"/>
                  </a:lnTo>
                  <a:cubicBezTo>
                    <a:pt x="15" y="677"/>
                    <a:pt x="30" y="702"/>
                    <a:pt x="42" y="725"/>
                  </a:cubicBezTo>
                  <a:cubicBezTo>
                    <a:pt x="53" y="743"/>
                    <a:pt x="62" y="760"/>
                    <a:pt x="73" y="777"/>
                  </a:cubicBezTo>
                  <a:lnTo>
                    <a:pt x="1200" y="126"/>
                  </a:lnTo>
                  <a:cubicBezTo>
                    <a:pt x="1175" y="85"/>
                    <a:pt x="1150" y="43"/>
                    <a:pt x="1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8"/>
            <p:cNvSpPr/>
            <p:nvPr/>
          </p:nvSpPr>
          <p:spPr>
            <a:xfrm flipH="1">
              <a:off x="1570783" y="1258717"/>
              <a:ext cx="149460" cy="149460"/>
            </a:xfrm>
            <a:custGeom>
              <a:avLst/>
              <a:gdLst/>
              <a:ahLst/>
              <a:cxnLst/>
              <a:rect l="l" t="t" r="r" b="b"/>
              <a:pathLst>
                <a:path w="1024" h="1024" extrusionOk="0">
                  <a:moveTo>
                    <a:pt x="104" y="0"/>
                  </a:moveTo>
                  <a:lnTo>
                    <a:pt x="94" y="10"/>
                  </a:lnTo>
                  <a:cubicBezTo>
                    <a:pt x="63" y="39"/>
                    <a:pt x="32" y="71"/>
                    <a:pt x="0" y="103"/>
                  </a:cubicBezTo>
                  <a:lnTo>
                    <a:pt x="921" y="1023"/>
                  </a:lnTo>
                  <a:lnTo>
                    <a:pt x="1023" y="92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8"/>
            <p:cNvSpPr/>
            <p:nvPr/>
          </p:nvSpPr>
          <p:spPr>
            <a:xfrm flipH="1">
              <a:off x="1570637" y="2177815"/>
              <a:ext cx="149606" cy="149606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921" y="0"/>
                  </a:moveTo>
                  <a:lnTo>
                    <a:pt x="0" y="921"/>
                  </a:lnTo>
                  <a:lnTo>
                    <a:pt x="5" y="924"/>
                  </a:lnTo>
                  <a:lnTo>
                    <a:pt x="104" y="1023"/>
                  </a:lnTo>
                  <a:lnTo>
                    <a:pt x="105" y="1024"/>
                  </a:lnTo>
                  <a:lnTo>
                    <a:pt x="1024" y="105"/>
                  </a:lnTo>
                  <a:cubicBezTo>
                    <a:pt x="990" y="70"/>
                    <a:pt x="955" y="36"/>
                    <a:pt x="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8"/>
            <p:cNvSpPr/>
            <p:nvPr/>
          </p:nvSpPr>
          <p:spPr>
            <a:xfrm flipH="1">
              <a:off x="440488" y="1782122"/>
              <a:ext cx="190475" cy="21456"/>
            </a:xfrm>
            <a:custGeom>
              <a:avLst/>
              <a:gdLst/>
              <a:ahLst/>
              <a:cxnLst/>
              <a:rect l="l" t="t" r="r" b="b"/>
              <a:pathLst>
                <a:path w="1305" h="147" extrusionOk="0">
                  <a:moveTo>
                    <a:pt x="1" y="1"/>
                  </a:moveTo>
                  <a:cubicBezTo>
                    <a:pt x="1" y="25"/>
                    <a:pt x="2" y="49"/>
                    <a:pt x="2" y="74"/>
                  </a:cubicBezTo>
                  <a:cubicBezTo>
                    <a:pt x="2" y="97"/>
                    <a:pt x="1" y="122"/>
                    <a:pt x="1" y="146"/>
                  </a:cubicBezTo>
                  <a:lnTo>
                    <a:pt x="1303" y="146"/>
                  </a:lnTo>
                  <a:cubicBezTo>
                    <a:pt x="1303" y="122"/>
                    <a:pt x="1304" y="97"/>
                    <a:pt x="1304" y="74"/>
                  </a:cubicBezTo>
                  <a:cubicBezTo>
                    <a:pt x="1304" y="48"/>
                    <a:pt x="1303" y="25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8"/>
            <p:cNvSpPr/>
            <p:nvPr/>
          </p:nvSpPr>
          <p:spPr>
            <a:xfrm flipH="1">
              <a:off x="462966" y="1926183"/>
              <a:ext cx="189453" cy="70060"/>
            </a:xfrm>
            <a:custGeom>
              <a:avLst/>
              <a:gdLst/>
              <a:ahLst/>
              <a:cxnLst/>
              <a:rect l="l" t="t" r="r" b="b"/>
              <a:pathLst>
                <a:path w="1298" h="480" extrusionOk="0">
                  <a:moveTo>
                    <a:pt x="38" y="1"/>
                  </a:moveTo>
                  <a:cubicBezTo>
                    <a:pt x="27" y="48"/>
                    <a:pt x="14" y="95"/>
                    <a:pt x="1" y="142"/>
                  </a:cubicBezTo>
                  <a:lnTo>
                    <a:pt x="1258" y="480"/>
                  </a:lnTo>
                  <a:cubicBezTo>
                    <a:pt x="1260" y="476"/>
                    <a:pt x="1261" y="472"/>
                    <a:pt x="1261" y="468"/>
                  </a:cubicBezTo>
                  <a:cubicBezTo>
                    <a:pt x="1273" y="427"/>
                    <a:pt x="1284" y="386"/>
                    <a:pt x="1295" y="344"/>
                  </a:cubicBezTo>
                  <a:cubicBezTo>
                    <a:pt x="1295" y="343"/>
                    <a:pt x="1297" y="342"/>
                    <a:pt x="1297" y="338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8"/>
            <p:cNvSpPr/>
            <p:nvPr/>
          </p:nvSpPr>
          <p:spPr>
            <a:xfrm flipH="1">
              <a:off x="1740531" y="1782268"/>
              <a:ext cx="190620" cy="21456"/>
            </a:xfrm>
            <a:custGeom>
              <a:avLst/>
              <a:gdLst/>
              <a:ahLst/>
              <a:cxnLst/>
              <a:rect l="l" t="t" r="r" b="b"/>
              <a:pathLst>
                <a:path w="1306" h="147" extrusionOk="0">
                  <a:moveTo>
                    <a:pt x="3" y="1"/>
                  </a:moveTo>
                  <a:cubicBezTo>
                    <a:pt x="3" y="25"/>
                    <a:pt x="1" y="51"/>
                    <a:pt x="1" y="74"/>
                  </a:cubicBezTo>
                  <a:cubicBezTo>
                    <a:pt x="1" y="98"/>
                    <a:pt x="3" y="122"/>
                    <a:pt x="3" y="146"/>
                  </a:cubicBezTo>
                  <a:lnTo>
                    <a:pt x="1305" y="146"/>
                  </a:lnTo>
                  <a:cubicBezTo>
                    <a:pt x="1305" y="122"/>
                    <a:pt x="1303" y="98"/>
                    <a:pt x="1303" y="74"/>
                  </a:cubicBezTo>
                  <a:cubicBezTo>
                    <a:pt x="1303" y="48"/>
                    <a:pt x="1305" y="25"/>
                    <a:pt x="1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8"/>
            <p:cNvSpPr/>
            <p:nvPr/>
          </p:nvSpPr>
          <p:spPr>
            <a:xfrm flipH="1">
              <a:off x="630525" y="1237990"/>
              <a:ext cx="1110153" cy="1110445"/>
            </a:xfrm>
            <a:custGeom>
              <a:avLst/>
              <a:gdLst/>
              <a:ahLst/>
              <a:cxnLst/>
              <a:rect l="l" t="t" r="r" b="b"/>
              <a:pathLst>
                <a:path w="7606" h="7608" extrusionOk="0">
                  <a:moveTo>
                    <a:pt x="3801" y="914"/>
                  </a:moveTo>
                  <a:cubicBezTo>
                    <a:pt x="3935" y="914"/>
                    <a:pt x="4042" y="1023"/>
                    <a:pt x="4042" y="1156"/>
                  </a:cubicBezTo>
                  <a:cubicBezTo>
                    <a:pt x="4042" y="1289"/>
                    <a:pt x="3935" y="1397"/>
                    <a:pt x="3801" y="1397"/>
                  </a:cubicBezTo>
                  <a:cubicBezTo>
                    <a:pt x="3668" y="1397"/>
                    <a:pt x="3560" y="1289"/>
                    <a:pt x="3560" y="1156"/>
                  </a:cubicBezTo>
                  <a:cubicBezTo>
                    <a:pt x="3560" y="1023"/>
                    <a:pt x="3668" y="914"/>
                    <a:pt x="3801" y="914"/>
                  </a:cubicBezTo>
                  <a:close/>
                  <a:moveTo>
                    <a:pt x="2578" y="819"/>
                  </a:moveTo>
                  <a:cubicBezTo>
                    <a:pt x="2631" y="819"/>
                    <a:pt x="2684" y="839"/>
                    <a:pt x="2724" y="879"/>
                  </a:cubicBezTo>
                  <a:lnTo>
                    <a:pt x="3344" y="1498"/>
                  </a:lnTo>
                  <a:cubicBezTo>
                    <a:pt x="3424" y="1579"/>
                    <a:pt x="3424" y="1710"/>
                    <a:pt x="3344" y="1793"/>
                  </a:cubicBezTo>
                  <a:lnTo>
                    <a:pt x="1791" y="3345"/>
                  </a:lnTo>
                  <a:cubicBezTo>
                    <a:pt x="1751" y="3386"/>
                    <a:pt x="1698" y="3406"/>
                    <a:pt x="1645" y="3406"/>
                  </a:cubicBezTo>
                  <a:cubicBezTo>
                    <a:pt x="1591" y="3406"/>
                    <a:pt x="1538" y="3386"/>
                    <a:pt x="1498" y="3345"/>
                  </a:cubicBezTo>
                  <a:lnTo>
                    <a:pt x="878" y="2726"/>
                  </a:lnTo>
                  <a:cubicBezTo>
                    <a:pt x="797" y="2646"/>
                    <a:pt x="797" y="2514"/>
                    <a:pt x="878" y="2432"/>
                  </a:cubicBezTo>
                  <a:lnTo>
                    <a:pt x="2431" y="879"/>
                  </a:lnTo>
                  <a:cubicBezTo>
                    <a:pt x="2472" y="839"/>
                    <a:pt x="2525" y="819"/>
                    <a:pt x="2578" y="819"/>
                  </a:cubicBezTo>
                  <a:close/>
                  <a:moveTo>
                    <a:pt x="5025" y="818"/>
                  </a:moveTo>
                  <a:cubicBezTo>
                    <a:pt x="5078" y="818"/>
                    <a:pt x="5132" y="838"/>
                    <a:pt x="5173" y="878"/>
                  </a:cubicBezTo>
                  <a:lnTo>
                    <a:pt x="6725" y="2432"/>
                  </a:lnTo>
                  <a:cubicBezTo>
                    <a:pt x="6805" y="2512"/>
                    <a:pt x="6805" y="2644"/>
                    <a:pt x="6725" y="2726"/>
                  </a:cubicBezTo>
                  <a:lnTo>
                    <a:pt x="6106" y="3345"/>
                  </a:lnTo>
                  <a:cubicBezTo>
                    <a:pt x="6065" y="3386"/>
                    <a:pt x="6012" y="3406"/>
                    <a:pt x="5959" y="3406"/>
                  </a:cubicBezTo>
                  <a:cubicBezTo>
                    <a:pt x="5905" y="3406"/>
                    <a:pt x="5852" y="3386"/>
                    <a:pt x="5812" y="3345"/>
                  </a:cubicBezTo>
                  <a:lnTo>
                    <a:pt x="4258" y="1793"/>
                  </a:lnTo>
                  <a:cubicBezTo>
                    <a:pt x="4178" y="1711"/>
                    <a:pt x="4178" y="1580"/>
                    <a:pt x="4258" y="1498"/>
                  </a:cubicBezTo>
                  <a:lnTo>
                    <a:pt x="4879" y="878"/>
                  </a:lnTo>
                  <a:cubicBezTo>
                    <a:pt x="4919" y="838"/>
                    <a:pt x="4972" y="818"/>
                    <a:pt x="5025" y="818"/>
                  </a:cubicBezTo>
                  <a:close/>
                  <a:moveTo>
                    <a:pt x="1158" y="3561"/>
                  </a:moveTo>
                  <a:cubicBezTo>
                    <a:pt x="1290" y="3561"/>
                    <a:pt x="1397" y="3669"/>
                    <a:pt x="1397" y="3803"/>
                  </a:cubicBezTo>
                  <a:cubicBezTo>
                    <a:pt x="1397" y="3936"/>
                    <a:pt x="1289" y="4044"/>
                    <a:pt x="1156" y="4044"/>
                  </a:cubicBezTo>
                  <a:cubicBezTo>
                    <a:pt x="1023" y="4044"/>
                    <a:pt x="914" y="3936"/>
                    <a:pt x="914" y="3803"/>
                  </a:cubicBezTo>
                  <a:cubicBezTo>
                    <a:pt x="914" y="3670"/>
                    <a:pt x="1023" y="3561"/>
                    <a:pt x="1156" y="3561"/>
                  </a:cubicBezTo>
                  <a:cubicBezTo>
                    <a:pt x="1157" y="3561"/>
                    <a:pt x="1157" y="3561"/>
                    <a:pt x="1158" y="3561"/>
                  </a:cubicBezTo>
                  <a:close/>
                  <a:moveTo>
                    <a:pt x="6447" y="3561"/>
                  </a:moveTo>
                  <a:cubicBezTo>
                    <a:pt x="6580" y="3561"/>
                    <a:pt x="6688" y="3670"/>
                    <a:pt x="6688" y="3803"/>
                  </a:cubicBezTo>
                  <a:cubicBezTo>
                    <a:pt x="6688" y="3936"/>
                    <a:pt x="6580" y="4044"/>
                    <a:pt x="6447" y="4044"/>
                  </a:cubicBezTo>
                  <a:cubicBezTo>
                    <a:pt x="6314" y="4044"/>
                    <a:pt x="6206" y="3936"/>
                    <a:pt x="6206" y="3803"/>
                  </a:cubicBezTo>
                  <a:cubicBezTo>
                    <a:pt x="6206" y="3670"/>
                    <a:pt x="6314" y="3561"/>
                    <a:pt x="6447" y="3561"/>
                  </a:cubicBezTo>
                  <a:close/>
                  <a:moveTo>
                    <a:pt x="3803" y="2252"/>
                  </a:moveTo>
                  <a:cubicBezTo>
                    <a:pt x="3845" y="2252"/>
                    <a:pt x="3886" y="2255"/>
                    <a:pt x="3926" y="2259"/>
                  </a:cubicBezTo>
                  <a:cubicBezTo>
                    <a:pt x="3947" y="2261"/>
                    <a:pt x="3971" y="2263"/>
                    <a:pt x="3992" y="2265"/>
                  </a:cubicBezTo>
                  <a:lnTo>
                    <a:pt x="3993" y="2265"/>
                  </a:lnTo>
                  <a:cubicBezTo>
                    <a:pt x="4696" y="2352"/>
                    <a:pt x="5254" y="2908"/>
                    <a:pt x="5339" y="3613"/>
                  </a:cubicBezTo>
                  <a:cubicBezTo>
                    <a:pt x="5342" y="3622"/>
                    <a:pt x="5343" y="3631"/>
                    <a:pt x="5343" y="3641"/>
                  </a:cubicBezTo>
                  <a:lnTo>
                    <a:pt x="5347" y="3681"/>
                  </a:lnTo>
                  <a:cubicBezTo>
                    <a:pt x="5350" y="3723"/>
                    <a:pt x="5353" y="3762"/>
                    <a:pt x="5353" y="3804"/>
                  </a:cubicBezTo>
                  <a:cubicBezTo>
                    <a:pt x="5353" y="3845"/>
                    <a:pt x="5350" y="3886"/>
                    <a:pt x="5347" y="3926"/>
                  </a:cubicBezTo>
                  <a:cubicBezTo>
                    <a:pt x="5345" y="3949"/>
                    <a:pt x="5343" y="3971"/>
                    <a:pt x="5339" y="3994"/>
                  </a:cubicBezTo>
                  <a:cubicBezTo>
                    <a:pt x="5254" y="4698"/>
                    <a:pt x="4696" y="5255"/>
                    <a:pt x="3993" y="5341"/>
                  </a:cubicBezTo>
                  <a:cubicBezTo>
                    <a:pt x="3987" y="5341"/>
                    <a:pt x="3982" y="5342"/>
                    <a:pt x="3978" y="5342"/>
                  </a:cubicBezTo>
                  <a:cubicBezTo>
                    <a:pt x="3961" y="5343"/>
                    <a:pt x="3942" y="5347"/>
                    <a:pt x="3925" y="5348"/>
                  </a:cubicBezTo>
                  <a:cubicBezTo>
                    <a:pt x="3884" y="5352"/>
                    <a:pt x="3845" y="5354"/>
                    <a:pt x="3803" y="5354"/>
                  </a:cubicBezTo>
                  <a:cubicBezTo>
                    <a:pt x="3762" y="5354"/>
                    <a:pt x="3721" y="5352"/>
                    <a:pt x="3682" y="5348"/>
                  </a:cubicBezTo>
                  <a:cubicBezTo>
                    <a:pt x="3661" y="5347"/>
                    <a:pt x="3641" y="5343"/>
                    <a:pt x="3620" y="5341"/>
                  </a:cubicBezTo>
                  <a:cubicBezTo>
                    <a:pt x="3618" y="5341"/>
                    <a:pt x="3617" y="5341"/>
                    <a:pt x="3614" y="5339"/>
                  </a:cubicBezTo>
                  <a:cubicBezTo>
                    <a:pt x="2908" y="5254"/>
                    <a:pt x="2350" y="4697"/>
                    <a:pt x="2264" y="3993"/>
                  </a:cubicBezTo>
                  <a:lnTo>
                    <a:pt x="2264" y="3988"/>
                  </a:lnTo>
                  <a:cubicBezTo>
                    <a:pt x="2262" y="3969"/>
                    <a:pt x="2260" y="3948"/>
                    <a:pt x="2259" y="3928"/>
                  </a:cubicBezTo>
                  <a:cubicBezTo>
                    <a:pt x="2255" y="3887"/>
                    <a:pt x="2253" y="3845"/>
                    <a:pt x="2253" y="3803"/>
                  </a:cubicBezTo>
                  <a:cubicBezTo>
                    <a:pt x="2253" y="3761"/>
                    <a:pt x="2255" y="3718"/>
                    <a:pt x="2259" y="3677"/>
                  </a:cubicBezTo>
                  <a:cubicBezTo>
                    <a:pt x="2260" y="3656"/>
                    <a:pt x="2263" y="3636"/>
                    <a:pt x="2265" y="3617"/>
                  </a:cubicBezTo>
                  <a:lnTo>
                    <a:pt x="2265" y="3613"/>
                  </a:lnTo>
                  <a:cubicBezTo>
                    <a:pt x="2352" y="2908"/>
                    <a:pt x="2909" y="2352"/>
                    <a:pt x="3613" y="2265"/>
                  </a:cubicBezTo>
                  <a:lnTo>
                    <a:pt x="3614" y="2265"/>
                  </a:lnTo>
                  <a:cubicBezTo>
                    <a:pt x="3635" y="2263"/>
                    <a:pt x="3657" y="2261"/>
                    <a:pt x="3678" y="2259"/>
                  </a:cubicBezTo>
                  <a:cubicBezTo>
                    <a:pt x="3720" y="2255"/>
                    <a:pt x="3761" y="2252"/>
                    <a:pt x="3803" y="2252"/>
                  </a:cubicBezTo>
                  <a:close/>
                  <a:moveTo>
                    <a:pt x="3801" y="6207"/>
                  </a:moveTo>
                  <a:cubicBezTo>
                    <a:pt x="3935" y="6207"/>
                    <a:pt x="4042" y="6316"/>
                    <a:pt x="4042" y="6449"/>
                  </a:cubicBezTo>
                  <a:cubicBezTo>
                    <a:pt x="4042" y="6582"/>
                    <a:pt x="3935" y="6690"/>
                    <a:pt x="3801" y="6690"/>
                  </a:cubicBezTo>
                  <a:cubicBezTo>
                    <a:pt x="3668" y="6690"/>
                    <a:pt x="3560" y="6582"/>
                    <a:pt x="3560" y="6449"/>
                  </a:cubicBezTo>
                  <a:cubicBezTo>
                    <a:pt x="3560" y="6316"/>
                    <a:pt x="3668" y="6207"/>
                    <a:pt x="3801" y="6207"/>
                  </a:cubicBezTo>
                  <a:close/>
                  <a:moveTo>
                    <a:pt x="5958" y="4198"/>
                  </a:moveTo>
                  <a:cubicBezTo>
                    <a:pt x="6011" y="4198"/>
                    <a:pt x="6064" y="4219"/>
                    <a:pt x="6105" y="4259"/>
                  </a:cubicBezTo>
                  <a:lnTo>
                    <a:pt x="6725" y="4878"/>
                  </a:lnTo>
                  <a:cubicBezTo>
                    <a:pt x="6805" y="4959"/>
                    <a:pt x="6805" y="5090"/>
                    <a:pt x="6725" y="5173"/>
                  </a:cubicBezTo>
                  <a:lnTo>
                    <a:pt x="5172" y="6725"/>
                  </a:lnTo>
                  <a:cubicBezTo>
                    <a:pt x="5131" y="6766"/>
                    <a:pt x="5078" y="6787"/>
                    <a:pt x="5025" y="6787"/>
                  </a:cubicBezTo>
                  <a:cubicBezTo>
                    <a:pt x="4972" y="6787"/>
                    <a:pt x="4919" y="6766"/>
                    <a:pt x="4879" y="6725"/>
                  </a:cubicBezTo>
                  <a:lnTo>
                    <a:pt x="4258" y="6106"/>
                  </a:lnTo>
                  <a:cubicBezTo>
                    <a:pt x="4178" y="6026"/>
                    <a:pt x="4178" y="5894"/>
                    <a:pt x="4258" y="5812"/>
                  </a:cubicBezTo>
                  <a:lnTo>
                    <a:pt x="5812" y="4259"/>
                  </a:lnTo>
                  <a:cubicBezTo>
                    <a:pt x="5852" y="4219"/>
                    <a:pt x="5905" y="4198"/>
                    <a:pt x="5958" y="4198"/>
                  </a:cubicBezTo>
                  <a:close/>
                  <a:moveTo>
                    <a:pt x="1644" y="4200"/>
                  </a:moveTo>
                  <a:cubicBezTo>
                    <a:pt x="1697" y="4200"/>
                    <a:pt x="1751" y="4220"/>
                    <a:pt x="1791" y="4260"/>
                  </a:cubicBezTo>
                  <a:lnTo>
                    <a:pt x="3344" y="5813"/>
                  </a:lnTo>
                  <a:cubicBezTo>
                    <a:pt x="3424" y="5894"/>
                    <a:pt x="3424" y="6026"/>
                    <a:pt x="3344" y="6107"/>
                  </a:cubicBezTo>
                  <a:lnTo>
                    <a:pt x="2724" y="6727"/>
                  </a:lnTo>
                  <a:cubicBezTo>
                    <a:pt x="2684" y="6767"/>
                    <a:pt x="2631" y="6787"/>
                    <a:pt x="2578" y="6787"/>
                  </a:cubicBezTo>
                  <a:cubicBezTo>
                    <a:pt x="2525" y="6787"/>
                    <a:pt x="2471" y="6767"/>
                    <a:pt x="2430" y="6727"/>
                  </a:cubicBezTo>
                  <a:lnTo>
                    <a:pt x="878" y="5174"/>
                  </a:lnTo>
                  <a:cubicBezTo>
                    <a:pt x="797" y="5092"/>
                    <a:pt x="797" y="4961"/>
                    <a:pt x="878" y="4879"/>
                  </a:cubicBezTo>
                  <a:lnTo>
                    <a:pt x="1498" y="4260"/>
                  </a:lnTo>
                  <a:cubicBezTo>
                    <a:pt x="1538" y="4220"/>
                    <a:pt x="1591" y="4200"/>
                    <a:pt x="1644" y="4200"/>
                  </a:cubicBezTo>
                  <a:close/>
                  <a:moveTo>
                    <a:pt x="3803" y="1"/>
                  </a:moveTo>
                  <a:cubicBezTo>
                    <a:pt x="3778" y="1"/>
                    <a:pt x="3754" y="2"/>
                    <a:pt x="3730" y="2"/>
                  </a:cubicBezTo>
                  <a:cubicBezTo>
                    <a:pt x="3440" y="7"/>
                    <a:pt x="3160" y="44"/>
                    <a:pt x="2890" y="112"/>
                  </a:cubicBezTo>
                  <a:cubicBezTo>
                    <a:pt x="2842" y="123"/>
                    <a:pt x="2796" y="137"/>
                    <a:pt x="2749" y="150"/>
                  </a:cubicBezTo>
                  <a:cubicBezTo>
                    <a:pt x="2474" y="229"/>
                    <a:pt x="2212" y="338"/>
                    <a:pt x="1965" y="474"/>
                  </a:cubicBezTo>
                  <a:cubicBezTo>
                    <a:pt x="1923" y="498"/>
                    <a:pt x="1880" y="522"/>
                    <a:pt x="1838" y="547"/>
                  </a:cubicBezTo>
                  <a:cubicBezTo>
                    <a:pt x="1595" y="694"/>
                    <a:pt x="1369" y="868"/>
                    <a:pt x="1166" y="1065"/>
                  </a:cubicBezTo>
                  <a:cubicBezTo>
                    <a:pt x="1132" y="1098"/>
                    <a:pt x="1098" y="1133"/>
                    <a:pt x="1063" y="1167"/>
                  </a:cubicBezTo>
                  <a:cubicBezTo>
                    <a:pt x="867" y="1372"/>
                    <a:pt x="693" y="1597"/>
                    <a:pt x="545" y="1840"/>
                  </a:cubicBezTo>
                  <a:cubicBezTo>
                    <a:pt x="520" y="1881"/>
                    <a:pt x="497" y="1923"/>
                    <a:pt x="473" y="1967"/>
                  </a:cubicBezTo>
                  <a:cubicBezTo>
                    <a:pt x="338" y="2213"/>
                    <a:pt x="228" y="2475"/>
                    <a:pt x="149" y="2751"/>
                  </a:cubicBezTo>
                  <a:cubicBezTo>
                    <a:pt x="135" y="2797"/>
                    <a:pt x="122" y="2844"/>
                    <a:pt x="111" y="2891"/>
                  </a:cubicBezTo>
                  <a:cubicBezTo>
                    <a:pt x="43" y="3160"/>
                    <a:pt x="6" y="3443"/>
                    <a:pt x="1" y="3732"/>
                  </a:cubicBezTo>
                  <a:cubicBezTo>
                    <a:pt x="1" y="3755"/>
                    <a:pt x="0" y="3781"/>
                    <a:pt x="0" y="3804"/>
                  </a:cubicBezTo>
                  <a:cubicBezTo>
                    <a:pt x="0" y="3828"/>
                    <a:pt x="1" y="3853"/>
                    <a:pt x="1" y="3877"/>
                  </a:cubicBezTo>
                  <a:cubicBezTo>
                    <a:pt x="6" y="4167"/>
                    <a:pt x="43" y="4447"/>
                    <a:pt x="111" y="4718"/>
                  </a:cubicBezTo>
                  <a:cubicBezTo>
                    <a:pt x="122" y="4766"/>
                    <a:pt x="135" y="4811"/>
                    <a:pt x="149" y="4857"/>
                  </a:cubicBezTo>
                  <a:cubicBezTo>
                    <a:pt x="228" y="5133"/>
                    <a:pt x="338" y="5395"/>
                    <a:pt x="473" y="5642"/>
                  </a:cubicBezTo>
                  <a:cubicBezTo>
                    <a:pt x="497" y="5684"/>
                    <a:pt x="520" y="5726"/>
                    <a:pt x="545" y="5768"/>
                  </a:cubicBezTo>
                  <a:cubicBezTo>
                    <a:pt x="693" y="6012"/>
                    <a:pt x="867" y="6238"/>
                    <a:pt x="1063" y="6440"/>
                  </a:cubicBezTo>
                  <a:lnTo>
                    <a:pt x="1166" y="6544"/>
                  </a:lnTo>
                  <a:cubicBezTo>
                    <a:pt x="1371" y="6740"/>
                    <a:pt x="1595" y="6914"/>
                    <a:pt x="1838" y="7061"/>
                  </a:cubicBezTo>
                  <a:cubicBezTo>
                    <a:pt x="1879" y="7087"/>
                    <a:pt x="1922" y="7110"/>
                    <a:pt x="1965" y="7134"/>
                  </a:cubicBezTo>
                  <a:cubicBezTo>
                    <a:pt x="2212" y="7270"/>
                    <a:pt x="2474" y="7379"/>
                    <a:pt x="2749" y="7458"/>
                  </a:cubicBezTo>
                  <a:cubicBezTo>
                    <a:pt x="2796" y="7472"/>
                    <a:pt x="2843" y="7484"/>
                    <a:pt x="2890" y="7497"/>
                  </a:cubicBezTo>
                  <a:cubicBezTo>
                    <a:pt x="3160" y="7563"/>
                    <a:pt x="3441" y="7600"/>
                    <a:pt x="3730" y="7606"/>
                  </a:cubicBezTo>
                  <a:cubicBezTo>
                    <a:pt x="3754" y="7606"/>
                    <a:pt x="3779" y="7608"/>
                    <a:pt x="3803" y="7608"/>
                  </a:cubicBezTo>
                  <a:cubicBezTo>
                    <a:pt x="3826" y="7608"/>
                    <a:pt x="3851" y="7606"/>
                    <a:pt x="3876" y="7606"/>
                  </a:cubicBezTo>
                  <a:cubicBezTo>
                    <a:pt x="4166" y="7600"/>
                    <a:pt x="4446" y="7563"/>
                    <a:pt x="4716" y="7497"/>
                  </a:cubicBezTo>
                  <a:cubicBezTo>
                    <a:pt x="4764" y="7484"/>
                    <a:pt x="4810" y="7472"/>
                    <a:pt x="4857" y="7458"/>
                  </a:cubicBezTo>
                  <a:cubicBezTo>
                    <a:pt x="5133" y="7379"/>
                    <a:pt x="5395" y="7270"/>
                    <a:pt x="5642" y="7134"/>
                  </a:cubicBezTo>
                  <a:cubicBezTo>
                    <a:pt x="5684" y="7110"/>
                    <a:pt x="5726" y="7087"/>
                    <a:pt x="5769" y="7061"/>
                  </a:cubicBezTo>
                  <a:cubicBezTo>
                    <a:pt x="6012" y="6914"/>
                    <a:pt x="6238" y="6740"/>
                    <a:pt x="6440" y="6544"/>
                  </a:cubicBezTo>
                  <a:cubicBezTo>
                    <a:pt x="6476" y="6509"/>
                    <a:pt x="6509" y="6476"/>
                    <a:pt x="6544" y="6440"/>
                  </a:cubicBezTo>
                  <a:cubicBezTo>
                    <a:pt x="6740" y="6237"/>
                    <a:pt x="6914" y="6012"/>
                    <a:pt x="7062" y="5768"/>
                  </a:cubicBezTo>
                  <a:cubicBezTo>
                    <a:pt x="7087" y="5727"/>
                    <a:pt x="7110" y="5685"/>
                    <a:pt x="7134" y="5642"/>
                  </a:cubicBezTo>
                  <a:cubicBezTo>
                    <a:pt x="7269" y="5395"/>
                    <a:pt x="7379" y="5133"/>
                    <a:pt x="7458" y="4857"/>
                  </a:cubicBezTo>
                  <a:cubicBezTo>
                    <a:pt x="7472" y="4811"/>
                    <a:pt x="7484" y="4763"/>
                    <a:pt x="7496" y="4718"/>
                  </a:cubicBezTo>
                  <a:cubicBezTo>
                    <a:pt x="7561" y="4446"/>
                    <a:pt x="7598" y="4165"/>
                    <a:pt x="7605" y="3875"/>
                  </a:cubicBezTo>
                  <a:cubicBezTo>
                    <a:pt x="7605" y="3851"/>
                    <a:pt x="7606" y="3827"/>
                    <a:pt x="7606" y="3803"/>
                  </a:cubicBezTo>
                  <a:cubicBezTo>
                    <a:pt x="7606" y="3777"/>
                    <a:pt x="7605" y="3754"/>
                    <a:pt x="7605" y="3730"/>
                  </a:cubicBezTo>
                  <a:cubicBezTo>
                    <a:pt x="7599" y="3440"/>
                    <a:pt x="7562" y="3159"/>
                    <a:pt x="7495" y="2889"/>
                  </a:cubicBezTo>
                  <a:cubicBezTo>
                    <a:pt x="7483" y="2842"/>
                    <a:pt x="7470" y="2796"/>
                    <a:pt x="7457" y="2749"/>
                  </a:cubicBezTo>
                  <a:cubicBezTo>
                    <a:pt x="7378" y="2474"/>
                    <a:pt x="7268" y="2211"/>
                    <a:pt x="7132" y="1966"/>
                  </a:cubicBezTo>
                  <a:cubicBezTo>
                    <a:pt x="7109" y="1923"/>
                    <a:pt x="7085" y="1881"/>
                    <a:pt x="7060" y="1840"/>
                  </a:cubicBezTo>
                  <a:cubicBezTo>
                    <a:pt x="6913" y="1597"/>
                    <a:pt x="6739" y="1371"/>
                    <a:pt x="6542" y="1167"/>
                  </a:cubicBezTo>
                  <a:cubicBezTo>
                    <a:pt x="6508" y="1133"/>
                    <a:pt x="6473" y="1098"/>
                    <a:pt x="6439" y="1065"/>
                  </a:cubicBezTo>
                  <a:cubicBezTo>
                    <a:pt x="6235" y="869"/>
                    <a:pt x="6011" y="694"/>
                    <a:pt x="5767" y="547"/>
                  </a:cubicBezTo>
                  <a:cubicBezTo>
                    <a:pt x="5726" y="522"/>
                    <a:pt x="5684" y="498"/>
                    <a:pt x="5640" y="474"/>
                  </a:cubicBezTo>
                  <a:cubicBezTo>
                    <a:pt x="5394" y="338"/>
                    <a:pt x="5132" y="229"/>
                    <a:pt x="4856" y="150"/>
                  </a:cubicBezTo>
                  <a:cubicBezTo>
                    <a:pt x="4810" y="137"/>
                    <a:pt x="4763" y="123"/>
                    <a:pt x="4716" y="112"/>
                  </a:cubicBezTo>
                  <a:cubicBezTo>
                    <a:pt x="4446" y="44"/>
                    <a:pt x="4164" y="7"/>
                    <a:pt x="3876" y="2"/>
                  </a:cubicBezTo>
                  <a:cubicBezTo>
                    <a:pt x="3851" y="2"/>
                    <a:pt x="3826" y="1"/>
                    <a:pt x="3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8"/>
            <p:cNvSpPr/>
            <p:nvPr/>
          </p:nvSpPr>
          <p:spPr>
            <a:xfrm flipH="1">
              <a:off x="747291" y="1357384"/>
              <a:ext cx="383576" cy="377738"/>
            </a:xfrm>
            <a:custGeom>
              <a:avLst/>
              <a:gdLst/>
              <a:ahLst/>
              <a:cxnLst/>
              <a:rect l="l" t="t" r="r" b="b"/>
              <a:pathLst>
                <a:path w="2628" h="2588" extrusionOk="0">
                  <a:moveTo>
                    <a:pt x="986" y="214"/>
                  </a:moveTo>
                  <a:cubicBezTo>
                    <a:pt x="1021" y="214"/>
                    <a:pt x="1054" y="227"/>
                    <a:pt x="1073" y="254"/>
                  </a:cubicBezTo>
                  <a:cubicBezTo>
                    <a:pt x="1109" y="305"/>
                    <a:pt x="1087" y="383"/>
                    <a:pt x="1024" y="426"/>
                  </a:cubicBezTo>
                  <a:lnTo>
                    <a:pt x="997" y="444"/>
                  </a:lnTo>
                  <a:lnTo>
                    <a:pt x="860" y="669"/>
                  </a:lnTo>
                  <a:lnTo>
                    <a:pt x="860" y="669"/>
                  </a:lnTo>
                  <a:lnTo>
                    <a:pt x="1131" y="478"/>
                  </a:lnTo>
                  <a:cubicBezTo>
                    <a:pt x="1159" y="458"/>
                    <a:pt x="1191" y="448"/>
                    <a:pt x="1221" y="448"/>
                  </a:cubicBezTo>
                  <a:cubicBezTo>
                    <a:pt x="1257" y="448"/>
                    <a:pt x="1290" y="462"/>
                    <a:pt x="1309" y="490"/>
                  </a:cubicBezTo>
                  <a:cubicBezTo>
                    <a:pt x="1345" y="541"/>
                    <a:pt x="1323" y="617"/>
                    <a:pt x="1261" y="660"/>
                  </a:cubicBezTo>
                  <a:lnTo>
                    <a:pt x="1238" y="676"/>
                  </a:lnTo>
                  <a:lnTo>
                    <a:pt x="1101" y="901"/>
                  </a:lnTo>
                  <a:lnTo>
                    <a:pt x="1367" y="713"/>
                  </a:lnTo>
                  <a:cubicBezTo>
                    <a:pt x="1395" y="694"/>
                    <a:pt x="1427" y="684"/>
                    <a:pt x="1457" y="684"/>
                  </a:cubicBezTo>
                  <a:cubicBezTo>
                    <a:pt x="1493" y="684"/>
                    <a:pt x="1526" y="698"/>
                    <a:pt x="1545" y="726"/>
                  </a:cubicBezTo>
                  <a:cubicBezTo>
                    <a:pt x="1581" y="775"/>
                    <a:pt x="1558" y="853"/>
                    <a:pt x="1497" y="897"/>
                  </a:cubicBezTo>
                  <a:lnTo>
                    <a:pt x="1470" y="916"/>
                  </a:lnTo>
                  <a:lnTo>
                    <a:pt x="1333" y="1139"/>
                  </a:lnTo>
                  <a:lnTo>
                    <a:pt x="1603" y="949"/>
                  </a:lnTo>
                  <a:cubicBezTo>
                    <a:pt x="1632" y="930"/>
                    <a:pt x="1664" y="920"/>
                    <a:pt x="1693" y="920"/>
                  </a:cubicBezTo>
                  <a:cubicBezTo>
                    <a:pt x="1729" y="920"/>
                    <a:pt x="1762" y="934"/>
                    <a:pt x="1782" y="961"/>
                  </a:cubicBezTo>
                  <a:cubicBezTo>
                    <a:pt x="1817" y="1012"/>
                    <a:pt x="1794" y="1090"/>
                    <a:pt x="1732" y="1133"/>
                  </a:cubicBezTo>
                  <a:lnTo>
                    <a:pt x="1703" y="1153"/>
                  </a:lnTo>
                  <a:lnTo>
                    <a:pt x="1566" y="1376"/>
                  </a:lnTo>
                  <a:lnTo>
                    <a:pt x="1840" y="1186"/>
                  </a:lnTo>
                  <a:cubicBezTo>
                    <a:pt x="1867" y="1166"/>
                    <a:pt x="1899" y="1156"/>
                    <a:pt x="1929" y="1156"/>
                  </a:cubicBezTo>
                  <a:cubicBezTo>
                    <a:pt x="1965" y="1156"/>
                    <a:pt x="1998" y="1170"/>
                    <a:pt x="2017" y="1197"/>
                  </a:cubicBezTo>
                  <a:cubicBezTo>
                    <a:pt x="2053" y="1249"/>
                    <a:pt x="2030" y="1325"/>
                    <a:pt x="1968" y="1369"/>
                  </a:cubicBezTo>
                  <a:lnTo>
                    <a:pt x="1942" y="1387"/>
                  </a:lnTo>
                  <a:lnTo>
                    <a:pt x="1805" y="1612"/>
                  </a:lnTo>
                  <a:lnTo>
                    <a:pt x="2075" y="1422"/>
                  </a:lnTo>
                  <a:cubicBezTo>
                    <a:pt x="2103" y="1402"/>
                    <a:pt x="2135" y="1392"/>
                    <a:pt x="2165" y="1392"/>
                  </a:cubicBezTo>
                  <a:cubicBezTo>
                    <a:pt x="2201" y="1392"/>
                    <a:pt x="2233" y="1406"/>
                    <a:pt x="2253" y="1433"/>
                  </a:cubicBezTo>
                  <a:cubicBezTo>
                    <a:pt x="2289" y="1483"/>
                    <a:pt x="2267" y="1561"/>
                    <a:pt x="2204" y="1604"/>
                  </a:cubicBezTo>
                  <a:lnTo>
                    <a:pt x="2178" y="1623"/>
                  </a:lnTo>
                  <a:lnTo>
                    <a:pt x="2041" y="1847"/>
                  </a:lnTo>
                  <a:lnTo>
                    <a:pt x="2041" y="1847"/>
                  </a:lnTo>
                  <a:lnTo>
                    <a:pt x="2311" y="1657"/>
                  </a:lnTo>
                  <a:cubicBezTo>
                    <a:pt x="2339" y="1638"/>
                    <a:pt x="2371" y="1628"/>
                    <a:pt x="2400" y="1628"/>
                  </a:cubicBezTo>
                  <a:cubicBezTo>
                    <a:pt x="2436" y="1628"/>
                    <a:pt x="2469" y="1642"/>
                    <a:pt x="2489" y="1671"/>
                  </a:cubicBezTo>
                  <a:cubicBezTo>
                    <a:pt x="2529" y="1723"/>
                    <a:pt x="2508" y="1799"/>
                    <a:pt x="2445" y="1845"/>
                  </a:cubicBezTo>
                  <a:lnTo>
                    <a:pt x="1730" y="2347"/>
                  </a:lnTo>
                  <a:cubicBezTo>
                    <a:pt x="1702" y="2366"/>
                    <a:pt x="1670" y="2376"/>
                    <a:pt x="1640" y="2376"/>
                  </a:cubicBezTo>
                  <a:cubicBezTo>
                    <a:pt x="1604" y="2376"/>
                    <a:pt x="1571" y="2362"/>
                    <a:pt x="1552" y="2334"/>
                  </a:cubicBezTo>
                  <a:cubicBezTo>
                    <a:pt x="1523" y="2292"/>
                    <a:pt x="1535" y="2232"/>
                    <a:pt x="1575" y="2187"/>
                  </a:cubicBezTo>
                  <a:lnTo>
                    <a:pt x="1719" y="1950"/>
                  </a:lnTo>
                  <a:lnTo>
                    <a:pt x="1494" y="2109"/>
                  </a:lnTo>
                  <a:cubicBezTo>
                    <a:pt x="1465" y="2129"/>
                    <a:pt x="1433" y="2139"/>
                    <a:pt x="1404" y="2139"/>
                  </a:cubicBezTo>
                  <a:cubicBezTo>
                    <a:pt x="1368" y="2139"/>
                    <a:pt x="1335" y="2125"/>
                    <a:pt x="1316" y="2098"/>
                  </a:cubicBezTo>
                  <a:cubicBezTo>
                    <a:pt x="1287" y="2056"/>
                    <a:pt x="1299" y="1997"/>
                    <a:pt x="1339" y="1951"/>
                  </a:cubicBezTo>
                  <a:lnTo>
                    <a:pt x="1483" y="1714"/>
                  </a:lnTo>
                  <a:lnTo>
                    <a:pt x="1256" y="1873"/>
                  </a:lnTo>
                  <a:cubicBezTo>
                    <a:pt x="1228" y="1893"/>
                    <a:pt x="1196" y="1903"/>
                    <a:pt x="1166" y="1903"/>
                  </a:cubicBezTo>
                  <a:cubicBezTo>
                    <a:pt x="1131" y="1903"/>
                    <a:pt x="1098" y="1889"/>
                    <a:pt x="1078" y="1861"/>
                  </a:cubicBezTo>
                  <a:cubicBezTo>
                    <a:pt x="1050" y="1819"/>
                    <a:pt x="1060" y="1761"/>
                    <a:pt x="1098" y="1717"/>
                  </a:cubicBezTo>
                  <a:lnTo>
                    <a:pt x="1244" y="1478"/>
                  </a:lnTo>
                  <a:lnTo>
                    <a:pt x="1244" y="1478"/>
                  </a:lnTo>
                  <a:lnTo>
                    <a:pt x="1019" y="1635"/>
                  </a:lnTo>
                  <a:cubicBezTo>
                    <a:pt x="991" y="1655"/>
                    <a:pt x="959" y="1664"/>
                    <a:pt x="929" y="1664"/>
                  </a:cubicBezTo>
                  <a:cubicBezTo>
                    <a:pt x="893" y="1664"/>
                    <a:pt x="860" y="1650"/>
                    <a:pt x="841" y="1623"/>
                  </a:cubicBezTo>
                  <a:cubicBezTo>
                    <a:pt x="811" y="1581"/>
                    <a:pt x="824" y="1520"/>
                    <a:pt x="865" y="1477"/>
                  </a:cubicBezTo>
                  <a:lnTo>
                    <a:pt x="1010" y="1240"/>
                  </a:lnTo>
                  <a:lnTo>
                    <a:pt x="783" y="1401"/>
                  </a:lnTo>
                  <a:cubicBezTo>
                    <a:pt x="755" y="1420"/>
                    <a:pt x="724" y="1430"/>
                    <a:pt x="694" y="1430"/>
                  </a:cubicBezTo>
                  <a:cubicBezTo>
                    <a:pt x="658" y="1430"/>
                    <a:pt x="625" y="1415"/>
                    <a:pt x="606" y="1387"/>
                  </a:cubicBezTo>
                  <a:cubicBezTo>
                    <a:pt x="575" y="1344"/>
                    <a:pt x="588" y="1282"/>
                    <a:pt x="633" y="1237"/>
                  </a:cubicBezTo>
                  <a:lnTo>
                    <a:pt x="776" y="1002"/>
                  </a:lnTo>
                  <a:lnTo>
                    <a:pt x="548" y="1165"/>
                  </a:lnTo>
                  <a:cubicBezTo>
                    <a:pt x="519" y="1184"/>
                    <a:pt x="487" y="1194"/>
                    <a:pt x="458" y="1194"/>
                  </a:cubicBezTo>
                  <a:cubicBezTo>
                    <a:pt x="422" y="1194"/>
                    <a:pt x="389" y="1180"/>
                    <a:pt x="369" y="1153"/>
                  </a:cubicBezTo>
                  <a:cubicBezTo>
                    <a:pt x="340" y="1111"/>
                    <a:pt x="350" y="1053"/>
                    <a:pt x="391" y="1007"/>
                  </a:cubicBezTo>
                  <a:lnTo>
                    <a:pt x="535" y="770"/>
                  </a:lnTo>
                  <a:lnTo>
                    <a:pt x="310" y="928"/>
                  </a:lnTo>
                  <a:cubicBezTo>
                    <a:pt x="282" y="948"/>
                    <a:pt x="250" y="958"/>
                    <a:pt x="220" y="958"/>
                  </a:cubicBezTo>
                  <a:cubicBezTo>
                    <a:pt x="184" y="958"/>
                    <a:pt x="152" y="944"/>
                    <a:pt x="132" y="917"/>
                  </a:cubicBezTo>
                  <a:cubicBezTo>
                    <a:pt x="96" y="866"/>
                    <a:pt x="118" y="789"/>
                    <a:pt x="181" y="745"/>
                  </a:cubicBezTo>
                  <a:lnTo>
                    <a:pt x="896" y="243"/>
                  </a:lnTo>
                  <a:cubicBezTo>
                    <a:pt x="924" y="223"/>
                    <a:pt x="956" y="214"/>
                    <a:pt x="986" y="214"/>
                  </a:cubicBezTo>
                  <a:close/>
                  <a:moveTo>
                    <a:pt x="848" y="1"/>
                  </a:moveTo>
                  <a:cubicBezTo>
                    <a:pt x="794" y="1"/>
                    <a:pt x="741" y="21"/>
                    <a:pt x="701" y="61"/>
                  </a:cubicBezTo>
                  <a:lnTo>
                    <a:pt x="80" y="680"/>
                  </a:lnTo>
                  <a:cubicBezTo>
                    <a:pt x="0" y="761"/>
                    <a:pt x="0" y="892"/>
                    <a:pt x="80" y="975"/>
                  </a:cubicBezTo>
                  <a:lnTo>
                    <a:pt x="1634" y="2527"/>
                  </a:lnTo>
                  <a:cubicBezTo>
                    <a:pt x="1674" y="2568"/>
                    <a:pt x="1727" y="2588"/>
                    <a:pt x="1780" y="2588"/>
                  </a:cubicBezTo>
                  <a:cubicBezTo>
                    <a:pt x="1833" y="2588"/>
                    <a:pt x="1886" y="2568"/>
                    <a:pt x="1927" y="2527"/>
                  </a:cubicBezTo>
                  <a:lnTo>
                    <a:pt x="2547" y="1908"/>
                  </a:lnTo>
                  <a:cubicBezTo>
                    <a:pt x="2627" y="1828"/>
                    <a:pt x="2627" y="1696"/>
                    <a:pt x="2547" y="1614"/>
                  </a:cubicBezTo>
                  <a:lnTo>
                    <a:pt x="994" y="61"/>
                  </a:lnTo>
                  <a:cubicBezTo>
                    <a:pt x="954" y="21"/>
                    <a:pt x="901" y="1"/>
                    <a:pt x="8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8"/>
            <p:cNvSpPr/>
            <p:nvPr/>
          </p:nvSpPr>
          <p:spPr>
            <a:xfrm flipH="1">
              <a:off x="984764" y="1422190"/>
              <a:ext cx="89034" cy="82320"/>
            </a:xfrm>
            <a:custGeom>
              <a:avLst/>
              <a:gdLst/>
              <a:ahLst/>
              <a:cxnLst/>
              <a:rect l="l" t="t" r="r" b="b"/>
              <a:pathLst>
                <a:path w="610" h="564" extrusionOk="0">
                  <a:moveTo>
                    <a:pt x="609" y="0"/>
                  </a:moveTo>
                  <a:lnTo>
                    <a:pt x="146" y="326"/>
                  </a:lnTo>
                  <a:lnTo>
                    <a:pt x="1" y="563"/>
                  </a:lnTo>
                  <a:cubicBezTo>
                    <a:pt x="10" y="553"/>
                    <a:pt x="16" y="543"/>
                    <a:pt x="29" y="536"/>
                  </a:cubicBezTo>
                  <a:lnTo>
                    <a:pt x="472" y="225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8"/>
            <p:cNvSpPr/>
            <p:nvPr/>
          </p:nvSpPr>
          <p:spPr>
            <a:xfrm flipH="1">
              <a:off x="949734" y="1456344"/>
              <a:ext cx="88596" cy="81882"/>
            </a:xfrm>
            <a:custGeom>
              <a:avLst/>
              <a:gdLst/>
              <a:ahLst/>
              <a:cxnLst/>
              <a:rect l="l" t="t" r="r" b="b"/>
              <a:pathLst>
                <a:path w="607" h="561" extrusionOk="0">
                  <a:moveTo>
                    <a:pt x="607" y="0"/>
                  </a:moveTo>
                  <a:lnTo>
                    <a:pt x="145" y="325"/>
                  </a:lnTo>
                  <a:lnTo>
                    <a:pt x="0" y="560"/>
                  </a:lnTo>
                  <a:cubicBezTo>
                    <a:pt x="8" y="552"/>
                    <a:pt x="14" y="545"/>
                    <a:pt x="21" y="539"/>
                  </a:cubicBezTo>
                  <a:lnTo>
                    <a:pt x="469" y="224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8"/>
            <p:cNvSpPr/>
            <p:nvPr/>
          </p:nvSpPr>
          <p:spPr>
            <a:xfrm flipH="1">
              <a:off x="915872" y="1491082"/>
              <a:ext cx="88742" cy="82028"/>
            </a:xfrm>
            <a:custGeom>
              <a:avLst/>
              <a:gdLst/>
              <a:ahLst/>
              <a:cxnLst/>
              <a:rect l="l" t="t" r="r" b="b"/>
              <a:pathLst>
                <a:path w="608" h="562" extrusionOk="0">
                  <a:moveTo>
                    <a:pt x="608" y="1"/>
                  </a:moveTo>
                  <a:lnTo>
                    <a:pt x="146" y="327"/>
                  </a:lnTo>
                  <a:lnTo>
                    <a:pt x="0" y="562"/>
                  </a:lnTo>
                  <a:cubicBezTo>
                    <a:pt x="10" y="553"/>
                    <a:pt x="17" y="545"/>
                    <a:pt x="26" y="537"/>
                  </a:cubicBezTo>
                  <a:lnTo>
                    <a:pt x="470" y="224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8"/>
            <p:cNvSpPr/>
            <p:nvPr/>
          </p:nvSpPr>
          <p:spPr>
            <a:xfrm flipH="1">
              <a:off x="881572" y="1525674"/>
              <a:ext cx="88596" cy="82466"/>
            </a:xfrm>
            <a:custGeom>
              <a:avLst/>
              <a:gdLst/>
              <a:ahLst/>
              <a:cxnLst/>
              <a:rect l="l" t="t" r="r" b="b"/>
              <a:pathLst>
                <a:path w="607" h="565" extrusionOk="0">
                  <a:moveTo>
                    <a:pt x="607" y="1"/>
                  </a:moveTo>
                  <a:lnTo>
                    <a:pt x="145" y="325"/>
                  </a:lnTo>
                  <a:lnTo>
                    <a:pt x="0" y="564"/>
                  </a:lnTo>
                  <a:cubicBezTo>
                    <a:pt x="8" y="555"/>
                    <a:pt x="16" y="544"/>
                    <a:pt x="28" y="536"/>
                  </a:cubicBezTo>
                  <a:lnTo>
                    <a:pt x="470" y="225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8"/>
            <p:cNvSpPr/>
            <p:nvPr/>
          </p:nvSpPr>
          <p:spPr>
            <a:xfrm flipH="1">
              <a:off x="846688" y="1560266"/>
              <a:ext cx="88888" cy="82028"/>
            </a:xfrm>
            <a:custGeom>
              <a:avLst/>
              <a:gdLst/>
              <a:ahLst/>
              <a:cxnLst/>
              <a:rect l="l" t="t" r="r" b="b"/>
              <a:pathLst>
                <a:path w="609" h="562" extrusionOk="0">
                  <a:moveTo>
                    <a:pt x="608" y="0"/>
                  </a:moveTo>
                  <a:lnTo>
                    <a:pt x="145" y="324"/>
                  </a:lnTo>
                  <a:lnTo>
                    <a:pt x="1" y="561"/>
                  </a:lnTo>
                  <a:cubicBezTo>
                    <a:pt x="8" y="552"/>
                    <a:pt x="16" y="543"/>
                    <a:pt x="27" y="536"/>
                  </a:cubicBezTo>
                  <a:lnTo>
                    <a:pt x="471" y="224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8"/>
            <p:cNvSpPr/>
            <p:nvPr/>
          </p:nvSpPr>
          <p:spPr>
            <a:xfrm flipH="1">
              <a:off x="812242" y="1594566"/>
              <a:ext cx="88742" cy="82174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607" y="0"/>
                  </a:moveTo>
                  <a:lnTo>
                    <a:pt x="145" y="325"/>
                  </a:lnTo>
                  <a:lnTo>
                    <a:pt x="1" y="562"/>
                  </a:lnTo>
                  <a:cubicBezTo>
                    <a:pt x="8" y="554"/>
                    <a:pt x="17" y="546"/>
                    <a:pt x="26" y="537"/>
                  </a:cubicBezTo>
                  <a:lnTo>
                    <a:pt x="470" y="225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8"/>
            <p:cNvSpPr/>
            <p:nvPr/>
          </p:nvSpPr>
          <p:spPr>
            <a:xfrm flipH="1">
              <a:off x="968708" y="1388181"/>
              <a:ext cx="147855" cy="109030"/>
            </a:xfrm>
            <a:custGeom>
              <a:avLst/>
              <a:gdLst/>
              <a:ahLst/>
              <a:cxnLst/>
              <a:rect l="l" t="t" r="r" b="b"/>
              <a:pathLst>
                <a:path w="1013" h="747" extrusionOk="0">
                  <a:moveTo>
                    <a:pt x="888" y="1"/>
                  </a:moveTo>
                  <a:cubicBezTo>
                    <a:pt x="858" y="1"/>
                    <a:pt x="827" y="10"/>
                    <a:pt x="799" y="31"/>
                  </a:cubicBezTo>
                  <a:lnTo>
                    <a:pt x="85" y="533"/>
                  </a:lnTo>
                  <a:cubicBezTo>
                    <a:pt x="23" y="576"/>
                    <a:pt x="0" y="654"/>
                    <a:pt x="35" y="705"/>
                  </a:cubicBezTo>
                  <a:cubicBezTo>
                    <a:pt x="55" y="732"/>
                    <a:pt x="87" y="746"/>
                    <a:pt x="123" y="746"/>
                  </a:cubicBezTo>
                  <a:cubicBezTo>
                    <a:pt x="153" y="746"/>
                    <a:pt x="185" y="736"/>
                    <a:pt x="213" y="716"/>
                  </a:cubicBezTo>
                  <a:lnTo>
                    <a:pt x="439" y="558"/>
                  </a:lnTo>
                  <a:lnTo>
                    <a:pt x="902" y="232"/>
                  </a:lnTo>
                  <a:lnTo>
                    <a:pt x="928" y="214"/>
                  </a:lnTo>
                  <a:cubicBezTo>
                    <a:pt x="990" y="170"/>
                    <a:pt x="1013" y="93"/>
                    <a:pt x="977" y="42"/>
                  </a:cubicBezTo>
                  <a:cubicBezTo>
                    <a:pt x="957" y="15"/>
                    <a:pt x="924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8"/>
            <p:cNvSpPr/>
            <p:nvPr/>
          </p:nvSpPr>
          <p:spPr>
            <a:xfrm flipH="1">
              <a:off x="933970" y="1422919"/>
              <a:ext cx="146979" cy="108884"/>
            </a:xfrm>
            <a:custGeom>
              <a:avLst/>
              <a:gdLst/>
              <a:ahLst/>
              <a:cxnLst/>
              <a:rect l="l" t="t" r="r" b="b"/>
              <a:pathLst>
                <a:path w="1007" h="746" extrusionOk="0">
                  <a:moveTo>
                    <a:pt x="882" y="1"/>
                  </a:moveTo>
                  <a:cubicBezTo>
                    <a:pt x="852" y="1"/>
                    <a:pt x="820" y="10"/>
                    <a:pt x="792" y="30"/>
                  </a:cubicBezTo>
                  <a:lnTo>
                    <a:pt x="521" y="221"/>
                  </a:lnTo>
                  <a:lnTo>
                    <a:pt x="78" y="532"/>
                  </a:lnTo>
                  <a:cubicBezTo>
                    <a:pt x="68" y="540"/>
                    <a:pt x="59" y="549"/>
                    <a:pt x="52" y="558"/>
                  </a:cubicBezTo>
                  <a:cubicBezTo>
                    <a:pt x="12" y="604"/>
                    <a:pt x="0" y="662"/>
                    <a:pt x="31" y="704"/>
                  </a:cubicBezTo>
                  <a:cubicBezTo>
                    <a:pt x="50" y="731"/>
                    <a:pt x="83" y="745"/>
                    <a:pt x="119" y="745"/>
                  </a:cubicBezTo>
                  <a:cubicBezTo>
                    <a:pt x="148" y="745"/>
                    <a:pt x="180" y="736"/>
                    <a:pt x="208" y="716"/>
                  </a:cubicBezTo>
                  <a:lnTo>
                    <a:pt x="438" y="553"/>
                  </a:lnTo>
                  <a:lnTo>
                    <a:pt x="901" y="227"/>
                  </a:lnTo>
                  <a:lnTo>
                    <a:pt x="922" y="214"/>
                  </a:lnTo>
                  <a:cubicBezTo>
                    <a:pt x="983" y="169"/>
                    <a:pt x="1006" y="93"/>
                    <a:pt x="970" y="42"/>
                  </a:cubicBezTo>
                  <a:cubicBezTo>
                    <a:pt x="951" y="15"/>
                    <a:pt x="918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8"/>
            <p:cNvSpPr/>
            <p:nvPr/>
          </p:nvSpPr>
          <p:spPr>
            <a:xfrm flipH="1">
              <a:off x="899670" y="1457365"/>
              <a:ext cx="147125" cy="108884"/>
            </a:xfrm>
            <a:custGeom>
              <a:avLst/>
              <a:gdLst/>
              <a:ahLst/>
              <a:cxnLst/>
              <a:rect l="l" t="t" r="r" b="b"/>
              <a:pathLst>
                <a:path w="1008" h="746" extrusionOk="0">
                  <a:moveTo>
                    <a:pt x="885" y="0"/>
                  </a:moveTo>
                  <a:cubicBezTo>
                    <a:pt x="855" y="0"/>
                    <a:pt x="823" y="10"/>
                    <a:pt x="794" y="30"/>
                  </a:cubicBezTo>
                  <a:lnTo>
                    <a:pt x="527" y="217"/>
                  </a:lnTo>
                  <a:lnTo>
                    <a:pt x="79" y="532"/>
                  </a:lnTo>
                  <a:cubicBezTo>
                    <a:pt x="72" y="539"/>
                    <a:pt x="66" y="545"/>
                    <a:pt x="58" y="553"/>
                  </a:cubicBezTo>
                  <a:cubicBezTo>
                    <a:pt x="15" y="598"/>
                    <a:pt x="0" y="660"/>
                    <a:pt x="31" y="703"/>
                  </a:cubicBezTo>
                  <a:cubicBezTo>
                    <a:pt x="50" y="732"/>
                    <a:pt x="84" y="746"/>
                    <a:pt x="120" y="746"/>
                  </a:cubicBezTo>
                  <a:cubicBezTo>
                    <a:pt x="149" y="746"/>
                    <a:pt x="181" y="736"/>
                    <a:pt x="209" y="717"/>
                  </a:cubicBezTo>
                  <a:lnTo>
                    <a:pt x="436" y="558"/>
                  </a:lnTo>
                  <a:lnTo>
                    <a:pt x="899" y="232"/>
                  </a:lnTo>
                  <a:lnTo>
                    <a:pt x="923" y="213"/>
                  </a:lnTo>
                  <a:cubicBezTo>
                    <a:pt x="985" y="169"/>
                    <a:pt x="1007" y="91"/>
                    <a:pt x="972" y="42"/>
                  </a:cubicBezTo>
                  <a:cubicBezTo>
                    <a:pt x="953" y="14"/>
                    <a:pt x="920" y="0"/>
                    <a:pt x="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8"/>
            <p:cNvSpPr/>
            <p:nvPr/>
          </p:nvSpPr>
          <p:spPr>
            <a:xfrm flipH="1">
              <a:off x="865225" y="1491958"/>
              <a:ext cx="146979" cy="108884"/>
            </a:xfrm>
            <a:custGeom>
              <a:avLst/>
              <a:gdLst/>
              <a:ahLst/>
              <a:cxnLst/>
              <a:rect l="l" t="t" r="r" b="b"/>
              <a:pathLst>
                <a:path w="1007" h="746" extrusionOk="0">
                  <a:moveTo>
                    <a:pt x="883" y="0"/>
                  </a:moveTo>
                  <a:cubicBezTo>
                    <a:pt x="853" y="0"/>
                    <a:pt x="821" y="10"/>
                    <a:pt x="793" y="31"/>
                  </a:cubicBezTo>
                  <a:lnTo>
                    <a:pt x="522" y="220"/>
                  </a:lnTo>
                  <a:lnTo>
                    <a:pt x="78" y="533"/>
                  </a:lnTo>
                  <a:cubicBezTo>
                    <a:pt x="68" y="539"/>
                    <a:pt x="62" y="548"/>
                    <a:pt x="53" y="558"/>
                  </a:cubicBezTo>
                  <a:cubicBezTo>
                    <a:pt x="13" y="602"/>
                    <a:pt x="0" y="661"/>
                    <a:pt x="30" y="703"/>
                  </a:cubicBezTo>
                  <a:cubicBezTo>
                    <a:pt x="50" y="731"/>
                    <a:pt x="82" y="745"/>
                    <a:pt x="118" y="745"/>
                  </a:cubicBezTo>
                  <a:cubicBezTo>
                    <a:pt x="148" y="745"/>
                    <a:pt x="180" y="736"/>
                    <a:pt x="208" y="716"/>
                  </a:cubicBezTo>
                  <a:lnTo>
                    <a:pt x="432" y="559"/>
                  </a:lnTo>
                  <a:lnTo>
                    <a:pt x="894" y="234"/>
                  </a:lnTo>
                  <a:lnTo>
                    <a:pt x="922" y="213"/>
                  </a:lnTo>
                  <a:cubicBezTo>
                    <a:pt x="984" y="170"/>
                    <a:pt x="1006" y="92"/>
                    <a:pt x="971" y="42"/>
                  </a:cubicBezTo>
                  <a:cubicBezTo>
                    <a:pt x="952" y="14"/>
                    <a:pt x="919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8"/>
            <p:cNvSpPr/>
            <p:nvPr/>
          </p:nvSpPr>
          <p:spPr>
            <a:xfrm flipH="1">
              <a:off x="830633" y="1526404"/>
              <a:ext cx="146979" cy="109030"/>
            </a:xfrm>
            <a:custGeom>
              <a:avLst/>
              <a:gdLst/>
              <a:ahLst/>
              <a:cxnLst/>
              <a:rect l="l" t="t" r="r" b="b"/>
              <a:pathLst>
                <a:path w="1007" h="747" extrusionOk="0">
                  <a:moveTo>
                    <a:pt x="883" y="1"/>
                  </a:moveTo>
                  <a:cubicBezTo>
                    <a:pt x="853" y="1"/>
                    <a:pt x="821" y="10"/>
                    <a:pt x="794" y="30"/>
                  </a:cubicBezTo>
                  <a:lnTo>
                    <a:pt x="521" y="222"/>
                  </a:lnTo>
                  <a:lnTo>
                    <a:pt x="79" y="533"/>
                  </a:lnTo>
                  <a:cubicBezTo>
                    <a:pt x="67" y="540"/>
                    <a:pt x="59" y="551"/>
                    <a:pt x="49" y="560"/>
                  </a:cubicBezTo>
                  <a:cubicBezTo>
                    <a:pt x="11" y="603"/>
                    <a:pt x="1" y="661"/>
                    <a:pt x="30" y="704"/>
                  </a:cubicBezTo>
                  <a:cubicBezTo>
                    <a:pt x="50" y="732"/>
                    <a:pt x="83" y="746"/>
                    <a:pt x="119" y="746"/>
                  </a:cubicBezTo>
                  <a:cubicBezTo>
                    <a:pt x="148" y="746"/>
                    <a:pt x="180" y="737"/>
                    <a:pt x="207" y="717"/>
                  </a:cubicBezTo>
                  <a:lnTo>
                    <a:pt x="435" y="557"/>
                  </a:lnTo>
                  <a:lnTo>
                    <a:pt x="897" y="233"/>
                  </a:lnTo>
                  <a:lnTo>
                    <a:pt x="922" y="213"/>
                  </a:lnTo>
                  <a:cubicBezTo>
                    <a:pt x="985" y="170"/>
                    <a:pt x="1007" y="92"/>
                    <a:pt x="971" y="42"/>
                  </a:cubicBezTo>
                  <a:cubicBezTo>
                    <a:pt x="952" y="15"/>
                    <a:pt x="919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8"/>
            <p:cNvSpPr/>
            <p:nvPr/>
          </p:nvSpPr>
          <p:spPr>
            <a:xfrm flipH="1">
              <a:off x="796187" y="1560850"/>
              <a:ext cx="147125" cy="109030"/>
            </a:xfrm>
            <a:custGeom>
              <a:avLst/>
              <a:gdLst/>
              <a:ahLst/>
              <a:cxnLst/>
              <a:rect l="l" t="t" r="r" b="b"/>
              <a:pathLst>
                <a:path w="1008" h="747" extrusionOk="0">
                  <a:moveTo>
                    <a:pt x="884" y="1"/>
                  </a:moveTo>
                  <a:cubicBezTo>
                    <a:pt x="854" y="1"/>
                    <a:pt x="822" y="10"/>
                    <a:pt x="794" y="30"/>
                  </a:cubicBezTo>
                  <a:lnTo>
                    <a:pt x="524" y="220"/>
                  </a:lnTo>
                  <a:lnTo>
                    <a:pt x="80" y="532"/>
                  </a:lnTo>
                  <a:cubicBezTo>
                    <a:pt x="69" y="540"/>
                    <a:pt x="61" y="550"/>
                    <a:pt x="54" y="558"/>
                  </a:cubicBezTo>
                  <a:cubicBezTo>
                    <a:pt x="14" y="604"/>
                    <a:pt x="1" y="663"/>
                    <a:pt x="31" y="705"/>
                  </a:cubicBezTo>
                  <a:cubicBezTo>
                    <a:pt x="50" y="733"/>
                    <a:pt x="83" y="747"/>
                    <a:pt x="119" y="747"/>
                  </a:cubicBezTo>
                  <a:cubicBezTo>
                    <a:pt x="148" y="747"/>
                    <a:pt x="180" y="737"/>
                    <a:pt x="209" y="716"/>
                  </a:cubicBezTo>
                  <a:lnTo>
                    <a:pt x="434" y="557"/>
                  </a:lnTo>
                  <a:lnTo>
                    <a:pt x="896" y="233"/>
                  </a:lnTo>
                  <a:lnTo>
                    <a:pt x="924" y="213"/>
                  </a:lnTo>
                  <a:cubicBezTo>
                    <a:pt x="986" y="170"/>
                    <a:pt x="1008" y="92"/>
                    <a:pt x="972" y="42"/>
                  </a:cubicBezTo>
                  <a:cubicBezTo>
                    <a:pt x="953" y="15"/>
                    <a:pt x="920" y="1"/>
                    <a:pt x="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8"/>
            <p:cNvSpPr/>
            <p:nvPr/>
          </p:nvSpPr>
          <p:spPr>
            <a:xfrm flipH="1">
              <a:off x="761595" y="1595296"/>
              <a:ext cx="147125" cy="108884"/>
            </a:xfrm>
            <a:custGeom>
              <a:avLst/>
              <a:gdLst/>
              <a:ahLst/>
              <a:cxnLst/>
              <a:rect l="l" t="t" r="r" b="b"/>
              <a:pathLst>
                <a:path w="1008" h="746" extrusionOk="0">
                  <a:moveTo>
                    <a:pt x="883" y="1"/>
                  </a:moveTo>
                  <a:cubicBezTo>
                    <a:pt x="854" y="1"/>
                    <a:pt x="822" y="11"/>
                    <a:pt x="793" y="30"/>
                  </a:cubicBezTo>
                  <a:lnTo>
                    <a:pt x="523" y="220"/>
                  </a:lnTo>
                  <a:lnTo>
                    <a:pt x="79" y="532"/>
                  </a:lnTo>
                  <a:cubicBezTo>
                    <a:pt x="69" y="541"/>
                    <a:pt x="60" y="549"/>
                    <a:pt x="53" y="557"/>
                  </a:cubicBezTo>
                  <a:cubicBezTo>
                    <a:pt x="12" y="602"/>
                    <a:pt x="0" y="661"/>
                    <a:pt x="30" y="704"/>
                  </a:cubicBezTo>
                  <a:cubicBezTo>
                    <a:pt x="49" y="732"/>
                    <a:pt x="82" y="746"/>
                    <a:pt x="118" y="746"/>
                  </a:cubicBezTo>
                  <a:cubicBezTo>
                    <a:pt x="148" y="746"/>
                    <a:pt x="180" y="736"/>
                    <a:pt x="208" y="717"/>
                  </a:cubicBezTo>
                  <a:lnTo>
                    <a:pt x="923" y="215"/>
                  </a:lnTo>
                  <a:cubicBezTo>
                    <a:pt x="984" y="170"/>
                    <a:pt x="1007" y="93"/>
                    <a:pt x="971" y="43"/>
                  </a:cubicBezTo>
                  <a:cubicBezTo>
                    <a:pt x="952" y="15"/>
                    <a:pt x="919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8"/>
            <p:cNvSpPr/>
            <p:nvPr/>
          </p:nvSpPr>
          <p:spPr>
            <a:xfrm flipH="1">
              <a:off x="1240773" y="1357384"/>
              <a:ext cx="383576" cy="377738"/>
            </a:xfrm>
            <a:custGeom>
              <a:avLst/>
              <a:gdLst/>
              <a:ahLst/>
              <a:cxnLst/>
              <a:rect l="l" t="t" r="r" b="b"/>
              <a:pathLst>
                <a:path w="2628" h="2588" extrusionOk="0">
                  <a:moveTo>
                    <a:pt x="1641" y="214"/>
                  </a:moveTo>
                  <a:cubicBezTo>
                    <a:pt x="1670" y="214"/>
                    <a:pt x="1702" y="224"/>
                    <a:pt x="1730" y="244"/>
                  </a:cubicBezTo>
                  <a:lnTo>
                    <a:pt x="2444" y="747"/>
                  </a:lnTo>
                  <a:cubicBezTo>
                    <a:pt x="2506" y="790"/>
                    <a:pt x="2528" y="868"/>
                    <a:pt x="2492" y="918"/>
                  </a:cubicBezTo>
                  <a:cubicBezTo>
                    <a:pt x="2473" y="946"/>
                    <a:pt x="2441" y="960"/>
                    <a:pt x="2405" y="960"/>
                  </a:cubicBezTo>
                  <a:cubicBezTo>
                    <a:pt x="2375" y="960"/>
                    <a:pt x="2343" y="950"/>
                    <a:pt x="2315" y="929"/>
                  </a:cubicBezTo>
                  <a:lnTo>
                    <a:pt x="2089" y="771"/>
                  </a:lnTo>
                  <a:lnTo>
                    <a:pt x="2234" y="1008"/>
                  </a:lnTo>
                  <a:cubicBezTo>
                    <a:pt x="2274" y="1054"/>
                    <a:pt x="2285" y="1112"/>
                    <a:pt x="2255" y="1154"/>
                  </a:cubicBezTo>
                  <a:cubicBezTo>
                    <a:pt x="2236" y="1181"/>
                    <a:pt x="2203" y="1196"/>
                    <a:pt x="2167" y="1196"/>
                  </a:cubicBezTo>
                  <a:cubicBezTo>
                    <a:pt x="2137" y="1196"/>
                    <a:pt x="2105" y="1186"/>
                    <a:pt x="2078" y="1166"/>
                  </a:cubicBezTo>
                  <a:lnTo>
                    <a:pt x="1848" y="1003"/>
                  </a:lnTo>
                  <a:lnTo>
                    <a:pt x="1991" y="1238"/>
                  </a:lnTo>
                  <a:cubicBezTo>
                    <a:pt x="2037" y="1283"/>
                    <a:pt x="2049" y="1345"/>
                    <a:pt x="2020" y="1390"/>
                  </a:cubicBezTo>
                  <a:cubicBezTo>
                    <a:pt x="2000" y="1418"/>
                    <a:pt x="1967" y="1432"/>
                    <a:pt x="1931" y="1432"/>
                  </a:cubicBezTo>
                  <a:cubicBezTo>
                    <a:pt x="1902" y="1432"/>
                    <a:pt x="1870" y="1422"/>
                    <a:pt x="1842" y="1403"/>
                  </a:cubicBezTo>
                  <a:lnTo>
                    <a:pt x="1615" y="1244"/>
                  </a:lnTo>
                  <a:lnTo>
                    <a:pt x="1759" y="1480"/>
                  </a:lnTo>
                  <a:cubicBezTo>
                    <a:pt x="1801" y="1524"/>
                    <a:pt x="1812" y="1583"/>
                    <a:pt x="1784" y="1625"/>
                  </a:cubicBezTo>
                  <a:cubicBezTo>
                    <a:pt x="1764" y="1653"/>
                    <a:pt x="1731" y="1667"/>
                    <a:pt x="1696" y="1667"/>
                  </a:cubicBezTo>
                  <a:cubicBezTo>
                    <a:pt x="1666" y="1667"/>
                    <a:pt x="1634" y="1658"/>
                    <a:pt x="1605" y="1638"/>
                  </a:cubicBezTo>
                  <a:lnTo>
                    <a:pt x="1382" y="1480"/>
                  </a:lnTo>
                  <a:lnTo>
                    <a:pt x="1526" y="1717"/>
                  </a:lnTo>
                  <a:cubicBezTo>
                    <a:pt x="1564" y="1760"/>
                    <a:pt x="1575" y="1819"/>
                    <a:pt x="1546" y="1861"/>
                  </a:cubicBezTo>
                  <a:cubicBezTo>
                    <a:pt x="1527" y="1889"/>
                    <a:pt x="1494" y="1903"/>
                    <a:pt x="1458" y="1903"/>
                  </a:cubicBezTo>
                  <a:cubicBezTo>
                    <a:pt x="1428" y="1903"/>
                    <a:pt x="1396" y="1893"/>
                    <a:pt x="1368" y="1873"/>
                  </a:cubicBezTo>
                  <a:lnTo>
                    <a:pt x="1141" y="1714"/>
                  </a:lnTo>
                  <a:lnTo>
                    <a:pt x="1287" y="1950"/>
                  </a:lnTo>
                  <a:cubicBezTo>
                    <a:pt x="1327" y="1994"/>
                    <a:pt x="1340" y="2055"/>
                    <a:pt x="1309" y="2097"/>
                  </a:cubicBezTo>
                  <a:cubicBezTo>
                    <a:pt x="1289" y="2124"/>
                    <a:pt x="1257" y="2138"/>
                    <a:pt x="1221" y="2138"/>
                  </a:cubicBezTo>
                  <a:cubicBezTo>
                    <a:pt x="1191" y="2138"/>
                    <a:pt x="1159" y="2128"/>
                    <a:pt x="1131" y="2108"/>
                  </a:cubicBezTo>
                  <a:lnTo>
                    <a:pt x="904" y="1949"/>
                  </a:lnTo>
                  <a:lnTo>
                    <a:pt x="1050" y="2186"/>
                  </a:lnTo>
                  <a:cubicBezTo>
                    <a:pt x="1090" y="2231"/>
                    <a:pt x="1102" y="2290"/>
                    <a:pt x="1072" y="2332"/>
                  </a:cubicBezTo>
                  <a:cubicBezTo>
                    <a:pt x="1052" y="2360"/>
                    <a:pt x="1019" y="2375"/>
                    <a:pt x="983" y="2375"/>
                  </a:cubicBezTo>
                  <a:cubicBezTo>
                    <a:pt x="953" y="2375"/>
                    <a:pt x="922" y="2365"/>
                    <a:pt x="894" y="2346"/>
                  </a:cubicBezTo>
                  <a:lnTo>
                    <a:pt x="180" y="1844"/>
                  </a:lnTo>
                  <a:cubicBezTo>
                    <a:pt x="121" y="1799"/>
                    <a:pt x="100" y="1723"/>
                    <a:pt x="134" y="1672"/>
                  </a:cubicBezTo>
                  <a:cubicBezTo>
                    <a:pt x="154" y="1644"/>
                    <a:pt x="188" y="1630"/>
                    <a:pt x="224" y="1630"/>
                  </a:cubicBezTo>
                  <a:cubicBezTo>
                    <a:pt x="253" y="1630"/>
                    <a:pt x="285" y="1639"/>
                    <a:pt x="313" y="1659"/>
                  </a:cubicBezTo>
                  <a:lnTo>
                    <a:pt x="583" y="1849"/>
                  </a:lnTo>
                  <a:lnTo>
                    <a:pt x="583" y="1849"/>
                  </a:lnTo>
                  <a:lnTo>
                    <a:pt x="445" y="1624"/>
                  </a:lnTo>
                  <a:lnTo>
                    <a:pt x="419" y="1606"/>
                  </a:lnTo>
                  <a:cubicBezTo>
                    <a:pt x="358" y="1562"/>
                    <a:pt x="335" y="1485"/>
                    <a:pt x="371" y="1434"/>
                  </a:cubicBezTo>
                  <a:cubicBezTo>
                    <a:pt x="390" y="1407"/>
                    <a:pt x="423" y="1394"/>
                    <a:pt x="459" y="1394"/>
                  </a:cubicBezTo>
                  <a:cubicBezTo>
                    <a:pt x="488" y="1394"/>
                    <a:pt x="520" y="1403"/>
                    <a:pt x="549" y="1423"/>
                  </a:cubicBezTo>
                  <a:lnTo>
                    <a:pt x="819" y="1613"/>
                  </a:lnTo>
                  <a:lnTo>
                    <a:pt x="819" y="1613"/>
                  </a:lnTo>
                  <a:lnTo>
                    <a:pt x="682" y="1388"/>
                  </a:lnTo>
                  <a:lnTo>
                    <a:pt x="655" y="1370"/>
                  </a:lnTo>
                  <a:cubicBezTo>
                    <a:pt x="593" y="1327"/>
                    <a:pt x="571" y="1249"/>
                    <a:pt x="607" y="1198"/>
                  </a:cubicBezTo>
                  <a:cubicBezTo>
                    <a:pt x="626" y="1171"/>
                    <a:pt x="659" y="1157"/>
                    <a:pt x="695" y="1157"/>
                  </a:cubicBezTo>
                  <a:cubicBezTo>
                    <a:pt x="725" y="1157"/>
                    <a:pt x="757" y="1167"/>
                    <a:pt x="785" y="1187"/>
                  </a:cubicBezTo>
                  <a:lnTo>
                    <a:pt x="1057" y="1378"/>
                  </a:lnTo>
                  <a:lnTo>
                    <a:pt x="920" y="1154"/>
                  </a:lnTo>
                  <a:lnTo>
                    <a:pt x="891" y="1134"/>
                  </a:lnTo>
                  <a:cubicBezTo>
                    <a:pt x="829" y="1091"/>
                    <a:pt x="807" y="1013"/>
                    <a:pt x="842" y="963"/>
                  </a:cubicBezTo>
                  <a:cubicBezTo>
                    <a:pt x="862" y="935"/>
                    <a:pt x="895" y="921"/>
                    <a:pt x="931" y="921"/>
                  </a:cubicBezTo>
                  <a:cubicBezTo>
                    <a:pt x="960" y="921"/>
                    <a:pt x="992" y="931"/>
                    <a:pt x="1020" y="950"/>
                  </a:cubicBezTo>
                  <a:lnTo>
                    <a:pt x="1290" y="1140"/>
                  </a:lnTo>
                  <a:lnTo>
                    <a:pt x="1154" y="917"/>
                  </a:lnTo>
                  <a:lnTo>
                    <a:pt x="1128" y="898"/>
                  </a:lnTo>
                  <a:cubicBezTo>
                    <a:pt x="1065" y="854"/>
                    <a:pt x="1043" y="776"/>
                    <a:pt x="1078" y="727"/>
                  </a:cubicBezTo>
                  <a:cubicBezTo>
                    <a:pt x="1098" y="699"/>
                    <a:pt x="1130" y="685"/>
                    <a:pt x="1166" y="685"/>
                  </a:cubicBezTo>
                  <a:cubicBezTo>
                    <a:pt x="1196" y="685"/>
                    <a:pt x="1228" y="695"/>
                    <a:pt x="1256" y="715"/>
                  </a:cubicBezTo>
                  <a:lnTo>
                    <a:pt x="1524" y="903"/>
                  </a:lnTo>
                  <a:lnTo>
                    <a:pt x="1387" y="679"/>
                  </a:lnTo>
                  <a:lnTo>
                    <a:pt x="1364" y="664"/>
                  </a:lnTo>
                  <a:cubicBezTo>
                    <a:pt x="1303" y="620"/>
                    <a:pt x="1280" y="543"/>
                    <a:pt x="1315" y="492"/>
                  </a:cubicBezTo>
                  <a:cubicBezTo>
                    <a:pt x="1335" y="465"/>
                    <a:pt x="1368" y="451"/>
                    <a:pt x="1404" y="451"/>
                  </a:cubicBezTo>
                  <a:cubicBezTo>
                    <a:pt x="1433" y="451"/>
                    <a:pt x="1465" y="460"/>
                    <a:pt x="1494" y="480"/>
                  </a:cubicBezTo>
                  <a:lnTo>
                    <a:pt x="1765" y="671"/>
                  </a:lnTo>
                  <a:lnTo>
                    <a:pt x="1765" y="671"/>
                  </a:lnTo>
                  <a:lnTo>
                    <a:pt x="1628" y="447"/>
                  </a:lnTo>
                  <a:lnTo>
                    <a:pt x="1600" y="427"/>
                  </a:lnTo>
                  <a:cubicBezTo>
                    <a:pt x="1538" y="384"/>
                    <a:pt x="1516" y="306"/>
                    <a:pt x="1552" y="257"/>
                  </a:cubicBezTo>
                  <a:cubicBezTo>
                    <a:pt x="1571" y="229"/>
                    <a:pt x="1604" y="214"/>
                    <a:pt x="1641" y="214"/>
                  </a:cubicBezTo>
                  <a:close/>
                  <a:moveTo>
                    <a:pt x="1781" y="0"/>
                  </a:moveTo>
                  <a:cubicBezTo>
                    <a:pt x="1728" y="0"/>
                    <a:pt x="1674" y="20"/>
                    <a:pt x="1633" y="60"/>
                  </a:cubicBezTo>
                  <a:lnTo>
                    <a:pt x="81" y="1614"/>
                  </a:lnTo>
                  <a:cubicBezTo>
                    <a:pt x="0" y="1694"/>
                    <a:pt x="0" y="1826"/>
                    <a:pt x="81" y="1908"/>
                  </a:cubicBezTo>
                  <a:lnTo>
                    <a:pt x="701" y="2527"/>
                  </a:lnTo>
                  <a:cubicBezTo>
                    <a:pt x="741" y="2568"/>
                    <a:pt x="794" y="2588"/>
                    <a:pt x="847" y="2588"/>
                  </a:cubicBezTo>
                  <a:cubicBezTo>
                    <a:pt x="900" y="2588"/>
                    <a:pt x="954" y="2568"/>
                    <a:pt x="994" y="2527"/>
                  </a:cubicBezTo>
                  <a:lnTo>
                    <a:pt x="2547" y="975"/>
                  </a:lnTo>
                  <a:cubicBezTo>
                    <a:pt x="2627" y="893"/>
                    <a:pt x="2627" y="762"/>
                    <a:pt x="2547" y="680"/>
                  </a:cubicBezTo>
                  <a:lnTo>
                    <a:pt x="1927" y="60"/>
                  </a:lnTo>
                  <a:cubicBezTo>
                    <a:pt x="1887" y="20"/>
                    <a:pt x="1834" y="0"/>
                    <a:pt x="17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8"/>
            <p:cNvSpPr/>
            <p:nvPr/>
          </p:nvSpPr>
          <p:spPr>
            <a:xfrm flipH="1">
              <a:off x="1297842" y="1422481"/>
              <a:ext cx="88742" cy="82028"/>
            </a:xfrm>
            <a:custGeom>
              <a:avLst/>
              <a:gdLst/>
              <a:ahLst/>
              <a:cxnLst/>
              <a:rect l="l" t="t" r="r" b="b"/>
              <a:pathLst>
                <a:path w="608" h="562" extrusionOk="0">
                  <a:moveTo>
                    <a:pt x="1" y="0"/>
                  </a:moveTo>
                  <a:lnTo>
                    <a:pt x="138" y="224"/>
                  </a:lnTo>
                  <a:lnTo>
                    <a:pt x="581" y="535"/>
                  </a:lnTo>
                  <a:cubicBezTo>
                    <a:pt x="591" y="541"/>
                    <a:pt x="599" y="552"/>
                    <a:pt x="607" y="561"/>
                  </a:cubicBezTo>
                  <a:lnTo>
                    <a:pt x="462" y="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8"/>
            <p:cNvSpPr/>
            <p:nvPr/>
          </p:nvSpPr>
          <p:spPr>
            <a:xfrm flipH="1">
              <a:off x="1333310" y="1456344"/>
              <a:ext cx="88596" cy="81736"/>
            </a:xfrm>
            <a:custGeom>
              <a:avLst/>
              <a:gdLst/>
              <a:ahLst/>
              <a:cxnLst/>
              <a:rect l="l" t="t" r="r" b="b"/>
              <a:pathLst>
                <a:path w="607" h="560" extrusionOk="0">
                  <a:moveTo>
                    <a:pt x="0" y="0"/>
                  </a:moveTo>
                  <a:lnTo>
                    <a:pt x="137" y="224"/>
                  </a:lnTo>
                  <a:lnTo>
                    <a:pt x="584" y="539"/>
                  </a:lnTo>
                  <a:cubicBezTo>
                    <a:pt x="593" y="545"/>
                    <a:pt x="600" y="552"/>
                    <a:pt x="607" y="559"/>
                  </a:cubicBezTo>
                  <a:lnTo>
                    <a:pt x="463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8"/>
            <p:cNvSpPr/>
            <p:nvPr/>
          </p:nvSpPr>
          <p:spPr>
            <a:xfrm flipH="1">
              <a:off x="1367172" y="1491082"/>
              <a:ext cx="88742" cy="82028"/>
            </a:xfrm>
            <a:custGeom>
              <a:avLst/>
              <a:gdLst/>
              <a:ahLst/>
              <a:cxnLst/>
              <a:rect l="l" t="t" r="r" b="b"/>
              <a:pathLst>
                <a:path w="608" h="562" extrusionOk="0">
                  <a:moveTo>
                    <a:pt x="0" y="1"/>
                  </a:moveTo>
                  <a:lnTo>
                    <a:pt x="136" y="224"/>
                  </a:lnTo>
                  <a:lnTo>
                    <a:pt x="581" y="537"/>
                  </a:lnTo>
                  <a:cubicBezTo>
                    <a:pt x="592" y="545"/>
                    <a:pt x="599" y="553"/>
                    <a:pt x="608" y="562"/>
                  </a:cubicBezTo>
                  <a:lnTo>
                    <a:pt x="462" y="3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8"/>
            <p:cNvSpPr/>
            <p:nvPr/>
          </p:nvSpPr>
          <p:spPr>
            <a:xfrm flipH="1">
              <a:off x="1401326" y="1525966"/>
              <a:ext cx="88596" cy="82174"/>
            </a:xfrm>
            <a:custGeom>
              <a:avLst/>
              <a:gdLst/>
              <a:ahLst/>
              <a:cxnLst/>
              <a:rect l="l" t="t" r="r" b="b"/>
              <a:pathLst>
                <a:path w="607" h="563" extrusionOk="0">
                  <a:moveTo>
                    <a:pt x="0" y="0"/>
                  </a:moveTo>
                  <a:lnTo>
                    <a:pt x="137" y="224"/>
                  </a:lnTo>
                  <a:lnTo>
                    <a:pt x="579" y="536"/>
                  </a:lnTo>
                  <a:cubicBezTo>
                    <a:pt x="590" y="542"/>
                    <a:pt x="598" y="553"/>
                    <a:pt x="606" y="562"/>
                  </a:cubicBezTo>
                  <a:lnTo>
                    <a:pt x="462" y="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8"/>
            <p:cNvSpPr/>
            <p:nvPr/>
          </p:nvSpPr>
          <p:spPr>
            <a:xfrm flipH="1">
              <a:off x="1436356" y="1560412"/>
              <a:ext cx="88742" cy="81882"/>
            </a:xfrm>
            <a:custGeom>
              <a:avLst/>
              <a:gdLst/>
              <a:ahLst/>
              <a:cxnLst/>
              <a:rect l="l" t="t" r="r" b="b"/>
              <a:pathLst>
                <a:path w="608" h="561" extrusionOk="0">
                  <a:moveTo>
                    <a:pt x="1" y="0"/>
                  </a:moveTo>
                  <a:lnTo>
                    <a:pt x="138" y="224"/>
                  </a:lnTo>
                  <a:lnTo>
                    <a:pt x="582" y="537"/>
                  </a:lnTo>
                  <a:cubicBezTo>
                    <a:pt x="593" y="542"/>
                    <a:pt x="601" y="551"/>
                    <a:pt x="608" y="560"/>
                  </a:cubicBezTo>
                  <a:lnTo>
                    <a:pt x="464" y="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8"/>
            <p:cNvSpPr/>
            <p:nvPr/>
          </p:nvSpPr>
          <p:spPr>
            <a:xfrm flipH="1">
              <a:off x="1470802" y="1594566"/>
              <a:ext cx="88596" cy="82174"/>
            </a:xfrm>
            <a:custGeom>
              <a:avLst/>
              <a:gdLst/>
              <a:ahLst/>
              <a:cxnLst/>
              <a:rect l="l" t="t" r="r" b="b"/>
              <a:pathLst>
                <a:path w="607" h="563" extrusionOk="0">
                  <a:moveTo>
                    <a:pt x="0" y="0"/>
                  </a:moveTo>
                  <a:lnTo>
                    <a:pt x="138" y="225"/>
                  </a:lnTo>
                  <a:lnTo>
                    <a:pt x="583" y="537"/>
                  </a:lnTo>
                  <a:cubicBezTo>
                    <a:pt x="593" y="546"/>
                    <a:pt x="599" y="554"/>
                    <a:pt x="607" y="562"/>
                  </a:cubicBezTo>
                  <a:lnTo>
                    <a:pt x="462" y="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8"/>
            <p:cNvSpPr/>
            <p:nvPr/>
          </p:nvSpPr>
          <p:spPr>
            <a:xfrm flipH="1">
              <a:off x="1254931" y="1388327"/>
              <a:ext cx="148147" cy="108738"/>
            </a:xfrm>
            <a:custGeom>
              <a:avLst/>
              <a:gdLst/>
              <a:ahLst/>
              <a:cxnLst/>
              <a:rect l="l" t="t" r="r" b="b"/>
              <a:pathLst>
                <a:path w="1015" h="745" extrusionOk="0">
                  <a:moveTo>
                    <a:pt x="125" y="0"/>
                  </a:moveTo>
                  <a:cubicBezTo>
                    <a:pt x="89" y="0"/>
                    <a:pt x="56" y="14"/>
                    <a:pt x="37" y="41"/>
                  </a:cubicBezTo>
                  <a:cubicBezTo>
                    <a:pt x="1" y="92"/>
                    <a:pt x="24" y="169"/>
                    <a:pt x="86" y="213"/>
                  </a:cubicBezTo>
                  <a:lnTo>
                    <a:pt x="114" y="232"/>
                  </a:lnTo>
                  <a:lnTo>
                    <a:pt x="575" y="557"/>
                  </a:lnTo>
                  <a:lnTo>
                    <a:pt x="800" y="715"/>
                  </a:lnTo>
                  <a:cubicBezTo>
                    <a:pt x="829" y="735"/>
                    <a:pt x="860" y="745"/>
                    <a:pt x="890" y="745"/>
                  </a:cubicBezTo>
                  <a:cubicBezTo>
                    <a:pt x="926" y="745"/>
                    <a:pt x="959" y="731"/>
                    <a:pt x="978" y="704"/>
                  </a:cubicBezTo>
                  <a:cubicBezTo>
                    <a:pt x="1014" y="653"/>
                    <a:pt x="991" y="575"/>
                    <a:pt x="930" y="532"/>
                  </a:cubicBezTo>
                  <a:lnTo>
                    <a:pt x="215" y="30"/>
                  </a:lnTo>
                  <a:cubicBezTo>
                    <a:pt x="187" y="10"/>
                    <a:pt x="155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8"/>
            <p:cNvSpPr/>
            <p:nvPr/>
          </p:nvSpPr>
          <p:spPr>
            <a:xfrm flipH="1">
              <a:off x="1290691" y="1422919"/>
              <a:ext cx="146979" cy="108738"/>
            </a:xfrm>
            <a:custGeom>
              <a:avLst/>
              <a:gdLst/>
              <a:ahLst/>
              <a:cxnLst/>
              <a:rect l="l" t="t" r="r" b="b"/>
              <a:pathLst>
                <a:path w="1007" h="745" extrusionOk="0">
                  <a:moveTo>
                    <a:pt x="125" y="1"/>
                  </a:moveTo>
                  <a:cubicBezTo>
                    <a:pt x="89" y="1"/>
                    <a:pt x="56" y="15"/>
                    <a:pt x="36" y="42"/>
                  </a:cubicBezTo>
                  <a:cubicBezTo>
                    <a:pt x="1" y="93"/>
                    <a:pt x="24" y="169"/>
                    <a:pt x="86" y="214"/>
                  </a:cubicBezTo>
                  <a:lnTo>
                    <a:pt x="108" y="229"/>
                  </a:lnTo>
                  <a:lnTo>
                    <a:pt x="571" y="553"/>
                  </a:lnTo>
                  <a:lnTo>
                    <a:pt x="800" y="716"/>
                  </a:lnTo>
                  <a:cubicBezTo>
                    <a:pt x="828" y="735"/>
                    <a:pt x="860" y="745"/>
                    <a:pt x="890" y="745"/>
                  </a:cubicBezTo>
                  <a:cubicBezTo>
                    <a:pt x="926" y="745"/>
                    <a:pt x="959" y="731"/>
                    <a:pt x="978" y="704"/>
                  </a:cubicBezTo>
                  <a:cubicBezTo>
                    <a:pt x="1007" y="662"/>
                    <a:pt x="995" y="604"/>
                    <a:pt x="957" y="558"/>
                  </a:cubicBezTo>
                  <a:cubicBezTo>
                    <a:pt x="949" y="549"/>
                    <a:pt x="941" y="540"/>
                    <a:pt x="930" y="532"/>
                  </a:cubicBezTo>
                  <a:lnTo>
                    <a:pt x="486" y="221"/>
                  </a:lnTo>
                  <a:lnTo>
                    <a:pt x="215" y="30"/>
                  </a:lnTo>
                  <a:cubicBezTo>
                    <a:pt x="186" y="10"/>
                    <a:pt x="154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8"/>
            <p:cNvSpPr/>
            <p:nvPr/>
          </p:nvSpPr>
          <p:spPr>
            <a:xfrm flipH="1">
              <a:off x="1324845" y="1456928"/>
              <a:ext cx="147125" cy="109176"/>
            </a:xfrm>
            <a:custGeom>
              <a:avLst/>
              <a:gdLst/>
              <a:ahLst/>
              <a:cxnLst/>
              <a:rect l="l" t="t" r="r" b="b"/>
              <a:pathLst>
                <a:path w="1008" h="748" extrusionOk="0">
                  <a:moveTo>
                    <a:pt x="124" y="1"/>
                  </a:moveTo>
                  <a:cubicBezTo>
                    <a:pt x="88" y="1"/>
                    <a:pt x="55" y="15"/>
                    <a:pt x="36" y="42"/>
                  </a:cubicBezTo>
                  <a:cubicBezTo>
                    <a:pt x="0" y="92"/>
                    <a:pt x="23" y="169"/>
                    <a:pt x="85" y="214"/>
                  </a:cubicBezTo>
                  <a:lnTo>
                    <a:pt x="111" y="232"/>
                  </a:lnTo>
                  <a:lnTo>
                    <a:pt x="574" y="557"/>
                  </a:lnTo>
                  <a:lnTo>
                    <a:pt x="799" y="719"/>
                  </a:lnTo>
                  <a:cubicBezTo>
                    <a:pt x="827" y="738"/>
                    <a:pt x="858" y="748"/>
                    <a:pt x="888" y="748"/>
                  </a:cubicBezTo>
                  <a:cubicBezTo>
                    <a:pt x="924" y="748"/>
                    <a:pt x="957" y="733"/>
                    <a:pt x="977" y="705"/>
                  </a:cubicBezTo>
                  <a:cubicBezTo>
                    <a:pt x="1008" y="662"/>
                    <a:pt x="994" y="599"/>
                    <a:pt x="950" y="553"/>
                  </a:cubicBezTo>
                  <a:cubicBezTo>
                    <a:pt x="943" y="547"/>
                    <a:pt x="938" y="538"/>
                    <a:pt x="928" y="534"/>
                  </a:cubicBezTo>
                  <a:lnTo>
                    <a:pt x="481" y="219"/>
                  </a:lnTo>
                  <a:lnTo>
                    <a:pt x="213" y="30"/>
                  </a:lnTo>
                  <a:cubicBezTo>
                    <a:pt x="186" y="10"/>
                    <a:pt x="154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8"/>
            <p:cNvSpPr/>
            <p:nvPr/>
          </p:nvSpPr>
          <p:spPr>
            <a:xfrm flipH="1">
              <a:off x="1359291" y="1491958"/>
              <a:ext cx="147125" cy="108884"/>
            </a:xfrm>
            <a:custGeom>
              <a:avLst/>
              <a:gdLst/>
              <a:ahLst/>
              <a:cxnLst/>
              <a:rect l="l" t="t" r="r" b="b"/>
              <a:pathLst>
                <a:path w="1008" h="746" extrusionOk="0">
                  <a:moveTo>
                    <a:pt x="124" y="0"/>
                  </a:moveTo>
                  <a:cubicBezTo>
                    <a:pt x="88" y="0"/>
                    <a:pt x="56" y="15"/>
                    <a:pt x="36" y="42"/>
                  </a:cubicBezTo>
                  <a:cubicBezTo>
                    <a:pt x="0" y="92"/>
                    <a:pt x="22" y="170"/>
                    <a:pt x="85" y="213"/>
                  </a:cubicBezTo>
                  <a:lnTo>
                    <a:pt x="114" y="233"/>
                  </a:lnTo>
                  <a:lnTo>
                    <a:pt x="575" y="558"/>
                  </a:lnTo>
                  <a:lnTo>
                    <a:pt x="798" y="716"/>
                  </a:lnTo>
                  <a:cubicBezTo>
                    <a:pt x="827" y="736"/>
                    <a:pt x="858" y="745"/>
                    <a:pt x="888" y="745"/>
                  </a:cubicBezTo>
                  <a:cubicBezTo>
                    <a:pt x="924" y="745"/>
                    <a:pt x="957" y="731"/>
                    <a:pt x="977" y="703"/>
                  </a:cubicBezTo>
                  <a:cubicBezTo>
                    <a:pt x="1007" y="661"/>
                    <a:pt x="994" y="601"/>
                    <a:pt x="954" y="558"/>
                  </a:cubicBezTo>
                  <a:cubicBezTo>
                    <a:pt x="945" y="548"/>
                    <a:pt x="938" y="540"/>
                    <a:pt x="928" y="533"/>
                  </a:cubicBezTo>
                  <a:lnTo>
                    <a:pt x="484" y="220"/>
                  </a:lnTo>
                  <a:lnTo>
                    <a:pt x="214" y="31"/>
                  </a:lnTo>
                  <a:cubicBezTo>
                    <a:pt x="186" y="10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8"/>
            <p:cNvSpPr/>
            <p:nvPr/>
          </p:nvSpPr>
          <p:spPr>
            <a:xfrm flipH="1">
              <a:off x="1394174" y="1526258"/>
              <a:ext cx="146833" cy="109030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125" y="0"/>
                  </a:moveTo>
                  <a:cubicBezTo>
                    <a:pt x="89" y="0"/>
                    <a:pt x="56" y="14"/>
                    <a:pt x="37" y="41"/>
                  </a:cubicBezTo>
                  <a:cubicBezTo>
                    <a:pt x="1" y="93"/>
                    <a:pt x="23" y="169"/>
                    <a:pt x="85" y="213"/>
                  </a:cubicBezTo>
                  <a:lnTo>
                    <a:pt x="112" y="231"/>
                  </a:lnTo>
                  <a:lnTo>
                    <a:pt x="575" y="556"/>
                  </a:lnTo>
                  <a:lnTo>
                    <a:pt x="798" y="716"/>
                  </a:lnTo>
                  <a:cubicBezTo>
                    <a:pt x="826" y="736"/>
                    <a:pt x="858" y="746"/>
                    <a:pt x="888" y="746"/>
                  </a:cubicBezTo>
                  <a:cubicBezTo>
                    <a:pt x="924" y="746"/>
                    <a:pt x="957" y="732"/>
                    <a:pt x="976" y="704"/>
                  </a:cubicBezTo>
                  <a:cubicBezTo>
                    <a:pt x="1006" y="662"/>
                    <a:pt x="995" y="603"/>
                    <a:pt x="956" y="560"/>
                  </a:cubicBezTo>
                  <a:cubicBezTo>
                    <a:pt x="949" y="551"/>
                    <a:pt x="940" y="540"/>
                    <a:pt x="929" y="532"/>
                  </a:cubicBezTo>
                  <a:lnTo>
                    <a:pt x="487" y="221"/>
                  </a:lnTo>
                  <a:lnTo>
                    <a:pt x="215" y="30"/>
                  </a:lnTo>
                  <a:cubicBezTo>
                    <a:pt x="187" y="10"/>
                    <a:pt x="155" y="0"/>
                    <a:pt x="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8"/>
            <p:cNvSpPr/>
            <p:nvPr/>
          </p:nvSpPr>
          <p:spPr>
            <a:xfrm flipH="1">
              <a:off x="1428474" y="1560850"/>
              <a:ext cx="146979" cy="108738"/>
            </a:xfrm>
            <a:custGeom>
              <a:avLst/>
              <a:gdLst/>
              <a:ahLst/>
              <a:cxnLst/>
              <a:rect l="l" t="t" r="r" b="b"/>
              <a:pathLst>
                <a:path w="1007" h="745" extrusionOk="0">
                  <a:moveTo>
                    <a:pt x="125" y="1"/>
                  </a:moveTo>
                  <a:cubicBezTo>
                    <a:pt x="89" y="1"/>
                    <a:pt x="56" y="15"/>
                    <a:pt x="37" y="42"/>
                  </a:cubicBezTo>
                  <a:cubicBezTo>
                    <a:pt x="1" y="92"/>
                    <a:pt x="24" y="170"/>
                    <a:pt x="85" y="213"/>
                  </a:cubicBezTo>
                  <a:lnTo>
                    <a:pt x="111" y="231"/>
                  </a:lnTo>
                  <a:lnTo>
                    <a:pt x="573" y="556"/>
                  </a:lnTo>
                  <a:lnTo>
                    <a:pt x="799" y="715"/>
                  </a:lnTo>
                  <a:cubicBezTo>
                    <a:pt x="827" y="735"/>
                    <a:pt x="859" y="745"/>
                    <a:pt x="889" y="745"/>
                  </a:cubicBezTo>
                  <a:cubicBezTo>
                    <a:pt x="925" y="745"/>
                    <a:pt x="958" y="731"/>
                    <a:pt x="977" y="704"/>
                  </a:cubicBezTo>
                  <a:cubicBezTo>
                    <a:pt x="1007" y="662"/>
                    <a:pt x="994" y="600"/>
                    <a:pt x="954" y="557"/>
                  </a:cubicBezTo>
                  <a:cubicBezTo>
                    <a:pt x="947" y="548"/>
                    <a:pt x="938" y="539"/>
                    <a:pt x="929" y="532"/>
                  </a:cubicBezTo>
                  <a:lnTo>
                    <a:pt x="485" y="220"/>
                  </a:lnTo>
                  <a:lnTo>
                    <a:pt x="215" y="30"/>
                  </a:lnTo>
                  <a:cubicBezTo>
                    <a:pt x="187" y="10"/>
                    <a:pt x="155" y="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8"/>
            <p:cNvSpPr/>
            <p:nvPr/>
          </p:nvSpPr>
          <p:spPr>
            <a:xfrm flipH="1">
              <a:off x="1463066" y="1595296"/>
              <a:ext cx="146833" cy="108884"/>
            </a:xfrm>
            <a:custGeom>
              <a:avLst/>
              <a:gdLst/>
              <a:ahLst/>
              <a:cxnLst/>
              <a:rect l="l" t="t" r="r" b="b"/>
              <a:pathLst>
                <a:path w="1006" h="746" extrusionOk="0">
                  <a:moveTo>
                    <a:pt x="124" y="1"/>
                  </a:moveTo>
                  <a:cubicBezTo>
                    <a:pt x="88" y="1"/>
                    <a:pt x="55" y="15"/>
                    <a:pt x="35" y="43"/>
                  </a:cubicBezTo>
                  <a:cubicBezTo>
                    <a:pt x="1" y="93"/>
                    <a:pt x="22" y="169"/>
                    <a:pt x="84" y="215"/>
                  </a:cubicBezTo>
                  <a:lnTo>
                    <a:pt x="799" y="717"/>
                  </a:lnTo>
                  <a:cubicBezTo>
                    <a:pt x="827" y="736"/>
                    <a:pt x="859" y="746"/>
                    <a:pt x="888" y="746"/>
                  </a:cubicBezTo>
                  <a:cubicBezTo>
                    <a:pt x="924" y="746"/>
                    <a:pt x="957" y="732"/>
                    <a:pt x="977" y="704"/>
                  </a:cubicBezTo>
                  <a:cubicBezTo>
                    <a:pt x="1006" y="662"/>
                    <a:pt x="994" y="602"/>
                    <a:pt x="954" y="557"/>
                  </a:cubicBezTo>
                  <a:cubicBezTo>
                    <a:pt x="946" y="548"/>
                    <a:pt x="938" y="538"/>
                    <a:pt x="927" y="532"/>
                  </a:cubicBezTo>
                  <a:lnTo>
                    <a:pt x="484" y="220"/>
                  </a:lnTo>
                  <a:lnTo>
                    <a:pt x="214" y="30"/>
                  </a:lnTo>
                  <a:cubicBezTo>
                    <a:pt x="185" y="11"/>
                    <a:pt x="154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8"/>
            <p:cNvSpPr/>
            <p:nvPr/>
          </p:nvSpPr>
          <p:spPr>
            <a:xfrm flipH="1">
              <a:off x="1240773" y="1850722"/>
              <a:ext cx="383576" cy="377884"/>
            </a:xfrm>
            <a:custGeom>
              <a:avLst/>
              <a:gdLst/>
              <a:ahLst/>
              <a:cxnLst/>
              <a:rect l="l" t="t" r="r" b="b"/>
              <a:pathLst>
                <a:path w="2628" h="2589" extrusionOk="0">
                  <a:moveTo>
                    <a:pt x="989" y="215"/>
                  </a:moveTo>
                  <a:cubicBezTo>
                    <a:pt x="1025" y="215"/>
                    <a:pt x="1057" y="229"/>
                    <a:pt x="1077" y="256"/>
                  </a:cubicBezTo>
                  <a:cubicBezTo>
                    <a:pt x="1107" y="299"/>
                    <a:pt x="1094" y="358"/>
                    <a:pt x="1054" y="402"/>
                  </a:cubicBezTo>
                  <a:lnTo>
                    <a:pt x="908" y="638"/>
                  </a:lnTo>
                  <a:lnTo>
                    <a:pt x="908" y="638"/>
                  </a:lnTo>
                  <a:lnTo>
                    <a:pt x="1135" y="479"/>
                  </a:lnTo>
                  <a:cubicBezTo>
                    <a:pt x="1163" y="459"/>
                    <a:pt x="1195" y="450"/>
                    <a:pt x="1225" y="450"/>
                  </a:cubicBezTo>
                  <a:cubicBezTo>
                    <a:pt x="1261" y="450"/>
                    <a:pt x="1294" y="464"/>
                    <a:pt x="1313" y="492"/>
                  </a:cubicBezTo>
                  <a:cubicBezTo>
                    <a:pt x="1344" y="534"/>
                    <a:pt x="1330" y="594"/>
                    <a:pt x="1291" y="638"/>
                  </a:cubicBezTo>
                  <a:lnTo>
                    <a:pt x="1146" y="875"/>
                  </a:lnTo>
                  <a:lnTo>
                    <a:pt x="1372" y="716"/>
                  </a:lnTo>
                  <a:cubicBezTo>
                    <a:pt x="1401" y="697"/>
                    <a:pt x="1433" y="687"/>
                    <a:pt x="1463" y="687"/>
                  </a:cubicBezTo>
                  <a:cubicBezTo>
                    <a:pt x="1498" y="687"/>
                    <a:pt x="1531" y="701"/>
                    <a:pt x="1551" y="728"/>
                  </a:cubicBezTo>
                  <a:cubicBezTo>
                    <a:pt x="1579" y="769"/>
                    <a:pt x="1569" y="827"/>
                    <a:pt x="1531" y="871"/>
                  </a:cubicBezTo>
                  <a:lnTo>
                    <a:pt x="1386" y="1109"/>
                  </a:lnTo>
                  <a:lnTo>
                    <a:pt x="1386" y="1109"/>
                  </a:lnTo>
                  <a:lnTo>
                    <a:pt x="1610" y="950"/>
                  </a:lnTo>
                  <a:cubicBezTo>
                    <a:pt x="1638" y="931"/>
                    <a:pt x="1670" y="921"/>
                    <a:pt x="1699" y="921"/>
                  </a:cubicBezTo>
                  <a:cubicBezTo>
                    <a:pt x="1735" y="921"/>
                    <a:pt x="1768" y="935"/>
                    <a:pt x="1788" y="963"/>
                  </a:cubicBezTo>
                  <a:cubicBezTo>
                    <a:pt x="1818" y="1004"/>
                    <a:pt x="1805" y="1065"/>
                    <a:pt x="1764" y="1109"/>
                  </a:cubicBezTo>
                  <a:lnTo>
                    <a:pt x="1620" y="1345"/>
                  </a:lnTo>
                  <a:lnTo>
                    <a:pt x="1847" y="1186"/>
                  </a:lnTo>
                  <a:cubicBezTo>
                    <a:pt x="1875" y="1165"/>
                    <a:pt x="1907" y="1156"/>
                    <a:pt x="1937" y="1156"/>
                  </a:cubicBezTo>
                  <a:cubicBezTo>
                    <a:pt x="1973" y="1156"/>
                    <a:pt x="2006" y="1170"/>
                    <a:pt x="2025" y="1197"/>
                  </a:cubicBezTo>
                  <a:cubicBezTo>
                    <a:pt x="2056" y="1240"/>
                    <a:pt x="2042" y="1304"/>
                    <a:pt x="1998" y="1349"/>
                  </a:cubicBezTo>
                  <a:lnTo>
                    <a:pt x="1853" y="1583"/>
                  </a:lnTo>
                  <a:lnTo>
                    <a:pt x="1853" y="1583"/>
                  </a:lnTo>
                  <a:lnTo>
                    <a:pt x="2083" y="1421"/>
                  </a:lnTo>
                  <a:cubicBezTo>
                    <a:pt x="2111" y="1401"/>
                    <a:pt x="2143" y="1392"/>
                    <a:pt x="2173" y="1392"/>
                  </a:cubicBezTo>
                  <a:cubicBezTo>
                    <a:pt x="2209" y="1392"/>
                    <a:pt x="2242" y="1406"/>
                    <a:pt x="2261" y="1433"/>
                  </a:cubicBezTo>
                  <a:cubicBezTo>
                    <a:pt x="2290" y="1476"/>
                    <a:pt x="2278" y="1534"/>
                    <a:pt x="2240" y="1578"/>
                  </a:cubicBezTo>
                  <a:lnTo>
                    <a:pt x="2095" y="1815"/>
                  </a:lnTo>
                  <a:lnTo>
                    <a:pt x="2320" y="1657"/>
                  </a:lnTo>
                  <a:cubicBezTo>
                    <a:pt x="2349" y="1637"/>
                    <a:pt x="2381" y="1628"/>
                    <a:pt x="2411" y="1628"/>
                  </a:cubicBezTo>
                  <a:cubicBezTo>
                    <a:pt x="2446" y="1628"/>
                    <a:pt x="2479" y="1641"/>
                    <a:pt x="2499" y="1669"/>
                  </a:cubicBezTo>
                  <a:cubicBezTo>
                    <a:pt x="2533" y="1719"/>
                    <a:pt x="2511" y="1797"/>
                    <a:pt x="2449" y="1840"/>
                  </a:cubicBezTo>
                  <a:lnTo>
                    <a:pt x="1735" y="2342"/>
                  </a:lnTo>
                  <a:cubicBezTo>
                    <a:pt x="1704" y="2365"/>
                    <a:pt x="1670" y="2375"/>
                    <a:pt x="1639" y="2375"/>
                  </a:cubicBezTo>
                  <a:cubicBezTo>
                    <a:pt x="1603" y="2375"/>
                    <a:pt x="1572" y="2361"/>
                    <a:pt x="1553" y="2335"/>
                  </a:cubicBezTo>
                  <a:cubicBezTo>
                    <a:pt x="1518" y="2284"/>
                    <a:pt x="1540" y="2207"/>
                    <a:pt x="1602" y="2163"/>
                  </a:cubicBezTo>
                  <a:lnTo>
                    <a:pt x="1630" y="2144"/>
                  </a:lnTo>
                  <a:lnTo>
                    <a:pt x="1767" y="1920"/>
                  </a:lnTo>
                  <a:lnTo>
                    <a:pt x="1495" y="2110"/>
                  </a:lnTo>
                  <a:cubicBezTo>
                    <a:pt x="1467" y="2131"/>
                    <a:pt x="1435" y="2140"/>
                    <a:pt x="1405" y="2140"/>
                  </a:cubicBezTo>
                  <a:cubicBezTo>
                    <a:pt x="1369" y="2140"/>
                    <a:pt x="1336" y="2126"/>
                    <a:pt x="1318" y="2099"/>
                  </a:cubicBezTo>
                  <a:cubicBezTo>
                    <a:pt x="1282" y="2047"/>
                    <a:pt x="1304" y="1971"/>
                    <a:pt x="1366" y="1928"/>
                  </a:cubicBezTo>
                  <a:lnTo>
                    <a:pt x="1388" y="1912"/>
                  </a:lnTo>
                  <a:lnTo>
                    <a:pt x="1525" y="1687"/>
                  </a:lnTo>
                  <a:lnTo>
                    <a:pt x="1257" y="1876"/>
                  </a:lnTo>
                  <a:cubicBezTo>
                    <a:pt x="1230" y="1896"/>
                    <a:pt x="1198" y="1906"/>
                    <a:pt x="1168" y="1906"/>
                  </a:cubicBezTo>
                  <a:cubicBezTo>
                    <a:pt x="1132" y="1906"/>
                    <a:pt x="1099" y="1892"/>
                    <a:pt x="1080" y="1865"/>
                  </a:cubicBezTo>
                  <a:cubicBezTo>
                    <a:pt x="1044" y="1814"/>
                    <a:pt x="1067" y="1736"/>
                    <a:pt x="1129" y="1693"/>
                  </a:cubicBezTo>
                  <a:lnTo>
                    <a:pt x="1155" y="1675"/>
                  </a:lnTo>
                  <a:lnTo>
                    <a:pt x="1292" y="1450"/>
                  </a:lnTo>
                  <a:lnTo>
                    <a:pt x="1022" y="1640"/>
                  </a:lnTo>
                  <a:cubicBezTo>
                    <a:pt x="994" y="1660"/>
                    <a:pt x="962" y="1669"/>
                    <a:pt x="932" y="1669"/>
                  </a:cubicBezTo>
                  <a:cubicBezTo>
                    <a:pt x="896" y="1669"/>
                    <a:pt x="864" y="1655"/>
                    <a:pt x="844" y="1628"/>
                  </a:cubicBezTo>
                  <a:cubicBezTo>
                    <a:pt x="808" y="1578"/>
                    <a:pt x="830" y="1501"/>
                    <a:pt x="893" y="1457"/>
                  </a:cubicBezTo>
                  <a:lnTo>
                    <a:pt x="922" y="1438"/>
                  </a:lnTo>
                  <a:lnTo>
                    <a:pt x="1059" y="1213"/>
                  </a:lnTo>
                  <a:lnTo>
                    <a:pt x="786" y="1404"/>
                  </a:lnTo>
                  <a:cubicBezTo>
                    <a:pt x="758" y="1424"/>
                    <a:pt x="726" y="1434"/>
                    <a:pt x="696" y="1434"/>
                  </a:cubicBezTo>
                  <a:cubicBezTo>
                    <a:pt x="660" y="1434"/>
                    <a:pt x="627" y="1420"/>
                    <a:pt x="608" y="1392"/>
                  </a:cubicBezTo>
                  <a:cubicBezTo>
                    <a:pt x="572" y="1341"/>
                    <a:pt x="595" y="1265"/>
                    <a:pt x="656" y="1221"/>
                  </a:cubicBezTo>
                  <a:lnTo>
                    <a:pt x="683" y="1202"/>
                  </a:lnTo>
                  <a:lnTo>
                    <a:pt x="820" y="979"/>
                  </a:lnTo>
                  <a:lnTo>
                    <a:pt x="820" y="979"/>
                  </a:lnTo>
                  <a:lnTo>
                    <a:pt x="550" y="1169"/>
                  </a:lnTo>
                  <a:cubicBezTo>
                    <a:pt x="522" y="1188"/>
                    <a:pt x="490" y="1198"/>
                    <a:pt x="461" y="1198"/>
                  </a:cubicBezTo>
                  <a:cubicBezTo>
                    <a:pt x="424" y="1198"/>
                    <a:pt x="391" y="1183"/>
                    <a:pt x="372" y="1155"/>
                  </a:cubicBezTo>
                  <a:cubicBezTo>
                    <a:pt x="337" y="1105"/>
                    <a:pt x="359" y="1027"/>
                    <a:pt x="421" y="984"/>
                  </a:cubicBezTo>
                  <a:lnTo>
                    <a:pt x="448" y="965"/>
                  </a:lnTo>
                  <a:lnTo>
                    <a:pt x="585" y="742"/>
                  </a:lnTo>
                  <a:lnTo>
                    <a:pt x="314" y="931"/>
                  </a:lnTo>
                  <a:cubicBezTo>
                    <a:pt x="286" y="951"/>
                    <a:pt x="254" y="960"/>
                    <a:pt x="225" y="960"/>
                  </a:cubicBezTo>
                  <a:cubicBezTo>
                    <a:pt x="189" y="960"/>
                    <a:pt x="156" y="946"/>
                    <a:pt x="136" y="918"/>
                  </a:cubicBezTo>
                  <a:cubicBezTo>
                    <a:pt x="101" y="868"/>
                    <a:pt x="123" y="790"/>
                    <a:pt x="185" y="747"/>
                  </a:cubicBezTo>
                  <a:lnTo>
                    <a:pt x="899" y="244"/>
                  </a:lnTo>
                  <a:cubicBezTo>
                    <a:pt x="927" y="224"/>
                    <a:pt x="959" y="215"/>
                    <a:pt x="989" y="215"/>
                  </a:cubicBezTo>
                  <a:close/>
                  <a:moveTo>
                    <a:pt x="848" y="0"/>
                  </a:moveTo>
                  <a:cubicBezTo>
                    <a:pt x="794" y="0"/>
                    <a:pt x="741" y="21"/>
                    <a:pt x="701" y="61"/>
                  </a:cubicBezTo>
                  <a:lnTo>
                    <a:pt x="81" y="680"/>
                  </a:lnTo>
                  <a:cubicBezTo>
                    <a:pt x="0" y="761"/>
                    <a:pt x="0" y="892"/>
                    <a:pt x="81" y="975"/>
                  </a:cubicBezTo>
                  <a:lnTo>
                    <a:pt x="1634" y="2527"/>
                  </a:lnTo>
                  <a:cubicBezTo>
                    <a:pt x="1675" y="2568"/>
                    <a:pt x="1728" y="2589"/>
                    <a:pt x="1781" y="2589"/>
                  </a:cubicBezTo>
                  <a:cubicBezTo>
                    <a:pt x="1834" y="2589"/>
                    <a:pt x="1887" y="2568"/>
                    <a:pt x="1927" y="2527"/>
                  </a:cubicBezTo>
                  <a:lnTo>
                    <a:pt x="2547" y="1908"/>
                  </a:lnTo>
                  <a:cubicBezTo>
                    <a:pt x="2627" y="1828"/>
                    <a:pt x="2627" y="1696"/>
                    <a:pt x="2547" y="1614"/>
                  </a:cubicBezTo>
                  <a:lnTo>
                    <a:pt x="994" y="61"/>
                  </a:lnTo>
                  <a:cubicBezTo>
                    <a:pt x="954" y="21"/>
                    <a:pt x="901" y="0"/>
                    <a:pt x="8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8"/>
            <p:cNvSpPr/>
            <p:nvPr/>
          </p:nvSpPr>
          <p:spPr>
            <a:xfrm flipH="1">
              <a:off x="1297842" y="2081628"/>
              <a:ext cx="88742" cy="82174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607" y="0"/>
                  </a:moveTo>
                  <a:cubicBezTo>
                    <a:pt x="599" y="10"/>
                    <a:pt x="591" y="19"/>
                    <a:pt x="581" y="26"/>
                  </a:cubicBezTo>
                  <a:lnTo>
                    <a:pt x="138" y="338"/>
                  </a:lnTo>
                  <a:lnTo>
                    <a:pt x="1" y="562"/>
                  </a:lnTo>
                  <a:lnTo>
                    <a:pt x="464" y="236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8"/>
            <p:cNvSpPr/>
            <p:nvPr/>
          </p:nvSpPr>
          <p:spPr>
            <a:xfrm flipH="1">
              <a:off x="1333310" y="2047912"/>
              <a:ext cx="88450" cy="81736"/>
            </a:xfrm>
            <a:custGeom>
              <a:avLst/>
              <a:gdLst/>
              <a:ahLst/>
              <a:cxnLst/>
              <a:rect l="l" t="t" r="r" b="b"/>
              <a:pathLst>
                <a:path w="606" h="560" extrusionOk="0">
                  <a:moveTo>
                    <a:pt x="606" y="0"/>
                  </a:moveTo>
                  <a:cubicBezTo>
                    <a:pt x="599" y="7"/>
                    <a:pt x="594" y="15"/>
                    <a:pt x="584" y="20"/>
                  </a:cubicBezTo>
                  <a:lnTo>
                    <a:pt x="137" y="335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462" y="235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8"/>
            <p:cNvSpPr/>
            <p:nvPr/>
          </p:nvSpPr>
          <p:spPr>
            <a:xfrm flipH="1">
              <a:off x="1367172" y="2012736"/>
              <a:ext cx="88596" cy="82028"/>
            </a:xfrm>
            <a:custGeom>
              <a:avLst/>
              <a:gdLst/>
              <a:ahLst/>
              <a:cxnLst/>
              <a:rect l="l" t="t" r="r" b="b"/>
              <a:pathLst>
                <a:path w="607" h="562" extrusionOk="0">
                  <a:moveTo>
                    <a:pt x="607" y="1"/>
                  </a:moveTo>
                  <a:lnTo>
                    <a:pt x="607" y="1"/>
                  </a:lnTo>
                  <a:cubicBezTo>
                    <a:pt x="598" y="9"/>
                    <a:pt x="591" y="18"/>
                    <a:pt x="581" y="25"/>
                  </a:cubicBezTo>
                  <a:lnTo>
                    <a:pt x="137" y="338"/>
                  </a:lnTo>
                  <a:lnTo>
                    <a:pt x="0" y="562"/>
                  </a:lnTo>
                  <a:lnTo>
                    <a:pt x="463" y="236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8"/>
            <p:cNvSpPr/>
            <p:nvPr/>
          </p:nvSpPr>
          <p:spPr>
            <a:xfrm flipH="1">
              <a:off x="1401326" y="1977852"/>
              <a:ext cx="88596" cy="82320"/>
            </a:xfrm>
            <a:custGeom>
              <a:avLst/>
              <a:gdLst/>
              <a:ahLst/>
              <a:cxnLst/>
              <a:rect l="l" t="t" r="r" b="b"/>
              <a:pathLst>
                <a:path w="607" h="564" extrusionOk="0">
                  <a:moveTo>
                    <a:pt x="606" y="0"/>
                  </a:moveTo>
                  <a:lnTo>
                    <a:pt x="606" y="0"/>
                  </a:lnTo>
                  <a:cubicBezTo>
                    <a:pt x="599" y="10"/>
                    <a:pt x="590" y="20"/>
                    <a:pt x="579" y="29"/>
                  </a:cubicBezTo>
                  <a:lnTo>
                    <a:pt x="137" y="340"/>
                  </a:lnTo>
                  <a:lnTo>
                    <a:pt x="0" y="563"/>
                  </a:lnTo>
                  <a:lnTo>
                    <a:pt x="0" y="563"/>
                  </a:lnTo>
                  <a:lnTo>
                    <a:pt x="462" y="24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8"/>
            <p:cNvSpPr/>
            <p:nvPr/>
          </p:nvSpPr>
          <p:spPr>
            <a:xfrm flipH="1">
              <a:off x="1436356" y="1943844"/>
              <a:ext cx="88596" cy="82174"/>
            </a:xfrm>
            <a:custGeom>
              <a:avLst/>
              <a:gdLst/>
              <a:ahLst/>
              <a:cxnLst/>
              <a:rect l="l" t="t" r="r" b="b"/>
              <a:pathLst>
                <a:path w="607" h="563" extrusionOk="0">
                  <a:moveTo>
                    <a:pt x="607" y="0"/>
                  </a:moveTo>
                  <a:cubicBezTo>
                    <a:pt x="600" y="10"/>
                    <a:pt x="591" y="19"/>
                    <a:pt x="582" y="26"/>
                  </a:cubicBezTo>
                  <a:lnTo>
                    <a:pt x="138" y="338"/>
                  </a:lnTo>
                  <a:lnTo>
                    <a:pt x="1" y="562"/>
                  </a:lnTo>
                  <a:lnTo>
                    <a:pt x="463" y="23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8"/>
            <p:cNvSpPr/>
            <p:nvPr/>
          </p:nvSpPr>
          <p:spPr>
            <a:xfrm flipH="1">
              <a:off x="1470802" y="1909106"/>
              <a:ext cx="88596" cy="82174"/>
            </a:xfrm>
            <a:custGeom>
              <a:avLst/>
              <a:gdLst/>
              <a:ahLst/>
              <a:cxnLst/>
              <a:rect l="l" t="t" r="r" b="b"/>
              <a:pathLst>
                <a:path w="607" h="563" extrusionOk="0">
                  <a:moveTo>
                    <a:pt x="607" y="1"/>
                  </a:moveTo>
                  <a:cubicBezTo>
                    <a:pt x="599" y="10"/>
                    <a:pt x="591" y="20"/>
                    <a:pt x="583" y="26"/>
                  </a:cubicBezTo>
                  <a:lnTo>
                    <a:pt x="138" y="338"/>
                  </a:lnTo>
                  <a:lnTo>
                    <a:pt x="0" y="563"/>
                  </a:lnTo>
                  <a:lnTo>
                    <a:pt x="462" y="23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8"/>
            <p:cNvSpPr/>
            <p:nvPr/>
          </p:nvSpPr>
          <p:spPr>
            <a:xfrm flipH="1">
              <a:off x="1254931" y="2088780"/>
              <a:ext cx="148293" cy="108738"/>
            </a:xfrm>
            <a:custGeom>
              <a:avLst/>
              <a:gdLst/>
              <a:ahLst/>
              <a:cxnLst/>
              <a:rect l="l" t="t" r="r" b="b"/>
              <a:pathLst>
                <a:path w="1016" h="745" extrusionOk="0">
                  <a:moveTo>
                    <a:pt x="892" y="0"/>
                  </a:moveTo>
                  <a:cubicBezTo>
                    <a:pt x="862" y="0"/>
                    <a:pt x="830" y="10"/>
                    <a:pt x="801" y="30"/>
                  </a:cubicBezTo>
                  <a:lnTo>
                    <a:pt x="576" y="188"/>
                  </a:lnTo>
                  <a:lnTo>
                    <a:pt x="114" y="514"/>
                  </a:lnTo>
                  <a:lnTo>
                    <a:pt x="85" y="534"/>
                  </a:lnTo>
                  <a:cubicBezTo>
                    <a:pt x="24" y="577"/>
                    <a:pt x="1" y="655"/>
                    <a:pt x="37" y="705"/>
                  </a:cubicBezTo>
                  <a:cubicBezTo>
                    <a:pt x="57" y="731"/>
                    <a:pt x="89" y="745"/>
                    <a:pt x="125" y="745"/>
                  </a:cubicBezTo>
                  <a:cubicBezTo>
                    <a:pt x="155" y="745"/>
                    <a:pt x="187" y="735"/>
                    <a:pt x="216" y="716"/>
                  </a:cubicBezTo>
                  <a:lnTo>
                    <a:pt x="931" y="214"/>
                  </a:lnTo>
                  <a:cubicBezTo>
                    <a:pt x="992" y="170"/>
                    <a:pt x="1015" y="92"/>
                    <a:pt x="979" y="42"/>
                  </a:cubicBezTo>
                  <a:cubicBezTo>
                    <a:pt x="960" y="14"/>
                    <a:pt x="927" y="0"/>
                    <a:pt x="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8"/>
            <p:cNvSpPr/>
            <p:nvPr/>
          </p:nvSpPr>
          <p:spPr>
            <a:xfrm flipH="1">
              <a:off x="1290399" y="2054188"/>
              <a:ext cx="146979" cy="109030"/>
            </a:xfrm>
            <a:custGeom>
              <a:avLst/>
              <a:gdLst/>
              <a:ahLst/>
              <a:cxnLst/>
              <a:rect l="l" t="t" r="r" b="b"/>
              <a:pathLst>
                <a:path w="1007" h="747" extrusionOk="0">
                  <a:moveTo>
                    <a:pt x="888" y="1"/>
                  </a:moveTo>
                  <a:cubicBezTo>
                    <a:pt x="858" y="1"/>
                    <a:pt x="826" y="11"/>
                    <a:pt x="798" y="31"/>
                  </a:cubicBezTo>
                  <a:lnTo>
                    <a:pt x="569" y="193"/>
                  </a:lnTo>
                  <a:lnTo>
                    <a:pt x="107" y="518"/>
                  </a:lnTo>
                  <a:lnTo>
                    <a:pt x="85" y="534"/>
                  </a:lnTo>
                  <a:cubicBezTo>
                    <a:pt x="23" y="577"/>
                    <a:pt x="1" y="655"/>
                    <a:pt x="35" y="705"/>
                  </a:cubicBezTo>
                  <a:cubicBezTo>
                    <a:pt x="55" y="732"/>
                    <a:pt x="88" y="746"/>
                    <a:pt x="123" y="746"/>
                  </a:cubicBezTo>
                  <a:cubicBezTo>
                    <a:pt x="153" y="746"/>
                    <a:pt x="185" y="737"/>
                    <a:pt x="214" y="716"/>
                  </a:cubicBezTo>
                  <a:lnTo>
                    <a:pt x="486" y="526"/>
                  </a:lnTo>
                  <a:lnTo>
                    <a:pt x="929" y="214"/>
                  </a:lnTo>
                  <a:cubicBezTo>
                    <a:pt x="939" y="207"/>
                    <a:pt x="947" y="198"/>
                    <a:pt x="955" y="188"/>
                  </a:cubicBezTo>
                  <a:cubicBezTo>
                    <a:pt x="994" y="144"/>
                    <a:pt x="1007" y="86"/>
                    <a:pt x="976" y="44"/>
                  </a:cubicBezTo>
                  <a:cubicBezTo>
                    <a:pt x="957" y="15"/>
                    <a:pt x="924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8"/>
            <p:cNvSpPr/>
            <p:nvPr/>
          </p:nvSpPr>
          <p:spPr>
            <a:xfrm flipH="1">
              <a:off x="1324845" y="2019596"/>
              <a:ext cx="147271" cy="109176"/>
            </a:xfrm>
            <a:custGeom>
              <a:avLst/>
              <a:gdLst/>
              <a:ahLst/>
              <a:cxnLst/>
              <a:rect l="l" t="t" r="r" b="b"/>
              <a:pathLst>
                <a:path w="1009" h="748" extrusionOk="0">
                  <a:moveTo>
                    <a:pt x="890" y="1"/>
                  </a:moveTo>
                  <a:cubicBezTo>
                    <a:pt x="860" y="1"/>
                    <a:pt x="828" y="11"/>
                    <a:pt x="800" y="31"/>
                  </a:cubicBezTo>
                  <a:lnTo>
                    <a:pt x="573" y="191"/>
                  </a:lnTo>
                  <a:lnTo>
                    <a:pt x="111" y="516"/>
                  </a:lnTo>
                  <a:lnTo>
                    <a:pt x="85" y="535"/>
                  </a:lnTo>
                  <a:cubicBezTo>
                    <a:pt x="22" y="578"/>
                    <a:pt x="0" y="656"/>
                    <a:pt x="35" y="706"/>
                  </a:cubicBezTo>
                  <a:cubicBezTo>
                    <a:pt x="55" y="733"/>
                    <a:pt x="88" y="747"/>
                    <a:pt x="124" y="747"/>
                  </a:cubicBezTo>
                  <a:cubicBezTo>
                    <a:pt x="153" y="747"/>
                    <a:pt x="185" y="738"/>
                    <a:pt x="213" y="718"/>
                  </a:cubicBezTo>
                  <a:lnTo>
                    <a:pt x="481" y="529"/>
                  </a:lnTo>
                  <a:lnTo>
                    <a:pt x="927" y="214"/>
                  </a:lnTo>
                  <a:cubicBezTo>
                    <a:pt x="937" y="209"/>
                    <a:pt x="944" y="201"/>
                    <a:pt x="951" y="194"/>
                  </a:cubicBezTo>
                  <a:cubicBezTo>
                    <a:pt x="995" y="150"/>
                    <a:pt x="1009" y="88"/>
                    <a:pt x="978" y="43"/>
                  </a:cubicBezTo>
                  <a:cubicBezTo>
                    <a:pt x="958" y="15"/>
                    <a:pt x="926" y="1"/>
                    <a:pt x="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8"/>
            <p:cNvSpPr/>
            <p:nvPr/>
          </p:nvSpPr>
          <p:spPr>
            <a:xfrm flipH="1">
              <a:off x="1359436" y="1985150"/>
              <a:ext cx="146979" cy="109030"/>
            </a:xfrm>
            <a:custGeom>
              <a:avLst/>
              <a:gdLst/>
              <a:ahLst/>
              <a:cxnLst/>
              <a:rect l="l" t="t" r="r" b="b"/>
              <a:pathLst>
                <a:path w="1007" h="747" extrusionOk="0">
                  <a:moveTo>
                    <a:pt x="889" y="1"/>
                  </a:moveTo>
                  <a:cubicBezTo>
                    <a:pt x="859" y="1"/>
                    <a:pt x="827" y="11"/>
                    <a:pt x="798" y="31"/>
                  </a:cubicBezTo>
                  <a:lnTo>
                    <a:pt x="575" y="190"/>
                  </a:lnTo>
                  <a:lnTo>
                    <a:pt x="113" y="513"/>
                  </a:lnTo>
                  <a:lnTo>
                    <a:pt x="85" y="533"/>
                  </a:lnTo>
                  <a:cubicBezTo>
                    <a:pt x="22" y="577"/>
                    <a:pt x="0" y="655"/>
                    <a:pt x="36" y="704"/>
                  </a:cubicBezTo>
                  <a:cubicBezTo>
                    <a:pt x="55" y="733"/>
                    <a:pt x="88" y="747"/>
                    <a:pt x="124" y="747"/>
                  </a:cubicBezTo>
                  <a:cubicBezTo>
                    <a:pt x="154" y="747"/>
                    <a:pt x="185" y="737"/>
                    <a:pt x="213" y="717"/>
                  </a:cubicBezTo>
                  <a:lnTo>
                    <a:pt x="484" y="527"/>
                  </a:lnTo>
                  <a:lnTo>
                    <a:pt x="928" y="214"/>
                  </a:lnTo>
                  <a:cubicBezTo>
                    <a:pt x="938" y="208"/>
                    <a:pt x="945" y="198"/>
                    <a:pt x="954" y="190"/>
                  </a:cubicBezTo>
                  <a:cubicBezTo>
                    <a:pt x="995" y="144"/>
                    <a:pt x="1006" y="85"/>
                    <a:pt x="977" y="43"/>
                  </a:cubicBezTo>
                  <a:cubicBezTo>
                    <a:pt x="957" y="15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8"/>
            <p:cNvSpPr/>
            <p:nvPr/>
          </p:nvSpPr>
          <p:spPr>
            <a:xfrm flipH="1">
              <a:off x="1394174" y="1950704"/>
              <a:ext cx="146979" cy="109030"/>
            </a:xfrm>
            <a:custGeom>
              <a:avLst/>
              <a:gdLst/>
              <a:ahLst/>
              <a:cxnLst/>
              <a:rect l="l" t="t" r="r" b="b"/>
              <a:pathLst>
                <a:path w="1007" h="747" extrusionOk="0">
                  <a:moveTo>
                    <a:pt x="890" y="0"/>
                  </a:moveTo>
                  <a:cubicBezTo>
                    <a:pt x="860" y="0"/>
                    <a:pt x="828" y="11"/>
                    <a:pt x="799" y="31"/>
                  </a:cubicBezTo>
                  <a:lnTo>
                    <a:pt x="572" y="190"/>
                  </a:lnTo>
                  <a:lnTo>
                    <a:pt x="112" y="515"/>
                  </a:lnTo>
                  <a:lnTo>
                    <a:pt x="85" y="533"/>
                  </a:lnTo>
                  <a:cubicBezTo>
                    <a:pt x="23" y="576"/>
                    <a:pt x="1" y="654"/>
                    <a:pt x="37" y="705"/>
                  </a:cubicBezTo>
                  <a:cubicBezTo>
                    <a:pt x="56" y="732"/>
                    <a:pt x="89" y="746"/>
                    <a:pt x="125" y="746"/>
                  </a:cubicBezTo>
                  <a:cubicBezTo>
                    <a:pt x="154" y="746"/>
                    <a:pt x="186" y="737"/>
                    <a:pt x="214" y="717"/>
                  </a:cubicBezTo>
                  <a:lnTo>
                    <a:pt x="487" y="526"/>
                  </a:lnTo>
                  <a:lnTo>
                    <a:pt x="929" y="215"/>
                  </a:lnTo>
                  <a:cubicBezTo>
                    <a:pt x="941" y="206"/>
                    <a:pt x="949" y="196"/>
                    <a:pt x="957" y="186"/>
                  </a:cubicBezTo>
                  <a:cubicBezTo>
                    <a:pt x="996" y="143"/>
                    <a:pt x="1007" y="84"/>
                    <a:pt x="977" y="43"/>
                  </a:cubicBezTo>
                  <a:cubicBezTo>
                    <a:pt x="958" y="15"/>
                    <a:pt x="925" y="0"/>
                    <a:pt x="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8"/>
            <p:cNvSpPr/>
            <p:nvPr/>
          </p:nvSpPr>
          <p:spPr>
            <a:xfrm flipH="1">
              <a:off x="1428620" y="1916404"/>
              <a:ext cx="147125" cy="108738"/>
            </a:xfrm>
            <a:custGeom>
              <a:avLst/>
              <a:gdLst/>
              <a:ahLst/>
              <a:cxnLst/>
              <a:rect l="l" t="t" r="r" b="b"/>
              <a:pathLst>
                <a:path w="1008" h="745" extrusionOk="0">
                  <a:moveTo>
                    <a:pt x="888" y="0"/>
                  </a:moveTo>
                  <a:cubicBezTo>
                    <a:pt x="859" y="0"/>
                    <a:pt x="827" y="10"/>
                    <a:pt x="800" y="29"/>
                  </a:cubicBezTo>
                  <a:lnTo>
                    <a:pt x="573" y="188"/>
                  </a:lnTo>
                  <a:lnTo>
                    <a:pt x="111" y="513"/>
                  </a:lnTo>
                  <a:lnTo>
                    <a:pt x="85" y="531"/>
                  </a:lnTo>
                  <a:cubicBezTo>
                    <a:pt x="23" y="574"/>
                    <a:pt x="1" y="652"/>
                    <a:pt x="36" y="703"/>
                  </a:cubicBezTo>
                  <a:cubicBezTo>
                    <a:pt x="56" y="730"/>
                    <a:pt x="89" y="744"/>
                    <a:pt x="126" y="744"/>
                  </a:cubicBezTo>
                  <a:cubicBezTo>
                    <a:pt x="155" y="744"/>
                    <a:pt x="187" y="735"/>
                    <a:pt x="215" y="715"/>
                  </a:cubicBezTo>
                  <a:lnTo>
                    <a:pt x="485" y="526"/>
                  </a:lnTo>
                  <a:lnTo>
                    <a:pt x="929" y="214"/>
                  </a:lnTo>
                  <a:cubicBezTo>
                    <a:pt x="940" y="205"/>
                    <a:pt x="948" y="197"/>
                    <a:pt x="955" y="188"/>
                  </a:cubicBezTo>
                  <a:cubicBezTo>
                    <a:pt x="996" y="144"/>
                    <a:pt x="1008" y="84"/>
                    <a:pt x="977" y="42"/>
                  </a:cubicBezTo>
                  <a:cubicBezTo>
                    <a:pt x="958" y="14"/>
                    <a:pt x="925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8"/>
            <p:cNvSpPr/>
            <p:nvPr/>
          </p:nvSpPr>
          <p:spPr>
            <a:xfrm flipH="1">
              <a:off x="1463066" y="1881812"/>
              <a:ext cx="146833" cy="108884"/>
            </a:xfrm>
            <a:custGeom>
              <a:avLst/>
              <a:gdLst/>
              <a:ahLst/>
              <a:cxnLst/>
              <a:rect l="l" t="t" r="r" b="b"/>
              <a:pathLst>
                <a:path w="1006" h="746" extrusionOk="0">
                  <a:moveTo>
                    <a:pt x="889" y="0"/>
                  </a:moveTo>
                  <a:cubicBezTo>
                    <a:pt x="859" y="0"/>
                    <a:pt x="827" y="10"/>
                    <a:pt x="799" y="30"/>
                  </a:cubicBezTo>
                  <a:lnTo>
                    <a:pt x="84" y="532"/>
                  </a:lnTo>
                  <a:cubicBezTo>
                    <a:pt x="23" y="576"/>
                    <a:pt x="1" y="653"/>
                    <a:pt x="35" y="704"/>
                  </a:cubicBezTo>
                  <a:cubicBezTo>
                    <a:pt x="55" y="731"/>
                    <a:pt x="89" y="746"/>
                    <a:pt x="125" y="746"/>
                  </a:cubicBezTo>
                  <a:cubicBezTo>
                    <a:pt x="154" y="746"/>
                    <a:pt x="186" y="736"/>
                    <a:pt x="214" y="716"/>
                  </a:cubicBezTo>
                  <a:lnTo>
                    <a:pt x="484" y="526"/>
                  </a:lnTo>
                  <a:lnTo>
                    <a:pt x="927" y="214"/>
                  </a:lnTo>
                  <a:cubicBezTo>
                    <a:pt x="937" y="207"/>
                    <a:pt x="945" y="197"/>
                    <a:pt x="953" y="188"/>
                  </a:cubicBezTo>
                  <a:cubicBezTo>
                    <a:pt x="994" y="144"/>
                    <a:pt x="1006" y="84"/>
                    <a:pt x="977" y="41"/>
                  </a:cubicBezTo>
                  <a:cubicBezTo>
                    <a:pt x="957" y="14"/>
                    <a:pt x="924" y="0"/>
                    <a:pt x="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8"/>
            <p:cNvSpPr/>
            <p:nvPr/>
          </p:nvSpPr>
          <p:spPr>
            <a:xfrm flipH="1">
              <a:off x="747291" y="1851014"/>
              <a:ext cx="383576" cy="377738"/>
            </a:xfrm>
            <a:custGeom>
              <a:avLst/>
              <a:gdLst/>
              <a:ahLst/>
              <a:cxnLst/>
              <a:rect l="l" t="t" r="r" b="b"/>
              <a:pathLst>
                <a:path w="2628" h="2588" extrusionOk="0">
                  <a:moveTo>
                    <a:pt x="1644" y="212"/>
                  </a:moveTo>
                  <a:cubicBezTo>
                    <a:pt x="1673" y="212"/>
                    <a:pt x="1705" y="222"/>
                    <a:pt x="1733" y="242"/>
                  </a:cubicBezTo>
                  <a:lnTo>
                    <a:pt x="2447" y="745"/>
                  </a:lnTo>
                  <a:cubicBezTo>
                    <a:pt x="2508" y="787"/>
                    <a:pt x="2529" y="863"/>
                    <a:pt x="2493" y="915"/>
                  </a:cubicBezTo>
                  <a:cubicBezTo>
                    <a:pt x="2474" y="942"/>
                    <a:pt x="2440" y="957"/>
                    <a:pt x="2404" y="957"/>
                  </a:cubicBezTo>
                  <a:cubicBezTo>
                    <a:pt x="2374" y="957"/>
                    <a:pt x="2343" y="947"/>
                    <a:pt x="2315" y="927"/>
                  </a:cubicBezTo>
                  <a:lnTo>
                    <a:pt x="2045" y="737"/>
                  </a:lnTo>
                  <a:lnTo>
                    <a:pt x="2182" y="962"/>
                  </a:lnTo>
                  <a:lnTo>
                    <a:pt x="2209" y="980"/>
                  </a:lnTo>
                  <a:cubicBezTo>
                    <a:pt x="2271" y="1024"/>
                    <a:pt x="2293" y="1101"/>
                    <a:pt x="2257" y="1152"/>
                  </a:cubicBezTo>
                  <a:cubicBezTo>
                    <a:pt x="2237" y="1179"/>
                    <a:pt x="2204" y="1194"/>
                    <a:pt x="2168" y="1194"/>
                  </a:cubicBezTo>
                  <a:cubicBezTo>
                    <a:pt x="2138" y="1194"/>
                    <a:pt x="2107" y="1184"/>
                    <a:pt x="2079" y="1165"/>
                  </a:cubicBezTo>
                  <a:lnTo>
                    <a:pt x="1809" y="975"/>
                  </a:lnTo>
                  <a:lnTo>
                    <a:pt x="1946" y="1199"/>
                  </a:lnTo>
                  <a:lnTo>
                    <a:pt x="1972" y="1217"/>
                  </a:lnTo>
                  <a:cubicBezTo>
                    <a:pt x="2035" y="1262"/>
                    <a:pt x="2057" y="1339"/>
                    <a:pt x="2021" y="1389"/>
                  </a:cubicBezTo>
                  <a:cubicBezTo>
                    <a:pt x="2002" y="1416"/>
                    <a:pt x="1969" y="1431"/>
                    <a:pt x="1932" y="1431"/>
                  </a:cubicBezTo>
                  <a:cubicBezTo>
                    <a:pt x="1903" y="1431"/>
                    <a:pt x="1871" y="1421"/>
                    <a:pt x="1844" y="1401"/>
                  </a:cubicBezTo>
                  <a:lnTo>
                    <a:pt x="1571" y="1210"/>
                  </a:lnTo>
                  <a:lnTo>
                    <a:pt x="1571" y="1210"/>
                  </a:lnTo>
                  <a:lnTo>
                    <a:pt x="1708" y="1433"/>
                  </a:lnTo>
                  <a:lnTo>
                    <a:pt x="1736" y="1453"/>
                  </a:lnTo>
                  <a:cubicBezTo>
                    <a:pt x="1798" y="1497"/>
                    <a:pt x="1821" y="1575"/>
                    <a:pt x="1786" y="1625"/>
                  </a:cubicBezTo>
                  <a:cubicBezTo>
                    <a:pt x="1766" y="1653"/>
                    <a:pt x="1734" y="1667"/>
                    <a:pt x="1698" y="1667"/>
                  </a:cubicBezTo>
                  <a:cubicBezTo>
                    <a:pt x="1668" y="1667"/>
                    <a:pt x="1636" y="1657"/>
                    <a:pt x="1608" y="1637"/>
                  </a:cubicBezTo>
                  <a:lnTo>
                    <a:pt x="1338" y="1447"/>
                  </a:lnTo>
                  <a:lnTo>
                    <a:pt x="1475" y="1671"/>
                  </a:lnTo>
                  <a:lnTo>
                    <a:pt x="1501" y="1690"/>
                  </a:lnTo>
                  <a:cubicBezTo>
                    <a:pt x="1562" y="1733"/>
                    <a:pt x="1585" y="1811"/>
                    <a:pt x="1549" y="1861"/>
                  </a:cubicBezTo>
                  <a:cubicBezTo>
                    <a:pt x="1530" y="1888"/>
                    <a:pt x="1497" y="1902"/>
                    <a:pt x="1462" y="1902"/>
                  </a:cubicBezTo>
                  <a:cubicBezTo>
                    <a:pt x="1432" y="1902"/>
                    <a:pt x="1400" y="1892"/>
                    <a:pt x="1371" y="1872"/>
                  </a:cubicBezTo>
                  <a:lnTo>
                    <a:pt x="1103" y="1685"/>
                  </a:lnTo>
                  <a:lnTo>
                    <a:pt x="1103" y="1685"/>
                  </a:lnTo>
                  <a:lnTo>
                    <a:pt x="1241" y="1910"/>
                  </a:lnTo>
                  <a:lnTo>
                    <a:pt x="1264" y="1925"/>
                  </a:lnTo>
                  <a:cubicBezTo>
                    <a:pt x="1325" y="1969"/>
                    <a:pt x="1348" y="2046"/>
                    <a:pt x="1312" y="2097"/>
                  </a:cubicBezTo>
                  <a:cubicBezTo>
                    <a:pt x="1293" y="2124"/>
                    <a:pt x="1260" y="2138"/>
                    <a:pt x="1225" y="2138"/>
                  </a:cubicBezTo>
                  <a:cubicBezTo>
                    <a:pt x="1195" y="2138"/>
                    <a:pt x="1162" y="2128"/>
                    <a:pt x="1134" y="2108"/>
                  </a:cubicBezTo>
                  <a:lnTo>
                    <a:pt x="863" y="1918"/>
                  </a:lnTo>
                  <a:lnTo>
                    <a:pt x="1000" y="2141"/>
                  </a:lnTo>
                  <a:lnTo>
                    <a:pt x="1027" y="2160"/>
                  </a:lnTo>
                  <a:cubicBezTo>
                    <a:pt x="1090" y="2203"/>
                    <a:pt x="1112" y="2281"/>
                    <a:pt x="1076" y="2331"/>
                  </a:cubicBezTo>
                  <a:cubicBezTo>
                    <a:pt x="1056" y="2359"/>
                    <a:pt x="1023" y="2373"/>
                    <a:pt x="987" y="2373"/>
                  </a:cubicBezTo>
                  <a:cubicBezTo>
                    <a:pt x="958" y="2373"/>
                    <a:pt x="926" y="2363"/>
                    <a:pt x="898" y="2344"/>
                  </a:cubicBezTo>
                  <a:lnTo>
                    <a:pt x="184" y="1841"/>
                  </a:lnTo>
                  <a:cubicBezTo>
                    <a:pt x="122" y="1797"/>
                    <a:pt x="99" y="1719"/>
                    <a:pt x="135" y="1670"/>
                  </a:cubicBezTo>
                  <a:cubicBezTo>
                    <a:pt x="154" y="1642"/>
                    <a:pt x="187" y="1627"/>
                    <a:pt x="222" y="1627"/>
                  </a:cubicBezTo>
                  <a:cubicBezTo>
                    <a:pt x="252" y="1627"/>
                    <a:pt x="285" y="1637"/>
                    <a:pt x="312" y="1658"/>
                  </a:cubicBezTo>
                  <a:lnTo>
                    <a:pt x="538" y="1816"/>
                  </a:lnTo>
                  <a:lnTo>
                    <a:pt x="538" y="1816"/>
                  </a:lnTo>
                  <a:lnTo>
                    <a:pt x="394" y="1579"/>
                  </a:lnTo>
                  <a:cubicBezTo>
                    <a:pt x="354" y="1534"/>
                    <a:pt x="342" y="1476"/>
                    <a:pt x="373" y="1433"/>
                  </a:cubicBezTo>
                  <a:cubicBezTo>
                    <a:pt x="392" y="1405"/>
                    <a:pt x="424" y="1391"/>
                    <a:pt x="460" y="1391"/>
                  </a:cubicBezTo>
                  <a:cubicBezTo>
                    <a:pt x="490" y="1391"/>
                    <a:pt x="522" y="1401"/>
                    <a:pt x="550" y="1422"/>
                  </a:cubicBezTo>
                  <a:lnTo>
                    <a:pt x="780" y="1584"/>
                  </a:lnTo>
                  <a:lnTo>
                    <a:pt x="636" y="1349"/>
                  </a:lnTo>
                  <a:cubicBezTo>
                    <a:pt x="592" y="1305"/>
                    <a:pt x="578" y="1243"/>
                    <a:pt x="608" y="1199"/>
                  </a:cubicBezTo>
                  <a:cubicBezTo>
                    <a:pt x="627" y="1171"/>
                    <a:pt x="660" y="1157"/>
                    <a:pt x="696" y="1157"/>
                  </a:cubicBezTo>
                  <a:cubicBezTo>
                    <a:pt x="726" y="1157"/>
                    <a:pt x="758" y="1167"/>
                    <a:pt x="786" y="1187"/>
                  </a:cubicBezTo>
                  <a:lnTo>
                    <a:pt x="1012" y="1345"/>
                  </a:lnTo>
                  <a:lnTo>
                    <a:pt x="868" y="1110"/>
                  </a:lnTo>
                  <a:cubicBezTo>
                    <a:pt x="827" y="1064"/>
                    <a:pt x="816" y="1005"/>
                    <a:pt x="844" y="963"/>
                  </a:cubicBezTo>
                  <a:cubicBezTo>
                    <a:pt x="864" y="935"/>
                    <a:pt x="896" y="921"/>
                    <a:pt x="932" y="921"/>
                  </a:cubicBezTo>
                  <a:cubicBezTo>
                    <a:pt x="962" y="921"/>
                    <a:pt x="994" y="931"/>
                    <a:pt x="1022" y="952"/>
                  </a:cubicBezTo>
                  <a:lnTo>
                    <a:pt x="1246" y="1108"/>
                  </a:lnTo>
                  <a:lnTo>
                    <a:pt x="1101" y="869"/>
                  </a:lnTo>
                  <a:cubicBezTo>
                    <a:pt x="1063" y="826"/>
                    <a:pt x="1053" y="768"/>
                    <a:pt x="1081" y="726"/>
                  </a:cubicBezTo>
                  <a:cubicBezTo>
                    <a:pt x="1101" y="698"/>
                    <a:pt x="1133" y="683"/>
                    <a:pt x="1169" y="683"/>
                  </a:cubicBezTo>
                  <a:cubicBezTo>
                    <a:pt x="1199" y="683"/>
                    <a:pt x="1231" y="694"/>
                    <a:pt x="1259" y="714"/>
                  </a:cubicBezTo>
                  <a:lnTo>
                    <a:pt x="1486" y="873"/>
                  </a:lnTo>
                  <a:lnTo>
                    <a:pt x="1486" y="873"/>
                  </a:lnTo>
                  <a:lnTo>
                    <a:pt x="1341" y="636"/>
                  </a:lnTo>
                  <a:cubicBezTo>
                    <a:pt x="1302" y="592"/>
                    <a:pt x="1288" y="532"/>
                    <a:pt x="1319" y="490"/>
                  </a:cubicBezTo>
                  <a:cubicBezTo>
                    <a:pt x="1338" y="462"/>
                    <a:pt x="1372" y="448"/>
                    <a:pt x="1408" y="448"/>
                  </a:cubicBezTo>
                  <a:cubicBezTo>
                    <a:pt x="1437" y="448"/>
                    <a:pt x="1469" y="458"/>
                    <a:pt x="1497" y="477"/>
                  </a:cubicBezTo>
                  <a:lnTo>
                    <a:pt x="1722" y="636"/>
                  </a:lnTo>
                  <a:lnTo>
                    <a:pt x="1722" y="636"/>
                  </a:lnTo>
                  <a:lnTo>
                    <a:pt x="1577" y="400"/>
                  </a:lnTo>
                  <a:cubicBezTo>
                    <a:pt x="1536" y="356"/>
                    <a:pt x="1524" y="297"/>
                    <a:pt x="1555" y="254"/>
                  </a:cubicBezTo>
                  <a:cubicBezTo>
                    <a:pt x="1574" y="227"/>
                    <a:pt x="1608" y="212"/>
                    <a:pt x="1644" y="212"/>
                  </a:cubicBezTo>
                  <a:close/>
                  <a:moveTo>
                    <a:pt x="1781" y="0"/>
                  </a:moveTo>
                  <a:cubicBezTo>
                    <a:pt x="1727" y="0"/>
                    <a:pt x="1674" y="20"/>
                    <a:pt x="1634" y="60"/>
                  </a:cubicBezTo>
                  <a:lnTo>
                    <a:pt x="80" y="1613"/>
                  </a:lnTo>
                  <a:cubicBezTo>
                    <a:pt x="0" y="1694"/>
                    <a:pt x="0" y="1826"/>
                    <a:pt x="80" y="1907"/>
                  </a:cubicBezTo>
                  <a:lnTo>
                    <a:pt x="701" y="2527"/>
                  </a:lnTo>
                  <a:cubicBezTo>
                    <a:pt x="741" y="2567"/>
                    <a:pt x="794" y="2587"/>
                    <a:pt x="847" y="2587"/>
                  </a:cubicBezTo>
                  <a:cubicBezTo>
                    <a:pt x="900" y="2587"/>
                    <a:pt x="954" y="2567"/>
                    <a:pt x="995" y="2527"/>
                  </a:cubicBezTo>
                  <a:lnTo>
                    <a:pt x="2547" y="974"/>
                  </a:lnTo>
                  <a:cubicBezTo>
                    <a:pt x="2627" y="892"/>
                    <a:pt x="2627" y="761"/>
                    <a:pt x="2547" y="679"/>
                  </a:cubicBezTo>
                  <a:lnTo>
                    <a:pt x="1928" y="60"/>
                  </a:lnTo>
                  <a:cubicBezTo>
                    <a:pt x="1887" y="20"/>
                    <a:pt x="1834" y="0"/>
                    <a:pt x="17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8"/>
            <p:cNvSpPr/>
            <p:nvPr/>
          </p:nvSpPr>
          <p:spPr>
            <a:xfrm flipH="1">
              <a:off x="984764" y="2081628"/>
              <a:ext cx="89034" cy="82320"/>
            </a:xfrm>
            <a:custGeom>
              <a:avLst/>
              <a:gdLst/>
              <a:ahLst/>
              <a:cxnLst/>
              <a:rect l="l" t="t" r="r" b="b"/>
              <a:pathLst>
                <a:path w="610" h="564" extrusionOk="0">
                  <a:moveTo>
                    <a:pt x="1" y="0"/>
                  </a:moveTo>
                  <a:lnTo>
                    <a:pt x="146" y="237"/>
                  </a:lnTo>
                  <a:lnTo>
                    <a:pt x="609" y="563"/>
                  </a:lnTo>
                  <a:lnTo>
                    <a:pt x="472" y="339"/>
                  </a:lnTo>
                  <a:lnTo>
                    <a:pt x="29" y="27"/>
                  </a:lnTo>
                  <a:cubicBezTo>
                    <a:pt x="19" y="19"/>
                    <a:pt x="10" y="1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8"/>
            <p:cNvSpPr/>
            <p:nvPr/>
          </p:nvSpPr>
          <p:spPr>
            <a:xfrm flipH="1">
              <a:off x="949880" y="2047912"/>
              <a:ext cx="88450" cy="81736"/>
            </a:xfrm>
            <a:custGeom>
              <a:avLst/>
              <a:gdLst/>
              <a:ahLst/>
              <a:cxnLst/>
              <a:rect l="l" t="t" r="r" b="b"/>
              <a:pathLst>
                <a:path w="606" h="560" extrusionOk="0">
                  <a:moveTo>
                    <a:pt x="0" y="0"/>
                  </a:moveTo>
                  <a:lnTo>
                    <a:pt x="145" y="235"/>
                  </a:lnTo>
                  <a:lnTo>
                    <a:pt x="605" y="559"/>
                  </a:lnTo>
                  <a:lnTo>
                    <a:pt x="468" y="335"/>
                  </a:lnTo>
                  <a:lnTo>
                    <a:pt x="21" y="20"/>
                  </a:lnTo>
                  <a:cubicBezTo>
                    <a:pt x="14" y="15"/>
                    <a:pt x="8" y="7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8"/>
            <p:cNvSpPr/>
            <p:nvPr/>
          </p:nvSpPr>
          <p:spPr>
            <a:xfrm flipH="1">
              <a:off x="915872" y="2012882"/>
              <a:ext cx="88596" cy="82028"/>
            </a:xfrm>
            <a:custGeom>
              <a:avLst/>
              <a:gdLst/>
              <a:ahLst/>
              <a:cxnLst/>
              <a:rect l="l" t="t" r="r" b="b"/>
              <a:pathLst>
                <a:path w="607" h="562" extrusionOk="0">
                  <a:moveTo>
                    <a:pt x="0" y="1"/>
                  </a:moveTo>
                  <a:lnTo>
                    <a:pt x="145" y="236"/>
                  </a:lnTo>
                  <a:lnTo>
                    <a:pt x="607" y="562"/>
                  </a:lnTo>
                  <a:lnTo>
                    <a:pt x="469" y="338"/>
                  </a:lnTo>
                  <a:lnTo>
                    <a:pt x="25" y="25"/>
                  </a:lnTo>
                  <a:cubicBezTo>
                    <a:pt x="16" y="18"/>
                    <a:pt x="9" y="8"/>
                    <a:pt x="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8"/>
            <p:cNvSpPr/>
            <p:nvPr/>
          </p:nvSpPr>
          <p:spPr>
            <a:xfrm flipH="1">
              <a:off x="881718" y="1977852"/>
              <a:ext cx="88742" cy="82320"/>
            </a:xfrm>
            <a:custGeom>
              <a:avLst/>
              <a:gdLst/>
              <a:ahLst/>
              <a:cxnLst/>
              <a:rect l="l" t="t" r="r" b="b"/>
              <a:pathLst>
                <a:path w="608" h="564" extrusionOk="0">
                  <a:moveTo>
                    <a:pt x="0" y="0"/>
                  </a:moveTo>
                  <a:lnTo>
                    <a:pt x="146" y="240"/>
                  </a:lnTo>
                  <a:lnTo>
                    <a:pt x="608" y="563"/>
                  </a:lnTo>
                  <a:lnTo>
                    <a:pt x="608" y="563"/>
                  </a:lnTo>
                  <a:lnTo>
                    <a:pt x="471" y="340"/>
                  </a:lnTo>
                  <a:lnTo>
                    <a:pt x="29" y="29"/>
                  </a:lnTo>
                  <a:cubicBezTo>
                    <a:pt x="18" y="20"/>
                    <a:pt x="10" y="1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8"/>
            <p:cNvSpPr/>
            <p:nvPr/>
          </p:nvSpPr>
          <p:spPr>
            <a:xfrm flipH="1">
              <a:off x="846980" y="1943698"/>
              <a:ext cx="88596" cy="82028"/>
            </a:xfrm>
            <a:custGeom>
              <a:avLst/>
              <a:gdLst/>
              <a:ahLst/>
              <a:cxnLst/>
              <a:rect l="l" t="t" r="r" b="b"/>
              <a:pathLst>
                <a:path w="607" h="562" extrusionOk="0">
                  <a:moveTo>
                    <a:pt x="1" y="0"/>
                  </a:moveTo>
                  <a:lnTo>
                    <a:pt x="145" y="237"/>
                  </a:lnTo>
                  <a:lnTo>
                    <a:pt x="607" y="561"/>
                  </a:lnTo>
                  <a:lnTo>
                    <a:pt x="607" y="561"/>
                  </a:lnTo>
                  <a:lnTo>
                    <a:pt x="470" y="338"/>
                  </a:lnTo>
                  <a:lnTo>
                    <a:pt x="26" y="25"/>
                  </a:lnTo>
                  <a:cubicBezTo>
                    <a:pt x="16" y="18"/>
                    <a:pt x="8" y="1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8"/>
            <p:cNvSpPr/>
            <p:nvPr/>
          </p:nvSpPr>
          <p:spPr>
            <a:xfrm flipH="1">
              <a:off x="812242" y="1909106"/>
              <a:ext cx="88742" cy="81882"/>
            </a:xfrm>
            <a:custGeom>
              <a:avLst/>
              <a:gdLst/>
              <a:ahLst/>
              <a:cxnLst/>
              <a:rect l="l" t="t" r="r" b="b"/>
              <a:pathLst>
                <a:path w="608" h="561" extrusionOk="0">
                  <a:moveTo>
                    <a:pt x="1" y="1"/>
                  </a:moveTo>
                  <a:lnTo>
                    <a:pt x="145" y="237"/>
                  </a:lnTo>
                  <a:lnTo>
                    <a:pt x="607" y="561"/>
                  </a:lnTo>
                  <a:lnTo>
                    <a:pt x="607" y="561"/>
                  </a:lnTo>
                  <a:lnTo>
                    <a:pt x="470" y="337"/>
                  </a:lnTo>
                  <a:lnTo>
                    <a:pt x="26" y="25"/>
                  </a:lnTo>
                  <a:cubicBezTo>
                    <a:pt x="17" y="20"/>
                    <a:pt x="8" y="10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8"/>
            <p:cNvSpPr/>
            <p:nvPr/>
          </p:nvSpPr>
          <p:spPr>
            <a:xfrm flipH="1">
              <a:off x="968708" y="2088780"/>
              <a:ext cx="148001" cy="108738"/>
            </a:xfrm>
            <a:custGeom>
              <a:avLst/>
              <a:gdLst/>
              <a:ahLst/>
              <a:cxnLst/>
              <a:rect l="l" t="t" r="r" b="b"/>
              <a:pathLst>
                <a:path w="1014" h="745" extrusionOk="0">
                  <a:moveTo>
                    <a:pt x="124" y="1"/>
                  </a:moveTo>
                  <a:cubicBezTo>
                    <a:pt x="88" y="1"/>
                    <a:pt x="56" y="15"/>
                    <a:pt x="36" y="42"/>
                  </a:cubicBezTo>
                  <a:cubicBezTo>
                    <a:pt x="0" y="92"/>
                    <a:pt x="24" y="170"/>
                    <a:pt x="86" y="214"/>
                  </a:cubicBezTo>
                  <a:lnTo>
                    <a:pt x="800" y="716"/>
                  </a:lnTo>
                  <a:cubicBezTo>
                    <a:pt x="828" y="735"/>
                    <a:pt x="860" y="745"/>
                    <a:pt x="890" y="745"/>
                  </a:cubicBezTo>
                  <a:cubicBezTo>
                    <a:pt x="926" y="745"/>
                    <a:pt x="958" y="731"/>
                    <a:pt x="978" y="704"/>
                  </a:cubicBezTo>
                  <a:cubicBezTo>
                    <a:pt x="1014" y="653"/>
                    <a:pt x="991" y="576"/>
                    <a:pt x="929" y="532"/>
                  </a:cubicBezTo>
                  <a:lnTo>
                    <a:pt x="901" y="514"/>
                  </a:lnTo>
                  <a:lnTo>
                    <a:pt x="439" y="188"/>
                  </a:lnTo>
                  <a:lnTo>
                    <a:pt x="214" y="30"/>
                  </a:lnTo>
                  <a:cubicBezTo>
                    <a:pt x="186" y="10"/>
                    <a:pt x="154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8"/>
            <p:cNvSpPr/>
            <p:nvPr/>
          </p:nvSpPr>
          <p:spPr>
            <a:xfrm flipH="1">
              <a:off x="934408" y="2054188"/>
              <a:ext cx="146541" cy="108738"/>
            </a:xfrm>
            <a:custGeom>
              <a:avLst/>
              <a:gdLst/>
              <a:ahLst/>
              <a:cxnLst/>
              <a:rect l="l" t="t" r="r" b="b"/>
              <a:pathLst>
                <a:path w="1004" h="745" extrusionOk="0">
                  <a:moveTo>
                    <a:pt x="117" y="1"/>
                  </a:moveTo>
                  <a:cubicBezTo>
                    <a:pt x="81" y="1"/>
                    <a:pt x="48" y="14"/>
                    <a:pt x="28" y="41"/>
                  </a:cubicBezTo>
                  <a:cubicBezTo>
                    <a:pt x="0" y="84"/>
                    <a:pt x="11" y="144"/>
                    <a:pt x="50" y="187"/>
                  </a:cubicBezTo>
                  <a:cubicBezTo>
                    <a:pt x="58" y="196"/>
                    <a:pt x="65" y="205"/>
                    <a:pt x="76" y="213"/>
                  </a:cubicBezTo>
                  <a:lnTo>
                    <a:pt x="519" y="524"/>
                  </a:lnTo>
                  <a:lnTo>
                    <a:pt x="791" y="715"/>
                  </a:lnTo>
                  <a:cubicBezTo>
                    <a:pt x="819" y="735"/>
                    <a:pt x="851" y="745"/>
                    <a:pt x="881" y="745"/>
                  </a:cubicBezTo>
                  <a:cubicBezTo>
                    <a:pt x="917" y="745"/>
                    <a:pt x="950" y="731"/>
                    <a:pt x="969" y="704"/>
                  </a:cubicBezTo>
                  <a:cubicBezTo>
                    <a:pt x="1004" y="652"/>
                    <a:pt x="982" y="576"/>
                    <a:pt x="920" y="532"/>
                  </a:cubicBezTo>
                  <a:lnTo>
                    <a:pt x="897" y="516"/>
                  </a:lnTo>
                  <a:lnTo>
                    <a:pt x="437" y="192"/>
                  </a:lnTo>
                  <a:lnTo>
                    <a:pt x="207" y="30"/>
                  </a:lnTo>
                  <a:cubicBezTo>
                    <a:pt x="178" y="10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8"/>
            <p:cNvSpPr/>
            <p:nvPr/>
          </p:nvSpPr>
          <p:spPr>
            <a:xfrm flipH="1">
              <a:off x="899670" y="2019742"/>
              <a:ext cx="147125" cy="108738"/>
            </a:xfrm>
            <a:custGeom>
              <a:avLst/>
              <a:gdLst/>
              <a:ahLst/>
              <a:cxnLst/>
              <a:rect l="l" t="t" r="r" b="b"/>
              <a:pathLst>
                <a:path w="1008" h="745" extrusionOk="0">
                  <a:moveTo>
                    <a:pt x="119" y="0"/>
                  </a:moveTo>
                  <a:cubicBezTo>
                    <a:pt x="83" y="0"/>
                    <a:pt x="50" y="15"/>
                    <a:pt x="31" y="42"/>
                  </a:cubicBezTo>
                  <a:cubicBezTo>
                    <a:pt x="0" y="86"/>
                    <a:pt x="14" y="148"/>
                    <a:pt x="58" y="192"/>
                  </a:cubicBezTo>
                  <a:cubicBezTo>
                    <a:pt x="66" y="198"/>
                    <a:pt x="72" y="207"/>
                    <a:pt x="79" y="213"/>
                  </a:cubicBezTo>
                  <a:lnTo>
                    <a:pt x="526" y="528"/>
                  </a:lnTo>
                  <a:lnTo>
                    <a:pt x="794" y="715"/>
                  </a:lnTo>
                  <a:cubicBezTo>
                    <a:pt x="823" y="735"/>
                    <a:pt x="855" y="744"/>
                    <a:pt x="884" y="744"/>
                  </a:cubicBezTo>
                  <a:cubicBezTo>
                    <a:pt x="920" y="744"/>
                    <a:pt x="953" y="731"/>
                    <a:pt x="972" y="704"/>
                  </a:cubicBezTo>
                  <a:cubicBezTo>
                    <a:pt x="1007" y="653"/>
                    <a:pt x="985" y="576"/>
                    <a:pt x="923" y="532"/>
                  </a:cubicBezTo>
                  <a:lnTo>
                    <a:pt x="897" y="514"/>
                  </a:lnTo>
                  <a:lnTo>
                    <a:pt x="434" y="188"/>
                  </a:lnTo>
                  <a:lnTo>
                    <a:pt x="209" y="30"/>
                  </a:lnTo>
                  <a:cubicBezTo>
                    <a:pt x="181" y="10"/>
                    <a:pt x="149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8"/>
            <p:cNvSpPr/>
            <p:nvPr/>
          </p:nvSpPr>
          <p:spPr>
            <a:xfrm flipH="1">
              <a:off x="865225" y="1985296"/>
              <a:ext cx="147125" cy="108738"/>
            </a:xfrm>
            <a:custGeom>
              <a:avLst/>
              <a:gdLst/>
              <a:ahLst/>
              <a:cxnLst/>
              <a:rect l="l" t="t" r="r" b="b"/>
              <a:pathLst>
                <a:path w="1008" h="745" extrusionOk="0">
                  <a:moveTo>
                    <a:pt x="119" y="0"/>
                  </a:moveTo>
                  <a:cubicBezTo>
                    <a:pt x="83" y="0"/>
                    <a:pt x="50" y="15"/>
                    <a:pt x="31" y="42"/>
                  </a:cubicBezTo>
                  <a:cubicBezTo>
                    <a:pt x="0" y="84"/>
                    <a:pt x="14" y="144"/>
                    <a:pt x="54" y="189"/>
                  </a:cubicBezTo>
                  <a:cubicBezTo>
                    <a:pt x="63" y="196"/>
                    <a:pt x="69" y="206"/>
                    <a:pt x="79" y="213"/>
                  </a:cubicBezTo>
                  <a:lnTo>
                    <a:pt x="523" y="526"/>
                  </a:lnTo>
                  <a:lnTo>
                    <a:pt x="794" y="715"/>
                  </a:lnTo>
                  <a:cubicBezTo>
                    <a:pt x="822" y="735"/>
                    <a:pt x="854" y="745"/>
                    <a:pt x="884" y="745"/>
                  </a:cubicBezTo>
                  <a:cubicBezTo>
                    <a:pt x="919" y="745"/>
                    <a:pt x="952" y="731"/>
                    <a:pt x="972" y="703"/>
                  </a:cubicBezTo>
                  <a:cubicBezTo>
                    <a:pt x="1007" y="654"/>
                    <a:pt x="985" y="576"/>
                    <a:pt x="923" y="532"/>
                  </a:cubicBezTo>
                  <a:lnTo>
                    <a:pt x="894" y="512"/>
                  </a:lnTo>
                  <a:lnTo>
                    <a:pt x="433" y="188"/>
                  </a:lnTo>
                  <a:lnTo>
                    <a:pt x="208" y="30"/>
                  </a:lnTo>
                  <a:cubicBezTo>
                    <a:pt x="180" y="10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8"/>
            <p:cNvSpPr/>
            <p:nvPr/>
          </p:nvSpPr>
          <p:spPr>
            <a:xfrm flipH="1">
              <a:off x="830633" y="1950850"/>
              <a:ext cx="146979" cy="108738"/>
            </a:xfrm>
            <a:custGeom>
              <a:avLst/>
              <a:gdLst/>
              <a:ahLst/>
              <a:cxnLst/>
              <a:rect l="l" t="t" r="r" b="b"/>
              <a:pathLst>
                <a:path w="1007" h="745" extrusionOk="0">
                  <a:moveTo>
                    <a:pt x="118" y="1"/>
                  </a:moveTo>
                  <a:cubicBezTo>
                    <a:pt x="82" y="1"/>
                    <a:pt x="50" y="15"/>
                    <a:pt x="30" y="42"/>
                  </a:cubicBezTo>
                  <a:cubicBezTo>
                    <a:pt x="1" y="83"/>
                    <a:pt x="11" y="141"/>
                    <a:pt x="49" y="185"/>
                  </a:cubicBezTo>
                  <a:cubicBezTo>
                    <a:pt x="59" y="196"/>
                    <a:pt x="67" y="205"/>
                    <a:pt x="79" y="213"/>
                  </a:cubicBezTo>
                  <a:lnTo>
                    <a:pt x="521" y="525"/>
                  </a:lnTo>
                  <a:lnTo>
                    <a:pt x="794" y="716"/>
                  </a:lnTo>
                  <a:cubicBezTo>
                    <a:pt x="822" y="735"/>
                    <a:pt x="853" y="745"/>
                    <a:pt x="883" y="745"/>
                  </a:cubicBezTo>
                  <a:cubicBezTo>
                    <a:pt x="919" y="745"/>
                    <a:pt x="952" y="731"/>
                    <a:pt x="971" y="704"/>
                  </a:cubicBezTo>
                  <a:cubicBezTo>
                    <a:pt x="1007" y="652"/>
                    <a:pt x="985" y="575"/>
                    <a:pt x="922" y="532"/>
                  </a:cubicBezTo>
                  <a:lnTo>
                    <a:pt x="896" y="514"/>
                  </a:lnTo>
                  <a:lnTo>
                    <a:pt x="435" y="189"/>
                  </a:lnTo>
                  <a:lnTo>
                    <a:pt x="207" y="30"/>
                  </a:lnTo>
                  <a:cubicBezTo>
                    <a:pt x="180" y="11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8"/>
            <p:cNvSpPr/>
            <p:nvPr/>
          </p:nvSpPr>
          <p:spPr>
            <a:xfrm flipH="1">
              <a:off x="796187" y="1916258"/>
              <a:ext cx="146979" cy="108884"/>
            </a:xfrm>
            <a:custGeom>
              <a:avLst/>
              <a:gdLst/>
              <a:ahLst/>
              <a:cxnLst/>
              <a:rect l="l" t="t" r="r" b="b"/>
              <a:pathLst>
                <a:path w="1007" h="746" extrusionOk="0">
                  <a:moveTo>
                    <a:pt x="118" y="1"/>
                  </a:moveTo>
                  <a:cubicBezTo>
                    <a:pt x="82" y="1"/>
                    <a:pt x="49" y="15"/>
                    <a:pt x="30" y="43"/>
                  </a:cubicBezTo>
                  <a:cubicBezTo>
                    <a:pt x="1" y="85"/>
                    <a:pt x="13" y="145"/>
                    <a:pt x="53" y="189"/>
                  </a:cubicBezTo>
                  <a:cubicBezTo>
                    <a:pt x="60" y="199"/>
                    <a:pt x="68" y="208"/>
                    <a:pt x="79" y="215"/>
                  </a:cubicBezTo>
                  <a:lnTo>
                    <a:pt x="523" y="527"/>
                  </a:lnTo>
                  <a:lnTo>
                    <a:pt x="793" y="716"/>
                  </a:lnTo>
                  <a:cubicBezTo>
                    <a:pt x="821" y="736"/>
                    <a:pt x="853" y="746"/>
                    <a:pt x="882" y="746"/>
                  </a:cubicBezTo>
                  <a:cubicBezTo>
                    <a:pt x="918" y="746"/>
                    <a:pt x="951" y="731"/>
                    <a:pt x="971" y="703"/>
                  </a:cubicBezTo>
                  <a:cubicBezTo>
                    <a:pt x="1007" y="653"/>
                    <a:pt x="985" y="575"/>
                    <a:pt x="923" y="532"/>
                  </a:cubicBezTo>
                  <a:lnTo>
                    <a:pt x="896" y="514"/>
                  </a:lnTo>
                  <a:lnTo>
                    <a:pt x="434" y="189"/>
                  </a:lnTo>
                  <a:lnTo>
                    <a:pt x="208" y="30"/>
                  </a:lnTo>
                  <a:cubicBezTo>
                    <a:pt x="180" y="10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8"/>
            <p:cNvSpPr/>
            <p:nvPr/>
          </p:nvSpPr>
          <p:spPr>
            <a:xfrm flipH="1">
              <a:off x="761595" y="1881812"/>
              <a:ext cx="146979" cy="108738"/>
            </a:xfrm>
            <a:custGeom>
              <a:avLst/>
              <a:gdLst/>
              <a:ahLst/>
              <a:cxnLst/>
              <a:rect l="l" t="t" r="r" b="b"/>
              <a:pathLst>
                <a:path w="1007" h="745" extrusionOk="0">
                  <a:moveTo>
                    <a:pt x="117" y="0"/>
                  </a:moveTo>
                  <a:cubicBezTo>
                    <a:pt x="81" y="0"/>
                    <a:pt x="48" y="14"/>
                    <a:pt x="29" y="41"/>
                  </a:cubicBezTo>
                  <a:cubicBezTo>
                    <a:pt x="0" y="84"/>
                    <a:pt x="12" y="144"/>
                    <a:pt x="52" y="188"/>
                  </a:cubicBezTo>
                  <a:cubicBezTo>
                    <a:pt x="59" y="197"/>
                    <a:pt x="68" y="207"/>
                    <a:pt x="76" y="213"/>
                  </a:cubicBezTo>
                  <a:lnTo>
                    <a:pt x="521" y="525"/>
                  </a:lnTo>
                  <a:lnTo>
                    <a:pt x="791" y="715"/>
                  </a:lnTo>
                  <a:cubicBezTo>
                    <a:pt x="819" y="735"/>
                    <a:pt x="851" y="744"/>
                    <a:pt x="880" y="744"/>
                  </a:cubicBezTo>
                  <a:cubicBezTo>
                    <a:pt x="916" y="744"/>
                    <a:pt x="950" y="730"/>
                    <a:pt x="969" y="701"/>
                  </a:cubicBezTo>
                  <a:cubicBezTo>
                    <a:pt x="1006" y="652"/>
                    <a:pt x="985" y="576"/>
                    <a:pt x="922" y="532"/>
                  </a:cubicBezTo>
                  <a:lnTo>
                    <a:pt x="207" y="30"/>
                  </a:lnTo>
                  <a:cubicBezTo>
                    <a:pt x="179" y="10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8"/>
            <p:cNvSpPr/>
            <p:nvPr/>
          </p:nvSpPr>
          <p:spPr>
            <a:xfrm flipH="1">
              <a:off x="1536921" y="1757747"/>
              <a:ext cx="70497" cy="70643"/>
            </a:xfrm>
            <a:custGeom>
              <a:avLst/>
              <a:gdLst/>
              <a:ahLst/>
              <a:cxnLst/>
              <a:rect l="l" t="t" r="r" b="b"/>
              <a:pathLst>
                <a:path w="483" h="484" extrusionOk="0">
                  <a:moveTo>
                    <a:pt x="240" y="0"/>
                  </a:moveTo>
                  <a:cubicBezTo>
                    <a:pt x="107" y="0"/>
                    <a:pt x="0" y="108"/>
                    <a:pt x="0" y="242"/>
                  </a:cubicBezTo>
                  <a:cubicBezTo>
                    <a:pt x="0" y="375"/>
                    <a:pt x="108" y="483"/>
                    <a:pt x="242" y="483"/>
                  </a:cubicBezTo>
                  <a:cubicBezTo>
                    <a:pt x="375" y="483"/>
                    <a:pt x="482" y="375"/>
                    <a:pt x="482" y="242"/>
                  </a:cubicBezTo>
                  <a:cubicBezTo>
                    <a:pt x="482" y="109"/>
                    <a:pt x="375" y="0"/>
                    <a:pt x="242" y="0"/>
                  </a:cubicBezTo>
                  <a:cubicBezTo>
                    <a:pt x="241" y="0"/>
                    <a:pt x="241" y="0"/>
                    <a:pt x="24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8"/>
            <p:cNvSpPr/>
            <p:nvPr/>
          </p:nvSpPr>
          <p:spPr>
            <a:xfrm flipH="1">
              <a:off x="764222" y="1757747"/>
              <a:ext cx="70497" cy="70643"/>
            </a:xfrm>
            <a:custGeom>
              <a:avLst/>
              <a:gdLst/>
              <a:ahLst/>
              <a:cxnLst/>
              <a:rect l="l" t="t" r="r" b="b"/>
              <a:pathLst>
                <a:path w="483" h="484" extrusionOk="0">
                  <a:moveTo>
                    <a:pt x="242" y="0"/>
                  </a:moveTo>
                  <a:cubicBezTo>
                    <a:pt x="108" y="0"/>
                    <a:pt x="0" y="109"/>
                    <a:pt x="0" y="242"/>
                  </a:cubicBezTo>
                  <a:cubicBezTo>
                    <a:pt x="0" y="375"/>
                    <a:pt x="108" y="483"/>
                    <a:pt x="242" y="483"/>
                  </a:cubicBezTo>
                  <a:cubicBezTo>
                    <a:pt x="375" y="483"/>
                    <a:pt x="482" y="375"/>
                    <a:pt x="482" y="242"/>
                  </a:cubicBezTo>
                  <a:cubicBezTo>
                    <a:pt x="482" y="109"/>
                    <a:pt x="375" y="0"/>
                    <a:pt x="24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8"/>
            <p:cNvSpPr/>
            <p:nvPr/>
          </p:nvSpPr>
          <p:spPr>
            <a:xfrm flipH="1">
              <a:off x="1150571" y="2143952"/>
              <a:ext cx="70497" cy="70643"/>
            </a:xfrm>
            <a:custGeom>
              <a:avLst/>
              <a:gdLst/>
              <a:ahLst/>
              <a:cxnLst/>
              <a:rect l="l" t="t" r="r" b="b"/>
              <a:pathLst>
                <a:path w="483" h="484" extrusionOk="0">
                  <a:moveTo>
                    <a:pt x="241" y="0"/>
                  </a:moveTo>
                  <a:cubicBezTo>
                    <a:pt x="108" y="0"/>
                    <a:pt x="0" y="109"/>
                    <a:pt x="0" y="242"/>
                  </a:cubicBezTo>
                  <a:cubicBezTo>
                    <a:pt x="0" y="375"/>
                    <a:pt x="108" y="483"/>
                    <a:pt x="241" y="483"/>
                  </a:cubicBezTo>
                  <a:cubicBezTo>
                    <a:pt x="375" y="483"/>
                    <a:pt x="482" y="375"/>
                    <a:pt x="482" y="242"/>
                  </a:cubicBezTo>
                  <a:cubicBezTo>
                    <a:pt x="482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8"/>
            <p:cNvSpPr/>
            <p:nvPr/>
          </p:nvSpPr>
          <p:spPr>
            <a:xfrm flipH="1">
              <a:off x="1150571" y="1371688"/>
              <a:ext cx="70497" cy="70497"/>
            </a:xfrm>
            <a:custGeom>
              <a:avLst/>
              <a:gdLst/>
              <a:ahLst/>
              <a:cxnLst/>
              <a:rect l="l" t="t" r="r" b="b"/>
              <a:pathLst>
                <a:path w="483" h="483" extrusionOk="0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75"/>
                    <a:pt x="108" y="482"/>
                    <a:pt x="241" y="482"/>
                  </a:cubicBezTo>
                  <a:cubicBezTo>
                    <a:pt x="375" y="482"/>
                    <a:pt x="482" y="375"/>
                    <a:pt x="482" y="241"/>
                  </a:cubicBezTo>
                  <a:cubicBezTo>
                    <a:pt x="482" y="108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8"/>
            <p:cNvSpPr/>
            <p:nvPr/>
          </p:nvSpPr>
          <p:spPr>
            <a:xfrm flipH="1">
              <a:off x="1213333" y="1568440"/>
              <a:ext cx="196897" cy="196751"/>
            </a:xfrm>
            <a:custGeom>
              <a:avLst/>
              <a:gdLst/>
              <a:ahLst/>
              <a:cxnLst/>
              <a:rect l="l" t="t" r="r" b="b"/>
              <a:pathLst>
                <a:path w="1349" h="1348" extrusionOk="0">
                  <a:moveTo>
                    <a:pt x="1348" y="0"/>
                  </a:moveTo>
                  <a:cubicBezTo>
                    <a:pt x="644" y="87"/>
                    <a:pt x="86" y="643"/>
                    <a:pt x="0" y="1348"/>
                  </a:cubicBezTo>
                  <a:lnTo>
                    <a:pt x="353" y="1348"/>
                  </a:lnTo>
                  <a:cubicBezTo>
                    <a:pt x="433" y="837"/>
                    <a:pt x="837" y="435"/>
                    <a:pt x="1348" y="352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8"/>
            <p:cNvSpPr/>
            <p:nvPr/>
          </p:nvSpPr>
          <p:spPr>
            <a:xfrm flipH="1">
              <a:off x="1213771" y="1820655"/>
              <a:ext cx="196605" cy="196897"/>
            </a:xfrm>
            <a:custGeom>
              <a:avLst/>
              <a:gdLst/>
              <a:ahLst/>
              <a:cxnLst/>
              <a:rect l="l" t="t" r="r" b="b"/>
              <a:pathLst>
                <a:path w="1347" h="1349" extrusionOk="0">
                  <a:moveTo>
                    <a:pt x="0" y="1"/>
                  </a:moveTo>
                  <a:cubicBezTo>
                    <a:pt x="86" y="705"/>
                    <a:pt x="644" y="1262"/>
                    <a:pt x="1347" y="1348"/>
                  </a:cubicBezTo>
                  <a:lnTo>
                    <a:pt x="1347" y="996"/>
                  </a:lnTo>
                  <a:cubicBezTo>
                    <a:pt x="838" y="916"/>
                    <a:pt x="434" y="512"/>
                    <a:pt x="35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8"/>
            <p:cNvSpPr/>
            <p:nvPr/>
          </p:nvSpPr>
          <p:spPr>
            <a:xfrm flipH="1">
              <a:off x="1203408" y="2017407"/>
              <a:ext cx="9049" cy="1022"/>
            </a:xfrm>
            <a:custGeom>
              <a:avLst/>
              <a:gdLst/>
              <a:ahLst/>
              <a:cxnLst/>
              <a:rect l="l" t="t" r="r" b="b"/>
              <a:pathLst>
                <a:path w="62" h="7" extrusionOk="0">
                  <a:moveTo>
                    <a:pt x="62" y="7"/>
                  </a:moveTo>
                  <a:cubicBezTo>
                    <a:pt x="40" y="6"/>
                    <a:pt x="20" y="2"/>
                    <a:pt x="0" y="0"/>
                  </a:cubicBezTo>
                  <a:cubicBezTo>
                    <a:pt x="20" y="2"/>
                    <a:pt x="40" y="6"/>
                    <a:pt x="62" y="7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8"/>
            <p:cNvSpPr/>
            <p:nvPr/>
          </p:nvSpPr>
          <p:spPr>
            <a:xfrm flipH="1">
              <a:off x="960243" y="1769278"/>
              <a:ext cx="730" cy="5984"/>
            </a:xfrm>
            <a:custGeom>
              <a:avLst/>
              <a:gdLst/>
              <a:ahLst/>
              <a:cxnLst/>
              <a:rect l="l" t="t" r="r" b="b"/>
              <a:pathLst>
                <a:path w="5" h="41" extrusionOk="0">
                  <a:moveTo>
                    <a:pt x="1" y="0"/>
                  </a:moveTo>
                  <a:lnTo>
                    <a:pt x="5" y="4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8"/>
            <p:cNvSpPr/>
            <p:nvPr/>
          </p:nvSpPr>
          <p:spPr>
            <a:xfrm flipH="1">
              <a:off x="961265" y="1568440"/>
              <a:ext cx="196751" cy="197043"/>
            </a:xfrm>
            <a:custGeom>
              <a:avLst/>
              <a:gdLst/>
              <a:ahLst/>
              <a:cxnLst/>
              <a:rect l="l" t="t" r="r" b="b"/>
              <a:pathLst>
                <a:path w="1348" h="1350" extrusionOk="0">
                  <a:moveTo>
                    <a:pt x="1" y="0"/>
                  </a:moveTo>
                  <a:lnTo>
                    <a:pt x="1" y="352"/>
                  </a:lnTo>
                  <a:cubicBezTo>
                    <a:pt x="512" y="435"/>
                    <a:pt x="915" y="837"/>
                    <a:pt x="995" y="1350"/>
                  </a:cubicBezTo>
                  <a:lnTo>
                    <a:pt x="995" y="1348"/>
                  </a:lnTo>
                  <a:lnTo>
                    <a:pt x="1347" y="1348"/>
                  </a:lnTo>
                  <a:cubicBezTo>
                    <a:pt x="1262" y="643"/>
                    <a:pt x="704" y="87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8"/>
            <p:cNvSpPr/>
            <p:nvPr/>
          </p:nvSpPr>
          <p:spPr>
            <a:xfrm flipH="1">
              <a:off x="1410230" y="1811314"/>
              <a:ext cx="1022" cy="8903"/>
            </a:xfrm>
            <a:custGeom>
              <a:avLst/>
              <a:gdLst/>
              <a:ahLst/>
              <a:cxnLst/>
              <a:rect l="l" t="t" r="r" b="b"/>
              <a:pathLst>
                <a:path w="7" h="61" extrusionOk="0">
                  <a:moveTo>
                    <a:pt x="6" y="60"/>
                  </a:moveTo>
                  <a:cubicBezTo>
                    <a:pt x="3" y="41"/>
                    <a:pt x="2" y="20"/>
                    <a:pt x="1" y="0"/>
                  </a:cubicBezTo>
                  <a:cubicBezTo>
                    <a:pt x="2" y="20"/>
                    <a:pt x="3" y="41"/>
                    <a:pt x="6" y="6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8"/>
            <p:cNvSpPr/>
            <p:nvPr/>
          </p:nvSpPr>
          <p:spPr>
            <a:xfrm flipH="1">
              <a:off x="1158307" y="1567418"/>
              <a:ext cx="9487" cy="1168"/>
            </a:xfrm>
            <a:custGeom>
              <a:avLst/>
              <a:gdLst/>
              <a:ahLst/>
              <a:cxnLst/>
              <a:rect l="l" t="t" r="r" b="b"/>
              <a:pathLst>
                <a:path w="65" h="8" extrusionOk="0">
                  <a:moveTo>
                    <a:pt x="0" y="1"/>
                  </a:moveTo>
                  <a:cubicBezTo>
                    <a:pt x="22" y="4"/>
                    <a:pt x="43" y="5"/>
                    <a:pt x="65" y="7"/>
                  </a:cubicBezTo>
                  <a:cubicBezTo>
                    <a:pt x="43" y="5"/>
                    <a:pt x="21" y="2"/>
                    <a:pt x="0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8"/>
            <p:cNvSpPr/>
            <p:nvPr/>
          </p:nvSpPr>
          <p:spPr>
            <a:xfrm flipH="1">
              <a:off x="1010598" y="1799199"/>
              <a:ext cx="292" cy="3357"/>
            </a:xfrm>
            <a:custGeom>
              <a:avLst/>
              <a:gdLst/>
              <a:ahLst/>
              <a:cxnLst/>
              <a:rect l="l" t="t" r="r" b="b"/>
              <a:pathLst>
                <a:path w="2" h="23" extrusionOk="0">
                  <a:moveTo>
                    <a:pt x="2" y="1"/>
                  </a:moveTo>
                  <a:cubicBezTo>
                    <a:pt x="2" y="8"/>
                    <a:pt x="1" y="16"/>
                    <a:pt x="1" y="22"/>
                  </a:cubicBezTo>
                  <a:cubicBezTo>
                    <a:pt x="1" y="16"/>
                    <a:pt x="2" y="8"/>
                    <a:pt x="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8"/>
            <p:cNvSpPr/>
            <p:nvPr/>
          </p:nvSpPr>
          <p:spPr>
            <a:xfrm flipH="1">
              <a:off x="1194067" y="1967635"/>
              <a:ext cx="6130" cy="584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1" y="1"/>
                  </a:moveTo>
                  <a:cubicBezTo>
                    <a:pt x="15" y="2"/>
                    <a:pt x="28" y="4"/>
                    <a:pt x="42" y="4"/>
                  </a:cubicBezTo>
                  <a:cubicBezTo>
                    <a:pt x="27" y="2"/>
                    <a:pt x="14" y="2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8"/>
            <p:cNvSpPr/>
            <p:nvPr/>
          </p:nvSpPr>
          <p:spPr>
            <a:xfrm flipH="1">
              <a:off x="960243" y="1810584"/>
              <a:ext cx="1168" cy="10071"/>
            </a:xfrm>
            <a:custGeom>
              <a:avLst/>
              <a:gdLst/>
              <a:ahLst/>
              <a:cxnLst/>
              <a:rect l="l" t="t" r="r" b="b"/>
              <a:pathLst>
                <a:path w="8" h="69" extrusionOk="0">
                  <a:moveTo>
                    <a:pt x="8" y="1"/>
                  </a:moveTo>
                  <a:lnTo>
                    <a:pt x="8" y="1"/>
                  </a:lnTo>
                  <a:cubicBezTo>
                    <a:pt x="5" y="23"/>
                    <a:pt x="4" y="46"/>
                    <a:pt x="0" y="68"/>
                  </a:cubicBezTo>
                  <a:cubicBezTo>
                    <a:pt x="4" y="47"/>
                    <a:pt x="5" y="25"/>
                    <a:pt x="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8"/>
            <p:cNvSpPr/>
            <p:nvPr/>
          </p:nvSpPr>
          <p:spPr>
            <a:xfrm flipH="1">
              <a:off x="1176114" y="1617481"/>
              <a:ext cx="3941" cy="292"/>
            </a:xfrm>
            <a:custGeom>
              <a:avLst/>
              <a:gdLst/>
              <a:ahLst/>
              <a:cxnLst/>
              <a:rect l="l" t="t" r="r" b="b"/>
              <a:pathLst>
                <a:path w="27" h="2" extrusionOk="0">
                  <a:moveTo>
                    <a:pt x="1" y="1"/>
                  </a:moveTo>
                  <a:cubicBezTo>
                    <a:pt x="9" y="2"/>
                    <a:pt x="19" y="2"/>
                    <a:pt x="26" y="2"/>
                  </a:cubicBezTo>
                  <a:cubicBezTo>
                    <a:pt x="18" y="2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8"/>
            <p:cNvSpPr/>
            <p:nvPr/>
          </p:nvSpPr>
          <p:spPr>
            <a:xfrm flipH="1">
              <a:off x="1360896" y="1783436"/>
              <a:ext cx="292" cy="3649"/>
            </a:xfrm>
            <a:custGeom>
              <a:avLst/>
              <a:gdLst/>
              <a:ahLst/>
              <a:cxnLst/>
              <a:rect l="l" t="t" r="r" b="b"/>
              <a:pathLst>
                <a:path w="2" h="25" extrusionOk="0">
                  <a:moveTo>
                    <a:pt x="2" y="1"/>
                  </a:moveTo>
                  <a:lnTo>
                    <a:pt x="2" y="1"/>
                  </a:lnTo>
                  <a:cubicBezTo>
                    <a:pt x="2" y="8"/>
                    <a:pt x="1" y="16"/>
                    <a:pt x="1" y="25"/>
                  </a:cubicBezTo>
                  <a:cubicBezTo>
                    <a:pt x="1" y="17"/>
                    <a:pt x="2" y="8"/>
                    <a:pt x="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8"/>
            <p:cNvSpPr/>
            <p:nvPr/>
          </p:nvSpPr>
          <p:spPr>
            <a:xfrm flipH="1">
              <a:off x="1361188" y="1792777"/>
              <a:ext cx="146" cy="29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8"/>
            <p:cNvSpPr/>
            <p:nvPr/>
          </p:nvSpPr>
          <p:spPr>
            <a:xfrm flipH="1">
              <a:off x="1410084" y="1765921"/>
              <a:ext cx="1168" cy="8903"/>
            </a:xfrm>
            <a:custGeom>
              <a:avLst/>
              <a:gdLst/>
              <a:ahLst/>
              <a:cxnLst/>
              <a:rect l="l" t="t" r="r" b="b"/>
              <a:pathLst>
                <a:path w="8" h="61" extrusionOk="0">
                  <a:moveTo>
                    <a:pt x="7" y="0"/>
                  </a:moveTo>
                  <a:cubicBezTo>
                    <a:pt x="3" y="20"/>
                    <a:pt x="2" y="39"/>
                    <a:pt x="1" y="60"/>
                  </a:cubicBezTo>
                  <a:cubicBezTo>
                    <a:pt x="2" y="39"/>
                    <a:pt x="5" y="20"/>
                    <a:pt x="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8"/>
            <p:cNvSpPr/>
            <p:nvPr/>
          </p:nvSpPr>
          <p:spPr>
            <a:xfrm flipH="1">
              <a:off x="1203846" y="1567418"/>
              <a:ext cx="9487" cy="1168"/>
            </a:xfrm>
            <a:custGeom>
              <a:avLst/>
              <a:gdLst/>
              <a:ahLst/>
              <a:cxnLst/>
              <a:rect l="l" t="t" r="r" b="b"/>
              <a:pathLst>
                <a:path w="65" h="8" extrusionOk="0">
                  <a:moveTo>
                    <a:pt x="64" y="1"/>
                  </a:moveTo>
                  <a:cubicBezTo>
                    <a:pt x="42" y="4"/>
                    <a:pt x="21" y="5"/>
                    <a:pt x="0" y="7"/>
                  </a:cubicBezTo>
                  <a:cubicBezTo>
                    <a:pt x="21" y="5"/>
                    <a:pt x="43" y="4"/>
                    <a:pt x="6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8"/>
            <p:cNvSpPr/>
            <p:nvPr/>
          </p:nvSpPr>
          <p:spPr>
            <a:xfrm flipH="1">
              <a:off x="1160205" y="2017553"/>
              <a:ext cx="7736" cy="876"/>
            </a:xfrm>
            <a:custGeom>
              <a:avLst/>
              <a:gdLst/>
              <a:ahLst/>
              <a:cxnLst/>
              <a:rect l="l" t="t" r="r" b="b"/>
              <a:pathLst>
                <a:path w="53" h="6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1"/>
                    <a:pt x="17" y="5"/>
                    <a:pt x="0" y="6"/>
                  </a:cubicBezTo>
                  <a:cubicBezTo>
                    <a:pt x="17" y="5"/>
                    <a:pt x="34" y="2"/>
                    <a:pt x="5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8"/>
            <p:cNvSpPr/>
            <p:nvPr/>
          </p:nvSpPr>
          <p:spPr>
            <a:xfrm flipH="1">
              <a:off x="961410" y="1820509"/>
              <a:ext cx="196897" cy="197043"/>
            </a:xfrm>
            <a:custGeom>
              <a:avLst/>
              <a:gdLst/>
              <a:ahLst/>
              <a:cxnLst/>
              <a:rect l="l" t="t" r="r" b="b"/>
              <a:pathLst>
                <a:path w="1349" h="1350" extrusionOk="0">
                  <a:moveTo>
                    <a:pt x="997" y="0"/>
                  </a:moveTo>
                  <a:cubicBezTo>
                    <a:pt x="916" y="512"/>
                    <a:pt x="514" y="915"/>
                    <a:pt x="1" y="997"/>
                  </a:cubicBezTo>
                  <a:lnTo>
                    <a:pt x="1" y="1349"/>
                  </a:lnTo>
                  <a:cubicBezTo>
                    <a:pt x="705" y="1263"/>
                    <a:pt x="1263" y="706"/>
                    <a:pt x="1348" y="2"/>
                  </a:cubicBezTo>
                  <a:lnTo>
                    <a:pt x="997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8"/>
            <p:cNvSpPr/>
            <p:nvPr/>
          </p:nvSpPr>
          <p:spPr>
            <a:xfrm flipH="1">
              <a:off x="1010598" y="1783582"/>
              <a:ext cx="292" cy="3357"/>
            </a:xfrm>
            <a:custGeom>
              <a:avLst/>
              <a:gdLst/>
              <a:ahLst/>
              <a:cxnLst/>
              <a:rect l="l" t="t" r="r" b="b"/>
              <a:pathLst>
                <a:path w="2" h="23" extrusionOk="0">
                  <a:moveTo>
                    <a:pt x="1" y="1"/>
                  </a:moveTo>
                  <a:cubicBezTo>
                    <a:pt x="1" y="7"/>
                    <a:pt x="2" y="15"/>
                    <a:pt x="2" y="23"/>
                  </a:cubicBezTo>
                  <a:cubicBezTo>
                    <a:pt x="2" y="14"/>
                    <a:pt x="1" y="7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8"/>
            <p:cNvSpPr/>
            <p:nvPr/>
          </p:nvSpPr>
          <p:spPr>
            <a:xfrm flipH="1">
              <a:off x="1010160" y="1792777"/>
              <a:ext cx="146" cy="292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8"/>
            <p:cNvSpPr/>
            <p:nvPr/>
          </p:nvSpPr>
          <p:spPr>
            <a:xfrm flipH="1">
              <a:off x="1171589" y="1967635"/>
              <a:ext cx="6276" cy="58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3" y="1"/>
                  </a:moveTo>
                  <a:cubicBezTo>
                    <a:pt x="28" y="2"/>
                    <a:pt x="15" y="2"/>
                    <a:pt x="1" y="4"/>
                  </a:cubicBezTo>
                  <a:cubicBezTo>
                    <a:pt x="15" y="2"/>
                    <a:pt x="30" y="2"/>
                    <a:pt x="4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8"/>
            <p:cNvSpPr/>
            <p:nvPr/>
          </p:nvSpPr>
          <p:spPr>
            <a:xfrm flipH="1">
              <a:off x="1360896" y="1799345"/>
              <a:ext cx="292" cy="3503"/>
            </a:xfrm>
            <a:custGeom>
              <a:avLst/>
              <a:gdLst/>
              <a:ahLst/>
              <a:cxnLst/>
              <a:rect l="l" t="t" r="r" b="b"/>
              <a:pathLst>
                <a:path w="2" h="24" extrusionOk="0">
                  <a:moveTo>
                    <a:pt x="1" y="0"/>
                  </a:moveTo>
                  <a:cubicBezTo>
                    <a:pt x="1" y="8"/>
                    <a:pt x="2" y="15"/>
                    <a:pt x="2" y="23"/>
                  </a:cubicBezTo>
                  <a:lnTo>
                    <a:pt x="2" y="23"/>
                  </a:lnTo>
                  <a:cubicBezTo>
                    <a:pt x="2" y="15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8"/>
            <p:cNvSpPr/>
            <p:nvPr/>
          </p:nvSpPr>
          <p:spPr>
            <a:xfrm flipH="1">
              <a:off x="1191731" y="1617627"/>
              <a:ext cx="3795" cy="438"/>
            </a:xfrm>
            <a:custGeom>
              <a:avLst/>
              <a:gdLst/>
              <a:ahLst/>
              <a:cxnLst/>
              <a:rect l="l" t="t" r="r" b="b"/>
              <a:pathLst>
                <a:path w="26" h="3" extrusionOk="0">
                  <a:moveTo>
                    <a:pt x="26" y="1"/>
                  </a:moveTo>
                  <a:cubicBezTo>
                    <a:pt x="16" y="1"/>
                    <a:pt x="9" y="1"/>
                    <a:pt x="0" y="3"/>
                  </a:cubicBezTo>
                  <a:cubicBezTo>
                    <a:pt x="9" y="3"/>
                    <a:pt x="16" y="1"/>
                    <a:pt x="2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8"/>
            <p:cNvSpPr/>
            <p:nvPr/>
          </p:nvSpPr>
          <p:spPr>
            <a:xfrm flipH="1">
              <a:off x="959367" y="1566688"/>
              <a:ext cx="453052" cy="452760"/>
            </a:xfrm>
            <a:custGeom>
              <a:avLst/>
              <a:gdLst/>
              <a:ahLst/>
              <a:cxnLst/>
              <a:rect l="l" t="t" r="r" b="b"/>
              <a:pathLst>
                <a:path w="3104" h="3102" extrusionOk="0">
                  <a:moveTo>
                    <a:pt x="1593" y="350"/>
                  </a:moveTo>
                  <a:cubicBezTo>
                    <a:pt x="1601" y="350"/>
                    <a:pt x="1611" y="350"/>
                    <a:pt x="1618" y="352"/>
                  </a:cubicBezTo>
                  <a:cubicBezTo>
                    <a:pt x="1610" y="352"/>
                    <a:pt x="1601" y="350"/>
                    <a:pt x="1593" y="350"/>
                  </a:cubicBezTo>
                  <a:close/>
                  <a:moveTo>
                    <a:pt x="1733" y="591"/>
                  </a:moveTo>
                  <a:cubicBezTo>
                    <a:pt x="2125" y="665"/>
                    <a:pt x="2436" y="975"/>
                    <a:pt x="2510" y="1368"/>
                  </a:cubicBezTo>
                  <a:lnTo>
                    <a:pt x="2393" y="1368"/>
                  </a:lnTo>
                  <a:lnTo>
                    <a:pt x="2393" y="1733"/>
                  </a:lnTo>
                  <a:lnTo>
                    <a:pt x="2510" y="1733"/>
                  </a:lnTo>
                  <a:cubicBezTo>
                    <a:pt x="2437" y="2125"/>
                    <a:pt x="2128" y="2436"/>
                    <a:pt x="1733" y="2510"/>
                  </a:cubicBezTo>
                  <a:lnTo>
                    <a:pt x="1733" y="2393"/>
                  </a:lnTo>
                  <a:lnTo>
                    <a:pt x="1369" y="2393"/>
                  </a:lnTo>
                  <a:lnTo>
                    <a:pt x="1369" y="2510"/>
                  </a:lnTo>
                  <a:cubicBezTo>
                    <a:pt x="976" y="2436"/>
                    <a:pt x="668" y="2125"/>
                    <a:pt x="593" y="1733"/>
                  </a:cubicBezTo>
                  <a:lnTo>
                    <a:pt x="708" y="1733"/>
                  </a:lnTo>
                  <a:lnTo>
                    <a:pt x="708" y="1368"/>
                  </a:lnTo>
                  <a:lnTo>
                    <a:pt x="593" y="1368"/>
                  </a:lnTo>
                  <a:cubicBezTo>
                    <a:pt x="667" y="975"/>
                    <a:pt x="976" y="665"/>
                    <a:pt x="1369" y="591"/>
                  </a:cubicBezTo>
                  <a:lnTo>
                    <a:pt x="1369" y="708"/>
                  </a:lnTo>
                  <a:lnTo>
                    <a:pt x="1733" y="708"/>
                  </a:lnTo>
                  <a:lnTo>
                    <a:pt x="1733" y="591"/>
                  </a:lnTo>
                  <a:close/>
                  <a:moveTo>
                    <a:pt x="1650" y="2748"/>
                  </a:moveTo>
                  <a:lnTo>
                    <a:pt x="1650" y="2748"/>
                  </a:lnTo>
                  <a:cubicBezTo>
                    <a:pt x="1649" y="2748"/>
                    <a:pt x="1648" y="2748"/>
                    <a:pt x="1647" y="2748"/>
                  </a:cubicBezTo>
                  <a:lnTo>
                    <a:pt x="1647" y="2748"/>
                  </a:lnTo>
                  <a:cubicBezTo>
                    <a:pt x="1648" y="2748"/>
                    <a:pt x="1649" y="2748"/>
                    <a:pt x="1650" y="2748"/>
                  </a:cubicBezTo>
                  <a:close/>
                  <a:moveTo>
                    <a:pt x="1455" y="2748"/>
                  </a:moveTo>
                  <a:cubicBezTo>
                    <a:pt x="1469" y="2749"/>
                    <a:pt x="1482" y="2749"/>
                    <a:pt x="1496" y="2751"/>
                  </a:cubicBezTo>
                  <a:cubicBezTo>
                    <a:pt x="1481" y="2749"/>
                    <a:pt x="1469" y="2749"/>
                    <a:pt x="1455" y="2748"/>
                  </a:cubicBezTo>
                  <a:close/>
                  <a:moveTo>
                    <a:pt x="1551" y="0"/>
                  </a:moveTo>
                  <a:cubicBezTo>
                    <a:pt x="1509" y="0"/>
                    <a:pt x="1468" y="4"/>
                    <a:pt x="1427" y="7"/>
                  </a:cubicBezTo>
                  <a:cubicBezTo>
                    <a:pt x="1406" y="9"/>
                    <a:pt x="1384" y="11"/>
                    <a:pt x="1363" y="14"/>
                  </a:cubicBezTo>
                  <a:lnTo>
                    <a:pt x="1361" y="14"/>
                  </a:lnTo>
                  <a:lnTo>
                    <a:pt x="1361" y="365"/>
                  </a:lnTo>
                  <a:cubicBezTo>
                    <a:pt x="849" y="448"/>
                    <a:pt x="447" y="849"/>
                    <a:pt x="366" y="1361"/>
                  </a:cubicBezTo>
                  <a:lnTo>
                    <a:pt x="14" y="1361"/>
                  </a:lnTo>
                  <a:lnTo>
                    <a:pt x="14" y="1365"/>
                  </a:lnTo>
                  <a:cubicBezTo>
                    <a:pt x="11" y="1385"/>
                    <a:pt x="10" y="1406"/>
                    <a:pt x="8" y="1425"/>
                  </a:cubicBezTo>
                  <a:cubicBezTo>
                    <a:pt x="4" y="1466"/>
                    <a:pt x="1" y="1509"/>
                    <a:pt x="1" y="1551"/>
                  </a:cubicBezTo>
                  <a:cubicBezTo>
                    <a:pt x="1" y="1593"/>
                    <a:pt x="4" y="1635"/>
                    <a:pt x="8" y="1676"/>
                  </a:cubicBezTo>
                  <a:cubicBezTo>
                    <a:pt x="9" y="1696"/>
                    <a:pt x="11" y="1717"/>
                    <a:pt x="13" y="1736"/>
                  </a:cubicBezTo>
                  <a:lnTo>
                    <a:pt x="13" y="1741"/>
                  </a:lnTo>
                  <a:lnTo>
                    <a:pt x="364" y="1741"/>
                  </a:lnTo>
                  <a:cubicBezTo>
                    <a:pt x="447" y="2252"/>
                    <a:pt x="848" y="2656"/>
                    <a:pt x="1361" y="2736"/>
                  </a:cubicBezTo>
                  <a:lnTo>
                    <a:pt x="1361" y="3088"/>
                  </a:lnTo>
                  <a:cubicBezTo>
                    <a:pt x="1365" y="3088"/>
                    <a:pt x="1366" y="3088"/>
                    <a:pt x="1369" y="3089"/>
                  </a:cubicBezTo>
                  <a:cubicBezTo>
                    <a:pt x="1389" y="3091"/>
                    <a:pt x="1410" y="3094"/>
                    <a:pt x="1429" y="3096"/>
                  </a:cubicBezTo>
                  <a:cubicBezTo>
                    <a:pt x="1470" y="3100"/>
                    <a:pt x="1511" y="3102"/>
                    <a:pt x="1551" y="3102"/>
                  </a:cubicBezTo>
                  <a:cubicBezTo>
                    <a:pt x="1592" y="3102"/>
                    <a:pt x="1633" y="3100"/>
                    <a:pt x="1674" y="3096"/>
                  </a:cubicBezTo>
                  <a:cubicBezTo>
                    <a:pt x="1691" y="3095"/>
                    <a:pt x="1709" y="3094"/>
                    <a:pt x="1727" y="3090"/>
                  </a:cubicBezTo>
                  <a:cubicBezTo>
                    <a:pt x="1732" y="3090"/>
                    <a:pt x="1736" y="3089"/>
                    <a:pt x="1741" y="3089"/>
                  </a:cubicBezTo>
                  <a:lnTo>
                    <a:pt x="1741" y="2737"/>
                  </a:lnTo>
                  <a:cubicBezTo>
                    <a:pt x="2252" y="2656"/>
                    <a:pt x="2656" y="2252"/>
                    <a:pt x="2737" y="1741"/>
                  </a:cubicBezTo>
                  <a:lnTo>
                    <a:pt x="2737" y="1742"/>
                  </a:lnTo>
                  <a:lnTo>
                    <a:pt x="3089" y="1742"/>
                  </a:lnTo>
                  <a:cubicBezTo>
                    <a:pt x="3093" y="1719"/>
                    <a:pt x="3095" y="1697"/>
                    <a:pt x="3096" y="1675"/>
                  </a:cubicBezTo>
                  <a:cubicBezTo>
                    <a:pt x="3100" y="1634"/>
                    <a:pt x="3103" y="1593"/>
                    <a:pt x="3103" y="1552"/>
                  </a:cubicBezTo>
                  <a:cubicBezTo>
                    <a:pt x="3103" y="1512"/>
                    <a:pt x="3100" y="1471"/>
                    <a:pt x="3096" y="1429"/>
                  </a:cubicBezTo>
                  <a:lnTo>
                    <a:pt x="3093" y="1390"/>
                  </a:lnTo>
                  <a:cubicBezTo>
                    <a:pt x="3090" y="1381"/>
                    <a:pt x="3090" y="1370"/>
                    <a:pt x="3089" y="1361"/>
                  </a:cubicBezTo>
                  <a:lnTo>
                    <a:pt x="2737" y="1361"/>
                  </a:lnTo>
                  <a:lnTo>
                    <a:pt x="2737" y="1364"/>
                  </a:lnTo>
                  <a:cubicBezTo>
                    <a:pt x="2657" y="850"/>
                    <a:pt x="2254" y="448"/>
                    <a:pt x="1741" y="365"/>
                  </a:cubicBezTo>
                  <a:lnTo>
                    <a:pt x="1741" y="14"/>
                  </a:lnTo>
                  <a:lnTo>
                    <a:pt x="1740" y="14"/>
                  </a:lnTo>
                  <a:cubicBezTo>
                    <a:pt x="1718" y="11"/>
                    <a:pt x="1697" y="10"/>
                    <a:pt x="1675" y="7"/>
                  </a:cubicBezTo>
                  <a:cubicBezTo>
                    <a:pt x="1634" y="4"/>
                    <a:pt x="1593" y="0"/>
                    <a:pt x="1551" y="0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8"/>
            <p:cNvSpPr/>
            <p:nvPr/>
          </p:nvSpPr>
          <p:spPr>
            <a:xfrm flipH="1">
              <a:off x="1045628" y="1652949"/>
              <a:ext cx="280092" cy="280238"/>
            </a:xfrm>
            <a:custGeom>
              <a:avLst/>
              <a:gdLst/>
              <a:ahLst/>
              <a:cxnLst/>
              <a:rect l="l" t="t" r="r" b="b"/>
              <a:pathLst>
                <a:path w="1919" h="1920" extrusionOk="0">
                  <a:moveTo>
                    <a:pt x="958" y="230"/>
                  </a:moveTo>
                  <a:cubicBezTo>
                    <a:pt x="1362" y="230"/>
                    <a:pt x="1689" y="557"/>
                    <a:pt x="1689" y="960"/>
                  </a:cubicBezTo>
                  <a:cubicBezTo>
                    <a:pt x="1689" y="1364"/>
                    <a:pt x="1362" y="1691"/>
                    <a:pt x="958" y="1691"/>
                  </a:cubicBezTo>
                  <a:cubicBezTo>
                    <a:pt x="555" y="1691"/>
                    <a:pt x="228" y="1364"/>
                    <a:pt x="228" y="960"/>
                  </a:cubicBezTo>
                  <a:cubicBezTo>
                    <a:pt x="228" y="557"/>
                    <a:pt x="555" y="230"/>
                    <a:pt x="958" y="230"/>
                  </a:cubicBezTo>
                  <a:close/>
                  <a:moveTo>
                    <a:pt x="776" y="0"/>
                  </a:moveTo>
                  <a:cubicBezTo>
                    <a:pt x="384" y="74"/>
                    <a:pt x="74" y="384"/>
                    <a:pt x="0" y="777"/>
                  </a:cubicBezTo>
                  <a:lnTo>
                    <a:pt x="116" y="777"/>
                  </a:lnTo>
                  <a:lnTo>
                    <a:pt x="116" y="1142"/>
                  </a:lnTo>
                  <a:lnTo>
                    <a:pt x="0" y="1142"/>
                  </a:lnTo>
                  <a:cubicBezTo>
                    <a:pt x="74" y="1534"/>
                    <a:pt x="384" y="1845"/>
                    <a:pt x="776" y="1919"/>
                  </a:cubicBezTo>
                  <a:lnTo>
                    <a:pt x="776" y="1802"/>
                  </a:lnTo>
                  <a:lnTo>
                    <a:pt x="1140" y="1802"/>
                  </a:lnTo>
                  <a:lnTo>
                    <a:pt x="1140" y="1919"/>
                  </a:lnTo>
                  <a:cubicBezTo>
                    <a:pt x="1534" y="1846"/>
                    <a:pt x="1843" y="1536"/>
                    <a:pt x="1919" y="1142"/>
                  </a:cubicBezTo>
                  <a:lnTo>
                    <a:pt x="1800" y="1142"/>
                  </a:lnTo>
                  <a:lnTo>
                    <a:pt x="1800" y="777"/>
                  </a:lnTo>
                  <a:lnTo>
                    <a:pt x="1919" y="777"/>
                  </a:lnTo>
                  <a:cubicBezTo>
                    <a:pt x="1845" y="384"/>
                    <a:pt x="1535" y="75"/>
                    <a:pt x="1140" y="0"/>
                  </a:cubicBezTo>
                  <a:lnTo>
                    <a:pt x="1140" y="117"/>
                  </a:lnTo>
                  <a:lnTo>
                    <a:pt x="776" y="117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8"/>
            <p:cNvSpPr/>
            <p:nvPr/>
          </p:nvSpPr>
          <p:spPr>
            <a:xfrm flipH="1">
              <a:off x="1079198" y="1686374"/>
              <a:ext cx="213244" cy="213390"/>
            </a:xfrm>
            <a:custGeom>
              <a:avLst/>
              <a:gdLst/>
              <a:ahLst/>
              <a:cxnLst/>
              <a:rect l="l" t="t" r="r" b="b"/>
              <a:pathLst>
                <a:path w="1461" h="1462" extrusionOk="0">
                  <a:moveTo>
                    <a:pt x="731" y="141"/>
                  </a:moveTo>
                  <a:cubicBezTo>
                    <a:pt x="1056" y="141"/>
                    <a:pt x="1319" y="405"/>
                    <a:pt x="1319" y="731"/>
                  </a:cubicBezTo>
                  <a:cubicBezTo>
                    <a:pt x="1319" y="1057"/>
                    <a:pt x="1056" y="1320"/>
                    <a:pt x="731" y="1320"/>
                  </a:cubicBezTo>
                  <a:cubicBezTo>
                    <a:pt x="405" y="1320"/>
                    <a:pt x="141" y="1057"/>
                    <a:pt x="141" y="731"/>
                  </a:cubicBezTo>
                  <a:cubicBezTo>
                    <a:pt x="141" y="405"/>
                    <a:pt x="405" y="141"/>
                    <a:pt x="731" y="141"/>
                  </a:cubicBezTo>
                  <a:close/>
                  <a:moveTo>
                    <a:pt x="731" y="1"/>
                  </a:moveTo>
                  <a:cubicBezTo>
                    <a:pt x="327" y="1"/>
                    <a:pt x="0" y="328"/>
                    <a:pt x="0" y="731"/>
                  </a:cubicBezTo>
                  <a:cubicBezTo>
                    <a:pt x="0" y="1135"/>
                    <a:pt x="327" y="1462"/>
                    <a:pt x="731" y="1462"/>
                  </a:cubicBezTo>
                  <a:cubicBezTo>
                    <a:pt x="1134" y="1462"/>
                    <a:pt x="1461" y="1135"/>
                    <a:pt x="1461" y="731"/>
                  </a:cubicBezTo>
                  <a:cubicBezTo>
                    <a:pt x="1461" y="328"/>
                    <a:pt x="1134" y="1"/>
                    <a:pt x="731" y="1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8"/>
            <p:cNvSpPr/>
            <p:nvPr/>
          </p:nvSpPr>
          <p:spPr>
            <a:xfrm flipH="1">
              <a:off x="1099778" y="1706954"/>
              <a:ext cx="172084" cy="172230"/>
            </a:xfrm>
            <a:custGeom>
              <a:avLst/>
              <a:gdLst/>
              <a:ahLst/>
              <a:cxnLst/>
              <a:rect l="l" t="t" r="r" b="b"/>
              <a:pathLst>
                <a:path w="1179" h="1180" extrusionOk="0">
                  <a:moveTo>
                    <a:pt x="589" y="119"/>
                  </a:moveTo>
                  <a:cubicBezTo>
                    <a:pt x="604" y="119"/>
                    <a:pt x="614" y="136"/>
                    <a:pt x="614" y="157"/>
                  </a:cubicBezTo>
                  <a:lnTo>
                    <a:pt x="614" y="206"/>
                  </a:lnTo>
                  <a:cubicBezTo>
                    <a:pt x="630" y="208"/>
                    <a:pt x="646" y="209"/>
                    <a:pt x="662" y="211"/>
                  </a:cubicBezTo>
                  <a:lnTo>
                    <a:pt x="675" y="166"/>
                  </a:lnTo>
                  <a:cubicBezTo>
                    <a:pt x="680" y="148"/>
                    <a:pt x="693" y="134"/>
                    <a:pt x="706" y="134"/>
                  </a:cubicBezTo>
                  <a:cubicBezTo>
                    <a:pt x="708" y="134"/>
                    <a:pt x="709" y="135"/>
                    <a:pt x="711" y="135"/>
                  </a:cubicBezTo>
                  <a:cubicBezTo>
                    <a:pt x="724" y="139"/>
                    <a:pt x="732" y="158"/>
                    <a:pt x="725" y="179"/>
                  </a:cubicBezTo>
                  <a:lnTo>
                    <a:pt x="712" y="226"/>
                  </a:lnTo>
                  <a:cubicBezTo>
                    <a:pt x="727" y="231"/>
                    <a:pt x="743" y="237"/>
                    <a:pt x="755" y="245"/>
                  </a:cubicBezTo>
                  <a:lnTo>
                    <a:pt x="779" y="203"/>
                  </a:lnTo>
                  <a:cubicBezTo>
                    <a:pt x="787" y="188"/>
                    <a:pt x="800" y="179"/>
                    <a:pt x="812" y="179"/>
                  </a:cubicBezTo>
                  <a:cubicBezTo>
                    <a:pt x="815" y="179"/>
                    <a:pt x="819" y="180"/>
                    <a:pt x="822" y="182"/>
                  </a:cubicBezTo>
                  <a:cubicBezTo>
                    <a:pt x="833" y="189"/>
                    <a:pt x="835" y="209"/>
                    <a:pt x="824" y="229"/>
                  </a:cubicBezTo>
                  <a:lnTo>
                    <a:pt x="801" y="271"/>
                  </a:lnTo>
                  <a:cubicBezTo>
                    <a:pt x="813" y="280"/>
                    <a:pt x="825" y="289"/>
                    <a:pt x="839" y="300"/>
                  </a:cubicBezTo>
                  <a:lnTo>
                    <a:pt x="872" y="265"/>
                  </a:lnTo>
                  <a:cubicBezTo>
                    <a:pt x="883" y="256"/>
                    <a:pt x="894" y="251"/>
                    <a:pt x="904" y="251"/>
                  </a:cubicBezTo>
                  <a:cubicBezTo>
                    <a:pt x="910" y="251"/>
                    <a:pt x="915" y="253"/>
                    <a:pt x="919" y="256"/>
                  </a:cubicBezTo>
                  <a:cubicBezTo>
                    <a:pt x="929" y="267"/>
                    <a:pt x="925" y="287"/>
                    <a:pt x="909" y="302"/>
                  </a:cubicBezTo>
                  <a:lnTo>
                    <a:pt x="876" y="337"/>
                  </a:lnTo>
                  <a:cubicBezTo>
                    <a:pt x="886" y="348"/>
                    <a:pt x="896" y="362"/>
                    <a:pt x="904" y="375"/>
                  </a:cubicBezTo>
                  <a:lnTo>
                    <a:pt x="946" y="351"/>
                  </a:lnTo>
                  <a:cubicBezTo>
                    <a:pt x="955" y="346"/>
                    <a:pt x="964" y="344"/>
                    <a:pt x="972" y="344"/>
                  </a:cubicBezTo>
                  <a:cubicBezTo>
                    <a:pt x="982" y="344"/>
                    <a:pt x="989" y="347"/>
                    <a:pt x="993" y="353"/>
                  </a:cubicBezTo>
                  <a:cubicBezTo>
                    <a:pt x="999" y="365"/>
                    <a:pt x="991" y="385"/>
                    <a:pt x="972" y="396"/>
                  </a:cubicBezTo>
                  <a:lnTo>
                    <a:pt x="929" y="420"/>
                  </a:lnTo>
                  <a:cubicBezTo>
                    <a:pt x="936" y="434"/>
                    <a:pt x="943" y="448"/>
                    <a:pt x="948" y="463"/>
                  </a:cubicBezTo>
                  <a:lnTo>
                    <a:pt x="996" y="452"/>
                  </a:lnTo>
                  <a:cubicBezTo>
                    <a:pt x="1001" y="450"/>
                    <a:pt x="1006" y="450"/>
                    <a:pt x="1010" y="450"/>
                  </a:cubicBezTo>
                  <a:cubicBezTo>
                    <a:pt x="1025" y="450"/>
                    <a:pt x="1037" y="456"/>
                    <a:pt x="1040" y="466"/>
                  </a:cubicBezTo>
                  <a:cubicBezTo>
                    <a:pt x="1044" y="479"/>
                    <a:pt x="1030" y="495"/>
                    <a:pt x="1010" y="501"/>
                  </a:cubicBezTo>
                  <a:lnTo>
                    <a:pt x="964" y="513"/>
                  </a:lnTo>
                  <a:cubicBezTo>
                    <a:pt x="966" y="529"/>
                    <a:pt x="969" y="544"/>
                    <a:pt x="969" y="561"/>
                  </a:cubicBezTo>
                  <a:lnTo>
                    <a:pt x="1018" y="561"/>
                  </a:lnTo>
                  <a:cubicBezTo>
                    <a:pt x="1039" y="561"/>
                    <a:pt x="1057" y="573"/>
                    <a:pt x="1057" y="588"/>
                  </a:cubicBezTo>
                  <a:cubicBezTo>
                    <a:pt x="1057" y="601"/>
                    <a:pt x="1040" y="614"/>
                    <a:pt x="1018" y="614"/>
                  </a:cubicBezTo>
                  <a:lnTo>
                    <a:pt x="969" y="614"/>
                  </a:lnTo>
                  <a:cubicBezTo>
                    <a:pt x="967" y="630"/>
                    <a:pt x="966" y="645"/>
                    <a:pt x="964" y="661"/>
                  </a:cubicBezTo>
                  <a:lnTo>
                    <a:pt x="1010" y="673"/>
                  </a:lnTo>
                  <a:cubicBezTo>
                    <a:pt x="1031" y="678"/>
                    <a:pt x="1044" y="694"/>
                    <a:pt x="1040" y="709"/>
                  </a:cubicBezTo>
                  <a:cubicBezTo>
                    <a:pt x="1037" y="718"/>
                    <a:pt x="1025" y="724"/>
                    <a:pt x="1011" y="724"/>
                  </a:cubicBezTo>
                  <a:cubicBezTo>
                    <a:pt x="1006" y="724"/>
                    <a:pt x="1001" y="724"/>
                    <a:pt x="996" y="723"/>
                  </a:cubicBezTo>
                  <a:lnTo>
                    <a:pt x="948" y="711"/>
                  </a:lnTo>
                  <a:cubicBezTo>
                    <a:pt x="943" y="726"/>
                    <a:pt x="936" y="742"/>
                    <a:pt x="929" y="754"/>
                  </a:cubicBezTo>
                  <a:lnTo>
                    <a:pt x="972" y="778"/>
                  </a:lnTo>
                  <a:cubicBezTo>
                    <a:pt x="991" y="789"/>
                    <a:pt x="999" y="807"/>
                    <a:pt x="993" y="821"/>
                  </a:cubicBezTo>
                  <a:cubicBezTo>
                    <a:pt x="989" y="827"/>
                    <a:pt x="982" y="830"/>
                    <a:pt x="972" y="830"/>
                  </a:cubicBezTo>
                  <a:cubicBezTo>
                    <a:pt x="964" y="830"/>
                    <a:pt x="955" y="828"/>
                    <a:pt x="945" y="823"/>
                  </a:cubicBezTo>
                  <a:lnTo>
                    <a:pt x="904" y="800"/>
                  </a:lnTo>
                  <a:cubicBezTo>
                    <a:pt x="896" y="812"/>
                    <a:pt x="886" y="825"/>
                    <a:pt x="876" y="836"/>
                  </a:cubicBezTo>
                  <a:lnTo>
                    <a:pt x="909" y="870"/>
                  </a:lnTo>
                  <a:cubicBezTo>
                    <a:pt x="924" y="885"/>
                    <a:pt x="928" y="906"/>
                    <a:pt x="919" y="917"/>
                  </a:cubicBezTo>
                  <a:cubicBezTo>
                    <a:pt x="915" y="920"/>
                    <a:pt x="910" y="922"/>
                    <a:pt x="904" y="922"/>
                  </a:cubicBezTo>
                  <a:cubicBezTo>
                    <a:pt x="894" y="922"/>
                    <a:pt x="883" y="917"/>
                    <a:pt x="872" y="907"/>
                  </a:cubicBezTo>
                  <a:lnTo>
                    <a:pt x="839" y="873"/>
                  </a:lnTo>
                  <a:cubicBezTo>
                    <a:pt x="827" y="884"/>
                    <a:pt x="813" y="893"/>
                    <a:pt x="801" y="902"/>
                  </a:cubicBezTo>
                  <a:lnTo>
                    <a:pt x="824" y="944"/>
                  </a:lnTo>
                  <a:cubicBezTo>
                    <a:pt x="835" y="963"/>
                    <a:pt x="833" y="984"/>
                    <a:pt x="822" y="992"/>
                  </a:cubicBezTo>
                  <a:cubicBezTo>
                    <a:pt x="819" y="993"/>
                    <a:pt x="816" y="994"/>
                    <a:pt x="812" y="994"/>
                  </a:cubicBezTo>
                  <a:cubicBezTo>
                    <a:pt x="801" y="994"/>
                    <a:pt x="788" y="985"/>
                    <a:pt x="779" y="970"/>
                  </a:cubicBezTo>
                  <a:lnTo>
                    <a:pt x="755" y="928"/>
                  </a:lnTo>
                  <a:cubicBezTo>
                    <a:pt x="741" y="936"/>
                    <a:pt x="726" y="942"/>
                    <a:pt x="712" y="947"/>
                  </a:cubicBezTo>
                  <a:lnTo>
                    <a:pt x="725" y="995"/>
                  </a:lnTo>
                  <a:cubicBezTo>
                    <a:pt x="730" y="1016"/>
                    <a:pt x="724" y="1036"/>
                    <a:pt x="711" y="1039"/>
                  </a:cubicBezTo>
                  <a:cubicBezTo>
                    <a:pt x="710" y="1039"/>
                    <a:pt x="708" y="1040"/>
                    <a:pt x="706" y="1040"/>
                  </a:cubicBezTo>
                  <a:cubicBezTo>
                    <a:pt x="694" y="1040"/>
                    <a:pt x="680" y="1026"/>
                    <a:pt x="675" y="1007"/>
                  </a:cubicBezTo>
                  <a:lnTo>
                    <a:pt x="662" y="962"/>
                  </a:lnTo>
                  <a:cubicBezTo>
                    <a:pt x="646" y="964"/>
                    <a:pt x="630" y="967"/>
                    <a:pt x="614" y="967"/>
                  </a:cubicBezTo>
                  <a:lnTo>
                    <a:pt x="614" y="1016"/>
                  </a:lnTo>
                  <a:cubicBezTo>
                    <a:pt x="614" y="1037"/>
                    <a:pt x="603" y="1054"/>
                    <a:pt x="589" y="1054"/>
                  </a:cubicBezTo>
                  <a:cubicBezTo>
                    <a:pt x="588" y="1054"/>
                    <a:pt x="587" y="1054"/>
                    <a:pt x="586" y="1054"/>
                  </a:cubicBezTo>
                  <a:cubicBezTo>
                    <a:pt x="573" y="1054"/>
                    <a:pt x="562" y="1036"/>
                    <a:pt x="562" y="1017"/>
                  </a:cubicBezTo>
                  <a:lnTo>
                    <a:pt x="562" y="968"/>
                  </a:lnTo>
                  <a:cubicBezTo>
                    <a:pt x="547" y="967"/>
                    <a:pt x="532" y="965"/>
                    <a:pt x="515" y="963"/>
                  </a:cubicBezTo>
                  <a:lnTo>
                    <a:pt x="502" y="1009"/>
                  </a:lnTo>
                  <a:cubicBezTo>
                    <a:pt x="497" y="1029"/>
                    <a:pt x="483" y="1041"/>
                    <a:pt x="470" y="1041"/>
                  </a:cubicBezTo>
                  <a:cubicBezTo>
                    <a:pt x="469" y="1041"/>
                    <a:pt x="468" y="1041"/>
                    <a:pt x="466" y="1041"/>
                  </a:cubicBezTo>
                  <a:cubicBezTo>
                    <a:pt x="454" y="1037"/>
                    <a:pt x="446" y="1017"/>
                    <a:pt x="452" y="996"/>
                  </a:cubicBezTo>
                  <a:lnTo>
                    <a:pt x="464" y="948"/>
                  </a:lnTo>
                  <a:cubicBezTo>
                    <a:pt x="450" y="943"/>
                    <a:pt x="435" y="937"/>
                    <a:pt x="420" y="930"/>
                  </a:cubicBezTo>
                  <a:lnTo>
                    <a:pt x="397" y="973"/>
                  </a:lnTo>
                  <a:cubicBezTo>
                    <a:pt x="389" y="987"/>
                    <a:pt x="375" y="996"/>
                    <a:pt x="363" y="996"/>
                  </a:cubicBezTo>
                  <a:cubicBezTo>
                    <a:pt x="360" y="996"/>
                    <a:pt x="357" y="995"/>
                    <a:pt x="355" y="994"/>
                  </a:cubicBezTo>
                  <a:cubicBezTo>
                    <a:pt x="343" y="986"/>
                    <a:pt x="341" y="965"/>
                    <a:pt x="352" y="946"/>
                  </a:cubicBezTo>
                  <a:lnTo>
                    <a:pt x="376" y="904"/>
                  </a:lnTo>
                  <a:cubicBezTo>
                    <a:pt x="362" y="894"/>
                    <a:pt x="350" y="885"/>
                    <a:pt x="338" y="874"/>
                  </a:cubicBezTo>
                  <a:lnTo>
                    <a:pt x="303" y="909"/>
                  </a:lnTo>
                  <a:cubicBezTo>
                    <a:pt x="294" y="919"/>
                    <a:pt x="283" y="924"/>
                    <a:pt x="273" y="924"/>
                  </a:cubicBezTo>
                  <a:cubicBezTo>
                    <a:pt x="266" y="924"/>
                    <a:pt x="261" y="922"/>
                    <a:pt x="257" y="918"/>
                  </a:cubicBezTo>
                  <a:cubicBezTo>
                    <a:pt x="248" y="907"/>
                    <a:pt x="251" y="888"/>
                    <a:pt x="266" y="872"/>
                  </a:cubicBezTo>
                  <a:lnTo>
                    <a:pt x="301" y="838"/>
                  </a:lnTo>
                  <a:cubicBezTo>
                    <a:pt x="290" y="826"/>
                    <a:pt x="281" y="814"/>
                    <a:pt x="271" y="801"/>
                  </a:cubicBezTo>
                  <a:lnTo>
                    <a:pt x="229" y="825"/>
                  </a:lnTo>
                  <a:cubicBezTo>
                    <a:pt x="221" y="830"/>
                    <a:pt x="213" y="832"/>
                    <a:pt x="205" y="832"/>
                  </a:cubicBezTo>
                  <a:cubicBezTo>
                    <a:pt x="195" y="832"/>
                    <a:pt x="187" y="828"/>
                    <a:pt x="183" y="822"/>
                  </a:cubicBezTo>
                  <a:cubicBezTo>
                    <a:pt x="175" y="810"/>
                    <a:pt x="185" y="790"/>
                    <a:pt x="203" y="780"/>
                  </a:cubicBezTo>
                  <a:lnTo>
                    <a:pt x="245" y="756"/>
                  </a:lnTo>
                  <a:cubicBezTo>
                    <a:pt x="239" y="742"/>
                    <a:pt x="232" y="727"/>
                    <a:pt x="227" y="712"/>
                  </a:cubicBezTo>
                  <a:lnTo>
                    <a:pt x="181" y="725"/>
                  </a:lnTo>
                  <a:cubicBezTo>
                    <a:pt x="176" y="726"/>
                    <a:pt x="171" y="726"/>
                    <a:pt x="167" y="726"/>
                  </a:cubicBezTo>
                  <a:cubicBezTo>
                    <a:pt x="152" y="726"/>
                    <a:pt x="139" y="720"/>
                    <a:pt x="137" y="710"/>
                  </a:cubicBezTo>
                  <a:cubicBezTo>
                    <a:pt x="133" y="696"/>
                    <a:pt x="148" y="680"/>
                    <a:pt x="167" y="674"/>
                  </a:cubicBezTo>
                  <a:lnTo>
                    <a:pt x="213" y="662"/>
                  </a:lnTo>
                  <a:cubicBezTo>
                    <a:pt x="211" y="647"/>
                    <a:pt x="208" y="631"/>
                    <a:pt x="207" y="615"/>
                  </a:cubicBezTo>
                  <a:lnTo>
                    <a:pt x="159" y="615"/>
                  </a:lnTo>
                  <a:cubicBezTo>
                    <a:pt x="135" y="615"/>
                    <a:pt x="118" y="603"/>
                    <a:pt x="118" y="589"/>
                  </a:cubicBezTo>
                  <a:cubicBezTo>
                    <a:pt x="118" y="574"/>
                    <a:pt x="135" y="562"/>
                    <a:pt x="159" y="562"/>
                  </a:cubicBezTo>
                  <a:lnTo>
                    <a:pt x="207" y="562"/>
                  </a:lnTo>
                  <a:cubicBezTo>
                    <a:pt x="208" y="546"/>
                    <a:pt x="209" y="531"/>
                    <a:pt x="212" y="515"/>
                  </a:cubicBezTo>
                  <a:lnTo>
                    <a:pt x="166" y="503"/>
                  </a:lnTo>
                  <a:cubicBezTo>
                    <a:pt x="146" y="498"/>
                    <a:pt x="132" y="482"/>
                    <a:pt x="135" y="467"/>
                  </a:cubicBezTo>
                  <a:cubicBezTo>
                    <a:pt x="139" y="457"/>
                    <a:pt x="151" y="450"/>
                    <a:pt x="165" y="450"/>
                  </a:cubicBezTo>
                  <a:cubicBezTo>
                    <a:pt x="170" y="450"/>
                    <a:pt x="175" y="451"/>
                    <a:pt x="181" y="453"/>
                  </a:cubicBezTo>
                  <a:lnTo>
                    <a:pt x="227" y="464"/>
                  </a:lnTo>
                  <a:cubicBezTo>
                    <a:pt x="232" y="449"/>
                    <a:pt x="239" y="436"/>
                    <a:pt x="245" y="421"/>
                  </a:cubicBezTo>
                  <a:lnTo>
                    <a:pt x="203" y="397"/>
                  </a:lnTo>
                  <a:cubicBezTo>
                    <a:pt x="185" y="386"/>
                    <a:pt x="175" y="368"/>
                    <a:pt x="182" y="355"/>
                  </a:cubicBezTo>
                  <a:cubicBezTo>
                    <a:pt x="185" y="348"/>
                    <a:pt x="193" y="345"/>
                    <a:pt x="202" y="345"/>
                  </a:cubicBezTo>
                  <a:cubicBezTo>
                    <a:pt x="210" y="345"/>
                    <a:pt x="220" y="348"/>
                    <a:pt x="229" y="352"/>
                  </a:cubicBezTo>
                  <a:lnTo>
                    <a:pt x="271" y="377"/>
                  </a:lnTo>
                  <a:cubicBezTo>
                    <a:pt x="281" y="363"/>
                    <a:pt x="290" y="351"/>
                    <a:pt x="301" y="338"/>
                  </a:cubicBezTo>
                  <a:lnTo>
                    <a:pt x="266" y="304"/>
                  </a:lnTo>
                  <a:cubicBezTo>
                    <a:pt x="251" y="288"/>
                    <a:pt x="248" y="268"/>
                    <a:pt x="257" y="258"/>
                  </a:cubicBezTo>
                  <a:cubicBezTo>
                    <a:pt x="261" y="254"/>
                    <a:pt x="266" y="252"/>
                    <a:pt x="272" y="252"/>
                  </a:cubicBezTo>
                  <a:cubicBezTo>
                    <a:pt x="281" y="252"/>
                    <a:pt x="293" y="257"/>
                    <a:pt x="303" y="267"/>
                  </a:cubicBezTo>
                  <a:lnTo>
                    <a:pt x="338" y="301"/>
                  </a:lnTo>
                  <a:cubicBezTo>
                    <a:pt x="349" y="290"/>
                    <a:pt x="362" y="280"/>
                    <a:pt x="376" y="272"/>
                  </a:cubicBezTo>
                  <a:lnTo>
                    <a:pt x="352" y="230"/>
                  </a:lnTo>
                  <a:cubicBezTo>
                    <a:pt x="341" y="211"/>
                    <a:pt x="343" y="190"/>
                    <a:pt x="355" y="183"/>
                  </a:cubicBezTo>
                  <a:cubicBezTo>
                    <a:pt x="357" y="181"/>
                    <a:pt x="360" y="181"/>
                    <a:pt x="363" y="181"/>
                  </a:cubicBezTo>
                  <a:cubicBezTo>
                    <a:pt x="375" y="181"/>
                    <a:pt x="389" y="189"/>
                    <a:pt x="397" y="204"/>
                  </a:cubicBezTo>
                  <a:lnTo>
                    <a:pt x="420" y="246"/>
                  </a:lnTo>
                  <a:cubicBezTo>
                    <a:pt x="435" y="240"/>
                    <a:pt x="450" y="232"/>
                    <a:pt x="464" y="227"/>
                  </a:cubicBezTo>
                  <a:lnTo>
                    <a:pt x="452" y="179"/>
                  </a:lnTo>
                  <a:cubicBezTo>
                    <a:pt x="446" y="161"/>
                    <a:pt x="454" y="139"/>
                    <a:pt x="466" y="135"/>
                  </a:cubicBezTo>
                  <a:cubicBezTo>
                    <a:pt x="468" y="135"/>
                    <a:pt x="470" y="134"/>
                    <a:pt x="472" y="134"/>
                  </a:cubicBezTo>
                  <a:cubicBezTo>
                    <a:pt x="485" y="134"/>
                    <a:pt x="498" y="148"/>
                    <a:pt x="502" y="166"/>
                  </a:cubicBezTo>
                  <a:lnTo>
                    <a:pt x="515" y="211"/>
                  </a:lnTo>
                  <a:cubicBezTo>
                    <a:pt x="532" y="209"/>
                    <a:pt x="547" y="206"/>
                    <a:pt x="562" y="206"/>
                  </a:cubicBezTo>
                  <a:lnTo>
                    <a:pt x="562" y="157"/>
                  </a:lnTo>
                  <a:cubicBezTo>
                    <a:pt x="562" y="136"/>
                    <a:pt x="575" y="119"/>
                    <a:pt x="589" y="119"/>
                  </a:cubicBezTo>
                  <a:close/>
                  <a:moveTo>
                    <a:pt x="589" y="0"/>
                  </a:moveTo>
                  <a:cubicBezTo>
                    <a:pt x="264" y="0"/>
                    <a:pt x="0" y="264"/>
                    <a:pt x="0" y="590"/>
                  </a:cubicBezTo>
                  <a:cubicBezTo>
                    <a:pt x="0" y="916"/>
                    <a:pt x="264" y="1179"/>
                    <a:pt x="589" y="1179"/>
                  </a:cubicBezTo>
                  <a:cubicBezTo>
                    <a:pt x="915" y="1179"/>
                    <a:pt x="1178" y="916"/>
                    <a:pt x="1178" y="590"/>
                  </a:cubicBezTo>
                  <a:cubicBezTo>
                    <a:pt x="1178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8"/>
            <p:cNvSpPr/>
            <p:nvPr/>
          </p:nvSpPr>
          <p:spPr>
            <a:xfrm flipH="1">
              <a:off x="1117439" y="1724469"/>
              <a:ext cx="137200" cy="136762"/>
            </a:xfrm>
            <a:custGeom>
              <a:avLst/>
              <a:gdLst/>
              <a:ahLst/>
              <a:cxnLst/>
              <a:rect l="l" t="t" r="r" b="b"/>
              <a:pathLst>
                <a:path w="940" h="937" extrusionOk="0">
                  <a:moveTo>
                    <a:pt x="472" y="0"/>
                  </a:moveTo>
                  <a:cubicBezTo>
                    <a:pt x="457" y="0"/>
                    <a:pt x="445" y="17"/>
                    <a:pt x="445" y="38"/>
                  </a:cubicBezTo>
                  <a:lnTo>
                    <a:pt x="445" y="88"/>
                  </a:lnTo>
                  <a:cubicBezTo>
                    <a:pt x="430" y="89"/>
                    <a:pt x="414" y="90"/>
                    <a:pt x="398" y="93"/>
                  </a:cubicBezTo>
                  <a:lnTo>
                    <a:pt x="384" y="47"/>
                  </a:lnTo>
                  <a:cubicBezTo>
                    <a:pt x="380" y="28"/>
                    <a:pt x="367" y="15"/>
                    <a:pt x="354" y="15"/>
                  </a:cubicBezTo>
                  <a:cubicBezTo>
                    <a:pt x="352" y="15"/>
                    <a:pt x="350" y="16"/>
                    <a:pt x="348" y="16"/>
                  </a:cubicBezTo>
                  <a:cubicBezTo>
                    <a:pt x="336" y="20"/>
                    <a:pt x="329" y="41"/>
                    <a:pt x="335" y="62"/>
                  </a:cubicBezTo>
                  <a:lnTo>
                    <a:pt x="346" y="109"/>
                  </a:lnTo>
                  <a:cubicBezTo>
                    <a:pt x="332" y="114"/>
                    <a:pt x="317" y="121"/>
                    <a:pt x="303" y="127"/>
                  </a:cubicBezTo>
                  <a:lnTo>
                    <a:pt x="279" y="85"/>
                  </a:lnTo>
                  <a:cubicBezTo>
                    <a:pt x="271" y="71"/>
                    <a:pt x="258" y="62"/>
                    <a:pt x="246" y="62"/>
                  </a:cubicBezTo>
                  <a:cubicBezTo>
                    <a:pt x="243" y="62"/>
                    <a:pt x="240" y="62"/>
                    <a:pt x="237" y="64"/>
                  </a:cubicBezTo>
                  <a:cubicBezTo>
                    <a:pt x="225" y="72"/>
                    <a:pt x="224" y="91"/>
                    <a:pt x="234" y="111"/>
                  </a:cubicBezTo>
                  <a:lnTo>
                    <a:pt x="258" y="153"/>
                  </a:lnTo>
                  <a:cubicBezTo>
                    <a:pt x="244" y="163"/>
                    <a:pt x="232" y="172"/>
                    <a:pt x="220" y="183"/>
                  </a:cubicBezTo>
                  <a:lnTo>
                    <a:pt x="185" y="148"/>
                  </a:lnTo>
                  <a:cubicBezTo>
                    <a:pt x="176" y="138"/>
                    <a:pt x="164" y="133"/>
                    <a:pt x="154" y="133"/>
                  </a:cubicBezTo>
                  <a:cubicBezTo>
                    <a:pt x="148" y="133"/>
                    <a:pt x="143" y="135"/>
                    <a:pt x="139" y="139"/>
                  </a:cubicBezTo>
                  <a:cubicBezTo>
                    <a:pt x="130" y="149"/>
                    <a:pt x="133" y="169"/>
                    <a:pt x="148" y="185"/>
                  </a:cubicBezTo>
                  <a:lnTo>
                    <a:pt x="183" y="220"/>
                  </a:lnTo>
                  <a:cubicBezTo>
                    <a:pt x="172" y="231"/>
                    <a:pt x="163" y="244"/>
                    <a:pt x="153" y="258"/>
                  </a:cubicBezTo>
                  <a:lnTo>
                    <a:pt x="111" y="233"/>
                  </a:lnTo>
                  <a:cubicBezTo>
                    <a:pt x="103" y="229"/>
                    <a:pt x="95" y="227"/>
                    <a:pt x="87" y="227"/>
                  </a:cubicBezTo>
                  <a:cubicBezTo>
                    <a:pt x="77" y="227"/>
                    <a:pt x="68" y="230"/>
                    <a:pt x="64" y="237"/>
                  </a:cubicBezTo>
                  <a:cubicBezTo>
                    <a:pt x="57" y="248"/>
                    <a:pt x="67" y="268"/>
                    <a:pt x="85" y="279"/>
                  </a:cubicBezTo>
                  <a:lnTo>
                    <a:pt x="127" y="302"/>
                  </a:lnTo>
                  <a:cubicBezTo>
                    <a:pt x="121" y="317"/>
                    <a:pt x="114" y="332"/>
                    <a:pt x="109" y="346"/>
                  </a:cubicBezTo>
                  <a:lnTo>
                    <a:pt x="63" y="334"/>
                  </a:lnTo>
                  <a:cubicBezTo>
                    <a:pt x="58" y="333"/>
                    <a:pt x="53" y="332"/>
                    <a:pt x="49" y="332"/>
                  </a:cubicBezTo>
                  <a:cubicBezTo>
                    <a:pt x="33" y="332"/>
                    <a:pt x="21" y="339"/>
                    <a:pt x="18" y="348"/>
                  </a:cubicBezTo>
                  <a:cubicBezTo>
                    <a:pt x="14" y="362"/>
                    <a:pt x="28" y="378"/>
                    <a:pt x="48" y="384"/>
                  </a:cubicBezTo>
                  <a:lnTo>
                    <a:pt x="94" y="396"/>
                  </a:lnTo>
                  <a:cubicBezTo>
                    <a:pt x="91" y="412"/>
                    <a:pt x="89" y="428"/>
                    <a:pt x="89" y="443"/>
                  </a:cubicBezTo>
                  <a:lnTo>
                    <a:pt x="41" y="443"/>
                  </a:lnTo>
                  <a:cubicBezTo>
                    <a:pt x="17" y="443"/>
                    <a:pt x="0" y="455"/>
                    <a:pt x="0" y="470"/>
                  </a:cubicBezTo>
                  <a:cubicBezTo>
                    <a:pt x="0" y="484"/>
                    <a:pt x="17" y="496"/>
                    <a:pt x="41" y="496"/>
                  </a:cubicBezTo>
                  <a:lnTo>
                    <a:pt x="89" y="496"/>
                  </a:lnTo>
                  <a:cubicBezTo>
                    <a:pt x="90" y="512"/>
                    <a:pt x="92" y="528"/>
                    <a:pt x="95" y="544"/>
                  </a:cubicBezTo>
                  <a:lnTo>
                    <a:pt x="49" y="555"/>
                  </a:lnTo>
                  <a:cubicBezTo>
                    <a:pt x="28" y="560"/>
                    <a:pt x="15" y="576"/>
                    <a:pt x="19" y="591"/>
                  </a:cubicBezTo>
                  <a:cubicBezTo>
                    <a:pt x="22" y="602"/>
                    <a:pt x="33" y="608"/>
                    <a:pt x="47" y="608"/>
                  </a:cubicBezTo>
                  <a:cubicBezTo>
                    <a:pt x="52" y="608"/>
                    <a:pt x="57" y="607"/>
                    <a:pt x="63" y="606"/>
                  </a:cubicBezTo>
                  <a:lnTo>
                    <a:pt x="109" y="594"/>
                  </a:lnTo>
                  <a:cubicBezTo>
                    <a:pt x="114" y="608"/>
                    <a:pt x="121" y="624"/>
                    <a:pt x="127" y="637"/>
                  </a:cubicBezTo>
                  <a:lnTo>
                    <a:pt x="85" y="661"/>
                  </a:lnTo>
                  <a:cubicBezTo>
                    <a:pt x="67" y="671"/>
                    <a:pt x="57" y="690"/>
                    <a:pt x="65" y="703"/>
                  </a:cubicBezTo>
                  <a:cubicBezTo>
                    <a:pt x="69" y="710"/>
                    <a:pt x="77" y="713"/>
                    <a:pt x="86" y="713"/>
                  </a:cubicBezTo>
                  <a:cubicBezTo>
                    <a:pt x="94" y="713"/>
                    <a:pt x="103" y="711"/>
                    <a:pt x="111" y="706"/>
                  </a:cubicBezTo>
                  <a:lnTo>
                    <a:pt x="153" y="682"/>
                  </a:lnTo>
                  <a:cubicBezTo>
                    <a:pt x="163" y="695"/>
                    <a:pt x="172" y="707"/>
                    <a:pt x="183" y="719"/>
                  </a:cubicBezTo>
                  <a:lnTo>
                    <a:pt x="148" y="753"/>
                  </a:lnTo>
                  <a:cubicBezTo>
                    <a:pt x="133" y="768"/>
                    <a:pt x="130" y="789"/>
                    <a:pt x="139" y="800"/>
                  </a:cubicBezTo>
                  <a:cubicBezTo>
                    <a:pt x="142" y="804"/>
                    <a:pt x="147" y="805"/>
                    <a:pt x="153" y="805"/>
                  </a:cubicBezTo>
                  <a:cubicBezTo>
                    <a:pt x="163" y="805"/>
                    <a:pt x="175" y="800"/>
                    <a:pt x="185" y="790"/>
                  </a:cubicBezTo>
                  <a:lnTo>
                    <a:pt x="220" y="756"/>
                  </a:lnTo>
                  <a:cubicBezTo>
                    <a:pt x="231" y="766"/>
                    <a:pt x="244" y="776"/>
                    <a:pt x="258" y="785"/>
                  </a:cubicBezTo>
                  <a:lnTo>
                    <a:pt x="234" y="827"/>
                  </a:lnTo>
                  <a:cubicBezTo>
                    <a:pt x="224" y="845"/>
                    <a:pt x="225" y="866"/>
                    <a:pt x="237" y="875"/>
                  </a:cubicBezTo>
                  <a:cubicBezTo>
                    <a:pt x="239" y="876"/>
                    <a:pt x="242" y="877"/>
                    <a:pt x="245" y="877"/>
                  </a:cubicBezTo>
                  <a:cubicBezTo>
                    <a:pt x="256" y="877"/>
                    <a:pt x="271" y="868"/>
                    <a:pt x="279" y="854"/>
                  </a:cubicBezTo>
                  <a:lnTo>
                    <a:pt x="303" y="811"/>
                  </a:lnTo>
                  <a:cubicBezTo>
                    <a:pt x="317" y="818"/>
                    <a:pt x="332" y="824"/>
                    <a:pt x="346" y="829"/>
                  </a:cubicBezTo>
                  <a:lnTo>
                    <a:pt x="335" y="877"/>
                  </a:lnTo>
                  <a:cubicBezTo>
                    <a:pt x="329" y="898"/>
                    <a:pt x="336" y="918"/>
                    <a:pt x="348" y="922"/>
                  </a:cubicBezTo>
                  <a:cubicBezTo>
                    <a:pt x="350" y="923"/>
                    <a:pt x="352" y="923"/>
                    <a:pt x="354" y="923"/>
                  </a:cubicBezTo>
                  <a:cubicBezTo>
                    <a:pt x="367" y="923"/>
                    <a:pt x="380" y="909"/>
                    <a:pt x="384" y="890"/>
                  </a:cubicBezTo>
                  <a:lnTo>
                    <a:pt x="398" y="844"/>
                  </a:lnTo>
                  <a:cubicBezTo>
                    <a:pt x="414" y="847"/>
                    <a:pt x="430" y="849"/>
                    <a:pt x="445" y="849"/>
                  </a:cubicBezTo>
                  <a:lnTo>
                    <a:pt x="445" y="898"/>
                  </a:lnTo>
                  <a:cubicBezTo>
                    <a:pt x="445" y="919"/>
                    <a:pt x="457" y="937"/>
                    <a:pt x="472" y="937"/>
                  </a:cubicBezTo>
                  <a:cubicBezTo>
                    <a:pt x="486" y="937"/>
                    <a:pt x="496" y="918"/>
                    <a:pt x="496" y="897"/>
                  </a:cubicBezTo>
                  <a:lnTo>
                    <a:pt x="496" y="848"/>
                  </a:lnTo>
                  <a:cubicBezTo>
                    <a:pt x="512" y="847"/>
                    <a:pt x="528" y="845"/>
                    <a:pt x="544" y="843"/>
                  </a:cubicBezTo>
                  <a:lnTo>
                    <a:pt x="557" y="889"/>
                  </a:lnTo>
                  <a:cubicBezTo>
                    <a:pt x="562" y="909"/>
                    <a:pt x="576" y="921"/>
                    <a:pt x="590" y="921"/>
                  </a:cubicBezTo>
                  <a:cubicBezTo>
                    <a:pt x="591" y="921"/>
                    <a:pt x="592" y="921"/>
                    <a:pt x="593" y="921"/>
                  </a:cubicBezTo>
                  <a:cubicBezTo>
                    <a:pt x="606" y="917"/>
                    <a:pt x="614" y="897"/>
                    <a:pt x="607" y="876"/>
                  </a:cubicBezTo>
                  <a:lnTo>
                    <a:pt x="594" y="828"/>
                  </a:lnTo>
                  <a:cubicBezTo>
                    <a:pt x="609" y="823"/>
                    <a:pt x="625" y="817"/>
                    <a:pt x="637" y="810"/>
                  </a:cubicBezTo>
                  <a:lnTo>
                    <a:pt x="662" y="853"/>
                  </a:lnTo>
                  <a:cubicBezTo>
                    <a:pt x="670" y="867"/>
                    <a:pt x="683" y="876"/>
                    <a:pt x="695" y="876"/>
                  </a:cubicBezTo>
                  <a:cubicBezTo>
                    <a:pt x="698" y="876"/>
                    <a:pt x="701" y="875"/>
                    <a:pt x="704" y="874"/>
                  </a:cubicBezTo>
                  <a:cubicBezTo>
                    <a:pt x="715" y="866"/>
                    <a:pt x="717" y="845"/>
                    <a:pt x="706" y="826"/>
                  </a:cubicBezTo>
                  <a:lnTo>
                    <a:pt x="683" y="784"/>
                  </a:lnTo>
                  <a:cubicBezTo>
                    <a:pt x="695" y="774"/>
                    <a:pt x="707" y="765"/>
                    <a:pt x="721" y="754"/>
                  </a:cubicBezTo>
                  <a:lnTo>
                    <a:pt x="754" y="789"/>
                  </a:lnTo>
                  <a:cubicBezTo>
                    <a:pt x="765" y="798"/>
                    <a:pt x="776" y="803"/>
                    <a:pt x="786" y="803"/>
                  </a:cubicBezTo>
                  <a:cubicBezTo>
                    <a:pt x="792" y="803"/>
                    <a:pt x="797" y="802"/>
                    <a:pt x="801" y="798"/>
                  </a:cubicBezTo>
                  <a:cubicBezTo>
                    <a:pt x="811" y="787"/>
                    <a:pt x="807" y="768"/>
                    <a:pt x="791" y="752"/>
                  </a:cubicBezTo>
                  <a:lnTo>
                    <a:pt x="758" y="718"/>
                  </a:lnTo>
                  <a:cubicBezTo>
                    <a:pt x="768" y="706"/>
                    <a:pt x="778" y="694"/>
                    <a:pt x="786" y="681"/>
                  </a:cubicBezTo>
                  <a:lnTo>
                    <a:pt x="827" y="705"/>
                  </a:lnTo>
                  <a:cubicBezTo>
                    <a:pt x="836" y="710"/>
                    <a:pt x="844" y="712"/>
                    <a:pt x="852" y="712"/>
                  </a:cubicBezTo>
                  <a:cubicBezTo>
                    <a:pt x="862" y="712"/>
                    <a:pt x="871" y="708"/>
                    <a:pt x="875" y="702"/>
                  </a:cubicBezTo>
                  <a:cubicBezTo>
                    <a:pt x="881" y="690"/>
                    <a:pt x="873" y="670"/>
                    <a:pt x="854" y="660"/>
                  </a:cubicBezTo>
                  <a:lnTo>
                    <a:pt x="811" y="636"/>
                  </a:lnTo>
                  <a:cubicBezTo>
                    <a:pt x="818" y="622"/>
                    <a:pt x="825" y="607"/>
                    <a:pt x="830" y="592"/>
                  </a:cubicBezTo>
                  <a:lnTo>
                    <a:pt x="878" y="605"/>
                  </a:lnTo>
                  <a:cubicBezTo>
                    <a:pt x="883" y="606"/>
                    <a:pt x="887" y="606"/>
                    <a:pt x="892" y="606"/>
                  </a:cubicBezTo>
                  <a:cubicBezTo>
                    <a:pt x="907" y="606"/>
                    <a:pt x="919" y="600"/>
                    <a:pt x="922" y="590"/>
                  </a:cubicBezTo>
                  <a:cubicBezTo>
                    <a:pt x="926" y="576"/>
                    <a:pt x="912" y="559"/>
                    <a:pt x="892" y="554"/>
                  </a:cubicBezTo>
                  <a:lnTo>
                    <a:pt x="846" y="542"/>
                  </a:lnTo>
                  <a:cubicBezTo>
                    <a:pt x="848" y="527"/>
                    <a:pt x="851" y="511"/>
                    <a:pt x="851" y="495"/>
                  </a:cubicBezTo>
                  <a:lnTo>
                    <a:pt x="900" y="495"/>
                  </a:lnTo>
                  <a:cubicBezTo>
                    <a:pt x="921" y="495"/>
                    <a:pt x="939" y="483"/>
                    <a:pt x="939" y="469"/>
                  </a:cubicBezTo>
                  <a:cubicBezTo>
                    <a:pt x="939" y="454"/>
                    <a:pt x="922" y="442"/>
                    <a:pt x="900" y="442"/>
                  </a:cubicBezTo>
                  <a:lnTo>
                    <a:pt x="851" y="442"/>
                  </a:lnTo>
                  <a:cubicBezTo>
                    <a:pt x="849" y="426"/>
                    <a:pt x="848" y="411"/>
                    <a:pt x="846" y="395"/>
                  </a:cubicBezTo>
                  <a:lnTo>
                    <a:pt x="892" y="383"/>
                  </a:lnTo>
                  <a:cubicBezTo>
                    <a:pt x="913" y="378"/>
                    <a:pt x="926" y="362"/>
                    <a:pt x="922" y="347"/>
                  </a:cubicBezTo>
                  <a:cubicBezTo>
                    <a:pt x="919" y="337"/>
                    <a:pt x="907" y="330"/>
                    <a:pt x="893" y="330"/>
                  </a:cubicBezTo>
                  <a:cubicBezTo>
                    <a:pt x="888" y="330"/>
                    <a:pt x="883" y="331"/>
                    <a:pt x="878" y="333"/>
                  </a:cubicBezTo>
                  <a:lnTo>
                    <a:pt x="830" y="344"/>
                  </a:lnTo>
                  <a:cubicBezTo>
                    <a:pt x="825" y="329"/>
                    <a:pt x="818" y="316"/>
                    <a:pt x="811" y="301"/>
                  </a:cubicBezTo>
                  <a:lnTo>
                    <a:pt x="854" y="277"/>
                  </a:lnTo>
                  <a:cubicBezTo>
                    <a:pt x="873" y="266"/>
                    <a:pt x="881" y="247"/>
                    <a:pt x="875" y="235"/>
                  </a:cubicBezTo>
                  <a:cubicBezTo>
                    <a:pt x="871" y="228"/>
                    <a:pt x="864" y="225"/>
                    <a:pt x="854" y="225"/>
                  </a:cubicBezTo>
                  <a:cubicBezTo>
                    <a:pt x="846" y="225"/>
                    <a:pt x="837" y="228"/>
                    <a:pt x="828" y="232"/>
                  </a:cubicBezTo>
                  <a:lnTo>
                    <a:pt x="786" y="257"/>
                  </a:lnTo>
                  <a:cubicBezTo>
                    <a:pt x="778" y="243"/>
                    <a:pt x="768" y="231"/>
                    <a:pt x="758" y="218"/>
                  </a:cubicBezTo>
                  <a:lnTo>
                    <a:pt x="791" y="184"/>
                  </a:lnTo>
                  <a:cubicBezTo>
                    <a:pt x="806" y="168"/>
                    <a:pt x="811" y="148"/>
                    <a:pt x="801" y="138"/>
                  </a:cubicBezTo>
                  <a:cubicBezTo>
                    <a:pt x="797" y="134"/>
                    <a:pt x="792" y="132"/>
                    <a:pt x="786" y="132"/>
                  </a:cubicBezTo>
                  <a:cubicBezTo>
                    <a:pt x="776" y="132"/>
                    <a:pt x="765" y="138"/>
                    <a:pt x="754" y="147"/>
                  </a:cubicBezTo>
                  <a:lnTo>
                    <a:pt x="721" y="181"/>
                  </a:lnTo>
                  <a:cubicBezTo>
                    <a:pt x="709" y="170"/>
                    <a:pt x="695" y="160"/>
                    <a:pt x="683" y="152"/>
                  </a:cubicBezTo>
                  <a:lnTo>
                    <a:pt x="706" y="110"/>
                  </a:lnTo>
                  <a:cubicBezTo>
                    <a:pt x="717" y="91"/>
                    <a:pt x="715" y="70"/>
                    <a:pt x="704" y="63"/>
                  </a:cubicBezTo>
                  <a:cubicBezTo>
                    <a:pt x="701" y="61"/>
                    <a:pt x="698" y="61"/>
                    <a:pt x="695" y="61"/>
                  </a:cubicBezTo>
                  <a:cubicBezTo>
                    <a:pt x="683" y="61"/>
                    <a:pt x="670" y="69"/>
                    <a:pt x="662" y="84"/>
                  </a:cubicBezTo>
                  <a:lnTo>
                    <a:pt x="637" y="126"/>
                  </a:lnTo>
                  <a:cubicBezTo>
                    <a:pt x="623" y="120"/>
                    <a:pt x="609" y="112"/>
                    <a:pt x="594" y="107"/>
                  </a:cubicBezTo>
                  <a:lnTo>
                    <a:pt x="607" y="62"/>
                  </a:lnTo>
                  <a:cubicBezTo>
                    <a:pt x="612" y="41"/>
                    <a:pt x="606" y="20"/>
                    <a:pt x="593" y="16"/>
                  </a:cubicBezTo>
                  <a:cubicBezTo>
                    <a:pt x="592" y="16"/>
                    <a:pt x="590" y="16"/>
                    <a:pt x="588" y="16"/>
                  </a:cubicBezTo>
                  <a:cubicBezTo>
                    <a:pt x="576" y="16"/>
                    <a:pt x="562" y="29"/>
                    <a:pt x="557" y="47"/>
                  </a:cubicBezTo>
                  <a:lnTo>
                    <a:pt x="544" y="93"/>
                  </a:lnTo>
                  <a:cubicBezTo>
                    <a:pt x="528" y="90"/>
                    <a:pt x="512" y="88"/>
                    <a:pt x="496" y="88"/>
                  </a:cubicBezTo>
                  <a:lnTo>
                    <a:pt x="496" y="38"/>
                  </a:lnTo>
                  <a:cubicBezTo>
                    <a:pt x="496" y="17"/>
                    <a:pt x="485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8"/>
            <p:cNvSpPr/>
            <p:nvPr/>
          </p:nvSpPr>
          <p:spPr>
            <a:xfrm flipH="1">
              <a:off x="1671639" y="2556430"/>
              <a:ext cx="65827" cy="37657"/>
            </a:xfrm>
            <a:custGeom>
              <a:avLst/>
              <a:gdLst/>
              <a:ahLst/>
              <a:cxnLst/>
              <a:rect l="l" t="t" r="r" b="b"/>
              <a:pathLst>
                <a:path w="451" h="258" extrusionOk="0">
                  <a:moveTo>
                    <a:pt x="0" y="0"/>
                  </a:moveTo>
                  <a:lnTo>
                    <a:pt x="0" y="258"/>
                  </a:lnTo>
                  <a:lnTo>
                    <a:pt x="451" y="258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8"/>
            <p:cNvSpPr/>
            <p:nvPr/>
          </p:nvSpPr>
          <p:spPr>
            <a:xfrm flipH="1">
              <a:off x="1636756" y="2593941"/>
              <a:ext cx="135449" cy="33570"/>
            </a:xfrm>
            <a:custGeom>
              <a:avLst/>
              <a:gdLst/>
              <a:ahLst/>
              <a:cxnLst/>
              <a:rect l="l" t="t" r="r" b="b"/>
              <a:pathLst>
                <a:path w="928" h="230" extrusionOk="0">
                  <a:moveTo>
                    <a:pt x="1" y="1"/>
                  </a:moveTo>
                  <a:lnTo>
                    <a:pt x="1" y="230"/>
                  </a:lnTo>
                  <a:lnTo>
                    <a:pt x="928" y="230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8"/>
            <p:cNvSpPr/>
            <p:nvPr/>
          </p:nvSpPr>
          <p:spPr>
            <a:xfrm flipH="1">
              <a:off x="1569323" y="2911400"/>
              <a:ext cx="270167" cy="130194"/>
            </a:xfrm>
            <a:custGeom>
              <a:avLst/>
              <a:gdLst/>
              <a:ahLst/>
              <a:cxnLst/>
              <a:rect l="l" t="t" r="r" b="b"/>
              <a:pathLst>
                <a:path w="1851" h="892" extrusionOk="0">
                  <a:moveTo>
                    <a:pt x="0" y="0"/>
                  </a:moveTo>
                  <a:lnTo>
                    <a:pt x="0" y="554"/>
                  </a:lnTo>
                  <a:lnTo>
                    <a:pt x="1851" y="891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8"/>
            <p:cNvSpPr/>
            <p:nvPr/>
          </p:nvSpPr>
          <p:spPr>
            <a:xfrm flipH="1">
              <a:off x="1427161" y="2664293"/>
              <a:ext cx="554347" cy="247252"/>
            </a:xfrm>
            <a:custGeom>
              <a:avLst/>
              <a:gdLst/>
              <a:ahLst/>
              <a:cxnLst/>
              <a:rect l="l" t="t" r="r" b="b"/>
              <a:pathLst>
                <a:path w="3798" h="1694" extrusionOk="0">
                  <a:moveTo>
                    <a:pt x="1015" y="1"/>
                  </a:moveTo>
                  <a:cubicBezTo>
                    <a:pt x="924" y="95"/>
                    <a:pt x="843" y="204"/>
                    <a:pt x="772" y="324"/>
                  </a:cubicBezTo>
                  <a:cubicBezTo>
                    <a:pt x="656" y="522"/>
                    <a:pt x="572" y="752"/>
                    <a:pt x="530" y="1000"/>
                  </a:cubicBezTo>
                  <a:cubicBezTo>
                    <a:pt x="527" y="1026"/>
                    <a:pt x="521" y="1050"/>
                    <a:pt x="519" y="1076"/>
                  </a:cubicBezTo>
                  <a:lnTo>
                    <a:pt x="380" y="1076"/>
                  </a:lnTo>
                  <a:cubicBezTo>
                    <a:pt x="172" y="1076"/>
                    <a:pt x="1" y="1216"/>
                    <a:pt x="1" y="1385"/>
                  </a:cubicBezTo>
                  <a:cubicBezTo>
                    <a:pt x="1" y="1393"/>
                    <a:pt x="3" y="1401"/>
                    <a:pt x="3" y="1409"/>
                  </a:cubicBezTo>
                  <a:cubicBezTo>
                    <a:pt x="19" y="1567"/>
                    <a:pt x="181" y="1693"/>
                    <a:pt x="380" y="1693"/>
                  </a:cubicBezTo>
                  <a:lnTo>
                    <a:pt x="3418" y="1693"/>
                  </a:lnTo>
                  <a:cubicBezTo>
                    <a:pt x="3625" y="1693"/>
                    <a:pt x="3797" y="1555"/>
                    <a:pt x="3797" y="1385"/>
                  </a:cubicBezTo>
                  <a:cubicBezTo>
                    <a:pt x="3797" y="1216"/>
                    <a:pt x="3625" y="1076"/>
                    <a:pt x="3418" y="1076"/>
                  </a:cubicBezTo>
                  <a:lnTo>
                    <a:pt x="3279" y="1076"/>
                  </a:lnTo>
                  <a:cubicBezTo>
                    <a:pt x="3275" y="1050"/>
                    <a:pt x="3270" y="1026"/>
                    <a:pt x="3266" y="1000"/>
                  </a:cubicBezTo>
                  <a:cubicBezTo>
                    <a:pt x="3224" y="752"/>
                    <a:pt x="3140" y="522"/>
                    <a:pt x="3024" y="324"/>
                  </a:cubicBezTo>
                  <a:cubicBezTo>
                    <a:pt x="2955" y="204"/>
                    <a:pt x="2873" y="96"/>
                    <a:pt x="2781" y="1"/>
                  </a:cubicBezTo>
                  <a:close/>
                </a:path>
              </a:pathLst>
            </a:custGeom>
            <a:solidFill>
              <a:srgbClr val="2E2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8"/>
            <p:cNvSpPr/>
            <p:nvPr/>
          </p:nvSpPr>
          <p:spPr>
            <a:xfrm flipH="1">
              <a:off x="1575453" y="2627365"/>
              <a:ext cx="258053" cy="37073"/>
            </a:xfrm>
            <a:custGeom>
              <a:avLst/>
              <a:gdLst/>
              <a:ahLst/>
              <a:cxnLst/>
              <a:rect l="l" t="t" r="r" b="b"/>
              <a:pathLst>
                <a:path w="1768" h="254" extrusionOk="0">
                  <a:moveTo>
                    <a:pt x="0" y="1"/>
                  </a:moveTo>
                  <a:lnTo>
                    <a:pt x="0" y="254"/>
                  </a:lnTo>
                  <a:lnTo>
                    <a:pt x="1768" y="254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25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8"/>
            <p:cNvSpPr/>
            <p:nvPr/>
          </p:nvSpPr>
          <p:spPr>
            <a:xfrm flipH="1">
              <a:off x="1671639" y="2540812"/>
              <a:ext cx="65827" cy="15763"/>
            </a:xfrm>
            <a:custGeom>
              <a:avLst/>
              <a:gdLst/>
              <a:ahLst/>
              <a:cxnLst/>
              <a:rect l="l" t="t" r="r" b="b"/>
              <a:pathLst>
                <a:path w="451" h="108" extrusionOk="0">
                  <a:moveTo>
                    <a:pt x="0" y="1"/>
                  </a:moveTo>
                  <a:lnTo>
                    <a:pt x="0" y="107"/>
                  </a:lnTo>
                  <a:lnTo>
                    <a:pt x="451" y="107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8"/>
            <p:cNvSpPr/>
            <p:nvPr/>
          </p:nvSpPr>
          <p:spPr>
            <a:xfrm flipH="1">
              <a:off x="1503350" y="2990071"/>
              <a:ext cx="399048" cy="96916"/>
            </a:xfrm>
            <a:custGeom>
              <a:avLst/>
              <a:gdLst/>
              <a:ahLst/>
              <a:cxnLst/>
              <a:rect l="l" t="t" r="r" b="b"/>
              <a:pathLst>
                <a:path w="2734" h="664" extrusionOk="0">
                  <a:moveTo>
                    <a:pt x="306" y="1"/>
                  </a:moveTo>
                  <a:cubicBezTo>
                    <a:pt x="148" y="1"/>
                    <a:pt x="20" y="67"/>
                    <a:pt x="1" y="169"/>
                  </a:cubicBezTo>
                  <a:lnTo>
                    <a:pt x="1282" y="403"/>
                  </a:lnTo>
                  <a:lnTo>
                    <a:pt x="2714" y="663"/>
                  </a:lnTo>
                  <a:cubicBezTo>
                    <a:pt x="2733" y="563"/>
                    <a:pt x="2638" y="459"/>
                    <a:pt x="2493" y="403"/>
                  </a:cubicBezTo>
                  <a:cubicBezTo>
                    <a:pt x="2459" y="389"/>
                    <a:pt x="2422" y="378"/>
                    <a:pt x="2382" y="369"/>
                  </a:cubicBezTo>
                  <a:lnTo>
                    <a:pt x="2284" y="351"/>
                  </a:lnTo>
                  <a:lnTo>
                    <a:pt x="433" y="14"/>
                  </a:lnTo>
                  <a:lnTo>
                    <a:pt x="415" y="11"/>
                  </a:lnTo>
                  <a:cubicBezTo>
                    <a:pt x="378" y="4"/>
                    <a:pt x="341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0234-D5A3-0B15-2177-7A720ACF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D707F-7334-C221-6E58-9F671D92AE68}"/>
              </a:ext>
            </a:extLst>
          </p:cNvPr>
          <p:cNvSpPr txBox="1"/>
          <p:nvPr/>
        </p:nvSpPr>
        <p:spPr>
          <a:xfrm>
            <a:off x="720000" y="1615321"/>
            <a:ext cx="67208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Problem-1 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: A machine’s lifetime follows a Weibull distribution with: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Shape parameter β = 2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(failures increase with time → old/used-item failures). </a:t>
            </a:r>
          </a:p>
          <a:p>
            <a:pPr algn="l" rtl="0" fontAlgn="base"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Scale parameter λ = 1000 hours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buNone/>
            </a:pPr>
            <a:endParaRPr lang="en-US" sz="1400" b="1" i="0" u="none" strike="noStrike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Question: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Find the probability density at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x = 800 hours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86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47CEA9-DE35-D4DC-E1FB-1EE295AB50AC}"/>
              </a:ext>
            </a:extLst>
          </p:cNvPr>
          <p:cNvSpPr txBox="1"/>
          <p:nvPr/>
        </p:nvSpPr>
        <p:spPr>
          <a:xfrm>
            <a:off x="556260" y="304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igshot One" panose="02000503020000020004" pitchFamily="2" charset="0"/>
              </a:rPr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E92A4-09F2-0D51-09F3-A22ADC193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4" y="1419775"/>
            <a:ext cx="4599473" cy="2527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7BCF42-A362-8025-3DFC-81F9C9A1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91"/>
          <a:stretch>
            <a:fillRect/>
          </a:stretch>
        </p:blipFill>
        <p:spPr>
          <a:xfrm>
            <a:off x="4879606" y="1419775"/>
            <a:ext cx="4264394" cy="292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23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BDB4-83E3-2008-F043-6206E91F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problem-2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812E3-3366-5302-F8A8-2C5E94A591A8}"/>
              </a:ext>
            </a:extLst>
          </p:cNvPr>
          <p:cNvSpPr txBox="1"/>
          <p:nvPr/>
        </p:nvSpPr>
        <p:spPr>
          <a:xfrm>
            <a:off x="720000" y="1545699"/>
            <a:ext cx="7281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Problem-2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:</a:t>
            </a: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A machine’s lifetime follows a Weibull distribution with: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Shape parameter β = 2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(failures increase with time → old/used-item failures)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Scale parameter λ = 1000 hours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Question: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What is the probability that the machine fails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before 800 hours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?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69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47F7-5730-C933-31A3-164484A0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A240F-E01F-5F1E-F1B1-454E2F0BCE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2"/>
          <a:stretch>
            <a:fillRect/>
          </a:stretch>
        </p:blipFill>
        <p:spPr>
          <a:xfrm>
            <a:off x="62298" y="1561642"/>
            <a:ext cx="4521777" cy="2426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A0DF2F-8E21-3E70-CD87-5D71D9770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708" y="1561642"/>
            <a:ext cx="4149846" cy="26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28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7F94-C715-4FCD-1FA3-11BF56B7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D83D3-D9E9-18BD-9B04-78992CF7811B}"/>
              </a:ext>
            </a:extLst>
          </p:cNvPr>
          <p:cNvSpPr txBox="1"/>
          <p:nvPr/>
        </p:nvSpPr>
        <p:spPr>
          <a:xfrm>
            <a:off x="434340" y="1388626"/>
            <a:ext cx="8069580" cy="3288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Reliability Engineering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r>
              <a:rPr lang="en-US" dirty="0">
                <a:latin typeface="Armata" panose="020B0503040500060204" pitchFamily="34" charset="0"/>
              </a:rPr>
              <a:t>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Modeling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time to failure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of machines, components, or electronic devices.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Survival Analysis (Medical Studies)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r>
              <a:rPr lang="en-US" dirty="0">
                <a:latin typeface="Armata" panose="020B0503040500060204" pitchFamily="34" charset="0"/>
              </a:rPr>
              <a:t>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Estimating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survival times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of patients or lifetimes of biological organisms.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Weather and Environmental Studies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r>
              <a:rPr lang="en-US" dirty="0">
                <a:latin typeface="Armata" panose="020B0503040500060204" pitchFamily="34" charset="0"/>
              </a:rPr>
              <a:t>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Modeling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wind speeds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,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flood events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, or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hurricanes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Risk Assessment / Safety Engineering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r>
              <a:rPr lang="en-US" dirty="0">
                <a:latin typeface="Armata" panose="020B0503040500060204" pitchFamily="34" charset="0"/>
              </a:rPr>
              <a:t>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Estimating likelihood of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equipment or system failures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over time.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Quality Control / Manufacturing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r>
              <a:rPr lang="en-US" dirty="0">
                <a:latin typeface="Armata" panose="020B0503040500060204" pitchFamily="34" charset="0"/>
              </a:rPr>
              <a:t>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Evaluating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failure rates of products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during production.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92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E7F1-B220-77E5-4B38-049C6EB8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7CCD4C-CB24-CF9F-12AD-539A1980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00" y="2571750"/>
            <a:ext cx="5209020" cy="1207980"/>
          </a:xfrm>
        </p:spPr>
        <p:txBody>
          <a:bodyPr/>
          <a:lstStyle/>
          <a:p>
            <a:r>
              <a:rPr lang="en-US" b="1" dirty="0"/>
              <a:t>Cumulative Distribution Function</a:t>
            </a:r>
            <a:r>
              <a:rPr lang="en-US" dirty="0"/>
              <a:t>​</a:t>
            </a:r>
            <a:br>
              <a:rPr lang="en-US" dirty="0"/>
            </a:br>
            <a:r>
              <a:rPr lang="en-US" dirty="0"/>
              <a:t>​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0630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AB16-464A-CA10-D055-DCA873DA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4179660" cy="564300"/>
          </a:xfrm>
        </p:spPr>
        <p:txBody>
          <a:bodyPr/>
          <a:lstStyle/>
          <a:p>
            <a:r>
              <a:rPr lang="en-US" dirty="0"/>
              <a:t>What is a CDF?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CEC44-4DDA-E655-9771-5D6F65215716}"/>
              </a:ext>
            </a:extLst>
          </p:cNvPr>
          <p:cNvSpPr txBox="1"/>
          <p:nvPr/>
        </p:nvSpPr>
        <p:spPr>
          <a:xfrm>
            <a:off x="449580" y="1337168"/>
            <a:ext cx="7940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The </a:t>
            </a:r>
            <a:r>
              <a:rPr lang="en-US" b="1" dirty="0">
                <a:latin typeface="Armata" panose="020B0503040500060204" pitchFamily="34" charset="0"/>
              </a:rPr>
              <a:t>Cumulative Distribution Function (CDF)</a:t>
            </a:r>
            <a:r>
              <a:rPr lang="en-US" dirty="0">
                <a:latin typeface="Armata" panose="020B0503040500060204" pitchFamily="34" charset="0"/>
              </a:rPr>
              <a:t> of a random variable tells us the </a:t>
            </a:r>
            <a:r>
              <a:rPr lang="en-US" b="1" dirty="0">
                <a:latin typeface="Armata" panose="020B0503040500060204" pitchFamily="34" charset="0"/>
              </a:rPr>
              <a:t>probability that the variable takes a value less than or equal to x</a:t>
            </a:r>
            <a:r>
              <a:rPr lang="en-US" dirty="0">
                <a:latin typeface="Armata" panose="020B050304050006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542EE-222F-BA9C-8FE4-0405DC674C75}"/>
              </a:ext>
            </a:extLst>
          </p:cNvPr>
          <p:cNvSpPr txBox="1"/>
          <p:nvPr/>
        </p:nvSpPr>
        <p:spPr>
          <a:xfrm>
            <a:off x="449580" y="1947564"/>
            <a:ext cx="4594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In simple words: it </a:t>
            </a:r>
            <a:r>
              <a:rPr lang="en-US" b="1" dirty="0">
                <a:latin typeface="Armata" panose="020B0503040500060204" pitchFamily="34" charset="0"/>
              </a:rPr>
              <a:t>adds up (cumulates)</a:t>
            </a:r>
            <a:r>
              <a:rPr lang="en-US" dirty="0">
                <a:latin typeface="Armata" panose="020B0503040500060204" pitchFamily="34" charset="0"/>
              </a:rPr>
              <a:t> probabilities up to a point.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D5834-ACA7-57BB-BC08-D6CE4F18F6AB}"/>
              </a:ext>
            </a:extLst>
          </p:cNvPr>
          <p:cNvSpPr txBox="1"/>
          <p:nvPr/>
        </p:nvSpPr>
        <p:spPr>
          <a:xfrm>
            <a:off x="415290" y="2699346"/>
            <a:ext cx="4663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Armata" panose="020B0503040500060204" pitchFamily="34" charset="0"/>
              </a:rPr>
              <a:t>For any random variable X:</a:t>
            </a:r>
          </a:p>
          <a:p>
            <a:pPr>
              <a:buNone/>
            </a:pPr>
            <a:r>
              <a:rPr lang="en-US" dirty="0">
                <a:latin typeface="Armata" panose="020B0503040500060204" pitchFamily="34" charset="0"/>
              </a:rPr>
              <a:t>F(x) = P(X ≤ x)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77D362A-E662-EB77-1F22-CB16A07FE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" y="3222566"/>
            <a:ext cx="446147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Where,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F(x) is always between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0 and 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F(x) is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non-decreasing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 (never goes down).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lim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⁡ x</a:t>
            </a:r>
            <a:r>
              <a:rPr kumimoji="0" lang="en-US" alt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→−∞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F(x) = 0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lim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⁡ x</a:t>
            </a:r>
            <a:r>
              <a:rPr kumimoji="0" lang="en-US" alt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→+∞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mata" panose="020B0503040500060204" pitchFamily="34" charset="0"/>
              </a:rPr>
              <a:t>F(x) = 1</a:t>
            </a:r>
          </a:p>
        </p:txBody>
      </p:sp>
      <p:pic>
        <p:nvPicPr>
          <p:cNvPr id="7172" name="Picture 4" descr="Cumulative Distribution Function - GeeksforGeeks">
            <a:extLst>
              <a:ext uri="{FF2B5EF4-FFF2-40B4-BE49-F238E27FC236}">
                <a16:creationId xmlns:a16="http://schemas.microsoft.com/office/drawing/2014/main" id="{DC4D2992-77A3-F4A0-AC78-225A0E39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1860388"/>
            <a:ext cx="3710940" cy="17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47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B574-3966-9E06-5C1E-39C59532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of Cumulative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1F6EB-9AC6-5FB1-718B-C1B7982DF88F}"/>
              </a:ext>
            </a:extLst>
          </p:cNvPr>
          <p:cNvSpPr txBox="1"/>
          <p:nvPr/>
        </p:nvSpPr>
        <p:spPr>
          <a:xfrm>
            <a:off x="510540" y="1476066"/>
            <a:ext cx="6621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Armata" panose="020B0503040500060204" pitchFamily="34" charset="0"/>
              </a:rPr>
              <a:t>For a </a:t>
            </a:r>
            <a:r>
              <a:rPr lang="en-US" b="1" dirty="0">
                <a:latin typeface="Armata" panose="020B0503040500060204" pitchFamily="34" charset="0"/>
              </a:rPr>
              <a:t>discrete random variable</a:t>
            </a:r>
            <a:r>
              <a:rPr lang="en-US" dirty="0">
                <a:latin typeface="Armata" panose="020B0503040500060204" pitchFamily="34" charset="0"/>
              </a:rPr>
              <a:t> (like rolling a die):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1BAFD-4C4B-CA2B-89A2-CA072506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21" y="1960937"/>
            <a:ext cx="3848637" cy="819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FA1AF4-200D-68B9-1C3D-142330A499BD}"/>
              </a:ext>
            </a:extLst>
          </p:cNvPr>
          <p:cNvSpPr txBox="1"/>
          <p:nvPr/>
        </p:nvSpPr>
        <p:spPr>
          <a:xfrm>
            <a:off x="510540" y="3278380"/>
            <a:ext cx="597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For a </a:t>
            </a:r>
            <a:r>
              <a:rPr lang="en-US" b="1" dirty="0">
                <a:latin typeface="Armata" panose="020B0503040500060204" pitchFamily="34" charset="0"/>
              </a:rPr>
              <a:t>continuous random variable</a:t>
            </a:r>
            <a:r>
              <a:rPr lang="en-US" dirty="0">
                <a:latin typeface="Armata" panose="020B0503040500060204" pitchFamily="34" charset="0"/>
              </a:rPr>
              <a:t>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01E7B6-4B58-FB7A-DC32-CFAC503F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21" y="3763251"/>
            <a:ext cx="3982006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02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C0F5-09C1-1938-840A-1F042654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Problem</a:t>
            </a: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683F94B-D42B-85B6-ABE9-21FF9384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" y="1740724"/>
            <a:ext cx="3335429" cy="21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A89D954-C999-C7A1-C73C-A0B9F81F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00" y="1740724"/>
            <a:ext cx="5147200" cy="216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49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932B-EA50-E343-CAFB-C1A0C77D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6758D-BCCC-0E66-5826-0211BBAA9717}"/>
              </a:ext>
            </a:extLst>
          </p:cNvPr>
          <p:cNvSpPr txBox="1"/>
          <p:nvPr/>
        </p:nvSpPr>
        <p:spPr>
          <a:xfrm>
            <a:off x="350520" y="1312932"/>
            <a:ext cx="8183880" cy="2319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Probability Calculation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– Used to find the probability that a random variable lies within a range: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Statistical Inference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– Helps in hypothesis testing, goodness-of-fit tests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Reliability Engineering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– CDF gives the probability that a system fails before a certain time.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Simulation &amp; Random Sampling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– Used in inverse transform sampling to generate random variables from distributions.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91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8" name="Google Shape;6308;p41"/>
          <p:cNvSpPr txBox="1">
            <a:spLocks noGrp="1"/>
          </p:cNvSpPr>
          <p:nvPr>
            <p:ph type="title"/>
          </p:nvPr>
        </p:nvSpPr>
        <p:spPr>
          <a:xfrm>
            <a:off x="1909800" y="1949263"/>
            <a:ext cx="5324400" cy="9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309" name="Google Shape;6309;p41"/>
          <p:cNvSpPr txBox="1">
            <a:spLocks noGrp="1"/>
          </p:cNvSpPr>
          <p:nvPr>
            <p:ph type="subTitle" idx="1"/>
          </p:nvPr>
        </p:nvSpPr>
        <p:spPr>
          <a:xfrm>
            <a:off x="1909800" y="3046022"/>
            <a:ext cx="5324400" cy="1610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/>
              <a:t>Today we will explore different distribution functions. We will then use statistical models for problem-solving and conclude by discussing the key characteristics and performance measures of a queueing system.</a:t>
            </a:r>
            <a:endParaRPr b="1" dirty="0"/>
          </a:p>
        </p:txBody>
      </p:sp>
      <p:cxnSp>
        <p:nvCxnSpPr>
          <p:cNvPr id="6310" name="Google Shape;6310;p41"/>
          <p:cNvCxnSpPr/>
          <p:nvPr/>
        </p:nvCxnSpPr>
        <p:spPr>
          <a:xfrm rot="10800000">
            <a:off x="1909800" y="2950638"/>
            <a:ext cx="5324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11" name="Google Shape;6311;p41"/>
          <p:cNvGrpSpPr/>
          <p:nvPr/>
        </p:nvGrpSpPr>
        <p:grpSpPr>
          <a:xfrm flipH="1">
            <a:off x="3895833" y="-1542449"/>
            <a:ext cx="5524471" cy="5320497"/>
            <a:chOff x="3082464" y="-48363"/>
            <a:chExt cx="2101198" cy="2023618"/>
          </a:xfrm>
        </p:grpSpPr>
        <p:sp>
          <p:nvSpPr>
            <p:cNvPr id="6312" name="Google Shape;6312;p41"/>
            <p:cNvSpPr/>
            <p:nvPr/>
          </p:nvSpPr>
          <p:spPr>
            <a:xfrm>
              <a:off x="3616354" y="1825134"/>
              <a:ext cx="24740" cy="19565"/>
            </a:xfrm>
            <a:custGeom>
              <a:avLst/>
              <a:gdLst/>
              <a:ahLst/>
              <a:cxnLst/>
              <a:rect l="l" t="t" r="r" b="b"/>
              <a:pathLst>
                <a:path w="545" h="431" extrusionOk="0">
                  <a:moveTo>
                    <a:pt x="1" y="0"/>
                  </a:moveTo>
                  <a:lnTo>
                    <a:pt x="1" y="430"/>
                  </a:lnTo>
                  <a:cubicBezTo>
                    <a:pt x="88" y="413"/>
                    <a:pt x="180" y="404"/>
                    <a:pt x="273" y="404"/>
                  </a:cubicBezTo>
                  <a:cubicBezTo>
                    <a:pt x="367" y="404"/>
                    <a:pt x="456" y="413"/>
                    <a:pt x="545" y="430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41"/>
            <p:cNvSpPr/>
            <p:nvPr/>
          </p:nvSpPr>
          <p:spPr>
            <a:xfrm>
              <a:off x="3600421" y="1758585"/>
              <a:ext cx="56698" cy="54656"/>
            </a:xfrm>
            <a:custGeom>
              <a:avLst/>
              <a:gdLst/>
              <a:ahLst/>
              <a:cxnLst/>
              <a:rect l="l" t="t" r="r" b="b"/>
              <a:pathLst>
                <a:path w="1249" h="1204" extrusionOk="0">
                  <a:moveTo>
                    <a:pt x="1" y="0"/>
                  </a:moveTo>
                  <a:lnTo>
                    <a:pt x="1" y="1204"/>
                  </a:lnTo>
                  <a:lnTo>
                    <a:pt x="1248" y="1204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41"/>
            <p:cNvSpPr/>
            <p:nvPr/>
          </p:nvSpPr>
          <p:spPr>
            <a:xfrm>
              <a:off x="3600421" y="1813150"/>
              <a:ext cx="56698" cy="12030"/>
            </a:xfrm>
            <a:custGeom>
              <a:avLst/>
              <a:gdLst/>
              <a:ahLst/>
              <a:cxnLst/>
              <a:rect l="l" t="t" r="r" b="b"/>
              <a:pathLst>
                <a:path w="1249" h="265" extrusionOk="0">
                  <a:moveTo>
                    <a:pt x="1" y="1"/>
                  </a:moveTo>
                  <a:lnTo>
                    <a:pt x="1" y="53"/>
                  </a:lnTo>
                  <a:cubicBezTo>
                    <a:pt x="1" y="169"/>
                    <a:pt x="96" y="264"/>
                    <a:pt x="212" y="264"/>
                  </a:cubicBezTo>
                  <a:lnTo>
                    <a:pt x="1037" y="264"/>
                  </a:lnTo>
                  <a:cubicBezTo>
                    <a:pt x="1153" y="264"/>
                    <a:pt x="1248" y="169"/>
                    <a:pt x="1248" y="53"/>
                  </a:cubicBezTo>
                  <a:lnTo>
                    <a:pt x="1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41"/>
            <p:cNvSpPr/>
            <p:nvPr/>
          </p:nvSpPr>
          <p:spPr>
            <a:xfrm>
              <a:off x="3592703" y="1739701"/>
              <a:ext cx="72042" cy="6174"/>
            </a:xfrm>
            <a:custGeom>
              <a:avLst/>
              <a:gdLst/>
              <a:ahLst/>
              <a:cxnLst/>
              <a:rect l="l" t="t" r="r" b="b"/>
              <a:pathLst>
                <a:path w="1587" h="136" extrusionOk="0">
                  <a:moveTo>
                    <a:pt x="1" y="1"/>
                  </a:moveTo>
                  <a:lnTo>
                    <a:pt x="1" y="136"/>
                  </a:lnTo>
                  <a:lnTo>
                    <a:pt x="1587" y="136"/>
                  </a:lnTo>
                  <a:lnTo>
                    <a:pt x="1587" y="1"/>
                  </a:lnTo>
                  <a:cubicBezTo>
                    <a:pt x="1585" y="3"/>
                    <a:pt x="1585" y="4"/>
                    <a:pt x="1584" y="4"/>
                  </a:cubicBezTo>
                  <a:lnTo>
                    <a:pt x="3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41"/>
            <p:cNvSpPr/>
            <p:nvPr/>
          </p:nvSpPr>
          <p:spPr>
            <a:xfrm>
              <a:off x="3590434" y="1027363"/>
              <a:ext cx="76581" cy="16660"/>
            </a:xfrm>
            <a:custGeom>
              <a:avLst/>
              <a:gdLst/>
              <a:ahLst/>
              <a:cxnLst/>
              <a:rect l="l" t="t" r="r" b="b"/>
              <a:pathLst>
                <a:path w="1687" h="367" extrusionOk="0">
                  <a:moveTo>
                    <a:pt x="0" y="1"/>
                  </a:moveTo>
                  <a:lnTo>
                    <a:pt x="0" y="367"/>
                  </a:lnTo>
                  <a:lnTo>
                    <a:pt x="1687" y="367"/>
                  </a:lnTo>
                  <a:lnTo>
                    <a:pt x="16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41"/>
            <p:cNvSpPr/>
            <p:nvPr/>
          </p:nvSpPr>
          <p:spPr>
            <a:xfrm>
              <a:off x="3561926" y="1046973"/>
              <a:ext cx="1952" cy="1453"/>
            </a:xfrm>
            <a:custGeom>
              <a:avLst/>
              <a:gdLst/>
              <a:ahLst/>
              <a:cxnLst/>
              <a:rect l="l" t="t" r="r" b="b"/>
              <a:pathLst>
                <a:path w="43" h="32" extrusionOk="0">
                  <a:moveTo>
                    <a:pt x="43" y="0"/>
                  </a:moveTo>
                  <a:lnTo>
                    <a:pt x="43" y="0"/>
                  </a:lnTo>
                  <a:cubicBezTo>
                    <a:pt x="27" y="10"/>
                    <a:pt x="15" y="20"/>
                    <a:pt x="1" y="32"/>
                  </a:cubicBezTo>
                  <a:cubicBezTo>
                    <a:pt x="15" y="21"/>
                    <a:pt x="29" y="1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41"/>
            <p:cNvSpPr/>
            <p:nvPr/>
          </p:nvSpPr>
          <p:spPr>
            <a:xfrm>
              <a:off x="3549170" y="1054191"/>
              <a:ext cx="159064" cy="96419"/>
            </a:xfrm>
            <a:custGeom>
              <a:avLst/>
              <a:gdLst/>
              <a:ahLst/>
              <a:cxnLst/>
              <a:rect l="l" t="t" r="r" b="b"/>
              <a:pathLst>
                <a:path w="3504" h="2124" extrusionOk="0">
                  <a:moveTo>
                    <a:pt x="3327" y="0"/>
                  </a:moveTo>
                  <a:lnTo>
                    <a:pt x="3327" y="0"/>
                  </a:lnTo>
                  <a:cubicBezTo>
                    <a:pt x="3351" y="45"/>
                    <a:pt x="3366" y="93"/>
                    <a:pt x="3374" y="145"/>
                  </a:cubicBezTo>
                  <a:lnTo>
                    <a:pt x="132" y="145"/>
                  </a:lnTo>
                  <a:cubicBezTo>
                    <a:pt x="134" y="120"/>
                    <a:pt x="142" y="94"/>
                    <a:pt x="148" y="71"/>
                  </a:cubicBezTo>
                  <a:lnTo>
                    <a:pt x="148" y="71"/>
                  </a:lnTo>
                  <a:cubicBezTo>
                    <a:pt x="134" y="111"/>
                    <a:pt x="126" y="153"/>
                    <a:pt x="126" y="198"/>
                  </a:cubicBezTo>
                  <a:lnTo>
                    <a:pt x="126" y="1971"/>
                  </a:lnTo>
                  <a:cubicBezTo>
                    <a:pt x="51" y="1998"/>
                    <a:pt x="0" y="2056"/>
                    <a:pt x="0" y="2123"/>
                  </a:cubicBezTo>
                  <a:lnTo>
                    <a:pt x="3504" y="2123"/>
                  </a:lnTo>
                  <a:cubicBezTo>
                    <a:pt x="3504" y="2056"/>
                    <a:pt x="3453" y="1998"/>
                    <a:pt x="3379" y="1971"/>
                  </a:cubicBezTo>
                  <a:lnTo>
                    <a:pt x="3379" y="198"/>
                  </a:lnTo>
                  <a:cubicBezTo>
                    <a:pt x="3379" y="126"/>
                    <a:pt x="3359" y="60"/>
                    <a:pt x="3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41"/>
            <p:cNvSpPr/>
            <p:nvPr/>
          </p:nvSpPr>
          <p:spPr>
            <a:xfrm>
              <a:off x="3557295" y="1051467"/>
              <a:ext cx="1725" cy="2542"/>
            </a:xfrm>
            <a:custGeom>
              <a:avLst/>
              <a:gdLst/>
              <a:ahLst/>
              <a:cxnLst/>
              <a:rect l="l" t="t" r="r" b="b"/>
              <a:pathLst>
                <a:path w="38" h="56" extrusionOk="0">
                  <a:moveTo>
                    <a:pt x="37" y="0"/>
                  </a:moveTo>
                  <a:cubicBezTo>
                    <a:pt x="23" y="17"/>
                    <a:pt x="11" y="36"/>
                    <a:pt x="1" y="55"/>
                  </a:cubicBezTo>
                  <a:cubicBezTo>
                    <a:pt x="11" y="37"/>
                    <a:pt x="23" y="18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41"/>
            <p:cNvSpPr/>
            <p:nvPr/>
          </p:nvSpPr>
          <p:spPr>
            <a:xfrm>
              <a:off x="3559293" y="1049016"/>
              <a:ext cx="1907" cy="1997"/>
            </a:xfrm>
            <a:custGeom>
              <a:avLst/>
              <a:gdLst/>
              <a:ahLst/>
              <a:cxnLst/>
              <a:rect l="l" t="t" r="r" b="b"/>
              <a:pathLst>
                <a:path w="42" h="44" extrusionOk="0">
                  <a:moveTo>
                    <a:pt x="42" y="0"/>
                  </a:moveTo>
                  <a:lnTo>
                    <a:pt x="42" y="0"/>
                  </a:lnTo>
                  <a:cubicBezTo>
                    <a:pt x="27" y="13"/>
                    <a:pt x="15" y="28"/>
                    <a:pt x="1" y="44"/>
                  </a:cubicBezTo>
                  <a:cubicBezTo>
                    <a:pt x="15" y="29"/>
                    <a:pt x="27" y="14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41"/>
            <p:cNvSpPr/>
            <p:nvPr/>
          </p:nvSpPr>
          <p:spPr>
            <a:xfrm>
              <a:off x="3556433" y="1055734"/>
              <a:ext cx="136" cy="91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41"/>
            <p:cNvSpPr/>
            <p:nvPr/>
          </p:nvSpPr>
          <p:spPr>
            <a:xfrm>
              <a:off x="3696204" y="1049016"/>
              <a:ext cx="1997" cy="2088"/>
            </a:xfrm>
            <a:custGeom>
              <a:avLst/>
              <a:gdLst/>
              <a:ahLst/>
              <a:cxnLst/>
              <a:rect l="l" t="t" r="r" b="b"/>
              <a:pathLst>
                <a:path w="44" h="46" extrusionOk="0">
                  <a:moveTo>
                    <a:pt x="1" y="0"/>
                  </a:moveTo>
                  <a:cubicBezTo>
                    <a:pt x="16" y="14"/>
                    <a:pt x="30" y="30"/>
                    <a:pt x="43" y="46"/>
                  </a:cubicBezTo>
                  <a:cubicBezTo>
                    <a:pt x="30" y="29"/>
                    <a:pt x="17" y="1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41"/>
            <p:cNvSpPr/>
            <p:nvPr/>
          </p:nvSpPr>
          <p:spPr>
            <a:xfrm>
              <a:off x="3698474" y="1051422"/>
              <a:ext cx="1770" cy="2678"/>
            </a:xfrm>
            <a:custGeom>
              <a:avLst/>
              <a:gdLst/>
              <a:ahLst/>
              <a:cxnLst/>
              <a:rect l="l" t="t" r="r" b="b"/>
              <a:pathLst>
                <a:path w="39" h="59" extrusionOk="0">
                  <a:moveTo>
                    <a:pt x="0" y="0"/>
                  </a:moveTo>
                  <a:cubicBezTo>
                    <a:pt x="14" y="18"/>
                    <a:pt x="28" y="38"/>
                    <a:pt x="38" y="58"/>
                  </a:cubicBezTo>
                  <a:cubicBezTo>
                    <a:pt x="28" y="38"/>
                    <a:pt x="14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41"/>
            <p:cNvSpPr/>
            <p:nvPr/>
          </p:nvSpPr>
          <p:spPr>
            <a:xfrm>
              <a:off x="3693571" y="1046973"/>
              <a:ext cx="1135" cy="726"/>
            </a:xfrm>
            <a:custGeom>
              <a:avLst/>
              <a:gdLst/>
              <a:ahLst/>
              <a:cxnLst/>
              <a:rect l="l" t="t" r="r" b="b"/>
              <a:pathLst>
                <a:path w="25" h="16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5"/>
                    <a:pt x="16" y="11"/>
                    <a:pt x="24" y="16"/>
                  </a:cubicBezTo>
                  <a:cubicBezTo>
                    <a:pt x="16" y="10"/>
                    <a:pt x="8" y="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41"/>
            <p:cNvSpPr/>
            <p:nvPr/>
          </p:nvSpPr>
          <p:spPr>
            <a:xfrm>
              <a:off x="3592930" y="1224468"/>
              <a:ext cx="71633" cy="296929"/>
            </a:xfrm>
            <a:custGeom>
              <a:avLst/>
              <a:gdLst/>
              <a:ahLst/>
              <a:cxnLst/>
              <a:rect l="l" t="t" r="r" b="b"/>
              <a:pathLst>
                <a:path w="1578" h="6541" extrusionOk="0">
                  <a:moveTo>
                    <a:pt x="341" y="0"/>
                  </a:moveTo>
                  <a:lnTo>
                    <a:pt x="341" y="6252"/>
                  </a:lnTo>
                  <a:lnTo>
                    <a:pt x="0" y="6252"/>
                  </a:lnTo>
                  <a:lnTo>
                    <a:pt x="0" y="6541"/>
                  </a:lnTo>
                  <a:lnTo>
                    <a:pt x="1578" y="6541"/>
                  </a:lnTo>
                  <a:lnTo>
                    <a:pt x="1578" y="6252"/>
                  </a:lnTo>
                  <a:lnTo>
                    <a:pt x="1236" y="6252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41"/>
            <p:cNvSpPr/>
            <p:nvPr/>
          </p:nvSpPr>
          <p:spPr>
            <a:xfrm>
              <a:off x="3574818" y="1191284"/>
              <a:ext cx="107904" cy="18067"/>
            </a:xfrm>
            <a:custGeom>
              <a:avLst/>
              <a:gdLst/>
              <a:ahLst/>
              <a:cxnLst/>
              <a:rect l="l" t="t" r="r" b="b"/>
              <a:pathLst>
                <a:path w="2377" h="398" extrusionOk="0">
                  <a:moveTo>
                    <a:pt x="0" y="1"/>
                  </a:moveTo>
                  <a:cubicBezTo>
                    <a:pt x="75" y="148"/>
                    <a:pt x="159" y="281"/>
                    <a:pt x="251" y="397"/>
                  </a:cubicBezTo>
                  <a:lnTo>
                    <a:pt x="2124" y="397"/>
                  </a:lnTo>
                  <a:cubicBezTo>
                    <a:pt x="2216" y="281"/>
                    <a:pt x="2299" y="147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41"/>
            <p:cNvSpPr/>
            <p:nvPr/>
          </p:nvSpPr>
          <p:spPr>
            <a:xfrm>
              <a:off x="3562561" y="1158145"/>
              <a:ext cx="132372" cy="18067"/>
            </a:xfrm>
            <a:custGeom>
              <a:avLst/>
              <a:gdLst/>
              <a:ahLst/>
              <a:cxnLst/>
              <a:rect l="l" t="t" r="r" b="b"/>
              <a:pathLst>
                <a:path w="2916" h="398" extrusionOk="0">
                  <a:moveTo>
                    <a:pt x="1" y="1"/>
                  </a:moveTo>
                  <a:cubicBezTo>
                    <a:pt x="34" y="139"/>
                    <a:pt x="76" y="272"/>
                    <a:pt x="123" y="397"/>
                  </a:cubicBezTo>
                  <a:lnTo>
                    <a:pt x="2792" y="397"/>
                  </a:lnTo>
                  <a:cubicBezTo>
                    <a:pt x="2838" y="272"/>
                    <a:pt x="2881" y="139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41"/>
            <p:cNvSpPr/>
            <p:nvPr/>
          </p:nvSpPr>
          <p:spPr>
            <a:xfrm>
              <a:off x="3554844" y="1176167"/>
              <a:ext cx="147761" cy="7672"/>
            </a:xfrm>
            <a:custGeom>
              <a:avLst/>
              <a:gdLst/>
              <a:ahLst/>
              <a:cxnLst/>
              <a:rect l="l" t="t" r="r" b="b"/>
              <a:pathLst>
                <a:path w="3255" h="169" extrusionOk="0">
                  <a:moveTo>
                    <a:pt x="212" y="0"/>
                  </a:moveTo>
                  <a:cubicBezTo>
                    <a:pt x="96" y="0"/>
                    <a:pt x="1" y="75"/>
                    <a:pt x="1" y="168"/>
                  </a:cubicBezTo>
                  <a:lnTo>
                    <a:pt x="3254" y="168"/>
                  </a:lnTo>
                  <a:cubicBezTo>
                    <a:pt x="3254" y="75"/>
                    <a:pt x="3159" y="0"/>
                    <a:pt x="3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41"/>
            <p:cNvSpPr/>
            <p:nvPr/>
          </p:nvSpPr>
          <p:spPr>
            <a:xfrm>
              <a:off x="3674687" y="1224468"/>
              <a:ext cx="953" cy="91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20" y="0"/>
                  </a:moveTo>
                  <a:cubicBezTo>
                    <a:pt x="14" y="0"/>
                    <a:pt x="8" y="0"/>
                    <a:pt x="0" y="2"/>
                  </a:cubicBezTo>
                  <a:cubicBezTo>
                    <a:pt x="8" y="2"/>
                    <a:pt x="1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41"/>
            <p:cNvSpPr/>
            <p:nvPr/>
          </p:nvSpPr>
          <p:spPr>
            <a:xfrm>
              <a:off x="3675867" y="1224331"/>
              <a:ext cx="681" cy="91"/>
            </a:xfrm>
            <a:custGeom>
              <a:avLst/>
              <a:gdLst/>
              <a:ahLst/>
              <a:cxnLst/>
              <a:rect l="l" t="t" r="r" b="b"/>
              <a:pathLst>
                <a:path w="15" h="2" extrusionOk="0">
                  <a:moveTo>
                    <a:pt x="14" y="0"/>
                  </a:moveTo>
                  <a:cubicBezTo>
                    <a:pt x="10" y="0"/>
                    <a:pt x="6" y="1"/>
                    <a:pt x="1" y="1"/>
                  </a:cubicBezTo>
                  <a:cubicBezTo>
                    <a:pt x="6" y="1"/>
                    <a:pt x="10" y="1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41"/>
            <p:cNvSpPr/>
            <p:nvPr/>
          </p:nvSpPr>
          <p:spPr>
            <a:xfrm>
              <a:off x="3676684" y="1224150"/>
              <a:ext cx="772" cy="182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16" y="0"/>
                  </a:moveTo>
                  <a:cubicBezTo>
                    <a:pt x="11" y="2"/>
                    <a:pt x="6" y="3"/>
                    <a:pt x="1" y="3"/>
                  </a:cubicBezTo>
                  <a:cubicBezTo>
                    <a:pt x="6" y="3"/>
                    <a:pt x="11" y="2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41"/>
            <p:cNvSpPr/>
            <p:nvPr/>
          </p:nvSpPr>
          <p:spPr>
            <a:xfrm>
              <a:off x="3677456" y="1217568"/>
              <a:ext cx="6764" cy="6628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148" y="1"/>
                  </a:moveTo>
                  <a:lnTo>
                    <a:pt x="148" y="1"/>
                  </a:lnTo>
                  <a:cubicBezTo>
                    <a:pt x="142" y="54"/>
                    <a:pt x="105" y="100"/>
                    <a:pt x="51" y="127"/>
                  </a:cubicBezTo>
                  <a:lnTo>
                    <a:pt x="51" y="127"/>
                  </a:lnTo>
                  <a:cubicBezTo>
                    <a:pt x="105" y="100"/>
                    <a:pt x="143" y="53"/>
                    <a:pt x="148" y="1"/>
                  </a:cubicBezTo>
                  <a:close/>
                  <a:moveTo>
                    <a:pt x="51" y="127"/>
                  </a:moveTo>
                  <a:lnTo>
                    <a:pt x="51" y="127"/>
                  </a:lnTo>
                  <a:cubicBezTo>
                    <a:pt x="35" y="135"/>
                    <a:pt x="18" y="141"/>
                    <a:pt x="0" y="145"/>
                  </a:cubicBezTo>
                  <a:cubicBezTo>
                    <a:pt x="18" y="141"/>
                    <a:pt x="35" y="135"/>
                    <a:pt x="51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41"/>
            <p:cNvSpPr/>
            <p:nvPr/>
          </p:nvSpPr>
          <p:spPr>
            <a:xfrm>
              <a:off x="3580946" y="1224331"/>
              <a:ext cx="1861" cy="182"/>
            </a:xfrm>
            <a:custGeom>
              <a:avLst/>
              <a:gdLst/>
              <a:ahLst/>
              <a:cxnLst/>
              <a:rect l="l" t="t" r="r" b="b"/>
              <a:pathLst>
                <a:path w="41" h="4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3"/>
                    <a:pt x="27" y="3"/>
                    <a:pt x="41" y="3"/>
                  </a:cubicBezTo>
                  <a:cubicBezTo>
                    <a:pt x="28" y="3"/>
                    <a:pt x="1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41"/>
            <p:cNvSpPr/>
            <p:nvPr/>
          </p:nvSpPr>
          <p:spPr>
            <a:xfrm>
              <a:off x="3573274" y="1217522"/>
              <a:ext cx="7626" cy="6855"/>
            </a:xfrm>
            <a:custGeom>
              <a:avLst/>
              <a:gdLst/>
              <a:ahLst/>
              <a:cxnLst/>
              <a:rect l="l" t="t" r="r" b="b"/>
              <a:pathLst>
                <a:path w="168" h="151" extrusionOk="0">
                  <a:moveTo>
                    <a:pt x="1" y="1"/>
                  </a:moveTo>
                  <a:cubicBezTo>
                    <a:pt x="8" y="75"/>
                    <a:pt x="77" y="136"/>
                    <a:pt x="167" y="150"/>
                  </a:cubicBezTo>
                  <a:cubicBezTo>
                    <a:pt x="78" y="136"/>
                    <a:pt x="8" y="7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41"/>
            <p:cNvSpPr/>
            <p:nvPr/>
          </p:nvSpPr>
          <p:spPr>
            <a:xfrm>
              <a:off x="3573184" y="1209306"/>
              <a:ext cx="111127" cy="7581"/>
            </a:xfrm>
            <a:custGeom>
              <a:avLst/>
              <a:gdLst/>
              <a:ahLst/>
              <a:cxnLst/>
              <a:rect l="l" t="t" r="r" b="b"/>
              <a:pathLst>
                <a:path w="2448" h="167" extrusionOk="0">
                  <a:moveTo>
                    <a:pt x="212" y="0"/>
                  </a:moveTo>
                  <a:cubicBezTo>
                    <a:pt x="96" y="0"/>
                    <a:pt x="1" y="76"/>
                    <a:pt x="1" y="167"/>
                  </a:cubicBezTo>
                  <a:lnTo>
                    <a:pt x="2447" y="167"/>
                  </a:lnTo>
                  <a:cubicBezTo>
                    <a:pt x="2447" y="74"/>
                    <a:pt x="2352" y="0"/>
                    <a:pt x="2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41"/>
            <p:cNvSpPr/>
            <p:nvPr/>
          </p:nvSpPr>
          <p:spPr>
            <a:xfrm>
              <a:off x="3555026" y="1043886"/>
              <a:ext cx="147261" cy="16796"/>
            </a:xfrm>
            <a:custGeom>
              <a:avLst/>
              <a:gdLst/>
              <a:ahLst/>
              <a:cxnLst/>
              <a:rect l="l" t="t" r="r" b="b"/>
              <a:pathLst>
                <a:path w="3244" h="370" extrusionOk="0">
                  <a:moveTo>
                    <a:pt x="419" y="1"/>
                  </a:moveTo>
                  <a:lnTo>
                    <a:pt x="419" y="3"/>
                  </a:lnTo>
                  <a:cubicBezTo>
                    <a:pt x="390" y="3"/>
                    <a:pt x="363" y="5"/>
                    <a:pt x="336" y="10"/>
                  </a:cubicBezTo>
                  <a:cubicBezTo>
                    <a:pt x="326" y="13"/>
                    <a:pt x="315" y="16"/>
                    <a:pt x="305" y="20"/>
                  </a:cubicBezTo>
                  <a:cubicBezTo>
                    <a:pt x="290" y="24"/>
                    <a:pt x="276" y="27"/>
                    <a:pt x="261" y="32"/>
                  </a:cubicBezTo>
                  <a:cubicBezTo>
                    <a:pt x="248" y="38"/>
                    <a:pt x="235" y="46"/>
                    <a:pt x="221" y="52"/>
                  </a:cubicBezTo>
                  <a:cubicBezTo>
                    <a:pt x="213" y="58"/>
                    <a:pt x="202" y="62"/>
                    <a:pt x="193" y="68"/>
                  </a:cubicBezTo>
                  <a:cubicBezTo>
                    <a:pt x="178" y="78"/>
                    <a:pt x="163" y="88"/>
                    <a:pt x="151" y="100"/>
                  </a:cubicBezTo>
                  <a:cubicBezTo>
                    <a:pt x="145" y="105"/>
                    <a:pt x="139" y="109"/>
                    <a:pt x="134" y="115"/>
                  </a:cubicBezTo>
                  <a:cubicBezTo>
                    <a:pt x="119" y="127"/>
                    <a:pt x="105" y="142"/>
                    <a:pt x="93" y="158"/>
                  </a:cubicBezTo>
                  <a:cubicBezTo>
                    <a:pt x="90" y="162"/>
                    <a:pt x="87" y="164"/>
                    <a:pt x="84" y="168"/>
                  </a:cubicBezTo>
                  <a:cubicBezTo>
                    <a:pt x="72" y="185"/>
                    <a:pt x="60" y="204"/>
                    <a:pt x="47" y="224"/>
                  </a:cubicBezTo>
                  <a:cubicBezTo>
                    <a:pt x="46" y="225"/>
                    <a:pt x="45" y="227"/>
                    <a:pt x="45" y="229"/>
                  </a:cubicBezTo>
                  <a:cubicBezTo>
                    <a:pt x="40" y="240"/>
                    <a:pt x="35" y="251"/>
                    <a:pt x="30" y="261"/>
                  </a:cubicBezTo>
                  <a:cubicBezTo>
                    <a:pt x="30" y="261"/>
                    <a:pt x="30" y="262"/>
                    <a:pt x="29" y="262"/>
                  </a:cubicBezTo>
                  <a:cubicBezTo>
                    <a:pt x="25" y="273"/>
                    <a:pt x="20" y="283"/>
                    <a:pt x="17" y="295"/>
                  </a:cubicBezTo>
                  <a:lnTo>
                    <a:pt x="17" y="296"/>
                  </a:lnTo>
                  <a:cubicBezTo>
                    <a:pt x="9" y="320"/>
                    <a:pt x="4" y="345"/>
                    <a:pt x="1" y="370"/>
                  </a:cubicBezTo>
                  <a:lnTo>
                    <a:pt x="3244" y="370"/>
                  </a:lnTo>
                  <a:cubicBezTo>
                    <a:pt x="3237" y="319"/>
                    <a:pt x="3222" y="270"/>
                    <a:pt x="3198" y="226"/>
                  </a:cubicBezTo>
                  <a:cubicBezTo>
                    <a:pt x="3198" y="225"/>
                    <a:pt x="3196" y="225"/>
                    <a:pt x="3196" y="224"/>
                  </a:cubicBezTo>
                  <a:cubicBezTo>
                    <a:pt x="3186" y="203"/>
                    <a:pt x="3173" y="184"/>
                    <a:pt x="3158" y="166"/>
                  </a:cubicBezTo>
                  <a:cubicBezTo>
                    <a:pt x="3156" y="163"/>
                    <a:pt x="3154" y="161"/>
                    <a:pt x="3152" y="158"/>
                  </a:cubicBezTo>
                  <a:cubicBezTo>
                    <a:pt x="3138" y="142"/>
                    <a:pt x="3125" y="126"/>
                    <a:pt x="3110" y="111"/>
                  </a:cubicBezTo>
                  <a:cubicBezTo>
                    <a:pt x="3105" y="108"/>
                    <a:pt x="3099" y="104"/>
                    <a:pt x="3094" y="99"/>
                  </a:cubicBezTo>
                  <a:cubicBezTo>
                    <a:pt x="3088" y="93"/>
                    <a:pt x="3079" y="87"/>
                    <a:pt x="3073" y="82"/>
                  </a:cubicBezTo>
                  <a:cubicBezTo>
                    <a:pt x="3067" y="77"/>
                    <a:pt x="3058" y="71"/>
                    <a:pt x="3051" y="66"/>
                  </a:cubicBezTo>
                  <a:cubicBezTo>
                    <a:pt x="3041" y="61"/>
                    <a:pt x="3032" y="55"/>
                    <a:pt x="3022" y="51"/>
                  </a:cubicBezTo>
                  <a:cubicBezTo>
                    <a:pt x="3010" y="45"/>
                    <a:pt x="2996" y="36"/>
                    <a:pt x="2983" y="31"/>
                  </a:cubicBezTo>
                  <a:cubicBezTo>
                    <a:pt x="2969" y="26"/>
                    <a:pt x="2954" y="22"/>
                    <a:pt x="2940" y="19"/>
                  </a:cubicBezTo>
                  <a:cubicBezTo>
                    <a:pt x="2929" y="15"/>
                    <a:pt x="2919" y="11"/>
                    <a:pt x="2908" y="9"/>
                  </a:cubicBezTo>
                  <a:cubicBezTo>
                    <a:pt x="2882" y="4"/>
                    <a:pt x="2856" y="1"/>
                    <a:pt x="282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41"/>
            <p:cNvSpPr/>
            <p:nvPr/>
          </p:nvSpPr>
          <p:spPr>
            <a:xfrm>
              <a:off x="3573184" y="1216887"/>
              <a:ext cx="111127" cy="7626"/>
            </a:xfrm>
            <a:custGeom>
              <a:avLst/>
              <a:gdLst/>
              <a:ahLst/>
              <a:cxnLst/>
              <a:rect l="l" t="t" r="r" b="b"/>
              <a:pathLst>
                <a:path w="2448" h="168" extrusionOk="0">
                  <a:moveTo>
                    <a:pt x="1" y="1"/>
                  </a:moveTo>
                  <a:cubicBezTo>
                    <a:pt x="1" y="6"/>
                    <a:pt x="3" y="10"/>
                    <a:pt x="3" y="15"/>
                  </a:cubicBezTo>
                  <a:cubicBezTo>
                    <a:pt x="10" y="88"/>
                    <a:pt x="79" y="150"/>
                    <a:pt x="169" y="164"/>
                  </a:cubicBezTo>
                  <a:lnTo>
                    <a:pt x="171" y="164"/>
                  </a:lnTo>
                  <a:cubicBezTo>
                    <a:pt x="184" y="167"/>
                    <a:pt x="198" y="167"/>
                    <a:pt x="212" y="167"/>
                  </a:cubicBezTo>
                  <a:lnTo>
                    <a:pt x="2236" y="167"/>
                  </a:lnTo>
                  <a:cubicBezTo>
                    <a:pt x="2244" y="167"/>
                    <a:pt x="2250" y="167"/>
                    <a:pt x="2256" y="165"/>
                  </a:cubicBezTo>
                  <a:cubicBezTo>
                    <a:pt x="2260" y="165"/>
                    <a:pt x="2262" y="165"/>
                    <a:pt x="2263" y="164"/>
                  </a:cubicBezTo>
                  <a:cubicBezTo>
                    <a:pt x="2267" y="164"/>
                    <a:pt x="2271" y="163"/>
                    <a:pt x="2276" y="163"/>
                  </a:cubicBezTo>
                  <a:cubicBezTo>
                    <a:pt x="2277" y="163"/>
                    <a:pt x="2278" y="163"/>
                    <a:pt x="2281" y="161"/>
                  </a:cubicBezTo>
                  <a:cubicBezTo>
                    <a:pt x="2286" y="160"/>
                    <a:pt x="2291" y="160"/>
                    <a:pt x="2296" y="159"/>
                  </a:cubicBezTo>
                  <a:lnTo>
                    <a:pt x="2299" y="159"/>
                  </a:lnTo>
                  <a:cubicBezTo>
                    <a:pt x="2379" y="139"/>
                    <a:pt x="2439" y="82"/>
                    <a:pt x="2446" y="14"/>
                  </a:cubicBezTo>
                  <a:cubicBezTo>
                    <a:pt x="2446" y="10"/>
                    <a:pt x="2447" y="5"/>
                    <a:pt x="2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41"/>
            <p:cNvSpPr/>
            <p:nvPr/>
          </p:nvSpPr>
          <p:spPr>
            <a:xfrm>
              <a:off x="3554889" y="1183657"/>
              <a:ext cx="147761" cy="7672"/>
            </a:xfrm>
            <a:custGeom>
              <a:avLst/>
              <a:gdLst/>
              <a:ahLst/>
              <a:cxnLst/>
              <a:rect l="l" t="t" r="r" b="b"/>
              <a:pathLst>
                <a:path w="3255" h="169" extrusionOk="0">
                  <a:moveTo>
                    <a:pt x="1" y="1"/>
                  </a:moveTo>
                  <a:cubicBezTo>
                    <a:pt x="1" y="94"/>
                    <a:pt x="96" y="169"/>
                    <a:pt x="211" y="169"/>
                  </a:cubicBezTo>
                  <a:lnTo>
                    <a:pt x="3043" y="169"/>
                  </a:lnTo>
                  <a:cubicBezTo>
                    <a:pt x="3159" y="169"/>
                    <a:pt x="3254" y="94"/>
                    <a:pt x="32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41"/>
            <p:cNvSpPr/>
            <p:nvPr/>
          </p:nvSpPr>
          <p:spPr>
            <a:xfrm>
              <a:off x="3549215" y="1150565"/>
              <a:ext cx="159155" cy="7626"/>
            </a:xfrm>
            <a:custGeom>
              <a:avLst/>
              <a:gdLst/>
              <a:ahLst/>
              <a:cxnLst/>
              <a:rect l="l" t="t" r="r" b="b"/>
              <a:pathLst>
                <a:path w="3506" h="168" extrusionOk="0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lose/>
                  <a:moveTo>
                    <a:pt x="0" y="1"/>
                  </a:moveTo>
                  <a:cubicBezTo>
                    <a:pt x="1" y="93"/>
                    <a:pt x="96" y="168"/>
                    <a:pt x="211" y="168"/>
                  </a:cubicBezTo>
                  <a:lnTo>
                    <a:pt x="3295" y="168"/>
                  </a:lnTo>
                  <a:cubicBezTo>
                    <a:pt x="3411" y="168"/>
                    <a:pt x="3506" y="92"/>
                    <a:pt x="3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41"/>
            <p:cNvSpPr/>
            <p:nvPr/>
          </p:nvSpPr>
          <p:spPr>
            <a:xfrm>
              <a:off x="3561472" y="1676057"/>
              <a:ext cx="134551" cy="63871"/>
            </a:xfrm>
            <a:custGeom>
              <a:avLst/>
              <a:gdLst/>
              <a:ahLst/>
              <a:cxnLst/>
              <a:rect l="l" t="t" r="r" b="b"/>
              <a:pathLst>
                <a:path w="2964" h="1407" extrusionOk="0">
                  <a:moveTo>
                    <a:pt x="0" y="0"/>
                  </a:moveTo>
                  <a:cubicBezTo>
                    <a:pt x="130" y="594"/>
                    <a:pt x="375" y="1089"/>
                    <a:pt x="689" y="1403"/>
                  </a:cubicBezTo>
                  <a:lnTo>
                    <a:pt x="691" y="1406"/>
                  </a:lnTo>
                  <a:lnTo>
                    <a:pt x="2272" y="1406"/>
                  </a:lnTo>
                  <a:cubicBezTo>
                    <a:pt x="2273" y="1405"/>
                    <a:pt x="2273" y="1403"/>
                    <a:pt x="2274" y="1403"/>
                  </a:cubicBezTo>
                  <a:cubicBezTo>
                    <a:pt x="2589" y="1089"/>
                    <a:pt x="2835" y="594"/>
                    <a:pt x="2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41"/>
            <p:cNvSpPr/>
            <p:nvPr/>
          </p:nvSpPr>
          <p:spPr>
            <a:xfrm>
              <a:off x="3581264" y="1745784"/>
              <a:ext cx="94876" cy="6355"/>
            </a:xfrm>
            <a:custGeom>
              <a:avLst/>
              <a:gdLst/>
              <a:ahLst/>
              <a:cxnLst/>
              <a:rect l="l" t="t" r="r" b="b"/>
              <a:pathLst>
                <a:path w="2090" h="140" extrusionOk="0">
                  <a:moveTo>
                    <a:pt x="212" y="1"/>
                  </a:moveTo>
                  <a:cubicBezTo>
                    <a:pt x="96" y="1"/>
                    <a:pt x="1" y="64"/>
                    <a:pt x="1" y="140"/>
                  </a:cubicBezTo>
                  <a:lnTo>
                    <a:pt x="2090" y="140"/>
                  </a:lnTo>
                  <a:cubicBezTo>
                    <a:pt x="2090" y="62"/>
                    <a:pt x="1995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41"/>
            <p:cNvSpPr/>
            <p:nvPr/>
          </p:nvSpPr>
          <p:spPr>
            <a:xfrm>
              <a:off x="3581264" y="1752184"/>
              <a:ext cx="95012" cy="6446"/>
            </a:xfrm>
            <a:custGeom>
              <a:avLst/>
              <a:gdLst/>
              <a:ahLst/>
              <a:cxnLst/>
              <a:rect l="l" t="t" r="r" b="b"/>
              <a:pathLst>
                <a:path w="2093" h="142" extrusionOk="0">
                  <a:moveTo>
                    <a:pt x="2" y="0"/>
                  </a:moveTo>
                  <a:cubicBezTo>
                    <a:pt x="1" y="78"/>
                    <a:pt x="96" y="141"/>
                    <a:pt x="212" y="141"/>
                  </a:cubicBezTo>
                  <a:lnTo>
                    <a:pt x="1881" y="141"/>
                  </a:lnTo>
                  <a:cubicBezTo>
                    <a:pt x="1997" y="141"/>
                    <a:pt x="2092" y="78"/>
                    <a:pt x="20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41"/>
            <p:cNvSpPr/>
            <p:nvPr/>
          </p:nvSpPr>
          <p:spPr>
            <a:xfrm>
              <a:off x="3563787" y="1625033"/>
              <a:ext cx="129920" cy="10350"/>
            </a:xfrm>
            <a:custGeom>
              <a:avLst/>
              <a:gdLst/>
              <a:ahLst/>
              <a:cxnLst/>
              <a:rect l="l" t="t" r="r" b="b"/>
              <a:pathLst>
                <a:path w="2862" h="228" extrusionOk="0">
                  <a:moveTo>
                    <a:pt x="34" y="0"/>
                  </a:moveTo>
                  <a:cubicBezTo>
                    <a:pt x="22" y="75"/>
                    <a:pt x="11" y="152"/>
                    <a:pt x="1" y="228"/>
                  </a:cubicBezTo>
                  <a:lnTo>
                    <a:pt x="2862" y="228"/>
                  </a:lnTo>
                  <a:cubicBezTo>
                    <a:pt x="2851" y="152"/>
                    <a:pt x="2840" y="75"/>
                    <a:pt x="28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41"/>
            <p:cNvSpPr/>
            <p:nvPr/>
          </p:nvSpPr>
          <p:spPr>
            <a:xfrm>
              <a:off x="3560927" y="1650590"/>
              <a:ext cx="135686" cy="10395"/>
            </a:xfrm>
            <a:custGeom>
              <a:avLst/>
              <a:gdLst/>
              <a:ahLst/>
              <a:cxnLst/>
              <a:rect l="l" t="t" r="r" b="b"/>
              <a:pathLst>
                <a:path w="2989" h="229" extrusionOk="0">
                  <a:moveTo>
                    <a:pt x="25" y="0"/>
                  </a:moveTo>
                  <a:cubicBezTo>
                    <a:pt x="15" y="75"/>
                    <a:pt x="7" y="150"/>
                    <a:pt x="1" y="228"/>
                  </a:cubicBezTo>
                  <a:lnTo>
                    <a:pt x="2988" y="228"/>
                  </a:lnTo>
                  <a:cubicBezTo>
                    <a:pt x="2980" y="152"/>
                    <a:pt x="2972" y="75"/>
                    <a:pt x="29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41"/>
            <p:cNvSpPr/>
            <p:nvPr/>
          </p:nvSpPr>
          <p:spPr>
            <a:xfrm>
              <a:off x="3572684" y="1574009"/>
              <a:ext cx="112171" cy="10395"/>
            </a:xfrm>
            <a:custGeom>
              <a:avLst/>
              <a:gdLst/>
              <a:ahLst/>
              <a:cxnLst/>
              <a:rect l="l" t="t" r="r" b="b"/>
              <a:pathLst>
                <a:path w="2471" h="229" extrusionOk="0">
                  <a:moveTo>
                    <a:pt x="54" y="1"/>
                  </a:moveTo>
                  <a:cubicBezTo>
                    <a:pt x="35" y="75"/>
                    <a:pt x="17" y="152"/>
                    <a:pt x="0" y="229"/>
                  </a:cubicBezTo>
                  <a:lnTo>
                    <a:pt x="2471" y="229"/>
                  </a:lnTo>
                  <a:cubicBezTo>
                    <a:pt x="2453" y="152"/>
                    <a:pt x="2435" y="75"/>
                    <a:pt x="2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41"/>
            <p:cNvSpPr/>
            <p:nvPr/>
          </p:nvSpPr>
          <p:spPr>
            <a:xfrm>
              <a:off x="3579130" y="1548406"/>
              <a:ext cx="99279" cy="10441"/>
            </a:xfrm>
            <a:custGeom>
              <a:avLst/>
              <a:gdLst/>
              <a:ahLst/>
              <a:cxnLst/>
              <a:rect l="l" t="t" r="r" b="b"/>
              <a:pathLst>
                <a:path w="2187" h="230" extrusionOk="0">
                  <a:moveTo>
                    <a:pt x="70" y="1"/>
                  </a:moveTo>
                  <a:cubicBezTo>
                    <a:pt x="47" y="75"/>
                    <a:pt x="23" y="151"/>
                    <a:pt x="0" y="230"/>
                  </a:cubicBezTo>
                  <a:lnTo>
                    <a:pt x="2187" y="230"/>
                  </a:lnTo>
                  <a:cubicBezTo>
                    <a:pt x="2163" y="151"/>
                    <a:pt x="2140" y="75"/>
                    <a:pt x="2116" y="1"/>
                  </a:cubicBezTo>
                  <a:cubicBezTo>
                    <a:pt x="2113" y="1"/>
                    <a:pt x="2110" y="2"/>
                    <a:pt x="2105" y="2"/>
                  </a:cubicBezTo>
                  <a:lnTo>
                    <a:pt x="81" y="2"/>
                  </a:lnTo>
                  <a:cubicBezTo>
                    <a:pt x="77" y="2"/>
                    <a:pt x="74" y="1"/>
                    <a:pt x="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41"/>
            <p:cNvSpPr/>
            <p:nvPr/>
          </p:nvSpPr>
          <p:spPr>
            <a:xfrm>
              <a:off x="3567691" y="1599566"/>
              <a:ext cx="122113" cy="10350"/>
            </a:xfrm>
            <a:custGeom>
              <a:avLst/>
              <a:gdLst/>
              <a:ahLst/>
              <a:cxnLst/>
              <a:rect l="l" t="t" r="r" b="b"/>
              <a:pathLst>
                <a:path w="2690" h="228" extrusionOk="0">
                  <a:moveTo>
                    <a:pt x="41" y="0"/>
                  </a:moveTo>
                  <a:cubicBezTo>
                    <a:pt x="27" y="75"/>
                    <a:pt x="14" y="151"/>
                    <a:pt x="0" y="228"/>
                  </a:cubicBezTo>
                  <a:lnTo>
                    <a:pt x="2690" y="228"/>
                  </a:lnTo>
                  <a:cubicBezTo>
                    <a:pt x="2677" y="150"/>
                    <a:pt x="2662" y="75"/>
                    <a:pt x="26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41"/>
            <p:cNvSpPr/>
            <p:nvPr/>
          </p:nvSpPr>
          <p:spPr>
            <a:xfrm>
              <a:off x="3587710" y="1521351"/>
              <a:ext cx="82074" cy="12030"/>
            </a:xfrm>
            <a:custGeom>
              <a:avLst/>
              <a:gdLst/>
              <a:ahLst/>
              <a:cxnLst/>
              <a:rect l="l" t="t" r="r" b="b"/>
              <a:pathLst>
                <a:path w="1808" h="265" extrusionOk="0">
                  <a:moveTo>
                    <a:pt x="113" y="1"/>
                  </a:moveTo>
                  <a:cubicBezTo>
                    <a:pt x="74" y="83"/>
                    <a:pt x="37" y="171"/>
                    <a:pt x="0" y="265"/>
                  </a:cubicBezTo>
                  <a:lnTo>
                    <a:pt x="1808" y="265"/>
                  </a:lnTo>
                  <a:cubicBezTo>
                    <a:pt x="1771" y="171"/>
                    <a:pt x="1732" y="83"/>
                    <a:pt x="1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41"/>
            <p:cNvSpPr/>
            <p:nvPr/>
          </p:nvSpPr>
          <p:spPr>
            <a:xfrm>
              <a:off x="3548988" y="1660941"/>
              <a:ext cx="159427" cy="7626"/>
            </a:xfrm>
            <a:custGeom>
              <a:avLst/>
              <a:gdLst/>
              <a:ahLst/>
              <a:cxnLst/>
              <a:rect l="l" t="t" r="r" b="b"/>
              <a:pathLst>
                <a:path w="3512" h="168" extrusionOk="0">
                  <a:moveTo>
                    <a:pt x="211" y="0"/>
                  </a:moveTo>
                  <a:cubicBezTo>
                    <a:pt x="95" y="0"/>
                    <a:pt x="0" y="75"/>
                    <a:pt x="0" y="168"/>
                  </a:cubicBezTo>
                  <a:lnTo>
                    <a:pt x="3512" y="168"/>
                  </a:lnTo>
                  <a:cubicBezTo>
                    <a:pt x="3512" y="75"/>
                    <a:pt x="3417" y="0"/>
                    <a:pt x="3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41"/>
            <p:cNvSpPr/>
            <p:nvPr/>
          </p:nvSpPr>
          <p:spPr>
            <a:xfrm>
              <a:off x="3551984" y="1635338"/>
              <a:ext cx="153480" cy="7626"/>
            </a:xfrm>
            <a:custGeom>
              <a:avLst/>
              <a:gdLst/>
              <a:ahLst/>
              <a:cxnLst/>
              <a:rect l="l" t="t" r="r" b="b"/>
              <a:pathLst>
                <a:path w="3381" h="168" extrusionOk="0">
                  <a:moveTo>
                    <a:pt x="211" y="1"/>
                  </a:moveTo>
                  <a:cubicBezTo>
                    <a:pt x="95" y="1"/>
                    <a:pt x="0" y="77"/>
                    <a:pt x="0" y="168"/>
                  </a:cubicBezTo>
                  <a:lnTo>
                    <a:pt x="3380" y="168"/>
                  </a:lnTo>
                  <a:cubicBezTo>
                    <a:pt x="3380" y="77"/>
                    <a:pt x="3285" y="1"/>
                    <a:pt x="3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41"/>
            <p:cNvSpPr/>
            <p:nvPr/>
          </p:nvSpPr>
          <p:spPr>
            <a:xfrm>
              <a:off x="3553573" y="1609871"/>
              <a:ext cx="150303" cy="7581"/>
            </a:xfrm>
            <a:custGeom>
              <a:avLst/>
              <a:gdLst/>
              <a:ahLst/>
              <a:cxnLst/>
              <a:rect l="l" t="t" r="r" b="b"/>
              <a:pathLst>
                <a:path w="3311" h="167" extrusionOk="0">
                  <a:moveTo>
                    <a:pt x="211" y="1"/>
                  </a:moveTo>
                  <a:cubicBezTo>
                    <a:pt x="95" y="1"/>
                    <a:pt x="0" y="76"/>
                    <a:pt x="0" y="166"/>
                  </a:cubicBezTo>
                  <a:lnTo>
                    <a:pt x="3311" y="166"/>
                  </a:lnTo>
                  <a:cubicBezTo>
                    <a:pt x="3311" y="75"/>
                    <a:pt x="3216" y="1"/>
                    <a:pt x="3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41"/>
            <p:cNvSpPr/>
            <p:nvPr/>
          </p:nvSpPr>
          <p:spPr>
            <a:xfrm>
              <a:off x="3558748" y="1584359"/>
              <a:ext cx="139907" cy="7672"/>
            </a:xfrm>
            <a:custGeom>
              <a:avLst/>
              <a:gdLst/>
              <a:ahLst/>
              <a:cxnLst/>
              <a:rect l="l" t="t" r="r" b="b"/>
              <a:pathLst>
                <a:path w="3082" h="169" extrusionOk="0">
                  <a:moveTo>
                    <a:pt x="211" y="1"/>
                  </a:moveTo>
                  <a:cubicBezTo>
                    <a:pt x="95" y="1"/>
                    <a:pt x="0" y="77"/>
                    <a:pt x="0" y="168"/>
                  </a:cubicBezTo>
                  <a:lnTo>
                    <a:pt x="3082" y="168"/>
                  </a:lnTo>
                  <a:cubicBezTo>
                    <a:pt x="3082" y="77"/>
                    <a:pt x="2987" y="1"/>
                    <a:pt x="2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41"/>
            <p:cNvSpPr/>
            <p:nvPr/>
          </p:nvSpPr>
          <p:spPr>
            <a:xfrm>
              <a:off x="3564422" y="1558893"/>
              <a:ext cx="128604" cy="7581"/>
            </a:xfrm>
            <a:custGeom>
              <a:avLst/>
              <a:gdLst/>
              <a:ahLst/>
              <a:cxnLst/>
              <a:rect l="l" t="t" r="r" b="b"/>
              <a:pathLst>
                <a:path w="2833" h="167" extrusionOk="0">
                  <a:moveTo>
                    <a:pt x="212" y="1"/>
                  </a:moveTo>
                  <a:cubicBezTo>
                    <a:pt x="96" y="1"/>
                    <a:pt x="1" y="76"/>
                    <a:pt x="1" y="166"/>
                  </a:cubicBezTo>
                  <a:lnTo>
                    <a:pt x="2832" y="166"/>
                  </a:lnTo>
                  <a:cubicBezTo>
                    <a:pt x="2832" y="75"/>
                    <a:pt x="2737" y="1"/>
                    <a:pt x="2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41"/>
            <p:cNvSpPr/>
            <p:nvPr/>
          </p:nvSpPr>
          <p:spPr>
            <a:xfrm>
              <a:off x="3687125" y="1567064"/>
              <a:ext cx="5901" cy="6446"/>
            </a:xfrm>
            <a:custGeom>
              <a:avLst/>
              <a:gdLst/>
              <a:ahLst/>
              <a:cxnLst/>
              <a:rect l="l" t="t" r="r" b="b"/>
              <a:pathLst>
                <a:path w="130" h="142" extrusionOk="0">
                  <a:moveTo>
                    <a:pt x="1" y="141"/>
                  </a:moveTo>
                  <a:cubicBezTo>
                    <a:pt x="72" y="117"/>
                    <a:pt x="122" y="63"/>
                    <a:pt x="129" y="0"/>
                  </a:cubicBezTo>
                  <a:cubicBezTo>
                    <a:pt x="122" y="63"/>
                    <a:pt x="72" y="117"/>
                    <a:pt x="1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41"/>
            <p:cNvSpPr/>
            <p:nvPr/>
          </p:nvSpPr>
          <p:spPr>
            <a:xfrm>
              <a:off x="3573184" y="1533335"/>
              <a:ext cx="111127" cy="7672"/>
            </a:xfrm>
            <a:custGeom>
              <a:avLst/>
              <a:gdLst/>
              <a:ahLst/>
              <a:cxnLst/>
              <a:rect l="l" t="t" r="r" b="b"/>
              <a:pathLst>
                <a:path w="2448" h="169" extrusionOk="0">
                  <a:moveTo>
                    <a:pt x="212" y="1"/>
                  </a:moveTo>
                  <a:cubicBezTo>
                    <a:pt x="96" y="1"/>
                    <a:pt x="1" y="75"/>
                    <a:pt x="1" y="168"/>
                  </a:cubicBezTo>
                  <a:lnTo>
                    <a:pt x="2447" y="168"/>
                  </a:lnTo>
                  <a:cubicBezTo>
                    <a:pt x="2447" y="75"/>
                    <a:pt x="2352" y="1"/>
                    <a:pt x="2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41"/>
            <p:cNvSpPr/>
            <p:nvPr/>
          </p:nvSpPr>
          <p:spPr>
            <a:xfrm>
              <a:off x="3551984" y="1642964"/>
              <a:ext cx="153480" cy="7672"/>
            </a:xfrm>
            <a:custGeom>
              <a:avLst/>
              <a:gdLst/>
              <a:ahLst/>
              <a:cxnLst/>
              <a:rect l="l" t="t" r="r" b="b"/>
              <a:pathLst>
                <a:path w="3381" h="169" extrusionOk="0">
                  <a:moveTo>
                    <a:pt x="0" y="1"/>
                  </a:moveTo>
                  <a:cubicBezTo>
                    <a:pt x="2" y="93"/>
                    <a:pt x="95" y="168"/>
                    <a:pt x="211" y="168"/>
                  </a:cubicBezTo>
                  <a:lnTo>
                    <a:pt x="3169" y="168"/>
                  </a:lnTo>
                  <a:cubicBezTo>
                    <a:pt x="3285" y="168"/>
                    <a:pt x="3380" y="93"/>
                    <a:pt x="33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41"/>
            <p:cNvSpPr/>
            <p:nvPr/>
          </p:nvSpPr>
          <p:spPr>
            <a:xfrm>
              <a:off x="3548988" y="1668521"/>
              <a:ext cx="159427" cy="7581"/>
            </a:xfrm>
            <a:custGeom>
              <a:avLst/>
              <a:gdLst/>
              <a:ahLst/>
              <a:cxnLst/>
              <a:rect l="l" t="t" r="r" b="b"/>
              <a:pathLst>
                <a:path w="3512" h="167" extrusionOk="0">
                  <a:moveTo>
                    <a:pt x="0" y="1"/>
                  </a:moveTo>
                  <a:cubicBezTo>
                    <a:pt x="1" y="91"/>
                    <a:pt x="95" y="166"/>
                    <a:pt x="211" y="166"/>
                  </a:cubicBezTo>
                  <a:lnTo>
                    <a:pt x="3301" y="166"/>
                  </a:lnTo>
                  <a:cubicBezTo>
                    <a:pt x="3417" y="166"/>
                    <a:pt x="3512" y="91"/>
                    <a:pt x="3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41"/>
            <p:cNvSpPr/>
            <p:nvPr/>
          </p:nvSpPr>
          <p:spPr>
            <a:xfrm>
              <a:off x="3553573" y="1617407"/>
              <a:ext cx="150303" cy="7672"/>
            </a:xfrm>
            <a:custGeom>
              <a:avLst/>
              <a:gdLst/>
              <a:ahLst/>
              <a:cxnLst/>
              <a:rect l="l" t="t" r="r" b="b"/>
              <a:pathLst>
                <a:path w="3311" h="169" extrusionOk="0">
                  <a:moveTo>
                    <a:pt x="0" y="0"/>
                  </a:moveTo>
                  <a:cubicBezTo>
                    <a:pt x="0" y="93"/>
                    <a:pt x="95" y="168"/>
                    <a:pt x="211" y="168"/>
                  </a:cubicBezTo>
                  <a:lnTo>
                    <a:pt x="3100" y="168"/>
                  </a:lnTo>
                  <a:cubicBezTo>
                    <a:pt x="3216" y="168"/>
                    <a:pt x="3311" y="93"/>
                    <a:pt x="3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41"/>
            <p:cNvSpPr/>
            <p:nvPr/>
          </p:nvSpPr>
          <p:spPr>
            <a:xfrm>
              <a:off x="3558793" y="1591940"/>
              <a:ext cx="139862" cy="7672"/>
            </a:xfrm>
            <a:custGeom>
              <a:avLst/>
              <a:gdLst/>
              <a:ahLst/>
              <a:cxnLst/>
              <a:rect l="l" t="t" r="r" b="b"/>
              <a:pathLst>
                <a:path w="3081" h="169" extrusionOk="0">
                  <a:moveTo>
                    <a:pt x="0" y="0"/>
                  </a:moveTo>
                  <a:cubicBezTo>
                    <a:pt x="0" y="92"/>
                    <a:pt x="94" y="168"/>
                    <a:pt x="210" y="168"/>
                  </a:cubicBezTo>
                  <a:lnTo>
                    <a:pt x="2870" y="168"/>
                  </a:lnTo>
                  <a:cubicBezTo>
                    <a:pt x="2986" y="168"/>
                    <a:pt x="3081" y="92"/>
                    <a:pt x="30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41"/>
            <p:cNvSpPr/>
            <p:nvPr/>
          </p:nvSpPr>
          <p:spPr>
            <a:xfrm>
              <a:off x="3564422" y="1566428"/>
              <a:ext cx="128513" cy="7626"/>
            </a:xfrm>
            <a:custGeom>
              <a:avLst/>
              <a:gdLst/>
              <a:ahLst/>
              <a:cxnLst/>
              <a:rect l="l" t="t" r="r" b="b"/>
              <a:pathLst>
                <a:path w="2831" h="168" extrusionOk="0">
                  <a:moveTo>
                    <a:pt x="1" y="0"/>
                  </a:moveTo>
                  <a:cubicBezTo>
                    <a:pt x="1" y="9"/>
                    <a:pt x="2" y="18"/>
                    <a:pt x="3" y="26"/>
                  </a:cubicBezTo>
                  <a:cubicBezTo>
                    <a:pt x="3" y="28"/>
                    <a:pt x="3" y="31"/>
                    <a:pt x="4" y="35"/>
                  </a:cubicBezTo>
                  <a:cubicBezTo>
                    <a:pt x="6" y="42"/>
                    <a:pt x="9" y="50"/>
                    <a:pt x="12" y="56"/>
                  </a:cubicBezTo>
                  <a:cubicBezTo>
                    <a:pt x="13" y="58"/>
                    <a:pt x="14" y="63"/>
                    <a:pt x="16" y="67"/>
                  </a:cubicBezTo>
                  <a:cubicBezTo>
                    <a:pt x="19" y="72"/>
                    <a:pt x="24" y="77"/>
                    <a:pt x="27" y="83"/>
                  </a:cubicBezTo>
                  <a:lnTo>
                    <a:pt x="34" y="94"/>
                  </a:lnTo>
                  <a:lnTo>
                    <a:pt x="43" y="103"/>
                  </a:lnTo>
                  <a:cubicBezTo>
                    <a:pt x="57" y="116"/>
                    <a:pt x="72" y="129"/>
                    <a:pt x="91" y="140"/>
                  </a:cubicBezTo>
                  <a:cubicBezTo>
                    <a:pt x="97" y="142"/>
                    <a:pt x="103" y="144"/>
                    <a:pt x="108" y="147"/>
                  </a:cubicBezTo>
                  <a:cubicBezTo>
                    <a:pt x="115" y="150"/>
                    <a:pt x="120" y="152"/>
                    <a:pt x="127" y="155"/>
                  </a:cubicBezTo>
                  <a:cubicBezTo>
                    <a:pt x="140" y="158"/>
                    <a:pt x="154" y="163"/>
                    <a:pt x="166" y="164"/>
                  </a:cubicBezTo>
                  <a:cubicBezTo>
                    <a:pt x="180" y="167"/>
                    <a:pt x="194" y="168"/>
                    <a:pt x="208" y="168"/>
                  </a:cubicBezTo>
                  <a:lnTo>
                    <a:pt x="2619" y="168"/>
                  </a:lnTo>
                  <a:cubicBezTo>
                    <a:pt x="2648" y="168"/>
                    <a:pt x="2675" y="164"/>
                    <a:pt x="2700" y="155"/>
                  </a:cubicBezTo>
                  <a:lnTo>
                    <a:pt x="2701" y="155"/>
                  </a:lnTo>
                  <a:cubicBezTo>
                    <a:pt x="2772" y="131"/>
                    <a:pt x="2823" y="77"/>
                    <a:pt x="2829" y="14"/>
                  </a:cubicBezTo>
                  <a:cubicBezTo>
                    <a:pt x="2829" y="10"/>
                    <a:pt x="2830" y="6"/>
                    <a:pt x="2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41"/>
            <p:cNvSpPr/>
            <p:nvPr/>
          </p:nvSpPr>
          <p:spPr>
            <a:xfrm>
              <a:off x="3573184" y="1540962"/>
              <a:ext cx="111127" cy="7626"/>
            </a:xfrm>
            <a:custGeom>
              <a:avLst/>
              <a:gdLst/>
              <a:ahLst/>
              <a:cxnLst/>
              <a:rect l="l" t="t" r="r" b="b"/>
              <a:pathLst>
                <a:path w="2448" h="168" extrusionOk="0">
                  <a:moveTo>
                    <a:pt x="1" y="0"/>
                  </a:moveTo>
                  <a:cubicBezTo>
                    <a:pt x="1" y="89"/>
                    <a:pt x="89" y="161"/>
                    <a:pt x="201" y="166"/>
                  </a:cubicBezTo>
                  <a:cubicBezTo>
                    <a:pt x="205" y="166"/>
                    <a:pt x="208" y="168"/>
                    <a:pt x="212" y="168"/>
                  </a:cubicBezTo>
                  <a:lnTo>
                    <a:pt x="2236" y="168"/>
                  </a:lnTo>
                  <a:cubicBezTo>
                    <a:pt x="2241" y="168"/>
                    <a:pt x="2244" y="166"/>
                    <a:pt x="2247" y="166"/>
                  </a:cubicBezTo>
                  <a:cubicBezTo>
                    <a:pt x="2358" y="163"/>
                    <a:pt x="2447" y="90"/>
                    <a:pt x="24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41"/>
            <p:cNvSpPr/>
            <p:nvPr/>
          </p:nvSpPr>
          <p:spPr>
            <a:xfrm>
              <a:off x="3986550" y="874971"/>
              <a:ext cx="6446" cy="111853"/>
            </a:xfrm>
            <a:custGeom>
              <a:avLst/>
              <a:gdLst/>
              <a:ahLst/>
              <a:cxnLst/>
              <a:rect l="l" t="t" r="r" b="b"/>
              <a:pathLst>
                <a:path w="142" h="2464" extrusionOk="0">
                  <a:moveTo>
                    <a:pt x="1" y="0"/>
                  </a:moveTo>
                  <a:lnTo>
                    <a:pt x="1" y="373"/>
                  </a:lnTo>
                  <a:lnTo>
                    <a:pt x="1" y="2464"/>
                  </a:lnTo>
                  <a:lnTo>
                    <a:pt x="141" y="2464"/>
                  </a:lnTo>
                  <a:lnTo>
                    <a:pt x="141" y="37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41"/>
            <p:cNvSpPr/>
            <p:nvPr/>
          </p:nvSpPr>
          <p:spPr>
            <a:xfrm>
              <a:off x="3925767" y="874971"/>
              <a:ext cx="41854" cy="111853"/>
            </a:xfrm>
            <a:custGeom>
              <a:avLst/>
              <a:gdLst/>
              <a:ahLst/>
              <a:cxnLst/>
              <a:rect l="l" t="t" r="r" b="b"/>
              <a:pathLst>
                <a:path w="922" h="2464" extrusionOk="0">
                  <a:moveTo>
                    <a:pt x="1" y="0"/>
                  </a:moveTo>
                  <a:lnTo>
                    <a:pt x="1" y="373"/>
                  </a:lnTo>
                  <a:lnTo>
                    <a:pt x="1" y="2464"/>
                  </a:lnTo>
                  <a:lnTo>
                    <a:pt x="921" y="2464"/>
                  </a:lnTo>
                  <a:lnTo>
                    <a:pt x="921" y="373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41"/>
            <p:cNvSpPr/>
            <p:nvPr/>
          </p:nvSpPr>
          <p:spPr>
            <a:xfrm>
              <a:off x="3999261" y="874971"/>
              <a:ext cx="16569" cy="111853"/>
            </a:xfrm>
            <a:custGeom>
              <a:avLst/>
              <a:gdLst/>
              <a:ahLst/>
              <a:cxnLst/>
              <a:rect l="l" t="t" r="r" b="b"/>
              <a:pathLst>
                <a:path w="365" h="2464" extrusionOk="0">
                  <a:moveTo>
                    <a:pt x="0" y="0"/>
                  </a:moveTo>
                  <a:lnTo>
                    <a:pt x="0" y="373"/>
                  </a:lnTo>
                  <a:lnTo>
                    <a:pt x="0" y="2464"/>
                  </a:lnTo>
                  <a:lnTo>
                    <a:pt x="364" y="2464"/>
                  </a:lnTo>
                  <a:lnTo>
                    <a:pt x="364" y="37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41"/>
            <p:cNvSpPr/>
            <p:nvPr/>
          </p:nvSpPr>
          <p:spPr>
            <a:xfrm>
              <a:off x="4295236" y="874971"/>
              <a:ext cx="253622" cy="111853"/>
            </a:xfrm>
            <a:custGeom>
              <a:avLst/>
              <a:gdLst/>
              <a:ahLst/>
              <a:cxnLst/>
              <a:rect l="l" t="t" r="r" b="b"/>
              <a:pathLst>
                <a:path w="5587" h="2464" extrusionOk="0">
                  <a:moveTo>
                    <a:pt x="1" y="0"/>
                  </a:moveTo>
                  <a:lnTo>
                    <a:pt x="1" y="373"/>
                  </a:lnTo>
                  <a:lnTo>
                    <a:pt x="1" y="2464"/>
                  </a:lnTo>
                  <a:lnTo>
                    <a:pt x="5390" y="2464"/>
                  </a:lnTo>
                  <a:lnTo>
                    <a:pt x="5390" y="373"/>
                  </a:lnTo>
                  <a:lnTo>
                    <a:pt x="5390" y="304"/>
                  </a:lnTo>
                  <a:cubicBezTo>
                    <a:pt x="5390" y="170"/>
                    <a:pt x="5471" y="53"/>
                    <a:pt x="5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41"/>
            <p:cNvSpPr/>
            <p:nvPr/>
          </p:nvSpPr>
          <p:spPr>
            <a:xfrm>
              <a:off x="4202540" y="874971"/>
              <a:ext cx="41763" cy="111853"/>
            </a:xfrm>
            <a:custGeom>
              <a:avLst/>
              <a:gdLst/>
              <a:ahLst/>
              <a:cxnLst/>
              <a:rect l="l" t="t" r="r" b="b"/>
              <a:pathLst>
                <a:path w="920" h="2464" extrusionOk="0">
                  <a:moveTo>
                    <a:pt x="0" y="0"/>
                  </a:moveTo>
                  <a:lnTo>
                    <a:pt x="0" y="373"/>
                  </a:lnTo>
                  <a:lnTo>
                    <a:pt x="0" y="2464"/>
                  </a:lnTo>
                  <a:lnTo>
                    <a:pt x="920" y="2464"/>
                  </a:lnTo>
                  <a:lnTo>
                    <a:pt x="920" y="373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41"/>
            <p:cNvSpPr/>
            <p:nvPr/>
          </p:nvSpPr>
          <p:spPr>
            <a:xfrm>
              <a:off x="4189784" y="874971"/>
              <a:ext cx="6401" cy="111853"/>
            </a:xfrm>
            <a:custGeom>
              <a:avLst/>
              <a:gdLst/>
              <a:ahLst/>
              <a:cxnLst/>
              <a:rect l="l" t="t" r="r" b="b"/>
              <a:pathLst>
                <a:path w="141" h="2464" extrusionOk="0">
                  <a:moveTo>
                    <a:pt x="0" y="0"/>
                  </a:moveTo>
                  <a:lnTo>
                    <a:pt x="0" y="373"/>
                  </a:lnTo>
                  <a:lnTo>
                    <a:pt x="0" y="2464"/>
                  </a:lnTo>
                  <a:lnTo>
                    <a:pt x="141" y="2464"/>
                  </a:lnTo>
                  <a:lnTo>
                    <a:pt x="141" y="37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41"/>
            <p:cNvSpPr/>
            <p:nvPr/>
          </p:nvSpPr>
          <p:spPr>
            <a:xfrm>
              <a:off x="4154285" y="874971"/>
              <a:ext cx="16524" cy="111853"/>
            </a:xfrm>
            <a:custGeom>
              <a:avLst/>
              <a:gdLst/>
              <a:ahLst/>
              <a:cxnLst/>
              <a:rect l="l" t="t" r="r" b="b"/>
              <a:pathLst>
                <a:path w="364" h="2464" extrusionOk="0">
                  <a:moveTo>
                    <a:pt x="0" y="0"/>
                  </a:moveTo>
                  <a:lnTo>
                    <a:pt x="0" y="373"/>
                  </a:lnTo>
                  <a:lnTo>
                    <a:pt x="0" y="2464"/>
                  </a:lnTo>
                  <a:lnTo>
                    <a:pt x="364" y="2464"/>
                  </a:lnTo>
                  <a:lnTo>
                    <a:pt x="364" y="373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41"/>
            <p:cNvSpPr/>
            <p:nvPr/>
          </p:nvSpPr>
          <p:spPr>
            <a:xfrm>
              <a:off x="4177119" y="874971"/>
              <a:ext cx="6401" cy="111853"/>
            </a:xfrm>
            <a:custGeom>
              <a:avLst/>
              <a:gdLst/>
              <a:ahLst/>
              <a:cxnLst/>
              <a:rect l="l" t="t" r="r" b="b"/>
              <a:pathLst>
                <a:path w="141" h="2464" extrusionOk="0">
                  <a:moveTo>
                    <a:pt x="0" y="0"/>
                  </a:moveTo>
                  <a:lnTo>
                    <a:pt x="0" y="373"/>
                  </a:lnTo>
                  <a:lnTo>
                    <a:pt x="0" y="2464"/>
                  </a:lnTo>
                  <a:lnTo>
                    <a:pt x="140" y="2464"/>
                  </a:lnTo>
                  <a:lnTo>
                    <a:pt x="140" y="37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41"/>
            <p:cNvSpPr/>
            <p:nvPr/>
          </p:nvSpPr>
          <p:spPr>
            <a:xfrm>
              <a:off x="3973885" y="874971"/>
              <a:ext cx="6401" cy="111853"/>
            </a:xfrm>
            <a:custGeom>
              <a:avLst/>
              <a:gdLst/>
              <a:ahLst/>
              <a:cxnLst/>
              <a:rect l="l" t="t" r="r" b="b"/>
              <a:pathLst>
                <a:path w="141" h="2464" extrusionOk="0">
                  <a:moveTo>
                    <a:pt x="0" y="0"/>
                  </a:moveTo>
                  <a:lnTo>
                    <a:pt x="0" y="373"/>
                  </a:lnTo>
                  <a:lnTo>
                    <a:pt x="0" y="2464"/>
                  </a:lnTo>
                  <a:lnTo>
                    <a:pt x="141" y="2464"/>
                  </a:lnTo>
                  <a:lnTo>
                    <a:pt x="141" y="37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41"/>
            <p:cNvSpPr/>
            <p:nvPr/>
          </p:nvSpPr>
          <p:spPr>
            <a:xfrm>
              <a:off x="3511446" y="850867"/>
              <a:ext cx="363387" cy="199511"/>
            </a:xfrm>
            <a:custGeom>
              <a:avLst/>
              <a:gdLst/>
              <a:ahLst/>
              <a:cxnLst/>
              <a:rect l="l" t="t" r="r" b="b"/>
              <a:pathLst>
                <a:path w="8005" h="4395" extrusionOk="0">
                  <a:moveTo>
                    <a:pt x="0" y="1"/>
                  </a:moveTo>
                  <a:lnTo>
                    <a:pt x="0" y="4395"/>
                  </a:lnTo>
                  <a:cubicBezTo>
                    <a:pt x="2" y="4395"/>
                    <a:pt x="2" y="4394"/>
                    <a:pt x="3" y="4394"/>
                  </a:cubicBezTo>
                  <a:cubicBezTo>
                    <a:pt x="74" y="4373"/>
                    <a:pt x="136" y="4330"/>
                    <a:pt x="183" y="4274"/>
                  </a:cubicBezTo>
                  <a:cubicBezTo>
                    <a:pt x="187" y="4268"/>
                    <a:pt x="192" y="4263"/>
                    <a:pt x="195" y="4258"/>
                  </a:cubicBezTo>
                  <a:cubicBezTo>
                    <a:pt x="203" y="4248"/>
                    <a:pt x="209" y="4238"/>
                    <a:pt x="215" y="4227"/>
                  </a:cubicBezTo>
                  <a:cubicBezTo>
                    <a:pt x="221" y="4219"/>
                    <a:pt x="226" y="4209"/>
                    <a:pt x="231" y="4199"/>
                  </a:cubicBezTo>
                  <a:cubicBezTo>
                    <a:pt x="235" y="4189"/>
                    <a:pt x="241" y="4180"/>
                    <a:pt x="243" y="4171"/>
                  </a:cubicBezTo>
                  <a:cubicBezTo>
                    <a:pt x="248" y="4158"/>
                    <a:pt x="252" y="4145"/>
                    <a:pt x="256" y="4131"/>
                  </a:cubicBezTo>
                  <a:cubicBezTo>
                    <a:pt x="259" y="4124"/>
                    <a:pt x="261" y="4116"/>
                    <a:pt x="263" y="4108"/>
                  </a:cubicBezTo>
                  <a:cubicBezTo>
                    <a:pt x="267" y="4085"/>
                    <a:pt x="269" y="4063"/>
                    <a:pt x="269" y="4040"/>
                  </a:cubicBezTo>
                  <a:lnTo>
                    <a:pt x="269" y="3889"/>
                  </a:lnTo>
                  <a:lnTo>
                    <a:pt x="269" y="2993"/>
                  </a:lnTo>
                  <a:lnTo>
                    <a:pt x="8004" y="2993"/>
                  </a:lnTo>
                  <a:lnTo>
                    <a:pt x="8004" y="904"/>
                  </a:lnTo>
                  <a:lnTo>
                    <a:pt x="8004" y="531"/>
                  </a:lnTo>
                  <a:lnTo>
                    <a:pt x="269" y="531"/>
                  </a:lnTo>
                  <a:lnTo>
                    <a:pt x="269" y="358"/>
                  </a:lnTo>
                  <a:cubicBezTo>
                    <a:pt x="269" y="334"/>
                    <a:pt x="267" y="312"/>
                    <a:pt x="263" y="290"/>
                  </a:cubicBezTo>
                  <a:cubicBezTo>
                    <a:pt x="262" y="281"/>
                    <a:pt x="259" y="274"/>
                    <a:pt x="256" y="265"/>
                  </a:cubicBezTo>
                  <a:cubicBezTo>
                    <a:pt x="252" y="253"/>
                    <a:pt x="248" y="238"/>
                    <a:pt x="243" y="224"/>
                  </a:cubicBezTo>
                  <a:lnTo>
                    <a:pt x="231" y="197"/>
                  </a:lnTo>
                  <a:cubicBezTo>
                    <a:pt x="226" y="187"/>
                    <a:pt x="221" y="177"/>
                    <a:pt x="215" y="167"/>
                  </a:cubicBezTo>
                  <a:cubicBezTo>
                    <a:pt x="209" y="157"/>
                    <a:pt x="203" y="146"/>
                    <a:pt x="195" y="138"/>
                  </a:cubicBezTo>
                  <a:cubicBezTo>
                    <a:pt x="192" y="132"/>
                    <a:pt x="188" y="127"/>
                    <a:pt x="183" y="122"/>
                  </a:cubicBezTo>
                  <a:cubicBezTo>
                    <a:pt x="135" y="65"/>
                    <a:pt x="73" y="2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41"/>
            <p:cNvSpPr/>
            <p:nvPr/>
          </p:nvSpPr>
          <p:spPr>
            <a:xfrm>
              <a:off x="4037211" y="859719"/>
              <a:ext cx="95693" cy="182987"/>
            </a:xfrm>
            <a:custGeom>
              <a:avLst/>
              <a:gdLst/>
              <a:ahLst/>
              <a:cxnLst/>
              <a:rect l="l" t="t" r="r" b="b"/>
              <a:pathLst>
                <a:path w="2108" h="4031" extrusionOk="0">
                  <a:moveTo>
                    <a:pt x="1" y="1"/>
                  </a:moveTo>
                  <a:lnTo>
                    <a:pt x="1" y="4030"/>
                  </a:lnTo>
                  <a:lnTo>
                    <a:pt x="2108" y="4030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41"/>
            <p:cNvSpPr/>
            <p:nvPr/>
          </p:nvSpPr>
          <p:spPr>
            <a:xfrm>
              <a:off x="3904839" y="851094"/>
              <a:ext cx="132417" cy="200147"/>
            </a:xfrm>
            <a:custGeom>
              <a:avLst/>
              <a:gdLst/>
              <a:ahLst/>
              <a:cxnLst/>
              <a:rect l="l" t="t" r="r" b="b"/>
              <a:pathLst>
                <a:path w="2917" h="4409" extrusionOk="0">
                  <a:moveTo>
                    <a:pt x="1" y="1"/>
                  </a:moveTo>
                  <a:lnTo>
                    <a:pt x="1" y="262"/>
                  </a:lnTo>
                  <a:lnTo>
                    <a:pt x="1" y="4146"/>
                  </a:lnTo>
                  <a:lnTo>
                    <a:pt x="1" y="4409"/>
                  </a:lnTo>
                  <a:lnTo>
                    <a:pt x="239" y="4409"/>
                  </a:lnTo>
                  <a:cubicBezTo>
                    <a:pt x="255" y="4409"/>
                    <a:pt x="270" y="4406"/>
                    <a:pt x="283" y="4404"/>
                  </a:cubicBezTo>
                  <a:lnTo>
                    <a:pt x="283" y="4405"/>
                  </a:lnTo>
                  <a:cubicBezTo>
                    <a:pt x="291" y="4404"/>
                    <a:pt x="296" y="4401"/>
                    <a:pt x="302" y="4399"/>
                  </a:cubicBezTo>
                  <a:cubicBezTo>
                    <a:pt x="309" y="4397"/>
                    <a:pt x="317" y="4395"/>
                    <a:pt x="323" y="4393"/>
                  </a:cubicBezTo>
                  <a:cubicBezTo>
                    <a:pt x="330" y="4390"/>
                    <a:pt x="335" y="4388"/>
                    <a:pt x="340" y="4384"/>
                  </a:cubicBezTo>
                  <a:cubicBezTo>
                    <a:pt x="347" y="4382"/>
                    <a:pt x="354" y="4377"/>
                    <a:pt x="359" y="4373"/>
                  </a:cubicBezTo>
                  <a:cubicBezTo>
                    <a:pt x="365" y="4369"/>
                    <a:pt x="370" y="4366"/>
                    <a:pt x="375" y="4363"/>
                  </a:cubicBezTo>
                  <a:cubicBezTo>
                    <a:pt x="380" y="4358"/>
                    <a:pt x="387" y="4353"/>
                    <a:pt x="392" y="4348"/>
                  </a:cubicBezTo>
                  <a:cubicBezTo>
                    <a:pt x="396" y="4345"/>
                    <a:pt x="401" y="4340"/>
                    <a:pt x="405" y="4335"/>
                  </a:cubicBezTo>
                  <a:cubicBezTo>
                    <a:pt x="410" y="4330"/>
                    <a:pt x="415" y="4324"/>
                    <a:pt x="419" y="4318"/>
                  </a:cubicBezTo>
                  <a:cubicBezTo>
                    <a:pt x="424" y="4313"/>
                    <a:pt x="426" y="4309"/>
                    <a:pt x="430" y="4304"/>
                  </a:cubicBezTo>
                  <a:cubicBezTo>
                    <a:pt x="434" y="4297"/>
                    <a:pt x="438" y="4289"/>
                    <a:pt x="442" y="4282"/>
                  </a:cubicBezTo>
                  <a:cubicBezTo>
                    <a:pt x="445" y="4277"/>
                    <a:pt x="447" y="4273"/>
                    <a:pt x="449" y="4268"/>
                  </a:cubicBezTo>
                  <a:cubicBezTo>
                    <a:pt x="452" y="4259"/>
                    <a:pt x="454" y="4251"/>
                    <a:pt x="456" y="4241"/>
                  </a:cubicBezTo>
                  <a:cubicBezTo>
                    <a:pt x="457" y="4237"/>
                    <a:pt x="459" y="4232"/>
                    <a:pt x="460" y="4228"/>
                  </a:cubicBezTo>
                  <a:cubicBezTo>
                    <a:pt x="463" y="4215"/>
                    <a:pt x="465" y="4200"/>
                    <a:pt x="465" y="4185"/>
                  </a:cubicBezTo>
                  <a:lnTo>
                    <a:pt x="465" y="3885"/>
                  </a:lnTo>
                  <a:lnTo>
                    <a:pt x="2445" y="3885"/>
                  </a:lnTo>
                  <a:lnTo>
                    <a:pt x="2445" y="3941"/>
                  </a:lnTo>
                  <a:cubicBezTo>
                    <a:pt x="2445" y="4095"/>
                    <a:pt x="2573" y="4220"/>
                    <a:pt x="2725" y="4220"/>
                  </a:cubicBezTo>
                  <a:lnTo>
                    <a:pt x="2917" y="4220"/>
                  </a:lnTo>
                  <a:lnTo>
                    <a:pt x="2917" y="191"/>
                  </a:lnTo>
                  <a:lnTo>
                    <a:pt x="2726" y="191"/>
                  </a:lnTo>
                  <a:cubicBezTo>
                    <a:pt x="2571" y="191"/>
                    <a:pt x="2446" y="315"/>
                    <a:pt x="2446" y="470"/>
                  </a:cubicBezTo>
                  <a:lnTo>
                    <a:pt x="2446" y="525"/>
                  </a:lnTo>
                  <a:lnTo>
                    <a:pt x="2446" y="898"/>
                  </a:lnTo>
                  <a:lnTo>
                    <a:pt x="2446" y="2987"/>
                  </a:lnTo>
                  <a:lnTo>
                    <a:pt x="2082" y="2987"/>
                  </a:lnTo>
                  <a:lnTo>
                    <a:pt x="2082" y="898"/>
                  </a:lnTo>
                  <a:lnTo>
                    <a:pt x="2082" y="525"/>
                  </a:lnTo>
                  <a:lnTo>
                    <a:pt x="1942" y="525"/>
                  </a:lnTo>
                  <a:lnTo>
                    <a:pt x="1942" y="898"/>
                  </a:lnTo>
                  <a:lnTo>
                    <a:pt x="1942" y="2987"/>
                  </a:lnTo>
                  <a:lnTo>
                    <a:pt x="1802" y="2987"/>
                  </a:lnTo>
                  <a:lnTo>
                    <a:pt x="1802" y="898"/>
                  </a:lnTo>
                  <a:lnTo>
                    <a:pt x="1802" y="525"/>
                  </a:lnTo>
                  <a:lnTo>
                    <a:pt x="1663" y="525"/>
                  </a:lnTo>
                  <a:lnTo>
                    <a:pt x="1663" y="898"/>
                  </a:lnTo>
                  <a:lnTo>
                    <a:pt x="1663" y="2987"/>
                  </a:lnTo>
                  <a:lnTo>
                    <a:pt x="1522" y="2987"/>
                  </a:lnTo>
                  <a:lnTo>
                    <a:pt x="1522" y="898"/>
                  </a:lnTo>
                  <a:lnTo>
                    <a:pt x="1522" y="525"/>
                  </a:lnTo>
                  <a:lnTo>
                    <a:pt x="1383" y="525"/>
                  </a:lnTo>
                  <a:lnTo>
                    <a:pt x="1383" y="898"/>
                  </a:lnTo>
                  <a:lnTo>
                    <a:pt x="1383" y="2987"/>
                  </a:lnTo>
                  <a:lnTo>
                    <a:pt x="465" y="2987"/>
                  </a:lnTo>
                  <a:lnTo>
                    <a:pt x="465" y="898"/>
                  </a:lnTo>
                  <a:lnTo>
                    <a:pt x="465" y="525"/>
                  </a:lnTo>
                  <a:lnTo>
                    <a:pt x="465" y="224"/>
                  </a:lnTo>
                  <a:cubicBezTo>
                    <a:pt x="465" y="210"/>
                    <a:pt x="463" y="196"/>
                    <a:pt x="460" y="182"/>
                  </a:cubicBezTo>
                  <a:lnTo>
                    <a:pt x="456" y="171"/>
                  </a:lnTo>
                  <a:cubicBezTo>
                    <a:pt x="454" y="161"/>
                    <a:pt x="451" y="153"/>
                    <a:pt x="447" y="143"/>
                  </a:cubicBezTo>
                  <a:cubicBezTo>
                    <a:pt x="446" y="139"/>
                    <a:pt x="444" y="134"/>
                    <a:pt x="440" y="130"/>
                  </a:cubicBezTo>
                  <a:cubicBezTo>
                    <a:pt x="436" y="122"/>
                    <a:pt x="433" y="114"/>
                    <a:pt x="428" y="106"/>
                  </a:cubicBezTo>
                  <a:lnTo>
                    <a:pt x="419" y="94"/>
                  </a:lnTo>
                  <a:cubicBezTo>
                    <a:pt x="414" y="87"/>
                    <a:pt x="409" y="80"/>
                    <a:pt x="402" y="73"/>
                  </a:cubicBezTo>
                  <a:cubicBezTo>
                    <a:pt x="399" y="69"/>
                    <a:pt x="396" y="66"/>
                    <a:pt x="392" y="62"/>
                  </a:cubicBezTo>
                  <a:cubicBezTo>
                    <a:pt x="386" y="56"/>
                    <a:pt x="377" y="50"/>
                    <a:pt x="371" y="45"/>
                  </a:cubicBezTo>
                  <a:cubicBezTo>
                    <a:pt x="367" y="43"/>
                    <a:pt x="365" y="40"/>
                    <a:pt x="360" y="38"/>
                  </a:cubicBezTo>
                  <a:cubicBezTo>
                    <a:pt x="352" y="33"/>
                    <a:pt x="343" y="27"/>
                    <a:pt x="334" y="23"/>
                  </a:cubicBezTo>
                  <a:cubicBezTo>
                    <a:pt x="331" y="22"/>
                    <a:pt x="328" y="19"/>
                    <a:pt x="324" y="18"/>
                  </a:cubicBezTo>
                  <a:cubicBezTo>
                    <a:pt x="312" y="12"/>
                    <a:pt x="298" y="8"/>
                    <a:pt x="283" y="4"/>
                  </a:cubicBezTo>
                  <a:cubicBezTo>
                    <a:pt x="270" y="2"/>
                    <a:pt x="255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41"/>
            <p:cNvSpPr/>
            <p:nvPr/>
          </p:nvSpPr>
          <p:spPr>
            <a:xfrm>
              <a:off x="4265185" y="863078"/>
              <a:ext cx="9124" cy="176269"/>
            </a:xfrm>
            <a:custGeom>
              <a:avLst/>
              <a:gdLst/>
              <a:ahLst/>
              <a:cxnLst/>
              <a:rect l="l" t="t" r="r" b="b"/>
              <a:pathLst>
                <a:path w="201" h="3883" extrusionOk="0">
                  <a:moveTo>
                    <a:pt x="0" y="1"/>
                  </a:moveTo>
                  <a:lnTo>
                    <a:pt x="0" y="3882"/>
                  </a:lnTo>
                  <a:lnTo>
                    <a:pt x="201" y="388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41"/>
            <p:cNvSpPr/>
            <p:nvPr/>
          </p:nvSpPr>
          <p:spPr>
            <a:xfrm>
              <a:off x="4132813" y="851139"/>
              <a:ext cx="132190" cy="200192"/>
            </a:xfrm>
            <a:custGeom>
              <a:avLst/>
              <a:gdLst/>
              <a:ahLst/>
              <a:cxnLst/>
              <a:rect l="l" t="t" r="r" b="b"/>
              <a:pathLst>
                <a:path w="2912" h="4410" extrusionOk="0">
                  <a:moveTo>
                    <a:pt x="2679" y="1"/>
                  </a:moveTo>
                  <a:cubicBezTo>
                    <a:pt x="2663" y="1"/>
                    <a:pt x="2650" y="2"/>
                    <a:pt x="2635" y="5"/>
                  </a:cubicBezTo>
                  <a:cubicBezTo>
                    <a:pt x="2620" y="7"/>
                    <a:pt x="2607" y="13"/>
                    <a:pt x="2594" y="18"/>
                  </a:cubicBezTo>
                  <a:cubicBezTo>
                    <a:pt x="2591" y="20"/>
                    <a:pt x="2588" y="21"/>
                    <a:pt x="2584" y="22"/>
                  </a:cubicBezTo>
                  <a:cubicBezTo>
                    <a:pt x="2575" y="26"/>
                    <a:pt x="2566" y="32"/>
                    <a:pt x="2557" y="37"/>
                  </a:cubicBezTo>
                  <a:cubicBezTo>
                    <a:pt x="2553" y="39"/>
                    <a:pt x="2551" y="42"/>
                    <a:pt x="2546" y="44"/>
                  </a:cubicBezTo>
                  <a:cubicBezTo>
                    <a:pt x="2538" y="49"/>
                    <a:pt x="2532" y="57"/>
                    <a:pt x="2524" y="63"/>
                  </a:cubicBezTo>
                  <a:cubicBezTo>
                    <a:pt x="2520" y="65"/>
                    <a:pt x="2517" y="69"/>
                    <a:pt x="2515" y="74"/>
                  </a:cubicBezTo>
                  <a:cubicBezTo>
                    <a:pt x="2508" y="80"/>
                    <a:pt x="2503" y="86"/>
                    <a:pt x="2498" y="95"/>
                  </a:cubicBezTo>
                  <a:lnTo>
                    <a:pt x="2489" y="106"/>
                  </a:lnTo>
                  <a:cubicBezTo>
                    <a:pt x="2484" y="115"/>
                    <a:pt x="2480" y="122"/>
                    <a:pt x="2477" y="131"/>
                  </a:cubicBezTo>
                  <a:cubicBezTo>
                    <a:pt x="2474" y="134"/>
                    <a:pt x="2472" y="138"/>
                    <a:pt x="2469" y="143"/>
                  </a:cubicBezTo>
                  <a:cubicBezTo>
                    <a:pt x="2466" y="153"/>
                    <a:pt x="2463" y="162"/>
                    <a:pt x="2461" y="171"/>
                  </a:cubicBezTo>
                  <a:lnTo>
                    <a:pt x="2457" y="183"/>
                  </a:lnTo>
                  <a:cubicBezTo>
                    <a:pt x="2453" y="196"/>
                    <a:pt x="2452" y="211"/>
                    <a:pt x="2452" y="226"/>
                  </a:cubicBezTo>
                  <a:lnTo>
                    <a:pt x="2452" y="526"/>
                  </a:lnTo>
                  <a:lnTo>
                    <a:pt x="2452" y="898"/>
                  </a:lnTo>
                  <a:lnTo>
                    <a:pt x="2452" y="2989"/>
                  </a:lnTo>
                  <a:lnTo>
                    <a:pt x="1534" y="2989"/>
                  </a:lnTo>
                  <a:lnTo>
                    <a:pt x="1534" y="898"/>
                  </a:lnTo>
                  <a:lnTo>
                    <a:pt x="1534" y="526"/>
                  </a:lnTo>
                  <a:lnTo>
                    <a:pt x="1394" y="526"/>
                  </a:lnTo>
                  <a:lnTo>
                    <a:pt x="1394" y="898"/>
                  </a:lnTo>
                  <a:lnTo>
                    <a:pt x="1394" y="2989"/>
                  </a:lnTo>
                  <a:lnTo>
                    <a:pt x="1254" y="2989"/>
                  </a:lnTo>
                  <a:lnTo>
                    <a:pt x="1254" y="898"/>
                  </a:lnTo>
                  <a:lnTo>
                    <a:pt x="1254" y="526"/>
                  </a:lnTo>
                  <a:lnTo>
                    <a:pt x="1114" y="526"/>
                  </a:lnTo>
                  <a:lnTo>
                    <a:pt x="1114" y="898"/>
                  </a:lnTo>
                  <a:lnTo>
                    <a:pt x="1114" y="2989"/>
                  </a:lnTo>
                  <a:lnTo>
                    <a:pt x="975" y="2989"/>
                  </a:lnTo>
                  <a:lnTo>
                    <a:pt x="975" y="898"/>
                  </a:lnTo>
                  <a:lnTo>
                    <a:pt x="975" y="526"/>
                  </a:lnTo>
                  <a:lnTo>
                    <a:pt x="835" y="526"/>
                  </a:lnTo>
                  <a:lnTo>
                    <a:pt x="835" y="898"/>
                  </a:lnTo>
                  <a:lnTo>
                    <a:pt x="835" y="2989"/>
                  </a:lnTo>
                  <a:lnTo>
                    <a:pt x="471" y="2989"/>
                  </a:lnTo>
                  <a:lnTo>
                    <a:pt x="471" y="898"/>
                  </a:lnTo>
                  <a:lnTo>
                    <a:pt x="471" y="526"/>
                  </a:lnTo>
                  <a:lnTo>
                    <a:pt x="471" y="470"/>
                  </a:lnTo>
                  <a:cubicBezTo>
                    <a:pt x="471" y="316"/>
                    <a:pt x="344" y="191"/>
                    <a:pt x="191" y="191"/>
                  </a:cubicBezTo>
                  <a:lnTo>
                    <a:pt x="1" y="191"/>
                  </a:lnTo>
                  <a:lnTo>
                    <a:pt x="1" y="4220"/>
                  </a:lnTo>
                  <a:lnTo>
                    <a:pt x="191" y="4220"/>
                  </a:lnTo>
                  <a:cubicBezTo>
                    <a:pt x="346" y="4220"/>
                    <a:pt x="471" y="4094"/>
                    <a:pt x="471" y="3941"/>
                  </a:cubicBezTo>
                  <a:lnTo>
                    <a:pt x="471" y="3886"/>
                  </a:lnTo>
                  <a:lnTo>
                    <a:pt x="2452" y="3886"/>
                  </a:lnTo>
                  <a:lnTo>
                    <a:pt x="2452" y="4187"/>
                  </a:lnTo>
                  <a:cubicBezTo>
                    <a:pt x="2452" y="4201"/>
                    <a:pt x="2455" y="4215"/>
                    <a:pt x="2457" y="4229"/>
                  </a:cubicBezTo>
                  <a:cubicBezTo>
                    <a:pt x="2458" y="4233"/>
                    <a:pt x="2459" y="4238"/>
                    <a:pt x="2461" y="4241"/>
                  </a:cubicBezTo>
                  <a:cubicBezTo>
                    <a:pt x="2463" y="4251"/>
                    <a:pt x="2466" y="4260"/>
                    <a:pt x="2468" y="4268"/>
                  </a:cubicBezTo>
                  <a:cubicBezTo>
                    <a:pt x="2471" y="4273"/>
                    <a:pt x="2472" y="4277"/>
                    <a:pt x="2475" y="4282"/>
                  </a:cubicBezTo>
                  <a:cubicBezTo>
                    <a:pt x="2479" y="4291"/>
                    <a:pt x="2483" y="4297"/>
                    <a:pt x="2487" y="4304"/>
                  </a:cubicBezTo>
                  <a:cubicBezTo>
                    <a:pt x="2489" y="4309"/>
                    <a:pt x="2494" y="4313"/>
                    <a:pt x="2496" y="4318"/>
                  </a:cubicBezTo>
                  <a:cubicBezTo>
                    <a:pt x="2501" y="4325"/>
                    <a:pt x="2505" y="4330"/>
                    <a:pt x="2510" y="4336"/>
                  </a:cubicBezTo>
                  <a:cubicBezTo>
                    <a:pt x="2515" y="4340"/>
                    <a:pt x="2519" y="4346"/>
                    <a:pt x="2522" y="4350"/>
                  </a:cubicBezTo>
                  <a:cubicBezTo>
                    <a:pt x="2527" y="4355"/>
                    <a:pt x="2535" y="4359"/>
                    <a:pt x="2540" y="4365"/>
                  </a:cubicBezTo>
                  <a:cubicBezTo>
                    <a:pt x="2545" y="4368"/>
                    <a:pt x="2548" y="4372"/>
                    <a:pt x="2554" y="4375"/>
                  </a:cubicBezTo>
                  <a:cubicBezTo>
                    <a:pt x="2561" y="4378"/>
                    <a:pt x="2567" y="4383"/>
                    <a:pt x="2574" y="4386"/>
                  </a:cubicBezTo>
                  <a:cubicBezTo>
                    <a:pt x="2579" y="4388"/>
                    <a:pt x="2584" y="4392"/>
                    <a:pt x="2591" y="4393"/>
                  </a:cubicBezTo>
                  <a:cubicBezTo>
                    <a:pt x="2599" y="4396"/>
                    <a:pt x="2605" y="4398"/>
                    <a:pt x="2614" y="4400"/>
                  </a:cubicBezTo>
                  <a:cubicBezTo>
                    <a:pt x="2619" y="4402"/>
                    <a:pt x="2624" y="4404"/>
                    <a:pt x="2630" y="4405"/>
                  </a:cubicBezTo>
                  <a:lnTo>
                    <a:pt x="2630" y="4404"/>
                  </a:lnTo>
                  <a:cubicBezTo>
                    <a:pt x="2643" y="4407"/>
                    <a:pt x="2658" y="4409"/>
                    <a:pt x="2674" y="4409"/>
                  </a:cubicBezTo>
                  <a:lnTo>
                    <a:pt x="2911" y="4409"/>
                  </a:lnTo>
                  <a:lnTo>
                    <a:pt x="2911" y="4145"/>
                  </a:lnTo>
                  <a:lnTo>
                    <a:pt x="2911" y="264"/>
                  </a:lnTo>
                  <a:lnTo>
                    <a:pt x="2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41"/>
            <p:cNvSpPr/>
            <p:nvPr/>
          </p:nvSpPr>
          <p:spPr>
            <a:xfrm>
              <a:off x="3895760" y="863078"/>
              <a:ext cx="9124" cy="176269"/>
            </a:xfrm>
            <a:custGeom>
              <a:avLst/>
              <a:gdLst/>
              <a:ahLst/>
              <a:cxnLst/>
              <a:rect l="l" t="t" r="r" b="b"/>
              <a:pathLst>
                <a:path w="201" h="3883" extrusionOk="0">
                  <a:moveTo>
                    <a:pt x="0" y="1"/>
                  </a:moveTo>
                  <a:lnTo>
                    <a:pt x="0" y="3882"/>
                  </a:lnTo>
                  <a:lnTo>
                    <a:pt x="201" y="388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41"/>
            <p:cNvSpPr/>
            <p:nvPr/>
          </p:nvSpPr>
          <p:spPr>
            <a:xfrm>
              <a:off x="3523612" y="851139"/>
              <a:ext cx="372148" cy="200056"/>
            </a:xfrm>
            <a:custGeom>
              <a:avLst/>
              <a:gdLst/>
              <a:ahLst/>
              <a:cxnLst/>
              <a:rect l="l" t="t" r="r" b="b"/>
              <a:pathLst>
                <a:path w="8198" h="4407" extrusionOk="0">
                  <a:moveTo>
                    <a:pt x="7961" y="1"/>
                  </a:moveTo>
                  <a:cubicBezTo>
                    <a:pt x="7945" y="1"/>
                    <a:pt x="7930" y="2"/>
                    <a:pt x="7916" y="5"/>
                  </a:cubicBezTo>
                  <a:cubicBezTo>
                    <a:pt x="7902" y="7"/>
                    <a:pt x="7888" y="13"/>
                    <a:pt x="7876" y="18"/>
                  </a:cubicBezTo>
                  <a:cubicBezTo>
                    <a:pt x="7872" y="20"/>
                    <a:pt x="7868" y="21"/>
                    <a:pt x="7866" y="22"/>
                  </a:cubicBezTo>
                  <a:cubicBezTo>
                    <a:pt x="7857" y="26"/>
                    <a:pt x="7847" y="32"/>
                    <a:pt x="7839" y="37"/>
                  </a:cubicBezTo>
                  <a:cubicBezTo>
                    <a:pt x="7834" y="39"/>
                    <a:pt x="7831" y="42"/>
                    <a:pt x="7828" y="44"/>
                  </a:cubicBezTo>
                  <a:cubicBezTo>
                    <a:pt x="7820" y="49"/>
                    <a:pt x="7813" y="57"/>
                    <a:pt x="7807" y="63"/>
                  </a:cubicBezTo>
                  <a:cubicBezTo>
                    <a:pt x="7803" y="65"/>
                    <a:pt x="7800" y="69"/>
                    <a:pt x="7798" y="74"/>
                  </a:cubicBezTo>
                  <a:cubicBezTo>
                    <a:pt x="7791" y="80"/>
                    <a:pt x="7786" y="86"/>
                    <a:pt x="7781" y="95"/>
                  </a:cubicBezTo>
                  <a:lnTo>
                    <a:pt x="7772" y="106"/>
                  </a:lnTo>
                  <a:cubicBezTo>
                    <a:pt x="7767" y="115"/>
                    <a:pt x="7763" y="122"/>
                    <a:pt x="7759" y="131"/>
                  </a:cubicBezTo>
                  <a:cubicBezTo>
                    <a:pt x="7756" y="134"/>
                    <a:pt x="7755" y="139"/>
                    <a:pt x="7752" y="143"/>
                  </a:cubicBezTo>
                  <a:cubicBezTo>
                    <a:pt x="7748" y="153"/>
                    <a:pt x="7746" y="162"/>
                    <a:pt x="7744" y="171"/>
                  </a:cubicBezTo>
                  <a:lnTo>
                    <a:pt x="7740" y="183"/>
                  </a:lnTo>
                  <a:cubicBezTo>
                    <a:pt x="7736" y="196"/>
                    <a:pt x="7735" y="211"/>
                    <a:pt x="7735" y="226"/>
                  </a:cubicBezTo>
                  <a:lnTo>
                    <a:pt x="7735" y="526"/>
                  </a:lnTo>
                  <a:lnTo>
                    <a:pt x="7735" y="898"/>
                  </a:lnTo>
                  <a:lnTo>
                    <a:pt x="7735" y="2989"/>
                  </a:lnTo>
                  <a:lnTo>
                    <a:pt x="0" y="2989"/>
                  </a:lnTo>
                  <a:lnTo>
                    <a:pt x="0" y="3883"/>
                  </a:lnTo>
                  <a:lnTo>
                    <a:pt x="7735" y="3883"/>
                  </a:lnTo>
                  <a:lnTo>
                    <a:pt x="7735" y="4183"/>
                  </a:lnTo>
                  <a:cubicBezTo>
                    <a:pt x="7735" y="4198"/>
                    <a:pt x="7736" y="4213"/>
                    <a:pt x="7740" y="4226"/>
                  </a:cubicBezTo>
                  <a:cubicBezTo>
                    <a:pt x="7741" y="4230"/>
                    <a:pt x="7742" y="4235"/>
                    <a:pt x="7744" y="4239"/>
                  </a:cubicBezTo>
                  <a:cubicBezTo>
                    <a:pt x="7746" y="4249"/>
                    <a:pt x="7748" y="4257"/>
                    <a:pt x="7751" y="4266"/>
                  </a:cubicBezTo>
                  <a:cubicBezTo>
                    <a:pt x="7754" y="4271"/>
                    <a:pt x="7755" y="4275"/>
                    <a:pt x="7758" y="4280"/>
                  </a:cubicBezTo>
                  <a:cubicBezTo>
                    <a:pt x="7762" y="4288"/>
                    <a:pt x="7766" y="4294"/>
                    <a:pt x="7770" y="4301"/>
                  </a:cubicBezTo>
                  <a:cubicBezTo>
                    <a:pt x="7772" y="4307"/>
                    <a:pt x="7776" y="4310"/>
                    <a:pt x="7779" y="4315"/>
                  </a:cubicBezTo>
                  <a:cubicBezTo>
                    <a:pt x="7784" y="4323"/>
                    <a:pt x="7788" y="4328"/>
                    <a:pt x="7793" y="4334"/>
                  </a:cubicBezTo>
                  <a:cubicBezTo>
                    <a:pt x="7798" y="4338"/>
                    <a:pt x="7802" y="4344"/>
                    <a:pt x="7807" y="4347"/>
                  </a:cubicBezTo>
                  <a:cubicBezTo>
                    <a:pt x="7811" y="4352"/>
                    <a:pt x="7819" y="4356"/>
                    <a:pt x="7824" y="4362"/>
                  </a:cubicBezTo>
                  <a:cubicBezTo>
                    <a:pt x="7829" y="4366"/>
                    <a:pt x="7833" y="4370"/>
                    <a:pt x="7839" y="4372"/>
                  </a:cubicBezTo>
                  <a:cubicBezTo>
                    <a:pt x="7845" y="4376"/>
                    <a:pt x="7851" y="4378"/>
                    <a:pt x="7858" y="4383"/>
                  </a:cubicBezTo>
                  <a:cubicBezTo>
                    <a:pt x="7863" y="4386"/>
                    <a:pt x="7868" y="4389"/>
                    <a:pt x="7876" y="4391"/>
                  </a:cubicBezTo>
                  <a:cubicBezTo>
                    <a:pt x="7882" y="4393"/>
                    <a:pt x="7889" y="4396"/>
                    <a:pt x="7898" y="4397"/>
                  </a:cubicBezTo>
                  <a:cubicBezTo>
                    <a:pt x="7903" y="4398"/>
                    <a:pt x="7908" y="4402"/>
                    <a:pt x="7915" y="4403"/>
                  </a:cubicBezTo>
                  <a:lnTo>
                    <a:pt x="7915" y="4402"/>
                  </a:lnTo>
                  <a:cubicBezTo>
                    <a:pt x="7929" y="4404"/>
                    <a:pt x="7944" y="4407"/>
                    <a:pt x="7960" y="4407"/>
                  </a:cubicBezTo>
                  <a:lnTo>
                    <a:pt x="8197" y="4407"/>
                  </a:lnTo>
                  <a:lnTo>
                    <a:pt x="8197" y="4145"/>
                  </a:lnTo>
                  <a:lnTo>
                    <a:pt x="8197" y="264"/>
                  </a:lnTo>
                  <a:lnTo>
                    <a:pt x="81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41"/>
            <p:cNvSpPr/>
            <p:nvPr/>
          </p:nvSpPr>
          <p:spPr>
            <a:xfrm>
              <a:off x="4845560" y="958453"/>
              <a:ext cx="454" cy="1407"/>
            </a:xfrm>
            <a:custGeom>
              <a:avLst/>
              <a:gdLst/>
              <a:ahLst/>
              <a:cxnLst/>
              <a:rect l="l" t="t" r="r" b="b"/>
              <a:pathLst>
                <a:path w="10" h="31" extrusionOk="0">
                  <a:moveTo>
                    <a:pt x="10" y="0"/>
                  </a:moveTo>
                  <a:lnTo>
                    <a:pt x="10" y="0"/>
                  </a:lnTo>
                  <a:cubicBezTo>
                    <a:pt x="6" y="10"/>
                    <a:pt x="4" y="20"/>
                    <a:pt x="0" y="31"/>
                  </a:cubicBezTo>
                  <a:cubicBezTo>
                    <a:pt x="4" y="20"/>
                    <a:pt x="6" y="11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41"/>
            <p:cNvSpPr/>
            <p:nvPr/>
          </p:nvSpPr>
          <p:spPr>
            <a:xfrm>
              <a:off x="4846105" y="955321"/>
              <a:ext cx="272" cy="2406"/>
            </a:xfrm>
            <a:custGeom>
              <a:avLst/>
              <a:gdLst/>
              <a:ahLst/>
              <a:cxnLst/>
              <a:rect l="l" t="t" r="r" b="b"/>
              <a:pathLst>
                <a:path w="6" h="53" extrusionOk="0">
                  <a:moveTo>
                    <a:pt x="6" y="1"/>
                  </a:moveTo>
                  <a:cubicBezTo>
                    <a:pt x="6" y="19"/>
                    <a:pt x="4" y="36"/>
                    <a:pt x="1" y="52"/>
                  </a:cubicBezTo>
                  <a:cubicBezTo>
                    <a:pt x="5" y="36"/>
                    <a:pt x="6" y="19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41"/>
            <p:cNvSpPr/>
            <p:nvPr/>
          </p:nvSpPr>
          <p:spPr>
            <a:xfrm>
              <a:off x="4845560" y="943291"/>
              <a:ext cx="454" cy="1453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0" y="1"/>
                  </a:moveTo>
                  <a:cubicBezTo>
                    <a:pt x="3" y="10"/>
                    <a:pt x="6" y="21"/>
                    <a:pt x="10" y="32"/>
                  </a:cubicBezTo>
                  <a:cubicBezTo>
                    <a:pt x="6" y="21"/>
                    <a:pt x="4" y="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41"/>
            <p:cNvSpPr/>
            <p:nvPr/>
          </p:nvSpPr>
          <p:spPr>
            <a:xfrm>
              <a:off x="4846105" y="945470"/>
              <a:ext cx="272" cy="2406"/>
            </a:xfrm>
            <a:custGeom>
              <a:avLst/>
              <a:gdLst/>
              <a:ahLst/>
              <a:cxnLst/>
              <a:rect l="l" t="t" r="r" b="b"/>
              <a:pathLst>
                <a:path w="6" h="53" extrusionOk="0">
                  <a:moveTo>
                    <a:pt x="1" y="0"/>
                  </a:moveTo>
                  <a:cubicBezTo>
                    <a:pt x="4" y="17"/>
                    <a:pt x="6" y="35"/>
                    <a:pt x="6" y="52"/>
                  </a:cubicBezTo>
                  <a:cubicBezTo>
                    <a:pt x="6" y="33"/>
                    <a:pt x="5" y="1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41"/>
            <p:cNvSpPr/>
            <p:nvPr/>
          </p:nvSpPr>
          <p:spPr>
            <a:xfrm>
              <a:off x="4756359" y="935211"/>
              <a:ext cx="42535" cy="32775"/>
            </a:xfrm>
            <a:custGeom>
              <a:avLst/>
              <a:gdLst/>
              <a:ahLst/>
              <a:cxnLst/>
              <a:rect l="l" t="t" r="r" b="b"/>
              <a:pathLst>
                <a:path w="937" h="722" extrusionOk="0">
                  <a:moveTo>
                    <a:pt x="0" y="1"/>
                  </a:moveTo>
                  <a:lnTo>
                    <a:pt x="0" y="721"/>
                  </a:lnTo>
                  <a:lnTo>
                    <a:pt x="937" y="721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41"/>
            <p:cNvSpPr/>
            <p:nvPr/>
          </p:nvSpPr>
          <p:spPr>
            <a:xfrm>
              <a:off x="4825722" y="935165"/>
              <a:ext cx="20791" cy="32821"/>
            </a:xfrm>
            <a:custGeom>
              <a:avLst/>
              <a:gdLst/>
              <a:ahLst/>
              <a:cxnLst/>
              <a:rect l="l" t="t" r="r" b="b"/>
              <a:pathLst>
                <a:path w="458" h="723" extrusionOk="0">
                  <a:moveTo>
                    <a:pt x="0" y="1"/>
                  </a:moveTo>
                  <a:lnTo>
                    <a:pt x="0" y="720"/>
                  </a:lnTo>
                  <a:lnTo>
                    <a:pt x="180" y="720"/>
                  </a:lnTo>
                  <a:lnTo>
                    <a:pt x="180" y="722"/>
                  </a:lnTo>
                  <a:cubicBezTo>
                    <a:pt x="265" y="722"/>
                    <a:pt x="341" y="682"/>
                    <a:pt x="392" y="621"/>
                  </a:cubicBezTo>
                  <a:cubicBezTo>
                    <a:pt x="395" y="617"/>
                    <a:pt x="399" y="612"/>
                    <a:pt x="401" y="608"/>
                  </a:cubicBezTo>
                  <a:cubicBezTo>
                    <a:pt x="406" y="601"/>
                    <a:pt x="412" y="594"/>
                    <a:pt x="417" y="585"/>
                  </a:cubicBezTo>
                  <a:cubicBezTo>
                    <a:pt x="421" y="579"/>
                    <a:pt x="425" y="570"/>
                    <a:pt x="429" y="564"/>
                  </a:cubicBezTo>
                  <a:cubicBezTo>
                    <a:pt x="433" y="558"/>
                    <a:pt x="436" y="550"/>
                    <a:pt x="438" y="543"/>
                  </a:cubicBezTo>
                  <a:cubicBezTo>
                    <a:pt x="442" y="533"/>
                    <a:pt x="444" y="523"/>
                    <a:pt x="448" y="512"/>
                  </a:cubicBezTo>
                  <a:cubicBezTo>
                    <a:pt x="449" y="507"/>
                    <a:pt x="452" y="501"/>
                    <a:pt x="452" y="495"/>
                  </a:cubicBezTo>
                  <a:cubicBezTo>
                    <a:pt x="454" y="477"/>
                    <a:pt x="457" y="460"/>
                    <a:pt x="457" y="444"/>
                  </a:cubicBezTo>
                  <a:lnTo>
                    <a:pt x="457" y="277"/>
                  </a:lnTo>
                  <a:cubicBezTo>
                    <a:pt x="457" y="260"/>
                    <a:pt x="454" y="243"/>
                    <a:pt x="452" y="226"/>
                  </a:cubicBezTo>
                  <a:cubicBezTo>
                    <a:pt x="450" y="219"/>
                    <a:pt x="449" y="215"/>
                    <a:pt x="448" y="208"/>
                  </a:cubicBezTo>
                  <a:cubicBezTo>
                    <a:pt x="444" y="198"/>
                    <a:pt x="442" y="189"/>
                    <a:pt x="438" y="179"/>
                  </a:cubicBezTo>
                  <a:cubicBezTo>
                    <a:pt x="436" y="172"/>
                    <a:pt x="433" y="164"/>
                    <a:pt x="429" y="158"/>
                  </a:cubicBezTo>
                  <a:cubicBezTo>
                    <a:pt x="425" y="149"/>
                    <a:pt x="421" y="143"/>
                    <a:pt x="417" y="137"/>
                  </a:cubicBezTo>
                  <a:cubicBezTo>
                    <a:pt x="412" y="128"/>
                    <a:pt x="407" y="121"/>
                    <a:pt x="402" y="114"/>
                  </a:cubicBezTo>
                  <a:cubicBezTo>
                    <a:pt x="400" y="110"/>
                    <a:pt x="396" y="106"/>
                    <a:pt x="392" y="101"/>
                  </a:cubicBezTo>
                  <a:cubicBezTo>
                    <a:pt x="341" y="40"/>
                    <a:pt x="265" y="1"/>
                    <a:pt x="18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41"/>
            <p:cNvSpPr/>
            <p:nvPr/>
          </p:nvSpPr>
          <p:spPr>
            <a:xfrm>
              <a:off x="4734206" y="913421"/>
              <a:ext cx="12983" cy="76309"/>
            </a:xfrm>
            <a:custGeom>
              <a:avLst/>
              <a:gdLst/>
              <a:ahLst/>
              <a:cxnLst/>
              <a:rect l="l" t="t" r="r" b="b"/>
              <a:pathLst>
                <a:path w="286" h="1681" extrusionOk="0">
                  <a:moveTo>
                    <a:pt x="0" y="1"/>
                  </a:moveTo>
                  <a:lnTo>
                    <a:pt x="0" y="1681"/>
                  </a:lnTo>
                  <a:lnTo>
                    <a:pt x="286" y="1681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41"/>
            <p:cNvSpPr/>
            <p:nvPr/>
          </p:nvSpPr>
          <p:spPr>
            <a:xfrm>
              <a:off x="4747144" y="913421"/>
              <a:ext cx="9261" cy="76264"/>
            </a:xfrm>
            <a:custGeom>
              <a:avLst/>
              <a:gdLst/>
              <a:ahLst/>
              <a:cxnLst/>
              <a:rect l="l" t="t" r="r" b="b"/>
              <a:pathLst>
                <a:path w="204" h="1680" extrusionOk="0">
                  <a:moveTo>
                    <a:pt x="1" y="1"/>
                  </a:moveTo>
                  <a:lnTo>
                    <a:pt x="1" y="1680"/>
                  </a:lnTo>
                  <a:lnTo>
                    <a:pt x="203" y="1680"/>
                  </a:lnTo>
                  <a:lnTo>
                    <a:pt x="203" y="1201"/>
                  </a:lnTo>
                  <a:lnTo>
                    <a:pt x="203" y="48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41"/>
            <p:cNvSpPr/>
            <p:nvPr/>
          </p:nvSpPr>
          <p:spPr>
            <a:xfrm>
              <a:off x="4812285" y="868979"/>
              <a:ext cx="13437" cy="165102"/>
            </a:xfrm>
            <a:custGeom>
              <a:avLst/>
              <a:gdLst/>
              <a:ahLst/>
              <a:cxnLst/>
              <a:rect l="l" t="t" r="r" b="b"/>
              <a:pathLst>
                <a:path w="296" h="3637" extrusionOk="0">
                  <a:moveTo>
                    <a:pt x="0" y="0"/>
                  </a:moveTo>
                  <a:lnTo>
                    <a:pt x="0" y="3635"/>
                  </a:lnTo>
                  <a:lnTo>
                    <a:pt x="18" y="3635"/>
                  </a:lnTo>
                  <a:lnTo>
                    <a:pt x="18" y="3636"/>
                  </a:lnTo>
                  <a:cubicBezTo>
                    <a:pt x="171" y="3636"/>
                    <a:pt x="295" y="3511"/>
                    <a:pt x="295" y="3360"/>
                  </a:cubicBezTo>
                  <a:lnTo>
                    <a:pt x="295" y="2178"/>
                  </a:lnTo>
                  <a:lnTo>
                    <a:pt x="295" y="1459"/>
                  </a:lnTo>
                  <a:lnTo>
                    <a:pt x="295" y="278"/>
                  </a:lnTo>
                  <a:cubicBezTo>
                    <a:pt x="295" y="126"/>
                    <a:pt x="171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41"/>
            <p:cNvSpPr/>
            <p:nvPr/>
          </p:nvSpPr>
          <p:spPr>
            <a:xfrm>
              <a:off x="4798849" y="869070"/>
              <a:ext cx="13482" cy="165011"/>
            </a:xfrm>
            <a:custGeom>
              <a:avLst/>
              <a:gdLst/>
              <a:ahLst/>
              <a:cxnLst/>
              <a:rect l="l" t="t" r="r" b="b"/>
              <a:pathLst>
                <a:path w="297" h="3635" extrusionOk="0">
                  <a:moveTo>
                    <a:pt x="277" y="0"/>
                  </a:moveTo>
                  <a:cubicBezTo>
                    <a:pt x="124" y="0"/>
                    <a:pt x="1" y="126"/>
                    <a:pt x="1" y="277"/>
                  </a:cubicBezTo>
                  <a:lnTo>
                    <a:pt x="1" y="1458"/>
                  </a:lnTo>
                  <a:lnTo>
                    <a:pt x="1" y="2178"/>
                  </a:lnTo>
                  <a:lnTo>
                    <a:pt x="1" y="3358"/>
                  </a:lnTo>
                  <a:cubicBezTo>
                    <a:pt x="1" y="3509"/>
                    <a:pt x="124" y="3634"/>
                    <a:pt x="277" y="3634"/>
                  </a:cubicBezTo>
                  <a:lnTo>
                    <a:pt x="296" y="3634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41"/>
            <p:cNvSpPr/>
            <p:nvPr/>
          </p:nvSpPr>
          <p:spPr>
            <a:xfrm>
              <a:off x="4713279" y="891268"/>
              <a:ext cx="20972" cy="120615"/>
            </a:xfrm>
            <a:custGeom>
              <a:avLst/>
              <a:gdLst/>
              <a:ahLst/>
              <a:cxnLst/>
              <a:rect l="l" t="t" r="r" b="b"/>
              <a:pathLst>
                <a:path w="462" h="2657" extrusionOk="0">
                  <a:moveTo>
                    <a:pt x="0" y="1"/>
                  </a:moveTo>
                  <a:lnTo>
                    <a:pt x="0" y="2656"/>
                  </a:lnTo>
                  <a:lnTo>
                    <a:pt x="461" y="2656"/>
                  </a:lnTo>
                  <a:lnTo>
                    <a:pt x="461" y="2168"/>
                  </a:lnTo>
                  <a:lnTo>
                    <a:pt x="461" y="489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41"/>
            <p:cNvSpPr/>
            <p:nvPr/>
          </p:nvSpPr>
          <p:spPr>
            <a:xfrm>
              <a:off x="4583449" y="591661"/>
              <a:ext cx="118980" cy="167281"/>
            </a:xfrm>
            <a:custGeom>
              <a:avLst/>
              <a:gdLst/>
              <a:ahLst/>
              <a:cxnLst/>
              <a:rect l="l" t="t" r="r" b="b"/>
              <a:pathLst>
                <a:path w="2621" h="3685" extrusionOk="0">
                  <a:moveTo>
                    <a:pt x="726" y="0"/>
                  </a:moveTo>
                  <a:cubicBezTo>
                    <a:pt x="488" y="0"/>
                    <a:pt x="240" y="9"/>
                    <a:pt x="0" y="26"/>
                  </a:cubicBezTo>
                  <a:lnTo>
                    <a:pt x="0" y="3685"/>
                  </a:lnTo>
                  <a:lnTo>
                    <a:pt x="148" y="3685"/>
                  </a:lnTo>
                  <a:lnTo>
                    <a:pt x="148" y="3443"/>
                  </a:lnTo>
                  <a:lnTo>
                    <a:pt x="683" y="3443"/>
                  </a:lnTo>
                  <a:lnTo>
                    <a:pt x="683" y="3685"/>
                  </a:lnTo>
                  <a:lnTo>
                    <a:pt x="1218" y="3685"/>
                  </a:lnTo>
                  <a:lnTo>
                    <a:pt x="1218" y="3443"/>
                  </a:lnTo>
                  <a:lnTo>
                    <a:pt x="1753" y="3443"/>
                  </a:lnTo>
                  <a:lnTo>
                    <a:pt x="1753" y="3685"/>
                  </a:lnTo>
                  <a:lnTo>
                    <a:pt x="2289" y="3685"/>
                  </a:lnTo>
                  <a:lnTo>
                    <a:pt x="2289" y="3443"/>
                  </a:lnTo>
                  <a:lnTo>
                    <a:pt x="2621" y="3443"/>
                  </a:lnTo>
                  <a:lnTo>
                    <a:pt x="2621" y="176"/>
                  </a:lnTo>
                  <a:lnTo>
                    <a:pt x="2215" y="128"/>
                  </a:lnTo>
                  <a:lnTo>
                    <a:pt x="1469" y="38"/>
                  </a:lnTo>
                  <a:cubicBezTo>
                    <a:pt x="1256" y="12"/>
                    <a:pt x="998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41"/>
            <p:cNvSpPr/>
            <p:nvPr/>
          </p:nvSpPr>
          <p:spPr>
            <a:xfrm>
              <a:off x="4583359" y="827625"/>
              <a:ext cx="118980" cy="46757"/>
            </a:xfrm>
            <a:custGeom>
              <a:avLst/>
              <a:gdLst/>
              <a:ahLst/>
              <a:cxnLst/>
              <a:rect l="l" t="t" r="r" b="b"/>
              <a:pathLst>
                <a:path w="2621" h="1030" extrusionOk="0">
                  <a:moveTo>
                    <a:pt x="0" y="0"/>
                  </a:moveTo>
                  <a:lnTo>
                    <a:pt x="0" y="1015"/>
                  </a:lnTo>
                  <a:lnTo>
                    <a:pt x="2529" y="1015"/>
                  </a:lnTo>
                  <a:cubicBezTo>
                    <a:pt x="2561" y="1015"/>
                    <a:pt x="2591" y="1021"/>
                    <a:pt x="2621" y="1029"/>
                  </a:cubicBezTo>
                  <a:lnTo>
                    <a:pt x="2621" y="241"/>
                  </a:lnTo>
                  <a:lnTo>
                    <a:pt x="2289" y="241"/>
                  </a:lnTo>
                  <a:lnTo>
                    <a:pt x="2289" y="0"/>
                  </a:lnTo>
                  <a:lnTo>
                    <a:pt x="1754" y="0"/>
                  </a:lnTo>
                  <a:lnTo>
                    <a:pt x="1754" y="241"/>
                  </a:lnTo>
                  <a:lnTo>
                    <a:pt x="1218" y="241"/>
                  </a:lnTo>
                  <a:lnTo>
                    <a:pt x="1218" y="0"/>
                  </a:lnTo>
                  <a:lnTo>
                    <a:pt x="683" y="0"/>
                  </a:lnTo>
                  <a:lnTo>
                    <a:pt x="683" y="241"/>
                  </a:lnTo>
                  <a:lnTo>
                    <a:pt x="148" y="241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41"/>
            <p:cNvSpPr/>
            <p:nvPr/>
          </p:nvSpPr>
          <p:spPr>
            <a:xfrm>
              <a:off x="4583449" y="1028770"/>
              <a:ext cx="118980" cy="46757"/>
            </a:xfrm>
            <a:custGeom>
              <a:avLst/>
              <a:gdLst/>
              <a:ahLst/>
              <a:cxnLst/>
              <a:rect l="l" t="t" r="r" b="b"/>
              <a:pathLst>
                <a:path w="2621" h="1030" extrusionOk="0">
                  <a:moveTo>
                    <a:pt x="2621" y="0"/>
                  </a:moveTo>
                  <a:cubicBezTo>
                    <a:pt x="2591" y="10"/>
                    <a:pt x="2562" y="15"/>
                    <a:pt x="2528" y="15"/>
                  </a:cubicBezTo>
                  <a:lnTo>
                    <a:pt x="0" y="15"/>
                  </a:lnTo>
                  <a:lnTo>
                    <a:pt x="0" y="1030"/>
                  </a:lnTo>
                  <a:lnTo>
                    <a:pt x="148" y="1030"/>
                  </a:lnTo>
                  <a:lnTo>
                    <a:pt x="148" y="790"/>
                  </a:lnTo>
                  <a:lnTo>
                    <a:pt x="683" y="790"/>
                  </a:lnTo>
                  <a:lnTo>
                    <a:pt x="683" y="1030"/>
                  </a:lnTo>
                  <a:lnTo>
                    <a:pt x="1218" y="1030"/>
                  </a:lnTo>
                  <a:lnTo>
                    <a:pt x="1218" y="789"/>
                  </a:lnTo>
                  <a:lnTo>
                    <a:pt x="1753" y="789"/>
                  </a:lnTo>
                  <a:lnTo>
                    <a:pt x="1753" y="1030"/>
                  </a:lnTo>
                  <a:lnTo>
                    <a:pt x="2289" y="1030"/>
                  </a:lnTo>
                  <a:lnTo>
                    <a:pt x="2289" y="789"/>
                  </a:lnTo>
                  <a:lnTo>
                    <a:pt x="2621" y="789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41"/>
            <p:cNvSpPr/>
            <p:nvPr/>
          </p:nvSpPr>
          <p:spPr>
            <a:xfrm>
              <a:off x="4524163" y="796574"/>
              <a:ext cx="204868" cy="17250"/>
            </a:xfrm>
            <a:custGeom>
              <a:avLst/>
              <a:gdLst/>
              <a:ahLst/>
              <a:cxnLst/>
              <a:rect l="l" t="t" r="r" b="b"/>
              <a:pathLst>
                <a:path w="4513" h="380" extrusionOk="0">
                  <a:moveTo>
                    <a:pt x="1" y="1"/>
                  </a:moveTo>
                  <a:lnTo>
                    <a:pt x="1" y="379"/>
                  </a:lnTo>
                  <a:lnTo>
                    <a:pt x="4512" y="379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41"/>
            <p:cNvSpPr/>
            <p:nvPr/>
          </p:nvSpPr>
          <p:spPr>
            <a:xfrm>
              <a:off x="4524163" y="772697"/>
              <a:ext cx="204868" cy="17250"/>
            </a:xfrm>
            <a:custGeom>
              <a:avLst/>
              <a:gdLst/>
              <a:ahLst/>
              <a:cxnLst/>
              <a:rect l="l" t="t" r="r" b="b"/>
              <a:pathLst>
                <a:path w="4513" h="380" extrusionOk="0">
                  <a:moveTo>
                    <a:pt x="1" y="0"/>
                  </a:moveTo>
                  <a:lnTo>
                    <a:pt x="1" y="379"/>
                  </a:lnTo>
                  <a:lnTo>
                    <a:pt x="4512" y="379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41"/>
            <p:cNvSpPr/>
            <p:nvPr/>
          </p:nvSpPr>
          <p:spPr>
            <a:xfrm>
              <a:off x="4524163" y="789901"/>
              <a:ext cx="204868" cy="6718"/>
            </a:xfrm>
            <a:custGeom>
              <a:avLst/>
              <a:gdLst/>
              <a:ahLst/>
              <a:cxnLst/>
              <a:rect l="l" t="t" r="r" b="b"/>
              <a:pathLst>
                <a:path w="4513" h="148" extrusionOk="0">
                  <a:moveTo>
                    <a:pt x="1" y="0"/>
                  </a:moveTo>
                  <a:lnTo>
                    <a:pt x="1" y="148"/>
                  </a:lnTo>
                  <a:lnTo>
                    <a:pt x="4512" y="14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41"/>
            <p:cNvSpPr/>
            <p:nvPr/>
          </p:nvSpPr>
          <p:spPr>
            <a:xfrm>
              <a:off x="4274264" y="813688"/>
              <a:ext cx="454767" cy="275684"/>
            </a:xfrm>
            <a:custGeom>
              <a:avLst/>
              <a:gdLst/>
              <a:ahLst/>
              <a:cxnLst/>
              <a:rect l="l" t="t" r="r" b="b"/>
              <a:pathLst>
                <a:path w="10018" h="6073" extrusionOk="0">
                  <a:moveTo>
                    <a:pt x="5506" y="0"/>
                  </a:moveTo>
                  <a:lnTo>
                    <a:pt x="5506" y="30"/>
                  </a:lnTo>
                  <a:cubicBezTo>
                    <a:pt x="5506" y="183"/>
                    <a:pt x="5630" y="307"/>
                    <a:pt x="5783" y="307"/>
                  </a:cubicBezTo>
                  <a:lnTo>
                    <a:pt x="5890" y="307"/>
                  </a:lnTo>
                  <a:lnTo>
                    <a:pt x="5890" y="548"/>
                  </a:lnTo>
                  <a:lnTo>
                    <a:pt x="6092" y="548"/>
                  </a:lnTo>
                  <a:lnTo>
                    <a:pt x="6092" y="1336"/>
                  </a:lnTo>
                  <a:cubicBezTo>
                    <a:pt x="6078" y="1341"/>
                    <a:pt x="6064" y="1344"/>
                    <a:pt x="6050" y="1351"/>
                  </a:cubicBezTo>
                  <a:cubicBezTo>
                    <a:pt x="5934" y="1402"/>
                    <a:pt x="5853" y="1520"/>
                    <a:pt x="5853" y="1654"/>
                  </a:cubicBezTo>
                  <a:lnTo>
                    <a:pt x="5853" y="1723"/>
                  </a:lnTo>
                  <a:lnTo>
                    <a:pt x="5853" y="3814"/>
                  </a:lnTo>
                  <a:lnTo>
                    <a:pt x="464" y="3814"/>
                  </a:lnTo>
                  <a:lnTo>
                    <a:pt x="464" y="1723"/>
                  </a:lnTo>
                  <a:lnTo>
                    <a:pt x="464" y="1351"/>
                  </a:lnTo>
                  <a:lnTo>
                    <a:pt x="464" y="1051"/>
                  </a:lnTo>
                  <a:cubicBezTo>
                    <a:pt x="464" y="1036"/>
                    <a:pt x="463" y="1021"/>
                    <a:pt x="460" y="1008"/>
                  </a:cubicBezTo>
                  <a:cubicBezTo>
                    <a:pt x="458" y="1004"/>
                    <a:pt x="457" y="999"/>
                    <a:pt x="456" y="995"/>
                  </a:cubicBezTo>
                  <a:cubicBezTo>
                    <a:pt x="453" y="985"/>
                    <a:pt x="451" y="977"/>
                    <a:pt x="448" y="968"/>
                  </a:cubicBezTo>
                  <a:cubicBezTo>
                    <a:pt x="447" y="963"/>
                    <a:pt x="444" y="959"/>
                    <a:pt x="442" y="954"/>
                  </a:cubicBezTo>
                  <a:cubicBezTo>
                    <a:pt x="437" y="946"/>
                    <a:pt x="433" y="940"/>
                    <a:pt x="430" y="931"/>
                  </a:cubicBezTo>
                  <a:cubicBezTo>
                    <a:pt x="427" y="926"/>
                    <a:pt x="423" y="922"/>
                    <a:pt x="421" y="919"/>
                  </a:cubicBezTo>
                  <a:cubicBezTo>
                    <a:pt x="415" y="911"/>
                    <a:pt x="410" y="905"/>
                    <a:pt x="405" y="900"/>
                  </a:cubicBezTo>
                  <a:lnTo>
                    <a:pt x="393" y="888"/>
                  </a:lnTo>
                  <a:cubicBezTo>
                    <a:pt x="386" y="883"/>
                    <a:pt x="380" y="878"/>
                    <a:pt x="373" y="872"/>
                  </a:cubicBezTo>
                  <a:cubicBezTo>
                    <a:pt x="369" y="869"/>
                    <a:pt x="365" y="866"/>
                    <a:pt x="359" y="863"/>
                  </a:cubicBezTo>
                  <a:cubicBezTo>
                    <a:pt x="352" y="858"/>
                    <a:pt x="344" y="853"/>
                    <a:pt x="336" y="850"/>
                  </a:cubicBezTo>
                  <a:cubicBezTo>
                    <a:pt x="332" y="848"/>
                    <a:pt x="328" y="846"/>
                    <a:pt x="325" y="843"/>
                  </a:cubicBezTo>
                  <a:cubicBezTo>
                    <a:pt x="312" y="838"/>
                    <a:pt x="299" y="834"/>
                    <a:pt x="286" y="831"/>
                  </a:cubicBezTo>
                  <a:lnTo>
                    <a:pt x="283" y="831"/>
                  </a:lnTo>
                  <a:cubicBezTo>
                    <a:pt x="269" y="829"/>
                    <a:pt x="254" y="827"/>
                    <a:pt x="240" y="827"/>
                  </a:cubicBezTo>
                  <a:lnTo>
                    <a:pt x="1" y="827"/>
                  </a:lnTo>
                  <a:lnTo>
                    <a:pt x="1" y="1090"/>
                  </a:lnTo>
                  <a:lnTo>
                    <a:pt x="1" y="4970"/>
                  </a:lnTo>
                  <a:lnTo>
                    <a:pt x="1" y="5233"/>
                  </a:lnTo>
                  <a:lnTo>
                    <a:pt x="240" y="5233"/>
                  </a:lnTo>
                  <a:cubicBezTo>
                    <a:pt x="256" y="5233"/>
                    <a:pt x="270" y="5230"/>
                    <a:pt x="283" y="5228"/>
                  </a:cubicBezTo>
                  <a:lnTo>
                    <a:pt x="283" y="5229"/>
                  </a:lnTo>
                  <a:cubicBezTo>
                    <a:pt x="291" y="5228"/>
                    <a:pt x="298" y="5225"/>
                    <a:pt x="305" y="5222"/>
                  </a:cubicBezTo>
                  <a:cubicBezTo>
                    <a:pt x="310" y="5221"/>
                    <a:pt x="316" y="5219"/>
                    <a:pt x="321" y="5217"/>
                  </a:cubicBezTo>
                  <a:cubicBezTo>
                    <a:pt x="328" y="5214"/>
                    <a:pt x="335" y="5211"/>
                    <a:pt x="341" y="5207"/>
                  </a:cubicBezTo>
                  <a:cubicBezTo>
                    <a:pt x="347" y="5203"/>
                    <a:pt x="352" y="5201"/>
                    <a:pt x="357" y="5197"/>
                  </a:cubicBezTo>
                  <a:cubicBezTo>
                    <a:pt x="364" y="5193"/>
                    <a:pt x="369" y="5190"/>
                    <a:pt x="374" y="5184"/>
                  </a:cubicBezTo>
                  <a:cubicBezTo>
                    <a:pt x="379" y="5180"/>
                    <a:pt x="385" y="5176"/>
                    <a:pt x="389" y="5172"/>
                  </a:cubicBezTo>
                  <a:cubicBezTo>
                    <a:pt x="394" y="5169"/>
                    <a:pt x="398" y="5163"/>
                    <a:pt x="404" y="5158"/>
                  </a:cubicBezTo>
                  <a:cubicBezTo>
                    <a:pt x="409" y="5153"/>
                    <a:pt x="412" y="5148"/>
                    <a:pt x="416" y="5142"/>
                  </a:cubicBezTo>
                  <a:cubicBezTo>
                    <a:pt x="421" y="5137"/>
                    <a:pt x="425" y="5132"/>
                    <a:pt x="427" y="5126"/>
                  </a:cubicBezTo>
                  <a:cubicBezTo>
                    <a:pt x="431" y="5119"/>
                    <a:pt x="435" y="5113"/>
                    <a:pt x="437" y="5106"/>
                  </a:cubicBezTo>
                  <a:lnTo>
                    <a:pt x="446" y="5091"/>
                  </a:lnTo>
                  <a:cubicBezTo>
                    <a:pt x="448" y="5082"/>
                    <a:pt x="450" y="5074"/>
                    <a:pt x="453" y="5065"/>
                  </a:cubicBezTo>
                  <a:cubicBezTo>
                    <a:pt x="454" y="5060"/>
                    <a:pt x="456" y="5056"/>
                    <a:pt x="457" y="5051"/>
                  </a:cubicBezTo>
                  <a:cubicBezTo>
                    <a:pt x="460" y="5038"/>
                    <a:pt x="461" y="5023"/>
                    <a:pt x="461" y="5008"/>
                  </a:cubicBezTo>
                  <a:lnTo>
                    <a:pt x="461" y="4708"/>
                  </a:lnTo>
                  <a:lnTo>
                    <a:pt x="6018" y="4708"/>
                  </a:lnTo>
                  <a:cubicBezTo>
                    <a:pt x="6041" y="4722"/>
                    <a:pt x="6065" y="4731"/>
                    <a:pt x="6090" y="4738"/>
                  </a:cubicBezTo>
                  <a:lnTo>
                    <a:pt x="6090" y="5528"/>
                  </a:lnTo>
                  <a:lnTo>
                    <a:pt x="5886" y="5528"/>
                  </a:lnTo>
                  <a:lnTo>
                    <a:pt x="5886" y="5768"/>
                  </a:lnTo>
                  <a:lnTo>
                    <a:pt x="5780" y="5768"/>
                  </a:lnTo>
                  <a:cubicBezTo>
                    <a:pt x="5627" y="5768"/>
                    <a:pt x="5504" y="5892"/>
                    <a:pt x="5504" y="6045"/>
                  </a:cubicBezTo>
                  <a:lnTo>
                    <a:pt x="5504" y="6072"/>
                  </a:lnTo>
                  <a:lnTo>
                    <a:pt x="10014" y="6072"/>
                  </a:lnTo>
                  <a:lnTo>
                    <a:pt x="10014" y="6045"/>
                  </a:lnTo>
                  <a:cubicBezTo>
                    <a:pt x="10014" y="5893"/>
                    <a:pt x="9891" y="5768"/>
                    <a:pt x="9738" y="5768"/>
                  </a:cubicBezTo>
                  <a:lnTo>
                    <a:pt x="9630" y="5768"/>
                  </a:lnTo>
                  <a:lnTo>
                    <a:pt x="9630" y="5527"/>
                  </a:lnTo>
                  <a:lnTo>
                    <a:pt x="9098" y="5527"/>
                  </a:lnTo>
                  <a:lnTo>
                    <a:pt x="9098" y="5768"/>
                  </a:lnTo>
                  <a:lnTo>
                    <a:pt x="8563" y="5768"/>
                  </a:lnTo>
                  <a:lnTo>
                    <a:pt x="8563" y="5527"/>
                  </a:lnTo>
                  <a:lnTo>
                    <a:pt x="8027" y="5527"/>
                  </a:lnTo>
                  <a:lnTo>
                    <a:pt x="8027" y="5768"/>
                  </a:lnTo>
                  <a:lnTo>
                    <a:pt x="7492" y="5768"/>
                  </a:lnTo>
                  <a:lnTo>
                    <a:pt x="7492" y="5528"/>
                  </a:lnTo>
                  <a:lnTo>
                    <a:pt x="6957" y="5528"/>
                  </a:lnTo>
                  <a:lnTo>
                    <a:pt x="6957" y="5768"/>
                  </a:lnTo>
                  <a:lnTo>
                    <a:pt x="6809" y="5768"/>
                  </a:lnTo>
                  <a:lnTo>
                    <a:pt x="6809" y="4753"/>
                  </a:lnTo>
                  <a:lnTo>
                    <a:pt x="9338" y="4753"/>
                  </a:lnTo>
                  <a:cubicBezTo>
                    <a:pt x="9370" y="4753"/>
                    <a:pt x="9400" y="4747"/>
                    <a:pt x="9430" y="4738"/>
                  </a:cubicBezTo>
                  <a:cubicBezTo>
                    <a:pt x="9569" y="4697"/>
                    <a:pt x="9670" y="4571"/>
                    <a:pt x="9670" y="4421"/>
                  </a:cubicBezTo>
                  <a:lnTo>
                    <a:pt x="9670" y="4365"/>
                  </a:lnTo>
                  <a:lnTo>
                    <a:pt x="9670" y="1708"/>
                  </a:lnTo>
                  <a:lnTo>
                    <a:pt x="9670" y="1653"/>
                  </a:lnTo>
                  <a:cubicBezTo>
                    <a:pt x="9670" y="1502"/>
                    <a:pt x="9569" y="1375"/>
                    <a:pt x="9430" y="1335"/>
                  </a:cubicBezTo>
                  <a:cubicBezTo>
                    <a:pt x="9401" y="1326"/>
                    <a:pt x="9371" y="1321"/>
                    <a:pt x="9338" y="1321"/>
                  </a:cubicBezTo>
                  <a:lnTo>
                    <a:pt x="6809" y="1321"/>
                  </a:lnTo>
                  <a:lnTo>
                    <a:pt x="6809" y="305"/>
                  </a:lnTo>
                  <a:lnTo>
                    <a:pt x="6957" y="305"/>
                  </a:lnTo>
                  <a:lnTo>
                    <a:pt x="6957" y="546"/>
                  </a:lnTo>
                  <a:lnTo>
                    <a:pt x="7492" y="546"/>
                  </a:lnTo>
                  <a:lnTo>
                    <a:pt x="7492" y="305"/>
                  </a:lnTo>
                  <a:lnTo>
                    <a:pt x="8027" y="305"/>
                  </a:lnTo>
                  <a:lnTo>
                    <a:pt x="8027" y="546"/>
                  </a:lnTo>
                  <a:lnTo>
                    <a:pt x="8563" y="546"/>
                  </a:lnTo>
                  <a:lnTo>
                    <a:pt x="8563" y="305"/>
                  </a:lnTo>
                  <a:lnTo>
                    <a:pt x="9098" y="305"/>
                  </a:lnTo>
                  <a:lnTo>
                    <a:pt x="9098" y="546"/>
                  </a:lnTo>
                  <a:lnTo>
                    <a:pt x="9633" y="546"/>
                  </a:lnTo>
                  <a:lnTo>
                    <a:pt x="9633" y="305"/>
                  </a:lnTo>
                  <a:lnTo>
                    <a:pt x="9740" y="305"/>
                  </a:lnTo>
                  <a:cubicBezTo>
                    <a:pt x="9892" y="305"/>
                    <a:pt x="10017" y="182"/>
                    <a:pt x="10017" y="29"/>
                  </a:cubicBezTo>
                  <a:lnTo>
                    <a:pt x="100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41"/>
            <p:cNvSpPr/>
            <p:nvPr/>
          </p:nvSpPr>
          <p:spPr>
            <a:xfrm>
              <a:off x="4524163" y="1089327"/>
              <a:ext cx="204868" cy="17250"/>
            </a:xfrm>
            <a:custGeom>
              <a:avLst/>
              <a:gdLst/>
              <a:ahLst/>
              <a:cxnLst/>
              <a:rect l="l" t="t" r="r" b="b"/>
              <a:pathLst>
                <a:path w="4513" h="380" extrusionOk="0">
                  <a:moveTo>
                    <a:pt x="1" y="0"/>
                  </a:moveTo>
                  <a:lnTo>
                    <a:pt x="1" y="379"/>
                  </a:lnTo>
                  <a:lnTo>
                    <a:pt x="4512" y="379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41"/>
            <p:cNvSpPr/>
            <p:nvPr/>
          </p:nvSpPr>
          <p:spPr>
            <a:xfrm>
              <a:off x="4524163" y="1113204"/>
              <a:ext cx="204868" cy="17250"/>
            </a:xfrm>
            <a:custGeom>
              <a:avLst/>
              <a:gdLst/>
              <a:ahLst/>
              <a:cxnLst/>
              <a:rect l="l" t="t" r="r" b="b"/>
              <a:pathLst>
                <a:path w="4513" h="380" extrusionOk="0">
                  <a:moveTo>
                    <a:pt x="1" y="1"/>
                  </a:moveTo>
                  <a:lnTo>
                    <a:pt x="1" y="379"/>
                  </a:lnTo>
                  <a:lnTo>
                    <a:pt x="4512" y="379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41"/>
            <p:cNvSpPr/>
            <p:nvPr/>
          </p:nvSpPr>
          <p:spPr>
            <a:xfrm>
              <a:off x="4524163" y="1106531"/>
              <a:ext cx="204868" cy="6718"/>
            </a:xfrm>
            <a:custGeom>
              <a:avLst/>
              <a:gdLst/>
              <a:ahLst/>
              <a:cxnLst/>
              <a:rect l="l" t="t" r="r" b="b"/>
              <a:pathLst>
                <a:path w="4513" h="148" extrusionOk="0">
                  <a:moveTo>
                    <a:pt x="1" y="0"/>
                  </a:moveTo>
                  <a:lnTo>
                    <a:pt x="1" y="148"/>
                  </a:lnTo>
                  <a:lnTo>
                    <a:pt x="4512" y="14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41"/>
            <p:cNvSpPr/>
            <p:nvPr/>
          </p:nvSpPr>
          <p:spPr>
            <a:xfrm>
              <a:off x="4517218" y="315569"/>
              <a:ext cx="100822" cy="113034"/>
            </a:xfrm>
            <a:custGeom>
              <a:avLst/>
              <a:gdLst/>
              <a:ahLst/>
              <a:cxnLst/>
              <a:rect l="l" t="t" r="r" b="b"/>
              <a:pathLst>
                <a:path w="2221" h="2490" extrusionOk="0">
                  <a:moveTo>
                    <a:pt x="2105" y="0"/>
                  </a:moveTo>
                  <a:cubicBezTo>
                    <a:pt x="2096" y="14"/>
                    <a:pt x="2086" y="27"/>
                    <a:pt x="2073" y="39"/>
                  </a:cubicBezTo>
                  <a:lnTo>
                    <a:pt x="40" y="2073"/>
                  </a:lnTo>
                  <a:cubicBezTo>
                    <a:pt x="27" y="2085"/>
                    <a:pt x="14" y="2096"/>
                    <a:pt x="1" y="2104"/>
                  </a:cubicBezTo>
                  <a:lnTo>
                    <a:pt x="386" y="2489"/>
                  </a:lnTo>
                  <a:lnTo>
                    <a:pt x="2221" y="714"/>
                  </a:lnTo>
                  <a:lnTo>
                    <a:pt x="2221" y="116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41"/>
            <p:cNvSpPr/>
            <p:nvPr/>
          </p:nvSpPr>
          <p:spPr>
            <a:xfrm>
              <a:off x="4382122" y="180428"/>
              <a:ext cx="125653" cy="125744"/>
            </a:xfrm>
            <a:custGeom>
              <a:avLst/>
              <a:gdLst/>
              <a:ahLst/>
              <a:cxnLst/>
              <a:rect l="l" t="t" r="r" b="b"/>
              <a:pathLst>
                <a:path w="2768" h="2770" extrusionOk="0">
                  <a:moveTo>
                    <a:pt x="2104" y="0"/>
                  </a:moveTo>
                  <a:cubicBezTo>
                    <a:pt x="2094" y="13"/>
                    <a:pt x="2084" y="27"/>
                    <a:pt x="2072" y="38"/>
                  </a:cubicBezTo>
                  <a:lnTo>
                    <a:pt x="39" y="2074"/>
                  </a:lnTo>
                  <a:cubicBezTo>
                    <a:pt x="27" y="2085"/>
                    <a:pt x="13" y="2096"/>
                    <a:pt x="1" y="2105"/>
                  </a:cubicBezTo>
                  <a:lnTo>
                    <a:pt x="406" y="2510"/>
                  </a:lnTo>
                  <a:cubicBezTo>
                    <a:pt x="349" y="2595"/>
                    <a:pt x="350" y="2704"/>
                    <a:pt x="417" y="2770"/>
                  </a:cubicBezTo>
                  <a:lnTo>
                    <a:pt x="1216" y="1971"/>
                  </a:lnTo>
                  <a:cubicBezTo>
                    <a:pt x="1165" y="1921"/>
                    <a:pt x="1129" y="1864"/>
                    <a:pt x="1103" y="1804"/>
                  </a:cubicBezTo>
                  <a:cubicBezTo>
                    <a:pt x="1018" y="1609"/>
                    <a:pt x="1055" y="1375"/>
                    <a:pt x="1215" y="1215"/>
                  </a:cubicBezTo>
                  <a:cubicBezTo>
                    <a:pt x="1318" y="1111"/>
                    <a:pt x="1454" y="1060"/>
                    <a:pt x="1590" y="1060"/>
                  </a:cubicBezTo>
                  <a:cubicBezTo>
                    <a:pt x="1662" y="1060"/>
                    <a:pt x="1735" y="1074"/>
                    <a:pt x="1803" y="1103"/>
                  </a:cubicBezTo>
                  <a:cubicBezTo>
                    <a:pt x="1863" y="1130"/>
                    <a:pt x="1920" y="1166"/>
                    <a:pt x="1969" y="1215"/>
                  </a:cubicBezTo>
                  <a:lnTo>
                    <a:pt x="2768" y="417"/>
                  </a:lnTo>
                  <a:cubicBezTo>
                    <a:pt x="2733" y="382"/>
                    <a:pt x="2687" y="365"/>
                    <a:pt x="2638" y="365"/>
                  </a:cubicBezTo>
                  <a:cubicBezTo>
                    <a:pt x="2594" y="365"/>
                    <a:pt x="2548" y="379"/>
                    <a:pt x="2507" y="405"/>
                  </a:cubicBezTo>
                  <a:lnTo>
                    <a:pt x="2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41"/>
            <p:cNvSpPr/>
            <p:nvPr/>
          </p:nvSpPr>
          <p:spPr>
            <a:xfrm>
              <a:off x="4412719" y="211115"/>
              <a:ext cx="199556" cy="199511"/>
            </a:xfrm>
            <a:custGeom>
              <a:avLst/>
              <a:gdLst/>
              <a:ahLst/>
              <a:cxnLst/>
              <a:rect l="l" t="t" r="r" b="b"/>
              <a:pathLst>
                <a:path w="4396" h="4395" extrusionOk="0">
                  <a:moveTo>
                    <a:pt x="2105" y="0"/>
                  </a:moveTo>
                  <a:cubicBezTo>
                    <a:pt x="2095" y="14"/>
                    <a:pt x="2084" y="27"/>
                    <a:pt x="2073" y="38"/>
                  </a:cubicBezTo>
                  <a:lnTo>
                    <a:pt x="1405" y="706"/>
                  </a:lnTo>
                  <a:cubicBezTo>
                    <a:pt x="1490" y="901"/>
                    <a:pt x="1453" y="1134"/>
                    <a:pt x="1294" y="1293"/>
                  </a:cubicBezTo>
                  <a:cubicBezTo>
                    <a:pt x="1190" y="1398"/>
                    <a:pt x="1054" y="1449"/>
                    <a:pt x="918" y="1449"/>
                  </a:cubicBezTo>
                  <a:cubicBezTo>
                    <a:pt x="845" y="1449"/>
                    <a:pt x="773" y="1435"/>
                    <a:pt x="705" y="1406"/>
                  </a:cubicBezTo>
                  <a:lnTo>
                    <a:pt x="39" y="2073"/>
                  </a:lnTo>
                  <a:cubicBezTo>
                    <a:pt x="27" y="2084"/>
                    <a:pt x="13" y="2095"/>
                    <a:pt x="1" y="2104"/>
                  </a:cubicBezTo>
                  <a:lnTo>
                    <a:pt x="2032" y="4135"/>
                  </a:lnTo>
                  <a:cubicBezTo>
                    <a:pt x="1975" y="4220"/>
                    <a:pt x="1978" y="4329"/>
                    <a:pt x="2043" y="4395"/>
                  </a:cubicBezTo>
                  <a:lnTo>
                    <a:pt x="4395" y="2044"/>
                  </a:lnTo>
                  <a:cubicBezTo>
                    <a:pt x="4361" y="2008"/>
                    <a:pt x="4314" y="1991"/>
                    <a:pt x="4265" y="1991"/>
                  </a:cubicBezTo>
                  <a:cubicBezTo>
                    <a:pt x="4222" y="1991"/>
                    <a:pt x="4176" y="2005"/>
                    <a:pt x="4137" y="2031"/>
                  </a:cubicBezTo>
                  <a:lnTo>
                    <a:pt x="2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41"/>
            <p:cNvSpPr/>
            <p:nvPr/>
          </p:nvSpPr>
          <p:spPr>
            <a:xfrm>
              <a:off x="4351435" y="149786"/>
              <a:ext cx="125744" cy="125699"/>
            </a:xfrm>
            <a:custGeom>
              <a:avLst/>
              <a:gdLst/>
              <a:ahLst/>
              <a:cxnLst/>
              <a:rect l="l" t="t" r="r" b="b"/>
              <a:pathLst>
                <a:path w="2770" h="2769" extrusionOk="0">
                  <a:moveTo>
                    <a:pt x="2104" y="0"/>
                  </a:moveTo>
                  <a:cubicBezTo>
                    <a:pt x="2095" y="13"/>
                    <a:pt x="2085" y="27"/>
                    <a:pt x="2072" y="38"/>
                  </a:cubicBezTo>
                  <a:lnTo>
                    <a:pt x="39" y="2073"/>
                  </a:lnTo>
                  <a:cubicBezTo>
                    <a:pt x="27" y="2084"/>
                    <a:pt x="13" y="2095"/>
                    <a:pt x="1" y="2104"/>
                  </a:cubicBezTo>
                  <a:lnTo>
                    <a:pt x="405" y="2509"/>
                  </a:lnTo>
                  <a:cubicBezTo>
                    <a:pt x="349" y="2594"/>
                    <a:pt x="350" y="2702"/>
                    <a:pt x="417" y="2769"/>
                  </a:cubicBezTo>
                  <a:lnTo>
                    <a:pt x="2769" y="417"/>
                  </a:lnTo>
                  <a:cubicBezTo>
                    <a:pt x="2734" y="382"/>
                    <a:pt x="2688" y="365"/>
                    <a:pt x="2639" y="365"/>
                  </a:cubicBezTo>
                  <a:cubicBezTo>
                    <a:pt x="2595" y="365"/>
                    <a:pt x="2550" y="379"/>
                    <a:pt x="2509" y="405"/>
                  </a:cubicBezTo>
                  <a:lnTo>
                    <a:pt x="2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41"/>
            <p:cNvSpPr/>
            <p:nvPr/>
          </p:nvSpPr>
          <p:spPr>
            <a:xfrm>
              <a:off x="4326559" y="124955"/>
              <a:ext cx="119979" cy="119934"/>
            </a:xfrm>
            <a:custGeom>
              <a:avLst/>
              <a:gdLst/>
              <a:ahLst/>
              <a:cxnLst/>
              <a:rect l="l" t="t" r="r" b="b"/>
              <a:pathLst>
                <a:path w="2643" h="2642" extrusionOk="0">
                  <a:moveTo>
                    <a:pt x="2104" y="0"/>
                  </a:moveTo>
                  <a:lnTo>
                    <a:pt x="0" y="2104"/>
                  </a:lnTo>
                  <a:lnTo>
                    <a:pt x="278" y="2382"/>
                  </a:lnTo>
                  <a:cubicBezTo>
                    <a:pt x="222" y="2467"/>
                    <a:pt x="224" y="2575"/>
                    <a:pt x="290" y="2642"/>
                  </a:cubicBezTo>
                  <a:lnTo>
                    <a:pt x="2642" y="290"/>
                  </a:lnTo>
                  <a:cubicBezTo>
                    <a:pt x="2607" y="255"/>
                    <a:pt x="2561" y="237"/>
                    <a:pt x="2512" y="237"/>
                  </a:cubicBezTo>
                  <a:cubicBezTo>
                    <a:pt x="2468" y="237"/>
                    <a:pt x="2423" y="251"/>
                    <a:pt x="2382" y="278"/>
                  </a:cubicBezTo>
                  <a:lnTo>
                    <a:pt x="21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41"/>
            <p:cNvSpPr/>
            <p:nvPr/>
          </p:nvSpPr>
          <p:spPr>
            <a:xfrm>
              <a:off x="4505461" y="303766"/>
              <a:ext cx="109901" cy="109175"/>
            </a:xfrm>
            <a:custGeom>
              <a:avLst/>
              <a:gdLst/>
              <a:ahLst/>
              <a:cxnLst/>
              <a:rect l="l" t="t" r="r" b="b"/>
              <a:pathLst>
                <a:path w="2421" h="2405" extrusionOk="0">
                  <a:moveTo>
                    <a:pt x="2352" y="1"/>
                  </a:moveTo>
                  <a:lnTo>
                    <a:pt x="0" y="2353"/>
                  </a:lnTo>
                  <a:cubicBezTo>
                    <a:pt x="36" y="2388"/>
                    <a:pt x="82" y="2405"/>
                    <a:pt x="131" y="2405"/>
                  </a:cubicBezTo>
                  <a:cubicBezTo>
                    <a:pt x="175" y="2405"/>
                    <a:pt x="220" y="2392"/>
                    <a:pt x="260" y="2365"/>
                  </a:cubicBezTo>
                  <a:cubicBezTo>
                    <a:pt x="273" y="2356"/>
                    <a:pt x="286" y="2345"/>
                    <a:pt x="299" y="2334"/>
                  </a:cubicBezTo>
                  <a:lnTo>
                    <a:pt x="2332" y="299"/>
                  </a:lnTo>
                  <a:cubicBezTo>
                    <a:pt x="2344" y="288"/>
                    <a:pt x="2355" y="274"/>
                    <a:pt x="2364" y="261"/>
                  </a:cubicBezTo>
                  <a:cubicBezTo>
                    <a:pt x="2421" y="177"/>
                    <a:pt x="2418" y="67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41"/>
            <p:cNvSpPr/>
            <p:nvPr/>
          </p:nvSpPr>
          <p:spPr>
            <a:xfrm>
              <a:off x="4401007" y="199312"/>
              <a:ext cx="109901" cy="109130"/>
            </a:xfrm>
            <a:custGeom>
              <a:avLst/>
              <a:gdLst/>
              <a:ahLst/>
              <a:cxnLst/>
              <a:rect l="l" t="t" r="r" b="b"/>
              <a:pathLst>
                <a:path w="2421" h="2404" extrusionOk="0">
                  <a:moveTo>
                    <a:pt x="1175" y="845"/>
                  </a:moveTo>
                  <a:cubicBezTo>
                    <a:pt x="1260" y="845"/>
                    <a:pt x="1345" y="877"/>
                    <a:pt x="1410" y="942"/>
                  </a:cubicBezTo>
                  <a:cubicBezTo>
                    <a:pt x="1539" y="1071"/>
                    <a:pt x="1539" y="1282"/>
                    <a:pt x="1410" y="1412"/>
                  </a:cubicBezTo>
                  <a:cubicBezTo>
                    <a:pt x="1345" y="1477"/>
                    <a:pt x="1260" y="1509"/>
                    <a:pt x="1175" y="1509"/>
                  </a:cubicBezTo>
                  <a:cubicBezTo>
                    <a:pt x="1090" y="1509"/>
                    <a:pt x="1006" y="1477"/>
                    <a:pt x="941" y="1412"/>
                  </a:cubicBezTo>
                  <a:cubicBezTo>
                    <a:pt x="810" y="1282"/>
                    <a:pt x="810" y="1071"/>
                    <a:pt x="941" y="942"/>
                  </a:cubicBezTo>
                  <a:cubicBezTo>
                    <a:pt x="1005" y="877"/>
                    <a:pt x="1090" y="845"/>
                    <a:pt x="1175" y="845"/>
                  </a:cubicBezTo>
                  <a:close/>
                  <a:moveTo>
                    <a:pt x="2352" y="1"/>
                  </a:moveTo>
                  <a:lnTo>
                    <a:pt x="1553" y="799"/>
                  </a:lnTo>
                  <a:cubicBezTo>
                    <a:pt x="1504" y="751"/>
                    <a:pt x="1447" y="714"/>
                    <a:pt x="1387" y="687"/>
                  </a:cubicBezTo>
                  <a:cubicBezTo>
                    <a:pt x="1319" y="658"/>
                    <a:pt x="1247" y="643"/>
                    <a:pt x="1174" y="643"/>
                  </a:cubicBezTo>
                  <a:cubicBezTo>
                    <a:pt x="1038" y="643"/>
                    <a:pt x="903" y="695"/>
                    <a:pt x="799" y="799"/>
                  </a:cubicBezTo>
                  <a:cubicBezTo>
                    <a:pt x="639" y="959"/>
                    <a:pt x="603" y="1193"/>
                    <a:pt x="687" y="1388"/>
                  </a:cubicBezTo>
                  <a:cubicBezTo>
                    <a:pt x="713" y="1448"/>
                    <a:pt x="749" y="1505"/>
                    <a:pt x="799" y="1553"/>
                  </a:cubicBezTo>
                  <a:lnTo>
                    <a:pt x="0" y="2353"/>
                  </a:lnTo>
                  <a:cubicBezTo>
                    <a:pt x="35" y="2387"/>
                    <a:pt x="81" y="2404"/>
                    <a:pt x="130" y="2404"/>
                  </a:cubicBezTo>
                  <a:cubicBezTo>
                    <a:pt x="173" y="2404"/>
                    <a:pt x="219" y="2390"/>
                    <a:pt x="260" y="2363"/>
                  </a:cubicBezTo>
                  <a:cubicBezTo>
                    <a:pt x="272" y="2354"/>
                    <a:pt x="286" y="2343"/>
                    <a:pt x="298" y="2331"/>
                  </a:cubicBezTo>
                  <a:lnTo>
                    <a:pt x="965" y="1666"/>
                  </a:lnTo>
                  <a:cubicBezTo>
                    <a:pt x="1033" y="1695"/>
                    <a:pt x="1105" y="1710"/>
                    <a:pt x="1177" y="1710"/>
                  </a:cubicBezTo>
                  <a:cubicBezTo>
                    <a:pt x="1313" y="1710"/>
                    <a:pt x="1449" y="1658"/>
                    <a:pt x="1553" y="1553"/>
                  </a:cubicBezTo>
                  <a:cubicBezTo>
                    <a:pt x="1712" y="1394"/>
                    <a:pt x="1749" y="1161"/>
                    <a:pt x="1664" y="966"/>
                  </a:cubicBezTo>
                  <a:lnTo>
                    <a:pt x="2332" y="298"/>
                  </a:lnTo>
                  <a:cubicBezTo>
                    <a:pt x="2344" y="287"/>
                    <a:pt x="2354" y="274"/>
                    <a:pt x="2364" y="260"/>
                  </a:cubicBezTo>
                  <a:cubicBezTo>
                    <a:pt x="2421" y="176"/>
                    <a:pt x="2418" y="66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41"/>
            <p:cNvSpPr/>
            <p:nvPr/>
          </p:nvSpPr>
          <p:spPr>
            <a:xfrm>
              <a:off x="4370365" y="168671"/>
              <a:ext cx="109856" cy="109175"/>
            </a:xfrm>
            <a:custGeom>
              <a:avLst/>
              <a:gdLst/>
              <a:ahLst/>
              <a:cxnLst/>
              <a:rect l="l" t="t" r="r" b="b"/>
              <a:pathLst>
                <a:path w="2420" h="2405" extrusionOk="0">
                  <a:moveTo>
                    <a:pt x="2352" y="1"/>
                  </a:moveTo>
                  <a:lnTo>
                    <a:pt x="0" y="2353"/>
                  </a:lnTo>
                  <a:cubicBezTo>
                    <a:pt x="35" y="2387"/>
                    <a:pt x="82" y="2404"/>
                    <a:pt x="131" y="2404"/>
                  </a:cubicBezTo>
                  <a:cubicBezTo>
                    <a:pt x="174" y="2404"/>
                    <a:pt x="220" y="2391"/>
                    <a:pt x="260" y="2364"/>
                  </a:cubicBezTo>
                  <a:cubicBezTo>
                    <a:pt x="272" y="2355"/>
                    <a:pt x="286" y="2344"/>
                    <a:pt x="298" y="2333"/>
                  </a:cubicBezTo>
                  <a:lnTo>
                    <a:pt x="2332" y="298"/>
                  </a:lnTo>
                  <a:cubicBezTo>
                    <a:pt x="2344" y="287"/>
                    <a:pt x="2354" y="274"/>
                    <a:pt x="2364" y="260"/>
                  </a:cubicBezTo>
                  <a:cubicBezTo>
                    <a:pt x="2420" y="176"/>
                    <a:pt x="2417" y="66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41"/>
            <p:cNvSpPr/>
            <p:nvPr/>
          </p:nvSpPr>
          <p:spPr>
            <a:xfrm>
              <a:off x="4339724" y="138029"/>
              <a:ext cx="109856" cy="109175"/>
            </a:xfrm>
            <a:custGeom>
              <a:avLst/>
              <a:gdLst/>
              <a:ahLst/>
              <a:cxnLst/>
              <a:rect l="l" t="t" r="r" b="b"/>
              <a:pathLst>
                <a:path w="2420" h="2405" extrusionOk="0">
                  <a:moveTo>
                    <a:pt x="2352" y="1"/>
                  </a:moveTo>
                  <a:lnTo>
                    <a:pt x="0" y="2353"/>
                  </a:lnTo>
                  <a:cubicBezTo>
                    <a:pt x="35" y="2387"/>
                    <a:pt x="82" y="2405"/>
                    <a:pt x="131" y="2405"/>
                  </a:cubicBezTo>
                  <a:cubicBezTo>
                    <a:pt x="175" y="2405"/>
                    <a:pt x="220" y="2391"/>
                    <a:pt x="260" y="2364"/>
                  </a:cubicBezTo>
                  <a:cubicBezTo>
                    <a:pt x="272" y="2355"/>
                    <a:pt x="286" y="2344"/>
                    <a:pt x="298" y="2333"/>
                  </a:cubicBezTo>
                  <a:lnTo>
                    <a:pt x="2332" y="298"/>
                  </a:lnTo>
                  <a:cubicBezTo>
                    <a:pt x="2344" y="287"/>
                    <a:pt x="2354" y="274"/>
                    <a:pt x="2364" y="260"/>
                  </a:cubicBezTo>
                  <a:cubicBezTo>
                    <a:pt x="2420" y="176"/>
                    <a:pt x="2417" y="66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41"/>
            <p:cNvSpPr/>
            <p:nvPr/>
          </p:nvSpPr>
          <p:spPr>
            <a:xfrm>
              <a:off x="4437868" y="237580"/>
              <a:ext cx="33002" cy="30233"/>
            </a:xfrm>
            <a:custGeom>
              <a:avLst/>
              <a:gdLst/>
              <a:ahLst/>
              <a:cxnLst/>
              <a:rect l="l" t="t" r="r" b="b"/>
              <a:pathLst>
                <a:path w="727" h="666" extrusionOk="0">
                  <a:moveTo>
                    <a:pt x="363" y="1"/>
                  </a:moveTo>
                  <a:cubicBezTo>
                    <a:pt x="278" y="1"/>
                    <a:pt x="194" y="33"/>
                    <a:pt x="129" y="97"/>
                  </a:cubicBezTo>
                  <a:cubicBezTo>
                    <a:pt x="0" y="227"/>
                    <a:pt x="0" y="438"/>
                    <a:pt x="129" y="568"/>
                  </a:cubicBezTo>
                  <a:cubicBezTo>
                    <a:pt x="194" y="633"/>
                    <a:pt x="279" y="665"/>
                    <a:pt x="364" y="665"/>
                  </a:cubicBezTo>
                  <a:cubicBezTo>
                    <a:pt x="449" y="665"/>
                    <a:pt x="534" y="633"/>
                    <a:pt x="598" y="568"/>
                  </a:cubicBezTo>
                  <a:cubicBezTo>
                    <a:pt x="727" y="438"/>
                    <a:pt x="727" y="228"/>
                    <a:pt x="598" y="97"/>
                  </a:cubicBezTo>
                  <a:cubicBezTo>
                    <a:pt x="533" y="33"/>
                    <a:pt x="448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41"/>
            <p:cNvSpPr/>
            <p:nvPr/>
          </p:nvSpPr>
          <p:spPr>
            <a:xfrm>
              <a:off x="4311034" y="109385"/>
              <a:ext cx="120705" cy="120660"/>
            </a:xfrm>
            <a:custGeom>
              <a:avLst/>
              <a:gdLst/>
              <a:ahLst/>
              <a:cxnLst/>
              <a:rect l="l" t="t" r="r" b="b"/>
              <a:pathLst>
                <a:path w="2659" h="2658" extrusionOk="0">
                  <a:moveTo>
                    <a:pt x="2391" y="0"/>
                  </a:moveTo>
                  <a:lnTo>
                    <a:pt x="1" y="2392"/>
                  </a:lnTo>
                  <a:cubicBezTo>
                    <a:pt x="2" y="2476"/>
                    <a:pt x="33" y="2561"/>
                    <a:pt x="98" y="2625"/>
                  </a:cubicBezTo>
                  <a:lnTo>
                    <a:pt x="131" y="2658"/>
                  </a:lnTo>
                  <a:lnTo>
                    <a:pt x="343" y="2446"/>
                  </a:lnTo>
                  <a:lnTo>
                    <a:pt x="2447" y="342"/>
                  </a:lnTo>
                  <a:lnTo>
                    <a:pt x="2658" y="131"/>
                  </a:lnTo>
                  <a:lnTo>
                    <a:pt x="2626" y="98"/>
                  </a:lnTo>
                  <a:cubicBezTo>
                    <a:pt x="2560" y="33"/>
                    <a:pt x="2476" y="1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41"/>
            <p:cNvSpPr/>
            <p:nvPr/>
          </p:nvSpPr>
          <p:spPr>
            <a:xfrm>
              <a:off x="4413763" y="109339"/>
              <a:ext cx="5856" cy="1089"/>
            </a:xfrm>
            <a:custGeom>
              <a:avLst/>
              <a:gdLst/>
              <a:ahLst/>
              <a:cxnLst/>
              <a:rect l="l" t="t" r="r" b="b"/>
              <a:pathLst>
                <a:path w="129" h="24" extrusionOk="0">
                  <a:moveTo>
                    <a:pt x="1" y="23"/>
                  </a:moveTo>
                  <a:cubicBezTo>
                    <a:pt x="42" y="8"/>
                    <a:pt x="85" y="0"/>
                    <a:pt x="128" y="0"/>
                  </a:cubicBezTo>
                  <a:cubicBezTo>
                    <a:pt x="85" y="0"/>
                    <a:pt x="42" y="8"/>
                    <a:pt x="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41"/>
            <p:cNvSpPr/>
            <p:nvPr/>
          </p:nvSpPr>
          <p:spPr>
            <a:xfrm>
              <a:off x="4310989" y="212204"/>
              <a:ext cx="1089" cy="5811"/>
            </a:xfrm>
            <a:custGeom>
              <a:avLst/>
              <a:gdLst/>
              <a:ahLst/>
              <a:cxnLst/>
              <a:rect l="l" t="t" r="r" b="b"/>
              <a:pathLst>
                <a:path w="24" h="128" extrusionOk="0">
                  <a:moveTo>
                    <a:pt x="24" y="1"/>
                  </a:moveTo>
                  <a:cubicBezTo>
                    <a:pt x="8" y="41"/>
                    <a:pt x="1" y="83"/>
                    <a:pt x="2" y="127"/>
                  </a:cubicBezTo>
                  <a:cubicBezTo>
                    <a:pt x="2" y="83"/>
                    <a:pt x="8" y="4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41"/>
            <p:cNvSpPr/>
            <p:nvPr/>
          </p:nvSpPr>
          <p:spPr>
            <a:xfrm>
              <a:off x="4312623" y="209844"/>
              <a:ext cx="636" cy="999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13" y="1"/>
                  </a:moveTo>
                  <a:cubicBezTo>
                    <a:pt x="9" y="7"/>
                    <a:pt x="5" y="14"/>
                    <a:pt x="1" y="22"/>
                  </a:cubicBezTo>
                  <a:cubicBezTo>
                    <a:pt x="5" y="14"/>
                    <a:pt x="10" y="7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41"/>
            <p:cNvSpPr/>
            <p:nvPr/>
          </p:nvSpPr>
          <p:spPr>
            <a:xfrm>
              <a:off x="4411266" y="111064"/>
              <a:ext cx="1180" cy="681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8" y="4"/>
                    <a:pt x="8" y="10"/>
                    <a:pt x="1" y="15"/>
                  </a:cubicBezTo>
                  <a:cubicBezTo>
                    <a:pt x="8" y="10"/>
                    <a:pt x="17" y="5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41"/>
            <p:cNvSpPr/>
            <p:nvPr/>
          </p:nvSpPr>
          <p:spPr>
            <a:xfrm>
              <a:off x="4310989" y="109385"/>
              <a:ext cx="108630" cy="108494"/>
            </a:xfrm>
            <a:custGeom>
              <a:avLst/>
              <a:gdLst/>
              <a:ahLst/>
              <a:cxnLst/>
              <a:rect l="l" t="t" r="r" b="b"/>
              <a:pathLst>
                <a:path w="2393" h="2390" extrusionOk="0">
                  <a:moveTo>
                    <a:pt x="2392" y="0"/>
                  </a:moveTo>
                  <a:cubicBezTo>
                    <a:pt x="2349" y="0"/>
                    <a:pt x="2306" y="7"/>
                    <a:pt x="2265" y="25"/>
                  </a:cubicBezTo>
                  <a:lnTo>
                    <a:pt x="2264" y="25"/>
                  </a:lnTo>
                  <a:cubicBezTo>
                    <a:pt x="2254" y="28"/>
                    <a:pt x="2244" y="32"/>
                    <a:pt x="2234" y="37"/>
                  </a:cubicBezTo>
                  <a:cubicBezTo>
                    <a:pt x="2227" y="41"/>
                    <a:pt x="2217" y="47"/>
                    <a:pt x="2209" y="52"/>
                  </a:cubicBezTo>
                  <a:cubicBezTo>
                    <a:pt x="2207" y="53"/>
                    <a:pt x="2206" y="54"/>
                    <a:pt x="2203" y="56"/>
                  </a:cubicBezTo>
                  <a:cubicBezTo>
                    <a:pt x="2185" y="68"/>
                    <a:pt x="2166" y="83"/>
                    <a:pt x="2149" y="99"/>
                  </a:cubicBezTo>
                  <a:lnTo>
                    <a:pt x="99" y="2150"/>
                  </a:lnTo>
                  <a:cubicBezTo>
                    <a:pt x="82" y="2166"/>
                    <a:pt x="67" y="2183"/>
                    <a:pt x="56" y="2202"/>
                  </a:cubicBezTo>
                  <a:cubicBezTo>
                    <a:pt x="53" y="2205"/>
                    <a:pt x="51" y="2209"/>
                    <a:pt x="50" y="2213"/>
                  </a:cubicBezTo>
                  <a:cubicBezTo>
                    <a:pt x="46" y="2219"/>
                    <a:pt x="43" y="2227"/>
                    <a:pt x="39" y="2234"/>
                  </a:cubicBezTo>
                  <a:cubicBezTo>
                    <a:pt x="33" y="2242"/>
                    <a:pt x="29" y="2252"/>
                    <a:pt x="25" y="2261"/>
                  </a:cubicBezTo>
                  <a:cubicBezTo>
                    <a:pt x="25" y="2262"/>
                    <a:pt x="25" y="2262"/>
                    <a:pt x="24" y="2263"/>
                  </a:cubicBezTo>
                  <a:cubicBezTo>
                    <a:pt x="8" y="2305"/>
                    <a:pt x="1" y="2348"/>
                    <a:pt x="2" y="2390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41"/>
            <p:cNvSpPr/>
            <p:nvPr/>
          </p:nvSpPr>
          <p:spPr>
            <a:xfrm>
              <a:off x="4767208" y="-40509"/>
              <a:ext cx="47302" cy="34001"/>
            </a:xfrm>
            <a:custGeom>
              <a:avLst/>
              <a:gdLst/>
              <a:ahLst/>
              <a:cxnLst/>
              <a:rect l="l" t="t" r="r" b="b"/>
              <a:pathLst>
                <a:path w="1042" h="749" extrusionOk="0">
                  <a:moveTo>
                    <a:pt x="1" y="0"/>
                  </a:moveTo>
                  <a:lnTo>
                    <a:pt x="1" y="748"/>
                  </a:lnTo>
                  <a:lnTo>
                    <a:pt x="1042" y="748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41"/>
            <p:cNvSpPr/>
            <p:nvPr/>
          </p:nvSpPr>
          <p:spPr>
            <a:xfrm>
              <a:off x="4767163" y="-48363"/>
              <a:ext cx="47347" cy="7899"/>
            </a:xfrm>
            <a:custGeom>
              <a:avLst/>
              <a:gdLst/>
              <a:ahLst/>
              <a:cxnLst/>
              <a:rect l="l" t="t" r="r" b="b"/>
              <a:pathLst>
                <a:path w="1043" h="174" extrusionOk="0">
                  <a:moveTo>
                    <a:pt x="42" y="0"/>
                  </a:moveTo>
                  <a:cubicBezTo>
                    <a:pt x="16" y="44"/>
                    <a:pt x="1" y="93"/>
                    <a:pt x="1" y="146"/>
                  </a:cubicBezTo>
                  <a:lnTo>
                    <a:pt x="1" y="173"/>
                  </a:lnTo>
                  <a:lnTo>
                    <a:pt x="1043" y="173"/>
                  </a:lnTo>
                  <a:lnTo>
                    <a:pt x="1043" y="146"/>
                  </a:lnTo>
                  <a:lnTo>
                    <a:pt x="1042" y="146"/>
                  </a:lnTo>
                  <a:cubicBezTo>
                    <a:pt x="1042" y="93"/>
                    <a:pt x="1026" y="44"/>
                    <a:pt x="1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41"/>
            <p:cNvSpPr/>
            <p:nvPr/>
          </p:nvSpPr>
          <p:spPr>
            <a:xfrm>
              <a:off x="4761216" y="-2196"/>
              <a:ext cx="6991" cy="34546"/>
            </a:xfrm>
            <a:custGeom>
              <a:avLst/>
              <a:gdLst/>
              <a:ahLst/>
              <a:cxnLst/>
              <a:rect l="l" t="t" r="r" b="b"/>
              <a:pathLst>
                <a:path w="154" h="761" extrusionOk="0">
                  <a:moveTo>
                    <a:pt x="50" y="0"/>
                  </a:moveTo>
                  <a:cubicBezTo>
                    <a:pt x="29" y="173"/>
                    <a:pt x="3" y="447"/>
                    <a:pt x="1" y="760"/>
                  </a:cubicBezTo>
                  <a:lnTo>
                    <a:pt x="154" y="760"/>
                  </a:lnTo>
                  <a:cubicBezTo>
                    <a:pt x="152" y="447"/>
                    <a:pt x="125" y="173"/>
                    <a:pt x="10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41"/>
            <p:cNvSpPr/>
            <p:nvPr/>
          </p:nvSpPr>
          <p:spPr>
            <a:xfrm>
              <a:off x="4813466" y="-2196"/>
              <a:ext cx="6991" cy="34546"/>
            </a:xfrm>
            <a:custGeom>
              <a:avLst/>
              <a:gdLst/>
              <a:ahLst/>
              <a:cxnLst/>
              <a:rect l="l" t="t" r="r" b="b"/>
              <a:pathLst>
                <a:path w="154" h="761" extrusionOk="0">
                  <a:moveTo>
                    <a:pt x="50" y="0"/>
                  </a:moveTo>
                  <a:cubicBezTo>
                    <a:pt x="29" y="173"/>
                    <a:pt x="3" y="447"/>
                    <a:pt x="0" y="760"/>
                  </a:cubicBezTo>
                  <a:lnTo>
                    <a:pt x="153" y="760"/>
                  </a:lnTo>
                  <a:cubicBezTo>
                    <a:pt x="152" y="446"/>
                    <a:pt x="126" y="173"/>
                    <a:pt x="10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41"/>
            <p:cNvSpPr/>
            <p:nvPr/>
          </p:nvSpPr>
          <p:spPr>
            <a:xfrm>
              <a:off x="4787409" y="-2196"/>
              <a:ext cx="6945" cy="34546"/>
            </a:xfrm>
            <a:custGeom>
              <a:avLst/>
              <a:gdLst/>
              <a:ahLst/>
              <a:cxnLst/>
              <a:rect l="l" t="t" r="r" b="b"/>
              <a:pathLst>
                <a:path w="153" h="761" extrusionOk="0">
                  <a:moveTo>
                    <a:pt x="49" y="0"/>
                  </a:moveTo>
                  <a:cubicBezTo>
                    <a:pt x="28" y="173"/>
                    <a:pt x="2" y="447"/>
                    <a:pt x="1" y="760"/>
                  </a:cubicBezTo>
                  <a:lnTo>
                    <a:pt x="153" y="760"/>
                  </a:lnTo>
                  <a:cubicBezTo>
                    <a:pt x="152" y="447"/>
                    <a:pt x="123" y="173"/>
                    <a:pt x="10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41"/>
            <p:cNvSpPr/>
            <p:nvPr/>
          </p:nvSpPr>
          <p:spPr>
            <a:xfrm>
              <a:off x="4800392" y="-2196"/>
              <a:ext cx="6991" cy="34546"/>
            </a:xfrm>
            <a:custGeom>
              <a:avLst/>
              <a:gdLst/>
              <a:ahLst/>
              <a:cxnLst/>
              <a:rect l="l" t="t" r="r" b="b"/>
              <a:pathLst>
                <a:path w="154" h="761" extrusionOk="0">
                  <a:moveTo>
                    <a:pt x="51" y="0"/>
                  </a:moveTo>
                  <a:cubicBezTo>
                    <a:pt x="30" y="173"/>
                    <a:pt x="4" y="447"/>
                    <a:pt x="1" y="760"/>
                  </a:cubicBezTo>
                  <a:lnTo>
                    <a:pt x="153" y="760"/>
                  </a:lnTo>
                  <a:cubicBezTo>
                    <a:pt x="152" y="447"/>
                    <a:pt x="126" y="173"/>
                    <a:pt x="10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41"/>
            <p:cNvSpPr/>
            <p:nvPr/>
          </p:nvSpPr>
          <p:spPr>
            <a:xfrm>
              <a:off x="4774290" y="-2196"/>
              <a:ext cx="6991" cy="34546"/>
            </a:xfrm>
            <a:custGeom>
              <a:avLst/>
              <a:gdLst/>
              <a:ahLst/>
              <a:cxnLst/>
              <a:rect l="l" t="t" r="r" b="b"/>
              <a:pathLst>
                <a:path w="154" h="761" extrusionOk="0">
                  <a:moveTo>
                    <a:pt x="50" y="0"/>
                  </a:moveTo>
                  <a:cubicBezTo>
                    <a:pt x="29" y="173"/>
                    <a:pt x="3" y="447"/>
                    <a:pt x="1" y="760"/>
                  </a:cubicBezTo>
                  <a:lnTo>
                    <a:pt x="154" y="760"/>
                  </a:lnTo>
                  <a:cubicBezTo>
                    <a:pt x="152" y="447"/>
                    <a:pt x="125" y="173"/>
                    <a:pt x="10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41"/>
            <p:cNvSpPr/>
            <p:nvPr/>
          </p:nvSpPr>
          <p:spPr>
            <a:xfrm>
              <a:off x="4755360" y="-6645"/>
              <a:ext cx="70952" cy="197877"/>
            </a:xfrm>
            <a:custGeom>
              <a:avLst/>
              <a:gdLst/>
              <a:ahLst/>
              <a:cxnLst/>
              <a:rect l="l" t="t" r="r" b="b"/>
              <a:pathLst>
                <a:path w="1563" h="4359" extrusionOk="0">
                  <a:moveTo>
                    <a:pt x="232" y="98"/>
                  </a:moveTo>
                  <a:cubicBezTo>
                    <a:pt x="254" y="271"/>
                    <a:pt x="281" y="545"/>
                    <a:pt x="282" y="858"/>
                  </a:cubicBezTo>
                  <a:lnTo>
                    <a:pt x="130" y="858"/>
                  </a:lnTo>
                  <a:cubicBezTo>
                    <a:pt x="132" y="544"/>
                    <a:pt x="158" y="271"/>
                    <a:pt x="179" y="98"/>
                  </a:cubicBezTo>
                  <a:close/>
                  <a:moveTo>
                    <a:pt x="520" y="98"/>
                  </a:moveTo>
                  <a:cubicBezTo>
                    <a:pt x="542" y="271"/>
                    <a:pt x="569" y="545"/>
                    <a:pt x="570" y="858"/>
                  </a:cubicBezTo>
                  <a:lnTo>
                    <a:pt x="417" y="858"/>
                  </a:lnTo>
                  <a:cubicBezTo>
                    <a:pt x="420" y="545"/>
                    <a:pt x="446" y="271"/>
                    <a:pt x="467" y="98"/>
                  </a:cubicBezTo>
                  <a:close/>
                  <a:moveTo>
                    <a:pt x="807" y="98"/>
                  </a:moveTo>
                  <a:cubicBezTo>
                    <a:pt x="829" y="271"/>
                    <a:pt x="855" y="545"/>
                    <a:pt x="857" y="858"/>
                  </a:cubicBezTo>
                  <a:lnTo>
                    <a:pt x="706" y="858"/>
                  </a:lnTo>
                  <a:cubicBezTo>
                    <a:pt x="707" y="545"/>
                    <a:pt x="733" y="271"/>
                    <a:pt x="754" y="98"/>
                  </a:cubicBezTo>
                  <a:close/>
                  <a:moveTo>
                    <a:pt x="1096" y="98"/>
                  </a:moveTo>
                  <a:cubicBezTo>
                    <a:pt x="1118" y="271"/>
                    <a:pt x="1144" y="545"/>
                    <a:pt x="1145" y="858"/>
                  </a:cubicBezTo>
                  <a:lnTo>
                    <a:pt x="993" y="858"/>
                  </a:lnTo>
                  <a:cubicBezTo>
                    <a:pt x="996" y="545"/>
                    <a:pt x="1022" y="271"/>
                    <a:pt x="1043" y="98"/>
                  </a:cubicBezTo>
                  <a:close/>
                  <a:moveTo>
                    <a:pt x="571" y="997"/>
                  </a:moveTo>
                  <a:cubicBezTo>
                    <a:pt x="568" y="2156"/>
                    <a:pt x="541" y="3167"/>
                    <a:pt x="521" y="3806"/>
                  </a:cubicBezTo>
                  <a:lnTo>
                    <a:pt x="468" y="3806"/>
                  </a:lnTo>
                  <a:cubicBezTo>
                    <a:pt x="446" y="3167"/>
                    <a:pt x="421" y="2156"/>
                    <a:pt x="418" y="997"/>
                  </a:cubicBezTo>
                  <a:close/>
                  <a:moveTo>
                    <a:pt x="858" y="997"/>
                  </a:moveTo>
                  <a:cubicBezTo>
                    <a:pt x="855" y="2156"/>
                    <a:pt x="829" y="3167"/>
                    <a:pt x="808" y="3806"/>
                  </a:cubicBezTo>
                  <a:lnTo>
                    <a:pt x="755" y="3806"/>
                  </a:lnTo>
                  <a:cubicBezTo>
                    <a:pt x="734" y="3167"/>
                    <a:pt x="707" y="2156"/>
                    <a:pt x="706" y="997"/>
                  </a:cubicBezTo>
                  <a:close/>
                  <a:moveTo>
                    <a:pt x="1145" y="997"/>
                  </a:moveTo>
                  <a:cubicBezTo>
                    <a:pt x="1144" y="2156"/>
                    <a:pt x="1117" y="3167"/>
                    <a:pt x="1096" y="3806"/>
                  </a:cubicBezTo>
                  <a:lnTo>
                    <a:pt x="1043" y="3806"/>
                  </a:lnTo>
                  <a:cubicBezTo>
                    <a:pt x="1021" y="3167"/>
                    <a:pt x="995" y="2156"/>
                    <a:pt x="993" y="997"/>
                  </a:cubicBezTo>
                  <a:close/>
                  <a:moveTo>
                    <a:pt x="1" y="0"/>
                  </a:moveTo>
                  <a:lnTo>
                    <a:pt x="1" y="858"/>
                  </a:lnTo>
                  <a:lnTo>
                    <a:pt x="129" y="858"/>
                  </a:lnTo>
                  <a:lnTo>
                    <a:pt x="129" y="997"/>
                  </a:lnTo>
                  <a:lnTo>
                    <a:pt x="282" y="997"/>
                  </a:lnTo>
                  <a:cubicBezTo>
                    <a:pt x="280" y="2156"/>
                    <a:pt x="253" y="3167"/>
                    <a:pt x="232" y="3806"/>
                  </a:cubicBezTo>
                  <a:lnTo>
                    <a:pt x="178" y="3806"/>
                  </a:lnTo>
                  <a:cubicBezTo>
                    <a:pt x="157" y="3167"/>
                    <a:pt x="131" y="2156"/>
                    <a:pt x="128" y="997"/>
                  </a:cubicBezTo>
                  <a:lnTo>
                    <a:pt x="0" y="997"/>
                  </a:lnTo>
                  <a:lnTo>
                    <a:pt x="0" y="4359"/>
                  </a:lnTo>
                  <a:lnTo>
                    <a:pt x="1561" y="4359"/>
                  </a:lnTo>
                  <a:lnTo>
                    <a:pt x="1561" y="997"/>
                  </a:lnTo>
                  <a:lnTo>
                    <a:pt x="1434" y="997"/>
                  </a:lnTo>
                  <a:cubicBezTo>
                    <a:pt x="1431" y="2156"/>
                    <a:pt x="1405" y="3167"/>
                    <a:pt x="1385" y="3806"/>
                  </a:cubicBezTo>
                  <a:lnTo>
                    <a:pt x="1332" y="3806"/>
                  </a:lnTo>
                  <a:cubicBezTo>
                    <a:pt x="1309" y="3167"/>
                    <a:pt x="1283" y="2156"/>
                    <a:pt x="1282" y="997"/>
                  </a:cubicBezTo>
                  <a:lnTo>
                    <a:pt x="1434" y="997"/>
                  </a:lnTo>
                  <a:lnTo>
                    <a:pt x="1434" y="858"/>
                  </a:lnTo>
                  <a:lnTo>
                    <a:pt x="1282" y="858"/>
                  </a:lnTo>
                  <a:cubicBezTo>
                    <a:pt x="1285" y="544"/>
                    <a:pt x="1311" y="271"/>
                    <a:pt x="1332" y="98"/>
                  </a:cubicBezTo>
                  <a:lnTo>
                    <a:pt x="1385" y="98"/>
                  </a:lnTo>
                  <a:cubicBezTo>
                    <a:pt x="1407" y="271"/>
                    <a:pt x="1433" y="545"/>
                    <a:pt x="1434" y="858"/>
                  </a:cubicBezTo>
                  <a:lnTo>
                    <a:pt x="1562" y="858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41"/>
            <p:cNvSpPr/>
            <p:nvPr/>
          </p:nvSpPr>
          <p:spPr>
            <a:xfrm>
              <a:off x="4813466" y="38569"/>
              <a:ext cx="6991" cy="127560"/>
            </a:xfrm>
            <a:custGeom>
              <a:avLst/>
              <a:gdLst/>
              <a:ahLst/>
              <a:cxnLst/>
              <a:rect l="l" t="t" r="r" b="b"/>
              <a:pathLst>
                <a:path w="154" h="2810" extrusionOk="0">
                  <a:moveTo>
                    <a:pt x="0" y="1"/>
                  </a:moveTo>
                  <a:cubicBezTo>
                    <a:pt x="3" y="1160"/>
                    <a:pt x="29" y="2171"/>
                    <a:pt x="50" y="2810"/>
                  </a:cubicBezTo>
                  <a:lnTo>
                    <a:pt x="103" y="2810"/>
                  </a:lnTo>
                  <a:cubicBezTo>
                    <a:pt x="124" y="2171"/>
                    <a:pt x="150" y="1160"/>
                    <a:pt x="15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41"/>
            <p:cNvSpPr/>
            <p:nvPr/>
          </p:nvSpPr>
          <p:spPr>
            <a:xfrm>
              <a:off x="4761216" y="38569"/>
              <a:ext cx="6991" cy="127560"/>
            </a:xfrm>
            <a:custGeom>
              <a:avLst/>
              <a:gdLst/>
              <a:ahLst/>
              <a:cxnLst/>
              <a:rect l="l" t="t" r="r" b="b"/>
              <a:pathLst>
                <a:path w="154" h="2810" extrusionOk="0">
                  <a:moveTo>
                    <a:pt x="1" y="1"/>
                  </a:moveTo>
                  <a:cubicBezTo>
                    <a:pt x="3" y="1160"/>
                    <a:pt x="28" y="2171"/>
                    <a:pt x="50" y="2810"/>
                  </a:cubicBezTo>
                  <a:lnTo>
                    <a:pt x="103" y="2810"/>
                  </a:lnTo>
                  <a:cubicBezTo>
                    <a:pt x="124" y="2171"/>
                    <a:pt x="151" y="1160"/>
                    <a:pt x="15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41"/>
            <p:cNvSpPr/>
            <p:nvPr/>
          </p:nvSpPr>
          <p:spPr>
            <a:xfrm>
              <a:off x="4787364" y="38569"/>
              <a:ext cx="6945" cy="127560"/>
            </a:xfrm>
            <a:custGeom>
              <a:avLst/>
              <a:gdLst/>
              <a:ahLst/>
              <a:cxnLst/>
              <a:rect l="l" t="t" r="r" b="b"/>
              <a:pathLst>
                <a:path w="153" h="2810" extrusionOk="0">
                  <a:moveTo>
                    <a:pt x="1" y="1"/>
                  </a:moveTo>
                  <a:cubicBezTo>
                    <a:pt x="2" y="1160"/>
                    <a:pt x="28" y="2171"/>
                    <a:pt x="50" y="2810"/>
                  </a:cubicBezTo>
                  <a:lnTo>
                    <a:pt x="103" y="2810"/>
                  </a:lnTo>
                  <a:cubicBezTo>
                    <a:pt x="124" y="2171"/>
                    <a:pt x="150" y="1160"/>
                    <a:pt x="15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41"/>
            <p:cNvSpPr/>
            <p:nvPr/>
          </p:nvSpPr>
          <p:spPr>
            <a:xfrm>
              <a:off x="4774244" y="38569"/>
              <a:ext cx="6991" cy="127560"/>
            </a:xfrm>
            <a:custGeom>
              <a:avLst/>
              <a:gdLst/>
              <a:ahLst/>
              <a:cxnLst/>
              <a:rect l="l" t="t" r="r" b="b"/>
              <a:pathLst>
                <a:path w="154" h="2810" extrusionOk="0">
                  <a:moveTo>
                    <a:pt x="1" y="1"/>
                  </a:moveTo>
                  <a:cubicBezTo>
                    <a:pt x="4" y="1160"/>
                    <a:pt x="30" y="2171"/>
                    <a:pt x="51" y="2810"/>
                  </a:cubicBezTo>
                  <a:lnTo>
                    <a:pt x="104" y="2810"/>
                  </a:lnTo>
                  <a:cubicBezTo>
                    <a:pt x="125" y="2171"/>
                    <a:pt x="152" y="1160"/>
                    <a:pt x="15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41"/>
            <p:cNvSpPr/>
            <p:nvPr/>
          </p:nvSpPr>
          <p:spPr>
            <a:xfrm>
              <a:off x="4800392" y="38569"/>
              <a:ext cx="6991" cy="127560"/>
            </a:xfrm>
            <a:custGeom>
              <a:avLst/>
              <a:gdLst/>
              <a:ahLst/>
              <a:cxnLst/>
              <a:rect l="l" t="t" r="r" b="b"/>
              <a:pathLst>
                <a:path w="154" h="2810" extrusionOk="0">
                  <a:moveTo>
                    <a:pt x="1" y="1"/>
                  </a:moveTo>
                  <a:cubicBezTo>
                    <a:pt x="3" y="1160"/>
                    <a:pt x="29" y="2171"/>
                    <a:pt x="51" y="2810"/>
                  </a:cubicBezTo>
                  <a:lnTo>
                    <a:pt x="104" y="2810"/>
                  </a:lnTo>
                  <a:cubicBezTo>
                    <a:pt x="125" y="2171"/>
                    <a:pt x="151" y="1160"/>
                    <a:pt x="15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4412219" y="182335"/>
              <a:ext cx="771443" cy="590407"/>
            </a:xfrm>
            <a:custGeom>
              <a:avLst/>
              <a:gdLst/>
              <a:ahLst/>
              <a:cxnLst/>
              <a:rect l="l" t="t" r="r" b="b"/>
              <a:pathLst>
                <a:path w="16994" h="13006" extrusionOk="0">
                  <a:moveTo>
                    <a:pt x="9410" y="782"/>
                  </a:moveTo>
                  <a:cubicBezTo>
                    <a:pt x="9589" y="782"/>
                    <a:pt x="9736" y="927"/>
                    <a:pt x="9736" y="1108"/>
                  </a:cubicBezTo>
                  <a:cubicBezTo>
                    <a:pt x="9736" y="1287"/>
                    <a:pt x="9589" y="1434"/>
                    <a:pt x="9410" y="1434"/>
                  </a:cubicBezTo>
                  <a:cubicBezTo>
                    <a:pt x="9231" y="1434"/>
                    <a:pt x="9084" y="1287"/>
                    <a:pt x="9084" y="1108"/>
                  </a:cubicBezTo>
                  <a:cubicBezTo>
                    <a:pt x="9084" y="929"/>
                    <a:pt x="9230" y="782"/>
                    <a:pt x="9410" y="782"/>
                  </a:cubicBezTo>
                  <a:close/>
                  <a:moveTo>
                    <a:pt x="16043" y="5318"/>
                  </a:moveTo>
                  <a:cubicBezTo>
                    <a:pt x="16491" y="5318"/>
                    <a:pt x="16854" y="5681"/>
                    <a:pt x="16854" y="6129"/>
                  </a:cubicBezTo>
                  <a:cubicBezTo>
                    <a:pt x="16854" y="6577"/>
                    <a:pt x="16491" y="6940"/>
                    <a:pt x="16043" y="6940"/>
                  </a:cubicBezTo>
                  <a:cubicBezTo>
                    <a:pt x="15595" y="6940"/>
                    <a:pt x="15232" y="6577"/>
                    <a:pt x="15232" y="6129"/>
                  </a:cubicBezTo>
                  <a:cubicBezTo>
                    <a:pt x="15232" y="5680"/>
                    <a:pt x="15595" y="5318"/>
                    <a:pt x="16043" y="5318"/>
                  </a:cubicBezTo>
                  <a:close/>
                  <a:moveTo>
                    <a:pt x="1370" y="7393"/>
                  </a:moveTo>
                  <a:cubicBezTo>
                    <a:pt x="1816" y="7393"/>
                    <a:pt x="2177" y="7754"/>
                    <a:pt x="2177" y="8200"/>
                  </a:cubicBezTo>
                  <a:cubicBezTo>
                    <a:pt x="2177" y="8645"/>
                    <a:pt x="1816" y="9007"/>
                    <a:pt x="1370" y="9007"/>
                  </a:cubicBezTo>
                  <a:cubicBezTo>
                    <a:pt x="925" y="9007"/>
                    <a:pt x="563" y="8645"/>
                    <a:pt x="563" y="8200"/>
                  </a:cubicBezTo>
                  <a:cubicBezTo>
                    <a:pt x="563" y="7754"/>
                    <a:pt x="925" y="7393"/>
                    <a:pt x="1370" y="7393"/>
                  </a:cubicBezTo>
                  <a:close/>
                  <a:moveTo>
                    <a:pt x="7258" y="0"/>
                  </a:moveTo>
                  <a:cubicBezTo>
                    <a:pt x="7164" y="0"/>
                    <a:pt x="7086" y="88"/>
                    <a:pt x="7086" y="196"/>
                  </a:cubicBezTo>
                  <a:lnTo>
                    <a:pt x="7086" y="506"/>
                  </a:lnTo>
                  <a:lnTo>
                    <a:pt x="7086" y="2364"/>
                  </a:lnTo>
                  <a:lnTo>
                    <a:pt x="4533" y="2364"/>
                  </a:lnTo>
                  <a:lnTo>
                    <a:pt x="4533" y="3051"/>
                  </a:lnTo>
                  <a:lnTo>
                    <a:pt x="4533" y="3649"/>
                  </a:lnTo>
                  <a:lnTo>
                    <a:pt x="2698" y="5424"/>
                  </a:lnTo>
                  <a:lnTo>
                    <a:pt x="1238" y="6837"/>
                  </a:lnTo>
                  <a:cubicBezTo>
                    <a:pt x="543" y="6904"/>
                    <a:pt x="0" y="7489"/>
                    <a:pt x="0" y="8201"/>
                  </a:cubicBezTo>
                  <a:cubicBezTo>
                    <a:pt x="0" y="8957"/>
                    <a:pt x="614" y="9571"/>
                    <a:pt x="1370" y="9571"/>
                  </a:cubicBezTo>
                  <a:cubicBezTo>
                    <a:pt x="1668" y="9571"/>
                    <a:pt x="1944" y="9474"/>
                    <a:pt x="2169" y="9312"/>
                  </a:cubicBezTo>
                  <a:lnTo>
                    <a:pt x="2926" y="9154"/>
                  </a:lnTo>
                  <a:cubicBezTo>
                    <a:pt x="2967" y="9146"/>
                    <a:pt x="3009" y="9138"/>
                    <a:pt x="3052" y="9130"/>
                  </a:cubicBezTo>
                  <a:lnTo>
                    <a:pt x="3052" y="12461"/>
                  </a:lnTo>
                  <a:lnTo>
                    <a:pt x="2849" y="12461"/>
                  </a:lnTo>
                  <a:lnTo>
                    <a:pt x="2849" y="12701"/>
                  </a:lnTo>
                  <a:lnTo>
                    <a:pt x="2742" y="12701"/>
                  </a:lnTo>
                  <a:cubicBezTo>
                    <a:pt x="2589" y="12701"/>
                    <a:pt x="2466" y="12826"/>
                    <a:pt x="2466" y="12978"/>
                  </a:cubicBezTo>
                  <a:lnTo>
                    <a:pt x="2466" y="13005"/>
                  </a:lnTo>
                  <a:lnTo>
                    <a:pt x="6977" y="13005"/>
                  </a:lnTo>
                  <a:lnTo>
                    <a:pt x="6977" y="12978"/>
                  </a:lnTo>
                  <a:cubicBezTo>
                    <a:pt x="6977" y="12826"/>
                    <a:pt x="6853" y="12701"/>
                    <a:pt x="6700" y="12701"/>
                  </a:cubicBezTo>
                  <a:lnTo>
                    <a:pt x="6593" y="12701"/>
                  </a:lnTo>
                  <a:lnTo>
                    <a:pt x="6593" y="12460"/>
                  </a:lnTo>
                  <a:lnTo>
                    <a:pt x="6059" y="12460"/>
                  </a:lnTo>
                  <a:lnTo>
                    <a:pt x="6059" y="12701"/>
                  </a:lnTo>
                  <a:lnTo>
                    <a:pt x="5524" y="12701"/>
                  </a:lnTo>
                  <a:lnTo>
                    <a:pt x="5524" y="12460"/>
                  </a:lnTo>
                  <a:lnTo>
                    <a:pt x="4988" y="12460"/>
                  </a:lnTo>
                  <a:lnTo>
                    <a:pt x="4988" y="12701"/>
                  </a:lnTo>
                  <a:lnTo>
                    <a:pt x="4453" y="12701"/>
                  </a:lnTo>
                  <a:lnTo>
                    <a:pt x="4453" y="12460"/>
                  </a:lnTo>
                  <a:lnTo>
                    <a:pt x="3918" y="12460"/>
                  </a:lnTo>
                  <a:lnTo>
                    <a:pt x="3918" y="12701"/>
                  </a:lnTo>
                  <a:lnTo>
                    <a:pt x="3770" y="12701"/>
                  </a:lnTo>
                  <a:lnTo>
                    <a:pt x="3770" y="9043"/>
                  </a:lnTo>
                  <a:cubicBezTo>
                    <a:pt x="4008" y="9025"/>
                    <a:pt x="4254" y="9016"/>
                    <a:pt x="4489" y="9016"/>
                  </a:cubicBezTo>
                  <a:cubicBezTo>
                    <a:pt x="4764" y="9016"/>
                    <a:pt x="5025" y="9029"/>
                    <a:pt x="5240" y="9055"/>
                  </a:cubicBezTo>
                  <a:lnTo>
                    <a:pt x="5984" y="9145"/>
                  </a:lnTo>
                  <a:lnTo>
                    <a:pt x="6390" y="9193"/>
                  </a:lnTo>
                  <a:lnTo>
                    <a:pt x="11298" y="9787"/>
                  </a:lnTo>
                  <a:cubicBezTo>
                    <a:pt x="11374" y="9796"/>
                    <a:pt x="11454" y="9800"/>
                    <a:pt x="11537" y="9800"/>
                  </a:cubicBezTo>
                  <a:cubicBezTo>
                    <a:pt x="12155" y="9800"/>
                    <a:pt x="12941" y="9558"/>
                    <a:pt x="13391" y="9209"/>
                  </a:cubicBezTo>
                  <a:lnTo>
                    <a:pt x="16149" y="7075"/>
                  </a:lnTo>
                  <a:cubicBezTo>
                    <a:pt x="16624" y="7021"/>
                    <a:pt x="16993" y="6619"/>
                    <a:pt x="16993" y="6129"/>
                  </a:cubicBezTo>
                  <a:cubicBezTo>
                    <a:pt x="16993" y="5648"/>
                    <a:pt x="16635" y="5249"/>
                    <a:pt x="16171" y="5186"/>
                  </a:cubicBezTo>
                  <a:lnTo>
                    <a:pt x="13180" y="2663"/>
                  </a:lnTo>
                  <a:cubicBezTo>
                    <a:pt x="13059" y="2560"/>
                    <a:pt x="12917" y="2459"/>
                    <a:pt x="12770" y="2363"/>
                  </a:cubicBezTo>
                  <a:lnTo>
                    <a:pt x="11958" y="2363"/>
                  </a:lnTo>
                  <a:cubicBezTo>
                    <a:pt x="12297" y="2520"/>
                    <a:pt x="12666" y="2742"/>
                    <a:pt x="12928" y="2964"/>
                  </a:cubicBezTo>
                  <a:lnTo>
                    <a:pt x="15654" y="5262"/>
                  </a:lnTo>
                  <a:cubicBezTo>
                    <a:pt x="15322" y="5410"/>
                    <a:pt x="15091" y="5743"/>
                    <a:pt x="15091" y="6130"/>
                  </a:cubicBezTo>
                  <a:cubicBezTo>
                    <a:pt x="15091" y="6507"/>
                    <a:pt x="15311" y="6831"/>
                    <a:pt x="15628" y="6987"/>
                  </a:cubicBezTo>
                  <a:lnTo>
                    <a:pt x="13154" y="8901"/>
                  </a:lnTo>
                  <a:cubicBezTo>
                    <a:pt x="12778" y="9191"/>
                    <a:pt x="12084" y="9409"/>
                    <a:pt x="11540" y="9409"/>
                  </a:cubicBezTo>
                  <a:cubicBezTo>
                    <a:pt x="11472" y="9409"/>
                    <a:pt x="11406" y="9406"/>
                    <a:pt x="11346" y="9399"/>
                  </a:cubicBezTo>
                  <a:lnTo>
                    <a:pt x="9893" y="9223"/>
                  </a:lnTo>
                  <a:cubicBezTo>
                    <a:pt x="9678" y="9267"/>
                    <a:pt x="9456" y="9291"/>
                    <a:pt x="9230" y="9291"/>
                  </a:cubicBezTo>
                  <a:cubicBezTo>
                    <a:pt x="8728" y="9291"/>
                    <a:pt x="8253" y="9176"/>
                    <a:pt x="7828" y="8974"/>
                  </a:cubicBezTo>
                  <a:lnTo>
                    <a:pt x="5290" y="8666"/>
                  </a:lnTo>
                  <a:cubicBezTo>
                    <a:pt x="5068" y="8640"/>
                    <a:pt x="4794" y="8626"/>
                    <a:pt x="4496" y="8626"/>
                  </a:cubicBezTo>
                  <a:cubicBezTo>
                    <a:pt x="3899" y="8626"/>
                    <a:pt x="3283" y="8680"/>
                    <a:pt x="2848" y="8770"/>
                  </a:cubicBezTo>
                  <a:lnTo>
                    <a:pt x="2590" y="8824"/>
                  </a:lnTo>
                  <a:cubicBezTo>
                    <a:pt x="2686" y="8637"/>
                    <a:pt x="2741" y="8425"/>
                    <a:pt x="2741" y="8201"/>
                  </a:cubicBezTo>
                  <a:cubicBezTo>
                    <a:pt x="2741" y="7578"/>
                    <a:pt x="2323" y="7051"/>
                    <a:pt x="1753" y="6887"/>
                  </a:cubicBezTo>
                  <a:lnTo>
                    <a:pt x="4534" y="4195"/>
                  </a:lnTo>
                  <a:lnTo>
                    <a:pt x="4534" y="4288"/>
                  </a:lnTo>
                  <a:lnTo>
                    <a:pt x="6519" y="4288"/>
                  </a:lnTo>
                  <a:cubicBezTo>
                    <a:pt x="6619" y="4139"/>
                    <a:pt x="6727" y="3996"/>
                    <a:pt x="6848" y="3865"/>
                  </a:cubicBezTo>
                  <a:cubicBezTo>
                    <a:pt x="7441" y="3223"/>
                    <a:pt x="8287" y="2821"/>
                    <a:pt x="9230" y="2821"/>
                  </a:cubicBezTo>
                  <a:cubicBezTo>
                    <a:pt x="10172" y="2821"/>
                    <a:pt x="11018" y="3223"/>
                    <a:pt x="11610" y="3865"/>
                  </a:cubicBezTo>
                  <a:cubicBezTo>
                    <a:pt x="11667" y="3928"/>
                    <a:pt x="11721" y="3992"/>
                    <a:pt x="11773" y="4057"/>
                  </a:cubicBezTo>
                  <a:lnTo>
                    <a:pt x="11773" y="3864"/>
                  </a:lnTo>
                  <a:lnTo>
                    <a:pt x="11773" y="2364"/>
                  </a:lnTo>
                  <a:lnTo>
                    <a:pt x="11539" y="2364"/>
                  </a:lnTo>
                  <a:lnTo>
                    <a:pt x="11539" y="506"/>
                  </a:lnTo>
                  <a:lnTo>
                    <a:pt x="11539" y="196"/>
                  </a:lnTo>
                  <a:cubicBezTo>
                    <a:pt x="11539" y="89"/>
                    <a:pt x="11462" y="0"/>
                    <a:pt x="11367" y="0"/>
                  </a:cubicBezTo>
                  <a:cubicBezTo>
                    <a:pt x="11274" y="0"/>
                    <a:pt x="11196" y="88"/>
                    <a:pt x="11196" y="196"/>
                  </a:cubicBezTo>
                  <a:lnTo>
                    <a:pt x="11196" y="506"/>
                  </a:lnTo>
                  <a:lnTo>
                    <a:pt x="11196" y="2364"/>
                  </a:lnTo>
                  <a:lnTo>
                    <a:pt x="9582" y="2364"/>
                  </a:lnTo>
                  <a:lnTo>
                    <a:pt x="9582" y="1565"/>
                  </a:lnTo>
                  <a:cubicBezTo>
                    <a:pt x="9766" y="1495"/>
                    <a:pt x="9899" y="1319"/>
                    <a:pt x="9899" y="1109"/>
                  </a:cubicBezTo>
                  <a:cubicBezTo>
                    <a:pt x="9899" y="899"/>
                    <a:pt x="9767" y="723"/>
                    <a:pt x="9582" y="653"/>
                  </a:cubicBezTo>
                  <a:lnTo>
                    <a:pt x="9582" y="507"/>
                  </a:lnTo>
                  <a:lnTo>
                    <a:pt x="9582" y="197"/>
                  </a:lnTo>
                  <a:cubicBezTo>
                    <a:pt x="9582" y="90"/>
                    <a:pt x="9504" y="2"/>
                    <a:pt x="9410" y="2"/>
                  </a:cubicBezTo>
                  <a:cubicBezTo>
                    <a:pt x="9316" y="2"/>
                    <a:pt x="9239" y="90"/>
                    <a:pt x="9239" y="197"/>
                  </a:cubicBezTo>
                  <a:lnTo>
                    <a:pt x="9239" y="507"/>
                  </a:lnTo>
                  <a:lnTo>
                    <a:pt x="9239" y="653"/>
                  </a:lnTo>
                  <a:cubicBezTo>
                    <a:pt x="9052" y="723"/>
                    <a:pt x="8921" y="899"/>
                    <a:pt x="8921" y="1109"/>
                  </a:cubicBezTo>
                  <a:cubicBezTo>
                    <a:pt x="8921" y="1319"/>
                    <a:pt x="9055" y="1497"/>
                    <a:pt x="9239" y="1565"/>
                  </a:cubicBezTo>
                  <a:lnTo>
                    <a:pt x="9239" y="2364"/>
                  </a:lnTo>
                  <a:lnTo>
                    <a:pt x="7428" y="2364"/>
                  </a:lnTo>
                  <a:lnTo>
                    <a:pt x="7428" y="506"/>
                  </a:lnTo>
                  <a:lnTo>
                    <a:pt x="7428" y="196"/>
                  </a:lnTo>
                  <a:cubicBezTo>
                    <a:pt x="7428" y="89"/>
                    <a:pt x="7351" y="0"/>
                    <a:pt x="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4491751" y="372676"/>
              <a:ext cx="275865" cy="216943"/>
            </a:xfrm>
            <a:custGeom>
              <a:avLst/>
              <a:gdLst/>
              <a:ahLst/>
              <a:cxnLst/>
              <a:rect l="l" t="t" r="r" b="b"/>
              <a:pathLst>
                <a:path w="6077" h="4779" extrusionOk="0">
                  <a:moveTo>
                    <a:pt x="2782" y="0"/>
                  </a:moveTo>
                  <a:lnTo>
                    <a:pt x="1" y="2692"/>
                  </a:lnTo>
                  <a:cubicBezTo>
                    <a:pt x="571" y="2857"/>
                    <a:pt x="989" y="3382"/>
                    <a:pt x="989" y="4007"/>
                  </a:cubicBezTo>
                  <a:cubicBezTo>
                    <a:pt x="989" y="4231"/>
                    <a:pt x="934" y="4442"/>
                    <a:pt x="837" y="4630"/>
                  </a:cubicBezTo>
                  <a:lnTo>
                    <a:pt x="1095" y="4576"/>
                  </a:lnTo>
                  <a:cubicBezTo>
                    <a:pt x="1531" y="4485"/>
                    <a:pt x="2148" y="4431"/>
                    <a:pt x="2744" y="4431"/>
                  </a:cubicBezTo>
                  <a:cubicBezTo>
                    <a:pt x="3040" y="4431"/>
                    <a:pt x="3314" y="4445"/>
                    <a:pt x="3538" y="4472"/>
                  </a:cubicBezTo>
                  <a:lnTo>
                    <a:pt x="6076" y="4779"/>
                  </a:lnTo>
                  <a:cubicBezTo>
                    <a:pt x="5251" y="4383"/>
                    <a:pt x="4622" y="3648"/>
                    <a:pt x="4367" y="2754"/>
                  </a:cubicBezTo>
                  <a:lnTo>
                    <a:pt x="2290" y="3178"/>
                  </a:lnTo>
                  <a:cubicBezTo>
                    <a:pt x="2259" y="3184"/>
                    <a:pt x="2228" y="3187"/>
                    <a:pt x="2199" y="3187"/>
                  </a:cubicBezTo>
                  <a:cubicBezTo>
                    <a:pt x="2075" y="3187"/>
                    <a:pt x="1975" y="3134"/>
                    <a:pt x="1958" y="3052"/>
                  </a:cubicBezTo>
                  <a:cubicBezTo>
                    <a:pt x="1937" y="2951"/>
                    <a:pt x="2053" y="2841"/>
                    <a:pt x="2215" y="2809"/>
                  </a:cubicBezTo>
                  <a:lnTo>
                    <a:pt x="4284" y="2387"/>
                  </a:lnTo>
                  <a:cubicBezTo>
                    <a:pt x="4257" y="2215"/>
                    <a:pt x="4241" y="2041"/>
                    <a:pt x="4241" y="1862"/>
                  </a:cubicBezTo>
                  <a:cubicBezTo>
                    <a:pt x="4241" y="1530"/>
                    <a:pt x="4291" y="1211"/>
                    <a:pt x="4384" y="908"/>
                  </a:cubicBezTo>
                  <a:lnTo>
                    <a:pt x="2782" y="908"/>
                  </a:lnTo>
                  <a:lnTo>
                    <a:pt x="2782" y="94"/>
                  </a:lnTo>
                  <a:lnTo>
                    <a:pt x="27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4437777" y="517985"/>
              <a:ext cx="73268" cy="73268"/>
            </a:xfrm>
            <a:custGeom>
              <a:avLst/>
              <a:gdLst/>
              <a:ahLst/>
              <a:cxnLst/>
              <a:rect l="l" t="t" r="r" b="b"/>
              <a:pathLst>
                <a:path w="1614" h="1614" extrusionOk="0">
                  <a:moveTo>
                    <a:pt x="807" y="0"/>
                  </a:moveTo>
                  <a:cubicBezTo>
                    <a:pt x="362" y="0"/>
                    <a:pt x="0" y="362"/>
                    <a:pt x="0" y="807"/>
                  </a:cubicBezTo>
                  <a:cubicBezTo>
                    <a:pt x="0" y="1253"/>
                    <a:pt x="362" y="1614"/>
                    <a:pt x="807" y="1614"/>
                  </a:cubicBezTo>
                  <a:cubicBezTo>
                    <a:pt x="1253" y="1614"/>
                    <a:pt x="1614" y="1253"/>
                    <a:pt x="1614" y="807"/>
                  </a:cubicBezTo>
                  <a:cubicBezTo>
                    <a:pt x="1614" y="362"/>
                    <a:pt x="1253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5103676" y="423700"/>
              <a:ext cx="73676" cy="73676"/>
            </a:xfrm>
            <a:custGeom>
              <a:avLst/>
              <a:gdLst/>
              <a:ahLst/>
              <a:cxnLst/>
              <a:rect l="l" t="t" r="r" b="b"/>
              <a:pathLst>
                <a:path w="1623" h="1623" extrusionOk="0">
                  <a:moveTo>
                    <a:pt x="811" y="454"/>
                  </a:moveTo>
                  <a:cubicBezTo>
                    <a:pt x="1009" y="454"/>
                    <a:pt x="1169" y="615"/>
                    <a:pt x="1169" y="812"/>
                  </a:cubicBezTo>
                  <a:cubicBezTo>
                    <a:pt x="1169" y="1010"/>
                    <a:pt x="1007" y="1169"/>
                    <a:pt x="811" y="1169"/>
                  </a:cubicBezTo>
                  <a:cubicBezTo>
                    <a:pt x="613" y="1169"/>
                    <a:pt x="453" y="1010"/>
                    <a:pt x="453" y="812"/>
                  </a:cubicBezTo>
                  <a:cubicBezTo>
                    <a:pt x="453" y="614"/>
                    <a:pt x="613" y="454"/>
                    <a:pt x="811" y="454"/>
                  </a:cubicBezTo>
                  <a:close/>
                  <a:moveTo>
                    <a:pt x="811" y="1"/>
                  </a:moveTo>
                  <a:cubicBezTo>
                    <a:pt x="363" y="1"/>
                    <a:pt x="0" y="364"/>
                    <a:pt x="0" y="812"/>
                  </a:cubicBezTo>
                  <a:cubicBezTo>
                    <a:pt x="0" y="1260"/>
                    <a:pt x="363" y="1623"/>
                    <a:pt x="811" y="1623"/>
                  </a:cubicBezTo>
                  <a:cubicBezTo>
                    <a:pt x="1259" y="1623"/>
                    <a:pt x="1622" y="1260"/>
                    <a:pt x="1622" y="812"/>
                  </a:cubicBezTo>
                  <a:cubicBezTo>
                    <a:pt x="1622" y="363"/>
                    <a:pt x="1259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5124195" y="444309"/>
              <a:ext cx="32548" cy="32503"/>
            </a:xfrm>
            <a:custGeom>
              <a:avLst/>
              <a:gdLst/>
              <a:ahLst/>
              <a:cxnLst/>
              <a:rect l="l" t="t" r="r" b="b"/>
              <a:pathLst>
                <a:path w="717" h="716" extrusionOk="0">
                  <a:moveTo>
                    <a:pt x="359" y="0"/>
                  </a:moveTo>
                  <a:cubicBezTo>
                    <a:pt x="162" y="0"/>
                    <a:pt x="1" y="161"/>
                    <a:pt x="1" y="358"/>
                  </a:cubicBezTo>
                  <a:cubicBezTo>
                    <a:pt x="1" y="556"/>
                    <a:pt x="162" y="715"/>
                    <a:pt x="359" y="715"/>
                  </a:cubicBezTo>
                  <a:cubicBezTo>
                    <a:pt x="557" y="715"/>
                    <a:pt x="717" y="556"/>
                    <a:pt x="717" y="358"/>
                  </a:cubicBezTo>
                  <a:cubicBezTo>
                    <a:pt x="717" y="160"/>
                    <a:pt x="555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4977523" y="452480"/>
              <a:ext cx="89701" cy="16433"/>
            </a:xfrm>
            <a:custGeom>
              <a:avLst/>
              <a:gdLst/>
              <a:ahLst/>
              <a:cxnLst/>
              <a:rect l="l" t="t" r="r" b="b"/>
              <a:pathLst>
                <a:path w="1976" h="362" extrusionOk="0">
                  <a:moveTo>
                    <a:pt x="9" y="0"/>
                  </a:moveTo>
                  <a:cubicBezTo>
                    <a:pt x="10" y="35"/>
                    <a:pt x="11" y="69"/>
                    <a:pt x="11" y="104"/>
                  </a:cubicBezTo>
                  <a:cubicBezTo>
                    <a:pt x="11" y="191"/>
                    <a:pt x="8" y="277"/>
                    <a:pt x="0" y="361"/>
                  </a:cubicBezTo>
                  <a:lnTo>
                    <a:pt x="1688" y="361"/>
                  </a:lnTo>
                  <a:cubicBezTo>
                    <a:pt x="1846" y="361"/>
                    <a:pt x="1976" y="279"/>
                    <a:pt x="1976" y="182"/>
                  </a:cubicBezTo>
                  <a:cubicBezTo>
                    <a:pt x="1976" y="83"/>
                    <a:pt x="1846" y="0"/>
                    <a:pt x="1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4579636" y="480988"/>
              <a:ext cx="110310" cy="36361"/>
            </a:xfrm>
            <a:custGeom>
              <a:avLst/>
              <a:gdLst/>
              <a:ahLst/>
              <a:cxnLst/>
              <a:rect l="l" t="t" r="r" b="b"/>
              <a:pathLst>
                <a:path w="2430" h="801" extrusionOk="0">
                  <a:moveTo>
                    <a:pt x="2346" y="1"/>
                  </a:moveTo>
                  <a:lnTo>
                    <a:pt x="276" y="423"/>
                  </a:lnTo>
                  <a:cubicBezTo>
                    <a:pt x="116" y="455"/>
                    <a:pt x="1" y="565"/>
                    <a:pt x="21" y="666"/>
                  </a:cubicBezTo>
                  <a:cubicBezTo>
                    <a:pt x="38" y="749"/>
                    <a:pt x="140" y="800"/>
                    <a:pt x="264" y="800"/>
                  </a:cubicBezTo>
                  <a:cubicBezTo>
                    <a:pt x="293" y="800"/>
                    <a:pt x="323" y="798"/>
                    <a:pt x="353" y="792"/>
                  </a:cubicBezTo>
                  <a:lnTo>
                    <a:pt x="2430" y="368"/>
                  </a:lnTo>
                  <a:cubicBezTo>
                    <a:pt x="2395" y="248"/>
                    <a:pt x="2367" y="125"/>
                    <a:pt x="2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4932128" y="551941"/>
              <a:ext cx="42535" cy="37950"/>
            </a:xfrm>
            <a:custGeom>
              <a:avLst/>
              <a:gdLst/>
              <a:ahLst/>
              <a:cxnLst/>
              <a:rect l="l" t="t" r="r" b="b"/>
              <a:pathLst>
                <a:path w="937" h="836" extrusionOk="0">
                  <a:moveTo>
                    <a:pt x="246" y="1"/>
                  </a:moveTo>
                  <a:cubicBezTo>
                    <a:pt x="171" y="92"/>
                    <a:pt x="87" y="180"/>
                    <a:pt x="1" y="261"/>
                  </a:cubicBezTo>
                  <a:lnTo>
                    <a:pt x="535" y="736"/>
                  </a:lnTo>
                  <a:cubicBezTo>
                    <a:pt x="608" y="801"/>
                    <a:pt x="693" y="835"/>
                    <a:pt x="763" y="835"/>
                  </a:cubicBezTo>
                  <a:cubicBezTo>
                    <a:pt x="807" y="835"/>
                    <a:pt x="845" y="821"/>
                    <a:pt x="871" y="793"/>
                  </a:cubicBezTo>
                  <a:cubicBezTo>
                    <a:pt x="936" y="719"/>
                    <a:pt x="893" y="573"/>
                    <a:pt x="774" y="468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4617949" y="310258"/>
              <a:ext cx="360073" cy="293842"/>
            </a:xfrm>
            <a:custGeom>
              <a:avLst/>
              <a:gdLst/>
              <a:ahLst/>
              <a:cxnLst/>
              <a:rect l="l" t="t" r="r" b="b"/>
              <a:pathLst>
                <a:path w="7932" h="6473" extrusionOk="0">
                  <a:moveTo>
                    <a:pt x="4696" y="183"/>
                  </a:moveTo>
                  <a:cubicBezTo>
                    <a:pt x="6384" y="183"/>
                    <a:pt x="7751" y="1551"/>
                    <a:pt x="7751" y="3237"/>
                  </a:cubicBezTo>
                  <a:cubicBezTo>
                    <a:pt x="7751" y="4923"/>
                    <a:pt x="6383" y="6291"/>
                    <a:pt x="4696" y="6291"/>
                  </a:cubicBezTo>
                  <a:cubicBezTo>
                    <a:pt x="3008" y="6291"/>
                    <a:pt x="1641" y="4924"/>
                    <a:pt x="1641" y="3237"/>
                  </a:cubicBezTo>
                  <a:cubicBezTo>
                    <a:pt x="1641" y="1551"/>
                    <a:pt x="3008" y="183"/>
                    <a:pt x="4696" y="183"/>
                  </a:cubicBezTo>
                  <a:close/>
                  <a:moveTo>
                    <a:pt x="4697" y="0"/>
                  </a:moveTo>
                  <a:cubicBezTo>
                    <a:pt x="3755" y="0"/>
                    <a:pt x="2907" y="403"/>
                    <a:pt x="2315" y="1044"/>
                  </a:cubicBezTo>
                  <a:cubicBezTo>
                    <a:pt x="2194" y="1176"/>
                    <a:pt x="2083" y="1317"/>
                    <a:pt x="1986" y="1468"/>
                  </a:cubicBezTo>
                  <a:lnTo>
                    <a:pt x="1" y="1468"/>
                  </a:lnTo>
                  <a:lnTo>
                    <a:pt x="1" y="2282"/>
                  </a:lnTo>
                  <a:lnTo>
                    <a:pt x="1602" y="2282"/>
                  </a:lnTo>
                  <a:cubicBezTo>
                    <a:pt x="1510" y="2584"/>
                    <a:pt x="1460" y="2904"/>
                    <a:pt x="1460" y="3236"/>
                  </a:cubicBezTo>
                  <a:cubicBezTo>
                    <a:pt x="1460" y="3414"/>
                    <a:pt x="1475" y="3589"/>
                    <a:pt x="1503" y="3760"/>
                  </a:cubicBezTo>
                  <a:cubicBezTo>
                    <a:pt x="1523" y="3885"/>
                    <a:pt x="1552" y="4008"/>
                    <a:pt x="1587" y="4128"/>
                  </a:cubicBezTo>
                  <a:cubicBezTo>
                    <a:pt x="1842" y="5022"/>
                    <a:pt x="2472" y="5758"/>
                    <a:pt x="3296" y="6154"/>
                  </a:cubicBezTo>
                  <a:cubicBezTo>
                    <a:pt x="3721" y="6358"/>
                    <a:pt x="4196" y="6472"/>
                    <a:pt x="4698" y="6472"/>
                  </a:cubicBezTo>
                  <a:cubicBezTo>
                    <a:pt x="4925" y="6472"/>
                    <a:pt x="5147" y="6448"/>
                    <a:pt x="5360" y="6404"/>
                  </a:cubicBezTo>
                  <a:cubicBezTo>
                    <a:pt x="5958" y="6278"/>
                    <a:pt x="6494" y="5989"/>
                    <a:pt x="6921" y="5584"/>
                  </a:cubicBezTo>
                  <a:cubicBezTo>
                    <a:pt x="7008" y="5502"/>
                    <a:pt x="7092" y="5414"/>
                    <a:pt x="7169" y="5324"/>
                  </a:cubicBezTo>
                  <a:cubicBezTo>
                    <a:pt x="7593" y="4821"/>
                    <a:pt x="7868" y="4188"/>
                    <a:pt x="7921" y="3493"/>
                  </a:cubicBezTo>
                  <a:cubicBezTo>
                    <a:pt x="7928" y="3409"/>
                    <a:pt x="7932" y="3322"/>
                    <a:pt x="7932" y="3236"/>
                  </a:cubicBezTo>
                  <a:cubicBezTo>
                    <a:pt x="7932" y="3201"/>
                    <a:pt x="7931" y="3167"/>
                    <a:pt x="7930" y="3132"/>
                  </a:cubicBezTo>
                  <a:cubicBezTo>
                    <a:pt x="7907" y="2418"/>
                    <a:pt x="7653" y="1761"/>
                    <a:pt x="7239" y="1236"/>
                  </a:cubicBezTo>
                  <a:cubicBezTo>
                    <a:pt x="7187" y="1170"/>
                    <a:pt x="7134" y="1105"/>
                    <a:pt x="7076" y="1043"/>
                  </a:cubicBezTo>
                  <a:cubicBezTo>
                    <a:pt x="6486" y="404"/>
                    <a:pt x="5638" y="0"/>
                    <a:pt x="469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4692443" y="318520"/>
              <a:ext cx="277363" cy="277318"/>
            </a:xfrm>
            <a:custGeom>
              <a:avLst/>
              <a:gdLst/>
              <a:ahLst/>
              <a:cxnLst/>
              <a:rect l="l" t="t" r="r" b="b"/>
              <a:pathLst>
                <a:path w="6110" h="6109" extrusionOk="0">
                  <a:moveTo>
                    <a:pt x="3057" y="470"/>
                  </a:moveTo>
                  <a:cubicBezTo>
                    <a:pt x="3448" y="470"/>
                    <a:pt x="3818" y="560"/>
                    <a:pt x="4150" y="715"/>
                  </a:cubicBezTo>
                  <a:cubicBezTo>
                    <a:pt x="4109" y="786"/>
                    <a:pt x="4083" y="868"/>
                    <a:pt x="4083" y="957"/>
                  </a:cubicBezTo>
                  <a:cubicBezTo>
                    <a:pt x="4083" y="1226"/>
                    <a:pt x="4301" y="1446"/>
                    <a:pt x="4571" y="1446"/>
                  </a:cubicBezTo>
                  <a:cubicBezTo>
                    <a:pt x="4715" y="1446"/>
                    <a:pt x="4844" y="1381"/>
                    <a:pt x="4934" y="1281"/>
                  </a:cubicBezTo>
                  <a:cubicBezTo>
                    <a:pt x="5372" y="1745"/>
                    <a:pt x="5642" y="2368"/>
                    <a:pt x="5642" y="3056"/>
                  </a:cubicBezTo>
                  <a:cubicBezTo>
                    <a:pt x="5641" y="3924"/>
                    <a:pt x="5213" y="4689"/>
                    <a:pt x="4558" y="5159"/>
                  </a:cubicBezTo>
                  <a:cubicBezTo>
                    <a:pt x="4475" y="5010"/>
                    <a:pt x="4317" y="4909"/>
                    <a:pt x="4134" y="4909"/>
                  </a:cubicBezTo>
                  <a:cubicBezTo>
                    <a:pt x="3865" y="4909"/>
                    <a:pt x="3647" y="5126"/>
                    <a:pt x="3647" y="5396"/>
                  </a:cubicBezTo>
                  <a:cubicBezTo>
                    <a:pt x="3647" y="5455"/>
                    <a:pt x="3659" y="5512"/>
                    <a:pt x="3679" y="5564"/>
                  </a:cubicBezTo>
                  <a:cubicBezTo>
                    <a:pt x="3478" y="5613"/>
                    <a:pt x="3272" y="5643"/>
                    <a:pt x="3057" y="5643"/>
                  </a:cubicBezTo>
                  <a:cubicBezTo>
                    <a:pt x="1628" y="5643"/>
                    <a:pt x="470" y="4484"/>
                    <a:pt x="470" y="3056"/>
                  </a:cubicBezTo>
                  <a:cubicBezTo>
                    <a:pt x="470" y="1629"/>
                    <a:pt x="1628" y="470"/>
                    <a:pt x="3057" y="470"/>
                  </a:cubicBezTo>
                  <a:close/>
                  <a:moveTo>
                    <a:pt x="3056" y="1"/>
                  </a:moveTo>
                  <a:cubicBezTo>
                    <a:pt x="1368" y="1"/>
                    <a:pt x="0" y="1369"/>
                    <a:pt x="0" y="3055"/>
                  </a:cubicBezTo>
                  <a:cubicBezTo>
                    <a:pt x="0" y="4741"/>
                    <a:pt x="1368" y="6109"/>
                    <a:pt x="3056" y="6109"/>
                  </a:cubicBezTo>
                  <a:cubicBezTo>
                    <a:pt x="4743" y="6109"/>
                    <a:pt x="6110" y="4742"/>
                    <a:pt x="6110" y="3055"/>
                  </a:cubicBezTo>
                  <a:cubicBezTo>
                    <a:pt x="6110" y="1369"/>
                    <a:pt x="4743" y="1"/>
                    <a:pt x="3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4713688" y="339764"/>
              <a:ext cx="234874" cy="234828"/>
            </a:xfrm>
            <a:custGeom>
              <a:avLst/>
              <a:gdLst/>
              <a:ahLst/>
              <a:cxnLst/>
              <a:rect l="l" t="t" r="r" b="b"/>
              <a:pathLst>
                <a:path w="5174" h="5173" extrusionOk="0">
                  <a:moveTo>
                    <a:pt x="2588" y="607"/>
                  </a:moveTo>
                  <a:cubicBezTo>
                    <a:pt x="3681" y="607"/>
                    <a:pt x="4567" y="1493"/>
                    <a:pt x="4567" y="2587"/>
                  </a:cubicBezTo>
                  <a:cubicBezTo>
                    <a:pt x="4567" y="3681"/>
                    <a:pt x="3681" y="4566"/>
                    <a:pt x="2588" y="4566"/>
                  </a:cubicBezTo>
                  <a:cubicBezTo>
                    <a:pt x="1494" y="4566"/>
                    <a:pt x="607" y="3681"/>
                    <a:pt x="607" y="2587"/>
                  </a:cubicBezTo>
                  <a:cubicBezTo>
                    <a:pt x="607" y="1494"/>
                    <a:pt x="1493" y="607"/>
                    <a:pt x="2588" y="607"/>
                  </a:cubicBezTo>
                  <a:close/>
                  <a:moveTo>
                    <a:pt x="2588" y="1"/>
                  </a:moveTo>
                  <a:cubicBezTo>
                    <a:pt x="1159" y="1"/>
                    <a:pt x="1" y="1159"/>
                    <a:pt x="1" y="2587"/>
                  </a:cubicBezTo>
                  <a:cubicBezTo>
                    <a:pt x="1" y="4015"/>
                    <a:pt x="1158" y="5173"/>
                    <a:pt x="2588" y="5173"/>
                  </a:cubicBezTo>
                  <a:cubicBezTo>
                    <a:pt x="2802" y="5173"/>
                    <a:pt x="3010" y="5144"/>
                    <a:pt x="3210" y="5094"/>
                  </a:cubicBezTo>
                  <a:cubicBezTo>
                    <a:pt x="3190" y="5041"/>
                    <a:pt x="3178" y="4986"/>
                    <a:pt x="3178" y="4927"/>
                  </a:cubicBezTo>
                  <a:cubicBezTo>
                    <a:pt x="3178" y="4658"/>
                    <a:pt x="3395" y="4439"/>
                    <a:pt x="3665" y="4439"/>
                  </a:cubicBezTo>
                  <a:cubicBezTo>
                    <a:pt x="3849" y="4439"/>
                    <a:pt x="4006" y="4540"/>
                    <a:pt x="4088" y="4690"/>
                  </a:cubicBezTo>
                  <a:cubicBezTo>
                    <a:pt x="4744" y="4220"/>
                    <a:pt x="5173" y="3455"/>
                    <a:pt x="5173" y="2587"/>
                  </a:cubicBezTo>
                  <a:cubicBezTo>
                    <a:pt x="5173" y="1899"/>
                    <a:pt x="4903" y="1274"/>
                    <a:pt x="4465" y="811"/>
                  </a:cubicBezTo>
                  <a:cubicBezTo>
                    <a:pt x="4374" y="911"/>
                    <a:pt x="4246" y="976"/>
                    <a:pt x="4102" y="976"/>
                  </a:cubicBezTo>
                  <a:cubicBezTo>
                    <a:pt x="3833" y="976"/>
                    <a:pt x="3614" y="757"/>
                    <a:pt x="3614" y="488"/>
                  </a:cubicBezTo>
                  <a:cubicBezTo>
                    <a:pt x="3614" y="400"/>
                    <a:pt x="3639" y="318"/>
                    <a:pt x="3681" y="246"/>
                  </a:cubicBezTo>
                  <a:cubicBezTo>
                    <a:pt x="3349" y="91"/>
                    <a:pt x="2979" y="1"/>
                    <a:pt x="2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4617995" y="191187"/>
              <a:ext cx="115939" cy="98462"/>
            </a:xfrm>
            <a:custGeom>
              <a:avLst/>
              <a:gdLst/>
              <a:ahLst/>
              <a:cxnLst/>
              <a:rect l="l" t="t" r="r" b="b"/>
              <a:pathLst>
                <a:path w="2554" h="2169" extrusionOk="0">
                  <a:moveTo>
                    <a:pt x="1684" y="1"/>
                  </a:moveTo>
                  <a:lnTo>
                    <a:pt x="1684" y="311"/>
                  </a:lnTo>
                  <a:lnTo>
                    <a:pt x="1684" y="1647"/>
                  </a:lnTo>
                  <a:lnTo>
                    <a:pt x="1" y="1647"/>
                  </a:lnTo>
                  <a:lnTo>
                    <a:pt x="1" y="2169"/>
                  </a:lnTo>
                  <a:lnTo>
                    <a:pt x="2554" y="2169"/>
                  </a:lnTo>
                  <a:lnTo>
                    <a:pt x="2554" y="311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4749413" y="191232"/>
              <a:ext cx="82256" cy="98416"/>
            </a:xfrm>
            <a:custGeom>
              <a:avLst/>
              <a:gdLst/>
              <a:ahLst/>
              <a:cxnLst/>
              <a:rect l="l" t="t" r="r" b="b"/>
              <a:pathLst>
                <a:path w="1812" h="2168" extrusionOk="0">
                  <a:moveTo>
                    <a:pt x="3" y="1"/>
                  </a:moveTo>
                  <a:lnTo>
                    <a:pt x="3" y="310"/>
                  </a:lnTo>
                  <a:lnTo>
                    <a:pt x="0" y="310"/>
                  </a:lnTo>
                  <a:lnTo>
                    <a:pt x="0" y="2168"/>
                  </a:lnTo>
                  <a:lnTo>
                    <a:pt x="1811" y="2168"/>
                  </a:lnTo>
                  <a:lnTo>
                    <a:pt x="1811" y="1369"/>
                  </a:lnTo>
                  <a:cubicBezTo>
                    <a:pt x="1624" y="1299"/>
                    <a:pt x="1493" y="1123"/>
                    <a:pt x="1493" y="913"/>
                  </a:cubicBezTo>
                  <a:cubicBezTo>
                    <a:pt x="1493" y="703"/>
                    <a:pt x="1627" y="526"/>
                    <a:pt x="1811" y="457"/>
                  </a:cubicBezTo>
                  <a:lnTo>
                    <a:pt x="1811" y="311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4847149" y="191096"/>
              <a:ext cx="73313" cy="98507"/>
            </a:xfrm>
            <a:custGeom>
              <a:avLst/>
              <a:gdLst/>
              <a:ahLst/>
              <a:cxnLst/>
              <a:rect l="l" t="t" r="r" b="b"/>
              <a:pathLst>
                <a:path w="1615" h="2170" extrusionOk="0">
                  <a:moveTo>
                    <a:pt x="1" y="0"/>
                  </a:moveTo>
                  <a:lnTo>
                    <a:pt x="1" y="313"/>
                  </a:lnTo>
                  <a:lnTo>
                    <a:pt x="1" y="458"/>
                  </a:lnTo>
                  <a:cubicBezTo>
                    <a:pt x="185" y="529"/>
                    <a:pt x="318" y="705"/>
                    <a:pt x="318" y="915"/>
                  </a:cubicBezTo>
                  <a:cubicBezTo>
                    <a:pt x="318" y="1125"/>
                    <a:pt x="186" y="1302"/>
                    <a:pt x="1" y="1370"/>
                  </a:cubicBezTo>
                  <a:lnTo>
                    <a:pt x="1" y="2170"/>
                  </a:lnTo>
                  <a:lnTo>
                    <a:pt x="1614" y="2170"/>
                  </a:lnTo>
                  <a:lnTo>
                    <a:pt x="1614" y="31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4861403" y="191187"/>
              <a:ext cx="261611" cy="418360"/>
            </a:xfrm>
            <a:custGeom>
              <a:avLst/>
              <a:gdLst/>
              <a:ahLst/>
              <a:cxnLst/>
              <a:rect l="l" t="t" r="r" b="b"/>
              <a:pathLst>
                <a:path w="5763" h="9216" extrusionOk="0">
                  <a:moveTo>
                    <a:pt x="1643" y="1"/>
                  </a:moveTo>
                  <a:lnTo>
                    <a:pt x="1643" y="311"/>
                  </a:lnTo>
                  <a:lnTo>
                    <a:pt x="1643" y="2169"/>
                  </a:lnTo>
                  <a:lnTo>
                    <a:pt x="1877" y="2169"/>
                  </a:lnTo>
                  <a:lnTo>
                    <a:pt x="1877" y="3669"/>
                  </a:lnTo>
                  <a:lnTo>
                    <a:pt x="1877" y="3861"/>
                  </a:lnTo>
                  <a:cubicBezTo>
                    <a:pt x="2291" y="4388"/>
                    <a:pt x="2546" y="5042"/>
                    <a:pt x="2568" y="5759"/>
                  </a:cubicBezTo>
                  <a:lnTo>
                    <a:pt x="4247" y="5759"/>
                  </a:lnTo>
                  <a:cubicBezTo>
                    <a:pt x="4405" y="5759"/>
                    <a:pt x="4535" y="5840"/>
                    <a:pt x="4535" y="5939"/>
                  </a:cubicBezTo>
                  <a:cubicBezTo>
                    <a:pt x="4535" y="6038"/>
                    <a:pt x="4405" y="6118"/>
                    <a:pt x="4247" y="6118"/>
                  </a:cubicBezTo>
                  <a:lnTo>
                    <a:pt x="2560" y="6118"/>
                  </a:lnTo>
                  <a:cubicBezTo>
                    <a:pt x="2506" y="6813"/>
                    <a:pt x="2232" y="7447"/>
                    <a:pt x="1808" y="7949"/>
                  </a:cubicBezTo>
                  <a:lnTo>
                    <a:pt x="2335" y="8416"/>
                  </a:lnTo>
                  <a:cubicBezTo>
                    <a:pt x="2453" y="8522"/>
                    <a:pt x="2496" y="8668"/>
                    <a:pt x="2431" y="8741"/>
                  </a:cubicBezTo>
                  <a:cubicBezTo>
                    <a:pt x="2405" y="8770"/>
                    <a:pt x="2366" y="8783"/>
                    <a:pt x="2322" y="8783"/>
                  </a:cubicBezTo>
                  <a:cubicBezTo>
                    <a:pt x="2252" y="8783"/>
                    <a:pt x="2168" y="8749"/>
                    <a:pt x="2096" y="8685"/>
                  </a:cubicBezTo>
                  <a:lnTo>
                    <a:pt x="1561" y="8210"/>
                  </a:lnTo>
                  <a:cubicBezTo>
                    <a:pt x="1134" y="8614"/>
                    <a:pt x="597" y="8904"/>
                    <a:pt x="0" y="9029"/>
                  </a:cubicBezTo>
                  <a:lnTo>
                    <a:pt x="1454" y="9205"/>
                  </a:lnTo>
                  <a:cubicBezTo>
                    <a:pt x="1513" y="9212"/>
                    <a:pt x="1579" y="9215"/>
                    <a:pt x="1647" y="9215"/>
                  </a:cubicBezTo>
                  <a:cubicBezTo>
                    <a:pt x="2193" y="9215"/>
                    <a:pt x="2885" y="8997"/>
                    <a:pt x="3261" y="8707"/>
                  </a:cubicBezTo>
                  <a:lnTo>
                    <a:pt x="5736" y="6792"/>
                  </a:lnTo>
                  <a:cubicBezTo>
                    <a:pt x="5417" y="6637"/>
                    <a:pt x="5199" y="6312"/>
                    <a:pt x="5199" y="5935"/>
                  </a:cubicBezTo>
                  <a:cubicBezTo>
                    <a:pt x="5199" y="5548"/>
                    <a:pt x="5431" y="5215"/>
                    <a:pt x="5762" y="5066"/>
                  </a:cubicBezTo>
                  <a:lnTo>
                    <a:pt x="3036" y="2769"/>
                  </a:lnTo>
                  <a:cubicBezTo>
                    <a:pt x="2775" y="2548"/>
                    <a:pt x="2404" y="2324"/>
                    <a:pt x="2066" y="2169"/>
                  </a:cubicBezTo>
                  <a:lnTo>
                    <a:pt x="3444" y="2169"/>
                  </a:lnTo>
                  <a:lnTo>
                    <a:pt x="3444" y="310"/>
                  </a:lnTo>
                  <a:lnTo>
                    <a:pt x="3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4824588" y="217788"/>
              <a:ext cx="29598" cy="29598"/>
            </a:xfrm>
            <a:custGeom>
              <a:avLst/>
              <a:gdLst/>
              <a:ahLst/>
              <a:cxnLst/>
              <a:rect l="l" t="t" r="r" b="b"/>
              <a:pathLst>
                <a:path w="652" h="652" extrusionOk="0">
                  <a:moveTo>
                    <a:pt x="326" y="1"/>
                  </a:moveTo>
                  <a:cubicBezTo>
                    <a:pt x="146" y="1"/>
                    <a:pt x="0" y="146"/>
                    <a:pt x="0" y="327"/>
                  </a:cubicBezTo>
                  <a:cubicBezTo>
                    <a:pt x="0" y="506"/>
                    <a:pt x="146" y="652"/>
                    <a:pt x="326" y="652"/>
                  </a:cubicBezTo>
                  <a:cubicBezTo>
                    <a:pt x="506" y="652"/>
                    <a:pt x="652" y="506"/>
                    <a:pt x="652" y="327"/>
                  </a:cubicBezTo>
                  <a:cubicBezTo>
                    <a:pt x="652" y="146"/>
                    <a:pt x="506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5017652" y="182335"/>
              <a:ext cx="110083" cy="116166"/>
            </a:xfrm>
            <a:custGeom>
              <a:avLst/>
              <a:gdLst/>
              <a:ahLst/>
              <a:cxnLst/>
              <a:rect l="l" t="t" r="r" b="b"/>
              <a:pathLst>
                <a:path w="2425" h="2559" extrusionOk="0">
                  <a:moveTo>
                    <a:pt x="0" y="0"/>
                  </a:moveTo>
                  <a:lnTo>
                    <a:pt x="0" y="196"/>
                  </a:lnTo>
                  <a:lnTo>
                    <a:pt x="0" y="506"/>
                  </a:lnTo>
                  <a:lnTo>
                    <a:pt x="0" y="2364"/>
                  </a:lnTo>
                  <a:lnTo>
                    <a:pt x="0" y="2559"/>
                  </a:lnTo>
                  <a:lnTo>
                    <a:pt x="2032" y="2559"/>
                  </a:lnTo>
                  <a:cubicBezTo>
                    <a:pt x="2247" y="2559"/>
                    <a:pt x="2425" y="2383"/>
                    <a:pt x="2425" y="2168"/>
                  </a:cubicBezTo>
                  <a:lnTo>
                    <a:pt x="2425" y="392"/>
                  </a:lnTo>
                  <a:cubicBezTo>
                    <a:pt x="2425" y="177"/>
                    <a:pt x="2247" y="0"/>
                    <a:pt x="2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4741242" y="367319"/>
              <a:ext cx="179810" cy="179764"/>
            </a:xfrm>
            <a:custGeom>
              <a:avLst/>
              <a:gdLst/>
              <a:ahLst/>
              <a:cxnLst/>
              <a:rect l="l" t="t" r="r" b="b"/>
              <a:pathLst>
                <a:path w="3961" h="3960" extrusionOk="0">
                  <a:moveTo>
                    <a:pt x="1981" y="953"/>
                  </a:moveTo>
                  <a:cubicBezTo>
                    <a:pt x="2547" y="953"/>
                    <a:pt x="3007" y="1413"/>
                    <a:pt x="3007" y="1980"/>
                  </a:cubicBezTo>
                  <a:cubicBezTo>
                    <a:pt x="3007" y="2547"/>
                    <a:pt x="2548" y="3007"/>
                    <a:pt x="1981" y="3007"/>
                  </a:cubicBezTo>
                  <a:cubicBezTo>
                    <a:pt x="1413" y="3007"/>
                    <a:pt x="953" y="2547"/>
                    <a:pt x="953" y="1980"/>
                  </a:cubicBezTo>
                  <a:cubicBezTo>
                    <a:pt x="953" y="1413"/>
                    <a:pt x="1413" y="953"/>
                    <a:pt x="1981" y="953"/>
                  </a:cubicBezTo>
                  <a:close/>
                  <a:moveTo>
                    <a:pt x="1981" y="0"/>
                  </a:moveTo>
                  <a:cubicBezTo>
                    <a:pt x="887" y="0"/>
                    <a:pt x="0" y="886"/>
                    <a:pt x="0" y="1980"/>
                  </a:cubicBezTo>
                  <a:cubicBezTo>
                    <a:pt x="0" y="3072"/>
                    <a:pt x="886" y="3959"/>
                    <a:pt x="1981" y="3959"/>
                  </a:cubicBezTo>
                  <a:cubicBezTo>
                    <a:pt x="3074" y="3959"/>
                    <a:pt x="3960" y="3074"/>
                    <a:pt x="3960" y="1980"/>
                  </a:cubicBezTo>
                  <a:cubicBezTo>
                    <a:pt x="3960" y="887"/>
                    <a:pt x="3074" y="0"/>
                    <a:pt x="1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4784504" y="410535"/>
              <a:ext cx="93241" cy="93287"/>
            </a:xfrm>
            <a:custGeom>
              <a:avLst/>
              <a:gdLst/>
              <a:ahLst/>
              <a:cxnLst/>
              <a:rect l="l" t="t" r="r" b="b"/>
              <a:pathLst>
                <a:path w="2054" h="2055" extrusionOk="0">
                  <a:moveTo>
                    <a:pt x="1028" y="1"/>
                  </a:moveTo>
                  <a:cubicBezTo>
                    <a:pt x="460" y="1"/>
                    <a:pt x="0" y="461"/>
                    <a:pt x="0" y="1028"/>
                  </a:cubicBezTo>
                  <a:cubicBezTo>
                    <a:pt x="0" y="1595"/>
                    <a:pt x="460" y="2055"/>
                    <a:pt x="1028" y="2055"/>
                  </a:cubicBezTo>
                  <a:cubicBezTo>
                    <a:pt x="1594" y="2055"/>
                    <a:pt x="2054" y="1595"/>
                    <a:pt x="2054" y="1028"/>
                  </a:cubicBezTo>
                  <a:cubicBezTo>
                    <a:pt x="2054" y="461"/>
                    <a:pt x="1595" y="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3111562" y="759532"/>
              <a:ext cx="383088" cy="383452"/>
            </a:xfrm>
            <a:custGeom>
              <a:avLst/>
              <a:gdLst/>
              <a:ahLst/>
              <a:cxnLst/>
              <a:rect l="l" t="t" r="r" b="b"/>
              <a:pathLst>
                <a:path w="8439" h="8447" extrusionOk="0">
                  <a:moveTo>
                    <a:pt x="4216" y="2657"/>
                  </a:moveTo>
                  <a:cubicBezTo>
                    <a:pt x="5079" y="2657"/>
                    <a:pt x="5780" y="3357"/>
                    <a:pt x="5780" y="4222"/>
                  </a:cubicBezTo>
                  <a:cubicBezTo>
                    <a:pt x="5780" y="5086"/>
                    <a:pt x="5080" y="5787"/>
                    <a:pt x="4216" y="5787"/>
                  </a:cubicBezTo>
                  <a:cubicBezTo>
                    <a:pt x="3351" y="5787"/>
                    <a:pt x="2651" y="5087"/>
                    <a:pt x="2651" y="4222"/>
                  </a:cubicBezTo>
                  <a:cubicBezTo>
                    <a:pt x="2649" y="3357"/>
                    <a:pt x="3351" y="2657"/>
                    <a:pt x="4216" y="2657"/>
                  </a:cubicBezTo>
                  <a:close/>
                  <a:moveTo>
                    <a:pt x="2468" y="0"/>
                  </a:moveTo>
                  <a:lnTo>
                    <a:pt x="2468" y="1822"/>
                  </a:lnTo>
                  <a:cubicBezTo>
                    <a:pt x="2468" y="2167"/>
                    <a:pt x="2196" y="2451"/>
                    <a:pt x="1854" y="2472"/>
                  </a:cubicBezTo>
                  <a:cubicBezTo>
                    <a:pt x="1842" y="2473"/>
                    <a:pt x="1828" y="2476"/>
                    <a:pt x="1814" y="2476"/>
                  </a:cubicBezTo>
                  <a:lnTo>
                    <a:pt x="0" y="2476"/>
                  </a:lnTo>
                  <a:lnTo>
                    <a:pt x="0" y="2800"/>
                  </a:lnTo>
                  <a:lnTo>
                    <a:pt x="0" y="5645"/>
                  </a:lnTo>
                  <a:lnTo>
                    <a:pt x="0" y="5969"/>
                  </a:lnTo>
                  <a:lnTo>
                    <a:pt x="1814" y="5969"/>
                  </a:lnTo>
                  <a:cubicBezTo>
                    <a:pt x="1827" y="5969"/>
                    <a:pt x="1841" y="5971"/>
                    <a:pt x="1854" y="5973"/>
                  </a:cubicBezTo>
                  <a:cubicBezTo>
                    <a:pt x="2195" y="5994"/>
                    <a:pt x="2468" y="6278"/>
                    <a:pt x="2468" y="6623"/>
                  </a:cubicBezTo>
                  <a:lnTo>
                    <a:pt x="2468" y="8447"/>
                  </a:lnTo>
                  <a:lnTo>
                    <a:pt x="5964" y="8447"/>
                  </a:lnTo>
                  <a:lnTo>
                    <a:pt x="5964" y="6623"/>
                  </a:lnTo>
                  <a:cubicBezTo>
                    <a:pt x="5964" y="6265"/>
                    <a:pt x="6257" y="5970"/>
                    <a:pt x="6616" y="5970"/>
                  </a:cubicBezTo>
                  <a:lnTo>
                    <a:pt x="8438" y="5970"/>
                  </a:lnTo>
                  <a:lnTo>
                    <a:pt x="8438" y="5646"/>
                  </a:lnTo>
                  <a:lnTo>
                    <a:pt x="8438" y="2799"/>
                  </a:lnTo>
                  <a:lnTo>
                    <a:pt x="8438" y="2473"/>
                  </a:lnTo>
                  <a:lnTo>
                    <a:pt x="6616" y="2473"/>
                  </a:lnTo>
                  <a:cubicBezTo>
                    <a:pt x="6257" y="2473"/>
                    <a:pt x="5964" y="2180"/>
                    <a:pt x="5964" y="1822"/>
                  </a:cubicBezTo>
                  <a:lnTo>
                    <a:pt x="59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3521978" y="1040255"/>
              <a:ext cx="590" cy="1271"/>
            </a:xfrm>
            <a:custGeom>
              <a:avLst/>
              <a:gdLst/>
              <a:ahLst/>
              <a:cxnLst/>
              <a:rect l="l" t="t" r="r" b="b"/>
              <a:pathLst>
                <a:path w="13" h="28" extrusionOk="0">
                  <a:moveTo>
                    <a:pt x="13" y="0"/>
                  </a:move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3521933" y="859764"/>
              <a:ext cx="545" cy="1316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0" y="1"/>
                  </a:moveTo>
                  <a:cubicBezTo>
                    <a:pt x="4" y="10"/>
                    <a:pt x="10" y="19"/>
                    <a:pt x="12" y="28"/>
                  </a:cubicBezTo>
                  <a:cubicBezTo>
                    <a:pt x="10" y="19"/>
                    <a:pt x="5" y="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3511628" y="1044930"/>
              <a:ext cx="8171" cy="5447"/>
            </a:xfrm>
            <a:custGeom>
              <a:avLst/>
              <a:gdLst/>
              <a:ahLst/>
              <a:cxnLst/>
              <a:rect l="l" t="t" r="r" b="b"/>
              <a:pathLst>
                <a:path w="180" h="120" extrusionOk="0">
                  <a:moveTo>
                    <a:pt x="180" y="1"/>
                  </a:moveTo>
                  <a:lnTo>
                    <a:pt x="180" y="1"/>
                  </a:lnTo>
                  <a:cubicBezTo>
                    <a:pt x="139" y="48"/>
                    <a:pt x="86" y="87"/>
                    <a:pt x="28" y="110"/>
                  </a:cubicBezTo>
                  <a:lnTo>
                    <a:pt x="28" y="110"/>
                  </a:lnTo>
                  <a:cubicBezTo>
                    <a:pt x="88" y="87"/>
                    <a:pt x="139" y="49"/>
                    <a:pt x="180" y="1"/>
                  </a:cubicBezTo>
                  <a:close/>
                  <a:moveTo>
                    <a:pt x="28" y="110"/>
                  </a:moveTo>
                  <a:cubicBezTo>
                    <a:pt x="19" y="114"/>
                    <a:pt x="10" y="117"/>
                    <a:pt x="0" y="120"/>
                  </a:cubicBezTo>
                  <a:cubicBezTo>
                    <a:pt x="10" y="117"/>
                    <a:pt x="19" y="114"/>
                    <a:pt x="28" y="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3494605" y="850140"/>
              <a:ext cx="25194" cy="201009"/>
            </a:xfrm>
            <a:custGeom>
              <a:avLst/>
              <a:gdLst/>
              <a:ahLst/>
              <a:cxnLst/>
              <a:rect l="l" t="t" r="r" b="b"/>
              <a:pathLst>
                <a:path w="555" h="4428" extrusionOk="0">
                  <a:moveTo>
                    <a:pt x="0" y="1"/>
                  </a:moveTo>
                  <a:lnTo>
                    <a:pt x="0" y="477"/>
                  </a:lnTo>
                  <a:lnTo>
                    <a:pt x="0" y="803"/>
                  </a:lnTo>
                  <a:lnTo>
                    <a:pt x="0" y="3646"/>
                  </a:lnTo>
                  <a:lnTo>
                    <a:pt x="0" y="3972"/>
                  </a:lnTo>
                  <a:lnTo>
                    <a:pt x="0" y="4428"/>
                  </a:lnTo>
                  <a:lnTo>
                    <a:pt x="268" y="4428"/>
                  </a:lnTo>
                  <a:cubicBezTo>
                    <a:pt x="305" y="4428"/>
                    <a:pt x="339" y="4422"/>
                    <a:pt x="373" y="4411"/>
                  </a:cubicBezTo>
                  <a:lnTo>
                    <a:pt x="373" y="17"/>
                  </a:lnTo>
                  <a:cubicBezTo>
                    <a:pt x="444" y="39"/>
                    <a:pt x="507" y="82"/>
                    <a:pt x="555" y="139"/>
                  </a:cubicBezTo>
                  <a:cubicBezTo>
                    <a:pt x="486" y="56"/>
                    <a:pt x="38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3209206" y="732749"/>
              <a:ext cx="1543" cy="1044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22"/>
                  </a:moveTo>
                  <a:cubicBezTo>
                    <a:pt x="11" y="15"/>
                    <a:pt x="22" y="8"/>
                    <a:pt x="33" y="1"/>
                  </a:cubicBezTo>
                  <a:cubicBezTo>
                    <a:pt x="22" y="8"/>
                    <a:pt x="11" y="15"/>
                    <a:pt x="1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3392375" y="731523"/>
              <a:ext cx="1271" cy="590"/>
            </a:xfrm>
            <a:custGeom>
              <a:avLst/>
              <a:gdLst/>
              <a:ahLst/>
              <a:cxnLst/>
              <a:rect l="l" t="t" r="r" b="b"/>
              <a:pathLst>
                <a:path w="28" h="13" extrusionOk="0">
                  <a:moveTo>
                    <a:pt x="1" y="1"/>
                  </a:moveTo>
                  <a:lnTo>
                    <a:pt x="7" y="3"/>
                  </a:lnTo>
                  <a:lnTo>
                    <a:pt x="7" y="3"/>
                  </a:lnTo>
                  <a:cubicBezTo>
                    <a:pt x="5" y="2"/>
                    <a:pt x="3" y="1"/>
                    <a:pt x="1" y="1"/>
                  </a:cubicBezTo>
                  <a:close/>
                  <a:moveTo>
                    <a:pt x="7" y="3"/>
                  </a:moveTo>
                  <a:cubicBezTo>
                    <a:pt x="14" y="7"/>
                    <a:pt x="21" y="10"/>
                    <a:pt x="28" y="12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3211885" y="731523"/>
              <a:ext cx="1362" cy="681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29" y="1"/>
                  </a:moveTo>
                  <a:cubicBezTo>
                    <a:pt x="24" y="3"/>
                    <a:pt x="20" y="5"/>
                    <a:pt x="15" y="7"/>
                  </a:cubicBezTo>
                  <a:lnTo>
                    <a:pt x="15" y="7"/>
                  </a:lnTo>
                  <a:cubicBezTo>
                    <a:pt x="20" y="5"/>
                    <a:pt x="25" y="3"/>
                    <a:pt x="29" y="1"/>
                  </a:cubicBezTo>
                  <a:close/>
                  <a:moveTo>
                    <a:pt x="15" y="7"/>
                  </a:moveTo>
                  <a:lnTo>
                    <a:pt x="15" y="7"/>
                  </a:lnTo>
                  <a:cubicBezTo>
                    <a:pt x="10" y="9"/>
                    <a:pt x="5" y="12"/>
                    <a:pt x="1" y="14"/>
                  </a:cubicBezTo>
                  <a:cubicBezTo>
                    <a:pt x="6" y="12"/>
                    <a:pt x="10" y="10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3202261" y="734202"/>
              <a:ext cx="201100" cy="25376"/>
            </a:xfrm>
            <a:custGeom>
              <a:avLst/>
              <a:gdLst/>
              <a:ahLst/>
              <a:cxnLst/>
              <a:rect l="l" t="t" r="r" b="b"/>
              <a:pathLst>
                <a:path w="4430" h="559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6" y="69"/>
                    <a:pt x="1" y="174"/>
                    <a:pt x="1" y="291"/>
                  </a:cubicBezTo>
                  <a:lnTo>
                    <a:pt x="1" y="558"/>
                  </a:lnTo>
                  <a:lnTo>
                    <a:pt x="3639" y="558"/>
                  </a:lnTo>
                  <a:lnTo>
                    <a:pt x="3639" y="557"/>
                  </a:lnTo>
                  <a:lnTo>
                    <a:pt x="4430" y="557"/>
                  </a:lnTo>
                  <a:lnTo>
                    <a:pt x="4430" y="290"/>
                  </a:lnTo>
                  <a:cubicBezTo>
                    <a:pt x="4430" y="174"/>
                    <a:pt x="4374" y="71"/>
                    <a:pt x="4291" y="3"/>
                  </a:cubicBezTo>
                  <a:lnTo>
                    <a:pt x="4291" y="3"/>
                  </a:lnTo>
                  <a:cubicBezTo>
                    <a:pt x="4348" y="50"/>
                    <a:pt x="4391" y="111"/>
                    <a:pt x="4412" y="185"/>
                  </a:cubicBezTo>
                  <a:lnTo>
                    <a:pt x="18" y="185"/>
                  </a:lnTo>
                  <a:cubicBezTo>
                    <a:pt x="40" y="111"/>
                    <a:pt x="83" y="48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3203033" y="730343"/>
              <a:ext cx="199556" cy="12257"/>
            </a:xfrm>
            <a:custGeom>
              <a:avLst/>
              <a:gdLst/>
              <a:ahLst/>
              <a:cxnLst/>
              <a:rect l="l" t="t" r="r" b="b"/>
              <a:pathLst>
                <a:path w="4396" h="270" extrusionOk="0">
                  <a:moveTo>
                    <a:pt x="356" y="0"/>
                  </a:moveTo>
                  <a:cubicBezTo>
                    <a:pt x="333" y="0"/>
                    <a:pt x="310" y="3"/>
                    <a:pt x="288" y="8"/>
                  </a:cubicBezTo>
                  <a:cubicBezTo>
                    <a:pt x="280" y="9"/>
                    <a:pt x="272" y="11"/>
                    <a:pt x="264" y="14"/>
                  </a:cubicBezTo>
                  <a:lnTo>
                    <a:pt x="224" y="25"/>
                  </a:lnTo>
                  <a:cubicBezTo>
                    <a:pt x="214" y="30"/>
                    <a:pt x="204" y="34"/>
                    <a:pt x="196" y="39"/>
                  </a:cubicBezTo>
                  <a:cubicBezTo>
                    <a:pt x="186" y="42"/>
                    <a:pt x="177" y="48"/>
                    <a:pt x="169" y="53"/>
                  </a:cubicBezTo>
                  <a:cubicBezTo>
                    <a:pt x="158" y="60"/>
                    <a:pt x="147" y="67"/>
                    <a:pt x="136" y="74"/>
                  </a:cubicBezTo>
                  <a:cubicBezTo>
                    <a:pt x="133" y="77"/>
                    <a:pt x="128" y="81"/>
                    <a:pt x="125" y="83"/>
                  </a:cubicBezTo>
                  <a:cubicBezTo>
                    <a:pt x="66" y="132"/>
                    <a:pt x="23" y="195"/>
                    <a:pt x="1" y="269"/>
                  </a:cubicBezTo>
                  <a:lnTo>
                    <a:pt x="4395" y="269"/>
                  </a:lnTo>
                  <a:cubicBezTo>
                    <a:pt x="4374" y="197"/>
                    <a:pt x="4331" y="134"/>
                    <a:pt x="4274" y="87"/>
                  </a:cubicBezTo>
                  <a:cubicBezTo>
                    <a:pt x="4269" y="82"/>
                    <a:pt x="4265" y="78"/>
                    <a:pt x="4260" y="74"/>
                  </a:cubicBezTo>
                  <a:cubicBezTo>
                    <a:pt x="4251" y="67"/>
                    <a:pt x="4240" y="61"/>
                    <a:pt x="4230" y="55"/>
                  </a:cubicBezTo>
                  <a:cubicBezTo>
                    <a:pt x="4220" y="50"/>
                    <a:pt x="4211" y="44"/>
                    <a:pt x="4200" y="39"/>
                  </a:cubicBezTo>
                  <a:lnTo>
                    <a:pt x="4173" y="27"/>
                  </a:lnTo>
                  <a:cubicBezTo>
                    <a:pt x="4159" y="21"/>
                    <a:pt x="4146" y="18"/>
                    <a:pt x="4131" y="14"/>
                  </a:cubicBezTo>
                  <a:cubicBezTo>
                    <a:pt x="4124" y="11"/>
                    <a:pt x="4116" y="10"/>
                    <a:pt x="4108" y="8"/>
                  </a:cubicBezTo>
                  <a:cubicBezTo>
                    <a:pt x="4085" y="3"/>
                    <a:pt x="4063" y="0"/>
                    <a:pt x="4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3202306" y="1142893"/>
              <a:ext cx="201145" cy="25376"/>
            </a:xfrm>
            <a:custGeom>
              <a:avLst/>
              <a:gdLst/>
              <a:ahLst/>
              <a:cxnLst/>
              <a:rect l="l" t="t" r="r" b="b"/>
              <a:pathLst>
                <a:path w="4431" h="559" extrusionOk="0">
                  <a:moveTo>
                    <a:pt x="1" y="0"/>
                  </a:moveTo>
                  <a:lnTo>
                    <a:pt x="1" y="268"/>
                  </a:lnTo>
                  <a:cubicBezTo>
                    <a:pt x="1" y="385"/>
                    <a:pt x="58" y="490"/>
                    <a:pt x="143" y="558"/>
                  </a:cubicBezTo>
                  <a:cubicBezTo>
                    <a:pt x="85" y="511"/>
                    <a:pt x="40" y="448"/>
                    <a:pt x="18" y="374"/>
                  </a:cubicBezTo>
                  <a:lnTo>
                    <a:pt x="4413" y="374"/>
                  </a:lnTo>
                  <a:cubicBezTo>
                    <a:pt x="4392" y="446"/>
                    <a:pt x="4348" y="509"/>
                    <a:pt x="4292" y="556"/>
                  </a:cubicBezTo>
                  <a:cubicBezTo>
                    <a:pt x="4376" y="488"/>
                    <a:pt x="4430" y="385"/>
                    <a:pt x="4430" y="269"/>
                  </a:cubicBezTo>
                  <a:lnTo>
                    <a:pt x="4430" y="2"/>
                  </a:lnTo>
                  <a:lnTo>
                    <a:pt x="794" y="2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3392375" y="1170221"/>
              <a:ext cx="1271" cy="590"/>
            </a:xfrm>
            <a:custGeom>
              <a:avLst/>
              <a:gdLst/>
              <a:ahLst/>
              <a:cxnLst/>
              <a:rect l="l" t="t" r="r" b="b"/>
              <a:pathLst>
                <a:path w="28" h="13" extrusionOk="0">
                  <a:moveTo>
                    <a:pt x="28" y="1"/>
                  </a:moveTo>
                  <a:cubicBezTo>
                    <a:pt x="18" y="5"/>
                    <a:pt x="10" y="10"/>
                    <a:pt x="1" y="12"/>
                  </a:cubicBezTo>
                  <a:cubicBezTo>
                    <a:pt x="11" y="10"/>
                    <a:pt x="18" y="6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3211885" y="1170221"/>
              <a:ext cx="1362" cy="681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29" y="14"/>
                  </a:moveTo>
                  <a:cubicBezTo>
                    <a:pt x="19" y="10"/>
                    <a:pt x="10" y="6"/>
                    <a:pt x="1" y="1"/>
                  </a:cubicBezTo>
                  <a:cubicBezTo>
                    <a:pt x="10" y="6"/>
                    <a:pt x="19" y="10"/>
                    <a:pt x="29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3203033" y="1159825"/>
              <a:ext cx="199556" cy="12166"/>
            </a:xfrm>
            <a:custGeom>
              <a:avLst/>
              <a:gdLst/>
              <a:ahLst/>
              <a:cxnLst/>
              <a:rect l="l" t="t" r="r" b="b"/>
              <a:pathLst>
                <a:path w="4396" h="268" extrusionOk="0">
                  <a:moveTo>
                    <a:pt x="1" y="1"/>
                  </a:moveTo>
                  <a:cubicBezTo>
                    <a:pt x="23" y="75"/>
                    <a:pt x="66" y="139"/>
                    <a:pt x="126" y="185"/>
                  </a:cubicBezTo>
                  <a:cubicBezTo>
                    <a:pt x="129" y="187"/>
                    <a:pt x="133" y="192"/>
                    <a:pt x="137" y="194"/>
                  </a:cubicBezTo>
                  <a:cubicBezTo>
                    <a:pt x="147" y="202"/>
                    <a:pt x="159" y="209"/>
                    <a:pt x="169" y="215"/>
                  </a:cubicBezTo>
                  <a:cubicBezTo>
                    <a:pt x="179" y="220"/>
                    <a:pt x="186" y="225"/>
                    <a:pt x="196" y="230"/>
                  </a:cubicBezTo>
                  <a:cubicBezTo>
                    <a:pt x="205" y="235"/>
                    <a:pt x="216" y="239"/>
                    <a:pt x="224" y="243"/>
                  </a:cubicBezTo>
                  <a:cubicBezTo>
                    <a:pt x="238" y="249"/>
                    <a:pt x="251" y="252"/>
                    <a:pt x="264" y="255"/>
                  </a:cubicBezTo>
                  <a:cubicBezTo>
                    <a:pt x="272" y="257"/>
                    <a:pt x="280" y="259"/>
                    <a:pt x="288" y="261"/>
                  </a:cubicBezTo>
                  <a:cubicBezTo>
                    <a:pt x="311" y="266"/>
                    <a:pt x="333" y="268"/>
                    <a:pt x="356" y="268"/>
                  </a:cubicBezTo>
                  <a:lnTo>
                    <a:pt x="4040" y="268"/>
                  </a:lnTo>
                  <a:cubicBezTo>
                    <a:pt x="4063" y="268"/>
                    <a:pt x="4086" y="266"/>
                    <a:pt x="4108" y="261"/>
                  </a:cubicBezTo>
                  <a:cubicBezTo>
                    <a:pt x="4116" y="260"/>
                    <a:pt x="4124" y="257"/>
                    <a:pt x="4131" y="255"/>
                  </a:cubicBezTo>
                  <a:cubicBezTo>
                    <a:pt x="4145" y="251"/>
                    <a:pt x="4160" y="247"/>
                    <a:pt x="4173" y="241"/>
                  </a:cubicBezTo>
                  <a:lnTo>
                    <a:pt x="4200" y="230"/>
                  </a:lnTo>
                  <a:cubicBezTo>
                    <a:pt x="4209" y="224"/>
                    <a:pt x="4220" y="219"/>
                    <a:pt x="4230" y="214"/>
                  </a:cubicBezTo>
                  <a:cubicBezTo>
                    <a:pt x="4240" y="208"/>
                    <a:pt x="4251" y="201"/>
                    <a:pt x="4260" y="194"/>
                  </a:cubicBezTo>
                  <a:cubicBezTo>
                    <a:pt x="4265" y="191"/>
                    <a:pt x="4269" y="186"/>
                    <a:pt x="4274" y="182"/>
                  </a:cubicBezTo>
                  <a:cubicBezTo>
                    <a:pt x="4331" y="136"/>
                    <a:pt x="4373" y="73"/>
                    <a:pt x="4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3231813" y="880056"/>
              <a:ext cx="142177" cy="142086"/>
            </a:xfrm>
            <a:custGeom>
              <a:avLst/>
              <a:gdLst/>
              <a:ahLst/>
              <a:cxnLst/>
              <a:rect l="l" t="t" r="r" b="b"/>
              <a:pathLst>
                <a:path w="3132" h="3130" extrusionOk="0">
                  <a:moveTo>
                    <a:pt x="1904" y="244"/>
                  </a:moveTo>
                  <a:cubicBezTo>
                    <a:pt x="1909" y="244"/>
                    <a:pt x="1914" y="244"/>
                    <a:pt x="1919" y="246"/>
                  </a:cubicBezTo>
                  <a:cubicBezTo>
                    <a:pt x="1950" y="255"/>
                    <a:pt x="1970" y="288"/>
                    <a:pt x="1961" y="319"/>
                  </a:cubicBezTo>
                  <a:cubicBezTo>
                    <a:pt x="1954" y="347"/>
                    <a:pt x="1930" y="364"/>
                    <a:pt x="1904" y="364"/>
                  </a:cubicBezTo>
                  <a:cubicBezTo>
                    <a:pt x="1899" y="364"/>
                    <a:pt x="1893" y="363"/>
                    <a:pt x="1887" y="362"/>
                  </a:cubicBezTo>
                  <a:cubicBezTo>
                    <a:pt x="1857" y="355"/>
                    <a:pt x="1836" y="323"/>
                    <a:pt x="1845" y="290"/>
                  </a:cubicBezTo>
                  <a:cubicBezTo>
                    <a:pt x="1851" y="261"/>
                    <a:pt x="1877" y="244"/>
                    <a:pt x="1904" y="244"/>
                  </a:cubicBezTo>
                  <a:close/>
                  <a:moveTo>
                    <a:pt x="1567" y="158"/>
                  </a:moveTo>
                  <a:cubicBezTo>
                    <a:pt x="1623" y="158"/>
                    <a:pt x="1671" y="203"/>
                    <a:pt x="1671" y="261"/>
                  </a:cubicBezTo>
                  <a:cubicBezTo>
                    <a:pt x="1671" y="318"/>
                    <a:pt x="1625" y="366"/>
                    <a:pt x="1567" y="366"/>
                  </a:cubicBezTo>
                  <a:cubicBezTo>
                    <a:pt x="1509" y="366"/>
                    <a:pt x="1462" y="319"/>
                    <a:pt x="1462" y="261"/>
                  </a:cubicBezTo>
                  <a:cubicBezTo>
                    <a:pt x="1462" y="203"/>
                    <a:pt x="1509" y="158"/>
                    <a:pt x="1567" y="158"/>
                  </a:cubicBezTo>
                  <a:close/>
                  <a:moveTo>
                    <a:pt x="1229" y="245"/>
                  </a:moveTo>
                  <a:cubicBezTo>
                    <a:pt x="1255" y="245"/>
                    <a:pt x="1279" y="264"/>
                    <a:pt x="1287" y="291"/>
                  </a:cubicBezTo>
                  <a:cubicBezTo>
                    <a:pt x="1295" y="323"/>
                    <a:pt x="1277" y="356"/>
                    <a:pt x="1245" y="365"/>
                  </a:cubicBezTo>
                  <a:cubicBezTo>
                    <a:pt x="1239" y="366"/>
                    <a:pt x="1234" y="367"/>
                    <a:pt x="1228" y="367"/>
                  </a:cubicBezTo>
                  <a:cubicBezTo>
                    <a:pt x="1202" y="367"/>
                    <a:pt x="1178" y="349"/>
                    <a:pt x="1171" y="323"/>
                  </a:cubicBezTo>
                  <a:cubicBezTo>
                    <a:pt x="1161" y="288"/>
                    <a:pt x="1181" y="255"/>
                    <a:pt x="1212" y="248"/>
                  </a:cubicBezTo>
                  <a:cubicBezTo>
                    <a:pt x="1218" y="246"/>
                    <a:pt x="1223" y="245"/>
                    <a:pt x="1229" y="245"/>
                  </a:cubicBezTo>
                  <a:close/>
                  <a:moveTo>
                    <a:pt x="914" y="375"/>
                  </a:moveTo>
                  <a:cubicBezTo>
                    <a:pt x="935" y="375"/>
                    <a:pt x="955" y="386"/>
                    <a:pt x="966" y="405"/>
                  </a:cubicBezTo>
                  <a:cubicBezTo>
                    <a:pt x="984" y="434"/>
                    <a:pt x="974" y="471"/>
                    <a:pt x="944" y="488"/>
                  </a:cubicBezTo>
                  <a:cubicBezTo>
                    <a:pt x="935" y="494"/>
                    <a:pt x="925" y="497"/>
                    <a:pt x="915" y="497"/>
                  </a:cubicBezTo>
                  <a:cubicBezTo>
                    <a:pt x="894" y="497"/>
                    <a:pt x="873" y="485"/>
                    <a:pt x="861" y="466"/>
                  </a:cubicBezTo>
                  <a:cubicBezTo>
                    <a:pt x="844" y="437"/>
                    <a:pt x="855" y="401"/>
                    <a:pt x="884" y="383"/>
                  </a:cubicBezTo>
                  <a:cubicBezTo>
                    <a:pt x="893" y="377"/>
                    <a:pt x="904" y="375"/>
                    <a:pt x="914" y="375"/>
                  </a:cubicBezTo>
                  <a:close/>
                  <a:moveTo>
                    <a:pt x="2220" y="375"/>
                  </a:moveTo>
                  <a:cubicBezTo>
                    <a:pt x="2230" y="375"/>
                    <a:pt x="2240" y="377"/>
                    <a:pt x="2250" y="383"/>
                  </a:cubicBezTo>
                  <a:cubicBezTo>
                    <a:pt x="2278" y="401"/>
                    <a:pt x="2289" y="437"/>
                    <a:pt x="2272" y="466"/>
                  </a:cubicBezTo>
                  <a:cubicBezTo>
                    <a:pt x="2261" y="486"/>
                    <a:pt x="2240" y="497"/>
                    <a:pt x="2219" y="497"/>
                  </a:cubicBezTo>
                  <a:cubicBezTo>
                    <a:pt x="2209" y="497"/>
                    <a:pt x="2198" y="494"/>
                    <a:pt x="2189" y="488"/>
                  </a:cubicBezTo>
                  <a:cubicBezTo>
                    <a:pt x="2160" y="471"/>
                    <a:pt x="2150" y="434"/>
                    <a:pt x="2167" y="406"/>
                  </a:cubicBezTo>
                  <a:cubicBezTo>
                    <a:pt x="2178" y="386"/>
                    <a:pt x="2199" y="375"/>
                    <a:pt x="2220" y="375"/>
                  </a:cubicBezTo>
                  <a:close/>
                  <a:moveTo>
                    <a:pt x="644" y="540"/>
                  </a:moveTo>
                  <a:cubicBezTo>
                    <a:pt x="670" y="540"/>
                    <a:pt x="696" y="550"/>
                    <a:pt x="717" y="570"/>
                  </a:cubicBezTo>
                  <a:cubicBezTo>
                    <a:pt x="758" y="611"/>
                    <a:pt x="758" y="677"/>
                    <a:pt x="717" y="718"/>
                  </a:cubicBezTo>
                  <a:cubicBezTo>
                    <a:pt x="696" y="739"/>
                    <a:pt x="669" y="749"/>
                    <a:pt x="643" y="749"/>
                  </a:cubicBezTo>
                  <a:cubicBezTo>
                    <a:pt x="616" y="749"/>
                    <a:pt x="590" y="739"/>
                    <a:pt x="570" y="718"/>
                  </a:cubicBezTo>
                  <a:cubicBezTo>
                    <a:pt x="529" y="676"/>
                    <a:pt x="529" y="609"/>
                    <a:pt x="570" y="570"/>
                  </a:cubicBezTo>
                  <a:cubicBezTo>
                    <a:pt x="591" y="550"/>
                    <a:pt x="617" y="540"/>
                    <a:pt x="644" y="540"/>
                  </a:cubicBezTo>
                  <a:close/>
                  <a:moveTo>
                    <a:pt x="2489" y="540"/>
                  </a:moveTo>
                  <a:cubicBezTo>
                    <a:pt x="2516" y="540"/>
                    <a:pt x="2543" y="550"/>
                    <a:pt x="2563" y="570"/>
                  </a:cubicBezTo>
                  <a:cubicBezTo>
                    <a:pt x="2604" y="611"/>
                    <a:pt x="2604" y="677"/>
                    <a:pt x="2563" y="718"/>
                  </a:cubicBezTo>
                  <a:cubicBezTo>
                    <a:pt x="2543" y="739"/>
                    <a:pt x="2516" y="749"/>
                    <a:pt x="2489" y="749"/>
                  </a:cubicBezTo>
                  <a:cubicBezTo>
                    <a:pt x="2463" y="749"/>
                    <a:pt x="2436" y="739"/>
                    <a:pt x="2415" y="718"/>
                  </a:cubicBezTo>
                  <a:cubicBezTo>
                    <a:pt x="2374" y="676"/>
                    <a:pt x="2374" y="609"/>
                    <a:pt x="2415" y="570"/>
                  </a:cubicBezTo>
                  <a:cubicBezTo>
                    <a:pt x="2436" y="550"/>
                    <a:pt x="2463" y="540"/>
                    <a:pt x="2489" y="540"/>
                  </a:cubicBezTo>
                  <a:close/>
                  <a:moveTo>
                    <a:pt x="436" y="852"/>
                  </a:moveTo>
                  <a:cubicBezTo>
                    <a:pt x="446" y="852"/>
                    <a:pt x="456" y="855"/>
                    <a:pt x="466" y="860"/>
                  </a:cubicBezTo>
                  <a:cubicBezTo>
                    <a:pt x="495" y="877"/>
                    <a:pt x="505" y="914"/>
                    <a:pt x="489" y="944"/>
                  </a:cubicBezTo>
                  <a:cubicBezTo>
                    <a:pt x="477" y="963"/>
                    <a:pt x="456" y="974"/>
                    <a:pt x="435" y="974"/>
                  </a:cubicBezTo>
                  <a:cubicBezTo>
                    <a:pt x="425" y="974"/>
                    <a:pt x="415" y="971"/>
                    <a:pt x="405" y="966"/>
                  </a:cubicBezTo>
                  <a:cubicBezTo>
                    <a:pt x="376" y="950"/>
                    <a:pt x="367" y="912"/>
                    <a:pt x="383" y="883"/>
                  </a:cubicBezTo>
                  <a:cubicBezTo>
                    <a:pt x="395" y="863"/>
                    <a:pt x="415" y="852"/>
                    <a:pt x="436" y="852"/>
                  </a:cubicBezTo>
                  <a:close/>
                  <a:moveTo>
                    <a:pt x="2696" y="853"/>
                  </a:moveTo>
                  <a:cubicBezTo>
                    <a:pt x="2717" y="853"/>
                    <a:pt x="2737" y="864"/>
                    <a:pt x="2749" y="884"/>
                  </a:cubicBezTo>
                  <a:cubicBezTo>
                    <a:pt x="2767" y="913"/>
                    <a:pt x="2756" y="950"/>
                    <a:pt x="2727" y="967"/>
                  </a:cubicBezTo>
                  <a:cubicBezTo>
                    <a:pt x="2717" y="972"/>
                    <a:pt x="2707" y="975"/>
                    <a:pt x="2697" y="975"/>
                  </a:cubicBezTo>
                  <a:cubicBezTo>
                    <a:pt x="2676" y="975"/>
                    <a:pt x="2655" y="964"/>
                    <a:pt x="2643" y="945"/>
                  </a:cubicBezTo>
                  <a:cubicBezTo>
                    <a:pt x="2626" y="914"/>
                    <a:pt x="2637" y="877"/>
                    <a:pt x="2666" y="861"/>
                  </a:cubicBezTo>
                  <a:cubicBezTo>
                    <a:pt x="2676" y="856"/>
                    <a:pt x="2686" y="853"/>
                    <a:pt x="2696" y="853"/>
                  </a:cubicBezTo>
                  <a:close/>
                  <a:moveTo>
                    <a:pt x="307" y="1168"/>
                  </a:moveTo>
                  <a:cubicBezTo>
                    <a:pt x="312" y="1168"/>
                    <a:pt x="316" y="1168"/>
                    <a:pt x="321" y="1169"/>
                  </a:cubicBezTo>
                  <a:cubicBezTo>
                    <a:pt x="354" y="1178"/>
                    <a:pt x="373" y="1213"/>
                    <a:pt x="364" y="1244"/>
                  </a:cubicBezTo>
                  <a:cubicBezTo>
                    <a:pt x="356" y="1272"/>
                    <a:pt x="331" y="1289"/>
                    <a:pt x="304" y="1289"/>
                  </a:cubicBezTo>
                  <a:cubicBezTo>
                    <a:pt x="299" y="1289"/>
                    <a:pt x="294" y="1289"/>
                    <a:pt x="289" y="1287"/>
                  </a:cubicBezTo>
                  <a:cubicBezTo>
                    <a:pt x="258" y="1278"/>
                    <a:pt x="238" y="1245"/>
                    <a:pt x="247" y="1214"/>
                  </a:cubicBezTo>
                  <a:cubicBezTo>
                    <a:pt x="255" y="1185"/>
                    <a:pt x="280" y="1168"/>
                    <a:pt x="307" y="1168"/>
                  </a:cubicBezTo>
                  <a:close/>
                  <a:moveTo>
                    <a:pt x="2826" y="1168"/>
                  </a:moveTo>
                  <a:cubicBezTo>
                    <a:pt x="2853" y="1168"/>
                    <a:pt x="2879" y="1186"/>
                    <a:pt x="2885" y="1214"/>
                  </a:cubicBezTo>
                  <a:cubicBezTo>
                    <a:pt x="2894" y="1246"/>
                    <a:pt x="2874" y="1279"/>
                    <a:pt x="2843" y="1287"/>
                  </a:cubicBezTo>
                  <a:cubicBezTo>
                    <a:pt x="2837" y="1289"/>
                    <a:pt x="2832" y="1290"/>
                    <a:pt x="2826" y="1290"/>
                  </a:cubicBezTo>
                  <a:cubicBezTo>
                    <a:pt x="2800" y="1290"/>
                    <a:pt x="2776" y="1272"/>
                    <a:pt x="2769" y="1245"/>
                  </a:cubicBezTo>
                  <a:cubicBezTo>
                    <a:pt x="2759" y="1213"/>
                    <a:pt x="2778" y="1178"/>
                    <a:pt x="2811" y="1170"/>
                  </a:cubicBezTo>
                  <a:cubicBezTo>
                    <a:pt x="2816" y="1169"/>
                    <a:pt x="2821" y="1168"/>
                    <a:pt x="2826" y="1168"/>
                  </a:cubicBezTo>
                  <a:close/>
                  <a:moveTo>
                    <a:pt x="262" y="1463"/>
                  </a:moveTo>
                  <a:cubicBezTo>
                    <a:pt x="319" y="1463"/>
                    <a:pt x="365" y="1509"/>
                    <a:pt x="365" y="1567"/>
                  </a:cubicBezTo>
                  <a:cubicBezTo>
                    <a:pt x="365" y="1624"/>
                    <a:pt x="319" y="1670"/>
                    <a:pt x="262" y="1670"/>
                  </a:cubicBezTo>
                  <a:cubicBezTo>
                    <a:pt x="204" y="1669"/>
                    <a:pt x="158" y="1624"/>
                    <a:pt x="158" y="1567"/>
                  </a:cubicBezTo>
                  <a:cubicBezTo>
                    <a:pt x="158" y="1509"/>
                    <a:pt x="204" y="1463"/>
                    <a:pt x="262" y="1463"/>
                  </a:cubicBezTo>
                  <a:close/>
                  <a:moveTo>
                    <a:pt x="2870" y="1463"/>
                  </a:moveTo>
                  <a:cubicBezTo>
                    <a:pt x="2928" y="1463"/>
                    <a:pt x="2974" y="1509"/>
                    <a:pt x="2974" y="1567"/>
                  </a:cubicBezTo>
                  <a:cubicBezTo>
                    <a:pt x="2974" y="1624"/>
                    <a:pt x="2928" y="1670"/>
                    <a:pt x="2870" y="1670"/>
                  </a:cubicBezTo>
                  <a:cubicBezTo>
                    <a:pt x="2812" y="1670"/>
                    <a:pt x="2767" y="1625"/>
                    <a:pt x="2767" y="1567"/>
                  </a:cubicBezTo>
                  <a:cubicBezTo>
                    <a:pt x="2767" y="1509"/>
                    <a:pt x="2812" y="1463"/>
                    <a:pt x="2870" y="1463"/>
                  </a:cubicBezTo>
                  <a:close/>
                  <a:moveTo>
                    <a:pt x="1104" y="574"/>
                  </a:moveTo>
                  <a:cubicBezTo>
                    <a:pt x="1135" y="574"/>
                    <a:pt x="1167" y="597"/>
                    <a:pt x="1186" y="632"/>
                  </a:cubicBezTo>
                  <a:lnTo>
                    <a:pt x="1540" y="1348"/>
                  </a:lnTo>
                  <a:cubicBezTo>
                    <a:pt x="1550" y="1347"/>
                    <a:pt x="1557" y="1345"/>
                    <a:pt x="1567" y="1345"/>
                  </a:cubicBezTo>
                  <a:cubicBezTo>
                    <a:pt x="1688" y="1345"/>
                    <a:pt x="1787" y="1444"/>
                    <a:pt x="1787" y="1565"/>
                  </a:cubicBezTo>
                  <a:cubicBezTo>
                    <a:pt x="1787" y="1686"/>
                    <a:pt x="1688" y="1785"/>
                    <a:pt x="1567" y="1785"/>
                  </a:cubicBezTo>
                  <a:cubicBezTo>
                    <a:pt x="1444" y="1785"/>
                    <a:pt x="1346" y="1686"/>
                    <a:pt x="1346" y="1565"/>
                  </a:cubicBezTo>
                  <a:cubicBezTo>
                    <a:pt x="1346" y="1506"/>
                    <a:pt x="1370" y="1452"/>
                    <a:pt x="1408" y="1412"/>
                  </a:cubicBezTo>
                  <a:lnTo>
                    <a:pt x="1054" y="697"/>
                  </a:lnTo>
                  <a:cubicBezTo>
                    <a:pt x="1030" y="652"/>
                    <a:pt x="1042" y="599"/>
                    <a:pt x="1077" y="581"/>
                  </a:cubicBezTo>
                  <a:cubicBezTo>
                    <a:pt x="1086" y="576"/>
                    <a:pt x="1095" y="574"/>
                    <a:pt x="1104" y="574"/>
                  </a:cubicBezTo>
                  <a:close/>
                  <a:moveTo>
                    <a:pt x="306" y="1844"/>
                  </a:moveTo>
                  <a:cubicBezTo>
                    <a:pt x="333" y="1844"/>
                    <a:pt x="356" y="1862"/>
                    <a:pt x="363" y="1889"/>
                  </a:cubicBezTo>
                  <a:cubicBezTo>
                    <a:pt x="373" y="1920"/>
                    <a:pt x="353" y="1953"/>
                    <a:pt x="321" y="1962"/>
                  </a:cubicBezTo>
                  <a:cubicBezTo>
                    <a:pt x="316" y="1964"/>
                    <a:pt x="311" y="1964"/>
                    <a:pt x="305" y="1964"/>
                  </a:cubicBezTo>
                  <a:cubicBezTo>
                    <a:pt x="278" y="1964"/>
                    <a:pt x="253" y="1947"/>
                    <a:pt x="247" y="1920"/>
                  </a:cubicBezTo>
                  <a:cubicBezTo>
                    <a:pt x="238" y="1888"/>
                    <a:pt x="258" y="1854"/>
                    <a:pt x="289" y="1846"/>
                  </a:cubicBezTo>
                  <a:cubicBezTo>
                    <a:pt x="295" y="1845"/>
                    <a:pt x="301" y="1844"/>
                    <a:pt x="306" y="1844"/>
                  </a:cubicBezTo>
                  <a:close/>
                  <a:moveTo>
                    <a:pt x="2826" y="1844"/>
                  </a:moveTo>
                  <a:cubicBezTo>
                    <a:pt x="2831" y="1844"/>
                    <a:pt x="2837" y="1845"/>
                    <a:pt x="2843" y="1846"/>
                  </a:cubicBezTo>
                  <a:cubicBezTo>
                    <a:pt x="2875" y="1856"/>
                    <a:pt x="2894" y="1889"/>
                    <a:pt x="2885" y="1920"/>
                  </a:cubicBezTo>
                  <a:cubicBezTo>
                    <a:pt x="2879" y="1946"/>
                    <a:pt x="2854" y="1965"/>
                    <a:pt x="2827" y="1965"/>
                  </a:cubicBezTo>
                  <a:cubicBezTo>
                    <a:pt x="2822" y="1965"/>
                    <a:pt x="2816" y="1964"/>
                    <a:pt x="2811" y="1962"/>
                  </a:cubicBezTo>
                  <a:cubicBezTo>
                    <a:pt x="2778" y="1953"/>
                    <a:pt x="2759" y="1920"/>
                    <a:pt x="2769" y="1889"/>
                  </a:cubicBezTo>
                  <a:cubicBezTo>
                    <a:pt x="2776" y="1862"/>
                    <a:pt x="2800" y="1844"/>
                    <a:pt x="2826" y="1844"/>
                  </a:cubicBezTo>
                  <a:close/>
                  <a:moveTo>
                    <a:pt x="436" y="2158"/>
                  </a:moveTo>
                  <a:cubicBezTo>
                    <a:pt x="456" y="2158"/>
                    <a:pt x="477" y="2169"/>
                    <a:pt x="489" y="2189"/>
                  </a:cubicBezTo>
                  <a:cubicBezTo>
                    <a:pt x="506" y="2218"/>
                    <a:pt x="495" y="2255"/>
                    <a:pt x="466" y="2272"/>
                  </a:cubicBezTo>
                  <a:cubicBezTo>
                    <a:pt x="456" y="2278"/>
                    <a:pt x="446" y="2280"/>
                    <a:pt x="436" y="2280"/>
                  </a:cubicBezTo>
                  <a:cubicBezTo>
                    <a:pt x="415" y="2280"/>
                    <a:pt x="395" y="2269"/>
                    <a:pt x="383" y="2249"/>
                  </a:cubicBezTo>
                  <a:cubicBezTo>
                    <a:pt x="365" y="2221"/>
                    <a:pt x="376" y="2184"/>
                    <a:pt x="405" y="2167"/>
                  </a:cubicBezTo>
                  <a:cubicBezTo>
                    <a:pt x="415" y="2161"/>
                    <a:pt x="425" y="2158"/>
                    <a:pt x="436" y="2158"/>
                  </a:cubicBezTo>
                  <a:close/>
                  <a:moveTo>
                    <a:pt x="2696" y="2159"/>
                  </a:moveTo>
                  <a:cubicBezTo>
                    <a:pt x="2707" y="2159"/>
                    <a:pt x="2717" y="2162"/>
                    <a:pt x="2727" y="2167"/>
                  </a:cubicBezTo>
                  <a:cubicBezTo>
                    <a:pt x="2756" y="2184"/>
                    <a:pt x="2765" y="2221"/>
                    <a:pt x="2749" y="2249"/>
                  </a:cubicBezTo>
                  <a:cubicBezTo>
                    <a:pt x="2737" y="2269"/>
                    <a:pt x="2717" y="2280"/>
                    <a:pt x="2696" y="2280"/>
                  </a:cubicBezTo>
                  <a:cubicBezTo>
                    <a:pt x="2686" y="2280"/>
                    <a:pt x="2676" y="2278"/>
                    <a:pt x="2666" y="2272"/>
                  </a:cubicBezTo>
                  <a:cubicBezTo>
                    <a:pt x="2637" y="2255"/>
                    <a:pt x="2626" y="2218"/>
                    <a:pt x="2643" y="2189"/>
                  </a:cubicBezTo>
                  <a:cubicBezTo>
                    <a:pt x="2655" y="2169"/>
                    <a:pt x="2676" y="2159"/>
                    <a:pt x="2696" y="2159"/>
                  </a:cubicBezTo>
                  <a:close/>
                  <a:moveTo>
                    <a:pt x="643" y="2385"/>
                  </a:moveTo>
                  <a:cubicBezTo>
                    <a:pt x="670" y="2385"/>
                    <a:pt x="696" y="2395"/>
                    <a:pt x="717" y="2416"/>
                  </a:cubicBezTo>
                  <a:cubicBezTo>
                    <a:pt x="758" y="2457"/>
                    <a:pt x="758" y="2522"/>
                    <a:pt x="717" y="2562"/>
                  </a:cubicBezTo>
                  <a:cubicBezTo>
                    <a:pt x="696" y="2582"/>
                    <a:pt x="669" y="2592"/>
                    <a:pt x="642" y="2592"/>
                  </a:cubicBezTo>
                  <a:cubicBezTo>
                    <a:pt x="616" y="2592"/>
                    <a:pt x="590" y="2582"/>
                    <a:pt x="570" y="2562"/>
                  </a:cubicBezTo>
                  <a:cubicBezTo>
                    <a:pt x="529" y="2522"/>
                    <a:pt x="529" y="2457"/>
                    <a:pt x="570" y="2416"/>
                  </a:cubicBezTo>
                  <a:cubicBezTo>
                    <a:pt x="590" y="2395"/>
                    <a:pt x="617" y="2385"/>
                    <a:pt x="643" y="2385"/>
                  </a:cubicBezTo>
                  <a:close/>
                  <a:moveTo>
                    <a:pt x="2489" y="2385"/>
                  </a:moveTo>
                  <a:cubicBezTo>
                    <a:pt x="2516" y="2385"/>
                    <a:pt x="2543" y="2395"/>
                    <a:pt x="2563" y="2416"/>
                  </a:cubicBezTo>
                  <a:cubicBezTo>
                    <a:pt x="2604" y="2457"/>
                    <a:pt x="2604" y="2522"/>
                    <a:pt x="2563" y="2562"/>
                  </a:cubicBezTo>
                  <a:cubicBezTo>
                    <a:pt x="2543" y="2582"/>
                    <a:pt x="2516" y="2592"/>
                    <a:pt x="2489" y="2592"/>
                  </a:cubicBezTo>
                  <a:cubicBezTo>
                    <a:pt x="2463" y="2592"/>
                    <a:pt x="2436" y="2582"/>
                    <a:pt x="2415" y="2562"/>
                  </a:cubicBezTo>
                  <a:cubicBezTo>
                    <a:pt x="2374" y="2522"/>
                    <a:pt x="2374" y="2457"/>
                    <a:pt x="2415" y="2416"/>
                  </a:cubicBezTo>
                  <a:cubicBezTo>
                    <a:pt x="2436" y="2395"/>
                    <a:pt x="2463" y="2385"/>
                    <a:pt x="2489" y="2385"/>
                  </a:cubicBezTo>
                  <a:close/>
                  <a:moveTo>
                    <a:pt x="915" y="2636"/>
                  </a:moveTo>
                  <a:cubicBezTo>
                    <a:pt x="925" y="2636"/>
                    <a:pt x="935" y="2638"/>
                    <a:pt x="944" y="2644"/>
                  </a:cubicBezTo>
                  <a:cubicBezTo>
                    <a:pt x="974" y="2661"/>
                    <a:pt x="982" y="2697"/>
                    <a:pt x="966" y="2727"/>
                  </a:cubicBezTo>
                  <a:cubicBezTo>
                    <a:pt x="955" y="2746"/>
                    <a:pt x="935" y="2757"/>
                    <a:pt x="914" y="2757"/>
                  </a:cubicBezTo>
                  <a:cubicBezTo>
                    <a:pt x="904" y="2757"/>
                    <a:pt x="893" y="2755"/>
                    <a:pt x="884" y="2749"/>
                  </a:cubicBezTo>
                  <a:cubicBezTo>
                    <a:pt x="855" y="2732"/>
                    <a:pt x="844" y="2695"/>
                    <a:pt x="861" y="2666"/>
                  </a:cubicBezTo>
                  <a:cubicBezTo>
                    <a:pt x="873" y="2647"/>
                    <a:pt x="894" y="2636"/>
                    <a:pt x="915" y="2636"/>
                  </a:cubicBezTo>
                  <a:close/>
                  <a:moveTo>
                    <a:pt x="2219" y="2636"/>
                  </a:moveTo>
                  <a:cubicBezTo>
                    <a:pt x="2240" y="2636"/>
                    <a:pt x="2261" y="2647"/>
                    <a:pt x="2272" y="2666"/>
                  </a:cubicBezTo>
                  <a:cubicBezTo>
                    <a:pt x="2289" y="2695"/>
                    <a:pt x="2278" y="2732"/>
                    <a:pt x="2250" y="2749"/>
                  </a:cubicBezTo>
                  <a:cubicBezTo>
                    <a:pt x="2240" y="2755"/>
                    <a:pt x="2230" y="2757"/>
                    <a:pt x="2220" y="2757"/>
                  </a:cubicBezTo>
                  <a:cubicBezTo>
                    <a:pt x="2198" y="2757"/>
                    <a:pt x="2178" y="2746"/>
                    <a:pt x="2167" y="2727"/>
                  </a:cubicBezTo>
                  <a:cubicBezTo>
                    <a:pt x="2150" y="2697"/>
                    <a:pt x="2160" y="2661"/>
                    <a:pt x="2189" y="2644"/>
                  </a:cubicBezTo>
                  <a:cubicBezTo>
                    <a:pt x="2198" y="2638"/>
                    <a:pt x="2209" y="2636"/>
                    <a:pt x="2219" y="2636"/>
                  </a:cubicBezTo>
                  <a:close/>
                  <a:moveTo>
                    <a:pt x="1904" y="2767"/>
                  </a:moveTo>
                  <a:cubicBezTo>
                    <a:pt x="1931" y="2767"/>
                    <a:pt x="1956" y="2785"/>
                    <a:pt x="1962" y="2811"/>
                  </a:cubicBezTo>
                  <a:cubicBezTo>
                    <a:pt x="1971" y="2844"/>
                    <a:pt x="1951" y="2877"/>
                    <a:pt x="1920" y="2885"/>
                  </a:cubicBezTo>
                  <a:cubicBezTo>
                    <a:pt x="1914" y="2887"/>
                    <a:pt x="1909" y="2888"/>
                    <a:pt x="1903" y="2888"/>
                  </a:cubicBezTo>
                  <a:cubicBezTo>
                    <a:pt x="1877" y="2888"/>
                    <a:pt x="1853" y="2869"/>
                    <a:pt x="1846" y="2842"/>
                  </a:cubicBezTo>
                  <a:cubicBezTo>
                    <a:pt x="1836" y="2810"/>
                    <a:pt x="1857" y="2777"/>
                    <a:pt x="1888" y="2769"/>
                  </a:cubicBezTo>
                  <a:cubicBezTo>
                    <a:pt x="1894" y="2768"/>
                    <a:pt x="1899" y="2767"/>
                    <a:pt x="1904" y="2767"/>
                  </a:cubicBezTo>
                  <a:close/>
                  <a:moveTo>
                    <a:pt x="1228" y="2768"/>
                  </a:moveTo>
                  <a:cubicBezTo>
                    <a:pt x="1233" y="2768"/>
                    <a:pt x="1238" y="2769"/>
                    <a:pt x="1244" y="2770"/>
                  </a:cubicBezTo>
                  <a:cubicBezTo>
                    <a:pt x="1275" y="2777"/>
                    <a:pt x="1295" y="2810"/>
                    <a:pt x="1287" y="2843"/>
                  </a:cubicBezTo>
                  <a:cubicBezTo>
                    <a:pt x="1279" y="2870"/>
                    <a:pt x="1254" y="2888"/>
                    <a:pt x="1227" y="2888"/>
                  </a:cubicBezTo>
                  <a:cubicBezTo>
                    <a:pt x="1222" y="2888"/>
                    <a:pt x="1217" y="2888"/>
                    <a:pt x="1212" y="2886"/>
                  </a:cubicBezTo>
                  <a:cubicBezTo>
                    <a:pt x="1181" y="2877"/>
                    <a:pt x="1161" y="2844"/>
                    <a:pt x="1170" y="2812"/>
                  </a:cubicBezTo>
                  <a:cubicBezTo>
                    <a:pt x="1176" y="2786"/>
                    <a:pt x="1201" y="2768"/>
                    <a:pt x="1228" y="2768"/>
                  </a:cubicBezTo>
                  <a:close/>
                  <a:moveTo>
                    <a:pt x="1567" y="2768"/>
                  </a:moveTo>
                  <a:cubicBezTo>
                    <a:pt x="1623" y="2768"/>
                    <a:pt x="1671" y="2813"/>
                    <a:pt x="1671" y="2871"/>
                  </a:cubicBezTo>
                  <a:cubicBezTo>
                    <a:pt x="1670" y="2928"/>
                    <a:pt x="1623" y="2976"/>
                    <a:pt x="1567" y="2976"/>
                  </a:cubicBezTo>
                  <a:cubicBezTo>
                    <a:pt x="1509" y="2976"/>
                    <a:pt x="1462" y="2929"/>
                    <a:pt x="1462" y="2871"/>
                  </a:cubicBezTo>
                  <a:cubicBezTo>
                    <a:pt x="1462" y="2813"/>
                    <a:pt x="1509" y="2768"/>
                    <a:pt x="1567" y="2768"/>
                  </a:cubicBezTo>
                  <a:close/>
                  <a:moveTo>
                    <a:pt x="1567" y="1"/>
                  </a:moveTo>
                  <a:cubicBezTo>
                    <a:pt x="702" y="1"/>
                    <a:pt x="2" y="701"/>
                    <a:pt x="2" y="1566"/>
                  </a:cubicBezTo>
                  <a:cubicBezTo>
                    <a:pt x="0" y="2431"/>
                    <a:pt x="702" y="3130"/>
                    <a:pt x="1567" y="3130"/>
                  </a:cubicBezTo>
                  <a:cubicBezTo>
                    <a:pt x="2430" y="3130"/>
                    <a:pt x="3131" y="2431"/>
                    <a:pt x="3131" y="1566"/>
                  </a:cubicBezTo>
                  <a:cubicBezTo>
                    <a:pt x="3131" y="702"/>
                    <a:pt x="2431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3298181" y="887092"/>
              <a:ext cx="9488" cy="9533"/>
            </a:xfrm>
            <a:custGeom>
              <a:avLst/>
              <a:gdLst/>
              <a:ahLst/>
              <a:cxnLst/>
              <a:rect l="l" t="t" r="r" b="b"/>
              <a:pathLst>
                <a:path w="209" h="210" extrusionOk="0">
                  <a:moveTo>
                    <a:pt x="105" y="1"/>
                  </a:moveTo>
                  <a:cubicBezTo>
                    <a:pt x="47" y="1"/>
                    <a:pt x="0" y="47"/>
                    <a:pt x="0" y="105"/>
                  </a:cubicBezTo>
                  <a:cubicBezTo>
                    <a:pt x="0" y="163"/>
                    <a:pt x="47" y="210"/>
                    <a:pt x="105" y="210"/>
                  </a:cubicBezTo>
                  <a:cubicBezTo>
                    <a:pt x="161" y="210"/>
                    <a:pt x="209" y="163"/>
                    <a:pt x="209" y="105"/>
                  </a:cubicBezTo>
                  <a:cubicBezTo>
                    <a:pt x="209" y="47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3298181" y="1005709"/>
              <a:ext cx="9488" cy="9442"/>
            </a:xfrm>
            <a:custGeom>
              <a:avLst/>
              <a:gdLst/>
              <a:ahLst/>
              <a:cxnLst/>
              <a:rect l="l" t="t" r="r" b="b"/>
              <a:pathLst>
                <a:path w="209" h="208" extrusionOk="0">
                  <a:moveTo>
                    <a:pt x="105" y="0"/>
                  </a:moveTo>
                  <a:cubicBezTo>
                    <a:pt x="47" y="0"/>
                    <a:pt x="0" y="45"/>
                    <a:pt x="0" y="103"/>
                  </a:cubicBezTo>
                  <a:cubicBezTo>
                    <a:pt x="0" y="160"/>
                    <a:pt x="47" y="208"/>
                    <a:pt x="105" y="208"/>
                  </a:cubicBezTo>
                  <a:cubicBezTo>
                    <a:pt x="161" y="208"/>
                    <a:pt x="209" y="161"/>
                    <a:pt x="209" y="103"/>
                  </a:cubicBezTo>
                  <a:cubicBezTo>
                    <a:pt x="208" y="45"/>
                    <a:pt x="161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3238895" y="946423"/>
              <a:ext cx="9488" cy="9488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4" y="1"/>
                  </a:moveTo>
                  <a:cubicBezTo>
                    <a:pt x="48" y="1"/>
                    <a:pt x="1" y="47"/>
                    <a:pt x="1" y="105"/>
                  </a:cubicBezTo>
                  <a:cubicBezTo>
                    <a:pt x="1" y="162"/>
                    <a:pt x="46" y="208"/>
                    <a:pt x="104" y="208"/>
                  </a:cubicBezTo>
                  <a:cubicBezTo>
                    <a:pt x="162" y="207"/>
                    <a:pt x="208" y="162"/>
                    <a:pt x="208" y="105"/>
                  </a:cubicBezTo>
                  <a:cubicBezTo>
                    <a:pt x="208" y="47"/>
                    <a:pt x="162" y="1"/>
                    <a:pt x="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3357421" y="946423"/>
              <a:ext cx="9488" cy="9488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5" y="1"/>
                  </a:moveTo>
                  <a:cubicBezTo>
                    <a:pt x="47" y="1"/>
                    <a:pt x="1" y="47"/>
                    <a:pt x="1" y="105"/>
                  </a:cubicBezTo>
                  <a:cubicBezTo>
                    <a:pt x="1" y="162"/>
                    <a:pt x="47" y="208"/>
                    <a:pt x="105" y="208"/>
                  </a:cubicBezTo>
                  <a:cubicBezTo>
                    <a:pt x="161" y="208"/>
                    <a:pt x="208" y="163"/>
                    <a:pt x="208" y="105"/>
                  </a:cubicBez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3255782" y="988323"/>
              <a:ext cx="10441" cy="9442"/>
            </a:xfrm>
            <a:custGeom>
              <a:avLst/>
              <a:gdLst/>
              <a:ahLst/>
              <a:cxnLst/>
              <a:rect l="l" t="t" r="r" b="b"/>
              <a:pathLst>
                <a:path w="230" h="208" extrusionOk="0">
                  <a:moveTo>
                    <a:pt x="114" y="0"/>
                  </a:moveTo>
                  <a:cubicBezTo>
                    <a:pt x="88" y="0"/>
                    <a:pt x="61" y="10"/>
                    <a:pt x="42" y="31"/>
                  </a:cubicBezTo>
                  <a:cubicBezTo>
                    <a:pt x="1" y="72"/>
                    <a:pt x="1" y="137"/>
                    <a:pt x="42" y="177"/>
                  </a:cubicBezTo>
                  <a:cubicBezTo>
                    <a:pt x="62" y="197"/>
                    <a:pt x="88" y="207"/>
                    <a:pt x="115" y="207"/>
                  </a:cubicBezTo>
                  <a:cubicBezTo>
                    <a:pt x="141" y="207"/>
                    <a:pt x="168" y="197"/>
                    <a:pt x="189" y="177"/>
                  </a:cubicBezTo>
                  <a:cubicBezTo>
                    <a:pt x="230" y="136"/>
                    <a:pt x="230" y="70"/>
                    <a:pt x="189" y="31"/>
                  </a:cubicBezTo>
                  <a:cubicBezTo>
                    <a:pt x="168" y="10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3339536" y="904478"/>
              <a:ext cx="10486" cy="9488"/>
            </a:xfrm>
            <a:custGeom>
              <a:avLst/>
              <a:gdLst/>
              <a:ahLst/>
              <a:cxnLst/>
              <a:rect l="l" t="t" r="r" b="b"/>
              <a:pathLst>
                <a:path w="231" h="209" extrusionOk="0">
                  <a:moveTo>
                    <a:pt x="115" y="0"/>
                  </a:moveTo>
                  <a:cubicBezTo>
                    <a:pt x="88" y="0"/>
                    <a:pt x="61" y="11"/>
                    <a:pt x="41" y="31"/>
                  </a:cubicBezTo>
                  <a:cubicBezTo>
                    <a:pt x="0" y="71"/>
                    <a:pt x="0" y="138"/>
                    <a:pt x="41" y="179"/>
                  </a:cubicBezTo>
                  <a:cubicBezTo>
                    <a:pt x="62" y="199"/>
                    <a:pt x="89" y="209"/>
                    <a:pt x="116" y="209"/>
                  </a:cubicBezTo>
                  <a:cubicBezTo>
                    <a:pt x="143" y="209"/>
                    <a:pt x="169" y="199"/>
                    <a:pt x="189" y="179"/>
                  </a:cubicBezTo>
                  <a:cubicBezTo>
                    <a:pt x="230" y="138"/>
                    <a:pt x="230" y="71"/>
                    <a:pt x="189" y="31"/>
                  </a:cubicBezTo>
                  <a:cubicBezTo>
                    <a:pt x="168" y="11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3255782" y="904478"/>
              <a:ext cx="10441" cy="9488"/>
            </a:xfrm>
            <a:custGeom>
              <a:avLst/>
              <a:gdLst/>
              <a:ahLst/>
              <a:cxnLst/>
              <a:rect l="l" t="t" r="r" b="b"/>
              <a:pathLst>
                <a:path w="230" h="209" extrusionOk="0">
                  <a:moveTo>
                    <a:pt x="114" y="0"/>
                  </a:moveTo>
                  <a:cubicBezTo>
                    <a:pt x="88" y="0"/>
                    <a:pt x="61" y="11"/>
                    <a:pt x="42" y="31"/>
                  </a:cubicBezTo>
                  <a:cubicBezTo>
                    <a:pt x="1" y="71"/>
                    <a:pt x="1" y="138"/>
                    <a:pt x="42" y="179"/>
                  </a:cubicBezTo>
                  <a:cubicBezTo>
                    <a:pt x="62" y="199"/>
                    <a:pt x="88" y="209"/>
                    <a:pt x="115" y="209"/>
                  </a:cubicBezTo>
                  <a:cubicBezTo>
                    <a:pt x="141" y="209"/>
                    <a:pt x="168" y="199"/>
                    <a:pt x="189" y="179"/>
                  </a:cubicBezTo>
                  <a:cubicBezTo>
                    <a:pt x="230" y="138"/>
                    <a:pt x="230" y="71"/>
                    <a:pt x="189" y="31"/>
                  </a:cubicBezTo>
                  <a:cubicBezTo>
                    <a:pt x="168" y="11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3339536" y="988323"/>
              <a:ext cx="10486" cy="9442"/>
            </a:xfrm>
            <a:custGeom>
              <a:avLst/>
              <a:gdLst/>
              <a:ahLst/>
              <a:cxnLst/>
              <a:rect l="l" t="t" r="r" b="b"/>
              <a:pathLst>
                <a:path w="231" h="208" extrusionOk="0">
                  <a:moveTo>
                    <a:pt x="115" y="0"/>
                  </a:moveTo>
                  <a:cubicBezTo>
                    <a:pt x="88" y="0"/>
                    <a:pt x="61" y="10"/>
                    <a:pt x="41" y="31"/>
                  </a:cubicBezTo>
                  <a:cubicBezTo>
                    <a:pt x="0" y="72"/>
                    <a:pt x="0" y="137"/>
                    <a:pt x="41" y="177"/>
                  </a:cubicBezTo>
                  <a:cubicBezTo>
                    <a:pt x="62" y="197"/>
                    <a:pt x="89" y="207"/>
                    <a:pt x="116" y="207"/>
                  </a:cubicBezTo>
                  <a:cubicBezTo>
                    <a:pt x="143" y="207"/>
                    <a:pt x="169" y="197"/>
                    <a:pt x="189" y="177"/>
                  </a:cubicBezTo>
                  <a:cubicBezTo>
                    <a:pt x="230" y="136"/>
                    <a:pt x="230" y="70"/>
                    <a:pt x="189" y="31"/>
                  </a:cubicBezTo>
                  <a:cubicBezTo>
                    <a:pt x="168" y="10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3248473" y="918732"/>
              <a:ext cx="6310" cy="5538"/>
            </a:xfrm>
            <a:custGeom>
              <a:avLst/>
              <a:gdLst/>
              <a:ahLst/>
              <a:cxnLst/>
              <a:rect l="l" t="t" r="r" b="b"/>
              <a:pathLst>
                <a:path w="139" h="122" extrusionOk="0">
                  <a:moveTo>
                    <a:pt x="69" y="0"/>
                  </a:moveTo>
                  <a:cubicBezTo>
                    <a:pt x="48" y="0"/>
                    <a:pt x="28" y="11"/>
                    <a:pt x="16" y="31"/>
                  </a:cubicBezTo>
                  <a:cubicBezTo>
                    <a:pt x="0" y="60"/>
                    <a:pt x="9" y="98"/>
                    <a:pt x="38" y="114"/>
                  </a:cubicBezTo>
                  <a:cubicBezTo>
                    <a:pt x="48" y="119"/>
                    <a:pt x="58" y="122"/>
                    <a:pt x="68" y="122"/>
                  </a:cubicBezTo>
                  <a:cubicBezTo>
                    <a:pt x="89" y="122"/>
                    <a:pt x="110" y="111"/>
                    <a:pt x="122" y="92"/>
                  </a:cubicBezTo>
                  <a:cubicBezTo>
                    <a:pt x="139" y="62"/>
                    <a:pt x="128" y="25"/>
                    <a:pt x="99" y="8"/>
                  </a:cubicBezTo>
                  <a:cubicBezTo>
                    <a:pt x="89" y="3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3351020" y="977927"/>
              <a:ext cx="6401" cy="5629"/>
            </a:xfrm>
            <a:custGeom>
              <a:avLst/>
              <a:gdLst/>
              <a:ahLst/>
              <a:cxnLst/>
              <a:rect l="l" t="t" r="r" b="b"/>
              <a:pathLst>
                <a:path w="141" h="124" extrusionOk="0">
                  <a:moveTo>
                    <a:pt x="71" y="1"/>
                  </a:moveTo>
                  <a:cubicBezTo>
                    <a:pt x="50" y="1"/>
                    <a:pt x="29" y="12"/>
                    <a:pt x="17" y="32"/>
                  </a:cubicBezTo>
                  <a:cubicBezTo>
                    <a:pt x="0" y="62"/>
                    <a:pt x="11" y="99"/>
                    <a:pt x="40" y="114"/>
                  </a:cubicBezTo>
                  <a:cubicBezTo>
                    <a:pt x="50" y="120"/>
                    <a:pt x="60" y="123"/>
                    <a:pt x="71" y="123"/>
                  </a:cubicBezTo>
                  <a:cubicBezTo>
                    <a:pt x="91" y="123"/>
                    <a:pt x="111" y="112"/>
                    <a:pt x="123" y="92"/>
                  </a:cubicBezTo>
                  <a:cubicBezTo>
                    <a:pt x="141" y="64"/>
                    <a:pt x="130" y="27"/>
                    <a:pt x="101" y="9"/>
                  </a:cubicBezTo>
                  <a:cubicBezTo>
                    <a:pt x="91" y="3"/>
                    <a:pt x="81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3242572" y="933077"/>
              <a:ext cx="6174" cy="5538"/>
            </a:xfrm>
            <a:custGeom>
              <a:avLst/>
              <a:gdLst/>
              <a:ahLst/>
              <a:cxnLst/>
              <a:rect l="l" t="t" r="r" b="b"/>
              <a:pathLst>
                <a:path w="136" h="122" extrusionOk="0">
                  <a:moveTo>
                    <a:pt x="68" y="0"/>
                  </a:moveTo>
                  <a:cubicBezTo>
                    <a:pt x="41" y="0"/>
                    <a:pt x="16" y="18"/>
                    <a:pt x="10" y="46"/>
                  </a:cubicBezTo>
                  <a:cubicBezTo>
                    <a:pt x="1" y="78"/>
                    <a:pt x="21" y="111"/>
                    <a:pt x="52" y="119"/>
                  </a:cubicBezTo>
                  <a:cubicBezTo>
                    <a:pt x="58" y="121"/>
                    <a:pt x="63" y="122"/>
                    <a:pt x="69" y="122"/>
                  </a:cubicBezTo>
                  <a:cubicBezTo>
                    <a:pt x="95" y="122"/>
                    <a:pt x="119" y="103"/>
                    <a:pt x="127" y="76"/>
                  </a:cubicBezTo>
                  <a:cubicBezTo>
                    <a:pt x="136" y="45"/>
                    <a:pt x="117" y="10"/>
                    <a:pt x="84" y="2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3357058" y="963764"/>
              <a:ext cx="6174" cy="5493"/>
            </a:xfrm>
            <a:custGeom>
              <a:avLst/>
              <a:gdLst/>
              <a:ahLst/>
              <a:cxnLst/>
              <a:rect l="l" t="t" r="r" b="b"/>
              <a:pathLst>
                <a:path w="136" h="121" extrusionOk="0">
                  <a:moveTo>
                    <a:pt x="67" y="0"/>
                  </a:moveTo>
                  <a:cubicBezTo>
                    <a:pt x="41" y="0"/>
                    <a:pt x="17" y="18"/>
                    <a:pt x="10" y="45"/>
                  </a:cubicBezTo>
                  <a:cubicBezTo>
                    <a:pt x="0" y="76"/>
                    <a:pt x="19" y="109"/>
                    <a:pt x="52" y="118"/>
                  </a:cubicBezTo>
                  <a:cubicBezTo>
                    <a:pt x="57" y="120"/>
                    <a:pt x="62" y="120"/>
                    <a:pt x="67" y="120"/>
                  </a:cubicBezTo>
                  <a:cubicBezTo>
                    <a:pt x="94" y="120"/>
                    <a:pt x="120" y="103"/>
                    <a:pt x="126" y="76"/>
                  </a:cubicBezTo>
                  <a:cubicBezTo>
                    <a:pt x="135" y="44"/>
                    <a:pt x="115" y="10"/>
                    <a:pt x="84" y="2"/>
                  </a:cubicBezTo>
                  <a:cubicBezTo>
                    <a:pt x="78" y="1"/>
                    <a:pt x="73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3284426" y="891087"/>
              <a:ext cx="6174" cy="5584"/>
            </a:xfrm>
            <a:custGeom>
              <a:avLst/>
              <a:gdLst/>
              <a:ahLst/>
              <a:cxnLst/>
              <a:rect l="l" t="t" r="r" b="b"/>
              <a:pathLst>
                <a:path w="136" h="123" extrusionOk="0">
                  <a:moveTo>
                    <a:pt x="67" y="1"/>
                  </a:moveTo>
                  <a:cubicBezTo>
                    <a:pt x="62" y="1"/>
                    <a:pt x="57" y="1"/>
                    <a:pt x="52" y="3"/>
                  </a:cubicBezTo>
                  <a:cubicBezTo>
                    <a:pt x="20" y="12"/>
                    <a:pt x="0" y="45"/>
                    <a:pt x="10" y="76"/>
                  </a:cubicBezTo>
                  <a:cubicBezTo>
                    <a:pt x="17" y="104"/>
                    <a:pt x="42" y="122"/>
                    <a:pt x="68" y="122"/>
                  </a:cubicBezTo>
                  <a:cubicBezTo>
                    <a:pt x="74" y="122"/>
                    <a:pt x="79" y="121"/>
                    <a:pt x="85" y="120"/>
                  </a:cubicBezTo>
                  <a:cubicBezTo>
                    <a:pt x="116" y="112"/>
                    <a:pt x="135" y="78"/>
                    <a:pt x="127" y="46"/>
                  </a:cubicBezTo>
                  <a:cubicBezTo>
                    <a:pt x="119" y="18"/>
                    <a:pt x="94" y="1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3315158" y="1005618"/>
              <a:ext cx="6174" cy="5538"/>
            </a:xfrm>
            <a:custGeom>
              <a:avLst/>
              <a:gdLst/>
              <a:ahLst/>
              <a:cxnLst/>
              <a:rect l="l" t="t" r="r" b="b"/>
              <a:pathLst>
                <a:path w="136" h="122" extrusionOk="0">
                  <a:moveTo>
                    <a:pt x="68" y="1"/>
                  </a:moveTo>
                  <a:cubicBezTo>
                    <a:pt x="63" y="1"/>
                    <a:pt x="58" y="2"/>
                    <a:pt x="52" y="3"/>
                  </a:cubicBezTo>
                  <a:cubicBezTo>
                    <a:pt x="21" y="13"/>
                    <a:pt x="0" y="45"/>
                    <a:pt x="10" y="77"/>
                  </a:cubicBezTo>
                  <a:cubicBezTo>
                    <a:pt x="17" y="103"/>
                    <a:pt x="41" y="122"/>
                    <a:pt x="67" y="122"/>
                  </a:cubicBezTo>
                  <a:cubicBezTo>
                    <a:pt x="73" y="122"/>
                    <a:pt x="78" y="121"/>
                    <a:pt x="84" y="119"/>
                  </a:cubicBezTo>
                  <a:cubicBezTo>
                    <a:pt x="115" y="110"/>
                    <a:pt x="135" y="77"/>
                    <a:pt x="126" y="45"/>
                  </a:cubicBezTo>
                  <a:cubicBezTo>
                    <a:pt x="119" y="19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3270081" y="897033"/>
              <a:ext cx="6310" cy="5584"/>
            </a:xfrm>
            <a:custGeom>
              <a:avLst/>
              <a:gdLst/>
              <a:ahLst/>
              <a:cxnLst/>
              <a:rect l="l" t="t" r="r" b="b"/>
              <a:pathLst>
                <a:path w="139" h="123" extrusionOk="0">
                  <a:moveTo>
                    <a:pt x="69" y="1"/>
                  </a:moveTo>
                  <a:cubicBezTo>
                    <a:pt x="59" y="1"/>
                    <a:pt x="49" y="3"/>
                    <a:pt x="39" y="9"/>
                  </a:cubicBezTo>
                  <a:cubicBezTo>
                    <a:pt x="11" y="27"/>
                    <a:pt x="0" y="63"/>
                    <a:pt x="17" y="92"/>
                  </a:cubicBezTo>
                  <a:cubicBezTo>
                    <a:pt x="28" y="111"/>
                    <a:pt x="50" y="123"/>
                    <a:pt x="71" y="123"/>
                  </a:cubicBezTo>
                  <a:cubicBezTo>
                    <a:pt x="81" y="123"/>
                    <a:pt x="91" y="120"/>
                    <a:pt x="100" y="114"/>
                  </a:cubicBezTo>
                  <a:cubicBezTo>
                    <a:pt x="129" y="97"/>
                    <a:pt x="138" y="60"/>
                    <a:pt x="122" y="31"/>
                  </a:cubicBezTo>
                  <a:cubicBezTo>
                    <a:pt x="111" y="12"/>
                    <a:pt x="91" y="1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3329367" y="999717"/>
              <a:ext cx="6310" cy="5493"/>
            </a:xfrm>
            <a:custGeom>
              <a:avLst/>
              <a:gdLst/>
              <a:ahLst/>
              <a:cxnLst/>
              <a:rect l="l" t="t" r="r" b="b"/>
              <a:pathLst>
                <a:path w="139" h="121" extrusionOk="0">
                  <a:moveTo>
                    <a:pt x="68" y="0"/>
                  </a:moveTo>
                  <a:cubicBezTo>
                    <a:pt x="58" y="0"/>
                    <a:pt x="48" y="2"/>
                    <a:pt x="39" y="8"/>
                  </a:cubicBezTo>
                  <a:cubicBezTo>
                    <a:pt x="9" y="25"/>
                    <a:pt x="1" y="61"/>
                    <a:pt x="17" y="91"/>
                  </a:cubicBezTo>
                  <a:cubicBezTo>
                    <a:pt x="29" y="110"/>
                    <a:pt x="49" y="121"/>
                    <a:pt x="70" y="121"/>
                  </a:cubicBezTo>
                  <a:cubicBezTo>
                    <a:pt x="80" y="121"/>
                    <a:pt x="90" y="118"/>
                    <a:pt x="99" y="113"/>
                  </a:cubicBezTo>
                  <a:cubicBezTo>
                    <a:pt x="128" y="96"/>
                    <a:pt x="139" y="59"/>
                    <a:pt x="122" y="30"/>
                  </a:cubicBezTo>
                  <a:cubicBezTo>
                    <a:pt x="110" y="11"/>
                    <a:pt x="89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3315158" y="891132"/>
              <a:ext cx="6174" cy="5493"/>
            </a:xfrm>
            <a:custGeom>
              <a:avLst/>
              <a:gdLst/>
              <a:ahLst/>
              <a:cxnLst/>
              <a:rect l="l" t="t" r="r" b="b"/>
              <a:pathLst>
                <a:path w="136" h="121" extrusionOk="0">
                  <a:moveTo>
                    <a:pt x="68" y="1"/>
                  </a:moveTo>
                  <a:cubicBezTo>
                    <a:pt x="41" y="1"/>
                    <a:pt x="17" y="19"/>
                    <a:pt x="10" y="47"/>
                  </a:cubicBezTo>
                  <a:cubicBezTo>
                    <a:pt x="0" y="79"/>
                    <a:pt x="21" y="111"/>
                    <a:pt x="52" y="119"/>
                  </a:cubicBezTo>
                  <a:cubicBezTo>
                    <a:pt x="58" y="120"/>
                    <a:pt x="63" y="121"/>
                    <a:pt x="68" y="121"/>
                  </a:cubicBezTo>
                  <a:cubicBezTo>
                    <a:pt x="95" y="121"/>
                    <a:pt x="120" y="103"/>
                    <a:pt x="126" y="77"/>
                  </a:cubicBezTo>
                  <a:cubicBezTo>
                    <a:pt x="135" y="44"/>
                    <a:pt x="115" y="11"/>
                    <a:pt x="84" y="3"/>
                  </a:cubicBezTo>
                  <a:cubicBezTo>
                    <a:pt x="79" y="1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41"/>
            <p:cNvSpPr/>
            <p:nvPr/>
          </p:nvSpPr>
          <p:spPr>
            <a:xfrm>
              <a:off x="3284517" y="1005618"/>
              <a:ext cx="6128" cy="5538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6" y="1"/>
                  </a:moveTo>
                  <a:cubicBezTo>
                    <a:pt x="39" y="1"/>
                    <a:pt x="15" y="19"/>
                    <a:pt x="9" y="45"/>
                  </a:cubicBezTo>
                  <a:cubicBezTo>
                    <a:pt x="1" y="78"/>
                    <a:pt x="20" y="111"/>
                    <a:pt x="51" y="119"/>
                  </a:cubicBezTo>
                  <a:cubicBezTo>
                    <a:pt x="57" y="121"/>
                    <a:pt x="62" y="122"/>
                    <a:pt x="68" y="122"/>
                  </a:cubicBezTo>
                  <a:cubicBezTo>
                    <a:pt x="94" y="122"/>
                    <a:pt x="118" y="103"/>
                    <a:pt x="126" y="76"/>
                  </a:cubicBezTo>
                  <a:cubicBezTo>
                    <a:pt x="134" y="44"/>
                    <a:pt x="114" y="11"/>
                    <a:pt x="83" y="3"/>
                  </a:cubicBezTo>
                  <a:cubicBezTo>
                    <a:pt x="77" y="2"/>
                    <a:pt x="72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41"/>
            <p:cNvSpPr/>
            <p:nvPr/>
          </p:nvSpPr>
          <p:spPr>
            <a:xfrm>
              <a:off x="3329367" y="897033"/>
              <a:ext cx="6355" cy="5584"/>
            </a:xfrm>
            <a:custGeom>
              <a:avLst/>
              <a:gdLst/>
              <a:ahLst/>
              <a:cxnLst/>
              <a:rect l="l" t="t" r="r" b="b"/>
              <a:pathLst>
                <a:path w="140" h="123" extrusionOk="0">
                  <a:moveTo>
                    <a:pt x="71" y="1"/>
                  </a:moveTo>
                  <a:cubicBezTo>
                    <a:pt x="49" y="1"/>
                    <a:pt x="29" y="12"/>
                    <a:pt x="18" y="31"/>
                  </a:cubicBezTo>
                  <a:cubicBezTo>
                    <a:pt x="1" y="60"/>
                    <a:pt x="11" y="97"/>
                    <a:pt x="40" y="114"/>
                  </a:cubicBezTo>
                  <a:cubicBezTo>
                    <a:pt x="49" y="120"/>
                    <a:pt x="60" y="123"/>
                    <a:pt x="70" y="123"/>
                  </a:cubicBezTo>
                  <a:cubicBezTo>
                    <a:pt x="91" y="123"/>
                    <a:pt x="112" y="111"/>
                    <a:pt x="123" y="92"/>
                  </a:cubicBezTo>
                  <a:cubicBezTo>
                    <a:pt x="140" y="63"/>
                    <a:pt x="129" y="27"/>
                    <a:pt x="101" y="9"/>
                  </a:cubicBezTo>
                  <a:cubicBezTo>
                    <a:pt x="91" y="3"/>
                    <a:pt x="81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3270127" y="999672"/>
              <a:ext cx="6401" cy="5584"/>
            </a:xfrm>
            <a:custGeom>
              <a:avLst/>
              <a:gdLst/>
              <a:ahLst/>
              <a:cxnLst/>
              <a:rect l="l" t="t" r="r" b="b"/>
              <a:pathLst>
                <a:path w="141" h="123" extrusionOk="0">
                  <a:moveTo>
                    <a:pt x="71" y="1"/>
                  </a:moveTo>
                  <a:cubicBezTo>
                    <a:pt x="50" y="1"/>
                    <a:pt x="29" y="12"/>
                    <a:pt x="17" y="31"/>
                  </a:cubicBezTo>
                  <a:cubicBezTo>
                    <a:pt x="0" y="60"/>
                    <a:pt x="11" y="97"/>
                    <a:pt x="40" y="114"/>
                  </a:cubicBezTo>
                  <a:cubicBezTo>
                    <a:pt x="49" y="120"/>
                    <a:pt x="60" y="122"/>
                    <a:pt x="70" y="122"/>
                  </a:cubicBezTo>
                  <a:cubicBezTo>
                    <a:pt x="91" y="122"/>
                    <a:pt x="111" y="111"/>
                    <a:pt x="122" y="92"/>
                  </a:cubicBezTo>
                  <a:cubicBezTo>
                    <a:pt x="140" y="62"/>
                    <a:pt x="130" y="26"/>
                    <a:pt x="100" y="9"/>
                  </a:cubicBezTo>
                  <a:cubicBezTo>
                    <a:pt x="91" y="3"/>
                    <a:pt x="81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3242572" y="963719"/>
              <a:ext cx="6174" cy="5493"/>
            </a:xfrm>
            <a:custGeom>
              <a:avLst/>
              <a:gdLst/>
              <a:ahLst/>
              <a:cxnLst/>
              <a:rect l="l" t="t" r="r" b="b"/>
              <a:pathLst>
                <a:path w="136" h="121" extrusionOk="0">
                  <a:moveTo>
                    <a:pt x="68" y="0"/>
                  </a:moveTo>
                  <a:cubicBezTo>
                    <a:pt x="63" y="0"/>
                    <a:pt x="58" y="1"/>
                    <a:pt x="52" y="2"/>
                  </a:cubicBezTo>
                  <a:cubicBezTo>
                    <a:pt x="21" y="11"/>
                    <a:pt x="1" y="45"/>
                    <a:pt x="10" y="76"/>
                  </a:cubicBezTo>
                  <a:cubicBezTo>
                    <a:pt x="18" y="103"/>
                    <a:pt x="43" y="120"/>
                    <a:pt x="69" y="120"/>
                  </a:cubicBezTo>
                  <a:cubicBezTo>
                    <a:pt x="74" y="120"/>
                    <a:pt x="79" y="120"/>
                    <a:pt x="84" y="118"/>
                  </a:cubicBezTo>
                  <a:cubicBezTo>
                    <a:pt x="116" y="109"/>
                    <a:pt x="136" y="76"/>
                    <a:pt x="126" y="45"/>
                  </a:cubicBezTo>
                  <a:cubicBezTo>
                    <a:pt x="119" y="18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3357058" y="933032"/>
              <a:ext cx="6174" cy="5584"/>
            </a:xfrm>
            <a:custGeom>
              <a:avLst/>
              <a:gdLst/>
              <a:ahLst/>
              <a:cxnLst/>
              <a:rect l="l" t="t" r="r" b="b"/>
              <a:pathLst>
                <a:path w="136" h="123" extrusionOk="0">
                  <a:moveTo>
                    <a:pt x="66" y="1"/>
                  </a:moveTo>
                  <a:cubicBezTo>
                    <a:pt x="61" y="1"/>
                    <a:pt x="57" y="1"/>
                    <a:pt x="52" y="2"/>
                  </a:cubicBezTo>
                  <a:cubicBezTo>
                    <a:pt x="19" y="12"/>
                    <a:pt x="0" y="45"/>
                    <a:pt x="10" y="77"/>
                  </a:cubicBezTo>
                  <a:cubicBezTo>
                    <a:pt x="17" y="105"/>
                    <a:pt x="42" y="122"/>
                    <a:pt x="69" y="122"/>
                  </a:cubicBezTo>
                  <a:cubicBezTo>
                    <a:pt x="74" y="122"/>
                    <a:pt x="79" y="122"/>
                    <a:pt x="84" y="120"/>
                  </a:cubicBezTo>
                  <a:cubicBezTo>
                    <a:pt x="116" y="112"/>
                    <a:pt x="135" y="78"/>
                    <a:pt x="126" y="47"/>
                  </a:cubicBezTo>
                  <a:cubicBezTo>
                    <a:pt x="119" y="18"/>
                    <a:pt x="93" y="1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3248473" y="978064"/>
              <a:ext cx="6265" cy="5538"/>
            </a:xfrm>
            <a:custGeom>
              <a:avLst/>
              <a:gdLst/>
              <a:ahLst/>
              <a:cxnLst/>
              <a:rect l="l" t="t" r="r" b="b"/>
              <a:pathLst>
                <a:path w="138" h="122" extrusionOk="0">
                  <a:moveTo>
                    <a:pt x="69" y="0"/>
                  </a:moveTo>
                  <a:cubicBezTo>
                    <a:pt x="58" y="0"/>
                    <a:pt x="48" y="3"/>
                    <a:pt x="38" y="8"/>
                  </a:cubicBezTo>
                  <a:cubicBezTo>
                    <a:pt x="9" y="25"/>
                    <a:pt x="0" y="62"/>
                    <a:pt x="16" y="90"/>
                  </a:cubicBezTo>
                  <a:cubicBezTo>
                    <a:pt x="28" y="110"/>
                    <a:pt x="48" y="121"/>
                    <a:pt x="69" y="121"/>
                  </a:cubicBezTo>
                  <a:cubicBezTo>
                    <a:pt x="79" y="121"/>
                    <a:pt x="89" y="119"/>
                    <a:pt x="99" y="113"/>
                  </a:cubicBezTo>
                  <a:cubicBezTo>
                    <a:pt x="128" y="96"/>
                    <a:pt x="138" y="59"/>
                    <a:pt x="122" y="30"/>
                  </a:cubicBezTo>
                  <a:cubicBezTo>
                    <a:pt x="110" y="10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3351020" y="918732"/>
              <a:ext cx="6401" cy="5538"/>
            </a:xfrm>
            <a:custGeom>
              <a:avLst/>
              <a:gdLst/>
              <a:ahLst/>
              <a:cxnLst/>
              <a:rect l="l" t="t" r="r" b="b"/>
              <a:pathLst>
                <a:path w="141" h="122" extrusionOk="0">
                  <a:moveTo>
                    <a:pt x="70" y="0"/>
                  </a:moveTo>
                  <a:cubicBezTo>
                    <a:pt x="59" y="0"/>
                    <a:pt x="49" y="3"/>
                    <a:pt x="39" y="8"/>
                  </a:cubicBezTo>
                  <a:cubicBezTo>
                    <a:pt x="11" y="25"/>
                    <a:pt x="0" y="62"/>
                    <a:pt x="17" y="92"/>
                  </a:cubicBezTo>
                  <a:cubicBezTo>
                    <a:pt x="29" y="111"/>
                    <a:pt x="50" y="122"/>
                    <a:pt x="71" y="122"/>
                  </a:cubicBezTo>
                  <a:cubicBezTo>
                    <a:pt x="81" y="122"/>
                    <a:pt x="91" y="119"/>
                    <a:pt x="101" y="114"/>
                  </a:cubicBezTo>
                  <a:cubicBezTo>
                    <a:pt x="130" y="97"/>
                    <a:pt x="141" y="60"/>
                    <a:pt x="123" y="31"/>
                  </a:cubicBezTo>
                  <a:cubicBezTo>
                    <a:pt x="111" y="11"/>
                    <a:pt x="91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3278479" y="906158"/>
              <a:ext cx="34409" cy="54973"/>
            </a:xfrm>
            <a:custGeom>
              <a:avLst/>
              <a:gdLst/>
              <a:ahLst/>
              <a:cxnLst/>
              <a:rect l="l" t="t" r="r" b="b"/>
              <a:pathLst>
                <a:path w="758" h="1211" extrusionOk="0">
                  <a:moveTo>
                    <a:pt x="539" y="888"/>
                  </a:moveTo>
                  <a:cubicBezTo>
                    <a:pt x="550" y="888"/>
                    <a:pt x="563" y="891"/>
                    <a:pt x="573" y="894"/>
                  </a:cubicBezTo>
                  <a:cubicBezTo>
                    <a:pt x="613" y="909"/>
                    <a:pt x="643" y="946"/>
                    <a:pt x="643" y="992"/>
                  </a:cubicBezTo>
                  <a:cubicBezTo>
                    <a:pt x="643" y="1049"/>
                    <a:pt x="597" y="1095"/>
                    <a:pt x="539" y="1095"/>
                  </a:cubicBezTo>
                  <a:cubicBezTo>
                    <a:pt x="481" y="1095"/>
                    <a:pt x="434" y="1050"/>
                    <a:pt x="434" y="992"/>
                  </a:cubicBezTo>
                  <a:cubicBezTo>
                    <a:pt x="434" y="981"/>
                    <a:pt x="437" y="971"/>
                    <a:pt x="441" y="961"/>
                  </a:cubicBezTo>
                  <a:cubicBezTo>
                    <a:pt x="454" y="918"/>
                    <a:pt x="491" y="888"/>
                    <a:pt x="539" y="888"/>
                  </a:cubicBezTo>
                  <a:close/>
                  <a:moveTo>
                    <a:pt x="74" y="0"/>
                  </a:moveTo>
                  <a:cubicBezTo>
                    <a:pt x="65" y="0"/>
                    <a:pt x="56" y="2"/>
                    <a:pt x="48" y="6"/>
                  </a:cubicBezTo>
                  <a:cubicBezTo>
                    <a:pt x="11" y="24"/>
                    <a:pt x="1" y="76"/>
                    <a:pt x="23" y="122"/>
                  </a:cubicBezTo>
                  <a:lnTo>
                    <a:pt x="379" y="838"/>
                  </a:lnTo>
                  <a:cubicBezTo>
                    <a:pt x="341" y="877"/>
                    <a:pt x="317" y="931"/>
                    <a:pt x="317" y="991"/>
                  </a:cubicBezTo>
                  <a:cubicBezTo>
                    <a:pt x="317" y="1112"/>
                    <a:pt x="416" y="1210"/>
                    <a:pt x="537" y="1210"/>
                  </a:cubicBezTo>
                  <a:cubicBezTo>
                    <a:pt x="659" y="1210"/>
                    <a:pt x="758" y="1112"/>
                    <a:pt x="758" y="991"/>
                  </a:cubicBezTo>
                  <a:cubicBezTo>
                    <a:pt x="758" y="870"/>
                    <a:pt x="659" y="770"/>
                    <a:pt x="537" y="770"/>
                  </a:cubicBezTo>
                  <a:cubicBezTo>
                    <a:pt x="528" y="770"/>
                    <a:pt x="521" y="772"/>
                    <a:pt x="511" y="773"/>
                  </a:cubicBezTo>
                  <a:lnTo>
                    <a:pt x="157" y="58"/>
                  </a:lnTo>
                  <a:cubicBezTo>
                    <a:pt x="139" y="22"/>
                    <a:pt x="106" y="0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3298181" y="946378"/>
              <a:ext cx="9488" cy="9488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5" y="0"/>
                  </a:moveTo>
                  <a:cubicBezTo>
                    <a:pt x="58" y="0"/>
                    <a:pt x="20" y="32"/>
                    <a:pt x="6" y="74"/>
                  </a:cubicBezTo>
                  <a:cubicBezTo>
                    <a:pt x="4" y="84"/>
                    <a:pt x="0" y="94"/>
                    <a:pt x="0" y="105"/>
                  </a:cubicBezTo>
                  <a:cubicBezTo>
                    <a:pt x="0" y="163"/>
                    <a:pt x="47" y="208"/>
                    <a:pt x="105" y="208"/>
                  </a:cubicBezTo>
                  <a:cubicBezTo>
                    <a:pt x="161" y="208"/>
                    <a:pt x="209" y="163"/>
                    <a:pt x="209" y="105"/>
                  </a:cubicBezTo>
                  <a:cubicBezTo>
                    <a:pt x="209" y="60"/>
                    <a:pt x="179" y="22"/>
                    <a:pt x="138" y="7"/>
                  </a:cubicBezTo>
                  <a:cubicBezTo>
                    <a:pt x="128" y="3"/>
                    <a:pt x="116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3083598" y="859764"/>
              <a:ext cx="636" cy="1407"/>
            </a:xfrm>
            <a:custGeom>
              <a:avLst/>
              <a:gdLst/>
              <a:ahLst/>
              <a:cxnLst/>
              <a:rect l="l" t="t" r="r" b="b"/>
              <a:pathLst>
                <a:path w="14" h="31" extrusionOk="0">
                  <a:moveTo>
                    <a:pt x="13" y="1"/>
                  </a:moveTo>
                  <a:lnTo>
                    <a:pt x="13" y="1"/>
                  </a:lnTo>
                  <a:cubicBezTo>
                    <a:pt x="8" y="10"/>
                    <a:pt x="5" y="19"/>
                    <a:pt x="1" y="30"/>
                  </a:cubicBezTo>
                  <a:cubicBezTo>
                    <a:pt x="5" y="21"/>
                    <a:pt x="8" y="10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3082736" y="862896"/>
              <a:ext cx="363" cy="1135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1" y="25"/>
                  </a:moveTo>
                  <a:cubicBezTo>
                    <a:pt x="3" y="16"/>
                    <a:pt x="5" y="9"/>
                    <a:pt x="8" y="0"/>
                  </a:cubicBezTo>
                  <a:cubicBezTo>
                    <a:pt x="5" y="9"/>
                    <a:pt x="3" y="16"/>
                    <a:pt x="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3083598" y="1040255"/>
              <a:ext cx="636" cy="1407"/>
            </a:xfrm>
            <a:custGeom>
              <a:avLst/>
              <a:gdLst/>
              <a:ahLst/>
              <a:cxnLst/>
              <a:rect l="l" t="t" r="r" b="b"/>
              <a:pathLst>
                <a:path w="14" h="31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11"/>
                    <a:pt x="8" y="21"/>
                    <a:pt x="13" y="30"/>
                  </a:cubicBezTo>
                  <a:cubicBezTo>
                    <a:pt x="8" y="19"/>
                    <a:pt x="5" y="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3086277" y="1044840"/>
              <a:ext cx="8398" cy="5674"/>
            </a:xfrm>
            <a:custGeom>
              <a:avLst/>
              <a:gdLst/>
              <a:ahLst/>
              <a:cxnLst/>
              <a:rect l="l" t="t" r="r" b="b"/>
              <a:pathLst>
                <a:path w="185" h="125" extrusionOk="0">
                  <a:moveTo>
                    <a:pt x="1" y="1"/>
                  </a:moveTo>
                  <a:lnTo>
                    <a:pt x="1" y="1"/>
                  </a:lnTo>
                  <a:cubicBezTo>
                    <a:pt x="48" y="59"/>
                    <a:pt x="111" y="103"/>
                    <a:pt x="184" y="124"/>
                  </a:cubicBezTo>
                  <a:cubicBezTo>
                    <a:pt x="111" y="101"/>
                    <a:pt x="48" y="5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3084824" y="1042842"/>
              <a:ext cx="1044" cy="149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2" y="32"/>
                  </a:moveTo>
                  <a:cubicBezTo>
                    <a:pt x="15" y="22"/>
                    <a:pt x="7" y="11"/>
                    <a:pt x="1" y="0"/>
                  </a:cubicBezTo>
                  <a:cubicBezTo>
                    <a:pt x="7" y="11"/>
                    <a:pt x="15" y="22"/>
                    <a:pt x="22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3084824" y="857086"/>
              <a:ext cx="1044" cy="1498"/>
            </a:xfrm>
            <a:custGeom>
              <a:avLst/>
              <a:gdLst/>
              <a:ahLst/>
              <a:cxnLst/>
              <a:rect l="l" t="t" r="r" b="b"/>
              <a:pathLst>
                <a:path w="23" h="33" extrusionOk="0">
                  <a:moveTo>
                    <a:pt x="22" y="1"/>
                  </a:moveTo>
                  <a:lnTo>
                    <a:pt x="22" y="1"/>
                  </a:lnTo>
                  <a:cubicBezTo>
                    <a:pt x="15" y="10"/>
                    <a:pt x="7" y="22"/>
                    <a:pt x="1" y="32"/>
                  </a:cubicBezTo>
                  <a:cubicBezTo>
                    <a:pt x="7" y="22"/>
                    <a:pt x="15" y="1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3086277" y="850140"/>
              <a:ext cx="25330" cy="201100"/>
            </a:xfrm>
            <a:custGeom>
              <a:avLst/>
              <a:gdLst/>
              <a:ahLst/>
              <a:cxnLst/>
              <a:rect l="l" t="t" r="r" b="b"/>
              <a:pathLst>
                <a:path w="558" h="4430" extrusionOk="0">
                  <a:moveTo>
                    <a:pt x="290" y="1"/>
                  </a:moveTo>
                  <a:cubicBezTo>
                    <a:pt x="172" y="1"/>
                    <a:pt x="69" y="56"/>
                    <a:pt x="1" y="140"/>
                  </a:cubicBezTo>
                  <a:cubicBezTo>
                    <a:pt x="48" y="82"/>
                    <a:pt x="111" y="39"/>
                    <a:pt x="184" y="18"/>
                  </a:cubicBezTo>
                  <a:lnTo>
                    <a:pt x="184" y="4413"/>
                  </a:lnTo>
                  <a:cubicBezTo>
                    <a:pt x="217" y="4424"/>
                    <a:pt x="253" y="4430"/>
                    <a:pt x="290" y="4430"/>
                  </a:cubicBezTo>
                  <a:lnTo>
                    <a:pt x="557" y="4430"/>
                  </a:lnTo>
                  <a:lnTo>
                    <a:pt x="557" y="3973"/>
                  </a:lnTo>
                  <a:lnTo>
                    <a:pt x="557" y="3649"/>
                  </a:lnTo>
                  <a:lnTo>
                    <a:pt x="557" y="803"/>
                  </a:lnTo>
                  <a:lnTo>
                    <a:pt x="557" y="477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3082464" y="850912"/>
              <a:ext cx="12211" cy="199602"/>
            </a:xfrm>
            <a:custGeom>
              <a:avLst/>
              <a:gdLst/>
              <a:ahLst/>
              <a:cxnLst/>
              <a:rect l="l" t="t" r="r" b="b"/>
              <a:pathLst>
                <a:path w="269" h="4397" extrusionOk="0">
                  <a:moveTo>
                    <a:pt x="268" y="1"/>
                  </a:moveTo>
                  <a:cubicBezTo>
                    <a:pt x="195" y="22"/>
                    <a:pt x="132" y="67"/>
                    <a:pt x="85" y="123"/>
                  </a:cubicBezTo>
                  <a:cubicBezTo>
                    <a:pt x="80" y="127"/>
                    <a:pt x="78" y="131"/>
                    <a:pt x="74" y="137"/>
                  </a:cubicBezTo>
                  <a:cubicBezTo>
                    <a:pt x="66" y="147"/>
                    <a:pt x="59" y="158"/>
                    <a:pt x="53" y="168"/>
                  </a:cubicBezTo>
                  <a:cubicBezTo>
                    <a:pt x="48" y="177"/>
                    <a:pt x="42" y="186"/>
                    <a:pt x="38" y="196"/>
                  </a:cubicBezTo>
                  <a:cubicBezTo>
                    <a:pt x="34" y="205"/>
                    <a:pt x="29" y="214"/>
                    <a:pt x="26" y="225"/>
                  </a:cubicBezTo>
                  <a:cubicBezTo>
                    <a:pt x="20" y="238"/>
                    <a:pt x="16" y="252"/>
                    <a:pt x="13" y="264"/>
                  </a:cubicBezTo>
                  <a:cubicBezTo>
                    <a:pt x="11" y="273"/>
                    <a:pt x="10" y="280"/>
                    <a:pt x="7" y="289"/>
                  </a:cubicBezTo>
                  <a:cubicBezTo>
                    <a:pt x="2" y="311"/>
                    <a:pt x="0" y="333"/>
                    <a:pt x="0" y="357"/>
                  </a:cubicBezTo>
                  <a:lnTo>
                    <a:pt x="0" y="4040"/>
                  </a:lnTo>
                  <a:cubicBezTo>
                    <a:pt x="0" y="4064"/>
                    <a:pt x="2" y="4086"/>
                    <a:pt x="7" y="4108"/>
                  </a:cubicBezTo>
                  <a:cubicBezTo>
                    <a:pt x="9" y="4117"/>
                    <a:pt x="11" y="4124"/>
                    <a:pt x="13" y="4132"/>
                  </a:cubicBezTo>
                  <a:lnTo>
                    <a:pt x="26" y="4171"/>
                  </a:lnTo>
                  <a:cubicBezTo>
                    <a:pt x="29" y="4181"/>
                    <a:pt x="33" y="4192"/>
                    <a:pt x="38" y="4200"/>
                  </a:cubicBezTo>
                  <a:cubicBezTo>
                    <a:pt x="42" y="4209"/>
                    <a:pt x="48" y="4219"/>
                    <a:pt x="53" y="4228"/>
                  </a:cubicBezTo>
                  <a:cubicBezTo>
                    <a:pt x="59" y="4239"/>
                    <a:pt x="66" y="4251"/>
                    <a:pt x="74" y="4260"/>
                  </a:cubicBezTo>
                  <a:cubicBezTo>
                    <a:pt x="78" y="4265"/>
                    <a:pt x="82" y="4269"/>
                    <a:pt x="85" y="4273"/>
                  </a:cubicBezTo>
                  <a:cubicBezTo>
                    <a:pt x="132" y="4330"/>
                    <a:pt x="195" y="4374"/>
                    <a:pt x="268" y="4396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3562834" y="1843474"/>
              <a:ext cx="131872" cy="131782"/>
            </a:xfrm>
            <a:custGeom>
              <a:avLst/>
              <a:gdLst/>
              <a:ahLst/>
              <a:cxnLst/>
              <a:rect l="l" t="t" r="r" b="b"/>
              <a:pathLst>
                <a:path w="2905" h="2903" extrusionOk="0">
                  <a:moveTo>
                    <a:pt x="1452" y="217"/>
                  </a:moveTo>
                  <a:cubicBezTo>
                    <a:pt x="2134" y="217"/>
                    <a:pt x="2685" y="769"/>
                    <a:pt x="2685" y="1451"/>
                  </a:cubicBezTo>
                  <a:cubicBezTo>
                    <a:pt x="2685" y="2131"/>
                    <a:pt x="2132" y="2684"/>
                    <a:pt x="1452" y="2684"/>
                  </a:cubicBezTo>
                  <a:cubicBezTo>
                    <a:pt x="771" y="2684"/>
                    <a:pt x="218" y="2131"/>
                    <a:pt x="218" y="1451"/>
                  </a:cubicBezTo>
                  <a:cubicBezTo>
                    <a:pt x="218" y="770"/>
                    <a:pt x="771" y="217"/>
                    <a:pt x="1452" y="217"/>
                  </a:cubicBezTo>
                  <a:close/>
                  <a:moveTo>
                    <a:pt x="1454" y="0"/>
                  </a:moveTo>
                  <a:cubicBezTo>
                    <a:pt x="1359" y="0"/>
                    <a:pt x="1267" y="9"/>
                    <a:pt x="1180" y="26"/>
                  </a:cubicBezTo>
                  <a:cubicBezTo>
                    <a:pt x="508" y="154"/>
                    <a:pt x="1" y="744"/>
                    <a:pt x="1" y="1451"/>
                  </a:cubicBezTo>
                  <a:cubicBezTo>
                    <a:pt x="1" y="2253"/>
                    <a:pt x="650" y="2902"/>
                    <a:pt x="1452" y="2902"/>
                  </a:cubicBezTo>
                  <a:cubicBezTo>
                    <a:pt x="2253" y="2902"/>
                    <a:pt x="2904" y="2253"/>
                    <a:pt x="2904" y="1451"/>
                  </a:cubicBezTo>
                  <a:cubicBezTo>
                    <a:pt x="2904" y="744"/>
                    <a:pt x="2396" y="154"/>
                    <a:pt x="1725" y="26"/>
                  </a:cubicBezTo>
                  <a:cubicBezTo>
                    <a:pt x="1636" y="9"/>
                    <a:pt x="1546" y="0"/>
                    <a:pt x="1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3572730" y="1853325"/>
              <a:ext cx="111989" cy="111989"/>
            </a:xfrm>
            <a:custGeom>
              <a:avLst/>
              <a:gdLst/>
              <a:ahLst/>
              <a:cxnLst/>
              <a:rect l="l" t="t" r="r" b="b"/>
              <a:pathLst>
                <a:path w="2467" h="2467" extrusionOk="0">
                  <a:moveTo>
                    <a:pt x="1234" y="49"/>
                  </a:moveTo>
                  <a:cubicBezTo>
                    <a:pt x="1333" y="49"/>
                    <a:pt x="1412" y="128"/>
                    <a:pt x="1412" y="227"/>
                  </a:cubicBezTo>
                  <a:cubicBezTo>
                    <a:pt x="1412" y="326"/>
                    <a:pt x="1333" y="405"/>
                    <a:pt x="1234" y="405"/>
                  </a:cubicBezTo>
                  <a:cubicBezTo>
                    <a:pt x="1136" y="405"/>
                    <a:pt x="1057" y="324"/>
                    <a:pt x="1057" y="227"/>
                  </a:cubicBezTo>
                  <a:cubicBezTo>
                    <a:pt x="1057" y="128"/>
                    <a:pt x="1136" y="49"/>
                    <a:pt x="1234" y="49"/>
                  </a:cubicBezTo>
                  <a:close/>
                  <a:moveTo>
                    <a:pt x="1619" y="125"/>
                  </a:moveTo>
                  <a:cubicBezTo>
                    <a:pt x="1642" y="125"/>
                    <a:pt x="1664" y="129"/>
                    <a:pt x="1686" y="139"/>
                  </a:cubicBezTo>
                  <a:cubicBezTo>
                    <a:pt x="1777" y="175"/>
                    <a:pt x="1821" y="281"/>
                    <a:pt x="1782" y="371"/>
                  </a:cubicBezTo>
                  <a:cubicBezTo>
                    <a:pt x="1754" y="439"/>
                    <a:pt x="1688" y="481"/>
                    <a:pt x="1618" y="481"/>
                  </a:cubicBezTo>
                  <a:cubicBezTo>
                    <a:pt x="1596" y="481"/>
                    <a:pt x="1573" y="476"/>
                    <a:pt x="1550" y="466"/>
                  </a:cubicBezTo>
                  <a:cubicBezTo>
                    <a:pt x="1460" y="430"/>
                    <a:pt x="1417" y="326"/>
                    <a:pt x="1454" y="234"/>
                  </a:cubicBezTo>
                  <a:cubicBezTo>
                    <a:pt x="1483" y="166"/>
                    <a:pt x="1550" y="125"/>
                    <a:pt x="1619" y="125"/>
                  </a:cubicBezTo>
                  <a:close/>
                  <a:moveTo>
                    <a:pt x="849" y="125"/>
                  </a:moveTo>
                  <a:cubicBezTo>
                    <a:pt x="919" y="125"/>
                    <a:pt x="985" y="166"/>
                    <a:pt x="1015" y="234"/>
                  </a:cubicBezTo>
                  <a:cubicBezTo>
                    <a:pt x="1051" y="326"/>
                    <a:pt x="1009" y="430"/>
                    <a:pt x="918" y="469"/>
                  </a:cubicBezTo>
                  <a:cubicBezTo>
                    <a:pt x="895" y="478"/>
                    <a:pt x="872" y="482"/>
                    <a:pt x="849" y="482"/>
                  </a:cubicBezTo>
                  <a:cubicBezTo>
                    <a:pt x="780" y="482"/>
                    <a:pt x="713" y="441"/>
                    <a:pt x="686" y="372"/>
                  </a:cubicBezTo>
                  <a:cubicBezTo>
                    <a:pt x="647" y="281"/>
                    <a:pt x="690" y="176"/>
                    <a:pt x="780" y="139"/>
                  </a:cubicBezTo>
                  <a:cubicBezTo>
                    <a:pt x="803" y="129"/>
                    <a:pt x="826" y="125"/>
                    <a:pt x="849" y="125"/>
                  </a:cubicBezTo>
                  <a:close/>
                  <a:moveTo>
                    <a:pt x="522" y="344"/>
                  </a:moveTo>
                  <a:cubicBezTo>
                    <a:pt x="567" y="344"/>
                    <a:pt x="613" y="361"/>
                    <a:pt x="648" y="396"/>
                  </a:cubicBezTo>
                  <a:cubicBezTo>
                    <a:pt x="717" y="465"/>
                    <a:pt x="717" y="577"/>
                    <a:pt x="648" y="648"/>
                  </a:cubicBezTo>
                  <a:cubicBezTo>
                    <a:pt x="613" y="683"/>
                    <a:pt x="567" y="700"/>
                    <a:pt x="522" y="700"/>
                  </a:cubicBezTo>
                  <a:cubicBezTo>
                    <a:pt x="476" y="700"/>
                    <a:pt x="431" y="683"/>
                    <a:pt x="396" y="648"/>
                  </a:cubicBezTo>
                  <a:cubicBezTo>
                    <a:pt x="326" y="577"/>
                    <a:pt x="326" y="465"/>
                    <a:pt x="396" y="396"/>
                  </a:cubicBezTo>
                  <a:cubicBezTo>
                    <a:pt x="431" y="361"/>
                    <a:pt x="476" y="344"/>
                    <a:pt x="522" y="344"/>
                  </a:cubicBezTo>
                  <a:close/>
                  <a:moveTo>
                    <a:pt x="1946" y="344"/>
                  </a:moveTo>
                  <a:cubicBezTo>
                    <a:pt x="1991" y="344"/>
                    <a:pt x="2036" y="361"/>
                    <a:pt x="2071" y="396"/>
                  </a:cubicBezTo>
                  <a:cubicBezTo>
                    <a:pt x="2141" y="465"/>
                    <a:pt x="2141" y="577"/>
                    <a:pt x="2071" y="648"/>
                  </a:cubicBezTo>
                  <a:cubicBezTo>
                    <a:pt x="2036" y="683"/>
                    <a:pt x="1991" y="700"/>
                    <a:pt x="1946" y="700"/>
                  </a:cubicBezTo>
                  <a:cubicBezTo>
                    <a:pt x="1900" y="700"/>
                    <a:pt x="1855" y="683"/>
                    <a:pt x="1819" y="648"/>
                  </a:cubicBezTo>
                  <a:cubicBezTo>
                    <a:pt x="1750" y="577"/>
                    <a:pt x="1750" y="465"/>
                    <a:pt x="1819" y="396"/>
                  </a:cubicBezTo>
                  <a:cubicBezTo>
                    <a:pt x="1855" y="361"/>
                    <a:pt x="1900" y="344"/>
                    <a:pt x="1946" y="344"/>
                  </a:cubicBezTo>
                  <a:close/>
                  <a:moveTo>
                    <a:pt x="303" y="671"/>
                  </a:moveTo>
                  <a:cubicBezTo>
                    <a:pt x="326" y="671"/>
                    <a:pt x="350" y="675"/>
                    <a:pt x="372" y="685"/>
                  </a:cubicBezTo>
                  <a:cubicBezTo>
                    <a:pt x="463" y="722"/>
                    <a:pt x="506" y="827"/>
                    <a:pt x="468" y="917"/>
                  </a:cubicBezTo>
                  <a:cubicBezTo>
                    <a:pt x="440" y="985"/>
                    <a:pt x="374" y="1027"/>
                    <a:pt x="304" y="1027"/>
                  </a:cubicBezTo>
                  <a:cubicBezTo>
                    <a:pt x="281" y="1027"/>
                    <a:pt x="258" y="1022"/>
                    <a:pt x="235" y="1013"/>
                  </a:cubicBezTo>
                  <a:cubicBezTo>
                    <a:pt x="145" y="976"/>
                    <a:pt x="102" y="871"/>
                    <a:pt x="139" y="781"/>
                  </a:cubicBezTo>
                  <a:cubicBezTo>
                    <a:pt x="167" y="713"/>
                    <a:pt x="234" y="671"/>
                    <a:pt x="303" y="671"/>
                  </a:cubicBezTo>
                  <a:close/>
                  <a:moveTo>
                    <a:pt x="2166" y="671"/>
                  </a:moveTo>
                  <a:cubicBezTo>
                    <a:pt x="2236" y="671"/>
                    <a:pt x="2301" y="713"/>
                    <a:pt x="2329" y="781"/>
                  </a:cubicBezTo>
                  <a:cubicBezTo>
                    <a:pt x="2365" y="871"/>
                    <a:pt x="2323" y="976"/>
                    <a:pt x="2233" y="1014"/>
                  </a:cubicBezTo>
                  <a:cubicBezTo>
                    <a:pt x="2210" y="1023"/>
                    <a:pt x="2187" y="1027"/>
                    <a:pt x="2164" y="1027"/>
                  </a:cubicBezTo>
                  <a:cubicBezTo>
                    <a:pt x="2094" y="1027"/>
                    <a:pt x="2027" y="986"/>
                    <a:pt x="1998" y="918"/>
                  </a:cubicBezTo>
                  <a:cubicBezTo>
                    <a:pt x="1962" y="827"/>
                    <a:pt x="2004" y="723"/>
                    <a:pt x="2096" y="686"/>
                  </a:cubicBezTo>
                  <a:cubicBezTo>
                    <a:pt x="2119" y="676"/>
                    <a:pt x="2143" y="671"/>
                    <a:pt x="2166" y="671"/>
                  </a:cubicBezTo>
                  <a:close/>
                  <a:moveTo>
                    <a:pt x="227" y="1056"/>
                  </a:moveTo>
                  <a:cubicBezTo>
                    <a:pt x="326" y="1056"/>
                    <a:pt x="405" y="1135"/>
                    <a:pt x="405" y="1234"/>
                  </a:cubicBezTo>
                  <a:cubicBezTo>
                    <a:pt x="405" y="1333"/>
                    <a:pt x="326" y="1412"/>
                    <a:pt x="227" y="1412"/>
                  </a:cubicBezTo>
                  <a:cubicBezTo>
                    <a:pt x="129" y="1412"/>
                    <a:pt x="50" y="1331"/>
                    <a:pt x="50" y="1234"/>
                  </a:cubicBezTo>
                  <a:cubicBezTo>
                    <a:pt x="50" y="1135"/>
                    <a:pt x="130" y="1056"/>
                    <a:pt x="227" y="1056"/>
                  </a:cubicBezTo>
                  <a:close/>
                  <a:moveTo>
                    <a:pt x="2241" y="1056"/>
                  </a:moveTo>
                  <a:cubicBezTo>
                    <a:pt x="2340" y="1056"/>
                    <a:pt x="2419" y="1135"/>
                    <a:pt x="2419" y="1234"/>
                  </a:cubicBezTo>
                  <a:cubicBezTo>
                    <a:pt x="2419" y="1331"/>
                    <a:pt x="2339" y="1412"/>
                    <a:pt x="2241" y="1412"/>
                  </a:cubicBezTo>
                  <a:cubicBezTo>
                    <a:pt x="2143" y="1412"/>
                    <a:pt x="2064" y="1333"/>
                    <a:pt x="2064" y="1234"/>
                  </a:cubicBezTo>
                  <a:cubicBezTo>
                    <a:pt x="2064" y="1135"/>
                    <a:pt x="2143" y="1056"/>
                    <a:pt x="2241" y="1056"/>
                  </a:cubicBezTo>
                  <a:close/>
                  <a:moveTo>
                    <a:pt x="303" y="1441"/>
                  </a:moveTo>
                  <a:cubicBezTo>
                    <a:pt x="373" y="1441"/>
                    <a:pt x="440" y="1482"/>
                    <a:pt x="468" y="1551"/>
                  </a:cubicBezTo>
                  <a:cubicBezTo>
                    <a:pt x="505" y="1641"/>
                    <a:pt x="463" y="1746"/>
                    <a:pt x="372" y="1783"/>
                  </a:cubicBezTo>
                  <a:cubicBezTo>
                    <a:pt x="350" y="1792"/>
                    <a:pt x="326" y="1797"/>
                    <a:pt x="303" y="1797"/>
                  </a:cubicBezTo>
                  <a:cubicBezTo>
                    <a:pt x="234" y="1797"/>
                    <a:pt x="168" y="1756"/>
                    <a:pt x="139" y="1688"/>
                  </a:cubicBezTo>
                  <a:cubicBezTo>
                    <a:pt x="102" y="1597"/>
                    <a:pt x="145" y="1493"/>
                    <a:pt x="235" y="1455"/>
                  </a:cubicBezTo>
                  <a:cubicBezTo>
                    <a:pt x="257" y="1446"/>
                    <a:pt x="280" y="1441"/>
                    <a:pt x="303" y="1441"/>
                  </a:cubicBezTo>
                  <a:close/>
                  <a:moveTo>
                    <a:pt x="2162" y="1442"/>
                  </a:moveTo>
                  <a:cubicBezTo>
                    <a:pt x="2185" y="1442"/>
                    <a:pt x="2208" y="1446"/>
                    <a:pt x="2230" y="1456"/>
                  </a:cubicBezTo>
                  <a:cubicBezTo>
                    <a:pt x="2323" y="1493"/>
                    <a:pt x="2367" y="1597"/>
                    <a:pt x="2329" y="1688"/>
                  </a:cubicBezTo>
                  <a:cubicBezTo>
                    <a:pt x="2300" y="1756"/>
                    <a:pt x="2234" y="1797"/>
                    <a:pt x="2164" y="1797"/>
                  </a:cubicBezTo>
                  <a:cubicBezTo>
                    <a:pt x="2141" y="1797"/>
                    <a:pt x="2118" y="1793"/>
                    <a:pt x="2096" y="1784"/>
                  </a:cubicBezTo>
                  <a:cubicBezTo>
                    <a:pt x="2004" y="1746"/>
                    <a:pt x="1961" y="1641"/>
                    <a:pt x="1998" y="1552"/>
                  </a:cubicBezTo>
                  <a:cubicBezTo>
                    <a:pt x="2026" y="1483"/>
                    <a:pt x="2092" y="1442"/>
                    <a:pt x="2162" y="1442"/>
                  </a:cubicBezTo>
                  <a:close/>
                  <a:moveTo>
                    <a:pt x="1233" y="443"/>
                  </a:moveTo>
                  <a:cubicBezTo>
                    <a:pt x="1671" y="443"/>
                    <a:pt x="2024" y="798"/>
                    <a:pt x="2024" y="1234"/>
                  </a:cubicBezTo>
                  <a:cubicBezTo>
                    <a:pt x="2024" y="1671"/>
                    <a:pt x="1669" y="2025"/>
                    <a:pt x="1233" y="2025"/>
                  </a:cubicBezTo>
                  <a:cubicBezTo>
                    <a:pt x="796" y="2025"/>
                    <a:pt x="442" y="1672"/>
                    <a:pt x="442" y="1234"/>
                  </a:cubicBezTo>
                  <a:cubicBezTo>
                    <a:pt x="442" y="798"/>
                    <a:pt x="796" y="443"/>
                    <a:pt x="1233" y="443"/>
                  </a:cubicBezTo>
                  <a:close/>
                  <a:moveTo>
                    <a:pt x="522" y="1767"/>
                  </a:moveTo>
                  <a:cubicBezTo>
                    <a:pt x="567" y="1767"/>
                    <a:pt x="613" y="1784"/>
                    <a:pt x="648" y="1819"/>
                  </a:cubicBezTo>
                  <a:cubicBezTo>
                    <a:pt x="717" y="1889"/>
                    <a:pt x="717" y="2001"/>
                    <a:pt x="648" y="2072"/>
                  </a:cubicBezTo>
                  <a:cubicBezTo>
                    <a:pt x="613" y="2106"/>
                    <a:pt x="567" y="2124"/>
                    <a:pt x="522" y="2124"/>
                  </a:cubicBezTo>
                  <a:cubicBezTo>
                    <a:pt x="476" y="2124"/>
                    <a:pt x="431" y="2106"/>
                    <a:pt x="396" y="2072"/>
                  </a:cubicBezTo>
                  <a:cubicBezTo>
                    <a:pt x="326" y="2001"/>
                    <a:pt x="326" y="1889"/>
                    <a:pt x="396" y="1819"/>
                  </a:cubicBezTo>
                  <a:cubicBezTo>
                    <a:pt x="431" y="1784"/>
                    <a:pt x="476" y="1767"/>
                    <a:pt x="522" y="1767"/>
                  </a:cubicBezTo>
                  <a:close/>
                  <a:moveTo>
                    <a:pt x="1946" y="1767"/>
                  </a:moveTo>
                  <a:cubicBezTo>
                    <a:pt x="1991" y="1767"/>
                    <a:pt x="2036" y="1784"/>
                    <a:pt x="2071" y="1819"/>
                  </a:cubicBezTo>
                  <a:cubicBezTo>
                    <a:pt x="2141" y="1889"/>
                    <a:pt x="2141" y="2003"/>
                    <a:pt x="2071" y="2072"/>
                  </a:cubicBezTo>
                  <a:cubicBezTo>
                    <a:pt x="2036" y="2106"/>
                    <a:pt x="1991" y="2124"/>
                    <a:pt x="1946" y="2124"/>
                  </a:cubicBezTo>
                  <a:cubicBezTo>
                    <a:pt x="1900" y="2124"/>
                    <a:pt x="1855" y="2106"/>
                    <a:pt x="1819" y="2072"/>
                  </a:cubicBezTo>
                  <a:cubicBezTo>
                    <a:pt x="1750" y="2001"/>
                    <a:pt x="1750" y="1889"/>
                    <a:pt x="1819" y="1819"/>
                  </a:cubicBezTo>
                  <a:cubicBezTo>
                    <a:pt x="1855" y="1784"/>
                    <a:pt x="1900" y="1767"/>
                    <a:pt x="1946" y="1767"/>
                  </a:cubicBezTo>
                  <a:close/>
                  <a:moveTo>
                    <a:pt x="1621" y="1986"/>
                  </a:moveTo>
                  <a:cubicBezTo>
                    <a:pt x="1690" y="1986"/>
                    <a:pt x="1757" y="2027"/>
                    <a:pt x="1784" y="2096"/>
                  </a:cubicBezTo>
                  <a:cubicBezTo>
                    <a:pt x="1821" y="2188"/>
                    <a:pt x="1779" y="2291"/>
                    <a:pt x="1687" y="2328"/>
                  </a:cubicBezTo>
                  <a:cubicBezTo>
                    <a:pt x="1665" y="2337"/>
                    <a:pt x="1642" y="2342"/>
                    <a:pt x="1619" y="2342"/>
                  </a:cubicBezTo>
                  <a:cubicBezTo>
                    <a:pt x="1549" y="2342"/>
                    <a:pt x="1483" y="2300"/>
                    <a:pt x="1455" y="2232"/>
                  </a:cubicBezTo>
                  <a:cubicBezTo>
                    <a:pt x="1418" y="2141"/>
                    <a:pt x="1461" y="2037"/>
                    <a:pt x="1552" y="2000"/>
                  </a:cubicBezTo>
                  <a:cubicBezTo>
                    <a:pt x="1575" y="1990"/>
                    <a:pt x="1598" y="1986"/>
                    <a:pt x="1621" y="1986"/>
                  </a:cubicBezTo>
                  <a:close/>
                  <a:moveTo>
                    <a:pt x="849" y="1986"/>
                  </a:moveTo>
                  <a:cubicBezTo>
                    <a:pt x="871" y="1986"/>
                    <a:pt x="894" y="1991"/>
                    <a:pt x="916" y="2000"/>
                  </a:cubicBezTo>
                  <a:cubicBezTo>
                    <a:pt x="1007" y="2037"/>
                    <a:pt x="1051" y="2141"/>
                    <a:pt x="1012" y="2232"/>
                  </a:cubicBezTo>
                  <a:cubicBezTo>
                    <a:pt x="984" y="2300"/>
                    <a:pt x="918" y="2342"/>
                    <a:pt x="849" y="2342"/>
                  </a:cubicBezTo>
                  <a:cubicBezTo>
                    <a:pt x="826" y="2342"/>
                    <a:pt x="803" y="2337"/>
                    <a:pt x="780" y="2328"/>
                  </a:cubicBezTo>
                  <a:cubicBezTo>
                    <a:pt x="690" y="2290"/>
                    <a:pt x="647" y="2185"/>
                    <a:pt x="684" y="2096"/>
                  </a:cubicBezTo>
                  <a:cubicBezTo>
                    <a:pt x="712" y="2027"/>
                    <a:pt x="779" y="1986"/>
                    <a:pt x="849" y="1986"/>
                  </a:cubicBezTo>
                  <a:close/>
                  <a:moveTo>
                    <a:pt x="1234" y="2063"/>
                  </a:moveTo>
                  <a:cubicBezTo>
                    <a:pt x="1333" y="2063"/>
                    <a:pt x="1412" y="2143"/>
                    <a:pt x="1412" y="2241"/>
                  </a:cubicBezTo>
                  <a:cubicBezTo>
                    <a:pt x="1412" y="2338"/>
                    <a:pt x="1332" y="2420"/>
                    <a:pt x="1234" y="2420"/>
                  </a:cubicBezTo>
                  <a:cubicBezTo>
                    <a:pt x="1136" y="2420"/>
                    <a:pt x="1057" y="2338"/>
                    <a:pt x="1057" y="2241"/>
                  </a:cubicBezTo>
                  <a:cubicBezTo>
                    <a:pt x="1057" y="2142"/>
                    <a:pt x="1137" y="2063"/>
                    <a:pt x="1234" y="2063"/>
                  </a:cubicBezTo>
                  <a:close/>
                  <a:moveTo>
                    <a:pt x="1234" y="0"/>
                  </a:moveTo>
                  <a:cubicBezTo>
                    <a:pt x="553" y="0"/>
                    <a:pt x="0" y="553"/>
                    <a:pt x="0" y="1234"/>
                  </a:cubicBezTo>
                  <a:cubicBezTo>
                    <a:pt x="0" y="1914"/>
                    <a:pt x="553" y="2467"/>
                    <a:pt x="1234" y="2467"/>
                  </a:cubicBezTo>
                  <a:cubicBezTo>
                    <a:pt x="1916" y="2467"/>
                    <a:pt x="2467" y="1914"/>
                    <a:pt x="2467" y="1234"/>
                  </a:cubicBezTo>
                  <a:cubicBezTo>
                    <a:pt x="2467" y="553"/>
                    <a:pt x="1914" y="0"/>
                    <a:pt x="1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3620667" y="1855503"/>
              <a:ext cx="16206" cy="16251"/>
            </a:xfrm>
            <a:custGeom>
              <a:avLst/>
              <a:gdLst/>
              <a:ahLst/>
              <a:cxnLst/>
              <a:rect l="l" t="t" r="r" b="b"/>
              <a:pathLst>
                <a:path w="357" h="358" extrusionOk="0">
                  <a:moveTo>
                    <a:pt x="178" y="111"/>
                  </a:moveTo>
                  <a:cubicBezTo>
                    <a:pt x="216" y="111"/>
                    <a:pt x="246" y="141"/>
                    <a:pt x="246" y="179"/>
                  </a:cubicBezTo>
                  <a:cubicBezTo>
                    <a:pt x="246" y="217"/>
                    <a:pt x="216" y="248"/>
                    <a:pt x="178" y="248"/>
                  </a:cubicBezTo>
                  <a:cubicBezTo>
                    <a:pt x="140" y="248"/>
                    <a:pt x="109" y="217"/>
                    <a:pt x="109" y="179"/>
                  </a:cubicBezTo>
                  <a:cubicBezTo>
                    <a:pt x="108" y="141"/>
                    <a:pt x="140" y="111"/>
                    <a:pt x="178" y="111"/>
                  </a:cubicBezTo>
                  <a:close/>
                  <a:moveTo>
                    <a:pt x="178" y="1"/>
                  </a:moveTo>
                  <a:cubicBezTo>
                    <a:pt x="80" y="1"/>
                    <a:pt x="1" y="80"/>
                    <a:pt x="1" y="179"/>
                  </a:cubicBezTo>
                  <a:cubicBezTo>
                    <a:pt x="1" y="276"/>
                    <a:pt x="80" y="357"/>
                    <a:pt x="178" y="357"/>
                  </a:cubicBezTo>
                  <a:cubicBezTo>
                    <a:pt x="277" y="357"/>
                    <a:pt x="356" y="276"/>
                    <a:pt x="356" y="179"/>
                  </a:cubicBezTo>
                  <a:cubicBezTo>
                    <a:pt x="356" y="80"/>
                    <a:pt x="277" y="1"/>
                    <a:pt x="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3620667" y="1946974"/>
              <a:ext cx="16206" cy="16206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78" y="110"/>
                  </a:moveTo>
                  <a:cubicBezTo>
                    <a:pt x="216" y="110"/>
                    <a:pt x="246" y="140"/>
                    <a:pt x="246" y="178"/>
                  </a:cubicBezTo>
                  <a:cubicBezTo>
                    <a:pt x="246" y="216"/>
                    <a:pt x="215" y="247"/>
                    <a:pt x="178" y="247"/>
                  </a:cubicBezTo>
                  <a:cubicBezTo>
                    <a:pt x="140" y="247"/>
                    <a:pt x="109" y="216"/>
                    <a:pt x="109" y="178"/>
                  </a:cubicBezTo>
                  <a:cubicBezTo>
                    <a:pt x="109" y="140"/>
                    <a:pt x="141" y="110"/>
                    <a:pt x="178" y="110"/>
                  </a:cubicBezTo>
                  <a:close/>
                  <a:moveTo>
                    <a:pt x="178" y="0"/>
                  </a:moveTo>
                  <a:cubicBezTo>
                    <a:pt x="80" y="0"/>
                    <a:pt x="1" y="80"/>
                    <a:pt x="1" y="178"/>
                  </a:cubicBezTo>
                  <a:cubicBezTo>
                    <a:pt x="1" y="275"/>
                    <a:pt x="81" y="357"/>
                    <a:pt x="178" y="357"/>
                  </a:cubicBezTo>
                  <a:cubicBezTo>
                    <a:pt x="277" y="357"/>
                    <a:pt x="356" y="275"/>
                    <a:pt x="356" y="178"/>
                  </a:cubicBezTo>
                  <a:cubicBezTo>
                    <a:pt x="356" y="79"/>
                    <a:pt x="276" y="0"/>
                    <a:pt x="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3574954" y="1901216"/>
              <a:ext cx="16206" cy="16251"/>
            </a:xfrm>
            <a:custGeom>
              <a:avLst/>
              <a:gdLst/>
              <a:ahLst/>
              <a:cxnLst/>
              <a:rect l="l" t="t" r="r" b="b"/>
              <a:pathLst>
                <a:path w="357" h="358" extrusionOk="0">
                  <a:moveTo>
                    <a:pt x="177" y="111"/>
                  </a:moveTo>
                  <a:cubicBezTo>
                    <a:pt x="215" y="111"/>
                    <a:pt x="245" y="141"/>
                    <a:pt x="245" y="179"/>
                  </a:cubicBezTo>
                  <a:cubicBezTo>
                    <a:pt x="245" y="217"/>
                    <a:pt x="215" y="248"/>
                    <a:pt x="177" y="248"/>
                  </a:cubicBezTo>
                  <a:cubicBezTo>
                    <a:pt x="140" y="248"/>
                    <a:pt x="108" y="217"/>
                    <a:pt x="108" y="179"/>
                  </a:cubicBezTo>
                  <a:cubicBezTo>
                    <a:pt x="108" y="141"/>
                    <a:pt x="139" y="111"/>
                    <a:pt x="177" y="111"/>
                  </a:cubicBezTo>
                  <a:close/>
                  <a:moveTo>
                    <a:pt x="178" y="1"/>
                  </a:moveTo>
                  <a:cubicBezTo>
                    <a:pt x="81" y="1"/>
                    <a:pt x="1" y="80"/>
                    <a:pt x="1" y="179"/>
                  </a:cubicBezTo>
                  <a:cubicBezTo>
                    <a:pt x="1" y="278"/>
                    <a:pt x="81" y="357"/>
                    <a:pt x="178" y="357"/>
                  </a:cubicBezTo>
                  <a:cubicBezTo>
                    <a:pt x="276" y="357"/>
                    <a:pt x="356" y="276"/>
                    <a:pt x="356" y="179"/>
                  </a:cubicBezTo>
                  <a:cubicBezTo>
                    <a:pt x="356" y="80"/>
                    <a:pt x="277" y="1"/>
                    <a:pt x="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3666380" y="1901216"/>
              <a:ext cx="16206" cy="16251"/>
            </a:xfrm>
            <a:custGeom>
              <a:avLst/>
              <a:gdLst/>
              <a:ahLst/>
              <a:cxnLst/>
              <a:rect l="l" t="t" r="r" b="b"/>
              <a:pathLst>
                <a:path w="357" h="358" extrusionOk="0">
                  <a:moveTo>
                    <a:pt x="178" y="111"/>
                  </a:moveTo>
                  <a:cubicBezTo>
                    <a:pt x="217" y="111"/>
                    <a:pt x="247" y="141"/>
                    <a:pt x="247" y="179"/>
                  </a:cubicBezTo>
                  <a:cubicBezTo>
                    <a:pt x="247" y="217"/>
                    <a:pt x="215" y="248"/>
                    <a:pt x="178" y="248"/>
                  </a:cubicBezTo>
                  <a:cubicBezTo>
                    <a:pt x="140" y="248"/>
                    <a:pt x="109" y="217"/>
                    <a:pt x="109" y="179"/>
                  </a:cubicBezTo>
                  <a:cubicBezTo>
                    <a:pt x="109" y="141"/>
                    <a:pt x="140" y="111"/>
                    <a:pt x="178" y="111"/>
                  </a:cubicBezTo>
                  <a:close/>
                  <a:moveTo>
                    <a:pt x="178" y="1"/>
                  </a:moveTo>
                  <a:cubicBezTo>
                    <a:pt x="80" y="1"/>
                    <a:pt x="1" y="80"/>
                    <a:pt x="1" y="179"/>
                  </a:cubicBezTo>
                  <a:cubicBezTo>
                    <a:pt x="1" y="278"/>
                    <a:pt x="80" y="357"/>
                    <a:pt x="178" y="357"/>
                  </a:cubicBezTo>
                  <a:cubicBezTo>
                    <a:pt x="277" y="357"/>
                    <a:pt x="356" y="278"/>
                    <a:pt x="356" y="179"/>
                  </a:cubicBezTo>
                  <a:cubicBezTo>
                    <a:pt x="356" y="80"/>
                    <a:pt x="276" y="1"/>
                    <a:pt x="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3587483" y="1933537"/>
              <a:ext cx="17840" cy="16206"/>
            </a:xfrm>
            <a:custGeom>
              <a:avLst/>
              <a:gdLst/>
              <a:ahLst/>
              <a:cxnLst/>
              <a:rect l="l" t="t" r="r" b="b"/>
              <a:pathLst>
                <a:path w="393" h="357" extrusionOk="0">
                  <a:moveTo>
                    <a:pt x="196" y="110"/>
                  </a:moveTo>
                  <a:cubicBezTo>
                    <a:pt x="234" y="110"/>
                    <a:pt x="265" y="141"/>
                    <a:pt x="265" y="179"/>
                  </a:cubicBezTo>
                  <a:cubicBezTo>
                    <a:pt x="266" y="217"/>
                    <a:pt x="234" y="248"/>
                    <a:pt x="196" y="248"/>
                  </a:cubicBezTo>
                  <a:cubicBezTo>
                    <a:pt x="158" y="248"/>
                    <a:pt x="127" y="217"/>
                    <a:pt x="127" y="179"/>
                  </a:cubicBezTo>
                  <a:cubicBezTo>
                    <a:pt x="127" y="141"/>
                    <a:pt x="158" y="110"/>
                    <a:pt x="196" y="110"/>
                  </a:cubicBezTo>
                  <a:close/>
                  <a:moveTo>
                    <a:pt x="197" y="0"/>
                  </a:moveTo>
                  <a:cubicBezTo>
                    <a:pt x="151" y="0"/>
                    <a:pt x="106" y="18"/>
                    <a:pt x="71" y="52"/>
                  </a:cubicBezTo>
                  <a:cubicBezTo>
                    <a:pt x="1" y="122"/>
                    <a:pt x="1" y="234"/>
                    <a:pt x="71" y="305"/>
                  </a:cubicBezTo>
                  <a:cubicBezTo>
                    <a:pt x="106" y="339"/>
                    <a:pt x="151" y="357"/>
                    <a:pt x="197" y="357"/>
                  </a:cubicBezTo>
                  <a:cubicBezTo>
                    <a:pt x="242" y="357"/>
                    <a:pt x="288" y="339"/>
                    <a:pt x="323" y="305"/>
                  </a:cubicBezTo>
                  <a:cubicBezTo>
                    <a:pt x="392" y="236"/>
                    <a:pt x="392" y="122"/>
                    <a:pt x="323" y="52"/>
                  </a:cubicBezTo>
                  <a:cubicBezTo>
                    <a:pt x="288" y="18"/>
                    <a:pt x="242" y="0"/>
                    <a:pt x="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3652171" y="1868850"/>
              <a:ext cx="17749" cy="16297"/>
            </a:xfrm>
            <a:custGeom>
              <a:avLst/>
              <a:gdLst/>
              <a:ahLst/>
              <a:cxnLst/>
              <a:rect l="l" t="t" r="r" b="b"/>
              <a:pathLst>
                <a:path w="391" h="359" extrusionOk="0">
                  <a:moveTo>
                    <a:pt x="196" y="111"/>
                  </a:moveTo>
                  <a:cubicBezTo>
                    <a:pt x="234" y="111"/>
                    <a:pt x="264" y="140"/>
                    <a:pt x="264" y="179"/>
                  </a:cubicBezTo>
                  <a:cubicBezTo>
                    <a:pt x="264" y="217"/>
                    <a:pt x="234" y="248"/>
                    <a:pt x="196" y="248"/>
                  </a:cubicBezTo>
                  <a:cubicBezTo>
                    <a:pt x="158" y="248"/>
                    <a:pt x="127" y="217"/>
                    <a:pt x="127" y="179"/>
                  </a:cubicBezTo>
                  <a:cubicBezTo>
                    <a:pt x="126" y="142"/>
                    <a:pt x="158" y="111"/>
                    <a:pt x="196" y="111"/>
                  </a:cubicBezTo>
                  <a:close/>
                  <a:moveTo>
                    <a:pt x="196" y="1"/>
                  </a:moveTo>
                  <a:cubicBezTo>
                    <a:pt x="150" y="1"/>
                    <a:pt x="105" y="18"/>
                    <a:pt x="69" y="54"/>
                  </a:cubicBezTo>
                  <a:cubicBezTo>
                    <a:pt x="1" y="123"/>
                    <a:pt x="1" y="235"/>
                    <a:pt x="69" y="306"/>
                  </a:cubicBezTo>
                  <a:cubicBezTo>
                    <a:pt x="105" y="341"/>
                    <a:pt x="150" y="358"/>
                    <a:pt x="196" y="358"/>
                  </a:cubicBezTo>
                  <a:cubicBezTo>
                    <a:pt x="241" y="358"/>
                    <a:pt x="286" y="341"/>
                    <a:pt x="321" y="306"/>
                  </a:cubicBezTo>
                  <a:cubicBezTo>
                    <a:pt x="391" y="235"/>
                    <a:pt x="391" y="123"/>
                    <a:pt x="321" y="54"/>
                  </a:cubicBezTo>
                  <a:cubicBezTo>
                    <a:pt x="286" y="18"/>
                    <a:pt x="241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3587483" y="1868850"/>
              <a:ext cx="17840" cy="16297"/>
            </a:xfrm>
            <a:custGeom>
              <a:avLst/>
              <a:gdLst/>
              <a:ahLst/>
              <a:cxnLst/>
              <a:rect l="l" t="t" r="r" b="b"/>
              <a:pathLst>
                <a:path w="393" h="359" extrusionOk="0">
                  <a:moveTo>
                    <a:pt x="196" y="111"/>
                  </a:moveTo>
                  <a:cubicBezTo>
                    <a:pt x="234" y="111"/>
                    <a:pt x="265" y="140"/>
                    <a:pt x="265" y="179"/>
                  </a:cubicBezTo>
                  <a:cubicBezTo>
                    <a:pt x="265" y="217"/>
                    <a:pt x="234" y="248"/>
                    <a:pt x="196" y="248"/>
                  </a:cubicBezTo>
                  <a:cubicBezTo>
                    <a:pt x="158" y="248"/>
                    <a:pt x="127" y="217"/>
                    <a:pt x="127" y="179"/>
                  </a:cubicBezTo>
                  <a:cubicBezTo>
                    <a:pt x="127" y="142"/>
                    <a:pt x="159" y="111"/>
                    <a:pt x="196" y="111"/>
                  </a:cubicBezTo>
                  <a:close/>
                  <a:moveTo>
                    <a:pt x="197" y="1"/>
                  </a:moveTo>
                  <a:cubicBezTo>
                    <a:pt x="151" y="1"/>
                    <a:pt x="106" y="18"/>
                    <a:pt x="71" y="54"/>
                  </a:cubicBezTo>
                  <a:cubicBezTo>
                    <a:pt x="1" y="123"/>
                    <a:pt x="1" y="235"/>
                    <a:pt x="71" y="306"/>
                  </a:cubicBezTo>
                  <a:cubicBezTo>
                    <a:pt x="106" y="341"/>
                    <a:pt x="151" y="358"/>
                    <a:pt x="197" y="358"/>
                  </a:cubicBezTo>
                  <a:cubicBezTo>
                    <a:pt x="242" y="358"/>
                    <a:pt x="288" y="341"/>
                    <a:pt x="323" y="306"/>
                  </a:cubicBezTo>
                  <a:cubicBezTo>
                    <a:pt x="392" y="235"/>
                    <a:pt x="392" y="123"/>
                    <a:pt x="323" y="54"/>
                  </a:cubicBezTo>
                  <a:cubicBezTo>
                    <a:pt x="288" y="18"/>
                    <a:pt x="242" y="1"/>
                    <a:pt x="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3652125" y="1933583"/>
              <a:ext cx="17795" cy="16161"/>
            </a:xfrm>
            <a:custGeom>
              <a:avLst/>
              <a:gdLst/>
              <a:ahLst/>
              <a:cxnLst/>
              <a:rect l="l" t="t" r="r" b="b"/>
              <a:pathLst>
                <a:path w="392" h="356" extrusionOk="0">
                  <a:moveTo>
                    <a:pt x="197" y="109"/>
                  </a:moveTo>
                  <a:cubicBezTo>
                    <a:pt x="235" y="109"/>
                    <a:pt x="265" y="140"/>
                    <a:pt x="265" y="178"/>
                  </a:cubicBezTo>
                  <a:cubicBezTo>
                    <a:pt x="265" y="216"/>
                    <a:pt x="236" y="247"/>
                    <a:pt x="197" y="247"/>
                  </a:cubicBezTo>
                  <a:cubicBezTo>
                    <a:pt x="159" y="247"/>
                    <a:pt x="128" y="216"/>
                    <a:pt x="128" y="178"/>
                  </a:cubicBezTo>
                  <a:cubicBezTo>
                    <a:pt x="128" y="140"/>
                    <a:pt x="159" y="109"/>
                    <a:pt x="197" y="109"/>
                  </a:cubicBezTo>
                  <a:close/>
                  <a:moveTo>
                    <a:pt x="197" y="0"/>
                  </a:moveTo>
                  <a:cubicBezTo>
                    <a:pt x="151" y="0"/>
                    <a:pt x="106" y="17"/>
                    <a:pt x="70" y="51"/>
                  </a:cubicBezTo>
                  <a:cubicBezTo>
                    <a:pt x="1" y="121"/>
                    <a:pt x="1" y="233"/>
                    <a:pt x="70" y="304"/>
                  </a:cubicBezTo>
                  <a:cubicBezTo>
                    <a:pt x="106" y="338"/>
                    <a:pt x="151" y="356"/>
                    <a:pt x="197" y="356"/>
                  </a:cubicBezTo>
                  <a:cubicBezTo>
                    <a:pt x="242" y="356"/>
                    <a:pt x="287" y="338"/>
                    <a:pt x="322" y="304"/>
                  </a:cubicBezTo>
                  <a:cubicBezTo>
                    <a:pt x="392" y="233"/>
                    <a:pt x="392" y="121"/>
                    <a:pt x="322" y="51"/>
                  </a:cubicBezTo>
                  <a:cubicBezTo>
                    <a:pt x="288" y="17"/>
                    <a:pt x="243" y="0"/>
                    <a:pt x="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3602055" y="1943479"/>
              <a:ext cx="18430" cy="16206"/>
            </a:xfrm>
            <a:custGeom>
              <a:avLst/>
              <a:gdLst/>
              <a:ahLst/>
              <a:cxnLst/>
              <a:rect l="l" t="t" r="r" b="b"/>
              <a:pathLst>
                <a:path w="406" h="357" extrusionOk="0">
                  <a:moveTo>
                    <a:pt x="202" y="110"/>
                  </a:moveTo>
                  <a:cubicBezTo>
                    <a:pt x="240" y="110"/>
                    <a:pt x="270" y="140"/>
                    <a:pt x="270" y="178"/>
                  </a:cubicBezTo>
                  <a:cubicBezTo>
                    <a:pt x="272" y="217"/>
                    <a:pt x="240" y="247"/>
                    <a:pt x="202" y="247"/>
                  </a:cubicBezTo>
                  <a:cubicBezTo>
                    <a:pt x="164" y="247"/>
                    <a:pt x="133" y="217"/>
                    <a:pt x="133" y="178"/>
                  </a:cubicBezTo>
                  <a:cubicBezTo>
                    <a:pt x="133" y="140"/>
                    <a:pt x="164" y="110"/>
                    <a:pt x="202" y="110"/>
                  </a:cubicBezTo>
                  <a:close/>
                  <a:moveTo>
                    <a:pt x="202" y="0"/>
                  </a:moveTo>
                  <a:cubicBezTo>
                    <a:pt x="132" y="0"/>
                    <a:pt x="66" y="41"/>
                    <a:pt x="38" y="110"/>
                  </a:cubicBezTo>
                  <a:cubicBezTo>
                    <a:pt x="1" y="202"/>
                    <a:pt x="44" y="305"/>
                    <a:pt x="134" y="342"/>
                  </a:cubicBezTo>
                  <a:cubicBezTo>
                    <a:pt x="157" y="351"/>
                    <a:pt x="181" y="356"/>
                    <a:pt x="204" y="356"/>
                  </a:cubicBezTo>
                  <a:cubicBezTo>
                    <a:pt x="273" y="356"/>
                    <a:pt x="339" y="314"/>
                    <a:pt x="366" y="246"/>
                  </a:cubicBezTo>
                  <a:cubicBezTo>
                    <a:pt x="405" y="155"/>
                    <a:pt x="361" y="51"/>
                    <a:pt x="270" y="14"/>
                  </a:cubicBezTo>
                  <a:cubicBezTo>
                    <a:pt x="248" y="4"/>
                    <a:pt x="225" y="0"/>
                    <a:pt x="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3637054" y="1858999"/>
              <a:ext cx="18385" cy="16251"/>
            </a:xfrm>
            <a:custGeom>
              <a:avLst/>
              <a:gdLst/>
              <a:ahLst/>
              <a:cxnLst/>
              <a:rect l="l" t="t" r="r" b="b"/>
              <a:pathLst>
                <a:path w="405" h="358" extrusionOk="0">
                  <a:moveTo>
                    <a:pt x="202" y="109"/>
                  </a:moveTo>
                  <a:cubicBezTo>
                    <a:pt x="241" y="109"/>
                    <a:pt x="270" y="140"/>
                    <a:pt x="270" y="178"/>
                  </a:cubicBezTo>
                  <a:cubicBezTo>
                    <a:pt x="270" y="217"/>
                    <a:pt x="239" y="247"/>
                    <a:pt x="202" y="247"/>
                  </a:cubicBezTo>
                  <a:cubicBezTo>
                    <a:pt x="164" y="247"/>
                    <a:pt x="133" y="217"/>
                    <a:pt x="133" y="178"/>
                  </a:cubicBezTo>
                  <a:cubicBezTo>
                    <a:pt x="133" y="140"/>
                    <a:pt x="164" y="109"/>
                    <a:pt x="202" y="109"/>
                  </a:cubicBezTo>
                  <a:close/>
                  <a:moveTo>
                    <a:pt x="201" y="1"/>
                  </a:moveTo>
                  <a:cubicBezTo>
                    <a:pt x="131" y="1"/>
                    <a:pt x="65" y="42"/>
                    <a:pt x="37" y="112"/>
                  </a:cubicBezTo>
                  <a:cubicBezTo>
                    <a:pt x="0" y="201"/>
                    <a:pt x="43" y="305"/>
                    <a:pt x="133" y="344"/>
                  </a:cubicBezTo>
                  <a:cubicBezTo>
                    <a:pt x="156" y="353"/>
                    <a:pt x="179" y="357"/>
                    <a:pt x="201" y="357"/>
                  </a:cubicBezTo>
                  <a:cubicBezTo>
                    <a:pt x="271" y="357"/>
                    <a:pt x="337" y="316"/>
                    <a:pt x="365" y="247"/>
                  </a:cubicBezTo>
                  <a:cubicBezTo>
                    <a:pt x="404" y="156"/>
                    <a:pt x="360" y="51"/>
                    <a:pt x="269" y="15"/>
                  </a:cubicBezTo>
                  <a:cubicBezTo>
                    <a:pt x="247" y="5"/>
                    <a:pt x="224" y="1"/>
                    <a:pt x="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3577269" y="1918739"/>
              <a:ext cx="18430" cy="16251"/>
            </a:xfrm>
            <a:custGeom>
              <a:avLst/>
              <a:gdLst/>
              <a:ahLst/>
              <a:cxnLst/>
              <a:rect l="l" t="t" r="r" b="b"/>
              <a:pathLst>
                <a:path w="406" h="358" extrusionOk="0">
                  <a:moveTo>
                    <a:pt x="204" y="111"/>
                  </a:moveTo>
                  <a:cubicBezTo>
                    <a:pt x="242" y="111"/>
                    <a:pt x="272" y="141"/>
                    <a:pt x="272" y="179"/>
                  </a:cubicBezTo>
                  <a:cubicBezTo>
                    <a:pt x="272" y="216"/>
                    <a:pt x="242" y="248"/>
                    <a:pt x="204" y="248"/>
                  </a:cubicBezTo>
                  <a:cubicBezTo>
                    <a:pt x="166" y="248"/>
                    <a:pt x="135" y="216"/>
                    <a:pt x="135" y="179"/>
                  </a:cubicBezTo>
                  <a:cubicBezTo>
                    <a:pt x="135" y="141"/>
                    <a:pt x="166" y="111"/>
                    <a:pt x="204" y="111"/>
                  </a:cubicBezTo>
                  <a:close/>
                  <a:moveTo>
                    <a:pt x="204" y="1"/>
                  </a:moveTo>
                  <a:cubicBezTo>
                    <a:pt x="181" y="1"/>
                    <a:pt x="158" y="5"/>
                    <a:pt x="135" y="15"/>
                  </a:cubicBezTo>
                  <a:cubicBezTo>
                    <a:pt x="45" y="53"/>
                    <a:pt x="0" y="156"/>
                    <a:pt x="39" y="248"/>
                  </a:cubicBezTo>
                  <a:cubicBezTo>
                    <a:pt x="68" y="316"/>
                    <a:pt x="134" y="358"/>
                    <a:pt x="204" y="358"/>
                  </a:cubicBezTo>
                  <a:cubicBezTo>
                    <a:pt x="227" y="358"/>
                    <a:pt x="250" y="353"/>
                    <a:pt x="272" y="344"/>
                  </a:cubicBezTo>
                  <a:cubicBezTo>
                    <a:pt x="362" y="305"/>
                    <a:pt x="405" y="200"/>
                    <a:pt x="368" y="111"/>
                  </a:cubicBezTo>
                  <a:cubicBezTo>
                    <a:pt x="340" y="42"/>
                    <a:pt x="273" y="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3661749" y="1883648"/>
              <a:ext cx="18476" cy="16297"/>
            </a:xfrm>
            <a:custGeom>
              <a:avLst/>
              <a:gdLst/>
              <a:ahLst/>
              <a:cxnLst/>
              <a:rect l="l" t="t" r="r" b="b"/>
              <a:pathLst>
                <a:path w="407" h="359" extrusionOk="0">
                  <a:moveTo>
                    <a:pt x="203" y="112"/>
                  </a:moveTo>
                  <a:cubicBezTo>
                    <a:pt x="241" y="112"/>
                    <a:pt x="272" y="141"/>
                    <a:pt x="272" y="180"/>
                  </a:cubicBezTo>
                  <a:cubicBezTo>
                    <a:pt x="272" y="218"/>
                    <a:pt x="241" y="248"/>
                    <a:pt x="203" y="248"/>
                  </a:cubicBezTo>
                  <a:cubicBezTo>
                    <a:pt x="164" y="248"/>
                    <a:pt x="135" y="217"/>
                    <a:pt x="135" y="180"/>
                  </a:cubicBezTo>
                  <a:cubicBezTo>
                    <a:pt x="135" y="143"/>
                    <a:pt x="164" y="112"/>
                    <a:pt x="203" y="112"/>
                  </a:cubicBezTo>
                  <a:close/>
                  <a:moveTo>
                    <a:pt x="204" y="1"/>
                  </a:moveTo>
                  <a:cubicBezTo>
                    <a:pt x="181" y="1"/>
                    <a:pt x="158" y="5"/>
                    <a:pt x="136" y="15"/>
                  </a:cubicBezTo>
                  <a:cubicBezTo>
                    <a:pt x="45" y="54"/>
                    <a:pt x="1" y="157"/>
                    <a:pt x="40" y="249"/>
                  </a:cubicBezTo>
                  <a:cubicBezTo>
                    <a:pt x="67" y="317"/>
                    <a:pt x="134" y="359"/>
                    <a:pt x="204" y="359"/>
                  </a:cubicBezTo>
                  <a:cubicBezTo>
                    <a:pt x="227" y="359"/>
                    <a:pt x="250" y="354"/>
                    <a:pt x="273" y="345"/>
                  </a:cubicBezTo>
                  <a:cubicBezTo>
                    <a:pt x="363" y="307"/>
                    <a:pt x="407" y="202"/>
                    <a:pt x="369" y="112"/>
                  </a:cubicBezTo>
                  <a:cubicBezTo>
                    <a:pt x="340" y="43"/>
                    <a:pt x="274" y="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3577360" y="1883739"/>
              <a:ext cx="18340" cy="16206"/>
            </a:xfrm>
            <a:custGeom>
              <a:avLst/>
              <a:gdLst/>
              <a:ahLst/>
              <a:cxnLst/>
              <a:rect l="l" t="t" r="r" b="b"/>
              <a:pathLst>
                <a:path w="404" h="357" extrusionOk="0">
                  <a:moveTo>
                    <a:pt x="202" y="110"/>
                  </a:moveTo>
                  <a:cubicBezTo>
                    <a:pt x="240" y="110"/>
                    <a:pt x="270" y="139"/>
                    <a:pt x="270" y="178"/>
                  </a:cubicBezTo>
                  <a:cubicBezTo>
                    <a:pt x="270" y="216"/>
                    <a:pt x="240" y="246"/>
                    <a:pt x="202" y="246"/>
                  </a:cubicBezTo>
                  <a:cubicBezTo>
                    <a:pt x="164" y="246"/>
                    <a:pt x="133" y="215"/>
                    <a:pt x="133" y="178"/>
                  </a:cubicBezTo>
                  <a:cubicBezTo>
                    <a:pt x="133" y="141"/>
                    <a:pt x="164" y="110"/>
                    <a:pt x="202" y="110"/>
                  </a:cubicBezTo>
                  <a:close/>
                  <a:moveTo>
                    <a:pt x="202" y="1"/>
                  </a:moveTo>
                  <a:cubicBezTo>
                    <a:pt x="132" y="1"/>
                    <a:pt x="66" y="43"/>
                    <a:pt x="37" y="111"/>
                  </a:cubicBezTo>
                  <a:cubicBezTo>
                    <a:pt x="0" y="201"/>
                    <a:pt x="43" y="306"/>
                    <a:pt x="133" y="343"/>
                  </a:cubicBezTo>
                  <a:cubicBezTo>
                    <a:pt x="155" y="352"/>
                    <a:pt x="178" y="356"/>
                    <a:pt x="201" y="356"/>
                  </a:cubicBezTo>
                  <a:cubicBezTo>
                    <a:pt x="271" y="356"/>
                    <a:pt x="338" y="315"/>
                    <a:pt x="366" y="247"/>
                  </a:cubicBezTo>
                  <a:cubicBezTo>
                    <a:pt x="403" y="155"/>
                    <a:pt x="361" y="52"/>
                    <a:pt x="270" y="15"/>
                  </a:cubicBezTo>
                  <a:cubicBezTo>
                    <a:pt x="248" y="5"/>
                    <a:pt x="225" y="1"/>
                    <a:pt x="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3661749" y="1918739"/>
              <a:ext cx="18430" cy="16161"/>
            </a:xfrm>
            <a:custGeom>
              <a:avLst/>
              <a:gdLst/>
              <a:ahLst/>
              <a:cxnLst/>
              <a:rect l="l" t="t" r="r" b="b"/>
              <a:pathLst>
                <a:path w="406" h="356" extrusionOk="0">
                  <a:moveTo>
                    <a:pt x="203" y="111"/>
                  </a:moveTo>
                  <a:cubicBezTo>
                    <a:pt x="241" y="111"/>
                    <a:pt x="272" y="141"/>
                    <a:pt x="272" y="179"/>
                  </a:cubicBezTo>
                  <a:cubicBezTo>
                    <a:pt x="273" y="216"/>
                    <a:pt x="241" y="248"/>
                    <a:pt x="203" y="248"/>
                  </a:cubicBezTo>
                  <a:cubicBezTo>
                    <a:pt x="164" y="248"/>
                    <a:pt x="135" y="216"/>
                    <a:pt x="135" y="179"/>
                  </a:cubicBezTo>
                  <a:cubicBezTo>
                    <a:pt x="135" y="141"/>
                    <a:pt x="164" y="111"/>
                    <a:pt x="203" y="111"/>
                  </a:cubicBezTo>
                  <a:close/>
                  <a:moveTo>
                    <a:pt x="203" y="0"/>
                  </a:moveTo>
                  <a:cubicBezTo>
                    <a:pt x="133" y="0"/>
                    <a:pt x="67" y="41"/>
                    <a:pt x="40" y="110"/>
                  </a:cubicBezTo>
                  <a:cubicBezTo>
                    <a:pt x="1" y="200"/>
                    <a:pt x="45" y="305"/>
                    <a:pt x="136" y="342"/>
                  </a:cubicBezTo>
                  <a:cubicBezTo>
                    <a:pt x="158" y="351"/>
                    <a:pt x="181" y="355"/>
                    <a:pt x="204" y="355"/>
                  </a:cubicBezTo>
                  <a:cubicBezTo>
                    <a:pt x="274" y="355"/>
                    <a:pt x="340" y="314"/>
                    <a:pt x="369" y="246"/>
                  </a:cubicBezTo>
                  <a:cubicBezTo>
                    <a:pt x="406" y="156"/>
                    <a:pt x="362" y="52"/>
                    <a:pt x="272" y="14"/>
                  </a:cubicBezTo>
                  <a:cubicBezTo>
                    <a:pt x="249" y="5"/>
                    <a:pt x="226" y="0"/>
                    <a:pt x="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3602009" y="1858999"/>
              <a:ext cx="18476" cy="16206"/>
            </a:xfrm>
            <a:custGeom>
              <a:avLst/>
              <a:gdLst/>
              <a:ahLst/>
              <a:cxnLst/>
              <a:rect l="l" t="t" r="r" b="b"/>
              <a:pathLst>
                <a:path w="407" h="357" extrusionOk="0">
                  <a:moveTo>
                    <a:pt x="203" y="102"/>
                  </a:moveTo>
                  <a:cubicBezTo>
                    <a:pt x="241" y="102"/>
                    <a:pt x="271" y="133"/>
                    <a:pt x="271" y="171"/>
                  </a:cubicBezTo>
                  <a:cubicBezTo>
                    <a:pt x="271" y="209"/>
                    <a:pt x="241" y="239"/>
                    <a:pt x="203" y="239"/>
                  </a:cubicBezTo>
                  <a:cubicBezTo>
                    <a:pt x="165" y="239"/>
                    <a:pt x="134" y="208"/>
                    <a:pt x="134" y="171"/>
                  </a:cubicBezTo>
                  <a:cubicBezTo>
                    <a:pt x="134" y="133"/>
                    <a:pt x="165" y="102"/>
                    <a:pt x="203" y="102"/>
                  </a:cubicBezTo>
                  <a:close/>
                  <a:moveTo>
                    <a:pt x="202" y="0"/>
                  </a:moveTo>
                  <a:cubicBezTo>
                    <a:pt x="180" y="0"/>
                    <a:pt x="157" y="4"/>
                    <a:pt x="134" y="14"/>
                  </a:cubicBezTo>
                  <a:cubicBezTo>
                    <a:pt x="44" y="50"/>
                    <a:pt x="0" y="156"/>
                    <a:pt x="38" y="246"/>
                  </a:cubicBezTo>
                  <a:cubicBezTo>
                    <a:pt x="67" y="316"/>
                    <a:pt x="134" y="357"/>
                    <a:pt x="204" y="357"/>
                  </a:cubicBezTo>
                  <a:cubicBezTo>
                    <a:pt x="226" y="357"/>
                    <a:pt x="249" y="353"/>
                    <a:pt x="271" y="344"/>
                  </a:cubicBezTo>
                  <a:cubicBezTo>
                    <a:pt x="362" y="305"/>
                    <a:pt x="406" y="201"/>
                    <a:pt x="367" y="109"/>
                  </a:cubicBezTo>
                  <a:cubicBezTo>
                    <a:pt x="339" y="41"/>
                    <a:pt x="272" y="0"/>
                    <a:pt x="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3637009" y="1943479"/>
              <a:ext cx="18430" cy="16206"/>
            </a:xfrm>
            <a:custGeom>
              <a:avLst/>
              <a:gdLst/>
              <a:ahLst/>
              <a:cxnLst/>
              <a:rect l="l" t="t" r="r" b="b"/>
              <a:pathLst>
                <a:path w="406" h="357" extrusionOk="0">
                  <a:moveTo>
                    <a:pt x="203" y="110"/>
                  </a:moveTo>
                  <a:cubicBezTo>
                    <a:pt x="242" y="110"/>
                    <a:pt x="271" y="140"/>
                    <a:pt x="271" y="178"/>
                  </a:cubicBezTo>
                  <a:cubicBezTo>
                    <a:pt x="271" y="217"/>
                    <a:pt x="242" y="247"/>
                    <a:pt x="203" y="247"/>
                  </a:cubicBezTo>
                  <a:cubicBezTo>
                    <a:pt x="165" y="247"/>
                    <a:pt x="134" y="217"/>
                    <a:pt x="134" y="178"/>
                  </a:cubicBezTo>
                  <a:cubicBezTo>
                    <a:pt x="134" y="140"/>
                    <a:pt x="165" y="110"/>
                    <a:pt x="203" y="110"/>
                  </a:cubicBezTo>
                  <a:close/>
                  <a:moveTo>
                    <a:pt x="203" y="0"/>
                  </a:moveTo>
                  <a:cubicBezTo>
                    <a:pt x="180" y="0"/>
                    <a:pt x="157" y="4"/>
                    <a:pt x="134" y="14"/>
                  </a:cubicBezTo>
                  <a:cubicBezTo>
                    <a:pt x="44" y="51"/>
                    <a:pt x="0" y="155"/>
                    <a:pt x="38" y="246"/>
                  </a:cubicBezTo>
                  <a:cubicBezTo>
                    <a:pt x="67" y="314"/>
                    <a:pt x="133" y="356"/>
                    <a:pt x="202" y="356"/>
                  </a:cubicBezTo>
                  <a:cubicBezTo>
                    <a:pt x="225" y="356"/>
                    <a:pt x="248" y="351"/>
                    <a:pt x="270" y="342"/>
                  </a:cubicBezTo>
                  <a:cubicBezTo>
                    <a:pt x="361" y="304"/>
                    <a:pt x="405" y="199"/>
                    <a:pt x="366" y="110"/>
                  </a:cubicBezTo>
                  <a:cubicBezTo>
                    <a:pt x="338" y="41"/>
                    <a:pt x="273" y="0"/>
                    <a:pt x="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3592794" y="1873435"/>
              <a:ext cx="71860" cy="71860"/>
            </a:xfrm>
            <a:custGeom>
              <a:avLst/>
              <a:gdLst/>
              <a:ahLst/>
              <a:cxnLst/>
              <a:rect l="l" t="t" r="r" b="b"/>
              <a:pathLst>
                <a:path w="1583" h="1583" extrusionOk="0">
                  <a:moveTo>
                    <a:pt x="792" y="182"/>
                  </a:moveTo>
                  <a:cubicBezTo>
                    <a:pt x="1128" y="182"/>
                    <a:pt x="1401" y="455"/>
                    <a:pt x="1401" y="791"/>
                  </a:cubicBezTo>
                  <a:cubicBezTo>
                    <a:pt x="1401" y="1128"/>
                    <a:pt x="1128" y="1400"/>
                    <a:pt x="792" y="1400"/>
                  </a:cubicBezTo>
                  <a:cubicBezTo>
                    <a:pt x="457" y="1400"/>
                    <a:pt x="183" y="1128"/>
                    <a:pt x="183" y="791"/>
                  </a:cubicBezTo>
                  <a:cubicBezTo>
                    <a:pt x="183" y="455"/>
                    <a:pt x="457" y="182"/>
                    <a:pt x="792" y="182"/>
                  </a:cubicBezTo>
                  <a:close/>
                  <a:moveTo>
                    <a:pt x="792" y="0"/>
                  </a:moveTo>
                  <a:cubicBezTo>
                    <a:pt x="355" y="0"/>
                    <a:pt x="1" y="355"/>
                    <a:pt x="1" y="791"/>
                  </a:cubicBezTo>
                  <a:cubicBezTo>
                    <a:pt x="1" y="1228"/>
                    <a:pt x="355" y="1582"/>
                    <a:pt x="792" y="1582"/>
                  </a:cubicBezTo>
                  <a:cubicBezTo>
                    <a:pt x="1229" y="1582"/>
                    <a:pt x="1583" y="1229"/>
                    <a:pt x="1583" y="791"/>
                  </a:cubicBezTo>
                  <a:cubicBezTo>
                    <a:pt x="1582" y="355"/>
                    <a:pt x="1229" y="0"/>
                    <a:pt x="79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3601101" y="1881651"/>
              <a:ext cx="55337" cy="55337"/>
            </a:xfrm>
            <a:custGeom>
              <a:avLst/>
              <a:gdLst/>
              <a:ahLst/>
              <a:cxnLst/>
              <a:rect l="l" t="t" r="r" b="b"/>
              <a:pathLst>
                <a:path w="1219" h="1219" extrusionOk="0">
                  <a:moveTo>
                    <a:pt x="609" y="71"/>
                  </a:moveTo>
                  <a:cubicBezTo>
                    <a:pt x="907" y="71"/>
                    <a:pt x="1148" y="312"/>
                    <a:pt x="1148" y="610"/>
                  </a:cubicBezTo>
                  <a:cubicBezTo>
                    <a:pt x="1148" y="908"/>
                    <a:pt x="907" y="1149"/>
                    <a:pt x="609" y="1149"/>
                  </a:cubicBezTo>
                  <a:cubicBezTo>
                    <a:pt x="312" y="1149"/>
                    <a:pt x="70" y="908"/>
                    <a:pt x="70" y="610"/>
                  </a:cubicBezTo>
                  <a:cubicBezTo>
                    <a:pt x="70" y="312"/>
                    <a:pt x="312" y="71"/>
                    <a:pt x="609" y="71"/>
                  </a:cubicBezTo>
                  <a:close/>
                  <a:moveTo>
                    <a:pt x="609" y="1"/>
                  </a:moveTo>
                  <a:cubicBezTo>
                    <a:pt x="274" y="1"/>
                    <a:pt x="0" y="274"/>
                    <a:pt x="0" y="610"/>
                  </a:cubicBezTo>
                  <a:cubicBezTo>
                    <a:pt x="0" y="947"/>
                    <a:pt x="274" y="1219"/>
                    <a:pt x="609" y="1219"/>
                  </a:cubicBezTo>
                  <a:cubicBezTo>
                    <a:pt x="945" y="1219"/>
                    <a:pt x="1218" y="947"/>
                    <a:pt x="1218" y="610"/>
                  </a:cubicBezTo>
                  <a:cubicBezTo>
                    <a:pt x="1218" y="274"/>
                    <a:pt x="945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3608092" y="1863675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106"/>
                    <a:pt x="31" y="137"/>
                    <a:pt x="69" y="137"/>
                  </a:cubicBezTo>
                  <a:cubicBezTo>
                    <a:pt x="107" y="137"/>
                    <a:pt x="137" y="106"/>
                    <a:pt x="137" y="69"/>
                  </a:cubicBezTo>
                  <a:cubicBezTo>
                    <a:pt x="137" y="31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3625569" y="1860497"/>
              <a:ext cx="6310" cy="6265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70" y="1"/>
                  </a:moveTo>
                  <a:cubicBezTo>
                    <a:pt x="32" y="1"/>
                    <a:pt x="1" y="31"/>
                    <a:pt x="1" y="69"/>
                  </a:cubicBezTo>
                  <a:cubicBezTo>
                    <a:pt x="0" y="107"/>
                    <a:pt x="32" y="138"/>
                    <a:pt x="70" y="138"/>
                  </a:cubicBezTo>
                  <a:cubicBezTo>
                    <a:pt x="108" y="138"/>
                    <a:pt x="138" y="107"/>
                    <a:pt x="138" y="69"/>
                  </a:cubicBezTo>
                  <a:cubicBezTo>
                    <a:pt x="138" y="31"/>
                    <a:pt x="108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41"/>
            <p:cNvSpPr/>
            <p:nvPr/>
          </p:nvSpPr>
          <p:spPr>
            <a:xfrm>
              <a:off x="3643092" y="1863947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108"/>
                    <a:pt x="31" y="138"/>
                    <a:pt x="69" y="138"/>
                  </a:cubicBezTo>
                  <a:cubicBezTo>
                    <a:pt x="108" y="138"/>
                    <a:pt x="137" y="108"/>
                    <a:pt x="137" y="69"/>
                  </a:cubicBezTo>
                  <a:cubicBezTo>
                    <a:pt x="137" y="31"/>
                    <a:pt x="106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41"/>
            <p:cNvSpPr/>
            <p:nvPr/>
          </p:nvSpPr>
          <p:spPr>
            <a:xfrm>
              <a:off x="3657891" y="1873888"/>
              <a:ext cx="6310" cy="6265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70" y="1"/>
                  </a:moveTo>
                  <a:cubicBezTo>
                    <a:pt x="32" y="1"/>
                    <a:pt x="1" y="31"/>
                    <a:pt x="1" y="69"/>
                  </a:cubicBezTo>
                  <a:cubicBezTo>
                    <a:pt x="0" y="107"/>
                    <a:pt x="32" y="138"/>
                    <a:pt x="70" y="138"/>
                  </a:cubicBezTo>
                  <a:cubicBezTo>
                    <a:pt x="108" y="138"/>
                    <a:pt x="138" y="107"/>
                    <a:pt x="138" y="69"/>
                  </a:cubicBezTo>
                  <a:cubicBezTo>
                    <a:pt x="138" y="31"/>
                    <a:pt x="108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41"/>
            <p:cNvSpPr/>
            <p:nvPr/>
          </p:nvSpPr>
          <p:spPr>
            <a:xfrm>
              <a:off x="3667832" y="1888733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1"/>
                  </a:moveTo>
                  <a:cubicBezTo>
                    <a:pt x="30" y="1"/>
                    <a:pt x="1" y="31"/>
                    <a:pt x="1" y="69"/>
                  </a:cubicBezTo>
                  <a:cubicBezTo>
                    <a:pt x="1" y="106"/>
                    <a:pt x="30" y="138"/>
                    <a:pt x="69" y="138"/>
                  </a:cubicBezTo>
                  <a:cubicBezTo>
                    <a:pt x="107" y="138"/>
                    <a:pt x="138" y="106"/>
                    <a:pt x="138" y="69"/>
                  </a:cubicBezTo>
                  <a:cubicBezTo>
                    <a:pt x="138" y="31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41"/>
            <p:cNvSpPr/>
            <p:nvPr/>
          </p:nvSpPr>
          <p:spPr>
            <a:xfrm>
              <a:off x="3671328" y="1906164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1"/>
                  </a:moveTo>
                  <a:cubicBezTo>
                    <a:pt x="31" y="1"/>
                    <a:pt x="0" y="30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ubicBezTo>
                    <a:pt x="108" y="138"/>
                    <a:pt x="138" y="107"/>
                    <a:pt x="138" y="69"/>
                  </a:cubicBezTo>
                  <a:cubicBezTo>
                    <a:pt x="138" y="32"/>
                    <a:pt x="10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41"/>
            <p:cNvSpPr/>
            <p:nvPr/>
          </p:nvSpPr>
          <p:spPr>
            <a:xfrm>
              <a:off x="3667832" y="1923687"/>
              <a:ext cx="6310" cy="6265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69" y="1"/>
                  </a:moveTo>
                  <a:cubicBezTo>
                    <a:pt x="30" y="1"/>
                    <a:pt x="1" y="31"/>
                    <a:pt x="1" y="69"/>
                  </a:cubicBezTo>
                  <a:cubicBezTo>
                    <a:pt x="1" y="107"/>
                    <a:pt x="30" y="138"/>
                    <a:pt x="69" y="138"/>
                  </a:cubicBezTo>
                  <a:cubicBezTo>
                    <a:pt x="107" y="138"/>
                    <a:pt x="138" y="106"/>
                    <a:pt x="138" y="69"/>
                  </a:cubicBezTo>
                  <a:cubicBezTo>
                    <a:pt x="139" y="31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41"/>
            <p:cNvSpPr/>
            <p:nvPr/>
          </p:nvSpPr>
          <p:spPr>
            <a:xfrm>
              <a:off x="3657936" y="1938531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ubicBezTo>
                    <a:pt x="107" y="138"/>
                    <a:pt x="137" y="107"/>
                    <a:pt x="137" y="69"/>
                  </a:cubicBezTo>
                  <a:cubicBezTo>
                    <a:pt x="137" y="31"/>
                    <a:pt x="108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41"/>
            <p:cNvSpPr/>
            <p:nvPr/>
          </p:nvSpPr>
          <p:spPr>
            <a:xfrm>
              <a:off x="3643092" y="1948382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1"/>
                  </a:moveTo>
                  <a:cubicBezTo>
                    <a:pt x="31" y="1"/>
                    <a:pt x="0" y="31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ubicBezTo>
                    <a:pt x="108" y="138"/>
                    <a:pt x="137" y="107"/>
                    <a:pt x="137" y="69"/>
                  </a:cubicBezTo>
                  <a:cubicBezTo>
                    <a:pt x="137" y="32"/>
                    <a:pt x="108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41"/>
            <p:cNvSpPr/>
            <p:nvPr/>
          </p:nvSpPr>
          <p:spPr>
            <a:xfrm>
              <a:off x="3625615" y="1951877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1"/>
                  </a:moveTo>
                  <a:cubicBezTo>
                    <a:pt x="31" y="1"/>
                    <a:pt x="0" y="30"/>
                    <a:pt x="0" y="69"/>
                  </a:cubicBezTo>
                  <a:cubicBezTo>
                    <a:pt x="0" y="107"/>
                    <a:pt x="32" y="138"/>
                    <a:pt x="69" y="138"/>
                  </a:cubicBezTo>
                  <a:cubicBezTo>
                    <a:pt x="107" y="138"/>
                    <a:pt x="137" y="107"/>
                    <a:pt x="137" y="69"/>
                  </a:cubicBezTo>
                  <a:cubicBezTo>
                    <a:pt x="137" y="32"/>
                    <a:pt x="106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41"/>
            <p:cNvSpPr/>
            <p:nvPr/>
          </p:nvSpPr>
          <p:spPr>
            <a:xfrm>
              <a:off x="3608092" y="1948382"/>
              <a:ext cx="6310" cy="6265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69" y="1"/>
                  </a:moveTo>
                  <a:cubicBezTo>
                    <a:pt x="31" y="1"/>
                    <a:pt x="0" y="31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ubicBezTo>
                    <a:pt x="107" y="138"/>
                    <a:pt x="137" y="107"/>
                    <a:pt x="137" y="69"/>
                  </a:cubicBezTo>
                  <a:cubicBezTo>
                    <a:pt x="139" y="32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41"/>
            <p:cNvSpPr/>
            <p:nvPr/>
          </p:nvSpPr>
          <p:spPr>
            <a:xfrm>
              <a:off x="3593248" y="1938531"/>
              <a:ext cx="6310" cy="6265"/>
            </a:xfrm>
            <a:custGeom>
              <a:avLst/>
              <a:gdLst/>
              <a:ahLst/>
              <a:cxnLst/>
              <a:rect l="l" t="t" r="r" b="b"/>
              <a:pathLst>
                <a:path w="139" h="138" extrusionOk="0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ubicBezTo>
                    <a:pt x="107" y="138"/>
                    <a:pt x="138" y="107"/>
                    <a:pt x="138" y="69"/>
                  </a:cubicBezTo>
                  <a:cubicBezTo>
                    <a:pt x="139" y="31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41"/>
            <p:cNvSpPr/>
            <p:nvPr/>
          </p:nvSpPr>
          <p:spPr>
            <a:xfrm>
              <a:off x="3583352" y="1923687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70" y="1"/>
                  </a:moveTo>
                  <a:cubicBezTo>
                    <a:pt x="32" y="1"/>
                    <a:pt x="0" y="31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ubicBezTo>
                    <a:pt x="107" y="138"/>
                    <a:pt x="137" y="107"/>
                    <a:pt x="137" y="69"/>
                  </a:cubicBezTo>
                  <a:cubicBezTo>
                    <a:pt x="137" y="31"/>
                    <a:pt x="107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41"/>
            <p:cNvSpPr/>
            <p:nvPr/>
          </p:nvSpPr>
          <p:spPr>
            <a:xfrm>
              <a:off x="3579902" y="1906210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1"/>
                  </a:moveTo>
                  <a:cubicBezTo>
                    <a:pt x="31" y="1"/>
                    <a:pt x="0" y="31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ubicBezTo>
                    <a:pt x="108" y="138"/>
                    <a:pt x="137" y="107"/>
                    <a:pt x="137" y="69"/>
                  </a:cubicBezTo>
                  <a:cubicBezTo>
                    <a:pt x="137" y="31"/>
                    <a:pt x="108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41"/>
            <p:cNvSpPr/>
            <p:nvPr/>
          </p:nvSpPr>
          <p:spPr>
            <a:xfrm>
              <a:off x="3583397" y="1888733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1"/>
                  </a:moveTo>
                  <a:cubicBezTo>
                    <a:pt x="31" y="1"/>
                    <a:pt x="0" y="31"/>
                    <a:pt x="0" y="69"/>
                  </a:cubicBezTo>
                  <a:cubicBezTo>
                    <a:pt x="0" y="106"/>
                    <a:pt x="31" y="138"/>
                    <a:pt x="69" y="138"/>
                  </a:cubicBezTo>
                  <a:cubicBezTo>
                    <a:pt x="107" y="138"/>
                    <a:pt x="137" y="106"/>
                    <a:pt x="137" y="69"/>
                  </a:cubicBezTo>
                  <a:cubicBezTo>
                    <a:pt x="137" y="31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41"/>
            <p:cNvSpPr/>
            <p:nvPr/>
          </p:nvSpPr>
          <p:spPr>
            <a:xfrm>
              <a:off x="3593248" y="1873888"/>
              <a:ext cx="6265" cy="6265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1"/>
                  </a:moveTo>
                  <a:cubicBezTo>
                    <a:pt x="31" y="1"/>
                    <a:pt x="0" y="31"/>
                    <a:pt x="0" y="69"/>
                  </a:cubicBezTo>
                  <a:cubicBezTo>
                    <a:pt x="0" y="107"/>
                    <a:pt x="32" y="138"/>
                    <a:pt x="69" y="138"/>
                  </a:cubicBezTo>
                  <a:cubicBezTo>
                    <a:pt x="107" y="138"/>
                    <a:pt x="138" y="107"/>
                    <a:pt x="138" y="69"/>
                  </a:cubicBezTo>
                  <a:cubicBezTo>
                    <a:pt x="138" y="31"/>
                    <a:pt x="107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2">
          <a:extLst>
            <a:ext uri="{FF2B5EF4-FFF2-40B4-BE49-F238E27FC236}">
              <a16:creationId xmlns:a16="http://schemas.microsoft.com/office/drawing/2014/main" id="{DB1D1B44-D60B-939F-547D-EE82692D6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" name="Google Shape;6543;p43">
            <a:extLst>
              <a:ext uri="{FF2B5EF4-FFF2-40B4-BE49-F238E27FC236}">
                <a16:creationId xmlns:a16="http://schemas.microsoft.com/office/drawing/2014/main" id="{AFFF149C-898F-2A43-9474-615BEE7C24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1900" y="2240975"/>
            <a:ext cx="537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Lecture-10</a:t>
            </a:r>
            <a:endParaRPr lang="en-US" dirty="0">
              <a:effectLst/>
            </a:endParaRPr>
          </a:p>
        </p:txBody>
      </p:sp>
      <p:sp>
        <p:nvSpPr>
          <p:cNvPr id="6544" name="Google Shape;6544;p43">
            <a:extLst>
              <a:ext uri="{FF2B5EF4-FFF2-40B4-BE49-F238E27FC236}">
                <a16:creationId xmlns:a16="http://schemas.microsoft.com/office/drawing/2014/main" id="{2A3EACAC-EAF7-9C5B-2770-8F5D2862DA9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962900" y="882335"/>
            <a:ext cx="1550100" cy="12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545" name="Google Shape;6545;p43">
            <a:extLst>
              <a:ext uri="{FF2B5EF4-FFF2-40B4-BE49-F238E27FC236}">
                <a16:creationId xmlns:a16="http://schemas.microsoft.com/office/drawing/2014/main" id="{805317BA-A4FE-BC9B-63F4-BD03BEF5660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216">
            <a:off x="3348750" y="3283725"/>
            <a:ext cx="47784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1" dirty="0"/>
              <a:t>Distribution Formulas</a:t>
            </a:r>
            <a:endParaRPr lang="en-US" sz="2400" dirty="0">
              <a:effectLst/>
            </a:endParaRPr>
          </a:p>
        </p:txBody>
      </p:sp>
      <p:cxnSp>
        <p:nvCxnSpPr>
          <p:cNvPr id="6546" name="Google Shape;6546;p43">
            <a:extLst>
              <a:ext uri="{FF2B5EF4-FFF2-40B4-BE49-F238E27FC236}">
                <a16:creationId xmlns:a16="http://schemas.microsoft.com/office/drawing/2014/main" id="{65F60549-4BEA-73D5-F4AD-9998CDEAC7EB}"/>
              </a:ext>
            </a:extLst>
          </p:cNvPr>
          <p:cNvCxnSpPr/>
          <p:nvPr/>
        </p:nvCxnSpPr>
        <p:spPr>
          <a:xfrm rot="10800000">
            <a:off x="3348750" y="3178025"/>
            <a:ext cx="477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47" name="Google Shape;6547;p43">
            <a:extLst>
              <a:ext uri="{FF2B5EF4-FFF2-40B4-BE49-F238E27FC236}">
                <a16:creationId xmlns:a16="http://schemas.microsoft.com/office/drawing/2014/main" id="{0A273303-9ED1-A1F7-9F8E-71BCAC2A821D}"/>
              </a:ext>
            </a:extLst>
          </p:cNvPr>
          <p:cNvGrpSpPr/>
          <p:nvPr/>
        </p:nvGrpSpPr>
        <p:grpSpPr>
          <a:xfrm>
            <a:off x="-737416" y="-668452"/>
            <a:ext cx="4778570" cy="5116381"/>
            <a:chOff x="6251350" y="2832181"/>
            <a:chExt cx="3756442" cy="4021996"/>
          </a:xfrm>
        </p:grpSpPr>
        <p:sp>
          <p:nvSpPr>
            <p:cNvPr id="6548" name="Google Shape;6548;p43">
              <a:extLst>
                <a:ext uri="{FF2B5EF4-FFF2-40B4-BE49-F238E27FC236}">
                  <a16:creationId xmlns:a16="http://schemas.microsoft.com/office/drawing/2014/main" id="{03C6B10F-FC6A-2604-6A87-EF7A4732055E}"/>
                </a:ext>
              </a:extLst>
            </p:cNvPr>
            <p:cNvSpPr/>
            <p:nvPr/>
          </p:nvSpPr>
          <p:spPr>
            <a:xfrm>
              <a:off x="7446004" y="5703930"/>
              <a:ext cx="64506" cy="226279"/>
            </a:xfrm>
            <a:custGeom>
              <a:avLst/>
              <a:gdLst/>
              <a:ahLst/>
              <a:cxnLst/>
              <a:rect l="l" t="t" r="r" b="b"/>
              <a:pathLst>
                <a:path w="325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325" y="1140"/>
                  </a:lnTo>
                  <a:cubicBezTo>
                    <a:pt x="185" y="774"/>
                    <a:pt x="185" y="368"/>
                    <a:pt x="32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3">
              <a:extLst>
                <a:ext uri="{FF2B5EF4-FFF2-40B4-BE49-F238E27FC236}">
                  <a16:creationId xmlns:a16="http://schemas.microsoft.com/office/drawing/2014/main" id="{A8D4B88A-430D-A2D2-607C-1518C858DD24}"/>
                </a:ext>
              </a:extLst>
            </p:cNvPr>
            <p:cNvSpPr/>
            <p:nvPr/>
          </p:nvSpPr>
          <p:spPr>
            <a:xfrm>
              <a:off x="6989499" y="5934773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43">
              <a:extLst>
                <a:ext uri="{FF2B5EF4-FFF2-40B4-BE49-F238E27FC236}">
                  <a16:creationId xmlns:a16="http://schemas.microsoft.com/office/drawing/2014/main" id="{B3F94160-7781-3E64-5542-3E1EC4B4A6B3}"/>
                </a:ext>
              </a:extLst>
            </p:cNvPr>
            <p:cNvSpPr/>
            <p:nvPr/>
          </p:nvSpPr>
          <p:spPr>
            <a:xfrm>
              <a:off x="6989499" y="5919291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3">
              <a:extLst>
                <a:ext uri="{FF2B5EF4-FFF2-40B4-BE49-F238E27FC236}">
                  <a16:creationId xmlns:a16="http://schemas.microsoft.com/office/drawing/2014/main" id="{0786348F-6FB3-09F6-82C2-CD41321544B2}"/>
                </a:ext>
              </a:extLst>
            </p:cNvPr>
            <p:cNvSpPr/>
            <p:nvPr/>
          </p:nvSpPr>
          <p:spPr>
            <a:xfrm>
              <a:off x="6989499" y="5903412"/>
              <a:ext cx="26398" cy="9726"/>
            </a:xfrm>
            <a:custGeom>
              <a:avLst/>
              <a:gdLst/>
              <a:ahLst/>
              <a:cxnLst/>
              <a:rect l="l" t="t" r="r" b="b"/>
              <a:pathLst>
                <a:path w="133" h="49" extrusionOk="0">
                  <a:moveTo>
                    <a:pt x="1" y="1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3">
              <a:extLst>
                <a:ext uri="{FF2B5EF4-FFF2-40B4-BE49-F238E27FC236}">
                  <a16:creationId xmlns:a16="http://schemas.microsoft.com/office/drawing/2014/main" id="{B3CFA377-559D-E65D-1442-9AB6CEEE475B}"/>
                </a:ext>
              </a:extLst>
            </p:cNvPr>
            <p:cNvSpPr/>
            <p:nvPr/>
          </p:nvSpPr>
          <p:spPr>
            <a:xfrm>
              <a:off x="6934520" y="5729733"/>
              <a:ext cx="97057" cy="239776"/>
            </a:xfrm>
            <a:custGeom>
              <a:avLst/>
              <a:gdLst/>
              <a:ahLst/>
              <a:cxnLst/>
              <a:rect l="l" t="t" r="r" b="b"/>
              <a:pathLst>
                <a:path w="489" h="1208" extrusionOk="0">
                  <a:moveTo>
                    <a:pt x="444" y="1"/>
                  </a:moveTo>
                  <a:lnTo>
                    <a:pt x="411" y="34"/>
                  </a:lnTo>
                  <a:lnTo>
                    <a:pt x="411" y="148"/>
                  </a:lnTo>
                  <a:lnTo>
                    <a:pt x="297" y="148"/>
                  </a:lnTo>
                  <a:lnTo>
                    <a:pt x="174" y="271"/>
                  </a:lnTo>
                  <a:lnTo>
                    <a:pt x="69" y="376"/>
                  </a:lnTo>
                  <a:lnTo>
                    <a:pt x="0" y="445"/>
                  </a:lnTo>
                  <a:lnTo>
                    <a:pt x="0" y="534"/>
                  </a:lnTo>
                  <a:lnTo>
                    <a:pt x="49" y="583"/>
                  </a:lnTo>
                  <a:lnTo>
                    <a:pt x="69" y="583"/>
                  </a:lnTo>
                  <a:lnTo>
                    <a:pt x="69" y="604"/>
                  </a:lnTo>
                  <a:cubicBezTo>
                    <a:pt x="75" y="612"/>
                    <a:pt x="81" y="622"/>
                    <a:pt x="85" y="630"/>
                  </a:cubicBezTo>
                  <a:cubicBezTo>
                    <a:pt x="86" y="632"/>
                    <a:pt x="86" y="634"/>
                    <a:pt x="88" y="636"/>
                  </a:cubicBezTo>
                  <a:cubicBezTo>
                    <a:pt x="91" y="646"/>
                    <a:pt x="95" y="657"/>
                    <a:pt x="96" y="667"/>
                  </a:cubicBezTo>
                  <a:cubicBezTo>
                    <a:pt x="99" y="671"/>
                    <a:pt x="99" y="675"/>
                    <a:pt x="99" y="678"/>
                  </a:cubicBezTo>
                  <a:lnTo>
                    <a:pt x="99" y="685"/>
                  </a:lnTo>
                  <a:lnTo>
                    <a:pt x="99" y="698"/>
                  </a:lnTo>
                  <a:lnTo>
                    <a:pt x="99" y="699"/>
                  </a:lnTo>
                  <a:cubicBezTo>
                    <a:pt x="99" y="703"/>
                    <a:pt x="99" y="708"/>
                    <a:pt x="96" y="713"/>
                  </a:cubicBezTo>
                  <a:cubicBezTo>
                    <a:pt x="114" y="728"/>
                    <a:pt x="137" y="739"/>
                    <a:pt x="162" y="739"/>
                  </a:cubicBezTo>
                  <a:lnTo>
                    <a:pt x="410" y="739"/>
                  </a:lnTo>
                  <a:lnTo>
                    <a:pt x="410" y="876"/>
                  </a:lnTo>
                  <a:lnTo>
                    <a:pt x="410" y="923"/>
                  </a:lnTo>
                  <a:lnTo>
                    <a:pt x="410" y="955"/>
                  </a:lnTo>
                  <a:lnTo>
                    <a:pt x="410" y="1003"/>
                  </a:lnTo>
                  <a:lnTo>
                    <a:pt x="410" y="1034"/>
                  </a:lnTo>
                  <a:lnTo>
                    <a:pt x="410" y="1082"/>
                  </a:lnTo>
                  <a:lnTo>
                    <a:pt x="410" y="1144"/>
                  </a:lnTo>
                  <a:cubicBezTo>
                    <a:pt x="410" y="1178"/>
                    <a:pt x="437" y="1207"/>
                    <a:pt x="473" y="1207"/>
                  </a:cubicBezTo>
                  <a:lnTo>
                    <a:pt x="489" y="1207"/>
                  </a:lnTo>
                  <a:lnTo>
                    <a:pt x="489" y="1114"/>
                  </a:lnTo>
                  <a:lnTo>
                    <a:pt x="489" y="7"/>
                  </a:lnTo>
                  <a:cubicBezTo>
                    <a:pt x="474" y="6"/>
                    <a:pt x="459" y="3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3">
              <a:extLst>
                <a:ext uri="{FF2B5EF4-FFF2-40B4-BE49-F238E27FC236}">
                  <a16:creationId xmlns:a16="http://schemas.microsoft.com/office/drawing/2014/main" id="{3749512D-D1DF-108F-F031-606CD39432DE}"/>
                </a:ext>
              </a:extLst>
            </p:cNvPr>
            <p:cNvSpPr/>
            <p:nvPr/>
          </p:nvSpPr>
          <p:spPr>
            <a:xfrm>
              <a:off x="7047852" y="5732314"/>
              <a:ext cx="9527" cy="218537"/>
            </a:xfrm>
            <a:custGeom>
              <a:avLst/>
              <a:gdLst/>
              <a:ahLst/>
              <a:cxnLst/>
              <a:rect l="l" t="t" r="r" b="b"/>
              <a:pathLst>
                <a:path w="48" h="1101" extrusionOk="0">
                  <a:moveTo>
                    <a:pt x="0" y="0"/>
                  </a:moveTo>
                  <a:lnTo>
                    <a:pt x="0" y="1100"/>
                  </a:lnTo>
                  <a:lnTo>
                    <a:pt x="47" y="1100"/>
                  </a:lnTo>
                  <a:lnTo>
                    <a:pt x="47" y="4"/>
                  </a:lnTo>
                  <a:cubicBezTo>
                    <a:pt x="32" y="2"/>
                    <a:pt x="16" y="2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3">
              <a:extLst>
                <a:ext uri="{FF2B5EF4-FFF2-40B4-BE49-F238E27FC236}">
                  <a16:creationId xmlns:a16="http://schemas.microsoft.com/office/drawing/2014/main" id="{191A0597-F753-11B9-0AE2-F9FCF6BF5E73}"/>
                </a:ext>
              </a:extLst>
            </p:cNvPr>
            <p:cNvSpPr/>
            <p:nvPr/>
          </p:nvSpPr>
          <p:spPr>
            <a:xfrm>
              <a:off x="7400155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3">
              <a:extLst>
                <a:ext uri="{FF2B5EF4-FFF2-40B4-BE49-F238E27FC236}">
                  <a16:creationId xmlns:a16="http://schemas.microsoft.com/office/drawing/2014/main" id="{81699577-D872-690F-353E-299B9BADCA47}"/>
                </a:ext>
              </a:extLst>
            </p:cNvPr>
            <p:cNvSpPr/>
            <p:nvPr/>
          </p:nvSpPr>
          <p:spPr>
            <a:xfrm>
              <a:off x="7065319" y="5733107"/>
              <a:ext cx="9726" cy="217545"/>
            </a:xfrm>
            <a:custGeom>
              <a:avLst/>
              <a:gdLst/>
              <a:ahLst/>
              <a:cxnLst/>
              <a:rect l="l" t="t" r="r" b="b"/>
              <a:pathLst>
                <a:path w="49" h="1096" extrusionOk="0">
                  <a:moveTo>
                    <a:pt x="1" y="1"/>
                  </a:moveTo>
                  <a:lnTo>
                    <a:pt x="1" y="1095"/>
                  </a:lnTo>
                  <a:lnTo>
                    <a:pt x="48" y="1095"/>
                  </a:lnTo>
                  <a:lnTo>
                    <a:pt x="48" y="4"/>
                  </a:lnTo>
                  <a:cubicBezTo>
                    <a:pt x="32" y="4"/>
                    <a:pt x="16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3">
              <a:extLst>
                <a:ext uri="{FF2B5EF4-FFF2-40B4-BE49-F238E27FC236}">
                  <a16:creationId xmlns:a16="http://schemas.microsoft.com/office/drawing/2014/main" id="{75C25BC0-DCF6-BA0A-E8DE-9E86B4DD8B89}"/>
                </a:ext>
              </a:extLst>
            </p:cNvPr>
            <p:cNvSpPr/>
            <p:nvPr/>
          </p:nvSpPr>
          <p:spPr>
            <a:xfrm>
              <a:off x="7382689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3">
              <a:extLst>
                <a:ext uri="{FF2B5EF4-FFF2-40B4-BE49-F238E27FC236}">
                  <a16:creationId xmlns:a16="http://schemas.microsoft.com/office/drawing/2014/main" id="{649862B3-ADDF-2BED-5EA8-2D14A2C3DD18}"/>
                </a:ext>
              </a:extLst>
            </p:cNvPr>
            <p:cNvSpPr/>
            <p:nvPr/>
          </p:nvSpPr>
          <p:spPr>
            <a:xfrm>
              <a:off x="7030982" y="5730527"/>
              <a:ext cx="8535" cy="220324"/>
            </a:xfrm>
            <a:custGeom>
              <a:avLst/>
              <a:gdLst/>
              <a:ahLst/>
              <a:cxnLst/>
              <a:rect l="l" t="t" r="r" b="b"/>
              <a:pathLst>
                <a:path w="43" h="1110" extrusionOk="0">
                  <a:moveTo>
                    <a:pt x="1" y="1"/>
                  </a:moveTo>
                  <a:lnTo>
                    <a:pt x="1" y="1108"/>
                  </a:lnTo>
                  <a:lnTo>
                    <a:pt x="43" y="1109"/>
                  </a:lnTo>
                  <a:lnTo>
                    <a:pt x="43" y="7"/>
                  </a:lnTo>
                  <a:cubicBezTo>
                    <a:pt x="29" y="6"/>
                    <a:pt x="15" y="3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3">
              <a:extLst>
                <a:ext uri="{FF2B5EF4-FFF2-40B4-BE49-F238E27FC236}">
                  <a16:creationId xmlns:a16="http://schemas.microsoft.com/office/drawing/2014/main" id="{B474AD29-50A6-2710-6F96-D17D0E90C70B}"/>
                </a:ext>
              </a:extLst>
            </p:cNvPr>
            <p:cNvSpPr/>
            <p:nvPr/>
          </p:nvSpPr>
          <p:spPr>
            <a:xfrm>
              <a:off x="7241371" y="5692219"/>
              <a:ext cx="9527" cy="258831"/>
            </a:xfrm>
            <a:custGeom>
              <a:avLst/>
              <a:gdLst/>
              <a:ahLst/>
              <a:cxnLst/>
              <a:rect l="l" t="t" r="r" b="b"/>
              <a:pathLst>
                <a:path w="48" h="1304" extrusionOk="0">
                  <a:moveTo>
                    <a:pt x="48" y="1"/>
                  </a:moveTo>
                  <a:cubicBezTo>
                    <a:pt x="32" y="9"/>
                    <a:pt x="16" y="16"/>
                    <a:pt x="0" y="23"/>
                  </a:cubicBezTo>
                  <a:lnTo>
                    <a:pt x="0" y="1303"/>
                  </a:lnTo>
                  <a:lnTo>
                    <a:pt x="48" y="1303"/>
                  </a:lnTo>
                  <a:lnTo>
                    <a:pt x="48" y="130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3">
              <a:extLst>
                <a:ext uri="{FF2B5EF4-FFF2-40B4-BE49-F238E27FC236}">
                  <a16:creationId xmlns:a16="http://schemas.microsoft.com/office/drawing/2014/main" id="{A999E2F6-F63F-E2A6-F802-E2CEE39C3B05}"/>
                </a:ext>
              </a:extLst>
            </p:cNvPr>
            <p:cNvSpPr/>
            <p:nvPr/>
          </p:nvSpPr>
          <p:spPr>
            <a:xfrm>
              <a:off x="7223905" y="5700555"/>
              <a:ext cx="9726" cy="250296"/>
            </a:xfrm>
            <a:custGeom>
              <a:avLst/>
              <a:gdLst/>
              <a:ahLst/>
              <a:cxnLst/>
              <a:rect l="l" t="t" r="r" b="b"/>
              <a:pathLst>
                <a:path w="49" h="1261" extrusionOk="0">
                  <a:moveTo>
                    <a:pt x="48" y="0"/>
                  </a:moveTo>
                  <a:cubicBezTo>
                    <a:pt x="33" y="6"/>
                    <a:pt x="17" y="16"/>
                    <a:pt x="1" y="21"/>
                  </a:cubicBezTo>
                  <a:lnTo>
                    <a:pt x="1" y="1260"/>
                  </a:lnTo>
                  <a:lnTo>
                    <a:pt x="48" y="12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3">
              <a:extLst>
                <a:ext uri="{FF2B5EF4-FFF2-40B4-BE49-F238E27FC236}">
                  <a16:creationId xmlns:a16="http://schemas.microsoft.com/office/drawing/2014/main" id="{BF1DDF5D-AB50-88B3-FC22-77418B2316FB}"/>
                </a:ext>
              </a:extLst>
            </p:cNvPr>
            <p:cNvSpPr/>
            <p:nvPr/>
          </p:nvSpPr>
          <p:spPr>
            <a:xfrm>
              <a:off x="7259631" y="5683882"/>
              <a:ext cx="9130" cy="266969"/>
            </a:xfrm>
            <a:custGeom>
              <a:avLst/>
              <a:gdLst/>
              <a:ahLst/>
              <a:cxnLst/>
              <a:rect l="l" t="t" r="r" b="b"/>
              <a:pathLst>
                <a:path w="46" h="1345" extrusionOk="0">
                  <a:moveTo>
                    <a:pt x="34" y="1"/>
                  </a:moveTo>
                  <a:cubicBezTo>
                    <a:pt x="22" y="7"/>
                    <a:pt x="12" y="16"/>
                    <a:pt x="0" y="21"/>
                  </a:cubicBezTo>
                  <a:lnTo>
                    <a:pt x="0" y="1344"/>
                  </a:lnTo>
                  <a:lnTo>
                    <a:pt x="46" y="1344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3">
              <a:extLst>
                <a:ext uri="{FF2B5EF4-FFF2-40B4-BE49-F238E27FC236}">
                  <a16:creationId xmlns:a16="http://schemas.microsoft.com/office/drawing/2014/main" id="{8047EFB2-95E1-9608-D2D5-C4E0E7DE6541}"/>
                </a:ext>
              </a:extLst>
            </p:cNvPr>
            <p:cNvSpPr/>
            <p:nvPr/>
          </p:nvSpPr>
          <p:spPr>
            <a:xfrm>
              <a:off x="7435683" y="5683684"/>
              <a:ext cx="10519" cy="267168"/>
            </a:xfrm>
            <a:custGeom>
              <a:avLst/>
              <a:gdLst/>
              <a:ahLst/>
              <a:cxnLst/>
              <a:rect l="l" t="t" r="r" b="b"/>
              <a:pathLst>
                <a:path w="5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52" y="1345"/>
                  </a:lnTo>
                  <a:lnTo>
                    <a:pt x="52" y="1242"/>
                  </a:lnTo>
                  <a:lnTo>
                    <a:pt x="53" y="10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3">
              <a:extLst>
                <a:ext uri="{FF2B5EF4-FFF2-40B4-BE49-F238E27FC236}">
                  <a16:creationId xmlns:a16="http://schemas.microsoft.com/office/drawing/2014/main" id="{A6514D01-5F84-95F1-4DD5-2F1F05B8C900}"/>
                </a:ext>
              </a:extLst>
            </p:cNvPr>
            <p:cNvSpPr/>
            <p:nvPr/>
          </p:nvSpPr>
          <p:spPr>
            <a:xfrm>
              <a:off x="7417820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3">
              <a:extLst>
                <a:ext uri="{FF2B5EF4-FFF2-40B4-BE49-F238E27FC236}">
                  <a16:creationId xmlns:a16="http://schemas.microsoft.com/office/drawing/2014/main" id="{111E23D3-10A5-975A-F8EE-7A7AF54D95A2}"/>
                </a:ext>
              </a:extLst>
            </p:cNvPr>
            <p:cNvSpPr/>
            <p:nvPr/>
          </p:nvSpPr>
          <p:spPr>
            <a:xfrm>
              <a:off x="7276899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3">
              <a:extLst>
                <a:ext uri="{FF2B5EF4-FFF2-40B4-BE49-F238E27FC236}">
                  <a16:creationId xmlns:a16="http://schemas.microsoft.com/office/drawing/2014/main" id="{86431845-11F3-4254-C078-70B552B27182}"/>
                </a:ext>
              </a:extLst>
            </p:cNvPr>
            <p:cNvSpPr/>
            <p:nvPr/>
          </p:nvSpPr>
          <p:spPr>
            <a:xfrm>
              <a:off x="7347360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3">
              <a:extLst>
                <a:ext uri="{FF2B5EF4-FFF2-40B4-BE49-F238E27FC236}">
                  <a16:creationId xmlns:a16="http://schemas.microsoft.com/office/drawing/2014/main" id="{7DC90BF6-651D-B824-DB04-28936EB5BDEB}"/>
                </a:ext>
              </a:extLst>
            </p:cNvPr>
            <p:cNvSpPr/>
            <p:nvPr/>
          </p:nvSpPr>
          <p:spPr>
            <a:xfrm>
              <a:off x="7188774" y="5714052"/>
              <a:ext cx="9527" cy="236600"/>
            </a:xfrm>
            <a:custGeom>
              <a:avLst/>
              <a:gdLst/>
              <a:ahLst/>
              <a:cxnLst/>
              <a:rect l="l" t="t" r="r" b="b"/>
              <a:pathLst>
                <a:path w="48" h="1192" extrusionOk="0">
                  <a:moveTo>
                    <a:pt x="47" y="1"/>
                  </a:moveTo>
                  <a:cubicBezTo>
                    <a:pt x="31" y="6"/>
                    <a:pt x="16" y="12"/>
                    <a:pt x="1" y="16"/>
                  </a:cubicBezTo>
                  <a:lnTo>
                    <a:pt x="1" y="1191"/>
                  </a:lnTo>
                  <a:lnTo>
                    <a:pt x="47" y="119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3">
              <a:extLst>
                <a:ext uri="{FF2B5EF4-FFF2-40B4-BE49-F238E27FC236}">
                  <a16:creationId xmlns:a16="http://schemas.microsoft.com/office/drawing/2014/main" id="{3D9C66EF-434C-9840-500C-57A1680E09A4}"/>
                </a:ext>
              </a:extLst>
            </p:cNvPr>
            <p:cNvSpPr/>
            <p:nvPr/>
          </p:nvSpPr>
          <p:spPr>
            <a:xfrm>
              <a:off x="7329893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3">
              <a:extLst>
                <a:ext uri="{FF2B5EF4-FFF2-40B4-BE49-F238E27FC236}">
                  <a16:creationId xmlns:a16="http://schemas.microsoft.com/office/drawing/2014/main" id="{804259B0-5E70-756A-DDC6-DF9D302FABBD}"/>
                </a:ext>
              </a:extLst>
            </p:cNvPr>
            <p:cNvSpPr/>
            <p:nvPr/>
          </p:nvSpPr>
          <p:spPr>
            <a:xfrm>
              <a:off x="7206637" y="5708098"/>
              <a:ext cx="9329" cy="242753"/>
            </a:xfrm>
            <a:custGeom>
              <a:avLst/>
              <a:gdLst/>
              <a:ahLst/>
              <a:cxnLst/>
              <a:rect l="l" t="t" r="r" b="b"/>
              <a:pathLst>
                <a:path w="47" h="1223" extrusionOk="0">
                  <a:moveTo>
                    <a:pt x="47" y="0"/>
                  </a:moveTo>
                  <a:cubicBezTo>
                    <a:pt x="31" y="6"/>
                    <a:pt x="15" y="11"/>
                    <a:pt x="0" y="16"/>
                  </a:cubicBezTo>
                  <a:lnTo>
                    <a:pt x="0" y="1222"/>
                  </a:lnTo>
                  <a:lnTo>
                    <a:pt x="47" y="12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3">
              <a:extLst>
                <a:ext uri="{FF2B5EF4-FFF2-40B4-BE49-F238E27FC236}">
                  <a16:creationId xmlns:a16="http://schemas.microsoft.com/office/drawing/2014/main" id="{089B7637-BC6D-6BCE-7DDB-DB63CBBE1530}"/>
                </a:ext>
              </a:extLst>
            </p:cNvPr>
            <p:cNvSpPr/>
            <p:nvPr/>
          </p:nvSpPr>
          <p:spPr>
            <a:xfrm>
              <a:off x="7312030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1" y="1"/>
                  </a:moveTo>
                  <a:lnTo>
                    <a:pt x="1" y="1343"/>
                  </a:lnTo>
                  <a:lnTo>
                    <a:pt x="46" y="1343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3">
              <a:extLst>
                <a:ext uri="{FF2B5EF4-FFF2-40B4-BE49-F238E27FC236}">
                  <a16:creationId xmlns:a16="http://schemas.microsoft.com/office/drawing/2014/main" id="{50083E28-4318-EFE1-6492-CCBAE51718E2}"/>
                </a:ext>
              </a:extLst>
            </p:cNvPr>
            <p:cNvSpPr/>
            <p:nvPr/>
          </p:nvSpPr>
          <p:spPr>
            <a:xfrm>
              <a:off x="7294564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0" y="1"/>
                  </a:moveTo>
                  <a:lnTo>
                    <a:pt x="0" y="1343"/>
                  </a:lnTo>
                  <a:lnTo>
                    <a:pt x="47" y="134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3">
              <a:extLst>
                <a:ext uri="{FF2B5EF4-FFF2-40B4-BE49-F238E27FC236}">
                  <a16:creationId xmlns:a16="http://schemas.microsoft.com/office/drawing/2014/main" id="{9CB7CB94-90D4-09FA-1A18-33B0682B2ABA}"/>
                </a:ext>
              </a:extLst>
            </p:cNvPr>
            <p:cNvSpPr/>
            <p:nvPr/>
          </p:nvSpPr>
          <p:spPr>
            <a:xfrm>
              <a:off x="7171307" y="5719610"/>
              <a:ext cx="9329" cy="231241"/>
            </a:xfrm>
            <a:custGeom>
              <a:avLst/>
              <a:gdLst/>
              <a:ahLst/>
              <a:cxnLst/>
              <a:rect l="l" t="t" r="r" b="b"/>
              <a:pathLst>
                <a:path w="47" h="1165" extrusionOk="0">
                  <a:moveTo>
                    <a:pt x="47" y="0"/>
                  </a:moveTo>
                  <a:cubicBezTo>
                    <a:pt x="31" y="4"/>
                    <a:pt x="15" y="8"/>
                    <a:pt x="0" y="12"/>
                  </a:cubicBezTo>
                  <a:lnTo>
                    <a:pt x="0" y="1164"/>
                  </a:lnTo>
                  <a:lnTo>
                    <a:pt x="47" y="116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3">
              <a:extLst>
                <a:ext uri="{FF2B5EF4-FFF2-40B4-BE49-F238E27FC236}">
                  <a16:creationId xmlns:a16="http://schemas.microsoft.com/office/drawing/2014/main" id="{B88C0624-0DE9-9F97-CD9B-2FE5587A449A}"/>
                </a:ext>
              </a:extLst>
            </p:cNvPr>
            <p:cNvSpPr/>
            <p:nvPr/>
          </p:nvSpPr>
          <p:spPr>
            <a:xfrm>
              <a:off x="7082983" y="5733107"/>
              <a:ext cx="9527" cy="217744"/>
            </a:xfrm>
            <a:custGeom>
              <a:avLst/>
              <a:gdLst/>
              <a:ahLst/>
              <a:cxnLst/>
              <a:rect l="l" t="t" r="r" b="b"/>
              <a:pathLst>
                <a:path w="48" h="1097" extrusionOk="0">
                  <a:moveTo>
                    <a:pt x="48" y="1"/>
                  </a:moveTo>
                  <a:cubicBezTo>
                    <a:pt x="32" y="1"/>
                    <a:pt x="16" y="4"/>
                    <a:pt x="0" y="4"/>
                  </a:cubicBezTo>
                  <a:lnTo>
                    <a:pt x="0" y="1096"/>
                  </a:lnTo>
                  <a:lnTo>
                    <a:pt x="48" y="109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43">
              <a:extLst>
                <a:ext uri="{FF2B5EF4-FFF2-40B4-BE49-F238E27FC236}">
                  <a16:creationId xmlns:a16="http://schemas.microsoft.com/office/drawing/2014/main" id="{18059C54-B39D-E9C6-60F5-EA9397F42FD8}"/>
                </a:ext>
              </a:extLst>
            </p:cNvPr>
            <p:cNvSpPr/>
            <p:nvPr/>
          </p:nvSpPr>
          <p:spPr>
            <a:xfrm>
              <a:off x="7118511" y="5730130"/>
              <a:ext cx="9329" cy="220721"/>
            </a:xfrm>
            <a:custGeom>
              <a:avLst/>
              <a:gdLst/>
              <a:ahLst/>
              <a:cxnLst/>
              <a:rect l="l" t="t" r="r" b="b"/>
              <a:pathLst>
                <a:path w="47" h="1112" extrusionOk="0">
                  <a:moveTo>
                    <a:pt x="47" y="1"/>
                  </a:moveTo>
                  <a:cubicBezTo>
                    <a:pt x="30" y="4"/>
                    <a:pt x="15" y="6"/>
                    <a:pt x="0" y="8"/>
                  </a:cubicBezTo>
                  <a:lnTo>
                    <a:pt x="0" y="1111"/>
                  </a:lnTo>
                  <a:lnTo>
                    <a:pt x="47" y="1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43">
              <a:extLst>
                <a:ext uri="{FF2B5EF4-FFF2-40B4-BE49-F238E27FC236}">
                  <a16:creationId xmlns:a16="http://schemas.microsoft.com/office/drawing/2014/main" id="{0B5EF740-5B03-A9BF-3746-B83DB576EAF6}"/>
                </a:ext>
              </a:extLst>
            </p:cNvPr>
            <p:cNvSpPr/>
            <p:nvPr/>
          </p:nvSpPr>
          <p:spPr>
            <a:xfrm>
              <a:off x="7100648" y="5732314"/>
              <a:ext cx="9726" cy="218537"/>
            </a:xfrm>
            <a:custGeom>
              <a:avLst/>
              <a:gdLst/>
              <a:ahLst/>
              <a:cxnLst/>
              <a:rect l="l" t="t" r="r" b="b"/>
              <a:pathLst>
                <a:path w="49" h="1101" extrusionOk="0">
                  <a:moveTo>
                    <a:pt x="48" y="0"/>
                  </a:moveTo>
                  <a:cubicBezTo>
                    <a:pt x="32" y="2"/>
                    <a:pt x="17" y="2"/>
                    <a:pt x="1" y="4"/>
                  </a:cubicBezTo>
                  <a:lnTo>
                    <a:pt x="1" y="1100"/>
                  </a:lnTo>
                  <a:lnTo>
                    <a:pt x="48" y="11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43">
              <a:extLst>
                <a:ext uri="{FF2B5EF4-FFF2-40B4-BE49-F238E27FC236}">
                  <a16:creationId xmlns:a16="http://schemas.microsoft.com/office/drawing/2014/main" id="{61F12C7A-8C36-A911-054F-9E7D4FB3BA54}"/>
                </a:ext>
              </a:extLst>
            </p:cNvPr>
            <p:cNvSpPr/>
            <p:nvPr/>
          </p:nvSpPr>
          <p:spPr>
            <a:xfrm>
              <a:off x="7153841" y="5723977"/>
              <a:ext cx="9329" cy="227073"/>
            </a:xfrm>
            <a:custGeom>
              <a:avLst/>
              <a:gdLst/>
              <a:ahLst/>
              <a:cxnLst/>
              <a:rect l="l" t="t" r="r" b="b"/>
              <a:pathLst>
                <a:path w="47" h="1144" extrusionOk="0">
                  <a:moveTo>
                    <a:pt x="46" y="0"/>
                  </a:moveTo>
                  <a:cubicBezTo>
                    <a:pt x="30" y="4"/>
                    <a:pt x="14" y="9"/>
                    <a:pt x="1" y="13"/>
                  </a:cubicBezTo>
                  <a:lnTo>
                    <a:pt x="1" y="1143"/>
                  </a:lnTo>
                  <a:lnTo>
                    <a:pt x="46" y="114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43">
              <a:extLst>
                <a:ext uri="{FF2B5EF4-FFF2-40B4-BE49-F238E27FC236}">
                  <a16:creationId xmlns:a16="http://schemas.microsoft.com/office/drawing/2014/main" id="{BBDA469C-7EF8-7120-CBE4-9AC7920B0A8F}"/>
                </a:ext>
              </a:extLst>
            </p:cNvPr>
            <p:cNvSpPr/>
            <p:nvPr/>
          </p:nvSpPr>
          <p:spPr>
            <a:xfrm>
              <a:off x="7136176" y="5727748"/>
              <a:ext cx="9130" cy="223103"/>
            </a:xfrm>
            <a:custGeom>
              <a:avLst/>
              <a:gdLst/>
              <a:ahLst/>
              <a:cxnLst/>
              <a:rect l="l" t="t" r="r" b="b"/>
              <a:pathLst>
                <a:path w="46" h="1124" extrusionOk="0">
                  <a:moveTo>
                    <a:pt x="45" y="0"/>
                  </a:moveTo>
                  <a:cubicBezTo>
                    <a:pt x="30" y="2"/>
                    <a:pt x="14" y="4"/>
                    <a:pt x="0" y="6"/>
                  </a:cubicBezTo>
                  <a:lnTo>
                    <a:pt x="0" y="1123"/>
                  </a:lnTo>
                  <a:lnTo>
                    <a:pt x="45" y="11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43">
              <a:extLst>
                <a:ext uri="{FF2B5EF4-FFF2-40B4-BE49-F238E27FC236}">
                  <a16:creationId xmlns:a16="http://schemas.microsoft.com/office/drawing/2014/main" id="{AB7E5366-00A6-4406-EECC-2EBCB4137E1E}"/>
                </a:ext>
              </a:extLst>
            </p:cNvPr>
            <p:cNvSpPr/>
            <p:nvPr/>
          </p:nvSpPr>
          <p:spPr>
            <a:xfrm>
              <a:off x="7364826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43">
              <a:extLst>
                <a:ext uri="{FF2B5EF4-FFF2-40B4-BE49-F238E27FC236}">
                  <a16:creationId xmlns:a16="http://schemas.microsoft.com/office/drawing/2014/main" id="{E069E89E-A428-1FA9-E183-0CB4E3731D35}"/>
                </a:ext>
              </a:extLst>
            </p:cNvPr>
            <p:cNvSpPr/>
            <p:nvPr/>
          </p:nvSpPr>
          <p:spPr>
            <a:xfrm>
              <a:off x="7039318" y="5731718"/>
              <a:ext cx="8535" cy="225286"/>
            </a:xfrm>
            <a:custGeom>
              <a:avLst/>
              <a:gdLst/>
              <a:ahLst/>
              <a:cxnLst/>
              <a:rect l="l" t="t" r="r" b="b"/>
              <a:pathLst>
                <a:path w="43" h="1135" extrusionOk="0">
                  <a:moveTo>
                    <a:pt x="1" y="0"/>
                  </a:moveTo>
                  <a:lnTo>
                    <a:pt x="1" y="1102"/>
                  </a:lnTo>
                  <a:lnTo>
                    <a:pt x="1" y="1135"/>
                  </a:lnTo>
                  <a:lnTo>
                    <a:pt x="43" y="1135"/>
                  </a:lnTo>
                  <a:lnTo>
                    <a:pt x="43" y="1102"/>
                  </a:lnTo>
                  <a:lnTo>
                    <a:pt x="43" y="2"/>
                  </a:lnTo>
                  <a:cubicBezTo>
                    <a:pt x="29" y="1"/>
                    <a:pt x="16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43">
              <a:extLst>
                <a:ext uri="{FF2B5EF4-FFF2-40B4-BE49-F238E27FC236}">
                  <a16:creationId xmlns:a16="http://schemas.microsoft.com/office/drawing/2014/main" id="{32F8FD45-1E2D-D667-74B7-D411D152DDBC}"/>
                </a:ext>
              </a:extLst>
            </p:cNvPr>
            <p:cNvSpPr/>
            <p:nvPr/>
          </p:nvSpPr>
          <p:spPr>
            <a:xfrm>
              <a:off x="705718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0" y="1"/>
                  </a:moveTo>
                  <a:lnTo>
                    <a:pt x="0" y="1097"/>
                  </a:lnTo>
                  <a:lnTo>
                    <a:pt x="0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3"/>
                  </a:lnTo>
                  <a:cubicBezTo>
                    <a:pt x="29" y="3"/>
                    <a:pt x="15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43">
              <a:extLst>
                <a:ext uri="{FF2B5EF4-FFF2-40B4-BE49-F238E27FC236}">
                  <a16:creationId xmlns:a16="http://schemas.microsoft.com/office/drawing/2014/main" id="{BAAA2F61-709C-5062-BF87-84B3398523B8}"/>
                </a:ext>
              </a:extLst>
            </p:cNvPr>
            <p:cNvSpPr/>
            <p:nvPr/>
          </p:nvSpPr>
          <p:spPr>
            <a:xfrm>
              <a:off x="7074846" y="5733703"/>
              <a:ext cx="8535" cy="223301"/>
            </a:xfrm>
            <a:custGeom>
              <a:avLst/>
              <a:gdLst/>
              <a:ahLst/>
              <a:cxnLst/>
              <a:rect l="l" t="t" r="r" b="b"/>
              <a:pathLst>
                <a:path w="43" h="1125" extrusionOk="0">
                  <a:moveTo>
                    <a:pt x="0" y="1"/>
                  </a:moveTo>
                  <a:lnTo>
                    <a:pt x="0" y="1093"/>
                  </a:lnTo>
                  <a:lnTo>
                    <a:pt x="0" y="1125"/>
                  </a:lnTo>
                  <a:lnTo>
                    <a:pt x="42" y="1125"/>
                  </a:lnTo>
                  <a:lnTo>
                    <a:pt x="42" y="109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43">
              <a:extLst>
                <a:ext uri="{FF2B5EF4-FFF2-40B4-BE49-F238E27FC236}">
                  <a16:creationId xmlns:a16="http://schemas.microsoft.com/office/drawing/2014/main" id="{2A9E5AC4-C5EF-2987-0624-F84C7EEE2C54}"/>
                </a:ext>
              </a:extLst>
            </p:cNvPr>
            <p:cNvSpPr/>
            <p:nvPr/>
          </p:nvSpPr>
          <p:spPr>
            <a:xfrm>
              <a:off x="7092312" y="5732711"/>
              <a:ext cx="8535" cy="224294"/>
            </a:xfrm>
            <a:custGeom>
              <a:avLst/>
              <a:gdLst/>
              <a:ahLst/>
              <a:cxnLst/>
              <a:rect l="l" t="t" r="r" b="b"/>
              <a:pathLst>
                <a:path w="43" h="1130" extrusionOk="0">
                  <a:moveTo>
                    <a:pt x="43" y="0"/>
                  </a:moveTo>
                  <a:cubicBezTo>
                    <a:pt x="28" y="2"/>
                    <a:pt x="15" y="2"/>
                    <a:pt x="1" y="3"/>
                  </a:cubicBezTo>
                  <a:lnTo>
                    <a:pt x="1" y="1098"/>
                  </a:lnTo>
                  <a:lnTo>
                    <a:pt x="1" y="1130"/>
                  </a:lnTo>
                  <a:lnTo>
                    <a:pt x="43" y="1130"/>
                  </a:lnTo>
                  <a:lnTo>
                    <a:pt x="43" y="109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43">
              <a:extLst>
                <a:ext uri="{FF2B5EF4-FFF2-40B4-BE49-F238E27FC236}">
                  <a16:creationId xmlns:a16="http://schemas.microsoft.com/office/drawing/2014/main" id="{FC987558-CEC2-0189-789C-DE20491FF957}"/>
                </a:ext>
              </a:extLst>
            </p:cNvPr>
            <p:cNvSpPr/>
            <p:nvPr/>
          </p:nvSpPr>
          <p:spPr>
            <a:xfrm>
              <a:off x="7110175" y="5731321"/>
              <a:ext cx="8535" cy="225683"/>
            </a:xfrm>
            <a:custGeom>
              <a:avLst/>
              <a:gdLst/>
              <a:ahLst/>
              <a:cxnLst/>
              <a:rect l="l" t="t" r="r" b="b"/>
              <a:pathLst>
                <a:path w="43" h="1137" extrusionOk="0">
                  <a:moveTo>
                    <a:pt x="42" y="0"/>
                  </a:moveTo>
                  <a:cubicBezTo>
                    <a:pt x="28" y="2"/>
                    <a:pt x="15" y="3"/>
                    <a:pt x="0" y="4"/>
                  </a:cubicBezTo>
                  <a:lnTo>
                    <a:pt x="0" y="1103"/>
                  </a:lnTo>
                  <a:lnTo>
                    <a:pt x="0" y="1137"/>
                  </a:lnTo>
                  <a:lnTo>
                    <a:pt x="42" y="1137"/>
                  </a:lnTo>
                  <a:lnTo>
                    <a:pt x="42" y="110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43">
              <a:extLst>
                <a:ext uri="{FF2B5EF4-FFF2-40B4-BE49-F238E27FC236}">
                  <a16:creationId xmlns:a16="http://schemas.microsoft.com/office/drawing/2014/main" id="{D446D8CE-2DE2-6A2E-D1A9-B33EFAE74492}"/>
                </a:ext>
              </a:extLst>
            </p:cNvPr>
            <p:cNvSpPr/>
            <p:nvPr/>
          </p:nvSpPr>
          <p:spPr>
            <a:xfrm>
              <a:off x="7127642" y="5728939"/>
              <a:ext cx="8733" cy="228065"/>
            </a:xfrm>
            <a:custGeom>
              <a:avLst/>
              <a:gdLst/>
              <a:ahLst/>
              <a:cxnLst/>
              <a:rect l="l" t="t" r="r" b="b"/>
              <a:pathLst>
                <a:path w="44" h="1149" extrusionOk="0">
                  <a:moveTo>
                    <a:pt x="43" y="0"/>
                  </a:moveTo>
                  <a:cubicBezTo>
                    <a:pt x="28" y="4"/>
                    <a:pt x="15" y="5"/>
                    <a:pt x="1" y="7"/>
                  </a:cubicBezTo>
                  <a:lnTo>
                    <a:pt x="1" y="1117"/>
                  </a:lnTo>
                  <a:lnTo>
                    <a:pt x="1" y="1149"/>
                  </a:lnTo>
                  <a:lnTo>
                    <a:pt x="43" y="1149"/>
                  </a:lnTo>
                  <a:lnTo>
                    <a:pt x="43" y="11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43">
              <a:extLst>
                <a:ext uri="{FF2B5EF4-FFF2-40B4-BE49-F238E27FC236}">
                  <a16:creationId xmlns:a16="http://schemas.microsoft.com/office/drawing/2014/main" id="{413C271E-6FA9-21DE-62C7-96F2914128D1}"/>
                </a:ext>
              </a:extLst>
            </p:cNvPr>
            <p:cNvSpPr/>
            <p:nvPr/>
          </p:nvSpPr>
          <p:spPr>
            <a:xfrm>
              <a:off x="7145108" y="5725962"/>
              <a:ext cx="8535" cy="231042"/>
            </a:xfrm>
            <a:custGeom>
              <a:avLst/>
              <a:gdLst/>
              <a:ahLst/>
              <a:cxnLst/>
              <a:rect l="l" t="t" r="r" b="b"/>
              <a:pathLst>
                <a:path w="43" h="1164" extrusionOk="0">
                  <a:moveTo>
                    <a:pt x="43" y="1"/>
                  </a:moveTo>
                  <a:cubicBezTo>
                    <a:pt x="29" y="4"/>
                    <a:pt x="15" y="6"/>
                    <a:pt x="0" y="9"/>
                  </a:cubicBezTo>
                  <a:lnTo>
                    <a:pt x="0" y="1132"/>
                  </a:lnTo>
                  <a:lnTo>
                    <a:pt x="0" y="1164"/>
                  </a:lnTo>
                  <a:lnTo>
                    <a:pt x="43" y="1164"/>
                  </a:lnTo>
                  <a:lnTo>
                    <a:pt x="43" y="11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43">
              <a:extLst>
                <a:ext uri="{FF2B5EF4-FFF2-40B4-BE49-F238E27FC236}">
                  <a16:creationId xmlns:a16="http://schemas.microsoft.com/office/drawing/2014/main" id="{AD81E504-0EB1-1C48-3E49-B6045B6C47F4}"/>
                </a:ext>
              </a:extLst>
            </p:cNvPr>
            <p:cNvSpPr/>
            <p:nvPr/>
          </p:nvSpPr>
          <p:spPr>
            <a:xfrm>
              <a:off x="7162971" y="5721794"/>
              <a:ext cx="8535" cy="235211"/>
            </a:xfrm>
            <a:custGeom>
              <a:avLst/>
              <a:gdLst/>
              <a:ahLst/>
              <a:cxnLst/>
              <a:rect l="l" t="t" r="r" b="b"/>
              <a:pathLst>
                <a:path w="43" h="1185" extrusionOk="0">
                  <a:moveTo>
                    <a:pt x="42" y="1"/>
                  </a:moveTo>
                  <a:cubicBezTo>
                    <a:pt x="28" y="5"/>
                    <a:pt x="15" y="8"/>
                    <a:pt x="0" y="11"/>
                  </a:cubicBezTo>
                  <a:lnTo>
                    <a:pt x="0" y="1153"/>
                  </a:lnTo>
                  <a:lnTo>
                    <a:pt x="0" y="1185"/>
                  </a:lnTo>
                  <a:lnTo>
                    <a:pt x="42" y="1185"/>
                  </a:lnTo>
                  <a:lnTo>
                    <a:pt x="42" y="115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43">
              <a:extLst>
                <a:ext uri="{FF2B5EF4-FFF2-40B4-BE49-F238E27FC236}">
                  <a16:creationId xmlns:a16="http://schemas.microsoft.com/office/drawing/2014/main" id="{93E9EDE2-40E6-E5BF-D9CB-82D65CA0582C}"/>
                </a:ext>
              </a:extLst>
            </p:cNvPr>
            <p:cNvSpPr/>
            <p:nvPr/>
          </p:nvSpPr>
          <p:spPr>
            <a:xfrm>
              <a:off x="7180437" y="5717228"/>
              <a:ext cx="8535" cy="239776"/>
            </a:xfrm>
            <a:custGeom>
              <a:avLst/>
              <a:gdLst/>
              <a:ahLst/>
              <a:cxnLst/>
              <a:rect l="l" t="t" r="r" b="b"/>
              <a:pathLst>
                <a:path w="43" h="1208" extrusionOk="0">
                  <a:moveTo>
                    <a:pt x="43" y="0"/>
                  </a:moveTo>
                  <a:cubicBezTo>
                    <a:pt x="28" y="5"/>
                    <a:pt x="15" y="8"/>
                    <a:pt x="1" y="12"/>
                  </a:cubicBezTo>
                  <a:lnTo>
                    <a:pt x="1" y="1176"/>
                  </a:lnTo>
                  <a:lnTo>
                    <a:pt x="1" y="1208"/>
                  </a:lnTo>
                  <a:lnTo>
                    <a:pt x="43" y="1208"/>
                  </a:lnTo>
                  <a:lnTo>
                    <a:pt x="43" y="11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43">
              <a:extLst>
                <a:ext uri="{FF2B5EF4-FFF2-40B4-BE49-F238E27FC236}">
                  <a16:creationId xmlns:a16="http://schemas.microsoft.com/office/drawing/2014/main" id="{3449F5F5-4753-8C5F-2B75-266E7134F37D}"/>
                </a:ext>
              </a:extLst>
            </p:cNvPr>
            <p:cNvSpPr/>
            <p:nvPr/>
          </p:nvSpPr>
          <p:spPr>
            <a:xfrm>
              <a:off x="7198102" y="5711075"/>
              <a:ext cx="8535" cy="245929"/>
            </a:xfrm>
            <a:custGeom>
              <a:avLst/>
              <a:gdLst/>
              <a:ahLst/>
              <a:cxnLst/>
              <a:rect l="l" t="t" r="r" b="b"/>
              <a:pathLst>
                <a:path w="43" h="1239" extrusionOk="0">
                  <a:moveTo>
                    <a:pt x="42" y="1"/>
                  </a:moveTo>
                  <a:cubicBezTo>
                    <a:pt x="28" y="6"/>
                    <a:pt x="15" y="11"/>
                    <a:pt x="0" y="16"/>
                  </a:cubicBezTo>
                  <a:lnTo>
                    <a:pt x="0" y="1207"/>
                  </a:lnTo>
                  <a:lnTo>
                    <a:pt x="0" y="1239"/>
                  </a:lnTo>
                  <a:lnTo>
                    <a:pt x="42" y="1239"/>
                  </a:lnTo>
                  <a:lnTo>
                    <a:pt x="42" y="1207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43">
              <a:extLst>
                <a:ext uri="{FF2B5EF4-FFF2-40B4-BE49-F238E27FC236}">
                  <a16:creationId xmlns:a16="http://schemas.microsoft.com/office/drawing/2014/main" id="{9BBC982D-9E49-519A-9013-AF7E7ED48B12}"/>
                </a:ext>
              </a:extLst>
            </p:cNvPr>
            <p:cNvSpPr/>
            <p:nvPr/>
          </p:nvSpPr>
          <p:spPr>
            <a:xfrm>
              <a:off x="7215767" y="5704525"/>
              <a:ext cx="8535" cy="252479"/>
            </a:xfrm>
            <a:custGeom>
              <a:avLst/>
              <a:gdLst/>
              <a:ahLst/>
              <a:cxnLst/>
              <a:rect l="l" t="t" r="r" b="b"/>
              <a:pathLst>
                <a:path w="43" h="1272" extrusionOk="0">
                  <a:moveTo>
                    <a:pt x="43" y="0"/>
                  </a:moveTo>
                  <a:cubicBezTo>
                    <a:pt x="28" y="5"/>
                    <a:pt x="16" y="11"/>
                    <a:pt x="1" y="16"/>
                  </a:cubicBezTo>
                  <a:lnTo>
                    <a:pt x="1" y="1237"/>
                  </a:lnTo>
                  <a:lnTo>
                    <a:pt x="1" y="1272"/>
                  </a:lnTo>
                  <a:lnTo>
                    <a:pt x="43" y="1272"/>
                  </a:lnTo>
                  <a:lnTo>
                    <a:pt x="43" y="12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43">
              <a:extLst>
                <a:ext uri="{FF2B5EF4-FFF2-40B4-BE49-F238E27FC236}">
                  <a16:creationId xmlns:a16="http://schemas.microsoft.com/office/drawing/2014/main" id="{7594300D-4E13-C80C-1487-3B727DBB8F54}"/>
                </a:ext>
              </a:extLst>
            </p:cNvPr>
            <p:cNvSpPr/>
            <p:nvPr/>
          </p:nvSpPr>
          <p:spPr>
            <a:xfrm>
              <a:off x="7233432" y="5696188"/>
              <a:ext cx="8535" cy="260816"/>
            </a:xfrm>
            <a:custGeom>
              <a:avLst/>
              <a:gdLst/>
              <a:ahLst/>
              <a:cxnLst/>
              <a:rect l="l" t="t" r="r" b="b"/>
              <a:pathLst>
                <a:path w="43" h="1314" extrusionOk="0">
                  <a:moveTo>
                    <a:pt x="43" y="1"/>
                  </a:moveTo>
                  <a:cubicBezTo>
                    <a:pt x="28" y="7"/>
                    <a:pt x="14" y="14"/>
                    <a:pt x="0" y="21"/>
                  </a:cubicBezTo>
                  <a:lnTo>
                    <a:pt x="0" y="1281"/>
                  </a:lnTo>
                  <a:lnTo>
                    <a:pt x="0" y="1314"/>
                  </a:lnTo>
                  <a:lnTo>
                    <a:pt x="43" y="1314"/>
                  </a:lnTo>
                  <a:lnTo>
                    <a:pt x="43" y="128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3">
              <a:extLst>
                <a:ext uri="{FF2B5EF4-FFF2-40B4-BE49-F238E27FC236}">
                  <a16:creationId xmlns:a16="http://schemas.microsoft.com/office/drawing/2014/main" id="{F61BE17E-4A61-AC51-6766-27E109AFF87B}"/>
                </a:ext>
              </a:extLst>
            </p:cNvPr>
            <p:cNvSpPr/>
            <p:nvPr/>
          </p:nvSpPr>
          <p:spPr>
            <a:xfrm>
              <a:off x="7250699" y="5687852"/>
              <a:ext cx="8733" cy="269152"/>
            </a:xfrm>
            <a:custGeom>
              <a:avLst/>
              <a:gdLst/>
              <a:ahLst/>
              <a:cxnLst/>
              <a:rect l="l" t="t" r="r" b="b"/>
              <a:pathLst>
                <a:path w="44" h="1356" extrusionOk="0">
                  <a:moveTo>
                    <a:pt x="43" y="1"/>
                  </a:moveTo>
                  <a:cubicBezTo>
                    <a:pt x="29" y="8"/>
                    <a:pt x="16" y="16"/>
                    <a:pt x="1" y="23"/>
                  </a:cubicBezTo>
                  <a:lnTo>
                    <a:pt x="1" y="1324"/>
                  </a:lnTo>
                  <a:lnTo>
                    <a:pt x="1" y="1356"/>
                  </a:lnTo>
                  <a:lnTo>
                    <a:pt x="43" y="1356"/>
                  </a:lnTo>
                  <a:lnTo>
                    <a:pt x="43" y="1324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3">
              <a:extLst>
                <a:ext uri="{FF2B5EF4-FFF2-40B4-BE49-F238E27FC236}">
                  <a16:creationId xmlns:a16="http://schemas.microsoft.com/office/drawing/2014/main" id="{FABE89FD-9287-69CE-2BD3-0C923CB4D2A8}"/>
                </a:ext>
              </a:extLst>
            </p:cNvPr>
            <p:cNvSpPr/>
            <p:nvPr/>
          </p:nvSpPr>
          <p:spPr>
            <a:xfrm>
              <a:off x="7268563" y="5677729"/>
              <a:ext cx="8535" cy="279275"/>
            </a:xfrm>
            <a:custGeom>
              <a:avLst/>
              <a:gdLst/>
              <a:ahLst/>
              <a:cxnLst/>
              <a:rect l="l" t="t" r="r" b="b"/>
              <a:pathLst>
                <a:path w="43" h="1407" extrusionOk="0">
                  <a:moveTo>
                    <a:pt x="43" y="0"/>
                  </a:moveTo>
                  <a:cubicBezTo>
                    <a:pt x="30" y="9"/>
                    <a:pt x="15" y="17"/>
                    <a:pt x="1" y="25"/>
                  </a:cubicBezTo>
                  <a:lnTo>
                    <a:pt x="1" y="33"/>
                  </a:lnTo>
                  <a:lnTo>
                    <a:pt x="1" y="1375"/>
                  </a:lnTo>
                  <a:lnTo>
                    <a:pt x="1" y="1407"/>
                  </a:lnTo>
                  <a:lnTo>
                    <a:pt x="43" y="1407"/>
                  </a:lnTo>
                  <a:lnTo>
                    <a:pt x="43" y="1375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43">
              <a:extLst>
                <a:ext uri="{FF2B5EF4-FFF2-40B4-BE49-F238E27FC236}">
                  <a16:creationId xmlns:a16="http://schemas.microsoft.com/office/drawing/2014/main" id="{6FEB9CDB-3264-AAB9-8DAF-FEA7D6CCBE95}"/>
                </a:ext>
              </a:extLst>
            </p:cNvPr>
            <p:cNvSpPr/>
            <p:nvPr/>
          </p:nvSpPr>
          <p:spPr>
            <a:xfrm>
              <a:off x="7286228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43">
              <a:extLst>
                <a:ext uri="{FF2B5EF4-FFF2-40B4-BE49-F238E27FC236}">
                  <a16:creationId xmlns:a16="http://schemas.microsoft.com/office/drawing/2014/main" id="{F9F3A4A3-8E6F-E385-1B29-11AE47C50E13}"/>
                </a:ext>
              </a:extLst>
            </p:cNvPr>
            <p:cNvSpPr/>
            <p:nvPr/>
          </p:nvSpPr>
          <p:spPr>
            <a:xfrm>
              <a:off x="730369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3">
              <a:extLst>
                <a:ext uri="{FF2B5EF4-FFF2-40B4-BE49-F238E27FC236}">
                  <a16:creationId xmlns:a16="http://schemas.microsoft.com/office/drawing/2014/main" id="{C0186C63-DB20-1FF5-DC24-0F34D86465B6}"/>
                </a:ext>
              </a:extLst>
            </p:cNvPr>
            <p:cNvSpPr/>
            <p:nvPr/>
          </p:nvSpPr>
          <p:spPr>
            <a:xfrm>
              <a:off x="7321557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3">
              <a:extLst>
                <a:ext uri="{FF2B5EF4-FFF2-40B4-BE49-F238E27FC236}">
                  <a16:creationId xmlns:a16="http://schemas.microsoft.com/office/drawing/2014/main" id="{34E77E82-393E-7F3F-0D32-DCC3ED633EF3}"/>
                </a:ext>
              </a:extLst>
            </p:cNvPr>
            <p:cNvSpPr/>
            <p:nvPr/>
          </p:nvSpPr>
          <p:spPr>
            <a:xfrm>
              <a:off x="7339023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3">
              <a:extLst>
                <a:ext uri="{FF2B5EF4-FFF2-40B4-BE49-F238E27FC236}">
                  <a16:creationId xmlns:a16="http://schemas.microsoft.com/office/drawing/2014/main" id="{3D47A615-8E4A-7862-96DF-795906E50CBB}"/>
                </a:ext>
              </a:extLst>
            </p:cNvPr>
            <p:cNvSpPr/>
            <p:nvPr/>
          </p:nvSpPr>
          <p:spPr>
            <a:xfrm>
              <a:off x="7356490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43">
              <a:extLst>
                <a:ext uri="{FF2B5EF4-FFF2-40B4-BE49-F238E27FC236}">
                  <a16:creationId xmlns:a16="http://schemas.microsoft.com/office/drawing/2014/main" id="{30AB0984-C523-D818-B682-CC990D01B8EC}"/>
                </a:ext>
              </a:extLst>
            </p:cNvPr>
            <p:cNvSpPr/>
            <p:nvPr/>
          </p:nvSpPr>
          <p:spPr>
            <a:xfrm>
              <a:off x="7374353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43">
              <a:extLst>
                <a:ext uri="{FF2B5EF4-FFF2-40B4-BE49-F238E27FC236}">
                  <a16:creationId xmlns:a16="http://schemas.microsoft.com/office/drawing/2014/main" id="{3ADCDADE-5D71-8CD8-0103-7FB7CC53E2BA}"/>
                </a:ext>
              </a:extLst>
            </p:cNvPr>
            <p:cNvSpPr/>
            <p:nvPr/>
          </p:nvSpPr>
          <p:spPr>
            <a:xfrm>
              <a:off x="7391819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3">
              <a:extLst>
                <a:ext uri="{FF2B5EF4-FFF2-40B4-BE49-F238E27FC236}">
                  <a16:creationId xmlns:a16="http://schemas.microsoft.com/office/drawing/2014/main" id="{0A31458C-810A-8054-3E7A-A1A72B77F47E}"/>
                </a:ext>
              </a:extLst>
            </p:cNvPr>
            <p:cNvSpPr/>
            <p:nvPr/>
          </p:nvSpPr>
          <p:spPr>
            <a:xfrm>
              <a:off x="740948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3">
              <a:extLst>
                <a:ext uri="{FF2B5EF4-FFF2-40B4-BE49-F238E27FC236}">
                  <a16:creationId xmlns:a16="http://schemas.microsoft.com/office/drawing/2014/main" id="{8B161945-7092-1257-A75C-35E06CB2891C}"/>
                </a:ext>
              </a:extLst>
            </p:cNvPr>
            <p:cNvSpPr/>
            <p:nvPr/>
          </p:nvSpPr>
          <p:spPr>
            <a:xfrm>
              <a:off x="742714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3">
              <a:extLst>
                <a:ext uri="{FF2B5EF4-FFF2-40B4-BE49-F238E27FC236}">
                  <a16:creationId xmlns:a16="http://schemas.microsoft.com/office/drawing/2014/main" id="{00FD8E04-657C-F7FB-A8FC-789E4354CEDE}"/>
                </a:ext>
              </a:extLst>
            </p:cNvPr>
            <p:cNvSpPr/>
            <p:nvPr/>
          </p:nvSpPr>
          <p:spPr>
            <a:xfrm>
              <a:off x="8598978" y="569023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43">
              <a:extLst>
                <a:ext uri="{FF2B5EF4-FFF2-40B4-BE49-F238E27FC236}">
                  <a16:creationId xmlns:a16="http://schemas.microsoft.com/office/drawing/2014/main" id="{7B69FF02-3296-269B-1919-98BA519EB5E4}"/>
                </a:ext>
              </a:extLst>
            </p:cNvPr>
            <p:cNvSpPr/>
            <p:nvPr/>
          </p:nvSpPr>
          <p:spPr>
            <a:xfrm>
              <a:off x="8598978" y="570591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43">
              <a:extLst>
                <a:ext uri="{FF2B5EF4-FFF2-40B4-BE49-F238E27FC236}">
                  <a16:creationId xmlns:a16="http://schemas.microsoft.com/office/drawing/2014/main" id="{11380287-AD8E-5581-92E5-16292786CE80}"/>
                </a:ext>
              </a:extLst>
            </p:cNvPr>
            <p:cNvSpPr/>
            <p:nvPr/>
          </p:nvSpPr>
          <p:spPr>
            <a:xfrm>
              <a:off x="8598779" y="5721198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43">
              <a:extLst>
                <a:ext uri="{FF2B5EF4-FFF2-40B4-BE49-F238E27FC236}">
                  <a16:creationId xmlns:a16="http://schemas.microsoft.com/office/drawing/2014/main" id="{302BE9B9-1E71-F4F1-B1DA-4F56C0F910AC}"/>
                </a:ext>
              </a:extLst>
            </p:cNvPr>
            <p:cNvSpPr/>
            <p:nvPr/>
          </p:nvSpPr>
          <p:spPr>
            <a:xfrm>
              <a:off x="8521967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3">
              <a:extLst>
                <a:ext uri="{FF2B5EF4-FFF2-40B4-BE49-F238E27FC236}">
                  <a16:creationId xmlns:a16="http://schemas.microsoft.com/office/drawing/2014/main" id="{AD4A38B0-E033-BD36-5970-FD6551A66257}"/>
                </a:ext>
              </a:extLst>
            </p:cNvPr>
            <p:cNvSpPr/>
            <p:nvPr/>
          </p:nvSpPr>
          <p:spPr>
            <a:xfrm>
              <a:off x="8539434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2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3">
              <a:extLst>
                <a:ext uri="{FF2B5EF4-FFF2-40B4-BE49-F238E27FC236}">
                  <a16:creationId xmlns:a16="http://schemas.microsoft.com/office/drawing/2014/main" id="{B9DA79E0-3E50-015E-FF26-48D73C1798D6}"/>
                </a:ext>
              </a:extLst>
            </p:cNvPr>
            <p:cNvSpPr/>
            <p:nvPr/>
          </p:nvSpPr>
          <p:spPr>
            <a:xfrm>
              <a:off x="8504303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43">
              <a:extLst>
                <a:ext uri="{FF2B5EF4-FFF2-40B4-BE49-F238E27FC236}">
                  <a16:creationId xmlns:a16="http://schemas.microsoft.com/office/drawing/2014/main" id="{D9E072CA-B435-B9C8-9CB8-FDAA9DD628DD}"/>
                </a:ext>
              </a:extLst>
            </p:cNvPr>
            <p:cNvSpPr/>
            <p:nvPr/>
          </p:nvSpPr>
          <p:spPr>
            <a:xfrm>
              <a:off x="8574763" y="5683684"/>
              <a:ext cx="8535" cy="267168"/>
            </a:xfrm>
            <a:custGeom>
              <a:avLst/>
              <a:gdLst/>
              <a:ahLst/>
              <a:cxnLst/>
              <a:rect l="l" t="t" r="r" b="b"/>
              <a:pathLst>
                <a:path w="4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2" y="1345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43">
              <a:extLst>
                <a:ext uri="{FF2B5EF4-FFF2-40B4-BE49-F238E27FC236}">
                  <a16:creationId xmlns:a16="http://schemas.microsoft.com/office/drawing/2014/main" id="{D895DC61-3BB6-97AB-5E4F-643287BD7554}"/>
                </a:ext>
              </a:extLst>
            </p:cNvPr>
            <p:cNvSpPr/>
            <p:nvPr/>
          </p:nvSpPr>
          <p:spPr>
            <a:xfrm>
              <a:off x="8557297" y="5683684"/>
              <a:ext cx="9130" cy="267168"/>
            </a:xfrm>
            <a:custGeom>
              <a:avLst/>
              <a:gdLst/>
              <a:ahLst/>
              <a:cxnLst/>
              <a:rect l="l" t="t" r="r" b="b"/>
              <a:pathLst>
                <a:path w="46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43">
              <a:extLst>
                <a:ext uri="{FF2B5EF4-FFF2-40B4-BE49-F238E27FC236}">
                  <a16:creationId xmlns:a16="http://schemas.microsoft.com/office/drawing/2014/main" id="{BDEB6E0F-3112-EBF2-6598-E8CBEE17F6BC}"/>
                </a:ext>
              </a:extLst>
            </p:cNvPr>
            <p:cNvSpPr/>
            <p:nvPr/>
          </p:nvSpPr>
          <p:spPr>
            <a:xfrm>
              <a:off x="8275455" y="5899839"/>
              <a:ext cx="9329" cy="51012"/>
            </a:xfrm>
            <a:custGeom>
              <a:avLst/>
              <a:gdLst/>
              <a:ahLst/>
              <a:cxnLst/>
              <a:rect l="l" t="t" r="r" b="b"/>
              <a:pathLst>
                <a:path w="47" h="257" extrusionOk="0">
                  <a:moveTo>
                    <a:pt x="46" y="0"/>
                  </a:moveTo>
                  <a:lnTo>
                    <a:pt x="0" y="46"/>
                  </a:lnTo>
                  <a:lnTo>
                    <a:pt x="0" y="256"/>
                  </a:lnTo>
                  <a:lnTo>
                    <a:pt x="46" y="25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3">
              <a:extLst>
                <a:ext uri="{FF2B5EF4-FFF2-40B4-BE49-F238E27FC236}">
                  <a16:creationId xmlns:a16="http://schemas.microsoft.com/office/drawing/2014/main" id="{10E2A7CD-CC0C-8973-D2CD-EBDE33FBEF99}"/>
                </a:ext>
              </a:extLst>
            </p:cNvPr>
            <p:cNvSpPr/>
            <p:nvPr/>
          </p:nvSpPr>
          <p:spPr>
            <a:xfrm>
              <a:off x="8398711" y="5776180"/>
              <a:ext cx="9329" cy="174671"/>
            </a:xfrm>
            <a:custGeom>
              <a:avLst/>
              <a:gdLst/>
              <a:ahLst/>
              <a:cxnLst/>
              <a:rect l="l" t="t" r="r" b="b"/>
              <a:pathLst>
                <a:path w="47" h="880" extrusionOk="0">
                  <a:moveTo>
                    <a:pt x="47" y="1"/>
                  </a:moveTo>
                  <a:lnTo>
                    <a:pt x="0" y="48"/>
                  </a:lnTo>
                  <a:lnTo>
                    <a:pt x="0" y="879"/>
                  </a:lnTo>
                  <a:lnTo>
                    <a:pt x="47" y="87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3">
              <a:extLst>
                <a:ext uri="{FF2B5EF4-FFF2-40B4-BE49-F238E27FC236}">
                  <a16:creationId xmlns:a16="http://schemas.microsoft.com/office/drawing/2014/main" id="{86C63124-7B50-CF36-ACA0-D9C369D8560C}"/>
                </a:ext>
              </a:extLst>
            </p:cNvPr>
            <p:cNvSpPr/>
            <p:nvPr/>
          </p:nvSpPr>
          <p:spPr>
            <a:xfrm>
              <a:off x="8381046" y="5794044"/>
              <a:ext cx="9527" cy="156807"/>
            </a:xfrm>
            <a:custGeom>
              <a:avLst/>
              <a:gdLst/>
              <a:ahLst/>
              <a:cxnLst/>
              <a:rect l="l" t="t" r="r" b="b"/>
              <a:pathLst>
                <a:path w="48" h="790" extrusionOk="0">
                  <a:moveTo>
                    <a:pt x="47" y="0"/>
                  </a:moveTo>
                  <a:lnTo>
                    <a:pt x="1" y="47"/>
                  </a:lnTo>
                  <a:lnTo>
                    <a:pt x="1" y="789"/>
                  </a:lnTo>
                  <a:lnTo>
                    <a:pt x="47" y="78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3">
              <a:extLst>
                <a:ext uri="{FF2B5EF4-FFF2-40B4-BE49-F238E27FC236}">
                  <a16:creationId xmlns:a16="http://schemas.microsoft.com/office/drawing/2014/main" id="{3E6E1600-A044-5545-438F-83281213006A}"/>
                </a:ext>
              </a:extLst>
            </p:cNvPr>
            <p:cNvSpPr/>
            <p:nvPr/>
          </p:nvSpPr>
          <p:spPr>
            <a:xfrm>
              <a:off x="8292921" y="5881975"/>
              <a:ext cx="9527" cy="68876"/>
            </a:xfrm>
            <a:custGeom>
              <a:avLst/>
              <a:gdLst/>
              <a:ahLst/>
              <a:cxnLst/>
              <a:rect l="l" t="t" r="r" b="b"/>
              <a:pathLst>
                <a:path w="48" h="347" extrusionOk="0">
                  <a:moveTo>
                    <a:pt x="47" y="0"/>
                  </a:moveTo>
                  <a:lnTo>
                    <a:pt x="1" y="48"/>
                  </a:lnTo>
                  <a:lnTo>
                    <a:pt x="1" y="346"/>
                  </a:lnTo>
                  <a:lnTo>
                    <a:pt x="47" y="3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3">
              <a:extLst>
                <a:ext uri="{FF2B5EF4-FFF2-40B4-BE49-F238E27FC236}">
                  <a16:creationId xmlns:a16="http://schemas.microsoft.com/office/drawing/2014/main" id="{E2C5789B-01C6-C07A-675A-FC7C6291C00A}"/>
                </a:ext>
              </a:extLst>
            </p:cNvPr>
            <p:cNvSpPr/>
            <p:nvPr/>
          </p:nvSpPr>
          <p:spPr>
            <a:xfrm>
              <a:off x="8240125" y="5934971"/>
              <a:ext cx="9329" cy="15879"/>
            </a:xfrm>
            <a:custGeom>
              <a:avLst/>
              <a:gdLst/>
              <a:ahLst/>
              <a:cxnLst/>
              <a:rect l="l" t="t" r="r" b="b"/>
              <a:pathLst>
                <a:path w="47" h="80" extrusionOk="0">
                  <a:moveTo>
                    <a:pt x="46" y="0"/>
                  </a:moveTo>
                  <a:lnTo>
                    <a:pt x="1" y="48"/>
                  </a:lnTo>
                  <a:lnTo>
                    <a:pt x="1" y="79"/>
                  </a:lnTo>
                  <a:lnTo>
                    <a:pt x="46" y="7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3">
              <a:extLst>
                <a:ext uri="{FF2B5EF4-FFF2-40B4-BE49-F238E27FC236}">
                  <a16:creationId xmlns:a16="http://schemas.microsoft.com/office/drawing/2014/main" id="{D831C720-B031-7829-7967-1D887F4D8B17}"/>
                </a:ext>
              </a:extLst>
            </p:cNvPr>
            <p:cNvSpPr/>
            <p:nvPr/>
          </p:nvSpPr>
          <p:spPr>
            <a:xfrm>
              <a:off x="8486638" y="5688249"/>
              <a:ext cx="9527" cy="262602"/>
            </a:xfrm>
            <a:custGeom>
              <a:avLst/>
              <a:gdLst/>
              <a:ahLst/>
              <a:cxnLst/>
              <a:rect l="l" t="t" r="r" b="b"/>
              <a:pathLst>
                <a:path w="48" h="1323" extrusionOk="0">
                  <a:moveTo>
                    <a:pt x="48" y="1"/>
                  </a:moveTo>
                  <a:lnTo>
                    <a:pt x="0" y="47"/>
                  </a:lnTo>
                  <a:lnTo>
                    <a:pt x="1" y="1322"/>
                  </a:lnTo>
                  <a:lnTo>
                    <a:pt x="48" y="132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3">
              <a:extLst>
                <a:ext uri="{FF2B5EF4-FFF2-40B4-BE49-F238E27FC236}">
                  <a16:creationId xmlns:a16="http://schemas.microsoft.com/office/drawing/2014/main" id="{34B8B0C4-0CCE-0E28-A23E-C4A93730F9FA}"/>
                </a:ext>
              </a:extLst>
            </p:cNvPr>
            <p:cNvSpPr/>
            <p:nvPr/>
          </p:nvSpPr>
          <p:spPr>
            <a:xfrm>
              <a:off x="8451705" y="5723580"/>
              <a:ext cx="9130" cy="227271"/>
            </a:xfrm>
            <a:custGeom>
              <a:avLst/>
              <a:gdLst/>
              <a:ahLst/>
              <a:cxnLst/>
              <a:rect l="l" t="t" r="r" b="b"/>
              <a:pathLst>
                <a:path w="46" h="1145" extrusionOk="0">
                  <a:moveTo>
                    <a:pt x="45" y="0"/>
                  </a:moveTo>
                  <a:lnTo>
                    <a:pt x="0" y="48"/>
                  </a:lnTo>
                  <a:lnTo>
                    <a:pt x="0" y="1144"/>
                  </a:lnTo>
                  <a:lnTo>
                    <a:pt x="45" y="11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3">
              <a:extLst>
                <a:ext uri="{FF2B5EF4-FFF2-40B4-BE49-F238E27FC236}">
                  <a16:creationId xmlns:a16="http://schemas.microsoft.com/office/drawing/2014/main" id="{BFE6F016-8C2A-D4B7-D71A-04AF7764392E}"/>
                </a:ext>
              </a:extLst>
            </p:cNvPr>
            <p:cNvSpPr/>
            <p:nvPr/>
          </p:nvSpPr>
          <p:spPr>
            <a:xfrm>
              <a:off x="8434041" y="5741246"/>
              <a:ext cx="9329" cy="209605"/>
            </a:xfrm>
            <a:custGeom>
              <a:avLst/>
              <a:gdLst/>
              <a:ahLst/>
              <a:cxnLst/>
              <a:rect l="l" t="t" r="r" b="b"/>
              <a:pathLst>
                <a:path w="47" h="1056" extrusionOk="0">
                  <a:moveTo>
                    <a:pt x="47" y="1"/>
                  </a:moveTo>
                  <a:lnTo>
                    <a:pt x="0" y="47"/>
                  </a:lnTo>
                  <a:lnTo>
                    <a:pt x="0" y="1055"/>
                  </a:lnTo>
                  <a:lnTo>
                    <a:pt x="47" y="105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3">
              <a:extLst>
                <a:ext uri="{FF2B5EF4-FFF2-40B4-BE49-F238E27FC236}">
                  <a16:creationId xmlns:a16="http://schemas.microsoft.com/office/drawing/2014/main" id="{A7A64823-F381-B6C2-3751-217940B837B9}"/>
                </a:ext>
              </a:extLst>
            </p:cNvPr>
            <p:cNvSpPr/>
            <p:nvPr/>
          </p:nvSpPr>
          <p:spPr>
            <a:xfrm>
              <a:off x="8468973" y="5705914"/>
              <a:ext cx="9527" cy="244937"/>
            </a:xfrm>
            <a:custGeom>
              <a:avLst/>
              <a:gdLst/>
              <a:ahLst/>
              <a:cxnLst/>
              <a:rect l="l" t="t" r="r" b="b"/>
              <a:pathLst>
                <a:path w="48" h="1234" extrusionOk="0">
                  <a:moveTo>
                    <a:pt x="48" y="0"/>
                  </a:moveTo>
                  <a:lnTo>
                    <a:pt x="1" y="48"/>
                  </a:lnTo>
                  <a:lnTo>
                    <a:pt x="1" y="1233"/>
                  </a:lnTo>
                  <a:lnTo>
                    <a:pt x="48" y="12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43">
              <a:extLst>
                <a:ext uri="{FF2B5EF4-FFF2-40B4-BE49-F238E27FC236}">
                  <a16:creationId xmlns:a16="http://schemas.microsoft.com/office/drawing/2014/main" id="{AE49D26D-17F1-11BD-1E8C-8772F544B4C7}"/>
                </a:ext>
              </a:extLst>
            </p:cNvPr>
            <p:cNvSpPr/>
            <p:nvPr/>
          </p:nvSpPr>
          <p:spPr>
            <a:xfrm>
              <a:off x="8416177" y="5758911"/>
              <a:ext cx="9726" cy="191940"/>
            </a:xfrm>
            <a:custGeom>
              <a:avLst/>
              <a:gdLst/>
              <a:ahLst/>
              <a:cxnLst/>
              <a:rect l="l" t="t" r="r" b="b"/>
              <a:pathLst>
                <a:path w="49" h="967" extrusionOk="0">
                  <a:moveTo>
                    <a:pt x="48" y="0"/>
                  </a:moveTo>
                  <a:lnTo>
                    <a:pt x="1" y="46"/>
                  </a:lnTo>
                  <a:lnTo>
                    <a:pt x="1" y="966"/>
                  </a:lnTo>
                  <a:lnTo>
                    <a:pt x="48" y="96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43">
              <a:extLst>
                <a:ext uri="{FF2B5EF4-FFF2-40B4-BE49-F238E27FC236}">
                  <a16:creationId xmlns:a16="http://schemas.microsoft.com/office/drawing/2014/main" id="{F3BBA99E-4A0C-3859-934F-1F871D998474}"/>
                </a:ext>
              </a:extLst>
            </p:cNvPr>
            <p:cNvSpPr/>
            <p:nvPr/>
          </p:nvSpPr>
          <p:spPr>
            <a:xfrm>
              <a:off x="8257591" y="5917306"/>
              <a:ext cx="9527" cy="33545"/>
            </a:xfrm>
            <a:custGeom>
              <a:avLst/>
              <a:gdLst/>
              <a:ahLst/>
              <a:cxnLst/>
              <a:rect l="l" t="t" r="r" b="b"/>
              <a:pathLst>
                <a:path w="48" h="169" extrusionOk="0">
                  <a:moveTo>
                    <a:pt x="48" y="1"/>
                  </a:moveTo>
                  <a:lnTo>
                    <a:pt x="0" y="48"/>
                  </a:lnTo>
                  <a:lnTo>
                    <a:pt x="0" y="168"/>
                  </a:lnTo>
                  <a:lnTo>
                    <a:pt x="48" y="16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3">
              <a:extLst>
                <a:ext uri="{FF2B5EF4-FFF2-40B4-BE49-F238E27FC236}">
                  <a16:creationId xmlns:a16="http://schemas.microsoft.com/office/drawing/2014/main" id="{128CCB24-9F77-9D9E-1A26-86DF02D861FB}"/>
                </a:ext>
              </a:extLst>
            </p:cNvPr>
            <p:cNvSpPr/>
            <p:nvPr/>
          </p:nvSpPr>
          <p:spPr>
            <a:xfrm>
              <a:off x="8328250" y="5847041"/>
              <a:ext cx="9527" cy="103810"/>
            </a:xfrm>
            <a:custGeom>
              <a:avLst/>
              <a:gdLst/>
              <a:ahLst/>
              <a:cxnLst/>
              <a:rect l="l" t="t" r="r" b="b"/>
              <a:pathLst>
                <a:path w="48" h="523" extrusionOk="0">
                  <a:moveTo>
                    <a:pt x="47" y="0"/>
                  </a:moveTo>
                  <a:lnTo>
                    <a:pt x="1" y="47"/>
                  </a:lnTo>
                  <a:lnTo>
                    <a:pt x="1" y="522"/>
                  </a:lnTo>
                  <a:lnTo>
                    <a:pt x="47" y="5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3">
              <a:extLst>
                <a:ext uri="{FF2B5EF4-FFF2-40B4-BE49-F238E27FC236}">
                  <a16:creationId xmlns:a16="http://schemas.microsoft.com/office/drawing/2014/main" id="{7D2B07B4-9D13-D808-93E1-262997D291AD}"/>
                </a:ext>
              </a:extLst>
            </p:cNvPr>
            <p:cNvSpPr/>
            <p:nvPr/>
          </p:nvSpPr>
          <p:spPr>
            <a:xfrm>
              <a:off x="8310586" y="5864508"/>
              <a:ext cx="9527" cy="86343"/>
            </a:xfrm>
            <a:custGeom>
              <a:avLst/>
              <a:gdLst/>
              <a:ahLst/>
              <a:cxnLst/>
              <a:rect l="l" t="t" r="r" b="b"/>
              <a:pathLst>
                <a:path w="48" h="435" extrusionOk="0">
                  <a:moveTo>
                    <a:pt x="48" y="1"/>
                  </a:moveTo>
                  <a:lnTo>
                    <a:pt x="0" y="46"/>
                  </a:lnTo>
                  <a:lnTo>
                    <a:pt x="0" y="434"/>
                  </a:lnTo>
                  <a:lnTo>
                    <a:pt x="48" y="43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3">
              <a:extLst>
                <a:ext uri="{FF2B5EF4-FFF2-40B4-BE49-F238E27FC236}">
                  <a16:creationId xmlns:a16="http://schemas.microsoft.com/office/drawing/2014/main" id="{6B92C310-669F-9571-5620-DE06E56F521D}"/>
                </a:ext>
              </a:extLst>
            </p:cNvPr>
            <p:cNvSpPr/>
            <p:nvPr/>
          </p:nvSpPr>
          <p:spPr>
            <a:xfrm>
              <a:off x="8363183" y="5811709"/>
              <a:ext cx="9726" cy="139141"/>
            </a:xfrm>
            <a:custGeom>
              <a:avLst/>
              <a:gdLst/>
              <a:ahLst/>
              <a:cxnLst/>
              <a:rect l="l" t="t" r="r" b="b"/>
              <a:pathLst>
                <a:path w="49" h="701" extrusionOk="0">
                  <a:moveTo>
                    <a:pt x="48" y="0"/>
                  </a:moveTo>
                  <a:lnTo>
                    <a:pt x="1" y="46"/>
                  </a:lnTo>
                  <a:lnTo>
                    <a:pt x="1" y="700"/>
                  </a:lnTo>
                  <a:lnTo>
                    <a:pt x="48" y="7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3">
              <a:extLst>
                <a:ext uri="{FF2B5EF4-FFF2-40B4-BE49-F238E27FC236}">
                  <a16:creationId xmlns:a16="http://schemas.microsoft.com/office/drawing/2014/main" id="{F1605F1C-36B9-39B3-9AE9-AB41D77F75CB}"/>
                </a:ext>
              </a:extLst>
            </p:cNvPr>
            <p:cNvSpPr/>
            <p:nvPr/>
          </p:nvSpPr>
          <p:spPr>
            <a:xfrm>
              <a:off x="8345915" y="5829176"/>
              <a:ext cx="9130" cy="121674"/>
            </a:xfrm>
            <a:custGeom>
              <a:avLst/>
              <a:gdLst/>
              <a:ahLst/>
              <a:cxnLst/>
              <a:rect l="l" t="t" r="r" b="b"/>
              <a:pathLst>
                <a:path w="46" h="613" extrusionOk="0">
                  <a:moveTo>
                    <a:pt x="46" y="1"/>
                  </a:moveTo>
                  <a:lnTo>
                    <a:pt x="0" y="48"/>
                  </a:lnTo>
                  <a:lnTo>
                    <a:pt x="0" y="612"/>
                  </a:lnTo>
                  <a:lnTo>
                    <a:pt x="46" y="6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3">
              <a:extLst>
                <a:ext uri="{FF2B5EF4-FFF2-40B4-BE49-F238E27FC236}">
                  <a16:creationId xmlns:a16="http://schemas.microsoft.com/office/drawing/2014/main" id="{2014148D-E1A1-4298-9DEF-0C0A3B2A4458}"/>
                </a:ext>
              </a:extLst>
            </p:cNvPr>
            <p:cNvSpPr/>
            <p:nvPr/>
          </p:nvSpPr>
          <p:spPr>
            <a:xfrm>
              <a:off x="856622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3">
              <a:extLst>
                <a:ext uri="{FF2B5EF4-FFF2-40B4-BE49-F238E27FC236}">
                  <a16:creationId xmlns:a16="http://schemas.microsoft.com/office/drawing/2014/main" id="{D90F3CD8-074B-DF62-8943-8118E38AC42F}"/>
                </a:ext>
              </a:extLst>
            </p:cNvPr>
            <p:cNvSpPr/>
            <p:nvPr/>
          </p:nvSpPr>
          <p:spPr>
            <a:xfrm>
              <a:off x="854896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43">
              <a:extLst>
                <a:ext uri="{FF2B5EF4-FFF2-40B4-BE49-F238E27FC236}">
                  <a16:creationId xmlns:a16="http://schemas.microsoft.com/office/drawing/2014/main" id="{6B3C693D-38CF-2B5C-EA33-9E0D7AE76DCB}"/>
                </a:ext>
              </a:extLst>
            </p:cNvPr>
            <p:cNvSpPr/>
            <p:nvPr/>
          </p:nvSpPr>
          <p:spPr>
            <a:xfrm>
              <a:off x="8531296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43">
              <a:extLst>
                <a:ext uri="{FF2B5EF4-FFF2-40B4-BE49-F238E27FC236}">
                  <a16:creationId xmlns:a16="http://schemas.microsoft.com/office/drawing/2014/main" id="{477A9F2E-2F29-B53F-8FB4-9EE8293BA3B9}"/>
                </a:ext>
              </a:extLst>
            </p:cNvPr>
            <p:cNvSpPr/>
            <p:nvPr/>
          </p:nvSpPr>
          <p:spPr>
            <a:xfrm>
              <a:off x="851363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43">
              <a:extLst>
                <a:ext uri="{FF2B5EF4-FFF2-40B4-BE49-F238E27FC236}">
                  <a16:creationId xmlns:a16="http://schemas.microsoft.com/office/drawing/2014/main" id="{3BF3471C-5FCC-6FA9-3F61-0F44099B32A2}"/>
                </a:ext>
              </a:extLst>
            </p:cNvPr>
            <p:cNvSpPr/>
            <p:nvPr/>
          </p:nvSpPr>
          <p:spPr>
            <a:xfrm>
              <a:off x="8495967" y="5679912"/>
              <a:ext cx="8535" cy="277092"/>
            </a:xfrm>
            <a:custGeom>
              <a:avLst/>
              <a:gdLst/>
              <a:ahLst/>
              <a:cxnLst/>
              <a:rect l="l" t="t" r="r" b="b"/>
              <a:pathLst>
                <a:path w="43" h="1396" extrusionOk="0">
                  <a:moveTo>
                    <a:pt x="43" y="1"/>
                  </a:moveTo>
                  <a:lnTo>
                    <a:pt x="1" y="43"/>
                  </a:lnTo>
                  <a:lnTo>
                    <a:pt x="1" y="1364"/>
                  </a:lnTo>
                  <a:lnTo>
                    <a:pt x="1" y="1396"/>
                  </a:lnTo>
                  <a:lnTo>
                    <a:pt x="43" y="1396"/>
                  </a:lnTo>
                  <a:lnTo>
                    <a:pt x="43" y="1364"/>
                  </a:lnTo>
                  <a:lnTo>
                    <a:pt x="43" y="2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43">
              <a:extLst>
                <a:ext uri="{FF2B5EF4-FFF2-40B4-BE49-F238E27FC236}">
                  <a16:creationId xmlns:a16="http://schemas.microsoft.com/office/drawing/2014/main" id="{F9F621D3-2411-1744-48A8-6C0DB5C4C335}"/>
                </a:ext>
              </a:extLst>
            </p:cNvPr>
            <p:cNvSpPr/>
            <p:nvPr/>
          </p:nvSpPr>
          <p:spPr>
            <a:xfrm>
              <a:off x="8478302" y="5697578"/>
              <a:ext cx="8733" cy="259426"/>
            </a:xfrm>
            <a:custGeom>
              <a:avLst/>
              <a:gdLst/>
              <a:ahLst/>
              <a:cxnLst/>
              <a:rect l="l" t="t" r="r" b="b"/>
              <a:pathLst>
                <a:path w="44" h="1307" extrusionOk="0">
                  <a:moveTo>
                    <a:pt x="42" y="0"/>
                  </a:moveTo>
                  <a:lnTo>
                    <a:pt x="1" y="42"/>
                  </a:lnTo>
                  <a:lnTo>
                    <a:pt x="1" y="1275"/>
                  </a:lnTo>
                  <a:lnTo>
                    <a:pt x="1" y="1307"/>
                  </a:lnTo>
                  <a:lnTo>
                    <a:pt x="43" y="1307"/>
                  </a:lnTo>
                  <a:lnTo>
                    <a:pt x="43" y="127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43">
              <a:extLst>
                <a:ext uri="{FF2B5EF4-FFF2-40B4-BE49-F238E27FC236}">
                  <a16:creationId xmlns:a16="http://schemas.microsoft.com/office/drawing/2014/main" id="{B2B9E536-EF20-C7FE-6062-6F294C946F2A}"/>
                </a:ext>
              </a:extLst>
            </p:cNvPr>
            <p:cNvSpPr/>
            <p:nvPr/>
          </p:nvSpPr>
          <p:spPr>
            <a:xfrm>
              <a:off x="8460637" y="5715243"/>
              <a:ext cx="8535" cy="241761"/>
            </a:xfrm>
            <a:custGeom>
              <a:avLst/>
              <a:gdLst/>
              <a:ahLst/>
              <a:cxnLst/>
              <a:rect l="l" t="t" r="r" b="b"/>
              <a:pathLst>
                <a:path w="43" h="1218" extrusionOk="0">
                  <a:moveTo>
                    <a:pt x="43" y="1"/>
                  </a:moveTo>
                  <a:lnTo>
                    <a:pt x="0" y="42"/>
                  </a:lnTo>
                  <a:lnTo>
                    <a:pt x="0" y="1186"/>
                  </a:lnTo>
                  <a:lnTo>
                    <a:pt x="0" y="1218"/>
                  </a:lnTo>
                  <a:lnTo>
                    <a:pt x="43" y="1218"/>
                  </a:lnTo>
                  <a:lnTo>
                    <a:pt x="43" y="118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43">
              <a:extLst>
                <a:ext uri="{FF2B5EF4-FFF2-40B4-BE49-F238E27FC236}">
                  <a16:creationId xmlns:a16="http://schemas.microsoft.com/office/drawing/2014/main" id="{919642F1-E4AF-E474-A05D-2947CB16E006}"/>
                </a:ext>
              </a:extLst>
            </p:cNvPr>
            <p:cNvSpPr/>
            <p:nvPr/>
          </p:nvSpPr>
          <p:spPr>
            <a:xfrm>
              <a:off x="844317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43" y="1"/>
                  </a:moveTo>
                  <a:lnTo>
                    <a:pt x="1" y="43"/>
                  </a:lnTo>
                  <a:lnTo>
                    <a:pt x="1" y="1097"/>
                  </a:lnTo>
                  <a:lnTo>
                    <a:pt x="1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43">
              <a:extLst>
                <a:ext uri="{FF2B5EF4-FFF2-40B4-BE49-F238E27FC236}">
                  <a16:creationId xmlns:a16="http://schemas.microsoft.com/office/drawing/2014/main" id="{5141E014-3E97-6E7F-774D-BDE4A9AB65AE}"/>
                </a:ext>
              </a:extLst>
            </p:cNvPr>
            <p:cNvSpPr/>
            <p:nvPr/>
          </p:nvSpPr>
          <p:spPr>
            <a:xfrm>
              <a:off x="8425704" y="5750575"/>
              <a:ext cx="8535" cy="206430"/>
            </a:xfrm>
            <a:custGeom>
              <a:avLst/>
              <a:gdLst/>
              <a:ahLst/>
              <a:cxnLst/>
              <a:rect l="l" t="t" r="r" b="b"/>
              <a:pathLst>
                <a:path w="43" h="1040" extrusionOk="0">
                  <a:moveTo>
                    <a:pt x="42" y="0"/>
                  </a:moveTo>
                  <a:lnTo>
                    <a:pt x="0" y="42"/>
                  </a:lnTo>
                  <a:lnTo>
                    <a:pt x="0" y="1008"/>
                  </a:lnTo>
                  <a:lnTo>
                    <a:pt x="0" y="1040"/>
                  </a:lnTo>
                  <a:lnTo>
                    <a:pt x="42" y="1040"/>
                  </a:lnTo>
                  <a:lnTo>
                    <a:pt x="42" y="100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43">
              <a:extLst>
                <a:ext uri="{FF2B5EF4-FFF2-40B4-BE49-F238E27FC236}">
                  <a16:creationId xmlns:a16="http://schemas.microsoft.com/office/drawing/2014/main" id="{91CF31D6-6649-15E2-8C67-A4991A0F88F6}"/>
                </a:ext>
              </a:extLst>
            </p:cNvPr>
            <p:cNvSpPr/>
            <p:nvPr/>
          </p:nvSpPr>
          <p:spPr>
            <a:xfrm>
              <a:off x="8407841" y="5767843"/>
              <a:ext cx="8535" cy="189161"/>
            </a:xfrm>
            <a:custGeom>
              <a:avLst/>
              <a:gdLst/>
              <a:ahLst/>
              <a:cxnLst/>
              <a:rect l="l" t="t" r="r" b="b"/>
              <a:pathLst>
                <a:path w="43" h="953" extrusionOk="0">
                  <a:moveTo>
                    <a:pt x="43" y="1"/>
                  </a:moveTo>
                  <a:lnTo>
                    <a:pt x="1" y="43"/>
                  </a:lnTo>
                  <a:lnTo>
                    <a:pt x="1" y="921"/>
                  </a:lnTo>
                  <a:lnTo>
                    <a:pt x="1" y="953"/>
                  </a:lnTo>
                  <a:lnTo>
                    <a:pt x="43" y="953"/>
                  </a:lnTo>
                  <a:lnTo>
                    <a:pt x="43" y="92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43">
              <a:extLst>
                <a:ext uri="{FF2B5EF4-FFF2-40B4-BE49-F238E27FC236}">
                  <a16:creationId xmlns:a16="http://schemas.microsoft.com/office/drawing/2014/main" id="{8EDE51F7-C2C1-4358-8043-F23C8CD180F6}"/>
                </a:ext>
              </a:extLst>
            </p:cNvPr>
            <p:cNvSpPr/>
            <p:nvPr/>
          </p:nvSpPr>
          <p:spPr>
            <a:xfrm>
              <a:off x="8390375" y="5785707"/>
              <a:ext cx="8535" cy="171297"/>
            </a:xfrm>
            <a:custGeom>
              <a:avLst/>
              <a:gdLst/>
              <a:ahLst/>
              <a:cxnLst/>
              <a:rect l="l" t="t" r="r" b="b"/>
              <a:pathLst>
                <a:path w="43" h="863" extrusionOk="0">
                  <a:moveTo>
                    <a:pt x="42" y="0"/>
                  </a:moveTo>
                  <a:lnTo>
                    <a:pt x="0" y="42"/>
                  </a:lnTo>
                  <a:lnTo>
                    <a:pt x="0" y="831"/>
                  </a:lnTo>
                  <a:lnTo>
                    <a:pt x="0" y="863"/>
                  </a:lnTo>
                  <a:lnTo>
                    <a:pt x="42" y="863"/>
                  </a:lnTo>
                  <a:lnTo>
                    <a:pt x="42" y="83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43">
              <a:extLst>
                <a:ext uri="{FF2B5EF4-FFF2-40B4-BE49-F238E27FC236}">
                  <a16:creationId xmlns:a16="http://schemas.microsoft.com/office/drawing/2014/main" id="{E5ED9A70-5FE8-CF6F-A463-020A93D5F40F}"/>
                </a:ext>
              </a:extLst>
            </p:cNvPr>
            <p:cNvSpPr/>
            <p:nvPr/>
          </p:nvSpPr>
          <p:spPr>
            <a:xfrm>
              <a:off x="8372710" y="5803174"/>
              <a:ext cx="8535" cy="153830"/>
            </a:xfrm>
            <a:custGeom>
              <a:avLst/>
              <a:gdLst/>
              <a:ahLst/>
              <a:cxnLst/>
              <a:rect l="l" t="t" r="r" b="b"/>
              <a:pathLst>
                <a:path w="43" h="775" extrusionOk="0">
                  <a:moveTo>
                    <a:pt x="43" y="1"/>
                  </a:moveTo>
                  <a:lnTo>
                    <a:pt x="0" y="43"/>
                  </a:lnTo>
                  <a:lnTo>
                    <a:pt x="0" y="743"/>
                  </a:lnTo>
                  <a:lnTo>
                    <a:pt x="0" y="775"/>
                  </a:lnTo>
                  <a:lnTo>
                    <a:pt x="43" y="775"/>
                  </a:lnTo>
                  <a:lnTo>
                    <a:pt x="43" y="7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43">
              <a:extLst>
                <a:ext uri="{FF2B5EF4-FFF2-40B4-BE49-F238E27FC236}">
                  <a16:creationId xmlns:a16="http://schemas.microsoft.com/office/drawing/2014/main" id="{872A1BB4-996E-A685-ADC4-17DBF53C31F4}"/>
                </a:ext>
              </a:extLst>
            </p:cNvPr>
            <p:cNvSpPr/>
            <p:nvPr/>
          </p:nvSpPr>
          <p:spPr>
            <a:xfrm>
              <a:off x="8354847" y="5820840"/>
              <a:ext cx="8535" cy="136164"/>
            </a:xfrm>
            <a:custGeom>
              <a:avLst/>
              <a:gdLst/>
              <a:ahLst/>
              <a:cxnLst/>
              <a:rect l="l" t="t" r="r" b="b"/>
              <a:pathLst>
                <a:path w="43" h="686" extrusionOk="0">
                  <a:moveTo>
                    <a:pt x="43" y="0"/>
                  </a:moveTo>
                  <a:lnTo>
                    <a:pt x="1" y="43"/>
                  </a:lnTo>
                  <a:lnTo>
                    <a:pt x="1" y="654"/>
                  </a:lnTo>
                  <a:lnTo>
                    <a:pt x="1" y="686"/>
                  </a:lnTo>
                  <a:lnTo>
                    <a:pt x="43" y="686"/>
                  </a:lnTo>
                  <a:lnTo>
                    <a:pt x="43" y="65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43">
              <a:extLst>
                <a:ext uri="{FF2B5EF4-FFF2-40B4-BE49-F238E27FC236}">
                  <a16:creationId xmlns:a16="http://schemas.microsoft.com/office/drawing/2014/main" id="{BF7DC111-7C82-3B46-4195-E8A77FDCDBEC}"/>
                </a:ext>
              </a:extLst>
            </p:cNvPr>
            <p:cNvSpPr/>
            <p:nvPr/>
          </p:nvSpPr>
          <p:spPr>
            <a:xfrm>
              <a:off x="8337579" y="5838704"/>
              <a:ext cx="8535" cy="118300"/>
            </a:xfrm>
            <a:custGeom>
              <a:avLst/>
              <a:gdLst/>
              <a:ahLst/>
              <a:cxnLst/>
              <a:rect l="l" t="t" r="r" b="b"/>
              <a:pathLst>
                <a:path w="43" h="596" extrusionOk="0">
                  <a:moveTo>
                    <a:pt x="42" y="0"/>
                  </a:moveTo>
                  <a:lnTo>
                    <a:pt x="0" y="42"/>
                  </a:lnTo>
                  <a:lnTo>
                    <a:pt x="0" y="564"/>
                  </a:lnTo>
                  <a:lnTo>
                    <a:pt x="0" y="596"/>
                  </a:lnTo>
                  <a:lnTo>
                    <a:pt x="42" y="596"/>
                  </a:lnTo>
                  <a:lnTo>
                    <a:pt x="42" y="56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43">
              <a:extLst>
                <a:ext uri="{FF2B5EF4-FFF2-40B4-BE49-F238E27FC236}">
                  <a16:creationId xmlns:a16="http://schemas.microsoft.com/office/drawing/2014/main" id="{B024C812-B6CC-BC76-E265-6F9DDD009C35}"/>
                </a:ext>
              </a:extLst>
            </p:cNvPr>
            <p:cNvSpPr/>
            <p:nvPr/>
          </p:nvSpPr>
          <p:spPr>
            <a:xfrm>
              <a:off x="8319914" y="5856171"/>
              <a:ext cx="8535" cy="100833"/>
            </a:xfrm>
            <a:custGeom>
              <a:avLst/>
              <a:gdLst/>
              <a:ahLst/>
              <a:cxnLst/>
              <a:rect l="l" t="t" r="r" b="b"/>
              <a:pathLst>
                <a:path w="43" h="508" extrusionOk="0">
                  <a:moveTo>
                    <a:pt x="43" y="1"/>
                  </a:moveTo>
                  <a:lnTo>
                    <a:pt x="1" y="43"/>
                  </a:lnTo>
                  <a:lnTo>
                    <a:pt x="1" y="476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43" y="47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43">
              <a:extLst>
                <a:ext uri="{FF2B5EF4-FFF2-40B4-BE49-F238E27FC236}">
                  <a16:creationId xmlns:a16="http://schemas.microsoft.com/office/drawing/2014/main" id="{03DFC72A-B51F-3A83-6455-9B67DB5F8E30}"/>
                </a:ext>
              </a:extLst>
            </p:cNvPr>
            <p:cNvSpPr/>
            <p:nvPr/>
          </p:nvSpPr>
          <p:spPr>
            <a:xfrm>
              <a:off x="8302249" y="5873638"/>
              <a:ext cx="8535" cy="83366"/>
            </a:xfrm>
            <a:custGeom>
              <a:avLst/>
              <a:gdLst/>
              <a:ahLst/>
              <a:cxnLst/>
              <a:rect l="l" t="t" r="r" b="b"/>
              <a:pathLst>
                <a:path w="43" h="420" extrusionOk="0">
                  <a:moveTo>
                    <a:pt x="42" y="0"/>
                  </a:moveTo>
                  <a:lnTo>
                    <a:pt x="0" y="42"/>
                  </a:lnTo>
                  <a:lnTo>
                    <a:pt x="0" y="388"/>
                  </a:lnTo>
                  <a:lnTo>
                    <a:pt x="0" y="420"/>
                  </a:lnTo>
                  <a:lnTo>
                    <a:pt x="42" y="420"/>
                  </a:lnTo>
                  <a:lnTo>
                    <a:pt x="42" y="38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43">
              <a:extLst>
                <a:ext uri="{FF2B5EF4-FFF2-40B4-BE49-F238E27FC236}">
                  <a16:creationId xmlns:a16="http://schemas.microsoft.com/office/drawing/2014/main" id="{71F4933B-21FB-8CB1-EAEF-EE2FA0EEE440}"/>
                </a:ext>
              </a:extLst>
            </p:cNvPr>
            <p:cNvSpPr/>
            <p:nvPr/>
          </p:nvSpPr>
          <p:spPr>
            <a:xfrm>
              <a:off x="8284585" y="5891304"/>
              <a:ext cx="8535" cy="65700"/>
            </a:xfrm>
            <a:custGeom>
              <a:avLst/>
              <a:gdLst/>
              <a:ahLst/>
              <a:cxnLst/>
              <a:rect l="l" t="t" r="r" b="b"/>
              <a:pathLst>
                <a:path w="43" h="331" extrusionOk="0">
                  <a:moveTo>
                    <a:pt x="43" y="1"/>
                  </a:moveTo>
                  <a:lnTo>
                    <a:pt x="0" y="43"/>
                  </a:lnTo>
                  <a:lnTo>
                    <a:pt x="0" y="299"/>
                  </a:lnTo>
                  <a:lnTo>
                    <a:pt x="0" y="331"/>
                  </a:lnTo>
                  <a:lnTo>
                    <a:pt x="43" y="331"/>
                  </a:lnTo>
                  <a:lnTo>
                    <a:pt x="43" y="29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43">
              <a:extLst>
                <a:ext uri="{FF2B5EF4-FFF2-40B4-BE49-F238E27FC236}">
                  <a16:creationId xmlns:a16="http://schemas.microsoft.com/office/drawing/2014/main" id="{118B971F-B3F6-7D96-3669-09F037EB26DF}"/>
                </a:ext>
              </a:extLst>
            </p:cNvPr>
            <p:cNvSpPr/>
            <p:nvPr/>
          </p:nvSpPr>
          <p:spPr>
            <a:xfrm>
              <a:off x="8266920" y="5908969"/>
              <a:ext cx="8733" cy="48035"/>
            </a:xfrm>
            <a:custGeom>
              <a:avLst/>
              <a:gdLst/>
              <a:ahLst/>
              <a:cxnLst/>
              <a:rect l="l" t="t" r="r" b="b"/>
              <a:pathLst>
                <a:path w="44" h="242" extrusionOk="0">
                  <a:moveTo>
                    <a:pt x="43" y="0"/>
                  </a:moveTo>
                  <a:lnTo>
                    <a:pt x="1" y="43"/>
                  </a:lnTo>
                  <a:lnTo>
                    <a:pt x="1" y="210"/>
                  </a:lnTo>
                  <a:lnTo>
                    <a:pt x="1" y="242"/>
                  </a:lnTo>
                  <a:lnTo>
                    <a:pt x="43" y="242"/>
                  </a:lnTo>
                  <a:lnTo>
                    <a:pt x="43" y="2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43">
              <a:extLst>
                <a:ext uri="{FF2B5EF4-FFF2-40B4-BE49-F238E27FC236}">
                  <a16:creationId xmlns:a16="http://schemas.microsoft.com/office/drawing/2014/main" id="{D23E7C06-FDA5-9589-E795-1286A78F4D53}"/>
                </a:ext>
              </a:extLst>
            </p:cNvPr>
            <p:cNvSpPr/>
            <p:nvPr/>
          </p:nvSpPr>
          <p:spPr>
            <a:xfrm>
              <a:off x="8249255" y="5926833"/>
              <a:ext cx="8535" cy="30170"/>
            </a:xfrm>
            <a:custGeom>
              <a:avLst/>
              <a:gdLst/>
              <a:ahLst/>
              <a:cxnLst/>
              <a:rect l="l" t="t" r="r" b="b"/>
              <a:pathLst>
                <a:path w="43" h="152" extrusionOk="0">
                  <a:moveTo>
                    <a:pt x="42" y="0"/>
                  </a:moveTo>
                  <a:lnTo>
                    <a:pt x="0" y="41"/>
                  </a:lnTo>
                  <a:lnTo>
                    <a:pt x="0" y="120"/>
                  </a:lnTo>
                  <a:lnTo>
                    <a:pt x="0" y="152"/>
                  </a:lnTo>
                  <a:lnTo>
                    <a:pt x="42" y="152"/>
                  </a:lnTo>
                  <a:lnTo>
                    <a:pt x="42" y="1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43">
              <a:extLst>
                <a:ext uri="{FF2B5EF4-FFF2-40B4-BE49-F238E27FC236}">
                  <a16:creationId xmlns:a16="http://schemas.microsoft.com/office/drawing/2014/main" id="{2E648ED2-5E64-CF10-FF5B-6112E2F9EEA2}"/>
                </a:ext>
              </a:extLst>
            </p:cNvPr>
            <p:cNvSpPr/>
            <p:nvPr/>
          </p:nvSpPr>
          <p:spPr>
            <a:xfrm>
              <a:off x="8231789" y="5944300"/>
              <a:ext cx="8535" cy="12703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3" y="1"/>
                  </a:moveTo>
                  <a:lnTo>
                    <a:pt x="1" y="43"/>
                  </a:lnTo>
                  <a:lnTo>
                    <a:pt x="1" y="64"/>
                  </a:lnTo>
                  <a:lnTo>
                    <a:pt x="43" y="64"/>
                  </a:lnTo>
                  <a:lnTo>
                    <a:pt x="43" y="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43">
              <a:extLst>
                <a:ext uri="{FF2B5EF4-FFF2-40B4-BE49-F238E27FC236}">
                  <a16:creationId xmlns:a16="http://schemas.microsoft.com/office/drawing/2014/main" id="{620F1F13-A07E-F20F-201B-32F29DC8077D}"/>
                </a:ext>
              </a:extLst>
            </p:cNvPr>
            <p:cNvSpPr/>
            <p:nvPr/>
          </p:nvSpPr>
          <p:spPr>
            <a:xfrm>
              <a:off x="8583099" y="5664827"/>
              <a:ext cx="97255" cy="304087"/>
            </a:xfrm>
            <a:custGeom>
              <a:avLst/>
              <a:gdLst/>
              <a:ahLst/>
              <a:cxnLst/>
              <a:rect l="l" t="t" r="r" b="b"/>
              <a:pathLst>
                <a:path w="490" h="1532" extrusionOk="0">
                  <a:moveTo>
                    <a:pt x="0" y="1"/>
                  </a:moveTo>
                  <a:lnTo>
                    <a:pt x="0" y="93"/>
                  </a:lnTo>
                  <a:lnTo>
                    <a:pt x="0" y="1437"/>
                  </a:lnTo>
                  <a:lnTo>
                    <a:pt x="0" y="1532"/>
                  </a:lnTo>
                  <a:lnTo>
                    <a:pt x="16" y="1532"/>
                  </a:lnTo>
                  <a:cubicBezTo>
                    <a:pt x="51" y="1532"/>
                    <a:pt x="79" y="1504"/>
                    <a:pt x="79" y="1469"/>
                  </a:cubicBezTo>
                  <a:lnTo>
                    <a:pt x="79" y="1062"/>
                  </a:lnTo>
                  <a:lnTo>
                    <a:pt x="326" y="1062"/>
                  </a:lnTo>
                  <a:cubicBezTo>
                    <a:pt x="378" y="1062"/>
                    <a:pt x="421" y="1019"/>
                    <a:pt x="421" y="967"/>
                  </a:cubicBezTo>
                  <a:lnTo>
                    <a:pt x="421" y="908"/>
                  </a:lnTo>
                  <a:lnTo>
                    <a:pt x="490" y="908"/>
                  </a:lnTo>
                  <a:lnTo>
                    <a:pt x="490" y="627"/>
                  </a:lnTo>
                  <a:lnTo>
                    <a:pt x="421" y="627"/>
                  </a:lnTo>
                  <a:lnTo>
                    <a:pt x="421" y="567"/>
                  </a:lnTo>
                  <a:cubicBezTo>
                    <a:pt x="421" y="516"/>
                    <a:pt x="379" y="472"/>
                    <a:pt x="326" y="472"/>
                  </a:cubicBezTo>
                  <a:lnTo>
                    <a:pt x="79" y="472"/>
                  </a:lnTo>
                  <a:lnTo>
                    <a:pt x="79" y="332"/>
                  </a:lnTo>
                  <a:lnTo>
                    <a:pt x="79" y="284"/>
                  </a:lnTo>
                  <a:lnTo>
                    <a:pt x="79" y="253"/>
                  </a:lnTo>
                  <a:lnTo>
                    <a:pt x="79" y="205"/>
                  </a:lnTo>
                  <a:lnTo>
                    <a:pt x="79" y="174"/>
                  </a:lnTo>
                  <a:lnTo>
                    <a:pt x="79" y="126"/>
                  </a:lnTo>
                  <a:lnTo>
                    <a:pt x="79" y="64"/>
                  </a:lnTo>
                  <a:cubicBezTo>
                    <a:pt x="79" y="29"/>
                    <a:pt x="5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43">
              <a:extLst>
                <a:ext uri="{FF2B5EF4-FFF2-40B4-BE49-F238E27FC236}">
                  <a16:creationId xmlns:a16="http://schemas.microsoft.com/office/drawing/2014/main" id="{1F3B1D13-0E95-42C8-2DFD-2E366399A328}"/>
                </a:ext>
              </a:extLst>
            </p:cNvPr>
            <p:cNvSpPr/>
            <p:nvPr/>
          </p:nvSpPr>
          <p:spPr>
            <a:xfrm>
              <a:off x="7694105" y="5456016"/>
              <a:ext cx="226267" cy="64708"/>
            </a:xfrm>
            <a:custGeom>
              <a:avLst/>
              <a:gdLst/>
              <a:ahLst/>
              <a:cxnLst/>
              <a:rect l="l" t="t" r="r" b="b"/>
              <a:pathLst>
                <a:path w="1140" h="326" extrusionOk="0">
                  <a:moveTo>
                    <a:pt x="1" y="0"/>
                  </a:moveTo>
                  <a:lnTo>
                    <a:pt x="1" y="325"/>
                  </a:lnTo>
                  <a:cubicBezTo>
                    <a:pt x="183" y="255"/>
                    <a:pt x="377" y="220"/>
                    <a:pt x="570" y="220"/>
                  </a:cubicBezTo>
                  <a:cubicBezTo>
                    <a:pt x="764" y="220"/>
                    <a:pt x="957" y="255"/>
                    <a:pt x="1139" y="325"/>
                  </a:cubicBezTo>
                  <a:lnTo>
                    <a:pt x="113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43">
              <a:extLst>
                <a:ext uri="{FF2B5EF4-FFF2-40B4-BE49-F238E27FC236}">
                  <a16:creationId xmlns:a16="http://schemas.microsoft.com/office/drawing/2014/main" id="{9A343EB3-02DA-6CBF-9523-A815BE674614}"/>
                </a:ext>
              </a:extLst>
            </p:cNvPr>
            <p:cNvSpPr/>
            <p:nvPr/>
          </p:nvSpPr>
          <p:spPr>
            <a:xfrm>
              <a:off x="7674059" y="5375032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43">
              <a:extLst>
                <a:ext uri="{FF2B5EF4-FFF2-40B4-BE49-F238E27FC236}">
                  <a16:creationId xmlns:a16="http://schemas.microsoft.com/office/drawing/2014/main" id="{46F7E8F0-CD68-E57C-A605-562052650320}"/>
                </a:ext>
              </a:extLst>
            </p:cNvPr>
            <p:cNvSpPr/>
            <p:nvPr/>
          </p:nvSpPr>
          <p:spPr>
            <a:xfrm>
              <a:off x="7673860" y="5357367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43">
              <a:extLst>
                <a:ext uri="{FF2B5EF4-FFF2-40B4-BE49-F238E27FC236}">
                  <a16:creationId xmlns:a16="http://schemas.microsoft.com/office/drawing/2014/main" id="{E6D027C2-BDDA-B464-AFC9-6A363523FA83}"/>
                </a:ext>
              </a:extLst>
            </p:cNvPr>
            <p:cNvSpPr/>
            <p:nvPr/>
          </p:nvSpPr>
          <p:spPr>
            <a:xfrm>
              <a:off x="7674059" y="5392499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43">
              <a:extLst>
                <a:ext uri="{FF2B5EF4-FFF2-40B4-BE49-F238E27FC236}">
                  <a16:creationId xmlns:a16="http://schemas.microsoft.com/office/drawing/2014/main" id="{8A7B2122-162F-86E2-A938-468D2D0B9433}"/>
                </a:ext>
              </a:extLst>
            </p:cNvPr>
            <p:cNvSpPr/>
            <p:nvPr/>
          </p:nvSpPr>
          <p:spPr>
            <a:xfrm>
              <a:off x="7674059" y="5445298"/>
              <a:ext cx="266559" cy="10718"/>
            </a:xfrm>
            <a:custGeom>
              <a:avLst/>
              <a:gdLst/>
              <a:ahLst/>
              <a:cxnLst/>
              <a:rect l="l" t="t" r="r" b="b"/>
              <a:pathLst>
                <a:path w="1343" h="54" extrusionOk="0">
                  <a:moveTo>
                    <a:pt x="0" y="1"/>
                  </a:moveTo>
                  <a:lnTo>
                    <a:pt x="0" y="53"/>
                  </a:lnTo>
                  <a:lnTo>
                    <a:pt x="1343" y="53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43">
              <a:extLst>
                <a:ext uri="{FF2B5EF4-FFF2-40B4-BE49-F238E27FC236}">
                  <a16:creationId xmlns:a16="http://schemas.microsoft.com/office/drawing/2014/main" id="{E9160AC9-A25E-BE17-2005-8A45F4832CA6}"/>
                </a:ext>
              </a:extLst>
            </p:cNvPr>
            <p:cNvSpPr/>
            <p:nvPr/>
          </p:nvSpPr>
          <p:spPr>
            <a:xfrm>
              <a:off x="7673860" y="521624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43">
              <a:extLst>
                <a:ext uri="{FF2B5EF4-FFF2-40B4-BE49-F238E27FC236}">
                  <a16:creationId xmlns:a16="http://schemas.microsoft.com/office/drawing/2014/main" id="{47C022F6-6622-B954-47F5-1B5612EA857B}"/>
                </a:ext>
              </a:extLst>
            </p:cNvPr>
            <p:cNvSpPr/>
            <p:nvPr/>
          </p:nvSpPr>
          <p:spPr>
            <a:xfrm>
              <a:off x="7674059" y="5427632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7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43">
              <a:extLst>
                <a:ext uri="{FF2B5EF4-FFF2-40B4-BE49-F238E27FC236}">
                  <a16:creationId xmlns:a16="http://schemas.microsoft.com/office/drawing/2014/main" id="{55CCF632-EEEB-22D2-02B5-3C2C78428735}"/>
                </a:ext>
              </a:extLst>
            </p:cNvPr>
            <p:cNvSpPr/>
            <p:nvPr/>
          </p:nvSpPr>
          <p:spPr>
            <a:xfrm>
              <a:off x="7674059" y="5410363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43">
              <a:extLst>
                <a:ext uri="{FF2B5EF4-FFF2-40B4-BE49-F238E27FC236}">
                  <a16:creationId xmlns:a16="http://schemas.microsoft.com/office/drawing/2014/main" id="{F8737B1D-419B-2586-D803-F6EAC1898C0F}"/>
                </a:ext>
              </a:extLst>
            </p:cNvPr>
            <p:cNvSpPr/>
            <p:nvPr/>
          </p:nvSpPr>
          <p:spPr>
            <a:xfrm>
              <a:off x="7673860" y="5198773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43">
              <a:extLst>
                <a:ext uri="{FF2B5EF4-FFF2-40B4-BE49-F238E27FC236}">
                  <a16:creationId xmlns:a16="http://schemas.microsoft.com/office/drawing/2014/main" id="{69C41EC6-D479-0FF4-9117-66ABF5E00372}"/>
                </a:ext>
              </a:extLst>
            </p:cNvPr>
            <p:cNvSpPr/>
            <p:nvPr/>
          </p:nvSpPr>
          <p:spPr>
            <a:xfrm>
              <a:off x="7673860" y="5269237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3">
              <a:extLst>
                <a:ext uri="{FF2B5EF4-FFF2-40B4-BE49-F238E27FC236}">
                  <a16:creationId xmlns:a16="http://schemas.microsoft.com/office/drawing/2014/main" id="{9E2543B2-C312-5945-5703-B280B21DC19D}"/>
                </a:ext>
              </a:extLst>
            </p:cNvPr>
            <p:cNvSpPr/>
            <p:nvPr/>
          </p:nvSpPr>
          <p:spPr>
            <a:xfrm>
              <a:off x="7673860" y="525177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3">
              <a:extLst>
                <a:ext uri="{FF2B5EF4-FFF2-40B4-BE49-F238E27FC236}">
                  <a16:creationId xmlns:a16="http://schemas.microsoft.com/office/drawing/2014/main" id="{B59D91B4-34AC-9923-B90E-C9B08A211C53}"/>
                </a:ext>
              </a:extLst>
            </p:cNvPr>
            <p:cNvSpPr/>
            <p:nvPr/>
          </p:nvSpPr>
          <p:spPr>
            <a:xfrm>
              <a:off x="7673860" y="5339503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43">
              <a:extLst>
                <a:ext uri="{FF2B5EF4-FFF2-40B4-BE49-F238E27FC236}">
                  <a16:creationId xmlns:a16="http://schemas.microsoft.com/office/drawing/2014/main" id="{A7502631-7FD5-1888-9FCE-0E4D26F6D4DE}"/>
                </a:ext>
              </a:extLst>
            </p:cNvPr>
            <p:cNvSpPr/>
            <p:nvPr/>
          </p:nvSpPr>
          <p:spPr>
            <a:xfrm>
              <a:off x="7673860" y="5093177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43">
              <a:extLst>
                <a:ext uri="{FF2B5EF4-FFF2-40B4-BE49-F238E27FC236}">
                  <a16:creationId xmlns:a16="http://schemas.microsoft.com/office/drawing/2014/main" id="{4E2D8FEA-7FA0-61CF-A8B3-BECD4503D336}"/>
                </a:ext>
              </a:extLst>
            </p:cNvPr>
            <p:cNvSpPr/>
            <p:nvPr/>
          </p:nvSpPr>
          <p:spPr>
            <a:xfrm>
              <a:off x="7673860" y="5233906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3">
              <a:extLst>
                <a:ext uri="{FF2B5EF4-FFF2-40B4-BE49-F238E27FC236}">
                  <a16:creationId xmlns:a16="http://schemas.microsoft.com/office/drawing/2014/main" id="{8A3D6C0C-DD82-E41A-F73C-25830128D05A}"/>
                </a:ext>
              </a:extLst>
            </p:cNvPr>
            <p:cNvSpPr/>
            <p:nvPr/>
          </p:nvSpPr>
          <p:spPr>
            <a:xfrm>
              <a:off x="7673860" y="5322035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3">
              <a:extLst>
                <a:ext uri="{FF2B5EF4-FFF2-40B4-BE49-F238E27FC236}">
                  <a16:creationId xmlns:a16="http://schemas.microsoft.com/office/drawing/2014/main" id="{9FE885F2-3AC4-DC66-5984-E52181FC2862}"/>
                </a:ext>
              </a:extLst>
            </p:cNvPr>
            <p:cNvSpPr/>
            <p:nvPr/>
          </p:nvSpPr>
          <p:spPr>
            <a:xfrm>
              <a:off x="7673860" y="5286903"/>
              <a:ext cx="266956" cy="9131"/>
            </a:xfrm>
            <a:custGeom>
              <a:avLst/>
              <a:gdLst/>
              <a:ahLst/>
              <a:cxnLst/>
              <a:rect l="l" t="t" r="r" b="b"/>
              <a:pathLst>
                <a:path w="1345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43">
              <a:extLst>
                <a:ext uri="{FF2B5EF4-FFF2-40B4-BE49-F238E27FC236}">
                  <a16:creationId xmlns:a16="http://schemas.microsoft.com/office/drawing/2014/main" id="{BEDAA05B-4E1C-BDBD-27EA-4BCB92578B2E}"/>
                </a:ext>
              </a:extLst>
            </p:cNvPr>
            <p:cNvSpPr/>
            <p:nvPr/>
          </p:nvSpPr>
          <p:spPr>
            <a:xfrm>
              <a:off x="7673860" y="5304568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43">
              <a:extLst>
                <a:ext uri="{FF2B5EF4-FFF2-40B4-BE49-F238E27FC236}">
                  <a16:creationId xmlns:a16="http://schemas.microsoft.com/office/drawing/2014/main" id="{C066649B-5C1F-3509-9D25-149E64B643AD}"/>
                </a:ext>
              </a:extLst>
            </p:cNvPr>
            <p:cNvSpPr/>
            <p:nvPr/>
          </p:nvSpPr>
          <p:spPr>
            <a:xfrm>
              <a:off x="7673860" y="5110644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43">
              <a:extLst>
                <a:ext uri="{FF2B5EF4-FFF2-40B4-BE49-F238E27FC236}">
                  <a16:creationId xmlns:a16="http://schemas.microsoft.com/office/drawing/2014/main" id="{C4E18FB8-562E-F89B-F094-755DE8AB4E59}"/>
                </a:ext>
              </a:extLst>
            </p:cNvPr>
            <p:cNvSpPr/>
            <p:nvPr/>
          </p:nvSpPr>
          <p:spPr>
            <a:xfrm>
              <a:off x="7673860" y="512811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43">
              <a:extLst>
                <a:ext uri="{FF2B5EF4-FFF2-40B4-BE49-F238E27FC236}">
                  <a16:creationId xmlns:a16="http://schemas.microsoft.com/office/drawing/2014/main" id="{A699709A-907A-8FFB-4A9C-13D3EC9B6966}"/>
                </a:ext>
              </a:extLst>
            </p:cNvPr>
            <p:cNvSpPr/>
            <p:nvPr/>
          </p:nvSpPr>
          <p:spPr>
            <a:xfrm>
              <a:off x="7673860" y="5145975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43">
              <a:extLst>
                <a:ext uri="{FF2B5EF4-FFF2-40B4-BE49-F238E27FC236}">
                  <a16:creationId xmlns:a16="http://schemas.microsoft.com/office/drawing/2014/main" id="{473ECCDC-89AA-6EDC-157E-3E7DD1310072}"/>
                </a:ext>
              </a:extLst>
            </p:cNvPr>
            <p:cNvSpPr/>
            <p:nvPr/>
          </p:nvSpPr>
          <p:spPr>
            <a:xfrm>
              <a:off x="7684776" y="5057846"/>
              <a:ext cx="255841" cy="9329"/>
            </a:xfrm>
            <a:custGeom>
              <a:avLst/>
              <a:gdLst/>
              <a:ahLst/>
              <a:cxnLst/>
              <a:rect l="l" t="t" r="r" b="b"/>
              <a:pathLst>
                <a:path w="1289" h="47" extrusionOk="0">
                  <a:moveTo>
                    <a:pt x="48" y="1"/>
                  </a:moveTo>
                  <a:lnTo>
                    <a:pt x="0" y="47"/>
                  </a:lnTo>
                  <a:lnTo>
                    <a:pt x="1289" y="47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43">
              <a:extLst>
                <a:ext uri="{FF2B5EF4-FFF2-40B4-BE49-F238E27FC236}">
                  <a16:creationId xmlns:a16="http://schemas.microsoft.com/office/drawing/2014/main" id="{A0BA5F9A-7DA3-BCE0-FA47-993C097336D8}"/>
                </a:ext>
              </a:extLst>
            </p:cNvPr>
            <p:cNvSpPr/>
            <p:nvPr/>
          </p:nvSpPr>
          <p:spPr>
            <a:xfrm>
              <a:off x="7702243" y="5041173"/>
              <a:ext cx="238374" cy="8535"/>
            </a:xfrm>
            <a:custGeom>
              <a:avLst/>
              <a:gdLst/>
              <a:ahLst/>
              <a:cxnLst/>
              <a:rect l="l" t="t" r="r" b="b"/>
              <a:pathLst>
                <a:path w="1201" h="43" extrusionOk="0">
                  <a:moveTo>
                    <a:pt x="43" y="0"/>
                  </a:moveTo>
                  <a:lnTo>
                    <a:pt x="1" y="42"/>
                  </a:lnTo>
                  <a:lnTo>
                    <a:pt x="1201" y="42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43">
              <a:extLst>
                <a:ext uri="{FF2B5EF4-FFF2-40B4-BE49-F238E27FC236}">
                  <a16:creationId xmlns:a16="http://schemas.microsoft.com/office/drawing/2014/main" id="{E45DED65-D32D-8996-5D0E-8B214787A651}"/>
                </a:ext>
              </a:extLst>
            </p:cNvPr>
            <p:cNvSpPr/>
            <p:nvPr/>
          </p:nvSpPr>
          <p:spPr>
            <a:xfrm>
              <a:off x="7674059" y="5075511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12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43">
              <a:extLst>
                <a:ext uri="{FF2B5EF4-FFF2-40B4-BE49-F238E27FC236}">
                  <a16:creationId xmlns:a16="http://schemas.microsoft.com/office/drawing/2014/main" id="{E3975C6B-93EB-02FC-4F29-2755BB2E4729}"/>
                </a:ext>
              </a:extLst>
            </p:cNvPr>
            <p:cNvSpPr/>
            <p:nvPr/>
          </p:nvSpPr>
          <p:spPr>
            <a:xfrm>
              <a:off x="7673860" y="5181108"/>
              <a:ext cx="266757" cy="9131"/>
            </a:xfrm>
            <a:custGeom>
              <a:avLst/>
              <a:gdLst/>
              <a:ahLst/>
              <a:cxnLst/>
              <a:rect l="l" t="t" r="r" b="b"/>
              <a:pathLst>
                <a:path w="1344" h="46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43">
              <a:extLst>
                <a:ext uri="{FF2B5EF4-FFF2-40B4-BE49-F238E27FC236}">
                  <a16:creationId xmlns:a16="http://schemas.microsoft.com/office/drawing/2014/main" id="{59B4A537-EC81-AA2E-7294-98AF0F188B94}"/>
                </a:ext>
              </a:extLst>
            </p:cNvPr>
            <p:cNvSpPr/>
            <p:nvPr/>
          </p:nvSpPr>
          <p:spPr>
            <a:xfrm>
              <a:off x="7673860" y="516364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43">
              <a:extLst>
                <a:ext uri="{FF2B5EF4-FFF2-40B4-BE49-F238E27FC236}">
                  <a16:creationId xmlns:a16="http://schemas.microsoft.com/office/drawing/2014/main" id="{44CCAAAA-2C91-510B-67E8-EA67509662C2}"/>
                </a:ext>
              </a:extLst>
            </p:cNvPr>
            <p:cNvSpPr/>
            <p:nvPr/>
          </p:nvSpPr>
          <p:spPr>
            <a:xfrm>
              <a:off x="7694105" y="5049509"/>
              <a:ext cx="253260" cy="8535"/>
            </a:xfrm>
            <a:custGeom>
              <a:avLst/>
              <a:gdLst/>
              <a:ahLst/>
              <a:cxnLst/>
              <a:rect l="l" t="t" r="r" b="b"/>
              <a:pathLst>
                <a:path w="1276" h="43" extrusionOk="0">
                  <a:moveTo>
                    <a:pt x="42" y="0"/>
                  </a:moveTo>
                  <a:lnTo>
                    <a:pt x="1" y="43"/>
                  </a:lnTo>
                  <a:lnTo>
                    <a:pt x="1275" y="43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43">
              <a:extLst>
                <a:ext uri="{FF2B5EF4-FFF2-40B4-BE49-F238E27FC236}">
                  <a16:creationId xmlns:a16="http://schemas.microsoft.com/office/drawing/2014/main" id="{8CFC21F4-6DF9-832A-ED00-626D89D054E5}"/>
                </a:ext>
              </a:extLst>
            </p:cNvPr>
            <p:cNvSpPr/>
            <p:nvPr/>
          </p:nvSpPr>
          <p:spPr>
            <a:xfrm>
              <a:off x="7676242" y="5066976"/>
              <a:ext cx="271124" cy="8734"/>
            </a:xfrm>
            <a:custGeom>
              <a:avLst/>
              <a:gdLst/>
              <a:ahLst/>
              <a:cxnLst/>
              <a:rect l="l" t="t" r="r" b="b"/>
              <a:pathLst>
                <a:path w="1366" h="44" extrusionOk="0">
                  <a:moveTo>
                    <a:pt x="43" y="1"/>
                  </a:moveTo>
                  <a:lnTo>
                    <a:pt x="1" y="43"/>
                  </a:lnTo>
                  <a:lnTo>
                    <a:pt x="1363" y="4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43">
              <a:extLst>
                <a:ext uri="{FF2B5EF4-FFF2-40B4-BE49-F238E27FC236}">
                  <a16:creationId xmlns:a16="http://schemas.microsoft.com/office/drawing/2014/main" id="{ED74F267-1E62-441C-2066-1C3C2F733CA3}"/>
                </a:ext>
              </a:extLst>
            </p:cNvPr>
            <p:cNvSpPr/>
            <p:nvPr/>
          </p:nvSpPr>
          <p:spPr>
            <a:xfrm>
              <a:off x="7667310" y="508484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43">
              <a:extLst>
                <a:ext uri="{FF2B5EF4-FFF2-40B4-BE49-F238E27FC236}">
                  <a16:creationId xmlns:a16="http://schemas.microsoft.com/office/drawing/2014/main" id="{C7ECD2FF-5078-A407-FBE7-6FA751B927C9}"/>
                </a:ext>
              </a:extLst>
            </p:cNvPr>
            <p:cNvSpPr/>
            <p:nvPr/>
          </p:nvSpPr>
          <p:spPr>
            <a:xfrm>
              <a:off x="7667310" y="510230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43">
              <a:extLst>
                <a:ext uri="{FF2B5EF4-FFF2-40B4-BE49-F238E27FC236}">
                  <a16:creationId xmlns:a16="http://schemas.microsoft.com/office/drawing/2014/main" id="{322D92A2-1D40-E759-37D5-E286B1F7D81C}"/>
                </a:ext>
              </a:extLst>
            </p:cNvPr>
            <p:cNvSpPr/>
            <p:nvPr/>
          </p:nvSpPr>
          <p:spPr>
            <a:xfrm>
              <a:off x="7667310" y="511977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1"/>
                  </a:moveTo>
                  <a:lnTo>
                    <a:pt x="34" y="2"/>
                  </a:lnTo>
                  <a:lnTo>
                    <a:pt x="1" y="2"/>
                  </a:ln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43">
              <a:extLst>
                <a:ext uri="{FF2B5EF4-FFF2-40B4-BE49-F238E27FC236}">
                  <a16:creationId xmlns:a16="http://schemas.microsoft.com/office/drawing/2014/main" id="{3659469B-57F7-F0D3-5277-44ACD4259D1F}"/>
                </a:ext>
              </a:extLst>
            </p:cNvPr>
            <p:cNvSpPr/>
            <p:nvPr/>
          </p:nvSpPr>
          <p:spPr>
            <a:xfrm>
              <a:off x="7667310" y="513763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43">
              <a:extLst>
                <a:ext uri="{FF2B5EF4-FFF2-40B4-BE49-F238E27FC236}">
                  <a16:creationId xmlns:a16="http://schemas.microsoft.com/office/drawing/2014/main" id="{9D196834-AFDE-123D-0CD9-4F69F0C9FF03}"/>
                </a:ext>
              </a:extLst>
            </p:cNvPr>
            <p:cNvSpPr/>
            <p:nvPr/>
          </p:nvSpPr>
          <p:spPr>
            <a:xfrm>
              <a:off x="7667310" y="5155106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43">
              <a:extLst>
                <a:ext uri="{FF2B5EF4-FFF2-40B4-BE49-F238E27FC236}">
                  <a16:creationId xmlns:a16="http://schemas.microsoft.com/office/drawing/2014/main" id="{FAAF8261-D736-1DE6-C3A3-0319CA48CEA6}"/>
                </a:ext>
              </a:extLst>
            </p:cNvPr>
            <p:cNvSpPr/>
            <p:nvPr/>
          </p:nvSpPr>
          <p:spPr>
            <a:xfrm>
              <a:off x="7667310" y="517277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43">
              <a:extLst>
                <a:ext uri="{FF2B5EF4-FFF2-40B4-BE49-F238E27FC236}">
                  <a16:creationId xmlns:a16="http://schemas.microsoft.com/office/drawing/2014/main" id="{266F9F86-A043-D620-9598-8B5A13DB9BAB}"/>
                </a:ext>
              </a:extLst>
            </p:cNvPr>
            <p:cNvSpPr/>
            <p:nvPr/>
          </p:nvSpPr>
          <p:spPr>
            <a:xfrm>
              <a:off x="7667310" y="519063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43">
              <a:extLst>
                <a:ext uri="{FF2B5EF4-FFF2-40B4-BE49-F238E27FC236}">
                  <a16:creationId xmlns:a16="http://schemas.microsoft.com/office/drawing/2014/main" id="{C4E1F0C9-4343-38DF-C752-D1128BFA1041}"/>
                </a:ext>
              </a:extLst>
            </p:cNvPr>
            <p:cNvSpPr/>
            <p:nvPr/>
          </p:nvSpPr>
          <p:spPr>
            <a:xfrm>
              <a:off x="7667310" y="520790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43">
              <a:extLst>
                <a:ext uri="{FF2B5EF4-FFF2-40B4-BE49-F238E27FC236}">
                  <a16:creationId xmlns:a16="http://schemas.microsoft.com/office/drawing/2014/main" id="{8AAC08D1-D19C-D06C-4AFF-79164F57039C}"/>
                </a:ext>
              </a:extLst>
            </p:cNvPr>
            <p:cNvSpPr/>
            <p:nvPr/>
          </p:nvSpPr>
          <p:spPr>
            <a:xfrm>
              <a:off x="7667310" y="522556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0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1" y="42"/>
                  </a:lnTo>
                  <a:lnTo>
                    <a:pt x="1410" y="42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3">
              <a:extLst>
                <a:ext uri="{FF2B5EF4-FFF2-40B4-BE49-F238E27FC236}">
                  <a16:creationId xmlns:a16="http://schemas.microsoft.com/office/drawing/2014/main" id="{A11625D8-A800-EC94-1350-3B60B850BF15}"/>
                </a:ext>
              </a:extLst>
            </p:cNvPr>
            <p:cNvSpPr/>
            <p:nvPr/>
          </p:nvSpPr>
          <p:spPr>
            <a:xfrm>
              <a:off x="7667310" y="5243235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3">
              <a:extLst>
                <a:ext uri="{FF2B5EF4-FFF2-40B4-BE49-F238E27FC236}">
                  <a16:creationId xmlns:a16="http://schemas.microsoft.com/office/drawing/2014/main" id="{83D92FEE-4C46-021A-17E8-DB3CF8595E5D}"/>
                </a:ext>
              </a:extLst>
            </p:cNvPr>
            <p:cNvSpPr/>
            <p:nvPr/>
          </p:nvSpPr>
          <p:spPr>
            <a:xfrm>
              <a:off x="7667310" y="526090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3">
              <a:extLst>
                <a:ext uri="{FF2B5EF4-FFF2-40B4-BE49-F238E27FC236}">
                  <a16:creationId xmlns:a16="http://schemas.microsoft.com/office/drawing/2014/main" id="{BBF1C4BB-8668-5D48-F0C7-01C93C581210}"/>
                </a:ext>
              </a:extLst>
            </p:cNvPr>
            <p:cNvSpPr/>
            <p:nvPr/>
          </p:nvSpPr>
          <p:spPr>
            <a:xfrm>
              <a:off x="7667310" y="5278765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0"/>
                  </a:moveTo>
                  <a:lnTo>
                    <a:pt x="1" y="41"/>
                  </a:lnTo>
                  <a:lnTo>
                    <a:pt x="1410" y="4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3">
              <a:extLst>
                <a:ext uri="{FF2B5EF4-FFF2-40B4-BE49-F238E27FC236}">
                  <a16:creationId xmlns:a16="http://schemas.microsoft.com/office/drawing/2014/main" id="{FA0794AE-998E-8037-CF04-7412DE7899DC}"/>
                </a:ext>
              </a:extLst>
            </p:cNvPr>
            <p:cNvSpPr/>
            <p:nvPr/>
          </p:nvSpPr>
          <p:spPr>
            <a:xfrm>
              <a:off x="7667310" y="5296232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3">
              <a:extLst>
                <a:ext uri="{FF2B5EF4-FFF2-40B4-BE49-F238E27FC236}">
                  <a16:creationId xmlns:a16="http://schemas.microsoft.com/office/drawing/2014/main" id="{5D574D83-A689-C8ED-3A17-8348B8C57937}"/>
                </a:ext>
              </a:extLst>
            </p:cNvPr>
            <p:cNvSpPr/>
            <p:nvPr/>
          </p:nvSpPr>
          <p:spPr>
            <a:xfrm>
              <a:off x="7667310" y="531369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3">
              <a:extLst>
                <a:ext uri="{FF2B5EF4-FFF2-40B4-BE49-F238E27FC236}">
                  <a16:creationId xmlns:a16="http://schemas.microsoft.com/office/drawing/2014/main" id="{0B38EE41-D4E3-1417-FE0A-CB7C21DF286F}"/>
                </a:ext>
              </a:extLst>
            </p:cNvPr>
            <p:cNvSpPr/>
            <p:nvPr/>
          </p:nvSpPr>
          <p:spPr>
            <a:xfrm>
              <a:off x="7667310" y="533116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3">
              <a:extLst>
                <a:ext uri="{FF2B5EF4-FFF2-40B4-BE49-F238E27FC236}">
                  <a16:creationId xmlns:a16="http://schemas.microsoft.com/office/drawing/2014/main" id="{B463303C-E1B6-6C9E-327B-B16ED007AC0E}"/>
                </a:ext>
              </a:extLst>
            </p:cNvPr>
            <p:cNvSpPr/>
            <p:nvPr/>
          </p:nvSpPr>
          <p:spPr>
            <a:xfrm>
              <a:off x="7667310" y="534903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3">
              <a:extLst>
                <a:ext uri="{FF2B5EF4-FFF2-40B4-BE49-F238E27FC236}">
                  <a16:creationId xmlns:a16="http://schemas.microsoft.com/office/drawing/2014/main" id="{83EA7849-8E55-F365-BAEE-54C21AB555A8}"/>
                </a:ext>
              </a:extLst>
            </p:cNvPr>
            <p:cNvSpPr/>
            <p:nvPr/>
          </p:nvSpPr>
          <p:spPr>
            <a:xfrm>
              <a:off x="7667310" y="536669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3">
              <a:extLst>
                <a:ext uri="{FF2B5EF4-FFF2-40B4-BE49-F238E27FC236}">
                  <a16:creationId xmlns:a16="http://schemas.microsoft.com/office/drawing/2014/main" id="{A0D06294-3611-8100-A818-05556D98E19D}"/>
                </a:ext>
              </a:extLst>
            </p:cNvPr>
            <p:cNvSpPr/>
            <p:nvPr/>
          </p:nvSpPr>
          <p:spPr>
            <a:xfrm>
              <a:off x="7667310" y="5384361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1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3">
              <a:extLst>
                <a:ext uri="{FF2B5EF4-FFF2-40B4-BE49-F238E27FC236}">
                  <a16:creationId xmlns:a16="http://schemas.microsoft.com/office/drawing/2014/main" id="{3434E399-650D-8B6B-4C07-808EC6ABE5A3}"/>
                </a:ext>
              </a:extLst>
            </p:cNvPr>
            <p:cNvSpPr/>
            <p:nvPr/>
          </p:nvSpPr>
          <p:spPr>
            <a:xfrm>
              <a:off x="7667310" y="540202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3">
              <a:extLst>
                <a:ext uri="{FF2B5EF4-FFF2-40B4-BE49-F238E27FC236}">
                  <a16:creationId xmlns:a16="http://schemas.microsoft.com/office/drawing/2014/main" id="{D352E3DA-139F-F787-E02C-74A0E3275090}"/>
                </a:ext>
              </a:extLst>
            </p:cNvPr>
            <p:cNvSpPr/>
            <p:nvPr/>
          </p:nvSpPr>
          <p:spPr>
            <a:xfrm>
              <a:off x="7667310" y="541929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3">
              <a:extLst>
                <a:ext uri="{FF2B5EF4-FFF2-40B4-BE49-F238E27FC236}">
                  <a16:creationId xmlns:a16="http://schemas.microsoft.com/office/drawing/2014/main" id="{56531155-7307-FA72-F1C5-C22994E83C78}"/>
                </a:ext>
              </a:extLst>
            </p:cNvPr>
            <p:cNvSpPr/>
            <p:nvPr/>
          </p:nvSpPr>
          <p:spPr>
            <a:xfrm>
              <a:off x="7667310" y="543696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lnTo>
                    <a:pt x="1377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3">
              <a:extLst>
                <a:ext uri="{FF2B5EF4-FFF2-40B4-BE49-F238E27FC236}">
                  <a16:creationId xmlns:a16="http://schemas.microsoft.com/office/drawing/2014/main" id="{FE79FD27-C039-4D85-A077-36048E761B17}"/>
                </a:ext>
              </a:extLst>
            </p:cNvPr>
            <p:cNvSpPr/>
            <p:nvPr/>
          </p:nvSpPr>
          <p:spPr>
            <a:xfrm>
              <a:off x="7710182" y="4943913"/>
              <a:ext cx="248894" cy="97459"/>
            </a:xfrm>
            <a:custGeom>
              <a:avLst/>
              <a:gdLst/>
              <a:ahLst/>
              <a:cxnLst/>
              <a:rect l="l" t="t" r="r" b="b"/>
              <a:pathLst>
                <a:path w="1254" h="491" extrusionOk="0">
                  <a:moveTo>
                    <a:pt x="490" y="1"/>
                  </a:moveTo>
                  <a:lnTo>
                    <a:pt x="421" y="69"/>
                  </a:lnTo>
                  <a:lnTo>
                    <a:pt x="316" y="175"/>
                  </a:lnTo>
                  <a:lnTo>
                    <a:pt x="194" y="297"/>
                  </a:lnTo>
                  <a:lnTo>
                    <a:pt x="194" y="411"/>
                  </a:lnTo>
                  <a:lnTo>
                    <a:pt x="80" y="411"/>
                  </a:lnTo>
                  <a:lnTo>
                    <a:pt x="1" y="490"/>
                  </a:lnTo>
                  <a:lnTo>
                    <a:pt x="1254" y="490"/>
                  </a:lnTo>
                  <a:lnTo>
                    <a:pt x="1254" y="474"/>
                  </a:lnTo>
                  <a:cubicBezTo>
                    <a:pt x="1254" y="440"/>
                    <a:pt x="1226" y="411"/>
                    <a:pt x="1190" y="411"/>
                  </a:cubicBezTo>
                  <a:lnTo>
                    <a:pt x="783" y="411"/>
                  </a:lnTo>
                  <a:lnTo>
                    <a:pt x="783" y="164"/>
                  </a:lnTo>
                  <a:cubicBezTo>
                    <a:pt x="783" y="113"/>
                    <a:pt x="741" y="69"/>
                    <a:pt x="688" y="69"/>
                  </a:cubicBezTo>
                  <a:lnTo>
                    <a:pt x="628" y="69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3">
              <a:extLst>
                <a:ext uri="{FF2B5EF4-FFF2-40B4-BE49-F238E27FC236}">
                  <a16:creationId xmlns:a16="http://schemas.microsoft.com/office/drawing/2014/main" id="{215FF04C-ADB8-A4E3-1DDF-D10832A500A0}"/>
                </a:ext>
              </a:extLst>
            </p:cNvPr>
            <p:cNvSpPr/>
            <p:nvPr/>
          </p:nvSpPr>
          <p:spPr>
            <a:xfrm>
              <a:off x="7924739" y="6608447"/>
              <a:ext cx="9726" cy="26399"/>
            </a:xfrm>
            <a:custGeom>
              <a:avLst/>
              <a:gdLst/>
              <a:ahLst/>
              <a:cxnLst/>
              <a:rect l="l" t="t" r="r" b="b"/>
              <a:pathLst>
                <a:path w="49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3">
              <a:extLst>
                <a:ext uri="{FF2B5EF4-FFF2-40B4-BE49-F238E27FC236}">
                  <a16:creationId xmlns:a16="http://schemas.microsoft.com/office/drawing/2014/main" id="{0EA0B8FC-EFA7-C931-434E-379A2E23DE98}"/>
                </a:ext>
              </a:extLst>
            </p:cNvPr>
            <p:cNvSpPr/>
            <p:nvPr/>
          </p:nvSpPr>
          <p:spPr>
            <a:xfrm>
              <a:off x="7909060" y="6608645"/>
              <a:ext cx="9924" cy="26399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1" y="1"/>
                  </a:moveTo>
                  <a:lnTo>
                    <a:pt x="2" y="133"/>
                  </a:lnTo>
                  <a:lnTo>
                    <a:pt x="49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3">
              <a:extLst>
                <a:ext uri="{FF2B5EF4-FFF2-40B4-BE49-F238E27FC236}">
                  <a16:creationId xmlns:a16="http://schemas.microsoft.com/office/drawing/2014/main" id="{F4A9907F-ED31-37B8-44B3-7DAC84FC7391}"/>
                </a:ext>
              </a:extLst>
            </p:cNvPr>
            <p:cNvSpPr/>
            <p:nvPr/>
          </p:nvSpPr>
          <p:spPr>
            <a:xfrm>
              <a:off x="7893380" y="6608645"/>
              <a:ext cx="9527" cy="26399"/>
            </a:xfrm>
            <a:custGeom>
              <a:avLst/>
              <a:gdLst/>
              <a:ahLst/>
              <a:cxnLst/>
              <a:rect l="l" t="t" r="r" b="b"/>
              <a:pathLst>
                <a:path w="48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3">
              <a:extLst>
                <a:ext uri="{FF2B5EF4-FFF2-40B4-BE49-F238E27FC236}">
                  <a16:creationId xmlns:a16="http://schemas.microsoft.com/office/drawing/2014/main" id="{E0B0B117-918C-6867-FADF-2AC22B5AD3C5}"/>
                </a:ext>
              </a:extLst>
            </p:cNvPr>
            <p:cNvSpPr/>
            <p:nvPr/>
          </p:nvSpPr>
          <p:spPr>
            <a:xfrm>
              <a:off x="7673860" y="653183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3">
              <a:extLst>
                <a:ext uri="{FF2B5EF4-FFF2-40B4-BE49-F238E27FC236}">
                  <a16:creationId xmlns:a16="http://schemas.microsoft.com/office/drawing/2014/main" id="{4F7C8B2A-2649-9009-E493-36EE96077A90}"/>
                </a:ext>
              </a:extLst>
            </p:cNvPr>
            <p:cNvSpPr/>
            <p:nvPr/>
          </p:nvSpPr>
          <p:spPr>
            <a:xfrm>
              <a:off x="7783818" y="6391101"/>
              <a:ext cx="156799" cy="9528"/>
            </a:xfrm>
            <a:custGeom>
              <a:avLst/>
              <a:gdLst/>
              <a:ahLst/>
              <a:cxnLst/>
              <a:rect l="l" t="t" r="r" b="b"/>
              <a:pathLst>
                <a:path w="790" h="48" extrusionOk="0">
                  <a:moveTo>
                    <a:pt x="48" y="0"/>
                  </a:moveTo>
                  <a:lnTo>
                    <a:pt x="1" y="48"/>
                  </a:lnTo>
                  <a:lnTo>
                    <a:pt x="790" y="4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3">
              <a:extLst>
                <a:ext uri="{FF2B5EF4-FFF2-40B4-BE49-F238E27FC236}">
                  <a16:creationId xmlns:a16="http://schemas.microsoft.com/office/drawing/2014/main" id="{1E83E3E8-20C3-12AA-D51D-12FFA8D4A5DA}"/>
                </a:ext>
              </a:extLst>
            </p:cNvPr>
            <p:cNvSpPr/>
            <p:nvPr/>
          </p:nvSpPr>
          <p:spPr>
            <a:xfrm>
              <a:off x="7678227" y="6496697"/>
              <a:ext cx="262391" cy="9726"/>
            </a:xfrm>
            <a:custGeom>
              <a:avLst/>
              <a:gdLst/>
              <a:ahLst/>
              <a:cxnLst/>
              <a:rect l="l" t="t" r="r" b="b"/>
              <a:pathLst>
                <a:path w="1322" h="49" extrusionOk="0">
                  <a:moveTo>
                    <a:pt x="46" y="1"/>
                  </a:moveTo>
                  <a:lnTo>
                    <a:pt x="0" y="48"/>
                  </a:lnTo>
                  <a:lnTo>
                    <a:pt x="1322" y="48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3">
              <a:extLst>
                <a:ext uri="{FF2B5EF4-FFF2-40B4-BE49-F238E27FC236}">
                  <a16:creationId xmlns:a16="http://schemas.microsoft.com/office/drawing/2014/main" id="{452A838D-86D4-7FAB-447E-09FBE5FD8017}"/>
                </a:ext>
              </a:extLst>
            </p:cNvPr>
            <p:cNvSpPr/>
            <p:nvPr/>
          </p:nvSpPr>
          <p:spPr>
            <a:xfrm>
              <a:off x="7766352" y="6408766"/>
              <a:ext cx="174265" cy="9329"/>
            </a:xfrm>
            <a:custGeom>
              <a:avLst/>
              <a:gdLst/>
              <a:ahLst/>
              <a:cxnLst/>
              <a:rect l="l" t="t" r="r" b="b"/>
              <a:pathLst>
                <a:path w="878" h="47" extrusionOk="0">
                  <a:moveTo>
                    <a:pt x="47" y="1"/>
                  </a:moveTo>
                  <a:lnTo>
                    <a:pt x="0" y="46"/>
                  </a:lnTo>
                  <a:lnTo>
                    <a:pt x="878" y="4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3">
              <a:extLst>
                <a:ext uri="{FF2B5EF4-FFF2-40B4-BE49-F238E27FC236}">
                  <a16:creationId xmlns:a16="http://schemas.microsoft.com/office/drawing/2014/main" id="{D56CFCAA-C764-19F4-13C4-FCA2B72EAC2D}"/>
                </a:ext>
              </a:extLst>
            </p:cNvPr>
            <p:cNvSpPr/>
            <p:nvPr/>
          </p:nvSpPr>
          <p:spPr>
            <a:xfrm>
              <a:off x="7695494" y="6479230"/>
              <a:ext cx="245123" cy="9329"/>
            </a:xfrm>
            <a:custGeom>
              <a:avLst/>
              <a:gdLst/>
              <a:ahLst/>
              <a:cxnLst/>
              <a:rect l="l" t="t" r="r" b="b"/>
              <a:pathLst>
                <a:path w="1235" h="47" extrusionOk="0">
                  <a:moveTo>
                    <a:pt x="48" y="0"/>
                  </a:moveTo>
                  <a:lnTo>
                    <a:pt x="1" y="46"/>
                  </a:lnTo>
                  <a:lnTo>
                    <a:pt x="1235" y="46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3">
              <a:extLst>
                <a:ext uri="{FF2B5EF4-FFF2-40B4-BE49-F238E27FC236}">
                  <a16:creationId xmlns:a16="http://schemas.microsoft.com/office/drawing/2014/main" id="{A3C61494-46B6-19B5-2A8E-B106CB04559A}"/>
                </a:ext>
              </a:extLst>
            </p:cNvPr>
            <p:cNvSpPr/>
            <p:nvPr/>
          </p:nvSpPr>
          <p:spPr>
            <a:xfrm>
              <a:off x="7801285" y="6373435"/>
              <a:ext cx="139333" cy="9329"/>
            </a:xfrm>
            <a:custGeom>
              <a:avLst/>
              <a:gdLst/>
              <a:ahLst/>
              <a:cxnLst/>
              <a:rect l="l" t="t" r="r" b="b"/>
              <a:pathLst>
                <a:path w="702" h="47" extrusionOk="0">
                  <a:moveTo>
                    <a:pt x="48" y="1"/>
                  </a:moveTo>
                  <a:lnTo>
                    <a:pt x="0" y="47"/>
                  </a:lnTo>
                  <a:lnTo>
                    <a:pt x="702" y="47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3">
              <a:extLst>
                <a:ext uri="{FF2B5EF4-FFF2-40B4-BE49-F238E27FC236}">
                  <a16:creationId xmlns:a16="http://schemas.microsoft.com/office/drawing/2014/main" id="{34BBED8D-3287-7C6C-2791-1B5B94373EDE}"/>
                </a:ext>
              </a:extLst>
            </p:cNvPr>
            <p:cNvSpPr/>
            <p:nvPr/>
          </p:nvSpPr>
          <p:spPr>
            <a:xfrm>
              <a:off x="7713358" y="6461564"/>
              <a:ext cx="227260" cy="9329"/>
            </a:xfrm>
            <a:custGeom>
              <a:avLst/>
              <a:gdLst/>
              <a:ahLst/>
              <a:cxnLst/>
              <a:rect l="l" t="t" r="r" b="b"/>
              <a:pathLst>
                <a:path w="1145" h="47" extrusionOk="0">
                  <a:moveTo>
                    <a:pt x="47" y="0"/>
                  </a:moveTo>
                  <a:lnTo>
                    <a:pt x="1" y="47"/>
                  </a:lnTo>
                  <a:lnTo>
                    <a:pt x="1145" y="47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3">
              <a:extLst>
                <a:ext uri="{FF2B5EF4-FFF2-40B4-BE49-F238E27FC236}">
                  <a16:creationId xmlns:a16="http://schemas.microsoft.com/office/drawing/2014/main" id="{AF104759-79FA-BDB2-0246-E3118BB37522}"/>
                </a:ext>
              </a:extLst>
            </p:cNvPr>
            <p:cNvSpPr/>
            <p:nvPr/>
          </p:nvSpPr>
          <p:spPr>
            <a:xfrm>
              <a:off x="7674059" y="6549495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3">
              <a:extLst>
                <a:ext uri="{FF2B5EF4-FFF2-40B4-BE49-F238E27FC236}">
                  <a16:creationId xmlns:a16="http://schemas.microsoft.com/office/drawing/2014/main" id="{79802413-EB4F-BB67-4D8B-5A8C139C2B58}"/>
                </a:ext>
              </a:extLst>
            </p:cNvPr>
            <p:cNvSpPr/>
            <p:nvPr/>
          </p:nvSpPr>
          <p:spPr>
            <a:xfrm>
              <a:off x="7674059" y="6514561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3">
              <a:extLst>
                <a:ext uri="{FF2B5EF4-FFF2-40B4-BE49-F238E27FC236}">
                  <a16:creationId xmlns:a16="http://schemas.microsoft.com/office/drawing/2014/main" id="{45A4DD9D-B733-6CEF-CA57-280E4F3DB740}"/>
                </a:ext>
              </a:extLst>
            </p:cNvPr>
            <p:cNvSpPr/>
            <p:nvPr/>
          </p:nvSpPr>
          <p:spPr>
            <a:xfrm>
              <a:off x="7731022" y="6443700"/>
              <a:ext cx="209595" cy="9726"/>
            </a:xfrm>
            <a:custGeom>
              <a:avLst/>
              <a:gdLst/>
              <a:ahLst/>
              <a:cxnLst/>
              <a:rect l="l" t="t" r="r" b="b"/>
              <a:pathLst>
                <a:path w="1056" h="49" extrusionOk="0">
                  <a:moveTo>
                    <a:pt x="48" y="1"/>
                  </a:moveTo>
                  <a:lnTo>
                    <a:pt x="0" y="48"/>
                  </a:lnTo>
                  <a:lnTo>
                    <a:pt x="1056" y="48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3">
              <a:extLst>
                <a:ext uri="{FF2B5EF4-FFF2-40B4-BE49-F238E27FC236}">
                  <a16:creationId xmlns:a16="http://schemas.microsoft.com/office/drawing/2014/main" id="{6891ACA2-243E-55F6-F36E-08EF6A29EF75}"/>
                </a:ext>
              </a:extLst>
            </p:cNvPr>
            <p:cNvSpPr/>
            <p:nvPr/>
          </p:nvSpPr>
          <p:spPr>
            <a:xfrm>
              <a:off x="7748489" y="6426233"/>
              <a:ext cx="192129" cy="9329"/>
            </a:xfrm>
            <a:custGeom>
              <a:avLst/>
              <a:gdLst/>
              <a:ahLst/>
              <a:cxnLst/>
              <a:rect l="l" t="t" r="r" b="b"/>
              <a:pathLst>
                <a:path w="968" h="47" extrusionOk="0">
                  <a:moveTo>
                    <a:pt x="48" y="0"/>
                  </a:moveTo>
                  <a:lnTo>
                    <a:pt x="1" y="47"/>
                  </a:lnTo>
                  <a:lnTo>
                    <a:pt x="968" y="47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3">
              <a:extLst>
                <a:ext uri="{FF2B5EF4-FFF2-40B4-BE49-F238E27FC236}">
                  <a16:creationId xmlns:a16="http://schemas.microsoft.com/office/drawing/2014/main" id="{8B367C1C-E8D1-BEB3-5641-CD613A362F5F}"/>
                </a:ext>
              </a:extLst>
            </p:cNvPr>
            <p:cNvSpPr/>
            <p:nvPr/>
          </p:nvSpPr>
          <p:spPr>
            <a:xfrm>
              <a:off x="7819148" y="6355769"/>
              <a:ext cx="121470" cy="9528"/>
            </a:xfrm>
            <a:custGeom>
              <a:avLst/>
              <a:gdLst/>
              <a:ahLst/>
              <a:cxnLst/>
              <a:rect l="l" t="t" r="r" b="b"/>
              <a:pathLst>
                <a:path w="612" h="48" extrusionOk="0">
                  <a:moveTo>
                    <a:pt x="46" y="1"/>
                  </a:moveTo>
                  <a:lnTo>
                    <a:pt x="0" y="47"/>
                  </a:lnTo>
                  <a:lnTo>
                    <a:pt x="612" y="47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3">
              <a:extLst>
                <a:ext uri="{FF2B5EF4-FFF2-40B4-BE49-F238E27FC236}">
                  <a16:creationId xmlns:a16="http://schemas.microsoft.com/office/drawing/2014/main" id="{301DFF85-C9B9-0B52-79F5-1B1681F58B47}"/>
                </a:ext>
              </a:extLst>
            </p:cNvPr>
            <p:cNvSpPr/>
            <p:nvPr/>
          </p:nvSpPr>
          <p:spPr>
            <a:xfrm>
              <a:off x="7836614" y="6338104"/>
              <a:ext cx="104004" cy="9528"/>
            </a:xfrm>
            <a:custGeom>
              <a:avLst/>
              <a:gdLst/>
              <a:ahLst/>
              <a:cxnLst/>
              <a:rect l="l" t="t" r="r" b="b"/>
              <a:pathLst>
                <a:path w="524" h="48" extrusionOk="0">
                  <a:moveTo>
                    <a:pt x="47" y="0"/>
                  </a:moveTo>
                  <a:lnTo>
                    <a:pt x="1" y="48"/>
                  </a:lnTo>
                  <a:lnTo>
                    <a:pt x="524" y="4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3">
              <a:extLst>
                <a:ext uri="{FF2B5EF4-FFF2-40B4-BE49-F238E27FC236}">
                  <a16:creationId xmlns:a16="http://schemas.microsoft.com/office/drawing/2014/main" id="{5749AD7A-BF36-3058-994B-FBF37144EB1F}"/>
                </a:ext>
              </a:extLst>
            </p:cNvPr>
            <p:cNvSpPr/>
            <p:nvPr/>
          </p:nvSpPr>
          <p:spPr>
            <a:xfrm>
              <a:off x="7889608" y="6285306"/>
              <a:ext cx="51009" cy="9528"/>
            </a:xfrm>
            <a:custGeom>
              <a:avLst/>
              <a:gdLst/>
              <a:ahLst/>
              <a:cxnLst/>
              <a:rect l="l" t="t" r="r" b="b"/>
              <a:pathLst>
                <a:path w="257" h="48" extrusionOk="0">
                  <a:moveTo>
                    <a:pt x="48" y="1"/>
                  </a:moveTo>
                  <a:lnTo>
                    <a:pt x="4" y="44"/>
                  </a:lnTo>
                  <a:lnTo>
                    <a:pt x="0" y="48"/>
                  </a:lnTo>
                  <a:lnTo>
                    <a:pt x="257" y="48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3">
              <a:extLst>
                <a:ext uri="{FF2B5EF4-FFF2-40B4-BE49-F238E27FC236}">
                  <a16:creationId xmlns:a16="http://schemas.microsoft.com/office/drawing/2014/main" id="{F54C02BF-BCF2-FBC0-1691-EB9850A5420F}"/>
                </a:ext>
              </a:extLst>
            </p:cNvPr>
            <p:cNvSpPr/>
            <p:nvPr/>
          </p:nvSpPr>
          <p:spPr>
            <a:xfrm>
              <a:off x="7673860" y="6567359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3">
              <a:extLst>
                <a:ext uri="{FF2B5EF4-FFF2-40B4-BE49-F238E27FC236}">
                  <a16:creationId xmlns:a16="http://schemas.microsoft.com/office/drawing/2014/main" id="{AF6A3BBD-0136-42BA-94FF-D8B3FB02132E}"/>
                </a:ext>
              </a:extLst>
            </p:cNvPr>
            <p:cNvSpPr/>
            <p:nvPr/>
          </p:nvSpPr>
          <p:spPr>
            <a:xfrm>
              <a:off x="7673860" y="6584827"/>
              <a:ext cx="266956" cy="8535"/>
            </a:xfrm>
            <a:custGeom>
              <a:avLst/>
              <a:gdLst/>
              <a:ahLst/>
              <a:cxnLst/>
              <a:rect l="l" t="t" r="r" b="b"/>
              <a:pathLst>
                <a:path w="1345" h="43" extrusionOk="0">
                  <a:moveTo>
                    <a:pt x="0" y="1"/>
                  </a:moveTo>
                  <a:lnTo>
                    <a:pt x="0" y="43"/>
                  </a:lnTo>
                  <a:lnTo>
                    <a:pt x="1345" y="43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3">
              <a:extLst>
                <a:ext uri="{FF2B5EF4-FFF2-40B4-BE49-F238E27FC236}">
                  <a16:creationId xmlns:a16="http://schemas.microsoft.com/office/drawing/2014/main" id="{03ABD037-41B8-FBBE-A558-B641A07A9D12}"/>
                </a:ext>
              </a:extLst>
            </p:cNvPr>
            <p:cNvSpPr/>
            <p:nvPr/>
          </p:nvSpPr>
          <p:spPr>
            <a:xfrm>
              <a:off x="7854279" y="6320438"/>
              <a:ext cx="86339" cy="9528"/>
            </a:xfrm>
            <a:custGeom>
              <a:avLst/>
              <a:gdLst/>
              <a:ahLst/>
              <a:cxnLst/>
              <a:rect l="l" t="t" r="r" b="b"/>
              <a:pathLst>
                <a:path w="435" h="48" extrusionOk="0">
                  <a:moveTo>
                    <a:pt x="48" y="1"/>
                  </a:moveTo>
                  <a:lnTo>
                    <a:pt x="0" y="47"/>
                  </a:lnTo>
                  <a:lnTo>
                    <a:pt x="435" y="4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3">
              <a:extLst>
                <a:ext uri="{FF2B5EF4-FFF2-40B4-BE49-F238E27FC236}">
                  <a16:creationId xmlns:a16="http://schemas.microsoft.com/office/drawing/2014/main" id="{AFEF3335-31D1-06C3-E9D9-4937272040E1}"/>
                </a:ext>
              </a:extLst>
            </p:cNvPr>
            <p:cNvSpPr/>
            <p:nvPr/>
          </p:nvSpPr>
          <p:spPr>
            <a:xfrm>
              <a:off x="7925136" y="6250173"/>
              <a:ext cx="15481" cy="9329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46" y="0"/>
                  </a:moveTo>
                  <a:lnTo>
                    <a:pt x="1" y="47"/>
                  </a:lnTo>
                  <a:lnTo>
                    <a:pt x="78" y="4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3">
              <a:extLst>
                <a:ext uri="{FF2B5EF4-FFF2-40B4-BE49-F238E27FC236}">
                  <a16:creationId xmlns:a16="http://schemas.microsoft.com/office/drawing/2014/main" id="{B7E358CC-2A1D-B727-01A9-E4A681247DB8}"/>
                </a:ext>
              </a:extLst>
            </p:cNvPr>
            <p:cNvSpPr/>
            <p:nvPr/>
          </p:nvSpPr>
          <p:spPr>
            <a:xfrm>
              <a:off x="7871944" y="6303170"/>
              <a:ext cx="68674" cy="9131"/>
            </a:xfrm>
            <a:custGeom>
              <a:avLst/>
              <a:gdLst/>
              <a:ahLst/>
              <a:cxnLst/>
              <a:rect l="l" t="t" r="r" b="b"/>
              <a:pathLst>
                <a:path w="346" h="46" extrusionOk="0">
                  <a:moveTo>
                    <a:pt x="47" y="0"/>
                  </a:moveTo>
                  <a:lnTo>
                    <a:pt x="1" y="46"/>
                  </a:lnTo>
                  <a:lnTo>
                    <a:pt x="346" y="4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3">
              <a:extLst>
                <a:ext uri="{FF2B5EF4-FFF2-40B4-BE49-F238E27FC236}">
                  <a16:creationId xmlns:a16="http://schemas.microsoft.com/office/drawing/2014/main" id="{AE701F7D-586F-24D6-F08B-A56380A7B8FD}"/>
                </a:ext>
              </a:extLst>
            </p:cNvPr>
            <p:cNvSpPr/>
            <p:nvPr/>
          </p:nvSpPr>
          <p:spPr>
            <a:xfrm>
              <a:off x="7907472" y="6267640"/>
              <a:ext cx="33146" cy="9528"/>
            </a:xfrm>
            <a:custGeom>
              <a:avLst/>
              <a:gdLst/>
              <a:ahLst/>
              <a:cxnLst/>
              <a:rect l="l" t="t" r="r" b="b"/>
              <a:pathLst>
                <a:path w="167" h="48" extrusionOk="0">
                  <a:moveTo>
                    <a:pt x="48" y="1"/>
                  </a:moveTo>
                  <a:lnTo>
                    <a:pt x="0" y="47"/>
                  </a:lnTo>
                  <a:lnTo>
                    <a:pt x="167" y="4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3">
              <a:extLst>
                <a:ext uri="{FF2B5EF4-FFF2-40B4-BE49-F238E27FC236}">
                  <a16:creationId xmlns:a16="http://schemas.microsoft.com/office/drawing/2014/main" id="{49F4C526-E09D-8A90-6154-72F037C17F02}"/>
                </a:ext>
              </a:extLst>
            </p:cNvPr>
            <p:cNvSpPr/>
            <p:nvPr/>
          </p:nvSpPr>
          <p:spPr>
            <a:xfrm>
              <a:off x="7669295" y="6576490"/>
              <a:ext cx="277674" cy="8535"/>
            </a:xfrm>
            <a:custGeom>
              <a:avLst/>
              <a:gdLst/>
              <a:ahLst/>
              <a:cxnLst/>
              <a:rect l="l" t="t" r="r" b="b"/>
              <a:pathLst>
                <a:path w="1399" h="43" extrusionOk="0">
                  <a:moveTo>
                    <a:pt x="0" y="0"/>
                  </a:moveTo>
                  <a:cubicBezTo>
                    <a:pt x="1" y="6"/>
                    <a:pt x="1" y="11"/>
                    <a:pt x="3" y="16"/>
                  </a:cubicBezTo>
                  <a:lnTo>
                    <a:pt x="3" y="23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1398" y="43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3">
              <a:extLst>
                <a:ext uri="{FF2B5EF4-FFF2-40B4-BE49-F238E27FC236}">
                  <a16:creationId xmlns:a16="http://schemas.microsoft.com/office/drawing/2014/main" id="{D3F0B9EB-F053-449D-8054-463C07456F8A}"/>
                </a:ext>
              </a:extLst>
            </p:cNvPr>
            <p:cNvSpPr/>
            <p:nvPr/>
          </p:nvSpPr>
          <p:spPr>
            <a:xfrm>
              <a:off x="7667310" y="6558824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3">
              <a:extLst>
                <a:ext uri="{FF2B5EF4-FFF2-40B4-BE49-F238E27FC236}">
                  <a16:creationId xmlns:a16="http://schemas.microsoft.com/office/drawing/2014/main" id="{239CBE6C-640F-E6A6-08A9-1EE9CE637871}"/>
                </a:ext>
              </a:extLst>
            </p:cNvPr>
            <p:cNvSpPr/>
            <p:nvPr/>
          </p:nvSpPr>
          <p:spPr>
            <a:xfrm>
              <a:off x="7667310" y="654115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08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3">
              <a:extLst>
                <a:ext uri="{FF2B5EF4-FFF2-40B4-BE49-F238E27FC236}">
                  <a16:creationId xmlns:a16="http://schemas.microsoft.com/office/drawing/2014/main" id="{43DAC77D-1003-2757-8259-49F0CAF1467C}"/>
                </a:ext>
              </a:extLst>
            </p:cNvPr>
            <p:cNvSpPr/>
            <p:nvPr/>
          </p:nvSpPr>
          <p:spPr>
            <a:xfrm>
              <a:off x="7667310" y="6523493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3">
              <a:extLst>
                <a:ext uri="{FF2B5EF4-FFF2-40B4-BE49-F238E27FC236}">
                  <a16:creationId xmlns:a16="http://schemas.microsoft.com/office/drawing/2014/main" id="{69883DC6-EB4F-9508-7D10-F659EE0D3C57}"/>
                </a:ext>
              </a:extLst>
            </p:cNvPr>
            <p:cNvSpPr/>
            <p:nvPr/>
          </p:nvSpPr>
          <p:spPr>
            <a:xfrm>
              <a:off x="7669890" y="6506225"/>
              <a:ext cx="277475" cy="8535"/>
            </a:xfrm>
            <a:custGeom>
              <a:avLst/>
              <a:gdLst/>
              <a:ahLst/>
              <a:cxnLst/>
              <a:rect l="l" t="t" r="r" b="b"/>
              <a:pathLst>
                <a:path w="1398" h="43" extrusionOk="0">
                  <a:moveTo>
                    <a:pt x="42" y="0"/>
                  </a:moveTo>
                  <a:lnTo>
                    <a:pt x="0" y="42"/>
                  </a:lnTo>
                  <a:lnTo>
                    <a:pt x="1397" y="4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3">
              <a:extLst>
                <a:ext uri="{FF2B5EF4-FFF2-40B4-BE49-F238E27FC236}">
                  <a16:creationId xmlns:a16="http://schemas.microsoft.com/office/drawing/2014/main" id="{29EB2AA6-0545-297C-F5C0-D0E88508F18F}"/>
                </a:ext>
              </a:extLst>
            </p:cNvPr>
            <p:cNvSpPr/>
            <p:nvPr/>
          </p:nvSpPr>
          <p:spPr>
            <a:xfrm>
              <a:off x="7687158" y="6488361"/>
              <a:ext cx="259810" cy="8535"/>
            </a:xfrm>
            <a:custGeom>
              <a:avLst/>
              <a:gdLst/>
              <a:ahLst/>
              <a:cxnLst/>
              <a:rect l="l" t="t" r="r" b="b"/>
              <a:pathLst>
                <a:path w="1309" h="43" extrusionOk="0">
                  <a:moveTo>
                    <a:pt x="43" y="0"/>
                  </a:moveTo>
                  <a:lnTo>
                    <a:pt x="1" y="43"/>
                  </a:lnTo>
                  <a:lnTo>
                    <a:pt x="1308" y="43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3">
              <a:extLst>
                <a:ext uri="{FF2B5EF4-FFF2-40B4-BE49-F238E27FC236}">
                  <a16:creationId xmlns:a16="http://schemas.microsoft.com/office/drawing/2014/main" id="{20E021AF-5BBD-ABB4-852F-B00D761D290A}"/>
                </a:ext>
              </a:extLst>
            </p:cNvPr>
            <p:cNvSpPr/>
            <p:nvPr/>
          </p:nvSpPr>
          <p:spPr>
            <a:xfrm>
              <a:off x="7705021" y="6470695"/>
              <a:ext cx="242344" cy="8734"/>
            </a:xfrm>
            <a:custGeom>
              <a:avLst/>
              <a:gdLst/>
              <a:ahLst/>
              <a:cxnLst/>
              <a:rect l="l" t="t" r="r" b="b"/>
              <a:pathLst>
                <a:path w="1221" h="44" extrusionOk="0">
                  <a:moveTo>
                    <a:pt x="43" y="1"/>
                  </a:moveTo>
                  <a:lnTo>
                    <a:pt x="0" y="43"/>
                  </a:lnTo>
                  <a:lnTo>
                    <a:pt x="1218" y="43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3">
              <a:extLst>
                <a:ext uri="{FF2B5EF4-FFF2-40B4-BE49-F238E27FC236}">
                  <a16:creationId xmlns:a16="http://schemas.microsoft.com/office/drawing/2014/main" id="{80F0BC6A-D97F-F97A-D397-A6F1C0EB51C1}"/>
                </a:ext>
              </a:extLst>
            </p:cNvPr>
            <p:cNvSpPr/>
            <p:nvPr/>
          </p:nvSpPr>
          <p:spPr>
            <a:xfrm>
              <a:off x="7722488" y="6453228"/>
              <a:ext cx="224878" cy="8535"/>
            </a:xfrm>
            <a:custGeom>
              <a:avLst/>
              <a:gdLst/>
              <a:ahLst/>
              <a:cxnLst/>
              <a:rect l="l" t="t" r="r" b="b"/>
              <a:pathLst>
                <a:path w="1133" h="43" extrusionOk="0">
                  <a:moveTo>
                    <a:pt x="43" y="0"/>
                  </a:moveTo>
                  <a:lnTo>
                    <a:pt x="1" y="42"/>
                  </a:lnTo>
                  <a:lnTo>
                    <a:pt x="1132" y="42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3">
              <a:extLst>
                <a:ext uri="{FF2B5EF4-FFF2-40B4-BE49-F238E27FC236}">
                  <a16:creationId xmlns:a16="http://schemas.microsoft.com/office/drawing/2014/main" id="{8B52B242-25D2-6CD1-510A-7A207AF07B55}"/>
                </a:ext>
              </a:extLst>
            </p:cNvPr>
            <p:cNvSpPr/>
            <p:nvPr/>
          </p:nvSpPr>
          <p:spPr>
            <a:xfrm>
              <a:off x="7740351" y="6435364"/>
              <a:ext cx="206618" cy="8535"/>
            </a:xfrm>
            <a:custGeom>
              <a:avLst/>
              <a:gdLst/>
              <a:ahLst/>
              <a:cxnLst/>
              <a:rect l="l" t="t" r="r" b="b"/>
              <a:pathLst>
                <a:path w="1041" h="43" extrusionOk="0">
                  <a:moveTo>
                    <a:pt x="42" y="1"/>
                  </a:moveTo>
                  <a:lnTo>
                    <a:pt x="1" y="43"/>
                  </a:lnTo>
                  <a:lnTo>
                    <a:pt x="1040" y="43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3">
              <a:extLst>
                <a:ext uri="{FF2B5EF4-FFF2-40B4-BE49-F238E27FC236}">
                  <a16:creationId xmlns:a16="http://schemas.microsoft.com/office/drawing/2014/main" id="{1EC6F8EE-F03A-4F4D-D888-51C4B174D23E}"/>
                </a:ext>
              </a:extLst>
            </p:cNvPr>
            <p:cNvSpPr/>
            <p:nvPr/>
          </p:nvSpPr>
          <p:spPr>
            <a:xfrm>
              <a:off x="7758016" y="6417897"/>
              <a:ext cx="189350" cy="8535"/>
            </a:xfrm>
            <a:custGeom>
              <a:avLst/>
              <a:gdLst/>
              <a:ahLst/>
              <a:cxnLst/>
              <a:rect l="l" t="t" r="r" b="b"/>
              <a:pathLst>
                <a:path w="954" h="43" extrusionOk="0">
                  <a:moveTo>
                    <a:pt x="42" y="0"/>
                  </a:moveTo>
                  <a:lnTo>
                    <a:pt x="0" y="42"/>
                  </a:lnTo>
                  <a:lnTo>
                    <a:pt x="951" y="42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3">
              <a:extLst>
                <a:ext uri="{FF2B5EF4-FFF2-40B4-BE49-F238E27FC236}">
                  <a16:creationId xmlns:a16="http://schemas.microsoft.com/office/drawing/2014/main" id="{B0F693B7-D216-A66B-8B77-F432A417BA06}"/>
                </a:ext>
              </a:extLst>
            </p:cNvPr>
            <p:cNvSpPr/>
            <p:nvPr/>
          </p:nvSpPr>
          <p:spPr>
            <a:xfrm>
              <a:off x="7775482" y="6400430"/>
              <a:ext cx="171884" cy="8535"/>
            </a:xfrm>
            <a:custGeom>
              <a:avLst/>
              <a:gdLst/>
              <a:ahLst/>
              <a:cxnLst/>
              <a:rect l="l" t="t" r="r" b="b"/>
              <a:pathLst>
                <a:path w="866" h="43" extrusionOk="0">
                  <a:moveTo>
                    <a:pt x="43" y="1"/>
                  </a:moveTo>
                  <a:lnTo>
                    <a:pt x="1" y="43"/>
                  </a:lnTo>
                  <a:lnTo>
                    <a:pt x="865" y="43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3">
              <a:extLst>
                <a:ext uri="{FF2B5EF4-FFF2-40B4-BE49-F238E27FC236}">
                  <a16:creationId xmlns:a16="http://schemas.microsoft.com/office/drawing/2014/main" id="{737BC20F-CD55-D776-76D3-AE5E7C921921}"/>
                </a:ext>
              </a:extLst>
            </p:cNvPr>
            <p:cNvSpPr/>
            <p:nvPr/>
          </p:nvSpPr>
          <p:spPr>
            <a:xfrm>
              <a:off x="7793345" y="6382566"/>
              <a:ext cx="153624" cy="8734"/>
            </a:xfrm>
            <a:custGeom>
              <a:avLst/>
              <a:gdLst/>
              <a:ahLst/>
              <a:cxnLst/>
              <a:rect l="l" t="t" r="r" b="b"/>
              <a:pathLst>
                <a:path w="774" h="44" extrusionOk="0">
                  <a:moveTo>
                    <a:pt x="40" y="1"/>
                  </a:moveTo>
                  <a:lnTo>
                    <a:pt x="0" y="43"/>
                  </a:lnTo>
                  <a:lnTo>
                    <a:pt x="773" y="43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3">
              <a:extLst>
                <a:ext uri="{FF2B5EF4-FFF2-40B4-BE49-F238E27FC236}">
                  <a16:creationId xmlns:a16="http://schemas.microsoft.com/office/drawing/2014/main" id="{E7F201E7-711B-2881-69AD-EC3F568FE2CD}"/>
                </a:ext>
              </a:extLst>
            </p:cNvPr>
            <p:cNvSpPr/>
            <p:nvPr/>
          </p:nvSpPr>
          <p:spPr>
            <a:xfrm>
              <a:off x="7810613" y="6365098"/>
              <a:ext cx="136753" cy="8535"/>
            </a:xfrm>
            <a:custGeom>
              <a:avLst/>
              <a:gdLst/>
              <a:ahLst/>
              <a:cxnLst/>
              <a:rect l="l" t="t" r="r" b="b"/>
              <a:pathLst>
                <a:path w="689" h="43" extrusionOk="0">
                  <a:moveTo>
                    <a:pt x="43" y="0"/>
                  </a:moveTo>
                  <a:lnTo>
                    <a:pt x="1" y="43"/>
                  </a:lnTo>
                  <a:lnTo>
                    <a:pt x="688" y="4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3">
              <a:extLst>
                <a:ext uri="{FF2B5EF4-FFF2-40B4-BE49-F238E27FC236}">
                  <a16:creationId xmlns:a16="http://schemas.microsoft.com/office/drawing/2014/main" id="{0693441D-9F2D-2E10-CBC3-7D8CD84A7D3A}"/>
                </a:ext>
              </a:extLst>
            </p:cNvPr>
            <p:cNvSpPr/>
            <p:nvPr/>
          </p:nvSpPr>
          <p:spPr>
            <a:xfrm>
              <a:off x="7828278" y="6347433"/>
              <a:ext cx="119088" cy="8535"/>
            </a:xfrm>
            <a:custGeom>
              <a:avLst/>
              <a:gdLst/>
              <a:ahLst/>
              <a:cxnLst/>
              <a:rect l="l" t="t" r="r" b="b"/>
              <a:pathLst>
                <a:path w="600" h="43" extrusionOk="0">
                  <a:moveTo>
                    <a:pt x="43" y="1"/>
                  </a:moveTo>
                  <a:lnTo>
                    <a:pt x="0" y="43"/>
                  </a:lnTo>
                  <a:lnTo>
                    <a:pt x="599" y="43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3">
              <a:extLst>
                <a:ext uri="{FF2B5EF4-FFF2-40B4-BE49-F238E27FC236}">
                  <a16:creationId xmlns:a16="http://schemas.microsoft.com/office/drawing/2014/main" id="{9FA9B478-980A-23FC-1922-55C29CBD3FDE}"/>
                </a:ext>
              </a:extLst>
            </p:cNvPr>
            <p:cNvSpPr/>
            <p:nvPr/>
          </p:nvSpPr>
          <p:spPr>
            <a:xfrm>
              <a:off x="7845943" y="6329767"/>
              <a:ext cx="101423" cy="8535"/>
            </a:xfrm>
            <a:custGeom>
              <a:avLst/>
              <a:gdLst/>
              <a:ahLst/>
              <a:cxnLst/>
              <a:rect l="l" t="t" r="r" b="b"/>
              <a:pathLst>
                <a:path w="511" h="43" extrusionOk="0">
                  <a:moveTo>
                    <a:pt x="42" y="0"/>
                  </a:moveTo>
                  <a:lnTo>
                    <a:pt x="0" y="42"/>
                  </a:lnTo>
                  <a:lnTo>
                    <a:pt x="508" y="42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3">
              <a:extLst>
                <a:ext uri="{FF2B5EF4-FFF2-40B4-BE49-F238E27FC236}">
                  <a16:creationId xmlns:a16="http://schemas.microsoft.com/office/drawing/2014/main" id="{5A889C5E-1A56-04B3-4872-FC685ED80922}"/>
                </a:ext>
              </a:extLst>
            </p:cNvPr>
            <p:cNvSpPr/>
            <p:nvPr/>
          </p:nvSpPr>
          <p:spPr>
            <a:xfrm>
              <a:off x="7863607" y="6312102"/>
              <a:ext cx="83759" cy="8535"/>
            </a:xfrm>
            <a:custGeom>
              <a:avLst/>
              <a:gdLst/>
              <a:ahLst/>
              <a:cxnLst/>
              <a:rect l="l" t="t" r="r" b="b"/>
              <a:pathLst>
                <a:path w="422" h="43" extrusionOk="0">
                  <a:moveTo>
                    <a:pt x="43" y="1"/>
                  </a:moveTo>
                  <a:lnTo>
                    <a:pt x="1" y="43"/>
                  </a:lnTo>
                  <a:lnTo>
                    <a:pt x="421" y="43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3">
              <a:extLst>
                <a:ext uri="{FF2B5EF4-FFF2-40B4-BE49-F238E27FC236}">
                  <a16:creationId xmlns:a16="http://schemas.microsoft.com/office/drawing/2014/main" id="{49C8A52C-FC97-AD40-24CD-C35E572F50F0}"/>
                </a:ext>
              </a:extLst>
            </p:cNvPr>
            <p:cNvSpPr/>
            <p:nvPr/>
          </p:nvSpPr>
          <p:spPr>
            <a:xfrm>
              <a:off x="7881272" y="6294635"/>
              <a:ext cx="66094" cy="8734"/>
            </a:xfrm>
            <a:custGeom>
              <a:avLst/>
              <a:gdLst/>
              <a:ahLst/>
              <a:cxnLst/>
              <a:rect l="l" t="t" r="r" b="b"/>
              <a:pathLst>
                <a:path w="333" h="44" extrusionOk="0">
                  <a:moveTo>
                    <a:pt x="42" y="1"/>
                  </a:moveTo>
                  <a:lnTo>
                    <a:pt x="0" y="43"/>
                  </a:lnTo>
                  <a:lnTo>
                    <a:pt x="330" y="43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3">
              <a:extLst>
                <a:ext uri="{FF2B5EF4-FFF2-40B4-BE49-F238E27FC236}">
                  <a16:creationId xmlns:a16="http://schemas.microsoft.com/office/drawing/2014/main" id="{A598E064-1B66-9BD8-0E78-94CA5D1C0F74}"/>
                </a:ext>
              </a:extLst>
            </p:cNvPr>
            <p:cNvSpPr/>
            <p:nvPr/>
          </p:nvSpPr>
          <p:spPr>
            <a:xfrm>
              <a:off x="7898937" y="6276969"/>
              <a:ext cx="48429" cy="8535"/>
            </a:xfrm>
            <a:custGeom>
              <a:avLst/>
              <a:gdLst/>
              <a:ahLst/>
              <a:cxnLst/>
              <a:rect l="l" t="t" r="r" b="b"/>
              <a:pathLst>
                <a:path w="244" h="43" extrusionOk="0">
                  <a:moveTo>
                    <a:pt x="43" y="0"/>
                  </a:moveTo>
                  <a:lnTo>
                    <a:pt x="1" y="43"/>
                  </a:lnTo>
                  <a:lnTo>
                    <a:pt x="243" y="4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3">
              <a:extLst>
                <a:ext uri="{FF2B5EF4-FFF2-40B4-BE49-F238E27FC236}">
                  <a16:creationId xmlns:a16="http://schemas.microsoft.com/office/drawing/2014/main" id="{B3F3DA1D-330E-6E9E-DDE6-43EBDC22C158}"/>
                </a:ext>
              </a:extLst>
            </p:cNvPr>
            <p:cNvSpPr/>
            <p:nvPr/>
          </p:nvSpPr>
          <p:spPr>
            <a:xfrm>
              <a:off x="7916800" y="6259304"/>
              <a:ext cx="30169" cy="8535"/>
            </a:xfrm>
            <a:custGeom>
              <a:avLst/>
              <a:gdLst/>
              <a:ahLst/>
              <a:cxnLst/>
              <a:rect l="l" t="t" r="r" b="b"/>
              <a:pathLst>
                <a:path w="152" h="43" extrusionOk="0">
                  <a:moveTo>
                    <a:pt x="43" y="1"/>
                  </a:moveTo>
                  <a:lnTo>
                    <a:pt x="1" y="43"/>
                  </a:lnTo>
                  <a:lnTo>
                    <a:pt x="151" y="43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3">
              <a:extLst>
                <a:ext uri="{FF2B5EF4-FFF2-40B4-BE49-F238E27FC236}">
                  <a16:creationId xmlns:a16="http://schemas.microsoft.com/office/drawing/2014/main" id="{51F07707-4318-78CB-7729-868B1C5D15C3}"/>
                </a:ext>
              </a:extLst>
            </p:cNvPr>
            <p:cNvSpPr/>
            <p:nvPr/>
          </p:nvSpPr>
          <p:spPr>
            <a:xfrm>
              <a:off x="7934267" y="6241836"/>
              <a:ext cx="13100" cy="8535"/>
            </a:xfrm>
            <a:custGeom>
              <a:avLst/>
              <a:gdLst/>
              <a:ahLst/>
              <a:cxnLst/>
              <a:rect l="l" t="t" r="r" b="b"/>
              <a:pathLst>
                <a:path w="66" h="43" extrusionOk="0">
                  <a:moveTo>
                    <a:pt x="42" y="0"/>
                  </a:moveTo>
                  <a:lnTo>
                    <a:pt x="0" y="42"/>
                  </a:lnTo>
                  <a:lnTo>
                    <a:pt x="65" y="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3">
              <a:extLst>
                <a:ext uri="{FF2B5EF4-FFF2-40B4-BE49-F238E27FC236}">
                  <a16:creationId xmlns:a16="http://schemas.microsoft.com/office/drawing/2014/main" id="{81353A98-6008-F9BC-3BC8-9E540A2F50A2}"/>
                </a:ext>
              </a:extLst>
            </p:cNvPr>
            <p:cNvSpPr/>
            <p:nvPr/>
          </p:nvSpPr>
          <p:spPr>
            <a:xfrm>
              <a:off x="7659966" y="6592965"/>
              <a:ext cx="300102" cy="97260"/>
            </a:xfrm>
            <a:custGeom>
              <a:avLst/>
              <a:gdLst/>
              <a:ahLst/>
              <a:cxnLst/>
              <a:rect l="l" t="t" r="r" b="b"/>
              <a:pathLst>
                <a:path w="1512" h="490" extrusionOk="0">
                  <a:moveTo>
                    <a:pt x="42" y="1"/>
                  </a:moveTo>
                  <a:lnTo>
                    <a:pt x="42" y="2"/>
                  </a:lnTo>
                  <a:cubicBezTo>
                    <a:pt x="41" y="4"/>
                    <a:pt x="41" y="6"/>
                    <a:pt x="40" y="8"/>
                  </a:cubicBezTo>
                  <a:cubicBezTo>
                    <a:pt x="40" y="9"/>
                    <a:pt x="38" y="11"/>
                    <a:pt x="38" y="11"/>
                  </a:cubicBezTo>
                  <a:cubicBezTo>
                    <a:pt x="36" y="13"/>
                    <a:pt x="35" y="14"/>
                    <a:pt x="35" y="18"/>
                  </a:cubicBezTo>
                  <a:lnTo>
                    <a:pt x="31" y="25"/>
                  </a:lnTo>
                  <a:cubicBezTo>
                    <a:pt x="30" y="27"/>
                    <a:pt x="30" y="28"/>
                    <a:pt x="28" y="29"/>
                  </a:cubicBezTo>
                  <a:lnTo>
                    <a:pt x="28" y="30"/>
                  </a:lnTo>
                  <a:cubicBezTo>
                    <a:pt x="23" y="39"/>
                    <a:pt x="17" y="46"/>
                    <a:pt x="10" y="53"/>
                  </a:cubicBezTo>
                  <a:lnTo>
                    <a:pt x="1" y="62"/>
                  </a:lnTo>
                  <a:cubicBezTo>
                    <a:pt x="12" y="72"/>
                    <a:pt x="27" y="80"/>
                    <a:pt x="43" y="80"/>
                  </a:cubicBezTo>
                  <a:lnTo>
                    <a:pt x="450" y="80"/>
                  </a:lnTo>
                  <a:lnTo>
                    <a:pt x="450" y="315"/>
                  </a:lnTo>
                  <a:lnTo>
                    <a:pt x="450" y="326"/>
                  </a:lnTo>
                  <a:cubicBezTo>
                    <a:pt x="450" y="377"/>
                    <a:pt x="492" y="420"/>
                    <a:pt x="545" y="420"/>
                  </a:cubicBezTo>
                  <a:lnTo>
                    <a:pt x="605" y="420"/>
                  </a:lnTo>
                  <a:lnTo>
                    <a:pt x="605" y="489"/>
                  </a:lnTo>
                  <a:lnTo>
                    <a:pt x="885" y="489"/>
                  </a:lnTo>
                  <a:lnTo>
                    <a:pt x="885" y="420"/>
                  </a:lnTo>
                  <a:lnTo>
                    <a:pt x="944" y="420"/>
                  </a:lnTo>
                  <a:cubicBezTo>
                    <a:pt x="996" y="420"/>
                    <a:pt x="1039" y="378"/>
                    <a:pt x="1039" y="326"/>
                  </a:cubicBezTo>
                  <a:lnTo>
                    <a:pt x="1039" y="315"/>
                  </a:lnTo>
                  <a:lnTo>
                    <a:pt x="1039" y="80"/>
                  </a:lnTo>
                  <a:lnTo>
                    <a:pt x="1449" y="80"/>
                  </a:lnTo>
                  <a:cubicBezTo>
                    <a:pt x="1482" y="80"/>
                    <a:pt x="1512" y="51"/>
                    <a:pt x="1512" y="17"/>
                  </a:cubicBezTo>
                  <a:lnTo>
                    <a:pt x="1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3">
              <a:extLst>
                <a:ext uri="{FF2B5EF4-FFF2-40B4-BE49-F238E27FC236}">
                  <a16:creationId xmlns:a16="http://schemas.microsoft.com/office/drawing/2014/main" id="{DACCA9A4-0206-60DB-DC81-9C1BD6E5EFC0}"/>
                </a:ext>
              </a:extLst>
            </p:cNvPr>
            <p:cNvSpPr/>
            <p:nvPr/>
          </p:nvSpPr>
          <p:spPr>
            <a:xfrm>
              <a:off x="7472005" y="5947278"/>
              <a:ext cx="73438" cy="84160"/>
            </a:xfrm>
            <a:custGeom>
              <a:avLst/>
              <a:gdLst/>
              <a:ahLst/>
              <a:cxnLst/>
              <a:rect l="l" t="t" r="r" b="b"/>
              <a:pathLst>
                <a:path w="370" h="424" extrusionOk="0">
                  <a:moveTo>
                    <a:pt x="229" y="0"/>
                  </a:moveTo>
                  <a:lnTo>
                    <a:pt x="1" y="229"/>
                  </a:lnTo>
                  <a:lnTo>
                    <a:pt x="194" y="423"/>
                  </a:lnTo>
                  <a:lnTo>
                    <a:pt x="370" y="249"/>
                  </a:lnTo>
                  <a:cubicBezTo>
                    <a:pt x="315" y="170"/>
                    <a:pt x="270" y="86"/>
                    <a:pt x="22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3">
              <a:extLst>
                <a:ext uri="{FF2B5EF4-FFF2-40B4-BE49-F238E27FC236}">
                  <a16:creationId xmlns:a16="http://schemas.microsoft.com/office/drawing/2014/main" id="{2FD3CC53-9F60-9B71-3C42-4B8535FBDAF0}"/>
                </a:ext>
              </a:extLst>
            </p:cNvPr>
            <p:cNvSpPr/>
            <p:nvPr/>
          </p:nvSpPr>
          <p:spPr>
            <a:xfrm>
              <a:off x="7212988" y="6216033"/>
              <a:ext cx="42475" cy="42477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33" y="0"/>
                  </a:moveTo>
                  <a:lnTo>
                    <a:pt x="0" y="33"/>
                  </a:lnTo>
                  <a:lnTo>
                    <a:pt x="181" y="213"/>
                  </a:lnTo>
                  <a:lnTo>
                    <a:pt x="213" y="18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3">
              <a:extLst>
                <a:ext uri="{FF2B5EF4-FFF2-40B4-BE49-F238E27FC236}">
                  <a16:creationId xmlns:a16="http://schemas.microsoft.com/office/drawing/2014/main" id="{93F57E19-44A8-09EC-4BF4-2591C1459D63}"/>
                </a:ext>
              </a:extLst>
            </p:cNvPr>
            <p:cNvSpPr/>
            <p:nvPr/>
          </p:nvSpPr>
          <p:spPr>
            <a:xfrm>
              <a:off x="7374948" y="6055455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3">
              <a:extLst>
                <a:ext uri="{FF2B5EF4-FFF2-40B4-BE49-F238E27FC236}">
                  <a16:creationId xmlns:a16="http://schemas.microsoft.com/office/drawing/2014/main" id="{2C6674AB-B377-0176-69C4-01C936129AAE}"/>
                </a:ext>
              </a:extLst>
            </p:cNvPr>
            <p:cNvSpPr/>
            <p:nvPr/>
          </p:nvSpPr>
          <p:spPr>
            <a:xfrm>
              <a:off x="7312625" y="6116192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1"/>
                  </a:lnTo>
                  <a:lnTo>
                    <a:pt x="301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3">
              <a:extLst>
                <a:ext uri="{FF2B5EF4-FFF2-40B4-BE49-F238E27FC236}">
                  <a16:creationId xmlns:a16="http://schemas.microsoft.com/office/drawing/2014/main" id="{4A1011E0-6381-18A0-FDA5-4DA1D31ADAA9}"/>
                </a:ext>
              </a:extLst>
            </p:cNvPr>
            <p:cNvSpPr/>
            <p:nvPr/>
          </p:nvSpPr>
          <p:spPr>
            <a:xfrm>
              <a:off x="7300121" y="6129491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1"/>
                  </a:moveTo>
                  <a:lnTo>
                    <a:pt x="1" y="33"/>
                  </a:lnTo>
                  <a:lnTo>
                    <a:pt x="268" y="299"/>
                  </a:lnTo>
                  <a:lnTo>
                    <a:pt x="300" y="26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3">
              <a:extLst>
                <a:ext uri="{FF2B5EF4-FFF2-40B4-BE49-F238E27FC236}">
                  <a16:creationId xmlns:a16="http://schemas.microsoft.com/office/drawing/2014/main" id="{72B79246-03B3-21D1-C627-DF0DC2BA9A63}"/>
                </a:ext>
              </a:extLst>
            </p:cNvPr>
            <p:cNvSpPr/>
            <p:nvPr/>
          </p:nvSpPr>
          <p:spPr>
            <a:xfrm>
              <a:off x="7287815" y="6143386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2" y="1"/>
                  </a:moveTo>
                  <a:lnTo>
                    <a:pt x="1" y="33"/>
                  </a:lnTo>
                  <a:lnTo>
                    <a:pt x="266" y="300"/>
                  </a:lnTo>
                  <a:lnTo>
                    <a:pt x="299" y="26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3">
              <a:extLst>
                <a:ext uri="{FF2B5EF4-FFF2-40B4-BE49-F238E27FC236}">
                  <a16:creationId xmlns:a16="http://schemas.microsoft.com/office/drawing/2014/main" id="{3B156719-FB49-F83B-A62A-B1271E9BCA2E}"/>
                </a:ext>
              </a:extLst>
            </p:cNvPr>
            <p:cNvSpPr/>
            <p:nvPr/>
          </p:nvSpPr>
          <p:spPr>
            <a:xfrm>
              <a:off x="7437271" y="5992533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4"/>
                  </a:lnTo>
                  <a:lnTo>
                    <a:pt x="266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3">
              <a:extLst>
                <a:ext uri="{FF2B5EF4-FFF2-40B4-BE49-F238E27FC236}">
                  <a16:creationId xmlns:a16="http://schemas.microsoft.com/office/drawing/2014/main" id="{E6E4CEF1-4454-FEAF-D2A2-9A20342A7545}"/>
                </a:ext>
              </a:extLst>
            </p:cNvPr>
            <p:cNvSpPr/>
            <p:nvPr/>
          </p:nvSpPr>
          <p:spPr>
            <a:xfrm>
              <a:off x="7362643" y="6067563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5"/>
                  </a:lnTo>
                  <a:lnTo>
                    <a:pt x="266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3">
              <a:extLst>
                <a:ext uri="{FF2B5EF4-FFF2-40B4-BE49-F238E27FC236}">
                  <a16:creationId xmlns:a16="http://schemas.microsoft.com/office/drawing/2014/main" id="{92146236-4E46-156F-C203-7CCF15720850}"/>
                </a:ext>
              </a:extLst>
            </p:cNvPr>
            <p:cNvSpPr/>
            <p:nvPr/>
          </p:nvSpPr>
          <p:spPr>
            <a:xfrm>
              <a:off x="7424568" y="6002458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7" y="301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3">
              <a:extLst>
                <a:ext uri="{FF2B5EF4-FFF2-40B4-BE49-F238E27FC236}">
                  <a16:creationId xmlns:a16="http://schemas.microsoft.com/office/drawing/2014/main" id="{D7AE6321-0B3E-B674-F706-20ACE031CB44}"/>
                </a:ext>
              </a:extLst>
            </p:cNvPr>
            <p:cNvSpPr/>
            <p:nvPr/>
          </p:nvSpPr>
          <p:spPr>
            <a:xfrm>
              <a:off x="7337435" y="6090587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3">
              <a:extLst>
                <a:ext uri="{FF2B5EF4-FFF2-40B4-BE49-F238E27FC236}">
                  <a16:creationId xmlns:a16="http://schemas.microsoft.com/office/drawing/2014/main" id="{15B099C8-2BC3-CADF-C180-DE54CA055AE2}"/>
                </a:ext>
              </a:extLst>
            </p:cNvPr>
            <p:cNvSpPr/>
            <p:nvPr/>
          </p:nvSpPr>
          <p:spPr>
            <a:xfrm>
              <a:off x="7412263" y="601536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1" y="2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3">
              <a:extLst>
                <a:ext uri="{FF2B5EF4-FFF2-40B4-BE49-F238E27FC236}">
                  <a16:creationId xmlns:a16="http://schemas.microsoft.com/office/drawing/2014/main" id="{A2DD6569-4176-F040-9D75-59361254AAC3}"/>
                </a:ext>
              </a:extLst>
            </p:cNvPr>
            <p:cNvSpPr/>
            <p:nvPr/>
          </p:nvSpPr>
          <p:spPr>
            <a:xfrm>
              <a:off x="7349741" y="607709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3">
              <a:extLst>
                <a:ext uri="{FF2B5EF4-FFF2-40B4-BE49-F238E27FC236}">
                  <a16:creationId xmlns:a16="http://schemas.microsoft.com/office/drawing/2014/main" id="{23D85A78-78FE-3984-22E2-D75BDA8557CE}"/>
                </a:ext>
              </a:extLst>
            </p:cNvPr>
            <p:cNvSpPr/>
            <p:nvPr/>
          </p:nvSpPr>
          <p:spPr>
            <a:xfrm>
              <a:off x="7399758" y="602865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299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3">
              <a:extLst>
                <a:ext uri="{FF2B5EF4-FFF2-40B4-BE49-F238E27FC236}">
                  <a16:creationId xmlns:a16="http://schemas.microsoft.com/office/drawing/2014/main" id="{444C7847-D525-0009-6A2E-7D30DF135F31}"/>
                </a:ext>
              </a:extLst>
            </p:cNvPr>
            <p:cNvSpPr/>
            <p:nvPr/>
          </p:nvSpPr>
          <p:spPr>
            <a:xfrm>
              <a:off x="7387254" y="6041163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3">
              <a:extLst>
                <a:ext uri="{FF2B5EF4-FFF2-40B4-BE49-F238E27FC236}">
                  <a16:creationId xmlns:a16="http://schemas.microsoft.com/office/drawing/2014/main" id="{B5F8D680-F393-BA70-1796-C9ECBDA21AC8}"/>
                </a:ext>
              </a:extLst>
            </p:cNvPr>
            <p:cNvSpPr/>
            <p:nvPr/>
          </p:nvSpPr>
          <p:spPr>
            <a:xfrm>
              <a:off x="7325130" y="6104283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3">
              <a:extLst>
                <a:ext uri="{FF2B5EF4-FFF2-40B4-BE49-F238E27FC236}">
                  <a16:creationId xmlns:a16="http://schemas.microsoft.com/office/drawing/2014/main" id="{000F1271-E320-5780-7137-F059868F7616}"/>
                </a:ext>
              </a:extLst>
            </p:cNvPr>
            <p:cNvSpPr/>
            <p:nvPr/>
          </p:nvSpPr>
          <p:spPr>
            <a:xfrm>
              <a:off x="7275113" y="6151921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3">
              <a:extLst>
                <a:ext uri="{FF2B5EF4-FFF2-40B4-BE49-F238E27FC236}">
                  <a16:creationId xmlns:a16="http://schemas.microsoft.com/office/drawing/2014/main" id="{4579EE8D-A6CC-6F05-A61B-189F06B5BBC4}"/>
                </a:ext>
              </a:extLst>
            </p:cNvPr>
            <p:cNvSpPr/>
            <p:nvPr/>
          </p:nvSpPr>
          <p:spPr>
            <a:xfrm>
              <a:off x="7164360" y="6265655"/>
              <a:ext cx="53590" cy="58753"/>
            </a:xfrm>
            <a:custGeom>
              <a:avLst/>
              <a:gdLst/>
              <a:ahLst/>
              <a:cxnLst/>
              <a:rect l="l" t="t" r="r" b="b"/>
              <a:pathLst>
                <a:path w="270" h="296" extrusionOk="0">
                  <a:moveTo>
                    <a:pt x="29" y="0"/>
                  </a:moveTo>
                  <a:lnTo>
                    <a:pt x="0" y="29"/>
                  </a:lnTo>
                  <a:lnTo>
                    <a:pt x="266" y="296"/>
                  </a:lnTo>
                  <a:lnTo>
                    <a:pt x="269" y="293"/>
                  </a:lnTo>
                  <a:lnTo>
                    <a:pt x="165" y="189"/>
                  </a:lnTo>
                  <a:cubicBezTo>
                    <a:pt x="153" y="177"/>
                    <a:pt x="145" y="164"/>
                    <a:pt x="139" y="150"/>
                  </a:cubicBezTo>
                  <a:cubicBezTo>
                    <a:pt x="137" y="149"/>
                    <a:pt x="135" y="147"/>
                    <a:pt x="135" y="145"/>
                  </a:cubicBezTo>
                  <a:cubicBezTo>
                    <a:pt x="130" y="132"/>
                    <a:pt x="127" y="117"/>
                    <a:pt x="125" y="103"/>
                  </a:cubicBezTo>
                  <a:cubicBezTo>
                    <a:pt x="125" y="101"/>
                    <a:pt x="125" y="97"/>
                    <a:pt x="124" y="95"/>
                  </a:cubicBezTo>
                  <a:lnTo>
                    <a:pt x="124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3">
              <a:extLst>
                <a:ext uri="{FF2B5EF4-FFF2-40B4-BE49-F238E27FC236}">
                  <a16:creationId xmlns:a16="http://schemas.microsoft.com/office/drawing/2014/main" id="{314B4B79-FE07-D438-52FC-037A4EFBCDD0}"/>
                </a:ext>
              </a:extLst>
            </p:cNvPr>
            <p:cNvSpPr/>
            <p:nvPr/>
          </p:nvSpPr>
          <p:spPr>
            <a:xfrm>
              <a:off x="7449974" y="5978242"/>
              <a:ext cx="60536" cy="60539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38" y="0"/>
                  </a:moveTo>
                  <a:lnTo>
                    <a:pt x="1" y="37"/>
                  </a:lnTo>
                  <a:lnTo>
                    <a:pt x="268" y="304"/>
                  </a:lnTo>
                  <a:lnTo>
                    <a:pt x="305" y="267"/>
                  </a:lnTo>
                  <a:lnTo>
                    <a:pt x="110" y="7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3">
              <a:extLst>
                <a:ext uri="{FF2B5EF4-FFF2-40B4-BE49-F238E27FC236}">
                  <a16:creationId xmlns:a16="http://schemas.microsoft.com/office/drawing/2014/main" id="{01E23D74-410A-5228-1A19-28419C1878DA}"/>
                </a:ext>
              </a:extLst>
            </p:cNvPr>
            <p:cNvSpPr/>
            <p:nvPr/>
          </p:nvSpPr>
          <p:spPr>
            <a:xfrm>
              <a:off x="7165551" y="6255135"/>
              <a:ext cx="24612" cy="29377"/>
            </a:xfrm>
            <a:custGeom>
              <a:avLst/>
              <a:gdLst/>
              <a:ahLst/>
              <a:cxnLst/>
              <a:rect l="l" t="t" r="r" b="b"/>
              <a:pathLst>
                <a:path w="124" h="148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117" y="147"/>
                  </a:lnTo>
                  <a:lnTo>
                    <a:pt x="117" y="143"/>
                  </a:lnTo>
                  <a:lnTo>
                    <a:pt x="117" y="128"/>
                  </a:lnTo>
                  <a:lnTo>
                    <a:pt x="117" y="124"/>
                  </a:lnTo>
                  <a:cubicBezTo>
                    <a:pt x="117" y="119"/>
                    <a:pt x="118" y="112"/>
                    <a:pt x="119" y="107"/>
                  </a:cubicBezTo>
                  <a:cubicBezTo>
                    <a:pt x="119" y="105"/>
                    <a:pt x="121" y="103"/>
                    <a:pt x="121" y="101"/>
                  </a:cubicBezTo>
                  <a:cubicBezTo>
                    <a:pt x="121" y="98"/>
                    <a:pt x="122" y="97"/>
                    <a:pt x="123" y="95"/>
                  </a:cubicBezTo>
                  <a:lnTo>
                    <a:pt x="52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3">
              <a:extLst>
                <a:ext uri="{FF2B5EF4-FFF2-40B4-BE49-F238E27FC236}">
                  <a16:creationId xmlns:a16="http://schemas.microsoft.com/office/drawing/2014/main" id="{E0364379-D246-5A27-8BE3-D19BF6424D6C}"/>
                </a:ext>
              </a:extLst>
            </p:cNvPr>
            <p:cNvSpPr/>
            <p:nvPr/>
          </p:nvSpPr>
          <p:spPr>
            <a:xfrm>
              <a:off x="7178254" y="6242630"/>
              <a:ext cx="22428" cy="23025"/>
            </a:xfrm>
            <a:custGeom>
              <a:avLst/>
              <a:gdLst/>
              <a:ahLst/>
              <a:cxnLst/>
              <a:rect l="l" t="t" r="r" b="b"/>
              <a:pathLst>
                <a:path w="113" h="116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4" y="115"/>
                  </a:lnTo>
                  <a:cubicBezTo>
                    <a:pt x="89" y="110"/>
                    <a:pt x="91" y="106"/>
                    <a:pt x="96" y="101"/>
                  </a:cubicBezTo>
                  <a:lnTo>
                    <a:pt x="113" y="84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3">
              <a:extLst>
                <a:ext uri="{FF2B5EF4-FFF2-40B4-BE49-F238E27FC236}">
                  <a16:creationId xmlns:a16="http://schemas.microsoft.com/office/drawing/2014/main" id="{DA49EF9A-AA49-D3B6-819A-D1162D3C49E2}"/>
                </a:ext>
              </a:extLst>
            </p:cNvPr>
            <p:cNvSpPr/>
            <p:nvPr/>
          </p:nvSpPr>
          <p:spPr>
            <a:xfrm>
              <a:off x="7190560" y="6230324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0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2" y="114"/>
                  </a:lnTo>
                  <a:lnTo>
                    <a:pt x="113" y="83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3">
              <a:extLst>
                <a:ext uri="{FF2B5EF4-FFF2-40B4-BE49-F238E27FC236}">
                  <a16:creationId xmlns:a16="http://schemas.microsoft.com/office/drawing/2014/main" id="{FC0169E0-948D-757D-29FD-58805F191218}"/>
                </a:ext>
              </a:extLst>
            </p:cNvPr>
            <p:cNvSpPr/>
            <p:nvPr/>
          </p:nvSpPr>
          <p:spPr>
            <a:xfrm>
              <a:off x="7203064" y="6217621"/>
              <a:ext cx="46444" cy="47042"/>
            </a:xfrm>
            <a:custGeom>
              <a:avLst/>
              <a:gdLst/>
              <a:ahLst/>
              <a:cxnLst/>
              <a:rect l="l" t="t" r="r" b="b"/>
              <a:pathLst>
                <a:path w="234" h="237" extrusionOk="0">
                  <a:moveTo>
                    <a:pt x="29" y="1"/>
                  </a:moveTo>
                  <a:lnTo>
                    <a:pt x="0" y="31"/>
                  </a:lnTo>
                  <a:lnTo>
                    <a:pt x="23" y="54"/>
                  </a:lnTo>
                  <a:lnTo>
                    <a:pt x="203" y="236"/>
                  </a:lnTo>
                  <a:lnTo>
                    <a:pt x="234" y="205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3">
              <a:extLst>
                <a:ext uri="{FF2B5EF4-FFF2-40B4-BE49-F238E27FC236}">
                  <a16:creationId xmlns:a16="http://schemas.microsoft.com/office/drawing/2014/main" id="{00EDF968-5F20-2B0F-5F6B-E1C8D68A58A4}"/>
                </a:ext>
              </a:extLst>
            </p:cNvPr>
            <p:cNvSpPr/>
            <p:nvPr/>
          </p:nvSpPr>
          <p:spPr>
            <a:xfrm>
              <a:off x="7215171" y="6205314"/>
              <a:ext cx="46047" cy="46645"/>
            </a:xfrm>
            <a:custGeom>
              <a:avLst/>
              <a:gdLst/>
              <a:ahLst/>
              <a:cxnLst/>
              <a:rect l="l" t="t" r="r" b="b"/>
              <a:pathLst>
                <a:path w="232" h="235" extrusionOk="0">
                  <a:moveTo>
                    <a:pt x="31" y="1"/>
                  </a:moveTo>
                  <a:lnTo>
                    <a:pt x="1" y="30"/>
                  </a:lnTo>
                  <a:lnTo>
                    <a:pt x="25" y="53"/>
                  </a:lnTo>
                  <a:lnTo>
                    <a:pt x="205" y="235"/>
                  </a:lnTo>
                  <a:lnTo>
                    <a:pt x="232" y="208"/>
                  </a:lnTo>
                  <a:lnTo>
                    <a:pt x="111" y="87"/>
                  </a:lnTo>
                  <a:lnTo>
                    <a:pt x="115" y="84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3">
              <a:extLst>
                <a:ext uri="{FF2B5EF4-FFF2-40B4-BE49-F238E27FC236}">
                  <a16:creationId xmlns:a16="http://schemas.microsoft.com/office/drawing/2014/main" id="{73F62F80-2D4A-15B8-E976-565AF9D67818}"/>
                </a:ext>
              </a:extLst>
            </p:cNvPr>
            <p:cNvSpPr/>
            <p:nvPr/>
          </p:nvSpPr>
          <p:spPr>
            <a:xfrm>
              <a:off x="7227676" y="6192809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84" y="114"/>
                  </a:lnTo>
                  <a:lnTo>
                    <a:pt x="114" y="84"/>
                  </a:lnTo>
                  <a:lnTo>
                    <a:pt x="5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3">
              <a:extLst>
                <a:ext uri="{FF2B5EF4-FFF2-40B4-BE49-F238E27FC236}">
                  <a16:creationId xmlns:a16="http://schemas.microsoft.com/office/drawing/2014/main" id="{93CC46A6-45C0-5464-869C-C78448B19D8C}"/>
                </a:ext>
              </a:extLst>
            </p:cNvPr>
            <p:cNvSpPr/>
            <p:nvPr/>
          </p:nvSpPr>
          <p:spPr>
            <a:xfrm>
              <a:off x="7240379" y="6180702"/>
              <a:ext cx="23024" cy="22429"/>
            </a:xfrm>
            <a:custGeom>
              <a:avLst/>
              <a:gdLst/>
              <a:ahLst/>
              <a:cxnLst/>
              <a:rect l="l" t="t" r="r" b="b"/>
              <a:pathLst>
                <a:path w="116" h="113" extrusionOk="0">
                  <a:moveTo>
                    <a:pt x="31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84" y="112"/>
                  </a:lnTo>
                  <a:lnTo>
                    <a:pt x="94" y="101"/>
                  </a:lnTo>
                  <a:cubicBezTo>
                    <a:pt x="100" y="95"/>
                    <a:pt x="108" y="90"/>
                    <a:pt x="115" y="85"/>
                  </a:cubicBez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3">
              <a:extLst>
                <a:ext uri="{FF2B5EF4-FFF2-40B4-BE49-F238E27FC236}">
                  <a16:creationId xmlns:a16="http://schemas.microsoft.com/office/drawing/2014/main" id="{19B5EC66-830F-9055-2163-B576CD263D78}"/>
                </a:ext>
              </a:extLst>
            </p:cNvPr>
            <p:cNvSpPr/>
            <p:nvPr/>
          </p:nvSpPr>
          <p:spPr>
            <a:xfrm>
              <a:off x="7252883" y="6168395"/>
              <a:ext cx="30566" cy="25208"/>
            </a:xfrm>
            <a:custGeom>
              <a:avLst/>
              <a:gdLst/>
              <a:ahLst/>
              <a:cxnLst/>
              <a:rect l="l" t="t" r="r" b="b"/>
              <a:pathLst>
                <a:path w="154" h="127" extrusionOk="0">
                  <a:moveTo>
                    <a:pt x="30" y="0"/>
                  </a:moveTo>
                  <a:lnTo>
                    <a:pt x="0" y="28"/>
                  </a:lnTo>
                  <a:lnTo>
                    <a:pt x="24" y="52"/>
                  </a:lnTo>
                  <a:lnTo>
                    <a:pt x="99" y="127"/>
                  </a:lnTo>
                  <a:cubicBezTo>
                    <a:pt x="100" y="127"/>
                    <a:pt x="101" y="127"/>
                    <a:pt x="103" y="126"/>
                  </a:cubicBezTo>
                  <a:cubicBezTo>
                    <a:pt x="112" y="123"/>
                    <a:pt x="122" y="122"/>
                    <a:pt x="133" y="122"/>
                  </a:cubicBezTo>
                  <a:cubicBezTo>
                    <a:pt x="136" y="122"/>
                    <a:pt x="139" y="122"/>
                    <a:pt x="143" y="122"/>
                  </a:cubicBezTo>
                  <a:cubicBezTo>
                    <a:pt x="146" y="122"/>
                    <a:pt x="148" y="122"/>
                    <a:pt x="151" y="123"/>
                  </a:cubicBezTo>
                  <a:lnTo>
                    <a:pt x="153" y="123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3">
              <a:extLst>
                <a:ext uri="{FF2B5EF4-FFF2-40B4-BE49-F238E27FC236}">
                  <a16:creationId xmlns:a16="http://schemas.microsoft.com/office/drawing/2014/main" id="{B30EC1AE-BB77-7EB9-35E0-28267BC17F8E}"/>
                </a:ext>
              </a:extLst>
            </p:cNvPr>
            <p:cNvSpPr/>
            <p:nvPr/>
          </p:nvSpPr>
          <p:spPr>
            <a:xfrm>
              <a:off x="7265189" y="615549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3">
              <a:extLst>
                <a:ext uri="{FF2B5EF4-FFF2-40B4-BE49-F238E27FC236}">
                  <a16:creationId xmlns:a16="http://schemas.microsoft.com/office/drawing/2014/main" id="{75E4F9FC-F952-9A2F-0787-50DFEE89CF71}"/>
                </a:ext>
              </a:extLst>
            </p:cNvPr>
            <p:cNvSpPr/>
            <p:nvPr/>
          </p:nvSpPr>
          <p:spPr>
            <a:xfrm>
              <a:off x="7277494" y="6143187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2" y="0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3">
              <a:extLst>
                <a:ext uri="{FF2B5EF4-FFF2-40B4-BE49-F238E27FC236}">
                  <a16:creationId xmlns:a16="http://schemas.microsoft.com/office/drawing/2014/main" id="{AF6FE3D9-B98A-A077-245D-126688565102}"/>
                </a:ext>
              </a:extLst>
            </p:cNvPr>
            <p:cNvSpPr/>
            <p:nvPr/>
          </p:nvSpPr>
          <p:spPr>
            <a:xfrm>
              <a:off x="7290197" y="6130682"/>
              <a:ext cx="63315" cy="63318"/>
            </a:xfrm>
            <a:custGeom>
              <a:avLst/>
              <a:gdLst/>
              <a:ahLst/>
              <a:cxnLst/>
              <a:rect l="l" t="t" r="r" b="b"/>
              <a:pathLst>
                <a:path w="319" h="319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3">
              <a:extLst>
                <a:ext uri="{FF2B5EF4-FFF2-40B4-BE49-F238E27FC236}">
                  <a16:creationId xmlns:a16="http://schemas.microsoft.com/office/drawing/2014/main" id="{3BE8ECB4-7D61-B46F-3644-4EA04D40A1D8}"/>
                </a:ext>
              </a:extLst>
            </p:cNvPr>
            <p:cNvSpPr/>
            <p:nvPr/>
          </p:nvSpPr>
          <p:spPr>
            <a:xfrm>
              <a:off x="7302701" y="6118177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89" y="321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3">
              <a:extLst>
                <a:ext uri="{FF2B5EF4-FFF2-40B4-BE49-F238E27FC236}">
                  <a16:creationId xmlns:a16="http://schemas.microsoft.com/office/drawing/2014/main" id="{2C69106D-C88B-68D2-1A92-CB52B7CE47A9}"/>
                </a:ext>
              </a:extLst>
            </p:cNvPr>
            <p:cNvSpPr/>
            <p:nvPr/>
          </p:nvSpPr>
          <p:spPr>
            <a:xfrm>
              <a:off x="7315007" y="610567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3">
              <a:extLst>
                <a:ext uri="{FF2B5EF4-FFF2-40B4-BE49-F238E27FC236}">
                  <a16:creationId xmlns:a16="http://schemas.microsoft.com/office/drawing/2014/main" id="{8FA23807-0071-D19B-FA80-E445C7EDC96A}"/>
                </a:ext>
              </a:extLst>
            </p:cNvPr>
            <p:cNvSpPr/>
            <p:nvPr/>
          </p:nvSpPr>
          <p:spPr>
            <a:xfrm>
              <a:off x="7327511" y="6093168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3">
              <a:extLst>
                <a:ext uri="{FF2B5EF4-FFF2-40B4-BE49-F238E27FC236}">
                  <a16:creationId xmlns:a16="http://schemas.microsoft.com/office/drawing/2014/main" id="{8D88CFDA-12C3-4BD0-816E-286BC30F10E6}"/>
                </a:ext>
              </a:extLst>
            </p:cNvPr>
            <p:cNvSpPr/>
            <p:nvPr/>
          </p:nvSpPr>
          <p:spPr>
            <a:xfrm>
              <a:off x="7340214" y="6080861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88" y="320"/>
                  </a:lnTo>
                  <a:lnTo>
                    <a:pt x="319" y="289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3">
              <a:extLst>
                <a:ext uri="{FF2B5EF4-FFF2-40B4-BE49-F238E27FC236}">
                  <a16:creationId xmlns:a16="http://schemas.microsoft.com/office/drawing/2014/main" id="{1645C1FF-9178-3B55-CBF6-EA7C1404E9AA}"/>
                </a:ext>
              </a:extLst>
            </p:cNvPr>
            <p:cNvSpPr/>
            <p:nvPr/>
          </p:nvSpPr>
          <p:spPr>
            <a:xfrm>
              <a:off x="7352322" y="6068158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1" y="1"/>
                  </a:moveTo>
                  <a:lnTo>
                    <a:pt x="0" y="32"/>
                  </a:lnTo>
                  <a:lnTo>
                    <a:pt x="24" y="54"/>
                  </a:lnTo>
                  <a:lnTo>
                    <a:pt x="290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3">
              <a:extLst>
                <a:ext uri="{FF2B5EF4-FFF2-40B4-BE49-F238E27FC236}">
                  <a16:creationId xmlns:a16="http://schemas.microsoft.com/office/drawing/2014/main" id="{489D312F-BD24-260E-F47B-E9642D2B3787}"/>
                </a:ext>
              </a:extLst>
            </p:cNvPr>
            <p:cNvSpPr/>
            <p:nvPr/>
          </p:nvSpPr>
          <p:spPr>
            <a:xfrm>
              <a:off x="7364826" y="6055653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3">
              <a:extLst>
                <a:ext uri="{FF2B5EF4-FFF2-40B4-BE49-F238E27FC236}">
                  <a16:creationId xmlns:a16="http://schemas.microsoft.com/office/drawing/2014/main" id="{1C660DCC-6DEE-A6A6-C11C-08FCB0479DA7}"/>
                </a:ext>
              </a:extLst>
            </p:cNvPr>
            <p:cNvSpPr/>
            <p:nvPr/>
          </p:nvSpPr>
          <p:spPr>
            <a:xfrm>
              <a:off x="7377132" y="6043545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5" y="53"/>
                  </a:lnTo>
                  <a:lnTo>
                    <a:pt x="291" y="319"/>
                  </a:lnTo>
                  <a:lnTo>
                    <a:pt x="321" y="291"/>
                  </a:lnTo>
                  <a:lnTo>
                    <a:pt x="54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3">
              <a:extLst>
                <a:ext uri="{FF2B5EF4-FFF2-40B4-BE49-F238E27FC236}">
                  <a16:creationId xmlns:a16="http://schemas.microsoft.com/office/drawing/2014/main" id="{568FCBBE-8376-B407-0E24-96443F25B997}"/>
                </a:ext>
              </a:extLst>
            </p:cNvPr>
            <p:cNvSpPr/>
            <p:nvPr/>
          </p:nvSpPr>
          <p:spPr>
            <a:xfrm>
              <a:off x="7389834" y="603104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1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3">
              <a:extLst>
                <a:ext uri="{FF2B5EF4-FFF2-40B4-BE49-F238E27FC236}">
                  <a16:creationId xmlns:a16="http://schemas.microsoft.com/office/drawing/2014/main" id="{F8EB227D-FCF1-851F-492F-BBC70E16BC48}"/>
                </a:ext>
              </a:extLst>
            </p:cNvPr>
            <p:cNvSpPr/>
            <p:nvPr/>
          </p:nvSpPr>
          <p:spPr>
            <a:xfrm>
              <a:off x="7402339" y="6018734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8"/>
                  </a:lnTo>
                  <a:lnTo>
                    <a:pt x="23" y="53"/>
                  </a:lnTo>
                  <a:lnTo>
                    <a:pt x="289" y="318"/>
                  </a:lnTo>
                  <a:lnTo>
                    <a:pt x="320" y="289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3">
              <a:extLst>
                <a:ext uri="{FF2B5EF4-FFF2-40B4-BE49-F238E27FC236}">
                  <a16:creationId xmlns:a16="http://schemas.microsoft.com/office/drawing/2014/main" id="{EBA64564-9F4D-76A9-BD73-C26ECA93382C}"/>
                </a:ext>
              </a:extLst>
            </p:cNvPr>
            <p:cNvSpPr/>
            <p:nvPr/>
          </p:nvSpPr>
          <p:spPr>
            <a:xfrm>
              <a:off x="7414644" y="6006031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1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3">
              <a:extLst>
                <a:ext uri="{FF2B5EF4-FFF2-40B4-BE49-F238E27FC236}">
                  <a16:creationId xmlns:a16="http://schemas.microsoft.com/office/drawing/2014/main" id="{C73F57D2-A79C-6550-F2C7-6661DB5BAE5E}"/>
                </a:ext>
              </a:extLst>
            </p:cNvPr>
            <p:cNvSpPr/>
            <p:nvPr/>
          </p:nvSpPr>
          <p:spPr>
            <a:xfrm>
              <a:off x="7427149" y="5993526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3">
              <a:extLst>
                <a:ext uri="{FF2B5EF4-FFF2-40B4-BE49-F238E27FC236}">
                  <a16:creationId xmlns:a16="http://schemas.microsoft.com/office/drawing/2014/main" id="{C1745270-1994-7172-5528-3EB8994AEB52}"/>
                </a:ext>
              </a:extLst>
            </p:cNvPr>
            <p:cNvSpPr/>
            <p:nvPr/>
          </p:nvSpPr>
          <p:spPr>
            <a:xfrm>
              <a:off x="7439653" y="5981220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20" y="289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3">
              <a:extLst>
                <a:ext uri="{FF2B5EF4-FFF2-40B4-BE49-F238E27FC236}">
                  <a16:creationId xmlns:a16="http://schemas.microsoft.com/office/drawing/2014/main" id="{7FF13639-70F7-23B0-C0E3-93994E043EC4}"/>
                </a:ext>
              </a:extLst>
            </p:cNvPr>
            <p:cNvSpPr/>
            <p:nvPr/>
          </p:nvSpPr>
          <p:spPr>
            <a:xfrm>
              <a:off x="7144115" y="6258510"/>
              <a:ext cx="73239" cy="76617"/>
            </a:xfrm>
            <a:custGeom>
              <a:avLst/>
              <a:gdLst/>
              <a:ahLst/>
              <a:cxnLst/>
              <a:rect l="l" t="t" r="r" b="b"/>
              <a:pathLst>
                <a:path w="369" h="386" extrusionOk="0">
                  <a:moveTo>
                    <a:pt x="36" y="1"/>
                  </a:moveTo>
                  <a:lnTo>
                    <a:pt x="25" y="12"/>
                  </a:lnTo>
                  <a:cubicBezTo>
                    <a:pt x="0" y="37"/>
                    <a:pt x="0" y="76"/>
                    <a:pt x="25" y="102"/>
                  </a:cubicBezTo>
                  <a:lnTo>
                    <a:pt x="309" y="385"/>
                  </a:lnTo>
                  <a:cubicBezTo>
                    <a:pt x="322" y="375"/>
                    <a:pt x="337" y="364"/>
                    <a:pt x="350" y="353"/>
                  </a:cubicBezTo>
                  <a:lnTo>
                    <a:pt x="368" y="334"/>
                  </a:lnTo>
                  <a:lnTo>
                    <a:pt x="102" y="6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3">
              <a:extLst>
                <a:ext uri="{FF2B5EF4-FFF2-40B4-BE49-F238E27FC236}">
                  <a16:creationId xmlns:a16="http://schemas.microsoft.com/office/drawing/2014/main" id="{B78A0DBD-21C7-3CEE-1B96-B79A39D459A1}"/>
                </a:ext>
              </a:extLst>
            </p:cNvPr>
            <p:cNvSpPr/>
            <p:nvPr/>
          </p:nvSpPr>
          <p:spPr>
            <a:xfrm>
              <a:off x="7937045" y="5481820"/>
              <a:ext cx="84552" cy="73441"/>
            </a:xfrm>
            <a:custGeom>
              <a:avLst/>
              <a:gdLst/>
              <a:ahLst/>
              <a:cxnLst/>
              <a:rect l="l" t="t" r="r" b="b"/>
              <a:pathLst>
                <a:path w="426" h="370" extrusionOk="0">
                  <a:moveTo>
                    <a:pt x="231" y="0"/>
                  </a:moveTo>
                  <a:lnTo>
                    <a:pt x="1" y="229"/>
                  </a:lnTo>
                  <a:cubicBezTo>
                    <a:pt x="88" y="268"/>
                    <a:pt x="171" y="313"/>
                    <a:pt x="252" y="369"/>
                  </a:cubicBezTo>
                  <a:lnTo>
                    <a:pt x="426" y="19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3">
              <a:extLst>
                <a:ext uri="{FF2B5EF4-FFF2-40B4-BE49-F238E27FC236}">
                  <a16:creationId xmlns:a16="http://schemas.microsoft.com/office/drawing/2014/main" id="{6FE83198-8C35-5299-CB6D-AF2D46CEE6E1}"/>
                </a:ext>
              </a:extLst>
            </p:cNvPr>
            <p:cNvSpPr/>
            <p:nvPr/>
          </p:nvSpPr>
          <p:spPr>
            <a:xfrm>
              <a:off x="8276844" y="5149349"/>
              <a:ext cx="25008" cy="25208"/>
            </a:xfrm>
            <a:custGeom>
              <a:avLst/>
              <a:gdLst/>
              <a:ahLst/>
              <a:cxnLst/>
              <a:rect l="l" t="t" r="r" b="b"/>
              <a:pathLst>
                <a:path w="126" h="127" extrusionOk="0">
                  <a:moveTo>
                    <a:pt x="92" y="0"/>
                  </a:moveTo>
                  <a:lnTo>
                    <a:pt x="0" y="93"/>
                  </a:lnTo>
                  <a:lnTo>
                    <a:pt x="33" y="127"/>
                  </a:lnTo>
                  <a:lnTo>
                    <a:pt x="126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3">
              <a:extLst>
                <a:ext uri="{FF2B5EF4-FFF2-40B4-BE49-F238E27FC236}">
                  <a16:creationId xmlns:a16="http://schemas.microsoft.com/office/drawing/2014/main" id="{281727AC-D2AF-7604-E654-5DD7172CEB44}"/>
                </a:ext>
              </a:extLst>
            </p:cNvPr>
            <p:cNvSpPr/>
            <p:nvPr/>
          </p:nvSpPr>
          <p:spPr>
            <a:xfrm>
              <a:off x="8287562" y="5158083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4" y="1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3">
              <a:extLst>
                <a:ext uri="{FF2B5EF4-FFF2-40B4-BE49-F238E27FC236}">
                  <a16:creationId xmlns:a16="http://schemas.microsoft.com/office/drawing/2014/main" id="{D9FB407A-AED9-B764-5D6B-D6B6D59A5FCA}"/>
                </a:ext>
              </a:extLst>
            </p:cNvPr>
            <p:cNvSpPr/>
            <p:nvPr/>
          </p:nvSpPr>
          <p:spPr>
            <a:xfrm>
              <a:off x="8299074" y="5172771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3" y="0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3">
              <a:extLst>
                <a:ext uri="{FF2B5EF4-FFF2-40B4-BE49-F238E27FC236}">
                  <a16:creationId xmlns:a16="http://schemas.microsoft.com/office/drawing/2014/main" id="{DFE9E173-2C7F-4BF9-0200-11717B33617F}"/>
                </a:ext>
              </a:extLst>
            </p:cNvPr>
            <p:cNvSpPr/>
            <p:nvPr/>
          </p:nvSpPr>
          <p:spPr>
            <a:xfrm>
              <a:off x="8255210" y="5174359"/>
              <a:ext cx="59346" cy="59349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30" y="1"/>
                  </a:moveTo>
                  <a:lnTo>
                    <a:pt x="1" y="30"/>
                  </a:lnTo>
                  <a:lnTo>
                    <a:pt x="269" y="298"/>
                  </a:lnTo>
                  <a:lnTo>
                    <a:pt x="298" y="26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3">
              <a:extLst>
                <a:ext uri="{FF2B5EF4-FFF2-40B4-BE49-F238E27FC236}">
                  <a16:creationId xmlns:a16="http://schemas.microsoft.com/office/drawing/2014/main" id="{F2F3560A-9D1B-3775-CEB6-E34BDDDA20FD}"/>
                </a:ext>
              </a:extLst>
            </p:cNvPr>
            <p:cNvSpPr/>
            <p:nvPr/>
          </p:nvSpPr>
          <p:spPr>
            <a:xfrm>
              <a:off x="8043431" y="5386346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3">
              <a:extLst>
                <a:ext uri="{FF2B5EF4-FFF2-40B4-BE49-F238E27FC236}">
                  <a16:creationId xmlns:a16="http://schemas.microsoft.com/office/drawing/2014/main" id="{E4BDD686-4BA5-43B5-A7E0-4306DBBC2148}"/>
                </a:ext>
              </a:extLst>
            </p:cNvPr>
            <p:cNvSpPr/>
            <p:nvPr/>
          </p:nvSpPr>
          <p:spPr>
            <a:xfrm>
              <a:off x="8230400" y="5200163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3">
              <a:extLst>
                <a:ext uri="{FF2B5EF4-FFF2-40B4-BE49-F238E27FC236}">
                  <a16:creationId xmlns:a16="http://schemas.microsoft.com/office/drawing/2014/main" id="{05D1E474-BCE7-11C2-677E-D6E847395F12}"/>
                </a:ext>
              </a:extLst>
            </p:cNvPr>
            <p:cNvSpPr/>
            <p:nvPr/>
          </p:nvSpPr>
          <p:spPr>
            <a:xfrm>
              <a:off x="8180382" y="524641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3">
              <a:extLst>
                <a:ext uri="{FF2B5EF4-FFF2-40B4-BE49-F238E27FC236}">
                  <a16:creationId xmlns:a16="http://schemas.microsoft.com/office/drawing/2014/main" id="{923E7CD5-87D1-FB3A-AE06-2A8190132C10}"/>
                </a:ext>
              </a:extLst>
            </p:cNvPr>
            <p:cNvSpPr/>
            <p:nvPr/>
          </p:nvSpPr>
          <p:spPr>
            <a:xfrm>
              <a:off x="8208567" y="5223386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9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3">
              <a:extLst>
                <a:ext uri="{FF2B5EF4-FFF2-40B4-BE49-F238E27FC236}">
                  <a16:creationId xmlns:a16="http://schemas.microsoft.com/office/drawing/2014/main" id="{D1F3FC8C-BBAA-D002-CB38-AFC82823A7B5}"/>
                </a:ext>
              </a:extLst>
            </p:cNvPr>
            <p:cNvSpPr/>
            <p:nvPr/>
          </p:nvSpPr>
          <p:spPr>
            <a:xfrm>
              <a:off x="8218094" y="5212668"/>
              <a:ext cx="59742" cy="60142"/>
            </a:xfrm>
            <a:custGeom>
              <a:avLst/>
              <a:gdLst/>
              <a:ahLst/>
              <a:cxnLst/>
              <a:rect l="l" t="t" r="r" b="b"/>
              <a:pathLst>
                <a:path w="301" h="303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3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3">
              <a:extLst>
                <a:ext uri="{FF2B5EF4-FFF2-40B4-BE49-F238E27FC236}">
                  <a16:creationId xmlns:a16="http://schemas.microsoft.com/office/drawing/2014/main" id="{59B66600-830F-1139-C41B-15A7CE714700}"/>
                </a:ext>
              </a:extLst>
            </p:cNvPr>
            <p:cNvSpPr/>
            <p:nvPr/>
          </p:nvSpPr>
          <p:spPr>
            <a:xfrm>
              <a:off x="8192887" y="5235494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5"/>
                  </a:lnTo>
                  <a:lnTo>
                    <a:pt x="268" y="302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3">
              <a:extLst>
                <a:ext uri="{FF2B5EF4-FFF2-40B4-BE49-F238E27FC236}">
                  <a16:creationId xmlns:a16="http://schemas.microsoft.com/office/drawing/2014/main" id="{EC5E1812-F968-CFDB-7CFF-22C15E2E8ABC}"/>
                </a:ext>
              </a:extLst>
            </p:cNvPr>
            <p:cNvSpPr/>
            <p:nvPr/>
          </p:nvSpPr>
          <p:spPr>
            <a:xfrm>
              <a:off x="8242705" y="518587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3">
              <a:extLst>
                <a:ext uri="{FF2B5EF4-FFF2-40B4-BE49-F238E27FC236}">
                  <a16:creationId xmlns:a16="http://schemas.microsoft.com/office/drawing/2014/main" id="{B9DAF006-D02C-5576-16D8-A0F84AA0341F}"/>
                </a:ext>
              </a:extLst>
            </p:cNvPr>
            <p:cNvSpPr/>
            <p:nvPr/>
          </p:nvSpPr>
          <p:spPr>
            <a:xfrm>
              <a:off x="7981306" y="5449069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3">
              <a:extLst>
                <a:ext uri="{FF2B5EF4-FFF2-40B4-BE49-F238E27FC236}">
                  <a16:creationId xmlns:a16="http://schemas.microsoft.com/office/drawing/2014/main" id="{5F53F757-F7CB-F2BD-3EAF-A23C5A70012F}"/>
                </a:ext>
              </a:extLst>
            </p:cNvPr>
            <p:cNvSpPr/>
            <p:nvPr/>
          </p:nvSpPr>
          <p:spPr>
            <a:xfrm>
              <a:off x="7993612" y="5436762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3">
              <a:extLst>
                <a:ext uri="{FF2B5EF4-FFF2-40B4-BE49-F238E27FC236}">
                  <a16:creationId xmlns:a16="http://schemas.microsoft.com/office/drawing/2014/main" id="{B7CE9094-C24B-C5BE-FE08-F0D1CE86BB91}"/>
                </a:ext>
              </a:extLst>
            </p:cNvPr>
            <p:cNvSpPr/>
            <p:nvPr/>
          </p:nvSpPr>
          <p:spPr>
            <a:xfrm>
              <a:off x="8055935" y="537384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0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3">
              <a:extLst>
                <a:ext uri="{FF2B5EF4-FFF2-40B4-BE49-F238E27FC236}">
                  <a16:creationId xmlns:a16="http://schemas.microsoft.com/office/drawing/2014/main" id="{2003E03F-AEAE-609D-FB8F-5A28D3FA82E0}"/>
                </a:ext>
              </a:extLst>
            </p:cNvPr>
            <p:cNvSpPr/>
            <p:nvPr/>
          </p:nvSpPr>
          <p:spPr>
            <a:xfrm>
              <a:off x="8005918" y="5421082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5" y="0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3">
              <a:extLst>
                <a:ext uri="{FF2B5EF4-FFF2-40B4-BE49-F238E27FC236}">
                  <a16:creationId xmlns:a16="http://schemas.microsoft.com/office/drawing/2014/main" id="{902E412B-45FB-8BDA-392A-93DBCBA59090}"/>
                </a:ext>
              </a:extLst>
            </p:cNvPr>
            <p:cNvSpPr/>
            <p:nvPr/>
          </p:nvSpPr>
          <p:spPr>
            <a:xfrm>
              <a:off x="8142870" y="5283727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3">
              <a:extLst>
                <a:ext uri="{FF2B5EF4-FFF2-40B4-BE49-F238E27FC236}">
                  <a16:creationId xmlns:a16="http://schemas.microsoft.com/office/drawing/2014/main" id="{3557C444-D42B-C0BE-0FA4-64D9FC39241C}"/>
                </a:ext>
              </a:extLst>
            </p:cNvPr>
            <p:cNvSpPr/>
            <p:nvPr/>
          </p:nvSpPr>
          <p:spPr>
            <a:xfrm>
              <a:off x="7968405" y="5459986"/>
              <a:ext cx="60536" cy="60738"/>
            </a:xfrm>
            <a:custGeom>
              <a:avLst/>
              <a:gdLst/>
              <a:ahLst/>
              <a:cxnLst/>
              <a:rect l="l" t="t" r="r" b="b"/>
              <a:pathLst>
                <a:path w="305" h="306" extrusionOk="0">
                  <a:moveTo>
                    <a:pt x="37" y="0"/>
                  </a:moveTo>
                  <a:lnTo>
                    <a:pt x="0" y="37"/>
                  </a:lnTo>
                  <a:lnTo>
                    <a:pt x="73" y="110"/>
                  </a:lnTo>
                  <a:lnTo>
                    <a:pt x="268" y="305"/>
                  </a:lnTo>
                  <a:lnTo>
                    <a:pt x="305" y="26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3">
              <a:extLst>
                <a:ext uri="{FF2B5EF4-FFF2-40B4-BE49-F238E27FC236}">
                  <a16:creationId xmlns:a16="http://schemas.microsoft.com/office/drawing/2014/main" id="{4A2A3EDD-5564-1A8E-CE2E-545427EAE70A}"/>
                </a:ext>
              </a:extLst>
            </p:cNvPr>
            <p:cNvSpPr/>
            <p:nvPr/>
          </p:nvSpPr>
          <p:spPr>
            <a:xfrm>
              <a:off x="8105754" y="532481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4" y="0"/>
                  </a:moveTo>
                  <a:lnTo>
                    <a:pt x="1" y="33"/>
                  </a:lnTo>
                  <a:lnTo>
                    <a:pt x="269" y="301"/>
                  </a:lnTo>
                  <a:lnTo>
                    <a:pt x="301" y="2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3">
              <a:extLst>
                <a:ext uri="{FF2B5EF4-FFF2-40B4-BE49-F238E27FC236}">
                  <a16:creationId xmlns:a16="http://schemas.microsoft.com/office/drawing/2014/main" id="{B17DBD33-045E-EBDD-F4DE-E0393DC9D47A}"/>
                </a:ext>
              </a:extLst>
            </p:cNvPr>
            <p:cNvSpPr/>
            <p:nvPr/>
          </p:nvSpPr>
          <p:spPr>
            <a:xfrm>
              <a:off x="8068439" y="536193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1"/>
                  </a:lnTo>
                  <a:lnTo>
                    <a:pt x="302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3">
              <a:extLst>
                <a:ext uri="{FF2B5EF4-FFF2-40B4-BE49-F238E27FC236}">
                  <a16:creationId xmlns:a16="http://schemas.microsoft.com/office/drawing/2014/main" id="{C6ACC26F-55D3-BFF7-AFE5-7E4619CA18FD}"/>
                </a:ext>
              </a:extLst>
            </p:cNvPr>
            <p:cNvSpPr/>
            <p:nvPr/>
          </p:nvSpPr>
          <p:spPr>
            <a:xfrm>
              <a:off x="8080944" y="5348832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3">
              <a:extLst>
                <a:ext uri="{FF2B5EF4-FFF2-40B4-BE49-F238E27FC236}">
                  <a16:creationId xmlns:a16="http://schemas.microsoft.com/office/drawing/2014/main" id="{E5436243-2608-A44C-E939-5FD0322F6FBD}"/>
                </a:ext>
              </a:extLst>
            </p:cNvPr>
            <p:cNvSpPr/>
            <p:nvPr/>
          </p:nvSpPr>
          <p:spPr>
            <a:xfrm>
              <a:off x="8093249" y="533533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3">
              <a:extLst>
                <a:ext uri="{FF2B5EF4-FFF2-40B4-BE49-F238E27FC236}">
                  <a16:creationId xmlns:a16="http://schemas.microsoft.com/office/drawing/2014/main" id="{5D4D2C16-E89D-2727-E34C-EAC12B323E3C}"/>
                </a:ext>
              </a:extLst>
            </p:cNvPr>
            <p:cNvSpPr/>
            <p:nvPr/>
          </p:nvSpPr>
          <p:spPr>
            <a:xfrm>
              <a:off x="8130961" y="529920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3">
              <a:extLst>
                <a:ext uri="{FF2B5EF4-FFF2-40B4-BE49-F238E27FC236}">
                  <a16:creationId xmlns:a16="http://schemas.microsoft.com/office/drawing/2014/main" id="{6A467D89-4694-9B15-AAA0-147FDA36BE3A}"/>
                </a:ext>
              </a:extLst>
            </p:cNvPr>
            <p:cNvSpPr/>
            <p:nvPr/>
          </p:nvSpPr>
          <p:spPr>
            <a:xfrm>
              <a:off x="8018422" y="5408180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3">
              <a:extLst>
                <a:ext uri="{FF2B5EF4-FFF2-40B4-BE49-F238E27FC236}">
                  <a16:creationId xmlns:a16="http://schemas.microsoft.com/office/drawing/2014/main" id="{F2C1F55E-89E2-BF79-BCF3-807B836160E7}"/>
                </a:ext>
              </a:extLst>
            </p:cNvPr>
            <p:cNvSpPr/>
            <p:nvPr/>
          </p:nvSpPr>
          <p:spPr>
            <a:xfrm>
              <a:off x="8168275" y="526248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3">
              <a:extLst>
                <a:ext uri="{FF2B5EF4-FFF2-40B4-BE49-F238E27FC236}">
                  <a16:creationId xmlns:a16="http://schemas.microsoft.com/office/drawing/2014/main" id="{91C612A2-EFBA-665B-177A-7B81CDE13734}"/>
                </a:ext>
              </a:extLst>
            </p:cNvPr>
            <p:cNvSpPr/>
            <p:nvPr/>
          </p:nvSpPr>
          <p:spPr>
            <a:xfrm>
              <a:off x="8031324" y="5398851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3">
              <a:extLst>
                <a:ext uri="{FF2B5EF4-FFF2-40B4-BE49-F238E27FC236}">
                  <a16:creationId xmlns:a16="http://schemas.microsoft.com/office/drawing/2014/main" id="{87A2F052-B218-C400-5D4E-3E5A24D47318}"/>
                </a:ext>
              </a:extLst>
            </p:cNvPr>
            <p:cNvSpPr/>
            <p:nvPr/>
          </p:nvSpPr>
          <p:spPr>
            <a:xfrm>
              <a:off x="8118258" y="5310920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0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2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3">
              <a:extLst>
                <a:ext uri="{FF2B5EF4-FFF2-40B4-BE49-F238E27FC236}">
                  <a16:creationId xmlns:a16="http://schemas.microsoft.com/office/drawing/2014/main" id="{4795CF38-92E7-F299-6971-8BA2926CCC58}"/>
                </a:ext>
              </a:extLst>
            </p:cNvPr>
            <p:cNvSpPr/>
            <p:nvPr/>
          </p:nvSpPr>
          <p:spPr>
            <a:xfrm>
              <a:off x="8155572" y="5272810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2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3">
              <a:extLst>
                <a:ext uri="{FF2B5EF4-FFF2-40B4-BE49-F238E27FC236}">
                  <a16:creationId xmlns:a16="http://schemas.microsoft.com/office/drawing/2014/main" id="{D8F41E2C-CACE-E106-6BC4-BF69F5B39951}"/>
                </a:ext>
              </a:extLst>
            </p:cNvPr>
            <p:cNvSpPr/>
            <p:nvPr/>
          </p:nvSpPr>
          <p:spPr>
            <a:xfrm>
              <a:off x="8245484" y="5175550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3">
              <a:extLst>
                <a:ext uri="{FF2B5EF4-FFF2-40B4-BE49-F238E27FC236}">
                  <a16:creationId xmlns:a16="http://schemas.microsoft.com/office/drawing/2014/main" id="{7B62EFA2-CBF0-EAC7-44D6-5EF7049A6784}"/>
                </a:ext>
              </a:extLst>
            </p:cNvPr>
            <p:cNvSpPr/>
            <p:nvPr/>
          </p:nvSpPr>
          <p:spPr>
            <a:xfrm>
              <a:off x="8232781" y="5187856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0"/>
                  </a:lnTo>
                  <a:lnTo>
                    <a:pt x="54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3">
              <a:extLst>
                <a:ext uri="{FF2B5EF4-FFF2-40B4-BE49-F238E27FC236}">
                  <a16:creationId xmlns:a16="http://schemas.microsoft.com/office/drawing/2014/main" id="{BA8ECCC8-2B33-DB72-7B17-D03D1415D91B}"/>
                </a:ext>
              </a:extLst>
            </p:cNvPr>
            <p:cNvSpPr/>
            <p:nvPr/>
          </p:nvSpPr>
          <p:spPr>
            <a:xfrm>
              <a:off x="8220277" y="520036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3">
              <a:extLst>
                <a:ext uri="{FF2B5EF4-FFF2-40B4-BE49-F238E27FC236}">
                  <a16:creationId xmlns:a16="http://schemas.microsoft.com/office/drawing/2014/main" id="{DE02C274-E8DD-581F-B1E3-4A69CB11DED6}"/>
                </a:ext>
              </a:extLst>
            </p:cNvPr>
            <p:cNvSpPr/>
            <p:nvPr/>
          </p:nvSpPr>
          <p:spPr>
            <a:xfrm>
              <a:off x="8207971" y="5212866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3">
              <a:extLst>
                <a:ext uri="{FF2B5EF4-FFF2-40B4-BE49-F238E27FC236}">
                  <a16:creationId xmlns:a16="http://schemas.microsoft.com/office/drawing/2014/main" id="{D66FE0C5-E05F-21E6-12EF-0E3100E1D843}"/>
                </a:ext>
              </a:extLst>
            </p:cNvPr>
            <p:cNvSpPr/>
            <p:nvPr/>
          </p:nvSpPr>
          <p:spPr>
            <a:xfrm>
              <a:off x="8195467" y="522537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21"/>
                  </a:lnTo>
                  <a:lnTo>
                    <a:pt x="321" y="290"/>
                  </a:ln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3">
              <a:extLst>
                <a:ext uri="{FF2B5EF4-FFF2-40B4-BE49-F238E27FC236}">
                  <a16:creationId xmlns:a16="http://schemas.microsoft.com/office/drawing/2014/main" id="{4E61236F-9E9D-F968-E2BD-49237E1B75FA}"/>
                </a:ext>
              </a:extLst>
            </p:cNvPr>
            <p:cNvSpPr/>
            <p:nvPr/>
          </p:nvSpPr>
          <p:spPr>
            <a:xfrm>
              <a:off x="8182963" y="5237876"/>
              <a:ext cx="63712" cy="63318"/>
            </a:xfrm>
            <a:custGeom>
              <a:avLst/>
              <a:gdLst/>
              <a:ahLst/>
              <a:cxnLst/>
              <a:rect l="l" t="t" r="r" b="b"/>
              <a:pathLst>
                <a:path w="321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3" y="53"/>
                  </a:lnTo>
                  <a:lnTo>
                    <a:pt x="291" y="319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3">
              <a:extLst>
                <a:ext uri="{FF2B5EF4-FFF2-40B4-BE49-F238E27FC236}">
                  <a16:creationId xmlns:a16="http://schemas.microsoft.com/office/drawing/2014/main" id="{243925A8-FD58-E2E0-E005-4F7BECF87CC1}"/>
                </a:ext>
              </a:extLst>
            </p:cNvPr>
            <p:cNvSpPr/>
            <p:nvPr/>
          </p:nvSpPr>
          <p:spPr>
            <a:xfrm>
              <a:off x="8170458" y="5250182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3">
              <a:extLst>
                <a:ext uri="{FF2B5EF4-FFF2-40B4-BE49-F238E27FC236}">
                  <a16:creationId xmlns:a16="http://schemas.microsoft.com/office/drawing/2014/main" id="{61802864-ECAD-BD43-CA86-56398A124BE3}"/>
                </a:ext>
              </a:extLst>
            </p:cNvPr>
            <p:cNvSpPr/>
            <p:nvPr/>
          </p:nvSpPr>
          <p:spPr>
            <a:xfrm>
              <a:off x="8157954" y="5262687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5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3">
              <a:extLst>
                <a:ext uri="{FF2B5EF4-FFF2-40B4-BE49-F238E27FC236}">
                  <a16:creationId xmlns:a16="http://schemas.microsoft.com/office/drawing/2014/main" id="{EEE7EB4D-322E-A6EB-4D41-C416E1D9E8F1}"/>
                </a:ext>
              </a:extLst>
            </p:cNvPr>
            <p:cNvSpPr/>
            <p:nvPr/>
          </p:nvSpPr>
          <p:spPr>
            <a:xfrm>
              <a:off x="8145648" y="527539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3">
              <a:extLst>
                <a:ext uri="{FF2B5EF4-FFF2-40B4-BE49-F238E27FC236}">
                  <a16:creationId xmlns:a16="http://schemas.microsoft.com/office/drawing/2014/main" id="{47203352-1840-3AEA-7F1E-B5BCC132FCA5}"/>
                </a:ext>
              </a:extLst>
            </p:cNvPr>
            <p:cNvSpPr/>
            <p:nvPr/>
          </p:nvSpPr>
          <p:spPr>
            <a:xfrm>
              <a:off x="8132946" y="5287498"/>
              <a:ext cx="63911" cy="63715"/>
            </a:xfrm>
            <a:custGeom>
              <a:avLst/>
              <a:gdLst/>
              <a:ahLst/>
              <a:cxnLst/>
              <a:rect l="l" t="t" r="r" b="b"/>
              <a:pathLst>
                <a:path w="322" h="321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2" y="290"/>
                  </a:lnTo>
                  <a:lnTo>
                    <a:pt x="54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3">
              <a:extLst>
                <a:ext uri="{FF2B5EF4-FFF2-40B4-BE49-F238E27FC236}">
                  <a16:creationId xmlns:a16="http://schemas.microsoft.com/office/drawing/2014/main" id="{1FB630A5-0E28-7315-60FE-7E96B4224ED5}"/>
                </a:ext>
              </a:extLst>
            </p:cNvPr>
            <p:cNvSpPr/>
            <p:nvPr/>
          </p:nvSpPr>
          <p:spPr>
            <a:xfrm>
              <a:off x="8120838" y="530000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29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19" y="291"/>
                  </a:lnTo>
                  <a:lnTo>
                    <a:pt x="51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3">
              <a:extLst>
                <a:ext uri="{FF2B5EF4-FFF2-40B4-BE49-F238E27FC236}">
                  <a16:creationId xmlns:a16="http://schemas.microsoft.com/office/drawing/2014/main" id="{F750E405-979D-C57D-004D-0CF294967209}"/>
                </a:ext>
              </a:extLst>
            </p:cNvPr>
            <p:cNvSpPr/>
            <p:nvPr/>
          </p:nvSpPr>
          <p:spPr>
            <a:xfrm>
              <a:off x="8108334" y="5312309"/>
              <a:ext cx="63315" cy="63914"/>
            </a:xfrm>
            <a:custGeom>
              <a:avLst/>
              <a:gdLst/>
              <a:ahLst/>
              <a:cxnLst/>
              <a:rect l="l" t="t" r="r" b="b"/>
              <a:pathLst>
                <a:path w="319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4"/>
                  </a:lnTo>
                  <a:lnTo>
                    <a:pt x="291" y="321"/>
                  </a:lnTo>
                  <a:lnTo>
                    <a:pt x="319" y="291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3">
              <a:extLst>
                <a:ext uri="{FF2B5EF4-FFF2-40B4-BE49-F238E27FC236}">
                  <a16:creationId xmlns:a16="http://schemas.microsoft.com/office/drawing/2014/main" id="{2D087DB4-50CE-700D-4A5E-5CD1FCAF5857}"/>
                </a:ext>
              </a:extLst>
            </p:cNvPr>
            <p:cNvSpPr/>
            <p:nvPr/>
          </p:nvSpPr>
          <p:spPr>
            <a:xfrm>
              <a:off x="8095830" y="532501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0" y="0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90" y="321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3">
              <a:extLst>
                <a:ext uri="{FF2B5EF4-FFF2-40B4-BE49-F238E27FC236}">
                  <a16:creationId xmlns:a16="http://schemas.microsoft.com/office/drawing/2014/main" id="{32EAC177-77D1-F0F4-5248-7D82C90439CA}"/>
                </a:ext>
              </a:extLst>
            </p:cNvPr>
            <p:cNvSpPr/>
            <p:nvPr/>
          </p:nvSpPr>
          <p:spPr>
            <a:xfrm>
              <a:off x="8083524" y="5337518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8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2" y="2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3">
              <a:extLst>
                <a:ext uri="{FF2B5EF4-FFF2-40B4-BE49-F238E27FC236}">
                  <a16:creationId xmlns:a16="http://schemas.microsoft.com/office/drawing/2014/main" id="{5D03756C-9B34-BFFD-1DA5-B08F38DD3711}"/>
                </a:ext>
              </a:extLst>
            </p:cNvPr>
            <p:cNvSpPr/>
            <p:nvPr/>
          </p:nvSpPr>
          <p:spPr>
            <a:xfrm>
              <a:off x="8070821" y="5349824"/>
              <a:ext cx="63911" cy="63914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1"/>
                  </a:lnTo>
                  <a:lnTo>
                    <a:pt x="53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3">
              <a:extLst>
                <a:ext uri="{FF2B5EF4-FFF2-40B4-BE49-F238E27FC236}">
                  <a16:creationId xmlns:a16="http://schemas.microsoft.com/office/drawing/2014/main" id="{F1E6870F-4B38-BF22-0CEB-E2C019FCE33A}"/>
                </a:ext>
              </a:extLst>
            </p:cNvPr>
            <p:cNvSpPr/>
            <p:nvPr/>
          </p:nvSpPr>
          <p:spPr>
            <a:xfrm>
              <a:off x="8058317" y="536232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4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3">
              <a:extLst>
                <a:ext uri="{FF2B5EF4-FFF2-40B4-BE49-F238E27FC236}">
                  <a16:creationId xmlns:a16="http://schemas.microsoft.com/office/drawing/2014/main" id="{88B33DAD-FB96-0460-14D8-567582C4870A}"/>
                </a:ext>
              </a:extLst>
            </p:cNvPr>
            <p:cNvSpPr/>
            <p:nvPr/>
          </p:nvSpPr>
          <p:spPr>
            <a:xfrm>
              <a:off x="8046011" y="5374834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3">
              <a:extLst>
                <a:ext uri="{FF2B5EF4-FFF2-40B4-BE49-F238E27FC236}">
                  <a16:creationId xmlns:a16="http://schemas.microsoft.com/office/drawing/2014/main" id="{1BEBB95E-C364-701B-2F43-7D2A52CF518D}"/>
                </a:ext>
              </a:extLst>
            </p:cNvPr>
            <p:cNvSpPr/>
            <p:nvPr/>
          </p:nvSpPr>
          <p:spPr>
            <a:xfrm>
              <a:off x="8033308" y="538733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2" y="0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3">
              <a:extLst>
                <a:ext uri="{FF2B5EF4-FFF2-40B4-BE49-F238E27FC236}">
                  <a16:creationId xmlns:a16="http://schemas.microsoft.com/office/drawing/2014/main" id="{08B61C10-4BF4-3F7C-8FB5-03C5A6C3922D}"/>
                </a:ext>
              </a:extLst>
            </p:cNvPr>
            <p:cNvSpPr/>
            <p:nvPr/>
          </p:nvSpPr>
          <p:spPr>
            <a:xfrm>
              <a:off x="8021003" y="5399843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0" y="1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0" y="291"/>
                  </a:lnTo>
                  <a:lnTo>
                    <a:pt x="52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3">
              <a:extLst>
                <a:ext uri="{FF2B5EF4-FFF2-40B4-BE49-F238E27FC236}">
                  <a16:creationId xmlns:a16="http://schemas.microsoft.com/office/drawing/2014/main" id="{9CCEC053-D2BA-248E-978D-6FEEFEB3232B}"/>
                </a:ext>
              </a:extLst>
            </p:cNvPr>
            <p:cNvSpPr/>
            <p:nvPr/>
          </p:nvSpPr>
          <p:spPr>
            <a:xfrm>
              <a:off x="8008498" y="5411951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0" y="31"/>
                  </a:lnTo>
                  <a:lnTo>
                    <a:pt x="24" y="54"/>
                  </a:lnTo>
                  <a:lnTo>
                    <a:pt x="290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3">
              <a:extLst>
                <a:ext uri="{FF2B5EF4-FFF2-40B4-BE49-F238E27FC236}">
                  <a16:creationId xmlns:a16="http://schemas.microsoft.com/office/drawing/2014/main" id="{F62AD59C-5428-A752-D57B-2DB0D1DE2C9F}"/>
                </a:ext>
              </a:extLst>
            </p:cNvPr>
            <p:cNvSpPr/>
            <p:nvPr/>
          </p:nvSpPr>
          <p:spPr>
            <a:xfrm>
              <a:off x="7995994" y="5424655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1" y="0"/>
                  </a:moveTo>
                  <a:lnTo>
                    <a:pt x="0" y="30"/>
                  </a:lnTo>
                  <a:lnTo>
                    <a:pt x="24" y="53"/>
                  </a:lnTo>
                  <a:lnTo>
                    <a:pt x="290" y="320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3">
              <a:extLst>
                <a:ext uri="{FF2B5EF4-FFF2-40B4-BE49-F238E27FC236}">
                  <a16:creationId xmlns:a16="http://schemas.microsoft.com/office/drawing/2014/main" id="{7F4BEDAF-9D94-EF56-0683-C0076E4845C1}"/>
                </a:ext>
              </a:extLst>
            </p:cNvPr>
            <p:cNvSpPr/>
            <p:nvPr/>
          </p:nvSpPr>
          <p:spPr>
            <a:xfrm>
              <a:off x="7983887" y="5437159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2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3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3">
              <a:extLst>
                <a:ext uri="{FF2B5EF4-FFF2-40B4-BE49-F238E27FC236}">
                  <a16:creationId xmlns:a16="http://schemas.microsoft.com/office/drawing/2014/main" id="{9FDA8538-1A29-6099-AAE7-1FAECD3CB5C3}"/>
                </a:ext>
              </a:extLst>
            </p:cNvPr>
            <p:cNvSpPr/>
            <p:nvPr/>
          </p:nvSpPr>
          <p:spPr>
            <a:xfrm>
              <a:off x="7971184" y="5449466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3">
              <a:extLst>
                <a:ext uri="{FF2B5EF4-FFF2-40B4-BE49-F238E27FC236}">
                  <a16:creationId xmlns:a16="http://schemas.microsoft.com/office/drawing/2014/main" id="{35033E2D-2F73-3B39-DC88-052F84065E5F}"/>
                </a:ext>
              </a:extLst>
            </p:cNvPr>
            <p:cNvSpPr/>
            <p:nvPr/>
          </p:nvSpPr>
          <p:spPr>
            <a:xfrm>
              <a:off x="8248858" y="5155304"/>
              <a:ext cx="77010" cy="72250"/>
            </a:xfrm>
            <a:custGeom>
              <a:avLst/>
              <a:gdLst/>
              <a:ahLst/>
              <a:cxnLst/>
              <a:rect l="l" t="t" r="r" b="b"/>
              <a:pathLst>
                <a:path w="388" h="364" extrusionOk="0">
                  <a:moveTo>
                    <a:pt x="55" y="1"/>
                  </a:moveTo>
                  <a:cubicBezTo>
                    <a:pt x="39" y="1"/>
                    <a:pt x="23" y="7"/>
                    <a:pt x="11" y="19"/>
                  </a:cubicBezTo>
                  <a:lnTo>
                    <a:pt x="0" y="29"/>
                  </a:lnTo>
                  <a:lnTo>
                    <a:pt x="66" y="96"/>
                  </a:lnTo>
                  <a:lnTo>
                    <a:pt x="333" y="364"/>
                  </a:lnTo>
                  <a:lnTo>
                    <a:pt x="387" y="307"/>
                  </a:lnTo>
                  <a:lnTo>
                    <a:pt x="287" y="207"/>
                  </a:lnTo>
                  <a:lnTo>
                    <a:pt x="254" y="174"/>
                  </a:lnTo>
                  <a:lnTo>
                    <a:pt x="232" y="151"/>
                  </a:lnTo>
                  <a:lnTo>
                    <a:pt x="199" y="118"/>
                  </a:lnTo>
                  <a:lnTo>
                    <a:pt x="176" y="96"/>
                  </a:lnTo>
                  <a:lnTo>
                    <a:pt x="144" y="63"/>
                  </a:lnTo>
                  <a:lnTo>
                    <a:pt x="100" y="19"/>
                  </a:lnTo>
                  <a:cubicBezTo>
                    <a:pt x="88" y="7"/>
                    <a:pt x="72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3">
              <a:extLst>
                <a:ext uri="{FF2B5EF4-FFF2-40B4-BE49-F238E27FC236}">
                  <a16:creationId xmlns:a16="http://schemas.microsoft.com/office/drawing/2014/main" id="{E746F386-76A8-2747-31F8-2D5D00944C53}"/>
                </a:ext>
              </a:extLst>
            </p:cNvPr>
            <p:cNvSpPr/>
            <p:nvPr/>
          </p:nvSpPr>
          <p:spPr>
            <a:xfrm>
              <a:off x="7472005" y="5481820"/>
              <a:ext cx="205625" cy="205437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805" y="0"/>
                  </a:moveTo>
                  <a:lnTo>
                    <a:pt x="1" y="806"/>
                  </a:lnTo>
                  <a:lnTo>
                    <a:pt x="229" y="1035"/>
                  </a:lnTo>
                  <a:cubicBezTo>
                    <a:pt x="307" y="862"/>
                    <a:pt x="415" y="698"/>
                    <a:pt x="557" y="556"/>
                  </a:cubicBezTo>
                  <a:cubicBezTo>
                    <a:pt x="699" y="416"/>
                    <a:pt x="862" y="307"/>
                    <a:pt x="1035" y="229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3">
              <a:extLst>
                <a:ext uri="{FF2B5EF4-FFF2-40B4-BE49-F238E27FC236}">
                  <a16:creationId xmlns:a16="http://schemas.microsoft.com/office/drawing/2014/main" id="{470CA6DE-32ED-8409-30F4-6038880A51A5}"/>
                </a:ext>
              </a:extLst>
            </p:cNvPr>
            <p:cNvSpPr/>
            <p:nvPr/>
          </p:nvSpPr>
          <p:spPr>
            <a:xfrm>
              <a:off x="7288014" y="5453436"/>
              <a:ext cx="33543" cy="40095"/>
            </a:xfrm>
            <a:custGeom>
              <a:avLst/>
              <a:gdLst/>
              <a:ahLst/>
              <a:cxnLst/>
              <a:rect l="l" t="t" r="r" b="b"/>
              <a:pathLst>
                <a:path w="169" h="202" extrusionOk="0">
                  <a:moveTo>
                    <a:pt x="168" y="1"/>
                  </a:moveTo>
                  <a:lnTo>
                    <a:pt x="1" y="168"/>
                  </a:lnTo>
                  <a:lnTo>
                    <a:pt x="33" y="201"/>
                  </a:lnTo>
                  <a:lnTo>
                    <a:pt x="106" y="128"/>
                  </a:lnTo>
                  <a:cubicBezTo>
                    <a:pt x="128" y="86"/>
                    <a:pt x="149" y="44"/>
                    <a:pt x="16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3">
              <a:extLst>
                <a:ext uri="{FF2B5EF4-FFF2-40B4-BE49-F238E27FC236}">
                  <a16:creationId xmlns:a16="http://schemas.microsoft.com/office/drawing/2014/main" id="{4F60B421-5229-215A-50E1-AD647FBF00B5}"/>
                </a:ext>
              </a:extLst>
            </p:cNvPr>
            <p:cNvSpPr/>
            <p:nvPr/>
          </p:nvSpPr>
          <p:spPr>
            <a:xfrm>
              <a:off x="7276700" y="5418700"/>
              <a:ext cx="56567" cy="62127"/>
            </a:xfrm>
            <a:custGeom>
              <a:avLst/>
              <a:gdLst/>
              <a:ahLst/>
              <a:cxnLst/>
              <a:rect l="l" t="t" r="r" b="b"/>
              <a:pathLst>
                <a:path w="285" h="313" extrusionOk="0">
                  <a:moveTo>
                    <a:pt x="284" y="1"/>
                  </a:moveTo>
                  <a:lnTo>
                    <a:pt x="1" y="283"/>
                  </a:lnTo>
                  <a:lnTo>
                    <a:pt x="28" y="313"/>
                  </a:lnTo>
                  <a:lnTo>
                    <a:pt x="262" y="80"/>
                  </a:lnTo>
                  <a:cubicBezTo>
                    <a:pt x="271" y="53"/>
                    <a:pt x="278" y="27"/>
                    <a:pt x="28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3">
              <a:extLst>
                <a:ext uri="{FF2B5EF4-FFF2-40B4-BE49-F238E27FC236}">
                  <a16:creationId xmlns:a16="http://schemas.microsoft.com/office/drawing/2014/main" id="{76131B1D-BE5C-E4D6-CF35-559FFCDBC1A5}"/>
                </a:ext>
              </a:extLst>
            </p:cNvPr>
            <p:cNvSpPr/>
            <p:nvPr/>
          </p:nvSpPr>
          <p:spPr>
            <a:xfrm>
              <a:off x="7454936" y="5335334"/>
              <a:ext cx="65895" cy="72449"/>
            </a:xfrm>
            <a:custGeom>
              <a:avLst/>
              <a:gdLst/>
              <a:ahLst/>
              <a:cxnLst/>
              <a:rect l="l" t="t" r="r" b="b"/>
              <a:pathLst>
                <a:path w="332" h="365" extrusionOk="0">
                  <a:moveTo>
                    <a:pt x="299" y="1"/>
                  </a:moveTo>
                  <a:lnTo>
                    <a:pt x="13" y="287"/>
                  </a:lnTo>
                  <a:cubicBezTo>
                    <a:pt x="10" y="313"/>
                    <a:pt x="4" y="338"/>
                    <a:pt x="0" y="365"/>
                  </a:cubicBezTo>
                  <a:lnTo>
                    <a:pt x="331" y="34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3">
              <a:extLst>
                <a:ext uri="{FF2B5EF4-FFF2-40B4-BE49-F238E27FC236}">
                  <a16:creationId xmlns:a16="http://schemas.microsoft.com/office/drawing/2014/main" id="{3380703A-1D5D-310A-28D8-53D08EB827B8}"/>
                </a:ext>
              </a:extLst>
            </p:cNvPr>
            <p:cNvSpPr/>
            <p:nvPr/>
          </p:nvSpPr>
          <p:spPr>
            <a:xfrm>
              <a:off x="7399758" y="5410165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0"/>
                  </a:moveTo>
                  <a:lnTo>
                    <a:pt x="1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3">
              <a:extLst>
                <a:ext uri="{FF2B5EF4-FFF2-40B4-BE49-F238E27FC236}">
                  <a16:creationId xmlns:a16="http://schemas.microsoft.com/office/drawing/2014/main" id="{B39AA0FB-0DC1-79B5-3FE7-23A08C4B65FE}"/>
                </a:ext>
              </a:extLst>
            </p:cNvPr>
            <p:cNvSpPr/>
            <p:nvPr/>
          </p:nvSpPr>
          <p:spPr>
            <a:xfrm>
              <a:off x="7439653" y="5360344"/>
              <a:ext cx="105988" cy="112544"/>
            </a:xfrm>
            <a:custGeom>
              <a:avLst/>
              <a:gdLst/>
              <a:ahLst/>
              <a:cxnLst/>
              <a:rect l="l" t="t" r="r" b="b"/>
              <a:pathLst>
                <a:path w="534" h="567" extrusionOk="0">
                  <a:moveTo>
                    <a:pt x="501" y="0"/>
                  </a:moveTo>
                  <a:lnTo>
                    <a:pt x="30" y="471"/>
                  </a:lnTo>
                  <a:cubicBezTo>
                    <a:pt x="20" y="503"/>
                    <a:pt x="11" y="535"/>
                    <a:pt x="0" y="567"/>
                  </a:cubicBezTo>
                  <a:lnTo>
                    <a:pt x="534" y="33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3">
              <a:extLst>
                <a:ext uri="{FF2B5EF4-FFF2-40B4-BE49-F238E27FC236}">
                  <a16:creationId xmlns:a16="http://schemas.microsoft.com/office/drawing/2014/main" id="{41BA25F4-1387-BC49-01E7-3F216D5A2EB7}"/>
                </a:ext>
              </a:extLst>
            </p:cNvPr>
            <p:cNvSpPr/>
            <p:nvPr/>
          </p:nvSpPr>
          <p:spPr>
            <a:xfrm>
              <a:off x="7449974" y="5459986"/>
              <a:ext cx="196098" cy="196108"/>
            </a:xfrm>
            <a:custGeom>
              <a:avLst/>
              <a:gdLst/>
              <a:ahLst/>
              <a:cxnLst/>
              <a:rect l="l" t="t" r="r" b="b"/>
              <a:pathLst>
                <a:path w="988" h="988" extrusionOk="0">
                  <a:moveTo>
                    <a:pt x="951" y="0"/>
                  </a:moveTo>
                  <a:lnTo>
                    <a:pt x="1" y="951"/>
                  </a:lnTo>
                  <a:lnTo>
                    <a:pt x="38" y="987"/>
                  </a:lnTo>
                  <a:lnTo>
                    <a:pt x="110" y="916"/>
                  </a:lnTo>
                  <a:lnTo>
                    <a:pt x="915" y="110"/>
                  </a:lnTo>
                  <a:lnTo>
                    <a:pt x="988" y="37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3">
              <a:extLst>
                <a:ext uri="{FF2B5EF4-FFF2-40B4-BE49-F238E27FC236}">
                  <a16:creationId xmlns:a16="http://schemas.microsoft.com/office/drawing/2014/main" id="{B04CE2BB-F581-F07D-B7FF-16204A4D9BDE}"/>
                </a:ext>
              </a:extLst>
            </p:cNvPr>
            <p:cNvSpPr/>
            <p:nvPr/>
          </p:nvSpPr>
          <p:spPr>
            <a:xfrm>
              <a:off x="7449379" y="5347839"/>
              <a:ext cx="83957" cy="90313"/>
            </a:xfrm>
            <a:custGeom>
              <a:avLst/>
              <a:gdLst/>
              <a:ahLst/>
              <a:cxnLst/>
              <a:rect l="l" t="t" r="r" b="b"/>
              <a:pathLst>
                <a:path w="423" h="455" extrusionOk="0">
                  <a:moveTo>
                    <a:pt x="390" y="0"/>
                  </a:moveTo>
                  <a:lnTo>
                    <a:pt x="20" y="370"/>
                  </a:lnTo>
                  <a:cubicBezTo>
                    <a:pt x="14" y="400"/>
                    <a:pt x="7" y="427"/>
                    <a:pt x="1" y="455"/>
                  </a:cubicBezTo>
                  <a:lnTo>
                    <a:pt x="423" y="3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3">
              <a:extLst>
                <a:ext uri="{FF2B5EF4-FFF2-40B4-BE49-F238E27FC236}">
                  <a16:creationId xmlns:a16="http://schemas.microsoft.com/office/drawing/2014/main" id="{BD8F25CE-E8A5-7077-D276-BFEA19B5DC9A}"/>
                </a:ext>
              </a:extLst>
            </p:cNvPr>
            <p:cNvSpPr/>
            <p:nvPr/>
          </p:nvSpPr>
          <p:spPr>
            <a:xfrm>
              <a:off x="7457913" y="5322829"/>
              <a:ext cx="50215" cy="56768"/>
            </a:xfrm>
            <a:custGeom>
              <a:avLst/>
              <a:gdLst/>
              <a:ahLst/>
              <a:cxnLst/>
              <a:rect l="l" t="t" r="r" b="b"/>
              <a:pathLst>
                <a:path w="253" h="286" extrusionOk="0">
                  <a:moveTo>
                    <a:pt x="220" y="1"/>
                  </a:moveTo>
                  <a:lnTo>
                    <a:pt x="5" y="216"/>
                  </a:lnTo>
                  <a:cubicBezTo>
                    <a:pt x="4" y="239"/>
                    <a:pt x="4" y="262"/>
                    <a:pt x="1" y="285"/>
                  </a:cubicBezTo>
                  <a:lnTo>
                    <a:pt x="253" y="33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3">
              <a:extLst>
                <a:ext uri="{FF2B5EF4-FFF2-40B4-BE49-F238E27FC236}">
                  <a16:creationId xmlns:a16="http://schemas.microsoft.com/office/drawing/2014/main" id="{35ECD94D-0414-1368-D256-583812717F85}"/>
                </a:ext>
              </a:extLst>
            </p:cNvPr>
            <p:cNvSpPr/>
            <p:nvPr/>
          </p:nvSpPr>
          <p:spPr>
            <a:xfrm>
              <a:off x="7424767" y="5434976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0" y="1"/>
                  </a:moveTo>
                  <a:lnTo>
                    <a:pt x="0" y="951"/>
                  </a:lnTo>
                  <a:lnTo>
                    <a:pt x="32" y="984"/>
                  </a:lnTo>
                  <a:lnTo>
                    <a:pt x="983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3">
              <a:extLst>
                <a:ext uri="{FF2B5EF4-FFF2-40B4-BE49-F238E27FC236}">
                  <a16:creationId xmlns:a16="http://schemas.microsoft.com/office/drawing/2014/main" id="{3C44D709-5B5C-3864-B35A-CD71C41451E2}"/>
                </a:ext>
              </a:extLst>
            </p:cNvPr>
            <p:cNvSpPr/>
            <p:nvPr/>
          </p:nvSpPr>
          <p:spPr>
            <a:xfrm>
              <a:off x="7412263" y="5422471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3">
              <a:extLst>
                <a:ext uri="{FF2B5EF4-FFF2-40B4-BE49-F238E27FC236}">
                  <a16:creationId xmlns:a16="http://schemas.microsoft.com/office/drawing/2014/main" id="{8B4C2092-2DF0-3719-C988-7305A15749FF}"/>
                </a:ext>
              </a:extLst>
            </p:cNvPr>
            <p:cNvSpPr/>
            <p:nvPr/>
          </p:nvSpPr>
          <p:spPr>
            <a:xfrm>
              <a:off x="7454936" y="5286506"/>
              <a:ext cx="15878" cy="20047"/>
            </a:xfrm>
            <a:custGeom>
              <a:avLst/>
              <a:gdLst/>
              <a:ahLst/>
              <a:cxnLst/>
              <a:rect l="l" t="t" r="r" b="b"/>
              <a:pathLst>
                <a:path w="80" h="101" extrusionOk="0">
                  <a:moveTo>
                    <a:pt x="52" y="0"/>
                  </a:moveTo>
                  <a:lnTo>
                    <a:pt x="0" y="52"/>
                  </a:lnTo>
                  <a:cubicBezTo>
                    <a:pt x="3" y="68"/>
                    <a:pt x="5" y="84"/>
                    <a:pt x="8" y="100"/>
                  </a:cubicBezTo>
                  <a:lnTo>
                    <a:pt x="79" y="2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3">
              <a:extLst>
                <a:ext uri="{FF2B5EF4-FFF2-40B4-BE49-F238E27FC236}">
                  <a16:creationId xmlns:a16="http://schemas.microsoft.com/office/drawing/2014/main" id="{0D7FB9F2-9680-44F6-CACA-4F42D6700F29}"/>
                </a:ext>
              </a:extLst>
            </p:cNvPr>
            <p:cNvSpPr/>
            <p:nvPr/>
          </p:nvSpPr>
          <p:spPr>
            <a:xfrm>
              <a:off x="7387254" y="5397858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3">
              <a:extLst>
                <a:ext uri="{FF2B5EF4-FFF2-40B4-BE49-F238E27FC236}">
                  <a16:creationId xmlns:a16="http://schemas.microsoft.com/office/drawing/2014/main" id="{25B50F15-2467-6018-DF06-4C6D4EC6D431}"/>
                </a:ext>
              </a:extLst>
            </p:cNvPr>
            <p:cNvSpPr/>
            <p:nvPr/>
          </p:nvSpPr>
          <p:spPr>
            <a:xfrm>
              <a:off x="7422981" y="5372849"/>
              <a:ext cx="135363" cy="141722"/>
            </a:xfrm>
            <a:custGeom>
              <a:avLst/>
              <a:gdLst/>
              <a:ahLst/>
              <a:cxnLst/>
              <a:rect l="l" t="t" r="r" b="b"/>
              <a:pathLst>
                <a:path w="682" h="714" extrusionOk="0">
                  <a:moveTo>
                    <a:pt x="648" y="1"/>
                  </a:moveTo>
                  <a:lnTo>
                    <a:pt x="54" y="595"/>
                  </a:lnTo>
                  <a:cubicBezTo>
                    <a:pt x="38" y="634"/>
                    <a:pt x="19" y="675"/>
                    <a:pt x="1" y="714"/>
                  </a:cubicBezTo>
                  <a:lnTo>
                    <a:pt x="681" y="33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3">
              <a:extLst>
                <a:ext uri="{FF2B5EF4-FFF2-40B4-BE49-F238E27FC236}">
                  <a16:creationId xmlns:a16="http://schemas.microsoft.com/office/drawing/2014/main" id="{F263DD29-00F6-5AA3-DDFF-9FFB5FAD3C0B}"/>
                </a:ext>
              </a:extLst>
            </p:cNvPr>
            <p:cNvSpPr/>
            <p:nvPr/>
          </p:nvSpPr>
          <p:spPr>
            <a:xfrm>
              <a:off x="7457715" y="5298018"/>
              <a:ext cx="25604" cy="31560"/>
            </a:xfrm>
            <a:custGeom>
              <a:avLst/>
              <a:gdLst/>
              <a:ahLst/>
              <a:cxnLst/>
              <a:rect l="l" t="t" r="r" b="b"/>
              <a:pathLst>
                <a:path w="129" h="159" extrusionOk="0">
                  <a:moveTo>
                    <a:pt x="96" y="0"/>
                  </a:moveTo>
                  <a:lnTo>
                    <a:pt x="1" y="95"/>
                  </a:lnTo>
                  <a:cubicBezTo>
                    <a:pt x="2" y="116"/>
                    <a:pt x="2" y="137"/>
                    <a:pt x="4" y="158"/>
                  </a:cubicBezTo>
                  <a:lnTo>
                    <a:pt x="129" y="3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3">
              <a:extLst>
                <a:ext uri="{FF2B5EF4-FFF2-40B4-BE49-F238E27FC236}">
                  <a16:creationId xmlns:a16="http://schemas.microsoft.com/office/drawing/2014/main" id="{C240E54B-E7A2-1068-F552-F58E2F6AC0F9}"/>
                </a:ext>
              </a:extLst>
            </p:cNvPr>
            <p:cNvSpPr/>
            <p:nvPr/>
          </p:nvSpPr>
          <p:spPr>
            <a:xfrm>
              <a:off x="7386857" y="5385155"/>
              <a:ext cx="183792" cy="190352"/>
            </a:xfrm>
            <a:custGeom>
              <a:avLst/>
              <a:gdLst/>
              <a:ahLst/>
              <a:cxnLst/>
              <a:rect l="l" t="t" r="r" b="b"/>
              <a:pathLst>
                <a:path w="926" h="959" extrusionOk="0">
                  <a:moveTo>
                    <a:pt x="894" y="1"/>
                  </a:moveTo>
                  <a:lnTo>
                    <a:pt x="121" y="773"/>
                  </a:lnTo>
                  <a:cubicBezTo>
                    <a:pt x="85" y="836"/>
                    <a:pt x="45" y="898"/>
                    <a:pt x="0" y="958"/>
                  </a:cubicBezTo>
                  <a:lnTo>
                    <a:pt x="925" y="35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3">
              <a:extLst>
                <a:ext uri="{FF2B5EF4-FFF2-40B4-BE49-F238E27FC236}">
                  <a16:creationId xmlns:a16="http://schemas.microsoft.com/office/drawing/2014/main" id="{799EC3A7-647D-025E-5C6F-34D98C623B5D}"/>
                </a:ext>
              </a:extLst>
            </p:cNvPr>
            <p:cNvSpPr/>
            <p:nvPr/>
          </p:nvSpPr>
          <p:spPr>
            <a:xfrm>
              <a:off x="7459104" y="5310523"/>
              <a:ext cx="36719" cy="42874"/>
            </a:xfrm>
            <a:custGeom>
              <a:avLst/>
              <a:gdLst/>
              <a:ahLst/>
              <a:cxnLst/>
              <a:rect l="l" t="t" r="r" b="b"/>
              <a:pathLst>
                <a:path w="185" h="216" extrusionOk="0">
                  <a:moveTo>
                    <a:pt x="152" y="0"/>
                  </a:moveTo>
                  <a:lnTo>
                    <a:pt x="0" y="152"/>
                  </a:lnTo>
                  <a:cubicBezTo>
                    <a:pt x="0" y="173"/>
                    <a:pt x="3" y="194"/>
                    <a:pt x="3" y="216"/>
                  </a:cubicBezTo>
                  <a:lnTo>
                    <a:pt x="185" y="3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3">
              <a:extLst>
                <a:ext uri="{FF2B5EF4-FFF2-40B4-BE49-F238E27FC236}">
                  <a16:creationId xmlns:a16="http://schemas.microsoft.com/office/drawing/2014/main" id="{A4B3D643-154E-83F5-CC15-9A1D58B5E578}"/>
                </a:ext>
              </a:extLst>
            </p:cNvPr>
            <p:cNvSpPr/>
            <p:nvPr/>
          </p:nvSpPr>
          <p:spPr>
            <a:xfrm>
              <a:off x="7437271" y="5447679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3">
              <a:extLst>
                <a:ext uri="{FF2B5EF4-FFF2-40B4-BE49-F238E27FC236}">
                  <a16:creationId xmlns:a16="http://schemas.microsoft.com/office/drawing/2014/main" id="{A1B81417-A022-7597-EB8D-CAA11FCA502F}"/>
                </a:ext>
              </a:extLst>
            </p:cNvPr>
            <p:cNvSpPr/>
            <p:nvPr/>
          </p:nvSpPr>
          <p:spPr>
            <a:xfrm>
              <a:off x="7277693" y="5434778"/>
              <a:ext cx="51208" cy="56768"/>
            </a:xfrm>
            <a:custGeom>
              <a:avLst/>
              <a:gdLst/>
              <a:ahLst/>
              <a:cxnLst/>
              <a:rect l="l" t="t" r="r" b="b"/>
              <a:pathLst>
                <a:path w="258" h="286" extrusionOk="0">
                  <a:moveTo>
                    <a:pt x="257" y="1"/>
                  </a:moveTo>
                  <a:lnTo>
                    <a:pt x="23" y="234"/>
                  </a:lnTo>
                  <a:lnTo>
                    <a:pt x="1" y="255"/>
                  </a:lnTo>
                  <a:lnTo>
                    <a:pt x="32" y="286"/>
                  </a:lnTo>
                  <a:lnTo>
                    <a:pt x="54" y="263"/>
                  </a:lnTo>
                  <a:lnTo>
                    <a:pt x="221" y="96"/>
                  </a:lnTo>
                  <a:cubicBezTo>
                    <a:pt x="234" y="64"/>
                    <a:pt x="247" y="32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3">
              <a:extLst>
                <a:ext uri="{FF2B5EF4-FFF2-40B4-BE49-F238E27FC236}">
                  <a16:creationId xmlns:a16="http://schemas.microsoft.com/office/drawing/2014/main" id="{3D70602C-4699-B7C7-3DD8-0EC5442ADE84}"/>
                </a:ext>
              </a:extLst>
            </p:cNvPr>
            <p:cNvSpPr/>
            <p:nvPr/>
          </p:nvSpPr>
          <p:spPr>
            <a:xfrm>
              <a:off x="7456524" y="5287498"/>
              <a:ext cx="25207" cy="2957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95" y="0"/>
                  </a:moveTo>
                  <a:lnTo>
                    <a:pt x="73" y="24"/>
                  </a:lnTo>
                  <a:lnTo>
                    <a:pt x="1" y="95"/>
                  </a:lnTo>
                  <a:cubicBezTo>
                    <a:pt x="3" y="113"/>
                    <a:pt x="6" y="131"/>
                    <a:pt x="7" y="148"/>
                  </a:cubicBezTo>
                  <a:lnTo>
                    <a:pt x="102" y="53"/>
                  </a:lnTo>
                  <a:lnTo>
                    <a:pt x="126" y="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3">
              <a:extLst>
                <a:ext uri="{FF2B5EF4-FFF2-40B4-BE49-F238E27FC236}">
                  <a16:creationId xmlns:a16="http://schemas.microsoft.com/office/drawing/2014/main" id="{7840090F-80C2-730B-51EC-5A8843B0F637}"/>
                </a:ext>
              </a:extLst>
            </p:cNvPr>
            <p:cNvSpPr/>
            <p:nvPr/>
          </p:nvSpPr>
          <p:spPr>
            <a:xfrm>
              <a:off x="7290197" y="5478842"/>
              <a:ext cx="19253" cy="23422"/>
            </a:xfrm>
            <a:custGeom>
              <a:avLst/>
              <a:gdLst/>
              <a:ahLst/>
              <a:cxnLst/>
              <a:rect l="l" t="t" r="r" b="b"/>
              <a:pathLst>
                <a:path w="97" h="118" extrusionOk="0">
                  <a:moveTo>
                    <a:pt x="96" y="0"/>
                  </a:moveTo>
                  <a:lnTo>
                    <a:pt x="23" y="73"/>
                  </a:lnTo>
                  <a:lnTo>
                    <a:pt x="0" y="95"/>
                  </a:lnTo>
                  <a:lnTo>
                    <a:pt x="22" y="117"/>
                  </a:lnTo>
                  <a:cubicBezTo>
                    <a:pt x="49" y="79"/>
                    <a:pt x="74" y="4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3">
              <a:extLst>
                <a:ext uri="{FF2B5EF4-FFF2-40B4-BE49-F238E27FC236}">
                  <a16:creationId xmlns:a16="http://schemas.microsoft.com/office/drawing/2014/main" id="{AE60E517-6B8D-78D6-9E93-8818C6FBFE87}"/>
                </a:ext>
              </a:extLst>
            </p:cNvPr>
            <p:cNvSpPr/>
            <p:nvPr/>
          </p:nvSpPr>
          <p:spPr>
            <a:xfrm>
              <a:off x="7458509" y="5299805"/>
              <a:ext cx="35329" cy="40889"/>
            </a:xfrm>
            <a:custGeom>
              <a:avLst/>
              <a:gdLst/>
              <a:ahLst/>
              <a:cxnLst/>
              <a:rect l="l" t="t" r="r" b="b"/>
              <a:pathLst>
                <a:path w="178" h="206" extrusionOk="0">
                  <a:moveTo>
                    <a:pt x="148" y="1"/>
                  </a:moveTo>
                  <a:lnTo>
                    <a:pt x="125" y="23"/>
                  </a:lnTo>
                  <a:lnTo>
                    <a:pt x="0" y="148"/>
                  </a:lnTo>
                  <a:cubicBezTo>
                    <a:pt x="1" y="167"/>
                    <a:pt x="2" y="186"/>
                    <a:pt x="2" y="205"/>
                  </a:cubicBezTo>
                  <a:lnTo>
                    <a:pt x="154" y="53"/>
                  </a:lnTo>
                  <a:lnTo>
                    <a:pt x="177" y="3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3">
              <a:extLst>
                <a:ext uri="{FF2B5EF4-FFF2-40B4-BE49-F238E27FC236}">
                  <a16:creationId xmlns:a16="http://schemas.microsoft.com/office/drawing/2014/main" id="{FEC69E07-BBD4-D35E-2E09-B105A8C65C34}"/>
                </a:ext>
              </a:extLst>
            </p:cNvPr>
            <p:cNvSpPr/>
            <p:nvPr/>
          </p:nvSpPr>
          <p:spPr>
            <a:xfrm>
              <a:off x="7459303" y="5312508"/>
              <a:ext cx="47040" cy="53195"/>
            </a:xfrm>
            <a:custGeom>
              <a:avLst/>
              <a:gdLst/>
              <a:ahLst/>
              <a:cxnLst/>
              <a:rect l="l" t="t" r="r" b="b"/>
              <a:pathLst>
                <a:path w="237" h="268" extrusionOk="0">
                  <a:moveTo>
                    <a:pt x="208" y="1"/>
                  </a:moveTo>
                  <a:lnTo>
                    <a:pt x="185" y="24"/>
                  </a:lnTo>
                  <a:lnTo>
                    <a:pt x="3" y="206"/>
                  </a:lnTo>
                  <a:cubicBezTo>
                    <a:pt x="3" y="227"/>
                    <a:pt x="0" y="247"/>
                    <a:pt x="0" y="268"/>
                  </a:cubicBezTo>
                  <a:lnTo>
                    <a:pt x="215" y="53"/>
                  </a:lnTo>
                  <a:lnTo>
                    <a:pt x="237" y="30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3">
              <a:extLst>
                <a:ext uri="{FF2B5EF4-FFF2-40B4-BE49-F238E27FC236}">
                  <a16:creationId xmlns:a16="http://schemas.microsoft.com/office/drawing/2014/main" id="{6E08C3FD-E77D-D6C6-C543-28680BE46D0F}"/>
                </a:ext>
              </a:extLst>
            </p:cNvPr>
            <p:cNvSpPr/>
            <p:nvPr/>
          </p:nvSpPr>
          <p:spPr>
            <a:xfrm>
              <a:off x="7456921" y="5325013"/>
              <a:ext cx="61727" cy="67288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280" y="0"/>
                  </a:moveTo>
                  <a:lnTo>
                    <a:pt x="258" y="22"/>
                  </a:lnTo>
                  <a:lnTo>
                    <a:pt x="6" y="274"/>
                  </a:lnTo>
                  <a:cubicBezTo>
                    <a:pt x="5" y="295"/>
                    <a:pt x="4" y="317"/>
                    <a:pt x="1" y="339"/>
                  </a:cubicBezTo>
                  <a:lnTo>
                    <a:pt x="288" y="53"/>
                  </a:lnTo>
                  <a:lnTo>
                    <a:pt x="311" y="3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3">
              <a:extLst>
                <a:ext uri="{FF2B5EF4-FFF2-40B4-BE49-F238E27FC236}">
                  <a16:creationId xmlns:a16="http://schemas.microsoft.com/office/drawing/2014/main" id="{E6645B69-E92B-975C-3E70-82E02956F9AC}"/>
                </a:ext>
              </a:extLst>
            </p:cNvPr>
            <p:cNvSpPr/>
            <p:nvPr/>
          </p:nvSpPr>
          <p:spPr>
            <a:xfrm>
              <a:off x="7453150" y="5337518"/>
              <a:ext cx="78003" cy="84160"/>
            </a:xfrm>
            <a:custGeom>
              <a:avLst/>
              <a:gdLst/>
              <a:ahLst/>
              <a:cxnLst/>
              <a:rect l="l" t="t" r="r" b="b"/>
              <a:pathLst>
                <a:path w="393" h="424" extrusionOk="0">
                  <a:moveTo>
                    <a:pt x="365" y="0"/>
                  </a:moveTo>
                  <a:lnTo>
                    <a:pt x="341" y="23"/>
                  </a:lnTo>
                  <a:lnTo>
                    <a:pt x="10" y="354"/>
                  </a:lnTo>
                  <a:cubicBezTo>
                    <a:pt x="7" y="378"/>
                    <a:pt x="5" y="400"/>
                    <a:pt x="1" y="423"/>
                  </a:cubicBezTo>
                  <a:lnTo>
                    <a:pt x="371" y="53"/>
                  </a:lnTo>
                  <a:lnTo>
                    <a:pt x="393" y="3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3">
              <a:extLst>
                <a:ext uri="{FF2B5EF4-FFF2-40B4-BE49-F238E27FC236}">
                  <a16:creationId xmlns:a16="http://schemas.microsoft.com/office/drawing/2014/main" id="{DF6B0B59-593E-753B-971C-E5E00E04E978}"/>
                </a:ext>
              </a:extLst>
            </p:cNvPr>
            <p:cNvSpPr/>
            <p:nvPr/>
          </p:nvSpPr>
          <p:spPr>
            <a:xfrm>
              <a:off x="7445409" y="5349824"/>
              <a:ext cx="98446" cy="104009"/>
            </a:xfrm>
            <a:custGeom>
              <a:avLst/>
              <a:gdLst/>
              <a:ahLst/>
              <a:cxnLst/>
              <a:rect l="l" t="t" r="r" b="b"/>
              <a:pathLst>
                <a:path w="496" h="524" extrusionOk="0">
                  <a:moveTo>
                    <a:pt x="465" y="1"/>
                  </a:moveTo>
                  <a:lnTo>
                    <a:pt x="443" y="23"/>
                  </a:lnTo>
                  <a:lnTo>
                    <a:pt x="21" y="445"/>
                  </a:lnTo>
                  <a:cubicBezTo>
                    <a:pt x="14" y="471"/>
                    <a:pt x="9" y="497"/>
                    <a:pt x="1" y="524"/>
                  </a:cubicBezTo>
                  <a:lnTo>
                    <a:pt x="472" y="53"/>
                  </a:lnTo>
                  <a:lnTo>
                    <a:pt x="495" y="31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3">
              <a:extLst>
                <a:ext uri="{FF2B5EF4-FFF2-40B4-BE49-F238E27FC236}">
                  <a16:creationId xmlns:a16="http://schemas.microsoft.com/office/drawing/2014/main" id="{CA13F331-4C7F-F797-79EC-180F2601A449}"/>
                </a:ext>
              </a:extLst>
            </p:cNvPr>
            <p:cNvSpPr/>
            <p:nvPr/>
          </p:nvSpPr>
          <p:spPr>
            <a:xfrm>
              <a:off x="7433500" y="5362329"/>
              <a:ext cx="122661" cy="128820"/>
            </a:xfrm>
            <a:custGeom>
              <a:avLst/>
              <a:gdLst/>
              <a:ahLst/>
              <a:cxnLst/>
              <a:rect l="l" t="t" r="r" b="b"/>
              <a:pathLst>
                <a:path w="618" h="649" extrusionOk="0">
                  <a:moveTo>
                    <a:pt x="588" y="1"/>
                  </a:moveTo>
                  <a:lnTo>
                    <a:pt x="566" y="23"/>
                  </a:lnTo>
                  <a:lnTo>
                    <a:pt x="32" y="557"/>
                  </a:lnTo>
                  <a:cubicBezTo>
                    <a:pt x="22" y="587"/>
                    <a:pt x="12" y="618"/>
                    <a:pt x="1" y="648"/>
                  </a:cubicBezTo>
                  <a:lnTo>
                    <a:pt x="595" y="54"/>
                  </a:lnTo>
                  <a:lnTo>
                    <a:pt x="618" y="2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3">
              <a:extLst>
                <a:ext uri="{FF2B5EF4-FFF2-40B4-BE49-F238E27FC236}">
                  <a16:creationId xmlns:a16="http://schemas.microsoft.com/office/drawing/2014/main" id="{60EEE6CA-4DC0-8B45-F1C8-C84F8C6006B3}"/>
                </a:ext>
              </a:extLst>
            </p:cNvPr>
            <p:cNvSpPr/>
            <p:nvPr/>
          </p:nvSpPr>
          <p:spPr>
            <a:xfrm>
              <a:off x="7410675" y="5374834"/>
              <a:ext cx="157990" cy="163556"/>
            </a:xfrm>
            <a:custGeom>
              <a:avLst/>
              <a:gdLst/>
              <a:ahLst/>
              <a:cxnLst/>
              <a:rect l="l" t="t" r="r" b="b"/>
              <a:pathLst>
                <a:path w="796" h="824" extrusionOk="0">
                  <a:moveTo>
                    <a:pt x="765" y="0"/>
                  </a:moveTo>
                  <a:lnTo>
                    <a:pt x="743" y="22"/>
                  </a:lnTo>
                  <a:lnTo>
                    <a:pt x="63" y="702"/>
                  </a:lnTo>
                  <a:cubicBezTo>
                    <a:pt x="43" y="744"/>
                    <a:pt x="23" y="784"/>
                    <a:pt x="1" y="824"/>
                  </a:cubicBezTo>
                  <a:lnTo>
                    <a:pt x="773" y="51"/>
                  </a:lnTo>
                  <a:lnTo>
                    <a:pt x="796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3">
              <a:extLst>
                <a:ext uri="{FF2B5EF4-FFF2-40B4-BE49-F238E27FC236}">
                  <a16:creationId xmlns:a16="http://schemas.microsoft.com/office/drawing/2014/main" id="{166274FA-7BE9-ADDF-95E4-05296B5D7741}"/>
                </a:ext>
              </a:extLst>
            </p:cNvPr>
            <p:cNvSpPr/>
            <p:nvPr/>
          </p:nvSpPr>
          <p:spPr>
            <a:xfrm>
              <a:off x="7379116" y="5387537"/>
              <a:ext cx="201854" cy="203452"/>
            </a:xfrm>
            <a:custGeom>
              <a:avLst/>
              <a:gdLst/>
              <a:ahLst/>
              <a:cxnLst/>
              <a:rect l="l" t="t" r="r" b="b"/>
              <a:pathLst>
                <a:path w="1017" h="1025" extrusionOk="0">
                  <a:moveTo>
                    <a:pt x="987" y="0"/>
                  </a:moveTo>
                  <a:lnTo>
                    <a:pt x="965" y="23"/>
                  </a:lnTo>
                  <a:lnTo>
                    <a:pt x="42" y="946"/>
                  </a:lnTo>
                  <a:cubicBezTo>
                    <a:pt x="28" y="965"/>
                    <a:pt x="15" y="983"/>
                    <a:pt x="0" y="1002"/>
                  </a:cubicBezTo>
                  <a:lnTo>
                    <a:pt x="23" y="1024"/>
                  </a:lnTo>
                  <a:lnTo>
                    <a:pt x="44" y="1002"/>
                  </a:lnTo>
                  <a:lnTo>
                    <a:pt x="994" y="52"/>
                  </a:lnTo>
                  <a:lnTo>
                    <a:pt x="1017" y="29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3">
              <a:extLst>
                <a:ext uri="{FF2B5EF4-FFF2-40B4-BE49-F238E27FC236}">
                  <a16:creationId xmlns:a16="http://schemas.microsoft.com/office/drawing/2014/main" id="{A38E8DF2-BA76-2D80-B38E-56B396DDFAF0}"/>
                </a:ext>
              </a:extLst>
            </p:cNvPr>
            <p:cNvSpPr/>
            <p:nvPr/>
          </p:nvSpPr>
          <p:spPr>
            <a:xfrm>
              <a:off x="7389834" y="539984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1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29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3">
              <a:extLst>
                <a:ext uri="{FF2B5EF4-FFF2-40B4-BE49-F238E27FC236}">
                  <a16:creationId xmlns:a16="http://schemas.microsoft.com/office/drawing/2014/main" id="{CA8B71BC-5F53-6B05-0D97-4EC4BC494C25}"/>
                </a:ext>
              </a:extLst>
            </p:cNvPr>
            <p:cNvSpPr/>
            <p:nvPr/>
          </p:nvSpPr>
          <p:spPr>
            <a:xfrm>
              <a:off x="7402339" y="5411951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6" y="1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0" y="997"/>
                  </a:lnTo>
                  <a:lnTo>
                    <a:pt x="30" y="1027"/>
                  </a:lnTo>
                  <a:lnTo>
                    <a:pt x="52" y="1005"/>
                  </a:lnTo>
                  <a:lnTo>
                    <a:pt x="1002" y="54"/>
                  </a:lnTo>
                  <a:lnTo>
                    <a:pt x="1027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3">
              <a:extLst>
                <a:ext uri="{FF2B5EF4-FFF2-40B4-BE49-F238E27FC236}">
                  <a16:creationId xmlns:a16="http://schemas.microsoft.com/office/drawing/2014/main" id="{15527A1F-CD49-1F73-2F5B-89E1A370BA6E}"/>
                </a:ext>
              </a:extLst>
            </p:cNvPr>
            <p:cNvSpPr/>
            <p:nvPr/>
          </p:nvSpPr>
          <p:spPr>
            <a:xfrm>
              <a:off x="7414644" y="5424655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3">
              <a:extLst>
                <a:ext uri="{FF2B5EF4-FFF2-40B4-BE49-F238E27FC236}">
                  <a16:creationId xmlns:a16="http://schemas.microsoft.com/office/drawing/2014/main" id="{D04EFA5C-B8FF-67C1-8FA7-AFC943390DCC}"/>
                </a:ext>
              </a:extLst>
            </p:cNvPr>
            <p:cNvSpPr/>
            <p:nvPr/>
          </p:nvSpPr>
          <p:spPr>
            <a:xfrm>
              <a:off x="7427149" y="5437159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6"/>
                  </a:lnTo>
                  <a:lnTo>
                    <a:pt x="54" y="1002"/>
                  </a:lnTo>
                  <a:lnTo>
                    <a:pt x="1004" y="52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3">
              <a:extLst>
                <a:ext uri="{FF2B5EF4-FFF2-40B4-BE49-F238E27FC236}">
                  <a16:creationId xmlns:a16="http://schemas.microsoft.com/office/drawing/2014/main" id="{3C6E6965-5D11-B9AF-ABFA-B0BD53093701}"/>
                </a:ext>
              </a:extLst>
            </p:cNvPr>
            <p:cNvSpPr/>
            <p:nvPr/>
          </p:nvSpPr>
          <p:spPr>
            <a:xfrm>
              <a:off x="7439851" y="5449466"/>
              <a:ext cx="203442" cy="203849"/>
            </a:xfrm>
            <a:custGeom>
              <a:avLst/>
              <a:gdLst/>
              <a:ahLst/>
              <a:cxnLst/>
              <a:rect l="l" t="t" r="r" b="b"/>
              <a:pathLst>
                <a:path w="1025" h="1027" extrusionOk="0">
                  <a:moveTo>
                    <a:pt x="996" y="1"/>
                  </a:moveTo>
                  <a:lnTo>
                    <a:pt x="973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9" y="1027"/>
                  </a:lnTo>
                  <a:lnTo>
                    <a:pt x="52" y="1004"/>
                  </a:lnTo>
                  <a:lnTo>
                    <a:pt x="1002" y="53"/>
                  </a:lnTo>
                  <a:lnTo>
                    <a:pt x="1024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3">
              <a:extLst>
                <a:ext uri="{FF2B5EF4-FFF2-40B4-BE49-F238E27FC236}">
                  <a16:creationId xmlns:a16="http://schemas.microsoft.com/office/drawing/2014/main" id="{4E6C8086-7EB5-5295-9898-198E657B6A86}"/>
                </a:ext>
              </a:extLst>
            </p:cNvPr>
            <p:cNvSpPr/>
            <p:nvPr/>
          </p:nvSpPr>
          <p:spPr>
            <a:xfrm>
              <a:off x="8449522" y="6287291"/>
              <a:ext cx="25008" cy="2501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34" y="0"/>
                  </a:moveTo>
                  <a:lnTo>
                    <a:pt x="0" y="33"/>
                  </a:lnTo>
                  <a:lnTo>
                    <a:pt x="92" y="126"/>
                  </a:lnTo>
                  <a:lnTo>
                    <a:pt x="126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3">
              <a:extLst>
                <a:ext uri="{FF2B5EF4-FFF2-40B4-BE49-F238E27FC236}">
                  <a16:creationId xmlns:a16="http://schemas.microsoft.com/office/drawing/2014/main" id="{3A11AFEC-68C8-28BA-2B40-6B2A5736B513}"/>
                </a:ext>
              </a:extLst>
            </p:cNvPr>
            <p:cNvSpPr/>
            <p:nvPr/>
          </p:nvSpPr>
          <p:spPr>
            <a:xfrm>
              <a:off x="8438407" y="6296223"/>
              <a:ext cx="25405" cy="25010"/>
            </a:xfrm>
            <a:custGeom>
              <a:avLst/>
              <a:gdLst/>
              <a:ahLst/>
              <a:cxnLst/>
              <a:rect l="l" t="t" r="r" b="b"/>
              <a:pathLst>
                <a:path w="128" h="126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6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3">
              <a:extLst>
                <a:ext uri="{FF2B5EF4-FFF2-40B4-BE49-F238E27FC236}">
                  <a16:creationId xmlns:a16="http://schemas.microsoft.com/office/drawing/2014/main" id="{9DF9D70B-D6FE-48F6-D0C7-45E1BD84F7FD}"/>
                </a:ext>
              </a:extLst>
            </p:cNvPr>
            <p:cNvSpPr/>
            <p:nvPr/>
          </p:nvSpPr>
          <p:spPr>
            <a:xfrm>
              <a:off x="8427292" y="6307140"/>
              <a:ext cx="25405" cy="25208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7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3">
              <a:extLst>
                <a:ext uri="{FF2B5EF4-FFF2-40B4-BE49-F238E27FC236}">
                  <a16:creationId xmlns:a16="http://schemas.microsoft.com/office/drawing/2014/main" id="{56043053-353B-FAE8-BE7E-DFFB92314011}"/>
                </a:ext>
              </a:extLst>
            </p:cNvPr>
            <p:cNvSpPr/>
            <p:nvPr/>
          </p:nvSpPr>
          <p:spPr>
            <a:xfrm>
              <a:off x="8230201" y="6240645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3">
              <a:extLst>
                <a:ext uri="{FF2B5EF4-FFF2-40B4-BE49-F238E27FC236}">
                  <a16:creationId xmlns:a16="http://schemas.microsoft.com/office/drawing/2014/main" id="{F1729597-698A-BA78-F334-D0A8BC15E009}"/>
                </a:ext>
              </a:extLst>
            </p:cNvPr>
            <p:cNvSpPr/>
            <p:nvPr/>
          </p:nvSpPr>
          <p:spPr>
            <a:xfrm>
              <a:off x="8218094" y="6228141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4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3">
              <a:extLst>
                <a:ext uri="{FF2B5EF4-FFF2-40B4-BE49-F238E27FC236}">
                  <a16:creationId xmlns:a16="http://schemas.microsoft.com/office/drawing/2014/main" id="{1D275C7B-6F2F-A0D3-3ABA-3E37F61330F7}"/>
                </a:ext>
              </a:extLst>
            </p:cNvPr>
            <p:cNvSpPr/>
            <p:nvPr/>
          </p:nvSpPr>
          <p:spPr>
            <a:xfrm>
              <a:off x="8205192" y="6215834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3">
              <a:extLst>
                <a:ext uri="{FF2B5EF4-FFF2-40B4-BE49-F238E27FC236}">
                  <a16:creationId xmlns:a16="http://schemas.microsoft.com/office/drawing/2014/main" id="{EB8CD735-8CB1-B658-58A6-857C0221943D}"/>
                </a:ext>
              </a:extLst>
            </p:cNvPr>
            <p:cNvSpPr/>
            <p:nvPr/>
          </p:nvSpPr>
          <p:spPr>
            <a:xfrm>
              <a:off x="8005918" y="6016551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3"/>
                  </a:lnTo>
                  <a:lnTo>
                    <a:pt x="984" y="3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3">
              <a:extLst>
                <a:ext uri="{FF2B5EF4-FFF2-40B4-BE49-F238E27FC236}">
                  <a16:creationId xmlns:a16="http://schemas.microsoft.com/office/drawing/2014/main" id="{FE0A344C-90D2-7D7C-6430-AF9206E76DC7}"/>
                </a:ext>
              </a:extLst>
            </p:cNvPr>
            <p:cNvSpPr/>
            <p:nvPr/>
          </p:nvSpPr>
          <p:spPr>
            <a:xfrm>
              <a:off x="8068241" y="607907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4" y="32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3">
              <a:extLst>
                <a:ext uri="{FF2B5EF4-FFF2-40B4-BE49-F238E27FC236}">
                  <a16:creationId xmlns:a16="http://schemas.microsoft.com/office/drawing/2014/main" id="{F729A6D4-B5C8-D7E2-3E62-EFE8501B4F53}"/>
                </a:ext>
              </a:extLst>
            </p:cNvPr>
            <p:cNvSpPr/>
            <p:nvPr/>
          </p:nvSpPr>
          <p:spPr>
            <a:xfrm>
              <a:off x="8242705" y="6253150"/>
              <a:ext cx="195701" cy="195711"/>
            </a:xfrm>
            <a:custGeom>
              <a:avLst/>
              <a:gdLst/>
              <a:ahLst/>
              <a:cxnLst/>
              <a:rect l="l" t="t" r="r" b="b"/>
              <a:pathLst>
                <a:path w="986" h="986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3">
              <a:extLst>
                <a:ext uri="{FF2B5EF4-FFF2-40B4-BE49-F238E27FC236}">
                  <a16:creationId xmlns:a16="http://schemas.microsoft.com/office/drawing/2014/main" id="{5409FBC7-31A8-1645-8932-01CBC0224FF5}"/>
                </a:ext>
              </a:extLst>
            </p:cNvPr>
            <p:cNvSpPr/>
            <p:nvPr/>
          </p:nvSpPr>
          <p:spPr>
            <a:xfrm>
              <a:off x="8105555" y="6116391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3">
              <a:extLst>
                <a:ext uri="{FF2B5EF4-FFF2-40B4-BE49-F238E27FC236}">
                  <a16:creationId xmlns:a16="http://schemas.microsoft.com/office/drawing/2014/main" id="{C64D1358-01BF-A039-5924-194F89BC5B77}"/>
                </a:ext>
              </a:extLst>
            </p:cNvPr>
            <p:cNvSpPr/>
            <p:nvPr/>
          </p:nvSpPr>
          <p:spPr>
            <a:xfrm>
              <a:off x="8255011" y="6265655"/>
              <a:ext cx="194907" cy="194917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952" y="0"/>
                  </a:moveTo>
                  <a:lnTo>
                    <a:pt x="1" y="952"/>
                  </a:lnTo>
                  <a:lnTo>
                    <a:pt x="31" y="981"/>
                  </a:lnTo>
                  <a:lnTo>
                    <a:pt x="982" y="3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3">
              <a:extLst>
                <a:ext uri="{FF2B5EF4-FFF2-40B4-BE49-F238E27FC236}">
                  <a16:creationId xmlns:a16="http://schemas.microsoft.com/office/drawing/2014/main" id="{AF0FDD44-928D-9B8F-1ACF-7D5D86C1E02D}"/>
                </a:ext>
              </a:extLst>
            </p:cNvPr>
            <p:cNvSpPr/>
            <p:nvPr/>
          </p:nvSpPr>
          <p:spPr>
            <a:xfrm>
              <a:off x="7993612" y="6004046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0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3">
              <a:extLst>
                <a:ext uri="{FF2B5EF4-FFF2-40B4-BE49-F238E27FC236}">
                  <a16:creationId xmlns:a16="http://schemas.microsoft.com/office/drawing/2014/main" id="{12F304E9-EAD3-D9D6-32D5-DCE78972DB3A}"/>
                </a:ext>
              </a:extLst>
            </p:cNvPr>
            <p:cNvSpPr/>
            <p:nvPr/>
          </p:nvSpPr>
          <p:spPr>
            <a:xfrm>
              <a:off x="8055935" y="6066372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0"/>
                  </a:moveTo>
                  <a:lnTo>
                    <a:pt x="1" y="952"/>
                  </a:lnTo>
                  <a:lnTo>
                    <a:pt x="35" y="984"/>
                  </a:lnTo>
                  <a:lnTo>
                    <a:pt x="985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3">
              <a:extLst>
                <a:ext uri="{FF2B5EF4-FFF2-40B4-BE49-F238E27FC236}">
                  <a16:creationId xmlns:a16="http://schemas.microsoft.com/office/drawing/2014/main" id="{7C1B30AE-69C5-AF6B-04B1-F114E79F33E9}"/>
                </a:ext>
              </a:extLst>
            </p:cNvPr>
            <p:cNvSpPr/>
            <p:nvPr/>
          </p:nvSpPr>
          <p:spPr>
            <a:xfrm>
              <a:off x="8143068" y="6153310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3">
              <a:extLst>
                <a:ext uri="{FF2B5EF4-FFF2-40B4-BE49-F238E27FC236}">
                  <a16:creationId xmlns:a16="http://schemas.microsoft.com/office/drawing/2014/main" id="{2121F4A8-E49A-114A-6A54-6C36D9D6B7FF}"/>
                </a:ext>
              </a:extLst>
            </p:cNvPr>
            <p:cNvSpPr/>
            <p:nvPr/>
          </p:nvSpPr>
          <p:spPr>
            <a:xfrm>
              <a:off x="8030927" y="604076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1"/>
                  </a:moveTo>
                  <a:lnTo>
                    <a:pt x="0" y="952"/>
                  </a:lnTo>
                  <a:lnTo>
                    <a:pt x="33" y="985"/>
                  </a:lnTo>
                  <a:lnTo>
                    <a:pt x="984" y="33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3">
              <a:extLst>
                <a:ext uri="{FF2B5EF4-FFF2-40B4-BE49-F238E27FC236}">
                  <a16:creationId xmlns:a16="http://schemas.microsoft.com/office/drawing/2014/main" id="{997C855C-9387-91BB-DAEE-0BAD4F5D6BF9}"/>
                </a:ext>
              </a:extLst>
            </p:cNvPr>
            <p:cNvSpPr/>
            <p:nvPr/>
          </p:nvSpPr>
          <p:spPr>
            <a:xfrm>
              <a:off x="8130762" y="614080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4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3">
              <a:extLst>
                <a:ext uri="{FF2B5EF4-FFF2-40B4-BE49-F238E27FC236}">
                  <a16:creationId xmlns:a16="http://schemas.microsoft.com/office/drawing/2014/main" id="{91BCA2C3-ADF4-E5BD-EFA5-B657F52DD1B6}"/>
                </a:ext>
              </a:extLst>
            </p:cNvPr>
            <p:cNvSpPr/>
            <p:nvPr/>
          </p:nvSpPr>
          <p:spPr>
            <a:xfrm>
              <a:off x="8118258" y="6128896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5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3">
              <a:extLst>
                <a:ext uri="{FF2B5EF4-FFF2-40B4-BE49-F238E27FC236}">
                  <a16:creationId xmlns:a16="http://schemas.microsoft.com/office/drawing/2014/main" id="{7BF4E21C-D2D8-8B46-A3EA-D09B341708EA}"/>
                </a:ext>
              </a:extLst>
            </p:cNvPr>
            <p:cNvSpPr/>
            <p:nvPr/>
          </p:nvSpPr>
          <p:spPr>
            <a:xfrm>
              <a:off x="8080944" y="6091778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3">
              <a:extLst>
                <a:ext uri="{FF2B5EF4-FFF2-40B4-BE49-F238E27FC236}">
                  <a16:creationId xmlns:a16="http://schemas.microsoft.com/office/drawing/2014/main" id="{18D5295D-700D-B46E-BE56-C7EBAA3279B1}"/>
                </a:ext>
              </a:extLst>
            </p:cNvPr>
            <p:cNvSpPr/>
            <p:nvPr/>
          </p:nvSpPr>
          <p:spPr>
            <a:xfrm>
              <a:off x="8093249" y="6103688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3">
              <a:extLst>
                <a:ext uri="{FF2B5EF4-FFF2-40B4-BE49-F238E27FC236}">
                  <a16:creationId xmlns:a16="http://schemas.microsoft.com/office/drawing/2014/main" id="{A1ECBE1D-6FFC-8570-DFEE-6702825DC5AE}"/>
                </a:ext>
              </a:extLst>
            </p:cNvPr>
            <p:cNvSpPr/>
            <p:nvPr/>
          </p:nvSpPr>
          <p:spPr>
            <a:xfrm>
              <a:off x="8155374" y="6165815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3">
              <a:extLst>
                <a:ext uri="{FF2B5EF4-FFF2-40B4-BE49-F238E27FC236}">
                  <a16:creationId xmlns:a16="http://schemas.microsoft.com/office/drawing/2014/main" id="{D5DE8722-97A3-8FEA-7EB8-E572B968068F}"/>
                </a:ext>
              </a:extLst>
            </p:cNvPr>
            <p:cNvSpPr/>
            <p:nvPr/>
          </p:nvSpPr>
          <p:spPr>
            <a:xfrm>
              <a:off x="8192887" y="6203329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3">
              <a:extLst>
                <a:ext uri="{FF2B5EF4-FFF2-40B4-BE49-F238E27FC236}">
                  <a16:creationId xmlns:a16="http://schemas.microsoft.com/office/drawing/2014/main" id="{9607278E-ACC2-290D-6F4A-0A9C6E59A958}"/>
                </a:ext>
              </a:extLst>
            </p:cNvPr>
            <p:cNvSpPr/>
            <p:nvPr/>
          </p:nvSpPr>
          <p:spPr>
            <a:xfrm>
              <a:off x="8043431" y="6053668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5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3">
              <a:extLst>
                <a:ext uri="{FF2B5EF4-FFF2-40B4-BE49-F238E27FC236}">
                  <a16:creationId xmlns:a16="http://schemas.microsoft.com/office/drawing/2014/main" id="{53CDACE2-7D5F-1CF6-5064-58D5556FD2FE}"/>
                </a:ext>
              </a:extLst>
            </p:cNvPr>
            <p:cNvSpPr/>
            <p:nvPr/>
          </p:nvSpPr>
          <p:spPr>
            <a:xfrm>
              <a:off x="8180581" y="619062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3">
              <a:extLst>
                <a:ext uri="{FF2B5EF4-FFF2-40B4-BE49-F238E27FC236}">
                  <a16:creationId xmlns:a16="http://schemas.microsoft.com/office/drawing/2014/main" id="{12EFEC1E-1615-7F5C-3F55-83B3AEB3322D}"/>
                </a:ext>
              </a:extLst>
            </p:cNvPr>
            <p:cNvSpPr/>
            <p:nvPr/>
          </p:nvSpPr>
          <p:spPr>
            <a:xfrm>
              <a:off x="8168077" y="6178320"/>
              <a:ext cx="195304" cy="195711"/>
            </a:xfrm>
            <a:custGeom>
              <a:avLst/>
              <a:gdLst/>
              <a:ahLst/>
              <a:cxnLst/>
              <a:rect l="l" t="t" r="r" b="b"/>
              <a:pathLst>
                <a:path w="984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3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3">
              <a:extLst>
                <a:ext uri="{FF2B5EF4-FFF2-40B4-BE49-F238E27FC236}">
                  <a16:creationId xmlns:a16="http://schemas.microsoft.com/office/drawing/2014/main" id="{0475E872-910C-DCEA-3739-CB42B2BF4415}"/>
                </a:ext>
              </a:extLst>
            </p:cNvPr>
            <p:cNvSpPr/>
            <p:nvPr/>
          </p:nvSpPr>
          <p:spPr>
            <a:xfrm>
              <a:off x="8018621" y="6028063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0" y="0"/>
                  </a:moveTo>
                  <a:lnTo>
                    <a:pt x="0" y="951"/>
                  </a:lnTo>
                  <a:lnTo>
                    <a:pt x="34" y="984"/>
                  </a:lnTo>
                  <a:lnTo>
                    <a:pt x="984" y="3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3">
              <a:extLst>
                <a:ext uri="{FF2B5EF4-FFF2-40B4-BE49-F238E27FC236}">
                  <a16:creationId xmlns:a16="http://schemas.microsoft.com/office/drawing/2014/main" id="{0AA5B042-62BB-64D9-1484-ED7FD90CBE60}"/>
                </a:ext>
              </a:extLst>
            </p:cNvPr>
            <p:cNvSpPr/>
            <p:nvPr/>
          </p:nvSpPr>
          <p:spPr>
            <a:xfrm>
              <a:off x="8245484" y="6255135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1"/>
                  </a:moveTo>
                  <a:lnTo>
                    <a:pt x="973" y="24"/>
                  </a:lnTo>
                  <a:lnTo>
                    <a:pt x="22" y="975"/>
                  </a:lnTo>
                  <a:lnTo>
                    <a:pt x="0" y="997"/>
                  </a:lnTo>
                  <a:lnTo>
                    <a:pt x="29" y="1026"/>
                  </a:lnTo>
                  <a:lnTo>
                    <a:pt x="51" y="1004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3">
              <a:extLst>
                <a:ext uri="{FF2B5EF4-FFF2-40B4-BE49-F238E27FC236}">
                  <a16:creationId xmlns:a16="http://schemas.microsoft.com/office/drawing/2014/main" id="{7A257DBF-D0C4-4CD8-1DD4-9FE332BB1FF1}"/>
                </a:ext>
              </a:extLst>
            </p:cNvPr>
            <p:cNvSpPr/>
            <p:nvPr/>
          </p:nvSpPr>
          <p:spPr>
            <a:xfrm>
              <a:off x="8232781" y="6242829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8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7"/>
                  </a:lnTo>
                  <a:lnTo>
                    <a:pt x="54" y="1002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3">
              <a:extLst>
                <a:ext uri="{FF2B5EF4-FFF2-40B4-BE49-F238E27FC236}">
                  <a16:creationId xmlns:a16="http://schemas.microsoft.com/office/drawing/2014/main" id="{606CB6B8-3D49-02AF-20C4-21EA2E74AED1}"/>
                </a:ext>
              </a:extLst>
            </p:cNvPr>
            <p:cNvSpPr/>
            <p:nvPr/>
          </p:nvSpPr>
          <p:spPr>
            <a:xfrm>
              <a:off x="8220277" y="623032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4" y="22"/>
                  </a:lnTo>
                  <a:lnTo>
                    <a:pt x="24" y="974"/>
                  </a:lnTo>
                  <a:lnTo>
                    <a:pt x="1" y="997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3">
              <a:extLst>
                <a:ext uri="{FF2B5EF4-FFF2-40B4-BE49-F238E27FC236}">
                  <a16:creationId xmlns:a16="http://schemas.microsoft.com/office/drawing/2014/main" id="{213CD8F8-65D9-0D9F-3B12-4774114A0FDC}"/>
                </a:ext>
              </a:extLst>
            </p:cNvPr>
            <p:cNvSpPr/>
            <p:nvPr/>
          </p:nvSpPr>
          <p:spPr>
            <a:xfrm>
              <a:off x="8207971" y="6217819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6" y="1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0" y="996"/>
                  </a:lnTo>
                  <a:lnTo>
                    <a:pt x="29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3">
              <a:extLst>
                <a:ext uri="{FF2B5EF4-FFF2-40B4-BE49-F238E27FC236}">
                  <a16:creationId xmlns:a16="http://schemas.microsoft.com/office/drawing/2014/main" id="{102C7894-539B-5D1C-1378-E6C59EA3D0BC}"/>
                </a:ext>
              </a:extLst>
            </p:cNvPr>
            <p:cNvSpPr/>
            <p:nvPr/>
          </p:nvSpPr>
          <p:spPr>
            <a:xfrm>
              <a:off x="8195467" y="620531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4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3">
              <a:extLst>
                <a:ext uri="{FF2B5EF4-FFF2-40B4-BE49-F238E27FC236}">
                  <a16:creationId xmlns:a16="http://schemas.microsoft.com/office/drawing/2014/main" id="{D392DD5A-6A9C-9679-E09B-84CC00EA6F4C}"/>
                </a:ext>
              </a:extLst>
            </p:cNvPr>
            <p:cNvSpPr/>
            <p:nvPr/>
          </p:nvSpPr>
          <p:spPr>
            <a:xfrm>
              <a:off x="8182963" y="6192809"/>
              <a:ext cx="204037" cy="203849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997" y="0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1" y="997"/>
                  </a:lnTo>
                  <a:lnTo>
                    <a:pt x="31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7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3">
              <a:extLst>
                <a:ext uri="{FF2B5EF4-FFF2-40B4-BE49-F238E27FC236}">
                  <a16:creationId xmlns:a16="http://schemas.microsoft.com/office/drawing/2014/main" id="{B3694518-4A57-2E3F-8738-EF9575088EF7}"/>
                </a:ext>
              </a:extLst>
            </p:cNvPr>
            <p:cNvSpPr/>
            <p:nvPr/>
          </p:nvSpPr>
          <p:spPr>
            <a:xfrm>
              <a:off x="8170458" y="6180702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1"/>
                  </a:lnTo>
                  <a:lnTo>
                    <a:pt x="1027" y="29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3">
              <a:extLst>
                <a:ext uri="{FF2B5EF4-FFF2-40B4-BE49-F238E27FC236}">
                  <a16:creationId xmlns:a16="http://schemas.microsoft.com/office/drawing/2014/main" id="{0E85DA98-32BF-A20E-EF8C-ACD8A0100DD6}"/>
                </a:ext>
              </a:extLst>
            </p:cNvPr>
            <p:cNvSpPr/>
            <p:nvPr/>
          </p:nvSpPr>
          <p:spPr>
            <a:xfrm>
              <a:off x="8157954" y="6167998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5" y="973"/>
                  </a:lnTo>
                  <a:lnTo>
                    <a:pt x="0" y="998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3" y="54"/>
                  </a:lnTo>
                  <a:lnTo>
                    <a:pt x="1027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3">
              <a:extLst>
                <a:ext uri="{FF2B5EF4-FFF2-40B4-BE49-F238E27FC236}">
                  <a16:creationId xmlns:a16="http://schemas.microsoft.com/office/drawing/2014/main" id="{9AD8225F-2F51-F00B-6590-2095E0E71919}"/>
                </a:ext>
              </a:extLst>
            </p:cNvPr>
            <p:cNvSpPr/>
            <p:nvPr/>
          </p:nvSpPr>
          <p:spPr>
            <a:xfrm>
              <a:off x="8145648" y="615549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4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30" y="1026"/>
                  </a:lnTo>
                  <a:lnTo>
                    <a:pt x="53" y="1004"/>
                  </a:lnTo>
                  <a:lnTo>
                    <a:pt x="1002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3">
              <a:extLst>
                <a:ext uri="{FF2B5EF4-FFF2-40B4-BE49-F238E27FC236}">
                  <a16:creationId xmlns:a16="http://schemas.microsoft.com/office/drawing/2014/main" id="{005D8CEE-C8F1-08CF-D8B3-297D5901C9E3}"/>
                </a:ext>
              </a:extLst>
            </p:cNvPr>
            <p:cNvSpPr/>
            <p:nvPr/>
          </p:nvSpPr>
          <p:spPr>
            <a:xfrm>
              <a:off x="8132946" y="6143187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6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5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3">
              <a:extLst>
                <a:ext uri="{FF2B5EF4-FFF2-40B4-BE49-F238E27FC236}">
                  <a16:creationId xmlns:a16="http://schemas.microsoft.com/office/drawing/2014/main" id="{83500DB6-6EE0-4329-37DC-5C3F5668EBF8}"/>
                </a:ext>
              </a:extLst>
            </p:cNvPr>
            <p:cNvSpPr/>
            <p:nvPr/>
          </p:nvSpPr>
          <p:spPr>
            <a:xfrm>
              <a:off x="8120838" y="6130682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7"/>
                  </a:lnTo>
                  <a:lnTo>
                    <a:pt x="29" y="1025"/>
                  </a:lnTo>
                  <a:lnTo>
                    <a:pt x="51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3">
              <a:extLst>
                <a:ext uri="{FF2B5EF4-FFF2-40B4-BE49-F238E27FC236}">
                  <a16:creationId xmlns:a16="http://schemas.microsoft.com/office/drawing/2014/main" id="{31728A32-B99A-7062-0F1F-1B06B38A0C62}"/>
                </a:ext>
              </a:extLst>
            </p:cNvPr>
            <p:cNvSpPr/>
            <p:nvPr/>
          </p:nvSpPr>
          <p:spPr>
            <a:xfrm>
              <a:off x="8108334" y="6118177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5" y="1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7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3">
              <a:extLst>
                <a:ext uri="{FF2B5EF4-FFF2-40B4-BE49-F238E27FC236}">
                  <a16:creationId xmlns:a16="http://schemas.microsoft.com/office/drawing/2014/main" id="{FA6B9B9D-0897-8E79-B632-E03B2B1088A1}"/>
                </a:ext>
              </a:extLst>
            </p:cNvPr>
            <p:cNvSpPr/>
            <p:nvPr/>
          </p:nvSpPr>
          <p:spPr>
            <a:xfrm>
              <a:off x="8095830" y="6105673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3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0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3">
              <a:extLst>
                <a:ext uri="{FF2B5EF4-FFF2-40B4-BE49-F238E27FC236}">
                  <a16:creationId xmlns:a16="http://schemas.microsoft.com/office/drawing/2014/main" id="{799FB00A-E318-9168-A44C-53BAD5ED7F53}"/>
                </a:ext>
              </a:extLst>
            </p:cNvPr>
            <p:cNvSpPr/>
            <p:nvPr/>
          </p:nvSpPr>
          <p:spPr>
            <a:xfrm>
              <a:off x="8083524" y="6093168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2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8" y="1027"/>
                  </a:lnTo>
                  <a:lnTo>
                    <a:pt x="52" y="1003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3">
              <a:extLst>
                <a:ext uri="{FF2B5EF4-FFF2-40B4-BE49-F238E27FC236}">
                  <a16:creationId xmlns:a16="http://schemas.microsoft.com/office/drawing/2014/main" id="{20996C12-9754-2EB1-1058-95CE740C50E6}"/>
                </a:ext>
              </a:extLst>
            </p:cNvPr>
            <p:cNvSpPr/>
            <p:nvPr/>
          </p:nvSpPr>
          <p:spPr>
            <a:xfrm>
              <a:off x="8070821" y="6080861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3">
              <a:extLst>
                <a:ext uri="{FF2B5EF4-FFF2-40B4-BE49-F238E27FC236}">
                  <a16:creationId xmlns:a16="http://schemas.microsoft.com/office/drawing/2014/main" id="{9C475FEA-2045-8D7A-F261-BD194D019BA6}"/>
                </a:ext>
              </a:extLst>
            </p:cNvPr>
            <p:cNvSpPr/>
            <p:nvPr/>
          </p:nvSpPr>
          <p:spPr>
            <a:xfrm>
              <a:off x="8058317" y="6068158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7" y="1"/>
                  </a:moveTo>
                  <a:lnTo>
                    <a:pt x="975" y="24"/>
                  </a:lnTo>
                  <a:lnTo>
                    <a:pt x="24" y="974"/>
                  </a:lnTo>
                  <a:lnTo>
                    <a:pt x="0" y="998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4"/>
                  </a:lnTo>
                  <a:lnTo>
                    <a:pt x="1026" y="32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3">
              <a:extLst>
                <a:ext uri="{FF2B5EF4-FFF2-40B4-BE49-F238E27FC236}">
                  <a16:creationId xmlns:a16="http://schemas.microsoft.com/office/drawing/2014/main" id="{422B9D4F-6123-17CE-9C42-B7F1D1060A67}"/>
                </a:ext>
              </a:extLst>
            </p:cNvPr>
            <p:cNvSpPr/>
            <p:nvPr/>
          </p:nvSpPr>
          <p:spPr>
            <a:xfrm>
              <a:off x="8046011" y="605605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3" y="51"/>
                  </a:lnTo>
                  <a:lnTo>
                    <a:pt x="1026" y="29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3">
              <a:extLst>
                <a:ext uri="{FF2B5EF4-FFF2-40B4-BE49-F238E27FC236}">
                  <a16:creationId xmlns:a16="http://schemas.microsoft.com/office/drawing/2014/main" id="{AB8A9C52-9FD7-A7D3-656F-4EA5E7342A7B}"/>
                </a:ext>
              </a:extLst>
            </p:cNvPr>
            <p:cNvSpPr/>
            <p:nvPr/>
          </p:nvSpPr>
          <p:spPr>
            <a:xfrm>
              <a:off x="8033308" y="6043545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4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3">
              <a:extLst>
                <a:ext uri="{FF2B5EF4-FFF2-40B4-BE49-F238E27FC236}">
                  <a16:creationId xmlns:a16="http://schemas.microsoft.com/office/drawing/2014/main" id="{B929E68B-1FF7-9F9C-B06D-5B89EF0C8812}"/>
                </a:ext>
              </a:extLst>
            </p:cNvPr>
            <p:cNvSpPr/>
            <p:nvPr/>
          </p:nvSpPr>
          <p:spPr>
            <a:xfrm>
              <a:off x="8021003" y="603104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7"/>
                  </a:lnTo>
                  <a:lnTo>
                    <a:pt x="30" y="1025"/>
                  </a:lnTo>
                  <a:lnTo>
                    <a:pt x="52" y="1003"/>
                  </a:lnTo>
                  <a:lnTo>
                    <a:pt x="1003" y="53"/>
                  </a:lnTo>
                  <a:lnTo>
                    <a:pt x="1027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3">
              <a:extLst>
                <a:ext uri="{FF2B5EF4-FFF2-40B4-BE49-F238E27FC236}">
                  <a16:creationId xmlns:a16="http://schemas.microsoft.com/office/drawing/2014/main" id="{DEC7F734-BA91-BD64-197E-2F0BB97F4973}"/>
                </a:ext>
              </a:extLst>
            </p:cNvPr>
            <p:cNvSpPr/>
            <p:nvPr/>
          </p:nvSpPr>
          <p:spPr>
            <a:xfrm>
              <a:off x="8008498" y="6018734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4" y="972"/>
                  </a:lnTo>
                  <a:lnTo>
                    <a:pt x="0" y="996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2"/>
                  </a:lnTo>
                  <a:lnTo>
                    <a:pt x="1027" y="28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3">
              <a:extLst>
                <a:ext uri="{FF2B5EF4-FFF2-40B4-BE49-F238E27FC236}">
                  <a16:creationId xmlns:a16="http://schemas.microsoft.com/office/drawing/2014/main" id="{7C6E6266-3945-EEDC-1147-72266D23C5D9}"/>
                </a:ext>
              </a:extLst>
            </p:cNvPr>
            <p:cNvSpPr/>
            <p:nvPr/>
          </p:nvSpPr>
          <p:spPr>
            <a:xfrm>
              <a:off x="7995994" y="6006031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4" y="973"/>
                  </a:lnTo>
                  <a:lnTo>
                    <a:pt x="0" y="997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3">
              <a:extLst>
                <a:ext uri="{FF2B5EF4-FFF2-40B4-BE49-F238E27FC236}">
                  <a16:creationId xmlns:a16="http://schemas.microsoft.com/office/drawing/2014/main" id="{27831E08-31F1-D529-5EA2-A6562E1C50A6}"/>
                </a:ext>
              </a:extLst>
            </p:cNvPr>
            <p:cNvSpPr/>
            <p:nvPr/>
          </p:nvSpPr>
          <p:spPr>
            <a:xfrm>
              <a:off x="7988452" y="5998091"/>
              <a:ext cx="199075" cy="199085"/>
            </a:xfrm>
            <a:custGeom>
              <a:avLst/>
              <a:gdLst/>
              <a:ahLst/>
              <a:cxnLst/>
              <a:rect l="l" t="t" r="r" b="b"/>
              <a:pathLst>
                <a:path w="1003" h="1003" extrusionOk="0">
                  <a:moveTo>
                    <a:pt x="996" y="1"/>
                  </a:moveTo>
                  <a:lnTo>
                    <a:pt x="0" y="997"/>
                  </a:lnTo>
                  <a:lnTo>
                    <a:pt x="6" y="1002"/>
                  </a:lnTo>
                  <a:lnTo>
                    <a:pt x="30" y="980"/>
                  </a:lnTo>
                  <a:lnTo>
                    <a:pt x="980" y="30"/>
                  </a:lnTo>
                  <a:lnTo>
                    <a:pt x="1002" y="8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3">
              <a:extLst>
                <a:ext uri="{FF2B5EF4-FFF2-40B4-BE49-F238E27FC236}">
                  <a16:creationId xmlns:a16="http://schemas.microsoft.com/office/drawing/2014/main" id="{B702D188-B322-CEDA-CA2D-39715890C9CE}"/>
                </a:ext>
              </a:extLst>
            </p:cNvPr>
            <p:cNvSpPr/>
            <p:nvPr/>
          </p:nvSpPr>
          <p:spPr>
            <a:xfrm>
              <a:off x="8248858" y="6258510"/>
              <a:ext cx="221702" cy="220522"/>
            </a:xfrm>
            <a:custGeom>
              <a:avLst/>
              <a:gdLst/>
              <a:ahLst/>
              <a:cxnLst/>
              <a:rect l="l" t="t" r="r" b="b"/>
              <a:pathLst>
                <a:path w="1117" h="1111" extrusionOk="0">
                  <a:moveTo>
                    <a:pt x="1081" y="1"/>
                  </a:moveTo>
                  <a:lnTo>
                    <a:pt x="1017" y="65"/>
                  </a:lnTo>
                  <a:lnTo>
                    <a:pt x="66" y="1015"/>
                  </a:lnTo>
                  <a:lnTo>
                    <a:pt x="0" y="1081"/>
                  </a:lnTo>
                  <a:lnTo>
                    <a:pt x="11" y="1092"/>
                  </a:lnTo>
                  <a:cubicBezTo>
                    <a:pt x="23" y="1105"/>
                    <a:pt x="39" y="1111"/>
                    <a:pt x="55" y="1111"/>
                  </a:cubicBezTo>
                  <a:cubicBezTo>
                    <a:pt x="71" y="1111"/>
                    <a:pt x="88" y="1105"/>
                    <a:pt x="100" y="1092"/>
                  </a:cubicBezTo>
                  <a:lnTo>
                    <a:pt x="387" y="805"/>
                  </a:lnTo>
                  <a:lnTo>
                    <a:pt x="555" y="972"/>
                  </a:lnTo>
                  <a:lnTo>
                    <a:pt x="562" y="980"/>
                  </a:lnTo>
                  <a:cubicBezTo>
                    <a:pt x="581" y="999"/>
                    <a:pt x="605" y="1008"/>
                    <a:pt x="630" y="1008"/>
                  </a:cubicBezTo>
                  <a:cubicBezTo>
                    <a:pt x="654" y="1008"/>
                    <a:pt x="678" y="999"/>
                    <a:pt x="696" y="980"/>
                  </a:cubicBezTo>
                  <a:lnTo>
                    <a:pt x="738" y="938"/>
                  </a:lnTo>
                  <a:lnTo>
                    <a:pt x="787" y="987"/>
                  </a:lnTo>
                  <a:lnTo>
                    <a:pt x="986" y="787"/>
                  </a:lnTo>
                  <a:lnTo>
                    <a:pt x="938" y="739"/>
                  </a:lnTo>
                  <a:lnTo>
                    <a:pt x="980" y="697"/>
                  </a:lnTo>
                  <a:cubicBezTo>
                    <a:pt x="1017" y="660"/>
                    <a:pt x="1017" y="601"/>
                    <a:pt x="980" y="564"/>
                  </a:cubicBezTo>
                  <a:lnTo>
                    <a:pt x="971" y="555"/>
                  </a:lnTo>
                  <a:lnTo>
                    <a:pt x="804" y="388"/>
                  </a:lnTo>
                  <a:lnTo>
                    <a:pt x="904" y="287"/>
                  </a:lnTo>
                  <a:lnTo>
                    <a:pt x="938" y="255"/>
                  </a:lnTo>
                  <a:lnTo>
                    <a:pt x="960" y="233"/>
                  </a:lnTo>
                  <a:lnTo>
                    <a:pt x="992" y="200"/>
                  </a:lnTo>
                  <a:lnTo>
                    <a:pt x="1015" y="177"/>
                  </a:lnTo>
                  <a:lnTo>
                    <a:pt x="1048" y="144"/>
                  </a:lnTo>
                  <a:lnTo>
                    <a:pt x="1092" y="101"/>
                  </a:lnTo>
                  <a:cubicBezTo>
                    <a:pt x="1117" y="75"/>
                    <a:pt x="1117" y="36"/>
                    <a:pt x="1092" y="11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3">
              <a:extLst>
                <a:ext uri="{FF2B5EF4-FFF2-40B4-BE49-F238E27FC236}">
                  <a16:creationId xmlns:a16="http://schemas.microsoft.com/office/drawing/2014/main" id="{3CE3105C-453E-1C68-C1A8-F98F497865EF}"/>
                </a:ext>
              </a:extLst>
            </p:cNvPr>
            <p:cNvSpPr/>
            <p:nvPr/>
          </p:nvSpPr>
          <p:spPr>
            <a:xfrm>
              <a:off x="7482922" y="5499287"/>
              <a:ext cx="504139" cy="497217"/>
            </a:xfrm>
            <a:custGeom>
              <a:avLst/>
              <a:gdLst/>
              <a:ahLst/>
              <a:cxnLst/>
              <a:rect l="l" t="t" r="r" b="b"/>
              <a:pathLst>
                <a:path w="2540" h="2505" extrusionOk="0">
                  <a:moveTo>
                    <a:pt x="1634" y="214"/>
                  </a:moveTo>
                  <a:cubicBezTo>
                    <a:pt x="1698" y="214"/>
                    <a:pt x="1751" y="266"/>
                    <a:pt x="1751" y="331"/>
                  </a:cubicBezTo>
                  <a:cubicBezTo>
                    <a:pt x="1752" y="396"/>
                    <a:pt x="1699" y="449"/>
                    <a:pt x="1634" y="449"/>
                  </a:cubicBezTo>
                  <a:cubicBezTo>
                    <a:pt x="1570" y="449"/>
                    <a:pt x="1517" y="396"/>
                    <a:pt x="1517" y="331"/>
                  </a:cubicBezTo>
                  <a:cubicBezTo>
                    <a:pt x="1517" y="266"/>
                    <a:pt x="1570" y="214"/>
                    <a:pt x="1634" y="214"/>
                  </a:cubicBezTo>
                  <a:close/>
                  <a:moveTo>
                    <a:pt x="735" y="585"/>
                  </a:moveTo>
                  <a:cubicBezTo>
                    <a:pt x="764" y="585"/>
                    <a:pt x="795" y="596"/>
                    <a:pt x="818" y="620"/>
                  </a:cubicBezTo>
                  <a:cubicBezTo>
                    <a:pt x="864" y="666"/>
                    <a:pt x="864" y="740"/>
                    <a:pt x="818" y="786"/>
                  </a:cubicBezTo>
                  <a:cubicBezTo>
                    <a:pt x="795" y="809"/>
                    <a:pt x="764" y="820"/>
                    <a:pt x="735" y="820"/>
                  </a:cubicBezTo>
                  <a:cubicBezTo>
                    <a:pt x="705" y="820"/>
                    <a:pt x="675" y="809"/>
                    <a:pt x="652" y="786"/>
                  </a:cubicBezTo>
                  <a:cubicBezTo>
                    <a:pt x="606" y="740"/>
                    <a:pt x="606" y="666"/>
                    <a:pt x="652" y="620"/>
                  </a:cubicBezTo>
                  <a:cubicBezTo>
                    <a:pt x="675" y="596"/>
                    <a:pt x="705" y="585"/>
                    <a:pt x="735" y="585"/>
                  </a:cubicBezTo>
                  <a:close/>
                  <a:moveTo>
                    <a:pt x="363" y="1484"/>
                  </a:moveTo>
                  <a:cubicBezTo>
                    <a:pt x="428" y="1484"/>
                    <a:pt x="480" y="1537"/>
                    <a:pt x="480" y="1601"/>
                  </a:cubicBezTo>
                  <a:cubicBezTo>
                    <a:pt x="480" y="1667"/>
                    <a:pt x="428" y="1720"/>
                    <a:pt x="363" y="1720"/>
                  </a:cubicBezTo>
                  <a:cubicBezTo>
                    <a:pt x="299" y="1720"/>
                    <a:pt x="246" y="1667"/>
                    <a:pt x="246" y="1601"/>
                  </a:cubicBezTo>
                  <a:cubicBezTo>
                    <a:pt x="246" y="1537"/>
                    <a:pt x="299" y="1484"/>
                    <a:pt x="363" y="1484"/>
                  </a:cubicBezTo>
                  <a:close/>
                  <a:moveTo>
                    <a:pt x="1635" y="1"/>
                  </a:moveTo>
                  <a:cubicBezTo>
                    <a:pt x="1442" y="1"/>
                    <a:pt x="1249" y="35"/>
                    <a:pt x="1066" y="105"/>
                  </a:cubicBezTo>
                  <a:cubicBezTo>
                    <a:pt x="1037" y="116"/>
                    <a:pt x="1009" y="128"/>
                    <a:pt x="981" y="141"/>
                  </a:cubicBezTo>
                  <a:cubicBezTo>
                    <a:pt x="808" y="219"/>
                    <a:pt x="645" y="326"/>
                    <a:pt x="505" y="469"/>
                  </a:cubicBezTo>
                  <a:cubicBezTo>
                    <a:pt x="362" y="611"/>
                    <a:pt x="254" y="774"/>
                    <a:pt x="176" y="948"/>
                  </a:cubicBezTo>
                  <a:cubicBezTo>
                    <a:pt x="163" y="975"/>
                    <a:pt x="151" y="1005"/>
                    <a:pt x="141" y="1032"/>
                  </a:cubicBezTo>
                  <a:cubicBezTo>
                    <a:pt x="0" y="1399"/>
                    <a:pt x="0" y="1805"/>
                    <a:pt x="141" y="2171"/>
                  </a:cubicBezTo>
                  <a:cubicBezTo>
                    <a:pt x="151" y="2200"/>
                    <a:pt x="163" y="2228"/>
                    <a:pt x="176" y="2255"/>
                  </a:cubicBezTo>
                  <a:cubicBezTo>
                    <a:pt x="215" y="2341"/>
                    <a:pt x="260" y="2425"/>
                    <a:pt x="316" y="2504"/>
                  </a:cubicBezTo>
                  <a:lnTo>
                    <a:pt x="376" y="2444"/>
                  </a:lnTo>
                  <a:lnTo>
                    <a:pt x="511" y="2310"/>
                  </a:lnTo>
                  <a:lnTo>
                    <a:pt x="810" y="2011"/>
                  </a:lnTo>
                  <a:cubicBezTo>
                    <a:pt x="640" y="1666"/>
                    <a:pt x="696" y="1238"/>
                    <a:pt x="984" y="951"/>
                  </a:cubicBezTo>
                  <a:cubicBezTo>
                    <a:pt x="1163" y="771"/>
                    <a:pt x="1398" y="681"/>
                    <a:pt x="1633" y="681"/>
                  </a:cubicBezTo>
                  <a:cubicBezTo>
                    <a:pt x="1774" y="681"/>
                    <a:pt x="1915" y="713"/>
                    <a:pt x="2044" y="777"/>
                  </a:cubicBezTo>
                  <a:lnTo>
                    <a:pt x="2478" y="342"/>
                  </a:lnTo>
                  <a:lnTo>
                    <a:pt x="2540" y="281"/>
                  </a:lnTo>
                  <a:cubicBezTo>
                    <a:pt x="2459" y="225"/>
                    <a:pt x="2376" y="179"/>
                    <a:pt x="2289" y="141"/>
                  </a:cubicBezTo>
                  <a:cubicBezTo>
                    <a:pt x="2261" y="128"/>
                    <a:pt x="2232" y="116"/>
                    <a:pt x="2205" y="105"/>
                  </a:cubicBezTo>
                  <a:cubicBezTo>
                    <a:pt x="2022" y="35"/>
                    <a:pt x="1829" y="1"/>
                    <a:pt x="1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3">
              <a:extLst>
                <a:ext uri="{FF2B5EF4-FFF2-40B4-BE49-F238E27FC236}">
                  <a16:creationId xmlns:a16="http://schemas.microsoft.com/office/drawing/2014/main" id="{60968149-3FD9-2027-39DE-A5F61CAA0A4D}"/>
                </a:ext>
              </a:extLst>
            </p:cNvPr>
            <p:cNvSpPr/>
            <p:nvPr/>
          </p:nvSpPr>
          <p:spPr>
            <a:xfrm>
              <a:off x="7603002" y="5615205"/>
              <a:ext cx="51605" cy="47042"/>
            </a:xfrm>
            <a:custGeom>
              <a:avLst/>
              <a:gdLst/>
              <a:ahLst/>
              <a:cxnLst/>
              <a:rect l="l" t="t" r="r" b="b"/>
              <a:pathLst>
                <a:path w="260" h="237" extrusionOk="0">
                  <a:moveTo>
                    <a:pt x="130" y="48"/>
                  </a:moveTo>
                  <a:cubicBezTo>
                    <a:pt x="148" y="48"/>
                    <a:pt x="166" y="55"/>
                    <a:pt x="180" y="68"/>
                  </a:cubicBezTo>
                  <a:cubicBezTo>
                    <a:pt x="207" y="97"/>
                    <a:pt x="207" y="141"/>
                    <a:pt x="180" y="169"/>
                  </a:cubicBezTo>
                  <a:cubicBezTo>
                    <a:pt x="166" y="183"/>
                    <a:pt x="148" y="190"/>
                    <a:pt x="130" y="190"/>
                  </a:cubicBezTo>
                  <a:cubicBezTo>
                    <a:pt x="112" y="190"/>
                    <a:pt x="94" y="183"/>
                    <a:pt x="80" y="169"/>
                  </a:cubicBezTo>
                  <a:cubicBezTo>
                    <a:pt x="52" y="141"/>
                    <a:pt x="52" y="97"/>
                    <a:pt x="80" y="68"/>
                  </a:cubicBezTo>
                  <a:cubicBezTo>
                    <a:pt x="94" y="55"/>
                    <a:pt x="112" y="48"/>
                    <a:pt x="130" y="48"/>
                  </a:cubicBezTo>
                  <a:close/>
                  <a:moveTo>
                    <a:pt x="130" y="1"/>
                  </a:moveTo>
                  <a:cubicBezTo>
                    <a:pt x="100" y="1"/>
                    <a:pt x="70" y="12"/>
                    <a:pt x="47" y="36"/>
                  </a:cubicBezTo>
                  <a:cubicBezTo>
                    <a:pt x="1" y="82"/>
                    <a:pt x="1" y="157"/>
                    <a:pt x="47" y="202"/>
                  </a:cubicBezTo>
                  <a:cubicBezTo>
                    <a:pt x="70" y="225"/>
                    <a:pt x="100" y="236"/>
                    <a:pt x="130" y="236"/>
                  </a:cubicBezTo>
                  <a:cubicBezTo>
                    <a:pt x="159" y="236"/>
                    <a:pt x="190" y="225"/>
                    <a:pt x="213" y="202"/>
                  </a:cubicBezTo>
                  <a:cubicBezTo>
                    <a:pt x="259" y="156"/>
                    <a:pt x="259" y="82"/>
                    <a:pt x="213" y="36"/>
                  </a:cubicBezTo>
                  <a:cubicBezTo>
                    <a:pt x="191" y="12"/>
                    <a:pt x="161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3">
              <a:extLst>
                <a:ext uri="{FF2B5EF4-FFF2-40B4-BE49-F238E27FC236}">
                  <a16:creationId xmlns:a16="http://schemas.microsoft.com/office/drawing/2014/main" id="{4728E7EE-9D7D-DF93-4861-5F78FC94E66E}"/>
                </a:ext>
              </a:extLst>
            </p:cNvPr>
            <p:cNvSpPr/>
            <p:nvPr/>
          </p:nvSpPr>
          <p:spPr>
            <a:xfrm>
              <a:off x="7783818" y="5541366"/>
              <a:ext cx="47040" cy="46645"/>
            </a:xfrm>
            <a:custGeom>
              <a:avLst/>
              <a:gdLst/>
              <a:ahLst/>
              <a:cxnLst/>
              <a:rect l="l" t="t" r="r" b="b"/>
              <a:pathLst>
                <a:path w="237" h="235" extrusionOk="0">
                  <a:moveTo>
                    <a:pt x="118" y="47"/>
                  </a:moveTo>
                  <a:cubicBezTo>
                    <a:pt x="157" y="47"/>
                    <a:pt x="189" y="79"/>
                    <a:pt x="189" y="118"/>
                  </a:cubicBezTo>
                  <a:cubicBezTo>
                    <a:pt x="189" y="158"/>
                    <a:pt x="157" y="189"/>
                    <a:pt x="118" y="189"/>
                  </a:cubicBezTo>
                  <a:cubicBezTo>
                    <a:pt x="78" y="189"/>
                    <a:pt x="46" y="158"/>
                    <a:pt x="46" y="118"/>
                  </a:cubicBezTo>
                  <a:cubicBezTo>
                    <a:pt x="46" y="79"/>
                    <a:pt x="78" y="47"/>
                    <a:pt x="118" y="47"/>
                  </a:cubicBezTo>
                  <a:close/>
                  <a:moveTo>
                    <a:pt x="118" y="1"/>
                  </a:moveTo>
                  <a:cubicBezTo>
                    <a:pt x="54" y="1"/>
                    <a:pt x="1" y="53"/>
                    <a:pt x="1" y="118"/>
                  </a:cubicBezTo>
                  <a:cubicBezTo>
                    <a:pt x="1" y="182"/>
                    <a:pt x="54" y="235"/>
                    <a:pt x="118" y="235"/>
                  </a:cubicBezTo>
                  <a:cubicBezTo>
                    <a:pt x="182" y="235"/>
                    <a:pt x="235" y="182"/>
                    <a:pt x="235" y="118"/>
                  </a:cubicBezTo>
                  <a:cubicBezTo>
                    <a:pt x="236" y="53"/>
                    <a:pt x="183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3">
              <a:extLst>
                <a:ext uri="{FF2B5EF4-FFF2-40B4-BE49-F238E27FC236}">
                  <a16:creationId xmlns:a16="http://schemas.microsoft.com/office/drawing/2014/main" id="{1A86D880-80D0-7E01-0D08-31895EC43A7E}"/>
                </a:ext>
              </a:extLst>
            </p:cNvPr>
            <p:cNvSpPr/>
            <p:nvPr/>
          </p:nvSpPr>
          <p:spPr>
            <a:xfrm>
              <a:off x="7531748" y="5793845"/>
              <a:ext cx="46643" cy="46844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17" y="47"/>
                  </a:moveTo>
                  <a:cubicBezTo>
                    <a:pt x="156" y="47"/>
                    <a:pt x="188" y="78"/>
                    <a:pt x="188" y="117"/>
                  </a:cubicBezTo>
                  <a:cubicBezTo>
                    <a:pt x="187" y="158"/>
                    <a:pt x="155" y="189"/>
                    <a:pt x="117" y="189"/>
                  </a:cubicBezTo>
                  <a:cubicBezTo>
                    <a:pt x="77" y="189"/>
                    <a:pt x="46" y="158"/>
                    <a:pt x="46" y="117"/>
                  </a:cubicBezTo>
                  <a:cubicBezTo>
                    <a:pt x="46" y="79"/>
                    <a:pt x="77" y="48"/>
                    <a:pt x="117" y="47"/>
                  </a:cubicBezTo>
                  <a:close/>
                  <a:moveTo>
                    <a:pt x="117" y="0"/>
                  </a:moveTo>
                  <a:cubicBezTo>
                    <a:pt x="53" y="0"/>
                    <a:pt x="0" y="53"/>
                    <a:pt x="0" y="117"/>
                  </a:cubicBezTo>
                  <a:cubicBezTo>
                    <a:pt x="0" y="183"/>
                    <a:pt x="53" y="236"/>
                    <a:pt x="117" y="236"/>
                  </a:cubicBezTo>
                  <a:cubicBezTo>
                    <a:pt x="182" y="236"/>
                    <a:pt x="234" y="183"/>
                    <a:pt x="234" y="117"/>
                  </a:cubicBezTo>
                  <a:cubicBezTo>
                    <a:pt x="234" y="53"/>
                    <a:pt x="182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3">
              <a:extLst>
                <a:ext uri="{FF2B5EF4-FFF2-40B4-BE49-F238E27FC236}">
                  <a16:creationId xmlns:a16="http://schemas.microsoft.com/office/drawing/2014/main" id="{875266B1-9CC0-F8E5-65EC-87CF63DA983D}"/>
                </a:ext>
              </a:extLst>
            </p:cNvPr>
            <p:cNvSpPr/>
            <p:nvPr/>
          </p:nvSpPr>
          <p:spPr>
            <a:xfrm>
              <a:off x="7609751" y="5634657"/>
              <a:ext cx="278666" cy="263793"/>
            </a:xfrm>
            <a:custGeom>
              <a:avLst/>
              <a:gdLst/>
              <a:ahLst/>
              <a:cxnLst/>
              <a:rect l="l" t="t" r="r" b="b"/>
              <a:pathLst>
                <a:path w="1404" h="1329" extrusionOk="0">
                  <a:moveTo>
                    <a:pt x="993" y="0"/>
                  </a:moveTo>
                  <a:cubicBezTo>
                    <a:pt x="759" y="0"/>
                    <a:pt x="524" y="90"/>
                    <a:pt x="345" y="269"/>
                  </a:cubicBezTo>
                  <a:cubicBezTo>
                    <a:pt x="57" y="556"/>
                    <a:pt x="1" y="985"/>
                    <a:pt x="171" y="1329"/>
                  </a:cubicBezTo>
                  <a:lnTo>
                    <a:pt x="259" y="1240"/>
                  </a:lnTo>
                  <a:cubicBezTo>
                    <a:pt x="131" y="946"/>
                    <a:pt x="187" y="593"/>
                    <a:pt x="428" y="353"/>
                  </a:cubicBezTo>
                  <a:cubicBezTo>
                    <a:pt x="584" y="197"/>
                    <a:pt x="789" y="119"/>
                    <a:pt x="994" y="119"/>
                  </a:cubicBezTo>
                  <a:cubicBezTo>
                    <a:pt x="1104" y="119"/>
                    <a:pt x="1213" y="141"/>
                    <a:pt x="1316" y="185"/>
                  </a:cubicBezTo>
                  <a:lnTo>
                    <a:pt x="1403" y="97"/>
                  </a:lnTo>
                  <a:cubicBezTo>
                    <a:pt x="1274" y="33"/>
                    <a:pt x="1134" y="0"/>
                    <a:pt x="993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3">
              <a:extLst>
                <a:ext uri="{FF2B5EF4-FFF2-40B4-BE49-F238E27FC236}">
                  <a16:creationId xmlns:a16="http://schemas.microsoft.com/office/drawing/2014/main" id="{61FD8CE0-1666-3B2E-0FB4-65D5D648AAA3}"/>
                </a:ext>
              </a:extLst>
            </p:cNvPr>
            <p:cNvSpPr/>
            <p:nvPr/>
          </p:nvSpPr>
          <p:spPr>
            <a:xfrm>
              <a:off x="7635950" y="5657880"/>
              <a:ext cx="235000" cy="222706"/>
            </a:xfrm>
            <a:custGeom>
              <a:avLst/>
              <a:gdLst/>
              <a:ahLst/>
              <a:cxnLst/>
              <a:rect l="l" t="t" r="r" b="b"/>
              <a:pathLst>
                <a:path w="1184" h="1122" extrusionOk="0">
                  <a:moveTo>
                    <a:pt x="863" y="0"/>
                  </a:moveTo>
                  <a:cubicBezTo>
                    <a:pt x="657" y="0"/>
                    <a:pt x="453" y="78"/>
                    <a:pt x="296" y="235"/>
                  </a:cubicBezTo>
                  <a:cubicBezTo>
                    <a:pt x="56" y="474"/>
                    <a:pt x="0" y="829"/>
                    <a:pt x="127" y="1122"/>
                  </a:cubicBezTo>
                  <a:lnTo>
                    <a:pt x="278" y="971"/>
                  </a:lnTo>
                  <a:cubicBezTo>
                    <a:pt x="219" y="764"/>
                    <a:pt x="269" y="532"/>
                    <a:pt x="432" y="370"/>
                  </a:cubicBezTo>
                  <a:cubicBezTo>
                    <a:pt x="551" y="251"/>
                    <a:pt x="707" y="192"/>
                    <a:pt x="862" y="192"/>
                  </a:cubicBezTo>
                  <a:cubicBezTo>
                    <a:pt x="919" y="192"/>
                    <a:pt x="977" y="200"/>
                    <a:pt x="1033" y="216"/>
                  </a:cubicBezTo>
                  <a:lnTo>
                    <a:pt x="1184" y="66"/>
                  </a:lnTo>
                  <a:cubicBezTo>
                    <a:pt x="1081" y="22"/>
                    <a:pt x="972" y="0"/>
                    <a:pt x="86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3">
              <a:extLst>
                <a:ext uri="{FF2B5EF4-FFF2-40B4-BE49-F238E27FC236}">
                  <a16:creationId xmlns:a16="http://schemas.microsoft.com/office/drawing/2014/main" id="{4B946DD6-2793-DFB8-4BEF-A529FCF7741F}"/>
                </a:ext>
              </a:extLst>
            </p:cNvPr>
            <p:cNvSpPr/>
            <p:nvPr/>
          </p:nvSpPr>
          <p:spPr>
            <a:xfrm>
              <a:off x="7727847" y="5738864"/>
              <a:ext cx="20245" cy="18261"/>
            </a:xfrm>
            <a:custGeom>
              <a:avLst/>
              <a:gdLst/>
              <a:ahLst/>
              <a:cxnLst/>
              <a:rect l="l" t="t" r="r" b="b"/>
              <a:pathLst>
                <a:path w="102" h="92" extrusionOk="0">
                  <a:moveTo>
                    <a:pt x="51" y="0"/>
                  </a:moveTo>
                  <a:cubicBezTo>
                    <a:pt x="39" y="0"/>
                    <a:pt x="28" y="5"/>
                    <a:pt x="19" y="14"/>
                  </a:cubicBezTo>
                  <a:cubicBezTo>
                    <a:pt x="0" y="33"/>
                    <a:pt x="0" y="61"/>
                    <a:pt x="19" y="78"/>
                  </a:cubicBezTo>
                  <a:cubicBezTo>
                    <a:pt x="28" y="87"/>
                    <a:pt x="40" y="92"/>
                    <a:pt x="52" y="92"/>
                  </a:cubicBezTo>
                  <a:cubicBezTo>
                    <a:pt x="64" y="92"/>
                    <a:pt x="75" y="87"/>
                    <a:pt x="84" y="78"/>
                  </a:cubicBezTo>
                  <a:cubicBezTo>
                    <a:pt x="102" y="61"/>
                    <a:pt x="102" y="33"/>
                    <a:pt x="84" y="14"/>
                  </a:cubicBezTo>
                  <a:cubicBezTo>
                    <a:pt x="74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3">
              <a:extLst>
                <a:ext uri="{FF2B5EF4-FFF2-40B4-BE49-F238E27FC236}">
                  <a16:creationId xmlns:a16="http://schemas.microsoft.com/office/drawing/2014/main" id="{A76EB9D8-4CD1-5879-9AD5-86EC02DA597D}"/>
                </a:ext>
              </a:extLst>
            </p:cNvPr>
            <p:cNvSpPr/>
            <p:nvPr/>
          </p:nvSpPr>
          <p:spPr>
            <a:xfrm>
              <a:off x="7797910" y="5709884"/>
              <a:ext cx="18657" cy="18460"/>
            </a:xfrm>
            <a:custGeom>
              <a:avLst/>
              <a:gdLst/>
              <a:ahLst/>
              <a:cxnLst/>
              <a:rect l="l" t="t" r="r" b="b"/>
              <a:pathLst>
                <a:path w="94" h="93" extrusionOk="0">
                  <a:moveTo>
                    <a:pt x="47" y="1"/>
                  </a:moveTo>
                  <a:cubicBezTo>
                    <a:pt x="22" y="1"/>
                    <a:pt x="1" y="21"/>
                    <a:pt x="1" y="47"/>
                  </a:cubicBezTo>
                  <a:cubicBezTo>
                    <a:pt x="2" y="73"/>
                    <a:pt x="22" y="92"/>
                    <a:pt x="47" y="92"/>
                  </a:cubicBezTo>
                  <a:cubicBezTo>
                    <a:pt x="72" y="92"/>
                    <a:pt x="93" y="73"/>
                    <a:pt x="93" y="47"/>
                  </a:cubicBezTo>
                  <a:cubicBezTo>
                    <a:pt x="93" y="22"/>
                    <a:pt x="7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3">
              <a:extLst>
                <a:ext uri="{FF2B5EF4-FFF2-40B4-BE49-F238E27FC236}">
                  <a16:creationId xmlns:a16="http://schemas.microsoft.com/office/drawing/2014/main" id="{7ED54AEC-5942-021C-ABB6-FDBAB6E7AFAC}"/>
                </a:ext>
              </a:extLst>
            </p:cNvPr>
            <p:cNvSpPr/>
            <p:nvPr/>
          </p:nvSpPr>
          <p:spPr>
            <a:xfrm>
              <a:off x="7700258" y="5808137"/>
              <a:ext cx="18260" cy="18261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5" y="0"/>
                  </a:moveTo>
                  <a:cubicBezTo>
                    <a:pt x="21" y="0"/>
                    <a:pt x="0" y="19"/>
                    <a:pt x="0" y="45"/>
                  </a:cubicBezTo>
                  <a:cubicBezTo>
                    <a:pt x="0" y="71"/>
                    <a:pt x="21" y="92"/>
                    <a:pt x="45" y="92"/>
                  </a:cubicBezTo>
                  <a:cubicBezTo>
                    <a:pt x="71" y="92"/>
                    <a:pt x="92" y="71"/>
                    <a:pt x="92" y="45"/>
                  </a:cubicBezTo>
                  <a:cubicBezTo>
                    <a:pt x="92" y="21"/>
                    <a:pt x="7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3">
              <a:extLst>
                <a:ext uri="{FF2B5EF4-FFF2-40B4-BE49-F238E27FC236}">
                  <a16:creationId xmlns:a16="http://schemas.microsoft.com/office/drawing/2014/main" id="{229C8DD2-5FEB-84D2-66D8-FBCF89E872F7}"/>
                </a:ext>
              </a:extLst>
            </p:cNvPr>
            <p:cNvSpPr/>
            <p:nvPr/>
          </p:nvSpPr>
          <p:spPr>
            <a:xfrm>
              <a:off x="7706411" y="5770821"/>
              <a:ext cx="20642" cy="18063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51" y="0"/>
                  </a:moveTo>
                  <a:cubicBezTo>
                    <a:pt x="33" y="0"/>
                    <a:pt x="16" y="10"/>
                    <a:pt x="9" y="28"/>
                  </a:cubicBezTo>
                  <a:cubicBezTo>
                    <a:pt x="1" y="51"/>
                    <a:pt x="12" y="78"/>
                    <a:pt x="34" y="88"/>
                  </a:cubicBezTo>
                  <a:cubicBezTo>
                    <a:pt x="40" y="90"/>
                    <a:pt x="46" y="91"/>
                    <a:pt x="51" y="91"/>
                  </a:cubicBezTo>
                  <a:cubicBezTo>
                    <a:pt x="70" y="91"/>
                    <a:pt x="87" y="80"/>
                    <a:pt x="94" y="63"/>
                  </a:cubicBezTo>
                  <a:cubicBezTo>
                    <a:pt x="103" y="38"/>
                    <a:pt x="92" y="12"/>
                    <a:pt x="69" y="4"/>
                  </a:cubicBezTo>
                  <a:cubicBezTo>
                    <a:pt x="63" y="1"/>
                    <a:pt x="57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3">
              <a:extLst>
                <a:ext uri="{FF2B5EF4-FFF2-40B4-BE49-F238E27FC236}">
                  <a16:creationId xmlns:a16="http://schemas.microsoft.com/office/drawing/2014/main" id="{205E4043-59A5-7D90-FF2E-78CB2A653F29}"/>
                </a:ext>
              </a:extLst>
            </p:cNvPr>
            <p:cNvSpPr/>
            <p:nvPr/>
          </p:nvSpPr>
          <p:spPr>
            <a:xfrm>
              <a:off x="7759405" y="5717625"/>
              <a:ext cx="20642" cy="18261"/>
            </a:xfrm>
            <a:custGeom>
              <a:avLst/>
              <a:gdLst/>
              <a:ahLst/>
              <a:cxnLst/>
              <a:rect l="l" t="t" r="r" b="b"/>
              <a:pathLst>
                <a:path w="104" h="92" extrusionOk="0">
                  <a:moveTo>
                    <a:pt x="52" y="0"/>
                  </a:moveTo>
                  <a:cubicBezTo>
                    <a:pt x="47" y="0"/>
                    <a:pt x="41" y="1"/>
                    <a:pt x="35" y="4"/>
                  </a:cubicBezTo>
                  <a:cubicBezTo>
                    <a:pt x="11" y="13"/>
                    <a:pt x="1" y="41"/>
                    <a:pt x="10" y="63"/>
                  </a:cubicBezTo>
                  <a:cubicBezTo>
                    <a:pt x="17" y="81"/>
                    <a:pt x="35" y="92"/>
                    <a:pt x="52" y="92"/>
                  </a:cubicBezTo>
                  <a:cubicBezTo>
                    <a:pt x="58" y="92"/>
                    <a:pt x="64" y="90"/>
                    <a:pt x="69" y="88"/>
                  </a:cubicBezTo>
                  <a:cubicBezTo>
                    <a:pt x="93" y="79"/>
                    <a:pt x="104" y="51"/>
                    <a:pt x="94" y="29"/>
                  </a:cubicBezTo>
                  <a:cubicBezTo>
                    <a:pt x="87" y="11"/>
                    <a:pt x="70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3">
              <a:extLst>
                <a:ext uri="{FF2B5EF4-FFF2-40B4-BE49-F238E27FC236}">
                  <a16:creationId xmlns:a16="http://schemas.microsoft.com/office/drawing/2014/main" id="{F02C933A-BA65-EF6C-29C0-7DBC5041BCFC}"/>
                </a:ext>
              </a:extLst>
            </p:cNvPr>
            <p:cNvSpPr/>
            <p:nvPr/>
          </p:nvSpPr>
          <p:spPr>
            <a:xfrm>
              <a:off x="7739954" y="5749582"/>
              <a:ext cx="52597" cy="52600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264" y="1"/>
                  </a:moveTo>
                  <a:cubicBezTo>
                    <a:pt x="202" y="16"/>
                    <a:pt x="141" y="45"/>
                    <a:pt x="93" y="95"/>
                  </a:cubicBezTo>
                  <a:cubicBezTo>
                    <a:pt x="44" y="143"/>
                    <a:pt x="13" y="202"/>
                    <a:pt x="0" y="265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3">
              <a:extLst>
                <a:ext uri="{FF2B5EF4-FFF2-40B4-BE49-F238E27FC236}">
                  <a16:creationId xmlns:a16="http://schemas.microsoft.com/office/drawing/2014/main" id="{7647452A-F6EF-2366-2708-DC7003717E42}"/>
                </a:ext>
              </a:extLst>
            </p:cNvPr>
            <p:cNvSpPr/>
            <p:nvPr/>
          </p:nvSpPr>
          <p:spPr>
            <a:xfrm>
              <a:off x="7613323" y="5624534"/>
              <a:ext cx="30963" cy="28384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78" y="1"/>
                  </a:moveTo>
                  <a:cubicBezTo>
                    <a:pt x="60" y="1"/>
                    <a:pt x="42" y="8"/>
                    <a:pt x="28" y="21"/>
                  </a:cubicBezTo>
                  <a:cubicBezTo>
                    <a:pt x="0" y="50"/>
                    <a:pt x="0" y="94"/>
                    <a:pt x="28" y="122"/>
                  </a:cubicBezTo>
                  <a:cubicBezTo>
                    <a:pt x="42" y="136"/>
                    <a:pt x="60" y="143"/>
                    <a:pt x="78" y="143"/>
                  </a:cubicBezTo>
                  <a:cubicBezTo>
                    <a:pt x="96" y="143"/>
                    <a:pt x="114" y="136"/>
                    <a:pt x="128" y="122"/>
                  </a:cubicBezTo>
                  <a:cubicBezTo>
                    <a:pt x="155" y="94"/>
                    <a:pt x="155" y="50"/>
                    <a:pt x="128" y="21"/>
                  </a:cubicBezTo>
                  <a:cubicBezTo>
                    <a:pt x="114" y="8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3">
              <a:extLst>
                <a:ext uri="{FF2B5EF4-FFF2-40B4-BE49-F238E27FC236}">
                  <a16:creationId xmlns:a16="http://schemas.microsoft.com/office/drawing/2014/main" id="{B3D35DB0-A12D-4B5B-6A88-7AEFBF52B612}"/>
                </a:ext>
              </a:extLst>
            </p:cNvPr>
            <p:cNvSpPr/>
            <p:nvPr/>
          </p:nvSpPr>
          <p:spPr>
            <a:xfrm>
              <a:off x="7792948" y="5550894"/>
              <a:ext cx="28383" cy="283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cubicBezTo>
                    <a:pt x="34" y="0"/>
                    <a:pt x="2" y="32"/>
                    <a:pt x="0" y="71"/>
                  </a:cubicBezTo>
                  <a:cubicBezTo>
                    <a:pt x="0" y="111"/>
                    <a:pt x="32" y="142"/>
                    <a:pt x="72" y="142"/>
                  </a:cubicBezTo>
                  <a:cubicBezTo>
                    <a:pt x="111" y="142"/>
                    <a:pt x="143" y="111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3">
              <a:extLst>
                <a:ext uri="{FF2B5EF4-FFF2-40B4-BE49-F238E27FC236}">
                  <a16:creationId xmlns:a16="http://schemas.microsoft.com/office/drawing/2014/main" id="{20020036-B760-629C-937D-CE16F2B40877}"/>
                </a:ext>
              </a:extLst>
            </p:cNvPr>
            <p:cNvSpPr/>
            <p:nvPr/>
          </p:nvSpPr>
          <p:spPr>
            <a:xfrm>
              <a:off x="7540680" y="5802976"/>
              <a:ext cx="28383" cy="28583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2" y="1"/>
                  </a:moveTo>
                  <a:cubicBezTo>
                    <a:pt x="34" y="1"/>
                    <a:pt x="1" y="32"/>
                    <a:pt x="1" y="71"/>
                  </a:cubicBezTo>
                  <a:cubicBezTo>
                    <a:pt x="1" y="112"/>
                    <a:pt x="32" y="143"/>
                    <a:pt x="72" y="143"/>
                  </a:cubicBezTo>
                  <a:cubicBezTo>
                    <a:pt x="111" y="143"/>
                    <a:pt x="143" y="112"/>
                    <a:pt x="143" y="71"/>
                  </a:cubicBezTo>
                  <a:cubicBezTo>
                    <a:pt x="142" y="32"/>
                    <a:pt x="110" y="1"/>
                    <a:pt x="72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3">
              <a:extLst>
                <a:ext uri="{FF2B5EF4-FFF2-40B4-BE49-F238E27FC236}">
                  <a16:creationId xmlns:a16="http://schemas.microsoft.com/office/drawing/2014/main" id="{1DAB5901-B3B2-4187-BCE9-58860FEBFD9F}"/>
                </a:ext>
              </a:extLst>
            </p:cNvPr>
            <p:cNvSpPr/>
            <p:nvPr/>
          </p:nvSpPr>
          <p:spPr>
            <a:xfrm>
              <a:off x="7921167" y="2905424"/>
              <a:ext cx="459481" cy="209804"/>
            </a:xfrm>
            <a:custGeom>
              <a:avLst/>
              <a:gdLst/>
              <a:ahLst/>
              <a:cxnLst/>
              <a:rect l="l" t="t" r="r" b="b"/>
              <a:pathLst>
                <a:path w="2315" h="1057" extrusionOk="0">
                  <a:moveTo>
                    <a:pt x="135" y="0"/>
                  </a:moveTo>
                  <a:lnTo>
                    <a:pt x="1" y="135"/>
                  </a:lnTo>
                  <a:lnTo>
                    <a:pt x="754" y="889"/>
                  </a:lnTo>
                  <a:cubicBezTo>
                    <a:pt x="865" y="1001"/>
                    <a:pt x="1012" y="1056"/>
                    <a:pt x="1158" y="1056"/>
                  </a:cubicBezTo>
                  <a:cubicBezTo>
                    <a:pt x="1305" y="1056"/>
                    <a:pt x="1452" y="1001"/>
                    <a:pt x="1564" y="889"/>
                  </a:cubicBezTo>
                  <a:lnTo>
                    <a:pt x="2314" y="140"/>
                  </a:lnTo>
                  <a:lnTo>
                    <a:pt x="2179" y="5"/>
                  </a:lnTo>
                  <a:lnTo>
                    <a:pt x="1430" y="754"/>
                  </a:lnTo>
                  <a:cubicBezTo>
                    <a:pt x="1355" y="829"/>
                    <a:pt x="1258" y="866"/>
                    <a:pt x="1160" y="866"/>
                  </a:cubicBezTo>
                  <a:cubicBezTo>
                    <a:pt x="1062" y="866"/>
                    <a:pt x="964" y="829"/>
                    <a:pt x="889" y="754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3">
              <a:extLst>
                <a:ext uri="{FF2B5EF4-FFF2-40B4-BE49-F238E27FC236}">
                  <a16:creationId xmlns:a16="http://schemas.microsoft.com/office/drawing/2014/main" id="{3C5288A4-81AF-F44B-A0D3-24DC710D9072}"/>
                </a:ext>
              </a:extLst>
            </p:cNvPr>
            <p:cNvSpPr/>
            <p:nvPr/>
          </p:nvSpPr>
          <p:spPr>
            <a:xfrm>
              <a:off x="7660760" y="3165644"/>
              <a:ext cx="220908" cy="460100"/>
            </a:xfrm>
            <a:custGeom>
              <a:avLst/>
              <a:gdLst/>
              <a:ahLst/>
              <a:cxnLst/>
              <a:rect l="l" t="t" r="r" b="b"/>
              <a:pathLst>
                <a:path w="1113" h="2318" extrusionOk="0">
                  <a:moveTo>
                    <a:pt x="136" y="0"/>
                  </a:moveTo>
                  <a:lnTo>
                    <a:pt x="1" y="134"/>
                  </a:lnTo>
                  <a:lnTo>
                    <a:pt x="755" y="888"/>
                  </a:lnTo>
                  <a:cubicBezTo>
                    <a:pt x="904" y="1038"/>
                    <a:pt x="904" y="1280"/>
                    <a:pt x="755" y="1429"/>
                  </a:cubicBezTo>
                  <a:lnTo>
                    <a:pt x="1" y="2183"/>
                  </a:lnTo>
                  <a:lnTo>
                    <a:pt x="136" y="2317"/>
                  </a:lnTo>
                  <a:lnTo>
                    <a:pt x="890" y="1565"/>
                  </a:lnTo>
                  <a:cubicBezTo>
                    <a:pt x="1112" y="1342"/>
                    <a:pt x="1112" y="978"/>
                    <a:pt x="890" y="754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3">
              <a:extLst>
                <a:ext uri="{FF2B5EF4-FFF2-40B4-BE49-F238E27FC236}">
                  <a16:creationId xmlns:a16="http://schemas.microsoft.com/office/drawing/2014/main" id="{601F38C7-341E-B4F3-36E6-CA7D6E461F77}"/>
                </a:ext>
              </a:extLst>
            </p:cNvPr>
            <p:cNvSpPr/>
            <p:nvPr/>
          </p:nvSpPr>
          <p:spPr>
            <a:xfrm>
              <a:off x="7687555" y="2932220"/>
              <a:ext cx="926505" cy="927345"/>
            </a:xfrm>
            <a:custGeom>
              <a:avLst/>
              <a:gdLst/>
              <a:ahLst/>
              <a:cxnLst/>
              <a:rect l="l" t="t" r="r" b="b"/>
              <a:pathLst>
                <a:path w="4668" h="4672" extrusionOk="0">
                  <a:moveTo>
                    <a:pt x="2337" y="1044"/>
                  </a:moveTo>
                  <a:cubicBezTo>
                    <a:pt x="2668" y="1044"/>
                    <a:pt x="2998" y="1170"/>
                    <a:pt x="3251" y="1423"/>
                  </a:cubicBezTo>
                  <a:cubicBezTo>
                    <a:pt x="3755" y="1926"/>
                    <a:pt x="3755" y="2744"/>
                    <a:pt x="3250" y="3249"/>
                  </a:cubicBezTo>
                  <a:cubicBezTo>
                    <a:pt x="2997" y="3502"/>
                    <a:pt x="2667" y="3628"/>
                    <a:pt x="2336" y="3628"/>
                  </a:cubicBezTo>
                  <a:cubicBezTo>
                    <a:pt x="2006" y="3628"/>
                    <a:pt x="1675" y="3502"/>
                    <a:pt x="1422" y="3249"/>
                  </a:cubicBezTo>
                  <a:cubicBezTo>
                    <a:pt x="918" y="2744"/>
                    <a:pt x="918" y="1926"/>
                    <a:pt x="1422" y="1423"/>
                  </a:cubicBezTo>
                  <a:cubicBezTo>
                    <a:pt x="1675" y="1170"/>
                    <a:pt x="2006" y="1044"/>
                    <a:pt x="2337" y="1044"/>
                  </a:cubicBezTo>
                  <a:close/>
                  <a:moveTo>
                    <a:pt x="1177" y="0"/>
                  </a:moveTo>
                  <a:lnTo>
                    <a:pt x="1" y="1176"/>
                  </a:lnTo>
                  <a:lnTo>
                    <a:pt x="755" y="1930"/>
                  </a:lnTo>
                  <a:cubicBezTo>
                    <a:pt x="977" y="2153"/>
                    <a:pt x="977" y="2517"/>
                    <a:pt x="755" y="2741"/>
                  </a:cubicBezTo>
                  <a:lnTo>
                    <a:pt x="1" y="3495"/>
                  </a:lnTo>
                  <a:lnTo>
                    <a:pt x="1177" y="4671"/>
                  </a:lnTo>
                  <a:lnTo>
                    <a:pt x="1931" y="3917"/>
                  </a:lnTo>
                  <a:cubicBezTo>
                    <a:pt x="2042" y="3805"/>
                    <a:pt x="2189" y="3749"/>
                    <a:pt x="2335" y="3749"/>
                  </a:cubicBezTo>
                  <a:cubicBezTo>
                    <a:pt x="2482" y="3749"/>
                    <a:pt x="2629" y="3805"/>
                    <a:pt x="2741" y="3917"/>
                  </a:cubicBezTo>
                  <a:lnTo>
                    <a:pt x="3165" y="4340"/>
                  </a:lnTo>
                  <a:lnTo>
                    <a:pt x="3431" y="4072"/>
                  </a:lnTo>
                  <a:lnTo>
                    <a:pt x="4341" y="3163"/>
                  </a:lnTo>
                  <a:lnTo>
                    <a:pt x="3916" y="2738"/>
                  </a:lnTo>
                  <a:cubicBezTo>
                    <a:pt x="3694" y="2515"/>
                    <a:pt x="3694" y="2152"/>
                    <a:pt x="3916" y="1927"/>
                  </a:cubicBezTo>
                  <a:lnTo>
                    <a:pt x="4667" y="1177"/>
                  </a:lnTo>
                  <a:lnTo>
                    <a:pt x="3490" y="1"/>
                  </a:lnTo>
                  <a:lnTo>
                    <a:pt x="2741" y="754"/>
                  </a:lnTo>
                  <a:cubicBezTo>
                    <a:pt x="2629" y="866"/>
                    <a:pt x="2483" y="921"/>
                    <a:pt x="2336" y="921"/>
                  </a:cubicBezTo>
                  <a:cubicBezTo>
                    <a:pt x="2189" y="921"/>
                    <a:pt x="2042" y="866"/>
                    <a:pt x="1931" y="754"/>
                  </a:cubicBez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3">
              <a:extLst>
                <a:ext uri="{FF2B5EF4-FFF2-40B4-BE49-F238E27FC236}">
                  <a16:creationId xmlns:a16="http://schemas.microsoft.com/office/drawing/2014/main" id="{47E1703E-C7F0-BE0A-4736-74ECF9423A4B}"/>
                </a:ext>
              </a:extLst>
            </p:cNvPr>
            <p:cNvSpPr/>
            <p:nvPr/>
          </p:nvSpPr>
          <p:spPr>
            <a:xfrm>
              <a:off x="7588116" y="3593588"/>
              <a:ext cx="5954" cy="25208"/>
            </a:xfrm>
            <a:custGeom>
              <a:avLst/>
              <a:gdLst/>
              <a:ahLst/>
              <a:cxnLst/>
              <a:rect l="l" t="t" r="r" b="b"/>
              <a:pathLst>
                <a:path w="30" h="127" extrusionOk="0">
                  <a:moveTo>
                    <a:pt x="29" y="1"/>
                  </a:moveTo>
                  <a:cubicBezTo>
                    <a:pt x="8" y="39"/>
                    <a:pt x="1" y="82"/>
                    <a:pt x="4" y="126"/>
                  </a:cubicBezTo>
                  <a:cubicBezTo>
                    <a:pt x="2" y="82"/>
                    <a:pt x="9" y="39"/>
                    <a:pt x="2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3">
              <a:extLst>
                <a:ext uri="{FF2B5EF4-FFF2-40B4-BE49-F238E27FC236}">
                  <a16:creationId xmlns:a16="http://schemas.microsoft.com/office/drawing/2014/main" id="{6902638F-FF8B-E1AF-F673-425F5D375153}"/>
                </a:ext>
              </a:extLst>
            </p:cNvPr>
            <p:cNvSpPr/>
            <p:nvPr/>
          </p:nvSpPr>
          <p:spPr>
            <a:xfrm>
              <a:off x="7594666" y="3635866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8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3">
              <a:extLst>
                <a:ext uri="{FF2B5EF4-FFF2-40B4-BE49-F238E27FC236}">
                  <a16:creationId xmlns:a16="http://schemas.microsoft.com/office/drawing/2014/main" id="{7D03188F-AEE3-C24F-5E2D-6181D6DF6096}"/>
                </a:ext>
              </a:extLst>
            </p:cNvPr>
            <p:cNvSpPr/>
            <p:nvPr/>
          </p:nvSpPr>
          <p:spPr>
            <a:xfrm>
              <a:off x="7589506" y="3620582"/>
              <a:ext cx="992" cy="4367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0" y="1"/>
                  </a:moveTo>
                  <a:cubicBezTo>
                    <a:pt x="0" y="8"/>
                    <a:pt x="2" y="15"/>
                    <a:pt x="4" y="22"/>
                  </a:cubicBezTo>
                  <a:cubicBezTo>
                    <a:pt x="2" y="15"/>
                    <a:pt x="0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43">
              <a:extLst>
                <a:ext uri="{FF2B5EF4-FFF2-40B4-BE49-F238E27FC236}">
                  <a16:creationId xmlns:a16="http://schemas.microsoft.com/office/drawing/2014/main" id="{B126AF8F-400C-6385-D7BF-731E9272D5A9}"/>
                </a:ext>
              </a:extLst>
            </p:cNvPr>
            <p:cNvSpPr/>
            <p:nvPr/>
          </p:nvSpPr>
          <p:spPr>
            <a:xfrm>
              <a:off x="7933473" y="3959404"/>
              <a:ext cx="2580" cy="198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43">
              <a:extLst>
                <a:ext uri="{FF2B5EF4-FFF2-40B4-BE49-F238E27FC236}">
                  <a16:creationId xmlns:a16="http://schemas.microsoft.com/office/drawing/2014/main" id="{A7419A74-9CE5-7E96-083A-B58128CCFA4D}"/>
                </a:ext>
              </a:extLst>
            </p:cNvPr>
            <p:cNvSpPr/>
            <p:nvPr/>
          </p:nvSpPr>
          <p:spPr>
            <a:xfrm>
              <a:off x="7594071" y="3561432"/>
              <a:ext cx="392990" cy="397972"/>
            </a:xfrm>
            <a:custGeom>
              <a:avLst/>
              <a:gdLst/>
              <a:ahLst/>
              <a:cxnLst/>
              <a:rect l="l" t="t" r="r" b="b"/>
              <a:pathLst>
                <a:path w="1980" h="2005" extrusionOk="0">
                  <a:moveTo>
                    <a:pt x="148" y="0"/>
                  </a:moveTo>
                  <a:lnTo>
                    <a:pt x="37" y="111"/>
                  </a:lnTo>
                  <a:cubicBezTo>
                    <a:pt x="22" y="127"/>
                    <a:pt x="11" y="144"/>
                    <a:pt x="0" y="162"/>
                  </a:cubicBezTo>
                  <a:lnTo>
                    <a:pt x="1819" y="1979"/>
                  </a:lnTo>
                  <a:cubicBezTo>
                    <a:pt x="1816" y="1980"/>
                    <a:pt x="1813" y="1982"/>
                    <a:pt x="1810" y="1983"/>
                  </a:cubicBezTo>
                  <a:lnTo>
                    <a:pt x="1810" y="1983"/>
                  </a:lnTo>
                  <a:cubicBezTo>
                    <a:pt x="1831" y="1973"/>
                    <a:pt x="1851" y="1960"/>
                    <a:pt x="1869" y="1942"/>
                  </a:cubicBezTo>
                  <a:lnTo>
                    <a:pt x="1980" y="1831"/>
                  </a:lnTo>
                  <a:lnTo>
                    <a:pt x="1782" y="1634"/>
                  </a:lnTo>
                  <a:lnTo>
                    <a:pt x="1647" y="1499"/>
                  </a:lnTo>
                  <a:lnTo>
                    <a:pt x="472" y="323"/>
                  </a:lnTo>
                  <a:lnTo>
                    <a:pt x="337" y="189"/>
                  </a:lnTo>
                  <a:lnTo>
                    <a:pt x="148" y="0"/>
                  </a:lnTo>
                  <a:close/>
                  <a:moveTo>
                    <a:pt x="1810" y="1983"/>
                  </a:moveTo>
                  <a:lnTo>
                    <a:pt x="1810" y="1983"/>
                  </a:lnTo>
                  <a:cubicBezTo>
                    <a:pt x="1784" y="1996"/>
                    <a:pt x="1755" y="2002"/>
                    <a:pt x="1727" y="2004"/>
                  </a:cubicBezTo>
                  <a:cubicBezTo>
                    <a:pt x="1755" y="2003"/>
                    <a:pt x="1784" y="1996"/>
                    <a:pt x="1810" y="1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43">
              <a:extLst>
                <a:ext uri="{FF2B5EF4-FFF2-40B4-BE49-F238E27FC236}">
                  <a16:creationId xmlns:a16="http://schemas.microsoft.com/office/drawing/2014/main" id="{B34E3850-D410-3567-C6C3-54337B73DFA8}"/>
                </a:ext>
              </a:extLst>
            </p:cNvPr>
            <p:cNvSpPr/>
            <p:nvPr/>
          </p:nvSpPr>
          <p:spPr>
            <a:xfrm>
              <a:off x="7588315" y="3593389"/>
              <a:ext cx="366990" cy="366214"/>
            </a:xfrm>
            <a:custGeom>
              <a:avLst/>
              <a:gdLst/>
              <a:ahLst/>
              <a:cxnLst/>
              <a:rect l="l" t="t" r="r" b="b"/>
              <a:pathLst>
                <a:path w="1849" h="1845" extrusionOk="0">
                  <a:moveTo>
                    <a:pt x="29" y="1"/>
                  </a:moveTo>
                  <a:cubicBezTo>
                    <a:pt x="8" y="40"/>
                    <a:pt x="1" y="83"/>
                    <a:pt x="5" y="125"/>
                  </a:cubicBezTo>
                  <a:cubicBezTo>
                    <a:pt x="5" y="129"/>
                    <a:pt x="5" y="134"/>
                    <a:pt x="6" y="136"/>
                  </a:cubicBezTo>
                  <a:cubicBezTo>
                    <a:pt x="7" y="143"/>
                    <a:pt x="8" y="150"/>
                    <a:pt x="10" y="157"/>
                  </a:cubicBezTo>
                  <a:cubicBezTo>
                    <a:pt x="12" y="164"/>
                    <a:pt x="13" y="169"/>
                    <a:pt x="16" y="176"/>
                  </a:cubicBezTo>
                  <a:cubicBezTo>
                    <a:pt x="17" y="181"/>
                    <a:pt x="19" y="187"/>
                    <a:pt x="22" y="193"/>
                  </a:cubicBezTo>
                  <a:cubicBezTo>
                    <a:pt x="24" y="201"/>
                    <a:pt x="28" y="207"/>
                    <a:pt x="34" y="214"/>
                  </a:cubicBezTo>
                  <a:cubicBezTo>
                    <a:pt x="37" y="218"/>
                    <a:pt x="38" y="222"/>
                    <a:pt x="42" y="225"/>
                  </a:cubicBezTo>
                  <a:cubicBezTo>
                    <a:pt x="49" y="236"/>
                    <a:pt x="58" y="246"/>
                    <a:pt x="66" y="257"/>
                  </a:cubicBezTo>
                  <a:lnTo>
                    <a:pt x="1590" y="1781"/>
                  </a:lnTo>
                  <a:cubicBezTo>
                    <a:pt x="1600" y="1790"/>
                    <a:pt x="1610" y="1800"/>
                    <a:pt x="1622" y="1806"/>
                  </a:cubicBezTo>
                  <a:cubicBezTo>
                    <a:pt x="1626" y="1809"/>
                    <a:pt x="1630" y="1811"/>
                    <a:pt x="1636" y="1815"/>
                  </a:cubicBezTo>
                  <a:cubicBezTo>
                    <a:pt x="1642" y="1818"/>
                    <a:pt x="1650" y="1822"/>
                    <a:pt x="1657" y="1824"/>
                  </a:cubicBezTo>
                  <a:cubicBezTo>
                    <a:pt x="1662" y="1827"/>
                    <a:pt x="1668" y="1829"/>
                    <a:pt x="1674" y="1831"/>
                  </a:cubicBezTo>
                  <a:cubicBezTo>
                    <a:pt x="1679" y="1833"/>
                    <a:pt x="1685" y="1835"/>
                    <a:pt x="1690" y="1837"/>
                  </a:cubicBezTo>
                  <a:cubicBezTo>
                    <a:pt x="1699" y="1838"/>
                    <a:pt x="1705" y="1840"/>
                    <a:pt x="1714" y="1842"/>
                  </a:cubicBezTo>
                  <a:cubicBezTo>
                    <a:pt x="1716" y="1842"/>
                    <a:pt x="1720" y="1842"/>
                    <a:pt x="1722" y="1843"/>
                  </a:cubicBezTo>
                  <a:cubicBezTo>
                    <a:pt x="1729" y="1843"/>
                    <a:pt x="1736" y="1844"/>
                    <a:pt x="1741" y="1844"/>
                  </a:cubicBezTo>
                  <a:lnTo>
                    <a:pt x="1757" y="1844"/>
                  </a:lnTo>
                  <a:cubicBezTo>
                    <a:pt x="1788" y="1843"/>
                    <a:pt x="1820" y="1834"/>
                    <a:pt x="1849" y="182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3">
              <a:extLst>
                <a:ext uri="{FF2B5EF4-FFF2-40B4-BE49-F238E27FC236}">
                  <a16:creationId xmlns:a16="http://schemas.microsoft.com/office/drawing/2014/main" id="{1A991F75-AA7B-2CEB-36CA-E97DD0061A5C}"/>
                </a:ext>
              </a:extLst>
            </p:cNvPr>
            <p:cNvSpPr/>
            <p:nvPr/>
          </p:nvSpPr>
          <p:spPr>
            <a:xfrm>
              <a:off x="8706951" y="3155124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5"/>
                    <a:pt x="6" y="10"/>
                    <a:pt x="8" y="13"/>
                  </a:cubicBezTo>
                  <a:cubicBezTo>
                    <a:pt x="6" y="8"/>
                    <a:pt x="3" y="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43">
              <a:extLst>
                <a:ext uri="{FF2B5EF4-FFF2-40B4-BE49-F238E27FC236}">
                  <a16:creationId xmlns:a16="http://schemas.microsoft.com/office/drawing/2014/main" id="{A901ECED-4E0C-5AFA-0B0B-75121AD69177}"/>
                </a:ext>
              </a:extLst>
            </p:cNvPr>
            <p:cNvSpPr/>
            <p:nvPr/>
          </p:nvSpPr>
          <p:spPr>
            <a:xfrm>
              <a:off x="8316143" y="2839327"/>
              <a:ext cx="398349" cy="393209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162" y="0"/>
                  </a:moveTo>
                  <a:cubicBezTo>
                    <a:pt x="143" y="10"/>
                    <a:pt x="126" y="21"/>
                    <a:pt x="111" y="37"/>
                  </a:cubicBezTo>
                  <a:lnTo>
                    <a:pt x="1" y="148"/>
                  </a:lnTo>
                  <a:lnTo>
                    <a:pt x="189" y="337"/>
                  </a:lnTo>
                  <a:lnTo>
                    <a:pt x="324" y="470"/>
                  </a:lnTo>
                  <a:lnTo>
                    <a:pt x="1501" y="1648"/>
                  </a:lnTo>
                  <a:lnTo>
                    <a:pt x="1635" y="1782"/>
                  </a:lnTo>
                  <a:lnTo>
                    <a:pt x="1834" y="1981"/>
                  </a:lnTo>
                  <a:lnTo>
                    <a:pt x="1944" y="1870"/>
                  </a:lnTo>
                  <a:cubicBezTo>
                    <a:pt x="1983" y="1830"/>
                    <a:pt x="2004" y="1777"/>
                    <a:pt x="2006" y="1724"/>
                  </a:cubicBezTo>
                  <a:lnTo>
                    <a:pt x="2006" y="1724"/>
                  </a:lnTo>
                  <a:cubicBezTo>
                    <a:pt x="2004" y="1757"/>
                    <a:pt x="1996" y="1789"/>
                    <a:pt x="1980" y="1818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43">
              <a:extLst>
                <a:ext uri="{FF2B5EF4-FFF2-40B4-BE49-F238E27FC236}">
                  <a16:creationId xmlns:a16="http://schemas.microsoft.com/office/drawing/2014/main" id="{8F94085D-1AA3-51B5-D1E4-4B1A9C3903D7}"/>
                </a:ext>
              </a:extLst>
            </p:cNvPr>
            <p:cNvSpPr/>
            <p:nvPr/>
          </p:nvSpPr>
          <p:spPr>
            <a:xfrm>
              <a:off x="8714295" y="3178347"/>
              <a:ext cx="198" cy="2977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43">
              <a:extLst>
                <a:ext uri="{FF2B5EF4-FFF2-40B4-BE49-F238E27FC236}">
                  <a16:creationId xmlns:a16="http://schemas.microsoft.com/office/drawing/2014/main" id="{755856E1-013B-5162-E2DA-BB65E48F8761}"/>
                </a:ext>
              </a:extLst>
            </p:cNvPr>
            <p:cNvSpPr/>
            <p:nvPr/>
          </p:nvSpPr>
          <p:spPr>
            <a:xfrm>
              <a:off x="8348297" y="2833769"/>
              <a:ext cx="366196" cy="366214"/>
            </a:xfrm>
            <a:custGeom>
              <a:avLst/>
              <a:gdLst/>
              <a:ahLst/>
              <a:cxnLst/>
              <a:rect l="l" t="t" r="r" b="b"/>
              <a:pathLst>
                <a:path w="1845" h="1845" extrusionOk="0">
                  <a:moveTo>
                    <a:pt x="105" y="1"/>
                  </a:moveTo>
                  <a:cubicBezTo>
                    <a:pt x="68" y="1"/>
                    <a:pt x="32" y="9"/>
                    <a:pt x="0" y="27"/>
                  </a:cubicBezTo>
                  <a:lnTo>
                    <a:pt x="1818" y="1844"/>
                  </a:lnTo>
                  <a:cubicBezTo>
                    <a:pt x="1834" y="1817"/>
                    <a:pt x="1842" y="1785"/>
                    <a:pt x="1844" y="1752"/>
                  </a:cubicBezTo>
                  <a:lnTo>
                    <a:pt x="1844" y="1749"/>
                  </a:lnTo>
                  <a:lnTo>
                    <a:pt x="1844" y="1737"/>
                  </a:lnTo>
                  <a:cubicBezTo>
                    <a:pt x="1844" y="1730"/>
                    <a:pt x="1844" y="1725"/>
                    <a:pt x="1842" y="1718"/>
                  </a:cubicBezTo>
                  <a:cubicBezTo>
                    <a:pt x="1842" y="1715"/>
                    <a:pt x="1842" y="1712"/>
                    <a:pt x="1841" y="1710"/>
                  </a:cubicBezTo>
                  <a:cubicBezTo>
                    <a:pt x="1840" y="1702"/>
                    <a:pt x="1839" y="1694"/>
                    <a:pt x="1836" y="1688"/>
                  </a:cubicBezTo>
                  <a:cubicBezTo>
                    <a:pt x="1835" y="1683"/>
                    <a:pt x="1834" y="1677"/>
                    <a:pt x="1831" y="1670"/>
                  </a:cubicBezTo>
                  <a:cubicBezTo>
                    <a:pt x="1829" y="1664"/>
                    <a:pt x="1827" y="1658"/>
                    <a:pt x="1824" y="1653"/>
                  </a:cubicBezTo>
                  <a:cubicBezTo>
                    <a:pt x="1821" y="1647"/>
                    <a:pt x="1818" y="1638"/>
                    <a:pt x="1814" y="1632"/>
                  </a:cubicBezTo>
                  <a:cubicBezTo>
                    <a:pt x="1811" y="1629"/>
                    <a:pt x="1809" y="1625"/>
                    <a:pt x="1805" y="1619"/>
                  </a:cubicBezTo>
                  <a:cubicBezTo>
                    <a:pt x="1798" y="1609"/>
                    <a:pt x="1790" y="1598"/>
                    <a:pt x="1781" y="1588"/>
                  </a:cubicBezTo>
                  <a:lnTo>
                    <a:pt x="257" y="64"/>
                  </a:lnTo>
                  <a:cubicBezTo>
                    <a:pt x="248" y="54"/>
                    <a:pt x="237" y="45"/>
                    <a:pt x="226" y="39"/>
                  </a:cubicBezTo>
                  <a:cubicBezTo>
                    <a:pt x="222" y="35"/>
                    <a:pt x="217" y="33"/>
                    <a:pt x="213" y="32"/>
                  </a:cubicBezTo>
                  <a:cubicBezTo>
                    <a:pt x="207" y="28"/>
                    <a:pt x="199" y="24"/>
                    <a:pt x="192" y="21"/>
                  </a:cubicBezTo>
                  <a:cubicBezTo>
                    <a:pt x="187" y="18"/>
                    <a:pt x="180" y="15"/>
                    <a:pt x="175" y="13"/>
                  </a:cubicBezTo>
                  <a:cubicBezTo>
                    <a:pt x="170" y="12"/>
                    <a:pt x="164" y="10"/>
                    <a:pt x="158" y="8"/>
                  </a:cubicBezTo>
                  <a:cubicBezTo>
                    <a:pt x="150" y="7"/>
                    <a:pt x="143" y="5"/>
                    <a:pt x="136" y="3"/>
                  </a:cubicBezTo>
                  <a:cubicBezTo>
                    <a:pt x="133" y="3"/>
                    <a:pt x="129" y="3"/>
                    <a:pt x="127" y="2"/>
                  </a:cubicBezTo>
                  <a:cubicBezTo>
                    <a:pt x="119" y="1"/>
                    <a:pt x="112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3">
              <a:extLst>
                <a:ext uri="{FF2B5EF4-FFF2-40B4-BE49-F238E27FC236}">
                  <a16:creationId xmlns:a16="http://schemas.microsoft.com/office/drawing/2014/main" id="{26174CAC-99CE-7EB5-FF06-832D977A7680}"/>
                </a:ext>
              </a:extLst>
            </p:cNvPr>
            <p:cNvSpPr/>
            <p:nvPr/>
          </p:nvSpPr>
          <p:spPr>
            <a:xfrm>
              <a:off x="7594071" y="3153536"/>
              <a:ext cx="1588" cy="2580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8" y="0"/>
                  </a:moveTo>
                  <a:cubicBezTo>
                    <a:pt x="5" y="3"/>
                    <a:pt x="3" y="8"/>
                    <a:pt x="0" y="13"/>
                  </a:cubicBezTo>
                  <a:cubicBezTo>
                    <a:pt x="4" y="8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3">
              <a:extLst>
                <a:ext uri="{FF2B5EF4-FFF2-40B4-BE49-F238E27FC236}">
                  <a16:creationId xmlns:a16="http://schemas.microsoft.com/office/drawing/2014/main" id="{A58C8E1B-31E7-469D-C682-44F47DC445A2}"/>
                </a:ext>
              </a:extLst>
            </p:cNvPr>
            <p:cNvSpPr/>
            <p:nvPr/>
          </p:nvSpPr>
          <p:spPr>
            <a:xfrm>
              <a:off x="7588315" y="3167033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5" y="1"/>
                  </a:moveTo>
                  <a:cubicBezTo>
                    <a:pt x="3" y="7"/>
                    <a:pt x="2" y="14"/>
                    <a:pt x="1" y="22"/>
                  </a:cubicBezTo>
                  <a:cubicBezTo>
                    <a:pt x="2" y="15"/>
                    <a:pt x="3" y="9"/>
                    <a:pt x="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3">
              <a:extLst>
                <a:ext uri="{FF2B5EF4-FFF2-40B4-BE49-F238E27FC236}">
                  <a16:creationId xmlns:a16="http://schemas.microsoft.com/office/drawing/2014/main" id="{C1EBB2D5-AE06-E868-3B98-538E6AD5DCE2}"/>
                </a:ext>
              </a:extLst>
            </p:cNvPr>
            <p:cNvSpPr/>
            <p:nvPr/>
          </p:nvSpPr>
          <p:spPr>
            <a:xfrm>
              <a:off x="7588116" y="3177355"/>
              <a:ext cx="198" cy="238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3">
              <a:extLst>
                <a:ext uri="{FF2B5EF4-FFF2-40B4-BE49-F238E27FC236}">
                  <a16:creationId xmlns:a16="http://schemas.microsoft.com/office/drawing/2014/main" id="{4C6E66FD-BB18-9F6C-C69D-A20745716BC4}"/>
                </a:ext>
              </a:extLst>
            </p:cNvPr>
            <p:cNvSpPr/>
            <p:nvPr/>
          </p:nvSpPr>
          <p:spPr>
            <a:xfrm>
              <a:off x="7588116" y="2832380"/>
              <a:ext cx="398151" cy="398369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753" y="0"/>
                  </a:moveTo>
                  <a:cubicBezTo>
                    <a:pt x="1784" y="2"/>
                    <a:pt x="1816" y="11"/>
                    <a:pt x="1844" y="27"/>
                  </a:cubicBezTo>
                  <a:lnTo>
                    <a:pt x="27" y="1845"/>
                  </a:lnTo>
                  <a:cubicBezTo>
                    <a:pt x="11" y="1816"/>
                    <a:pt x="3" y="1786"/>
                    <a:pt x="1" y="1754"/>
                  </a:cubicBezTo>
                  <a:lnTo>
                    <a:pt x="1" y="1754"/>
                  </a:lnTo>
                  <a:cubicBezTo>
                    <a:pt x="3" y="1806"/>
                    <a:pt x="23" y="1855"/>
                    <a:pt x="62" y="1895"/>
                  </a:cubicBezTo>
                  <a:lnTo>
                    <a:pt x="173" y="2006"/>
                  </a:lnTo>
                  <a:lnTo>
                    <a:pt x="366" y="1813"/>
                  </a:lnTo>
                  <a:lnTo>
                    <a:pt x="500" y="1679"/>
                  </a:lnTo>
                  <a:lnTo>
                    <a:pt x="1678" y="502"/>
                  </a:lnTo>
                  <a:lnTo>
                    <a:pt x="1812" y="367"/>
                  </a:lnTo>
                  <a:lnTo>
                    <a:pt x="2006" y="173"/>
                  </a:lnTo>
                  <a:lnTo>
                    <a:pt x="1895" y="63"/>
                  </a:lnTo>
                  <a:cubicBezTo>
                    <a:pt x="1855" y="23"/>
                    <a:pt x="1804" y="3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3">
              <a:extLst>
                <a:ext uri="{FF2B5EF4-FFF2-40B4-BE49-F238E27FC236}">
                  <a16:creationId xmlns:a16="http://schemas.microsoft.com/office/drawing/2014/main" id="{3F8B155D-A500-3666-5671-9740EE5E1DF5}"/>
                </a:ext>
              </a:extLst>
            </p:cNvPr>
            <p:cNvSpPr/>
            <p:nvPr/>
          </p:nvSpPr>
          <p:spPr>
            <a:xfrm>
              <a:off x="7587719" y="2832181"/>
              <a:ext cx="366593" cy="366214"/>
            </a:xfrm>
            <a:custGeom>
              <a:avLst/>
              <a:gdLst/>
              <a:ahLst/>
              <a:cxnLst/>
              <a:rect l="l" t="t" r="r" b="b"/>
              <a:pathLst>
                <a:path w="1847" h="1845" extrusionOk="0">
                  <a:moveTo>
                    <a:pt x="1739" y="0"/>
                  </a:moveTo>
                  <a:cubicBezTo>
                    <a:pt x="1732" y="0"/>
                    <a:pt x="1727" y="0"/>
                    <a:pt x="1720" y="2"/>
                  </a:cubicBezTo>
                  <a:cubicBezTo>
                    <a:pt x="1717" y="2"/>
                    <a:pt x="1713" y="2"/>
                    <a:pt x="1709" y="3"/>
                  </a:cubicBezTo>
                  <a:cubicBezTo>
                    <a:pt x="1703" y="4"/>
                    <a:pt x="1695" y="6"/>
                    <a:pt x="1688" y="7"/>
                  </a:cubicBezTo>
                  <a:cubicBezTo>
                    <a:pt x="1682" y="9"/>
                    <a:pt x="1677" y="10"/>
                    <a:pt x="1670" y="12"/>
                  </a:cubicBezTo>
                  <a:cubicBezTo>
                    <a:pt x="1665" y="14"/>
                    <a:pt x="1660" y="16"/>
                    <a:pt x="1653" y="19"/>
                  </a:cubicBezTo>
                  <a:cubicBezTo>
                    <a:pt x="1645" y="22"/>
                    <a:pt x="1639" y="27"/>
                    <a:pt x="1630" y="31"/>
                  </a:cubicBezTo>
                  <a:cubicBezTo>
                    <a:pt x="1627" y="33"/>
                    <a:pt x="1623" y="35"/>
                    <a:pt x="1619" y="37"/>
                  </a:cubicBezTo>
                  <a:cubicBezTo>
                    <a:pt x="1608" y="46"/>
                    <a:pt x="1597" y="53"/>
                    <a:pt x="1587" y="62"/>
                  </a:cubicBezTo>
                  <a:lnTo>
                    <a:pt x="63" y="1586"/>
                  </a:lnTo>
                  <a:cubicBezTo>
                    <a:pt x="54" y="1596"/>
                    <a:pt x="45" y="1606"/>
                    <a:pt x="38" y="1618"/>
                  </a:cubicBezTo>
                  <a:cubicBezTo>
                    <a:pt x="36" y="1622"/>
                    <a:pt x="32" y="1625"/>
                    <a:pt x="31" y="1630"/>
                  </a:cubicBezTo>
                  <a:cubicBezTo>
                    <a:pt x="27" y="1638"/>
                    <a:pt x="24" y="1644"/>
                    <a:pt x="20" y="1652"/>
                  </a:cubicBezTo>
                  <a:cubicBezTo>
                    <a:pt x="17" y="1657"/>
                    <a:pt x="16" y="1662"/>
                    <a:pt x="13" y="1668"/>
                  </a:cubicBezTo>
                  <a:cubicBezTo>
                    <a:pt x="10" y="1675"/>
                    <a:pt x="9" y="1680"/>
                    <a:pt x="8" y="1686"/>
                  </a:cubicBezTo>
                  <a:cubicBezTo>
                    <a:pt x="6" y="1693"/>
                    <a:pt x="4" y="1699"/>
                    <a:pt x="4" y="1708"/>
                  </a:cubicBezTo>
                  <a:cubicBezTo>
                    <a:pt x="4" y="1712"/>
                    <a:pt x="3" y="1716"/>
                    <a:pt x="3" y="1719"/>
                  </a:cubicBezTo>
                  <a:cubicBezTo>
                    <a:pt x="3" y="1726"/>
                    <a:pt x="1" y="1731"/>
                    <a:pt x="1" y="1738"/>
                  </a:cubicBezTo>
                  <a:lnTo>
                    <a:pt x="1" y="1750"/>
                  </a:lnTo>
                  <a:lnTo>
                    <a:pt x="1" y="1754"/>
                  </a:lnTo>
                  <a:cubicBezTo>
                    <a:pt x="3" y="1786"/>
                    <a:pt x="11" y="1815"/>
                    <a:pt x="27" y="1845"/>
                  </a:cubicBezTo>
                  <a:lnTo>
                    <a:pt x="1846" y="27"/>
                  </a:lnTo>
                  <a:cubicBezTo>
                    <a:pt x="1818" y="11"/>
                    <a:pt x="1786" y="3"/>
                    <a:pt x="1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3">
              <a:extLst>
                <a:ext uri="{FF2B5EF4-FFF2-40B4-BE49-F238E27FC236}">
                  <a16:creationId xmlns:a16="http://schemas.microsoft.com/office/drawing/2014/main" id="{BFE34467-C33E-53C2-D08A-F04FDB7E04BB}"/>
                </a:ext>
              </a:extLst>
            </p:cNvPr>
            <p:cNvSpPr/>
            <p:nvPr/>
          </p:nvSpPr>
          <p:spPr>
            <a:xfrm>
              <a:off x="7869363" y="3139046"/>
              <a:ext cx="563088" cy="513295"/>
            </a:xfrm>
            <a:custGeom>
              <a:avLst/>
              <a:gdLst/>
              <a:ahLst/>
              <a:cxnLst/>
              <a:rect l="l" t="t" r="r" b="b"/>
              <a:pathLst>
                <a:path w="2837" h="2586" extrusionOk="0">
                  <a:moveTo>
                    <a:pt x="1419" y="174"/>
                  </a:moveTo>
                  <a:cubicBezTo>
                    <a:pt x="1706" y="174"/>
                    <a:pt x="1993" y="283"/>
                    <a:pt x="2212" y="502"/>
                  </a:cubicBezTo>
                  <a:cubicBezTo>
                    <a:pt x="2649" y="939"/>
                    <a:pt x="2649" y="1647"/>
                    <a:pt x="2212" y="2085"/>
                  </a:cubicBezTo>
                  <a:cubicBezTo>
                    <a:pt x="1993" y="2304"/>
                    <a:pt x="1706" y="2413"/>
                    <a:pt x="1419" y="2413"/>
                  </a:cubicBezTo>
                  <a:cubicBezTo>
                    <a:pt x="1132" y="2413"/>
                    <a:pt x="845" y="2304"/>
                    <a:pt x="627" y="2085"/>
                  </a:cubicBezTo>
                  <a:cubicBezTo>
                    <a:pt x="189" y="1647"/>
                    <a:pt x="189" y="938"/>
                    <a:pt x="627" y="502"/>
                  </a:cubicBezTo>
                  <a:cubicBezTo>
                    <a:pt x="845" y="283"/>
                    <a:pt x="1132" y="174"/>
                    <a:pt x="1419" y="174"/>
                  </a:cubicBezTo>
                  <a:close/>
                  <a:moveTo>
                    <a:pt x="1420" y="1"/>
                  </a:moveTo>
                  <a:cubicBezTo>
                    <a:pt x="1089" y="1"/>
                    <a:pt x="758" y="127"/>
                    <a:pt x="505" y="379"/>
                  </a:cubicBezTo>
                  <a:cubicBezTo>
                    <a:pt x="0" y="884"/>
                    <a:pt x="0" y="1701"/>
                    <a:pt x="505" y="2206"/>
                  </a:cubicBezTo>
                  <a:cubicBezTo>
                    <a:pt x="758" y="2459"/>
                    <a:pt x="1089" y="2585"/>
                    <a:pt x="1420" y="2585"/>
                  </a:cubicBezTo>
                  <a:cubicBezTo>
                    <a:pt x="1750" y="2585"/>
                    <a:pt x="2081" y="2459"/>
                    <a:pt x="2333" y="2206"/>
                  </a:cubicBezTo>
                  <a:cubicBezTo>
                    <a:pt x="2837" y="1701"/>
                    <a:pt x="2837" y="883"/>
                    <a:pt x="2333" y="379"/>
                  </a:cubicBezTo>
                  <a:cubicBezTo>
                    <a:pt x="2081" y="127"/>
                    <a:pt x="1750" y="1"/>
                    <a:pt x="1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3">
              <a:extLst>
                <a:ext uri="{FF2B5EF4-FFF2-40B4-BE49-F238E27FC236}">
                  <a16:creationId xmlns:a16="http://schemas.microsoft.com/office/drawing/2014/main" id="{B88320A7-0061-52C3-60AF-75D635E94BFC}"/>
                </a:ext>
              </a:extLst>
            </p:cNvPr>
            <p:cNvSpPr/>
            <p:nvPr/>
          </p:nvSpPr>
          <p:spPr>
            <a:xfrm>
              <a:off x="7907075" y="3173385"/>
              <a:ext cx="488459" cy="444816"/>
            </a:xfrm>
            <a:custGeom>
              <a:avLst/>
              <a:gdLst/>
              <a:ahLst/>
              <a:cxnLst/>
              <a:rect l="l" t="t" r="r" b="b"/>
              <a:pathLst>
                <a:path w="2461" h="2241" extrusionOk="0">
                  <a:moveTo>
                    <a:pt x="1231" y="206"/>
                  </a:moveTo>
                  <a:cubicBezTo>
                    <a:pt x="1465" y="206"/>
                    <a:pt x="1699" y="295"/>
                    <a:pt x="1877" y="474"/>
                  </a:cubicBezTo>
                  <a:cubicBezTo>
                    <a:pt x="2235" y="830"/>
                    <a:pt x="2235" y="1410"/>
                    <a:pt x="1877" y="1769"/>
                  </a:cubicBezTo>
                  <a:cubicBezTo>
                    <a:pt x="1699" y="1947"/>
                    <a:pt x="1465" y="2036"/>
                    <a:pt x="1231" y="2036"/>
                  </a:cubicBezTo>
                  <a:cubicBezTo>
                    <a:pt x="996" y="2036"/>
                    <a:pt x="762" y="1947"/>
                    <a:pt x="583" y="1769"/>
                  </a:cubicBezTo>
                  <a:cubicBezTo>
                    <a:pt x="226" y="1411"/>
                    <a:pt x="226" y="831"/>
                    <a:pt x="583" y="474"/>
                  </a:cubicBezTo>
                  <a:cubicBezTo>
                    <a:pt x="762" y="295"/>
                    <a:pt x="996" y="206"/>
                    <a:pt x="1231" y="206"/>
                  </a:cubicBezTo>
                  <a:close/>
                  <a:moveTo>
                    <a:pt x="1231" y="1"/>
                  </a:moveTo>
                  <a:cubicBezTo>
                    <a:pt x="944" y="1"/>
                    <a:pt x="657" y="110"/>
                    <a:pt x="438" y="329"/>
                  </a:cubicBezTo>
                  <a:cubicBezTo>
                    <a:pt x="0" y="767"/>
                    <a:pt x="0" y="1476"/>
                    <a:pt x="438" y="1912"/>
                  </a:cubicBezTo>
                  <a:cubicBezTo>
                    <a:pt x="656" y="2131"/>
                    <a:pt x="943" y="2240"/>
                    <a:pt x="1230" y="2240"/>
                  </a:cubicBezTo>
                  <a:cubicBezTo>
                    <a:pt x="1517" y="2240"/>
                    <a:pt x="1804" y="2131"/>
                    <a:pt x="2023" y="1912"/>
                  </a:cubicBezTo>
                  <a:cubicBezTo>
                    <a:pt x="2460" y="1474"/>
                    <a:pt x="2460" y="765"/>
                    <a:pt x="2023" y="327"/>
                  </a:cubicBezTo>
                  <a:cubicBezTo>
                    <a:pt x="1804" y="110"/>
                    <a:pt x="1518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3">
              <a:extLst>
                <a:ext uri="{FF2B5EF4-FFF2-40B4-BE49-F238E27FC236}">
                  <a16:creationId xmlns:a16="http://schemas.microsoft.com/office/drawing/2014/main" id="{E23CA6F3-3332-918C-B2D3-45E1728197CD}"/>
                </a:ext>
              </a:extLst>
            </p:cNvPr>
            <p:cNvSpPr/>
            <p:nvPr/>
          </p:nvSpPr>
          <p:spPr>
            <a:xfrm>
              <a:off x="7951733" y="3213877"/>
              <a:ext cx="398945" cy="363435"/>
            </a:xfrm>
            <a:custGeom>
              <a:avLst/>
              <a:gdLst/>
              <a:ahLst/>
              <a:cxnLst/>
              <a:rect l="l" t="t" r="r" b="b"/>
              <a:pathLst>
                <a:path w="2010" h="1831" extrusionOk="0">
                  <a:moveTo>
                    <a:pt x="1006" y="91"/>
                  </a:moveTo>
                  <a:cubicBezTo>
                    <a:pt x="1039" y="91"/>
                    <a:pt x="1066" y="120"/>
                    <a:pt x="1066" y="153"/>
                  </a:cubicBezTo>
                  <a:cubicBezTo>
                    <a:pt x="1066" y="185"/>
                    <a:pt x="1038" y="213"/>
                    <a:pt x="1006" y="213"/>
                  </a:cubicBezTo>
                  <a:cubicBezTo>
                    <a:pt x="971" y="213"/>
                    <a:pt x="945" y="185"/>
                    <a:pt x="945" y="153"/>
                  </a:cubicBezTo>
                  <a:cubicBezTo>
                    <a:pt x="945" y="120"/>
                    <a:pt x="971" y="91"/>
                    <a:pt x="1006" y="91"/>
                  </a:cubicBezTo>
                  <a:close/>
                  <a:moveTo>
                    <a:pt x="808" y="143"/>
                  </a:moveTo>
                  <a:cubicBezTo>
                    <a:pt x="823" y="143"/>
                    <a:pt x="838" y="153"/>
                    <a:pt x="841" y="170"/>
                  </a:cubicBezTo>
                  <a:cubicBezTo>
                    <a:pt x="846" y="188"/>
                    <a:pt x="835" y="207"/>
                    <a:pt x="817" y="213"/>
                  </a:cubicBezTo>
                  <a:cubicBezTo>
                    <a:pt x="814" y="214"/>
                    <a:pt x="811" y="214"/>
                    <a:pt x="808" y="214"/>
                  </a:cubicBezTo>
                  <a:cubicBezTo>
                    <a:pt x="792" y="214"/>
                    <a:pt x="778" y="203"/>
                    <a:pt x="774" y="188"/>
                  </a:cubicBezTo>
                  <a:cubicBezTo>
                    <a:pt x="768" y="168"/>
                    <a:pt x="779" y="149"/>
                    <a:pt x="798" y="144"/>
                  </a:cubicBezTo>
                  <a:cubicBezTo>
                    <a:pt x="801" y="143"/>
                    <a:pt x="805" y="143"/>
                    <a:pt x="808" y="143"/>
                  </a:cubicBezTo>
                  <a:close/>
                  <a:moveTo>
                    <a:pt x="1204" y="143"/>
                  </a:moveTo>
                  <a:cubicBezTo>
                    <a:pt x="1206" y="143"/>
                    <a:pt x="1209" y="143"/>
                    <a:pt x="1212" y="144"/>
                  </a:cubicBezTo>
                  <a:cubicBezTo>
                    <a:pt x="1230" y="149"/>
                    <a:pt x="1242" y="170"/>
                    <a:pt x="1237" y="188"/>
                  </a:cubicBezTo>
                  <a:cubicBezTo>
                    <a:pt x="1233" y="203"/>
                    <a:pt x="1219" y="214"/>
                    <a:pt x="1203" y="214"/>
                  </a:cubicBezTo>
                  <a:cubicBezTo>
                    <a:pt x="1200" y="214"/>
                    <a:pt x="1197" y="214"/>
                    <a:pt x="1193" y="213"/>
                  </a:cubicBezTo>
                  <a:cubicBezTo>
                    <a:pt x="1174" y="207"/>
                    <a:pt x="1164" y="188"/>
                    <a:pt x="1169" y="170"/>
                  </a:cubicBezTo>
                  <a:cubicBezTo>
                    <a:pt x="1174" y="154"/>
                    <a:pt x="1188" y="143"/>
                    <a:pt x="1204" y="143"/>
                  </a:cubicBezTo>
                  <a:close/>
                  <a:moveTo>
                    <a:pt x="1387" y="219"/>
                  </a:moveTo>
                  <a:cubicBezTo>
                    <a:pt x="1393" y="219"/>
                    <a:pt x="1399" y="221"/>
                    <a:pt x="1404" y="223"/>
                  </a:cubicBezTo>
                  <a:cubicBezTo>
                    <a:pt x="1422" y="233"/>
                    <a:pt x="1428" y="255"/>
                    <a:pt x="1418" y="273"/>
                  </a:cubicBezTo>
                  <a:cubicBezTo>
                    <a:pt x="1412" y="284"/>
                    <a:pt x="1400" y="290"/>
                    <a:pt x="1387" y="290"/>
                  </a:cubicBezTo>
                  <a:cubicBezTo>
                    <a:pt x="1381" y="290"/>
                    <a:pt x="1375" y="289"/>
                    <a:pt x="1370" y="286"/>
                  </a:cubicBezTo>
                  <a:cubicBezTo>
                    <a:pt x="1352" y="276"/>
                    <a:pt x="1346" y="254"/>
                    <a:pt x="1356" y="237"/>
                  </a:cubicBezTo>
                  <a:cubicBezTo>
                    <a:pt x="1362" y="225"/>
                    <a:pt x="1375" y="219"/>
                    <a:pt x="1387" y="219"/>
                  </a:cubicBezTo>
                  <a:close/>
                  <a:moveTo>
                    <a:pt x="623" y="219"/>
                  </a:moveTo>
                  <a:cubicBezTo>
                    <a:pt x="635" y="219"/>
                    <a:pt x="647" y="225"/>
                    <a:pt x="655" y="237"/>
                  </a:cubicBezTo>
                  <a:cubicBezTo>
                    <a:pt x="664" y="254"/>
                    <a:pt x="659" y="275"/>
                    <a:pt x="642" y="286"/>
                  </a:cubicBezTo>
                  <a:cubicBezTo>
                    <a:pt x="636" y="289"/>
                    <a:pt x="630" y="291"/>
                    <a:pt x="623" y="291"/>
                  </a:cubicBezTo>
                  <a:cubicBezTo>
                    <a:pt x="611" y="291"/>
                    <a:pt x="599" y="284"/>
                    <a:pt x="592" y="273"/>
                  </a:cubicBezTo>
                  <a:cubicBezTo>
                    <a:pt x="582" y="255"/>
                    <a:pt x="589" y="234"/>
                    <a:pt x="606" y="223"/>
                  </a:cubicBezTo>
                  <a:cubicBezTo>
                    <a:pt x="611" y="221"/>
                    <a:pt x="617" y="219"/>
                    <a:pt x="623" y="219"/>
                  </a:cubicBezTo>
                  <a:close/>
                  <a:moveTo>
                    <a:pt x="464" y="316"/>
                  </a:moveTo>
                  <a:cubicBezTo>
                    <a:pt x="480" y="316"/>
                    <a:pt x="495" y="321"/>
                    <a:pt x="507" y="333"/>
                  </a:cubicBezTo>
                  <a:cubicBezTo>
                    <a:pt x="531" y="356"/>
                    <a:pt x="531" y="395"/>
                    <a:pt x="507" y="418"/>
                  </a:cubicBezTo>
                  <a:cubicBezTo>
                    <a:pt x="495" y="431"/>
                    <a:pt x="480" y="437"/>
                    <a:pt x="464" y="437"/>
                  </a:cubicBezTo>
                  <a:cubicBezTo>
                    <a:pt x="449" y="437"/>
                    <a:pt x="433" y="431"/>
                    <a:pt x="421" y="418"/>
                  </a:cubicBezTo>
                  <a:cubicBezTo>
                    <a:pt x="397" y="395"/>
                    <a:pt x="397" y="357"/>
                    <a:pt x="421" y="333"/>
                  </a:cubicBezTo>
                  <a:cubicBezTo>
                    <a:pt x="433" y="321"/>
                    <a:pt x="449" y="316"/>
                    <a:pt x="464" y="316"/>
                  </a:cubicBezTo>
                  <a:close/>
                  <a:moveTo>
                    <a:pt x="1545" y="316"/>
                  </a:moveTo>
                  <a:cubicBezTo>
                    <a:pt x="1561" y="316"/>
                    <a:pt x="1576" y="321"/>
                    <a:pt x="1588" y="333"/>
                  </a:cubicBezTo>
                  <a:cubicBezTo>
                    <a:pt x="1612" y="356"/>
                    <a:pt x="1612" y="395"/>
                    <a:pt x="1588" y="418"/>
                  </a:cubicBezTo>
                  <a:cubicBezTo>
                    <a:pt x="1576" y="431"/>
                    <a:pt x="1561" y="437"/>
                    <a:pt x="1545" y="437"/>
                  </a:cubicBezTo>
                  <a:cubicBezTo>
                    <a:pt x="1530" y="437"/>
                    <a:pt x="1514" y="431"/>
                    <a:pt x="1502" y="418"/>
                  </a:cubicBezTo>
                  <a:cubicBezTo>
                    <a:pt x="1478" y="395"/>
                    <a:pt x="1478" y="357"/>
                    <a:pt x="1502" y="333"/>
                  </a:cubicBezTo>
                  <a:cubicBezTo>
                    <a:pt x="1514" y="321"/>
                    <a:pt x="1530" y="316"/>
                    <a:pt x="1545" y="316"/>
                  </a:cubicBezTo>
                  <a:close/>
                  <a:moveTo>
                    <a:pt x="343" y="498"/>
                  </a:moveTo>
                  <a:cubicBezTo>
                    <a:pt x="349" y="498"/>
                    <a:pt x="355" y="500"/>
                    <a:pt x="360" y="503"/>
                  </a:cubicBezTo>
                  <a:cubicBezTo>
                    <a:pt x="378" y="512"/>
                    <a:pt x="384" y="534"/>
                    <a:pt x="374" y="552"/>
                  </a:cubicBezTo>
                  <a:cubicBezTo>
                    <a:pt x="368" y="564"/>
                    <a:pt x="356" y="570"/>
                    <a:pt x="343" y="570"/>
                  </a:cubicBezTo>
                  <a:cubicBezTo>
                    <a:pt x="337" y="570"/>
                    <a:pt x="331" y="568"/>
                    <a:pt x="326" y="565"/>
                  </a:cubicBezTo>
                  <a:cubicBezTo>
                    <a:pt x="310" y="555"/>
                    <a:pt x="302" y="533"/>
                    <a:pt x="312" y="516"/>
                  </a:cubicBezTo>
                  <a:cubicBezTo>
                    <a:pt x="319" y="505"/>
                    <a:pt x="331" y="498"/>
                    <a:pt x="343" y="498"/>
                  </a:cubicBezTo>
                  <a:close/>
                  <a:moveTo>
                    <a:pt x="1666" y="499"/>
                  </a:moveTo>
                  <a:cubicBezTo>
                    <a:pt x="1678" y="499"/>
                    <a:pt x="1690" y="505"/>
                    <a:pt x="1698" y="516"/>
                  </a:cubicBezTo>
                  <a:cubicBezTo>
                    <a:pt x="1707" y="533"/>
                    <a:pt x="1702" y="554"/>
                    <a:pt x="1684" y="565"/>
                  </a:cubicBezTo>
                  <a:cubicBezTo>
                    <a:pt x="1678" y="568"/>
                    <a:pt x="1672" y="570"/>
                    <a:pt x="1666" y="570"/>
                  </a:cubicBezTo>
                  <a:cubicBezTo>
                    <a:pt x="1654" y="570"/>
                    <a:pt x="1642" y="564"/>
                    <a:pt x="1635" y="552"/>
                  </a:cubicBezTo>
                  <a:cubicBezTo>
                    <a:pt x="1626" y="534"/>
                    <a:pt x="1631" y="513"/>
                    <a:pt x="1649" y="503"/>
                  </a:cubicBezTo>
                  <a:cubicBezTo>
                    <a:pt x="1654" y="500"/>
                    <a:pt x="1660" y="499"/>
                    <a:pt x="1666" y="499"/>
                  </a:cubicBezTo>
                  <a:close/>
                  <a:moveTo>
                    <a:pt x="267" y="684"/>
                  </a:moveTo>
                  <a:cubicBezTo>
                    <a:pt x="270" y="684"/>
                    <a:pt x="273" y="684"/>
                    <a:pt x="276" y="685"/>
                  </a:cubicBezTo>
                  <a:cubicBezTo>
                    <a:pt x="295" y="689"/>
                    <a:pt x="307" y="708"/>
                    <a:pt x="301" y="728"/>
                  </a:cubicBezTo>
                  <a:cubicBezTo>
                    <a:pt x="297" y="744"/>
                    <a:pt x="282" y="755"/>
                    <a:pt x="266" y="755"/>
                  </a:cubicBezTo>
                  <a:cubicBezTo>
                    <a:pt x="264" y="755"/>
                    <a:pt x="261" y="755"/>
                    <a:pt x="258" y="754"/>
                  </a:cubicBezTo>
                  <a:cubicBezTo>
                    <a:pt x="239" y="748"/>
                    <a:pt x="227" y="728"/>
                    <a:pt x="233" y="711"/>
                  </a:cubicBezTo>
                  <a:cubicBezTo>
                    <a:pt x="237" y="695"/>
                    <a:pt x="252" y="684"/>
                    <a:pt x="267" y="684"/>
                  </a:cubicBezTo>
                  <a:close/>
                  <a:moveTo>
                    <a:pt x="1742" y="684"/>
                  </a:moveTo>
                  <a:cubicBezTo>
                    <a:pt x="1757" y="684"/>
                    <a:pt x="1772" y="695"/>
                    <a:pt x="1777" y="711"/>
                  </a:cubicBezTo>
                  <a:cubicBezTo>
                    <a:pt x="1782" y="728"/>
                    <a:pt x="1770" y="748"/>
                    <a:pt x="1751" y="754"/>
                  </a:cubicBezTo>
                  <a:cubicBezTo>
                    <a:pt x="1748" y="755"/>
                    <a:pt x="1746" y="755"/>
                    <a:pt x="1743" y="755"/>
                  </a:cubicBezTo>
                  <a:cubicBezTo>
                    <a:pt x="1727" y="755"/>
                    <a:pt x="1712" y="744"/>
                    <a:pt x="1708" y="728"/>
                  </a:cubicBezTo>
                  <a:cubicBezTo>
                    <a:pt x="1703" y="708"/>
                    <a:pt x="1714" y="689"/>
                    <a:pt x="1733" y="685"/>
                  </a:cubicBezTo>
                  <a:cubicBezTo>
                    <a:pt x="1736" y="684"/>
                    <a:pt x="1739" y="684"/>
                    <a:pt x="1742" y="684"/>
                  </a:cubicBezTo>
                  <a:close/>
                  <a:moveTo>
                    <a:pt x="241" y="855"/>
                  </a:moveTo>
                  <a:cubicBezTo>
                    <a:pt x="274" y="855"/>
                    <a:pt x="301" y="882"/>
                    <a:pt x="301" y="916"/>
                  </a:cubicBezTo>
                  <a:cubicBezTo>
                    <a:pt x="301" y="949"/>
                    <a:pt x="274" y="976"/>
                    <a:pt x="241" y="976"/>
                  </a:cubicBezTo>
                  <a:cubicBezTo>
                    <a:pt x="207" y="976"/>
                    <a:pt x="180" y="950"/>
                    <a:pt x="180" y="916"/>
                  </a:cubicBezTo>
                  <a:cubicBezTo>
                    <a:pt x="180" y="882"/>
                    <a:pt x="207" y="855"/>
                    <a:pt x="241" y="855"/>
                  </a:cubicBezTo>
                  <a:close/>
                  <a:moveTo>
                    <a:pt x="1768" y="855"/>
                  </a:moveTo>
                  <a:cubicBezTo>
                    <a:pt x="1802" y="855"/>
                    <a:pt x="1829" y="882"/>
                    <a:pt x="1829" y="916"/>
                  </a:cubicBezTo>
                  <a:cubicBezTo>
                    <a:pt x="1829" y="950"/>
                    <a:pt x="1802" y="976"/>
                    <a:pt x="1768" y="976"/>
                  </a:cubicBezTo>
                  <a:cubicBezTo>
                    <a:pt x="1735" y="976"/>
                    <a:pt x="1708" y="949"/>
                    <a:pt x="1708" y="916"/>
                  </a:cubicBezTo>
                  <a:cubicBezTo>
                    <a:pt x="1708" y="882"/>
                    <a:pt x="1735" y="855"/>
                    <a:pt x="1768" y="855"/>
                  </a:cubicBezTo>
                  <a:close/>
                  <a:moveTo>
                    <a:pt x="1742" y="1078"/>
                  </a:moveTo>
                  <a:cubicBezTo>
                    <a:pt x="1745" y="1078"/>
                    <a:pt x="1748" y="1079"/>
                    <a:pt x="1751" y="1080"/>
                  </a:cubicBezTo>
                  <a:cubicBezTo>
                    <a:pt x="1771" y="1085"/>
                    <a:pt x="1782" y="1104"/>
                    <a:pt x="1777" y="1123"/>
                  </a:cubicBezTo>
                  <a:cubicBezTo>
                    <a:pt x="1772" y="1138"/>
                    <a:pt x="1757" y="1148"/>
                    <a:pt x="1742" y="1148"/>
                  </a:cubicBezTo>
                  <a:cubicBezTo>
                    <a:pt x="1739" y="1148"/>
                    <a:pt x="1736" y="1148"/>
                    <a:pt x="1733" y="1147"/>
                  </a:cubicBezTo>
                  <a:cubicBezTo>
                    <a:pt x="1714" y="1142"/>
                    <a:pt x="1703" y="1123"/>
                    <a:pt x="1708" y="1104"/>
                  </a:cubicBezTo>
                  <a:cubicBezTo>
                    <a:pt x="1712" y="1088"/>
                    <a:pt x="1727" y="1078"/>
                    <a:pt x="1742" y="1078"/>
                  </a:cubicBezTo>
                  <a:close/>
                  <a:moveTo>
                    <a:pt x="1005" y="787"/>
                  </a:moveTo>
                  <a:cubicBezTo>
                    <a:pt x="1038" y="787"/>
                    <a:pt x="1071" y="800"/>
                    <a:pt x="1096" y="824"/>
                  </a:cubicBezTo>
                  <a:cubicBezTo>
                    <a:pt x="1122" y="850"/>
                    <a:pt x="1133" y="881"/>
                    <a:pt x="1133" y="914"/>
                  </a:cubicBezTo>
                  <a:lnTo>
                    <a:pt x="1576" y="1063"/>
                  </a:lnTo>
                  <a:cubicBezTo>
                    <a:pt x="1605" y="1072"/>
                    <a:pt x="1623" y="1099"/>
                    <a:pt x="1614" y="1122"/>
                  </a:cubicBezTo>
                  <a:cubicBezTo>
                    <a:pt x="1609" y="1138"/>
                    <a:pt x="1591" y="1148"/>
                    <a:pt x="1570" y="1148"/>
                  </a:cubicBezTo>
                  <a:cubicBezTo>
                    <a:pt x="1563" y="1148"/>
                    <a:pt x="1556" y="1147"/>
                    <a:pt x="1549" y="1145"/>
                  </a:cubicBezTo>
                  <a:lnTo>
                    <a:pt x="1104" y="995"/>
                  </a:lnTo>
                  <a:cubicBezTo>
                    <a:pt x="1102" y="998"/>
                    <a:pt x="1101" y="1004"/>
                    <a:pt x="1096" y="1007"/>
                  </a:cubicBezTo>
                  <a:cubicBezTo>
                    <a:pt x="1071" y="1032"/>
                    <a:pt x="1038" y="1044"/>
                    <a:pt x="1005" y="1044"/>
                  </a:cubicBezTo>
                  <a:cubicBezTo>
                    <a:pt x="972" y="1044"/>
                    <a:pt x="939" y="1032"/>
                    <a:pt x="914" y="1007"/>
                  </a:cubicBezTo>
                  <a:cubicBezTo>
                    <a:pt x="864" y="956"/>
                    <a:pt x="864" y="875"/>
                    <a:pt x="914" y="824"/>
                  </a:cubicBezTo>
                  <a:cubicBezTo>
                    <a:pt x="939" y="800"/>
                    <a:pt x="972" y="787"/>
                    <a:pt x="1005" y="787"/>
                  </a:cubicBezTo>
                  <a:close/>
                  <a:moveTo>
                    <a:pt x="267" y="1078"/>
                  </a:moveTo>
                  <a:cubicBezTo>
                    <a:pt x="282" y="1078"/>
                    <a:pt x="297" y="1089"/>
                    <a:pt x="301" y="1104"/>
                  </a:cubicBezTo>
                  <a:cubicBezTo>
                    <a:pt x="307" y="1124"/>
                    <a:pt x="295" y="1144"/>
                    <a:pt x="276" y="1148"/>
                  </a:cubicBezTo>
                  <a:cubicBezTo>
                    <a:pt x="273" y="1149"/>
                    <a:pt x="270" y="1149"/>
                    <a:pt x="267" y="1149"/>
                  </a:cubicBezTo>
                  <a:cubicBezTo>
                    <a:pt x="252" y="1149"/>
                    <a:pt x="237" y="1138"/>
                    <a:pt x="233" y="1123"/>
                  </a:cubicBezTo>
                  <a:cubicBezTo>
                    <a:pt x="227" y="1104"/>
                    <a:pt x="239" y="1085"/>
                    <a:pt x="258" y="1080"/>
                  </a:cubicBezTo>
                  <a:cubicBezTo>
                    <a:pt x="261" y="1079"/>
                    <a:pt x="264" y="1078"/>
                    <a:pt x="267" y="1078"/>
                  </a:cubicBezTo>
                  <a:close/>
                  <a:moveTo>
                    <a:pt x="343" y="1261"/>
                  </a:moveTo>
                  <a:cubicBezTo>
                    <a:pt x="355" y="1261"/>
                    <a:pt x="367" y="1268"/>
                    <a:pt x="374" y="1279"/>
                  </a:cubicBezTo>
                  <a:cubicBezTo>
                    <a:pt x="385" y="1297"/>
                    <a:pt x="378" y="1319"/>
                    <a:pt x="360" y="1328"/>
                  </a:cubicBezTo>
                  <a:cubicBezTo>
                    <a:pt x="355" y="1332"/>
                    <a:pt x="349" y="1333"/>
                    <a:pt x="343" y="1333"/>
                  </a:cubicBezTo>
                  <a:cubicBezTo>
                    <a:pt x="331" y="1333"/>
                    <a:pt x="319" y="1327"/>
                    <a:pt x="312" y="1315"/>
                  </a:cubicBezTo>
                  <a:cubicBezTo>
                    <a:pt x="302" y="1298"/>
                    <a:pt x="308" y="1277"/>
                    <a:pt x="326" y="1266"/>
                  </a:cubicBezTo>
                  <a:cubicBezTo>
                    <a:pt x="331" y="1263"/>
                    <a:pt x="337" y="1261"/>
                    <a:pt x="343" y="1261"/>
                  </a:cubicBezTo>
                  <a:close/>
                  <a:moveTo>
                    <a:pt x="1667" y="1263"/>
                  </a:moveTo>
                  <a:cubicBezTo>
                    <a:pt x="1673" y="1263"/>
                    <a:pt x="1678" y="1264"/>
                    <a:pt x="1684" y="1267"/>
                  </a:cubicBezTo>
                  <a:cubicBezTo>
                    <a:pt x="1702" y="1277"/>
                    <a:pt x="1707" y="1299"/>
                    <a:pt x="1698" y="1317"/>
                  </a:cubicBezTo>
                  <a:cubicBezTo>
                    <a:pt x="1691" y="1328"/>
                    <a:pt x="1679" y="1334"/>
                    <a:pt x="1667" y="1334"/>
                  </a:cubicBezTo>
                  <a:cubicBezTo>
                    <a:pt x="1661" y="1334"/>
                    <a:pt x="1655" y="1333"/>
                    <a:pt x="1649" y="1330"/>
                  </a:cubicBezTo>
                  <a:cubicBezTo>
                    <a:pt x="1631" y="1319"/>
                    <a:pt x="1626" y="1298"/>
                    <a:pt x="1635" y="1281"/>
                  </a:cubicBezTo>
                  <a:cubicBezTo>
                    <a:pt x="1642" y="1270"/>
                    <a:pt x="1654" y="1263"/>
                    <a:pt x="1667" y="1263"/>
                  </a:cubicBezTo>
                  <a:close/>
                  <a:moveTo>
                    <a:pt x="465" y="1397"/>
                  </a:moveTo>
                  <a:cubicBezTo>
                    <a:pt x="481" y="1397"/>
                    <a:pt x="496" y="1402"/>
                    <a:pt x="508" y="1414"/>
                  </a:cubicBezTo>
                  <a:cubicBezTo>
                    <a:pt x="532" y="1436"/>
                    <a:pt x="532" y="1476"/>
                    <a:pt x="508" y="1499"/>
                  </a:cubicBezTo>
                  <a:cubicBezTo>
                    <a:pt x="496" y="1511"/>
                    <a:pt x="481" y="1518"/>
                    <a:pt x="465" y="1518"/>
                  </a:cubicBezTo>
                  <a:cubicBezTo>
                    <a:pt x="450" y="1518"/>
                    <a:pt x="434" y="1511"/>
                    <a:pt x="423" y="1499"/>
                  </a:cubicBezTo>
                  <a:cubicBezTo>
                    <a:pt x="399" y="1476"/>
                    <a:pt x="399" y="1438"/>
                    <a:pt x="423" y="1414"/>
                  </a:cubicBezTo>
                  <a:cubicBezTo>
                    <a:pt x="434" y="1402"/>
                    <a:pt x="450" y="1397"/>
                    <a:pt x="465" y="1397"/>
                  </a:cubicBezTo>
                  <a:close/>
                  <a:moveTo>
                    <a:pt x="1545" y="1397"/>
                  </a:moveTo>
                  <a:cubicBezTo>
                    <a:pt x="1561" y="1397"/>
                    <a:pt x="1576" y="1402"/>
                    <a:pt x="1588" y="1414"/>
                  </a:cubicBezTo>
                  <a:cubicBezTo>
                    <a:pt x="1612" y="1438"/>
                    <a:pt x="1612" y="1476"/>
                    <a:pt x="1588" y="1499"/>
                  </a:cubicBezTo>
                  <a:cubicBezTo>
                    <a:pt x="1576" y="1511"/>
                    <a:pt x="1561" y="1518"/>
                    <a:pt x="1545" y="1518"/>
                  </a:cubicBezTo>
                  <a:cubicBezTo>
                    <a:pt x="1530" y="1518"/>
                    <a:pt x="1514" y="1511"/>
                    <a:pt x="1502" y="1499"/>
                  </a:cubicBezTo>
                  <a:cubicBezTo>
                    <a:pt x="1478" y="1476"/>
                    <a:pt x="1478" y="1438"/>
                    <a:pt x="1502" y="1414"/>
                  </a:cubicBezTo>
                  <a:cubicBezTo>
                    <a:pt x="1514" y="1402"/>
                    <a:pt x="1530" y="1397"/>
                    <a:pt x="1545" y="1397"/>
                  </a:cubicBezTo>
                  <a:close/>
                  <a:moveTo>
                    <a:pt x="623" y="1543"/>
                  </a:moveTo>
                  <a:cubicBezTo>
                    <a:pt x="629" y="1543"/>
                    <a:pt x="634" y="1544"/>
                    <a:pt x="640" y="1547"/>
                  </a:cubicBezTo>
                  <a:cubicBezTo>
                    <a:pt x="658" y="1556"/>
                    <a:pt x="664" y="1578"/>
                    <a:pt x="653" y="1596"/>
                  </a:cubicBezTo>
                  <a:cubicBezTo>
                    <a:pt x="647" y="1608"/>
                    <a:pt x="635" y="1614"/>
                    <a:pt x="623" y="1614"/>
                  </a:cubicBezTo>
                  <a:cubicBezTo>
                    <a:pt x="616" y="1614"/>
                    <a:pt x="610" y="1612"/>
                    <a:pt x="604" y="1609"/>
                  </a:cubicBezTo>
                  <a:cubicBezTo>
                    <a:pt x="587" y="1598"/>
                    <a:pt x="582" y="1577"/>
                    <a:pt x="591" y="1560"/>
                  </a:cubicBezTo>
                  <a:cubicBezTo>
                    <a:pt x="598" y="1549"/>
                    <a:pt x="610" y="1543"/>
                    <a:pt x="623" y="1543"/>
                  </a:cubicBezTo>
                  <a:close/>
                  <a:moveTo>
                    <a:pt x="1386" y="1543"/>
                  </a:moveTo>
                  <a:cubicBezTo>
                    <a:pt x="1399" y="1543"/>
                    <a:pt x="1411" y="1549"/>
                    <a:pt x="1418" y="1560"/>
                  </a:cubicBezTo>
                  <a:cubicBezTo>
                    <a:pt x="1428" y="1577"/>
                    <a:pt x="1422" y="1598"/>
                    <a:pt x="1404" y="1609"/>
                  </a:cubicBezTo>
                  <a:cubicBezTo>
                    <a:pt x="1399" y="1612"/>
                    <a:pt x="1393" y="1614"/>
                    <a:pt x="1387" y="1614"/>
                  </a:cubicBezTo>
                  <a:cubicBezTo>
                    <a:pt x="1375" y="1614"/>
                    <a:pt x="1363" y="1608"/>
                    <a:pt x="1356" y="1596"/>
                  </a:cubicBezTo>
                  <a:cubicBezTo>
                    <a:pt x="1345" y="1578"/>
                    <a:pt x="1352" y="1557"/>
                    <a:pt x="1368" y="1547"/>
                  </a:cubicBezTo>
                  <a:cubicBezTo>
                    <a:pt x="1374" y="1544"/>
                    <a:pt x="1380" y="1543"/>
                    <a:pt x="1386" y="1543"/>
                  </a:cubicBezTo>
                  <a:close/>
                  <a:moveTo>
                    <a:pt x="808" y="1618"/>
                  </a:moveTo>
                  <a:cubicBezTo>
                    <a:pt x="811" y="1618"/>
                    <a:pt x="814" y="1619"/>
                    <a:pt x="817" y="1620"/>
                  </a:cubicBezTo>
                  <a:cubicBezTo>
                    <a:pt x="835" y="1625"/>
                    <a:pt x="845" y="1645"/>
                    <a:pt x="842" y="1663"/>
                  </a:cubicBezTo>
                  <a:cubicBezTo>
                    <a:pt x="838" y="1679"/>
                    <a:pt x="823" y="1689"/>
                    <a:pt x="807" y="1689"/>
                  </a:cubicBezTo>
                  <a:cubicBezTo>
                    <a:pt x="804" y="1689"/>
                    <a:pt x="801" y="1689"/>
                    <a:pt x="798" y="1688"/>
                  </a:cubicBezTo>
                  <a:cubicBezTo>
                    <a:pt x="780" y="1683"/>
                    <a:pt x="768" y="1665"/>
                    <a:pt x="774" y="1645"/>
                  </a:cubicBezTo>
                  <a:cubicBezTo>
                    <a:pt x="778" y="1629"/>
                    <a:pt x="792" y="1618"/>
                    <a:pt x="808" y="1618"/>
                  </a:cubicBezTo>
                  <a:close/>
                  <a:moveTo>
                    <a:pt x="1203" y="1618"/>
                  </a:moveTo>
                  <a:cubicBezTo>
                    <a:pt x="1219" y="1618"/>
                    <a:pt x="1233" y="1629"/>
                    <a:pt x="1238" y="1645"/>
                  </a:cubicBezTo>
                  <a:cubicBezTo>
                    <a:pt x="1241" y="1663"/>
                    <a:pt x="1230" y="1683"/>
                    <a:pt x="1212" y="1688"/>
                  </a:cubicBezTo>
                  <a:cubicBezTo>
                    <a:pt x="1209" y="1689"/>
                    <a:pt x="1206" y="1689"/>
                    <a:pt x="1203" y="1689"/>
                  </a:cubicBezTo>
                  <a:cubicBezTo>
                    <a:pt x="1188" y="1689"/>
                    <a:pt x="1174" y="1679"/>
                    <a:pt x="1169" y="1663"/>
                  </a:cubicBezTo>
                  <a:cubicBezTo>
                    <a:pt x="1164" y="1645"/>
                    <a:pt x="1175" y="1625"/>
                    <a:pt x="1193" y="1620"/>
                  </a:cubicBezTo>
                  <a:cubicBezTo>
                    <a:pt x="1197" y="1619"/>
                    <a:pt x="1200" y="1618"/>
                    <a:pt x="1203" y="1618"/>
                  </a:cubicBezTo>
                  <a:close/>
                  <a:moveTo>
                    <a:pt x="1006" y="1620"/>
                  </a:moveTo>
                  <a:cubicBezTo>
                    <a:pt x="1039" y="1620"/>
                    <a:pt x="1066" y="1647"/>
                    <a:pt x="1066" y="1681"/>
                  </a:cubicBezTo>
                  <a:cubicBezTo>
                    <a:pt x="1066" y="1713"/>
                    <a:pt x="1038" y="1741"/>
                    <a:pt x="1006" y="1741"/>
                  </a:cubicBezTo>
                  <a:cubicBezTo>
                    <a:pt x="972" y="1741"/>
                    <a:pt x="945" y="1713"/>
                    <a:pt x="945" y="1681"/>
                  </a:cubicBezTo>
                  <a:cubicBezTo>
                    <a:pt x="945" y="1647"/>
                    <a:pt x="972" y="1620"/>
                    <a:pt x="1006" y="1620"/>
                  </a:cubicBezTo>
                  <a:close/>
                  <a:moveTo>
                    <a:pt x="1005" y="1"/>
                  </a:moveTo>
                  <a:cubicBezTo>
                    <a:pt x="771" y="1"/>
                    <a:pt x="537" y="90"/>
                    <a:pt x="358" y="269"/>
                  </a:cubicBezTo>
                  <a:cubicBezTo>
                    <a:pt x="1" y="626"/>
                    <a:pt x="1" y="1206"/>
                    <a:pt x="358" y="1563"/>
                  </a:cubicBezTo>
                  <a:cubicBezTo>
                    <a:pt x="537" y="1741"/>
                    <a:pt x="771" y="1831"/>
                    <a:pt x="1006" y="1831"/>
                  </a:cubicBezTo>
                  <a:cubicBezTo>
                    <a:pt x="1240" y="1831"/>
                    <a:pt x="1474" y="1741"/>
                    <a:pt x="1652" y="1563"/>
                  </a:cubicBezTo>
                  <a:cubicBezTo>
                    <a:pt x="2010" y="1206"/>
                    <a:pt x="2010" y="626"/>
                    <a:pt x="1652" y="269"/>
                  </a:cubicBezTo>
                  <a:cubicBezTo>
                    <a:pt x="1473" y="90"/>
                    <a:pt x="1239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3">
              <a:extLst>
                <a:ext uri="{FF2B5EF4-FFF2-40B4-BE49-F238E27FC236}">
                  <a16:creationId xmlns:a16="http://schemas.microsoft.com/office/drawing/2014/main" id="{9F785944-EE8B-945B-9203-24BB6BB2FD04}"/>
                </a:ext>
              </a:extLst>
            </p:cNvPr>
            <p:cNvSpPr/>
            <p:nvPr/>
          </p:nvSpPr>
          <p:spPr>
            <a:xfrm>
              <a:off x="8245087" y="3490969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2"/>
                    <a:pt x="0" y="80"/>
                    <a:pt x="24" y="103"/>
                  </a:cubicBezTo>
                  <a:cubicBezTo>
                    <a:pt x="36" y="115"/>
                    <a:pt x="52" y="122"/>
                    <a:pt x="67" y="122"/>
                  </a:cubicBezTo>
                  <a:cubicBezTo>
                    <a:pt x="83" y="122"/>
                    <a:pt x="98" y="115"/>
                    <a:pt x="110" y="103"/>
                  </a:cubicBezTo>
                  <a:cubicBezTo>
                    <a:pt x="134" y="80"/>
                    <a:pt x="134" y="42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3">
              <a:extLst>
                <a:ext uri="{FF2B5EF4-FFF2-40B4-BE49-F238E27FC236}">
                  <a16:creationId xmlns:a16="http://schemas.microsoft.com/office/drawing/2014/main" id="{EE93EA22-4FE0-3C75-11F4-586B3D6BEECA}"/>
                </a:ext>
              </a:extLst>
            </p:cNvPr>
            <p:cNvSpPr/>
            <p:nvPr/>
          </p:nvSpPr>
          <p:spPr>
            <a:xfrm>
              <a:off x="8030530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8" y="122"/>
                  </a:cubicBezTo>
                  <a:cubicBezTo>
                    <a:pt x="83" y="122"/>
                    <a:pt x="99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3">
              <a:extLst>
                <a:ext uri="{FF2B5EF4-FFF2-40B4-BE49-F238E27FC236}">
                  <a16:creationId xmlns:a16="http://schemas.microsoft.com/office/drawing/2014/main" id="{73DD3E41-C518-1670-9CE6-DB679CB360B1}"/>
                </a:ext>
              </a:extLst>
            </p:cNvPr>
            <p:cNvSpPr/>
            <p:nvPr/>
          </p:nvSpPr>
          <p:spPr>
            <a:xfrm>
              <a:off x="8245087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7" y="122"/>
                  </a:cubicBezTo>
                  <a:cubicBezTo>
                    <a:pt x="83" y="122"/>
                    <a:pt x="98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3">
              <a:extLst>
                <a:ext uri="{FF2B5EF4-FFF2-40B4-BE49-F238E27FC236}">
                  <a16:creationId xmlns:a16="http://schemas.microsoft.com/office/drawing/2014/main" id="{6A749035-5E0E-9C5B-6338-BC5B9ACA7F69}"/>
                </a:ext>
              </a:extLst>
            </p:cNvPr>
            <p:cNvSpPr/>
            <p:nvPr/>
          </p:nvSpPr>
          <p:spPr>
            <a:xfrm>
              <a:off x="8030530" y="3490770"/>
              <a:ext cx="26795" cy="24017"/>
            </a:xfrm>
            <a:custGeom>
              <a:avLst/>
              <a:gdLst/>
              <a:ahLst/>
              <a:cxnLst/>
              <a:rect l="l" t="t" r="r" b="b"/>
              <a:pathLst>
                <a:path w="135" h="121" extrusionOk="0">
                  <a:moveTo>
                    <a:pt x="69" y="0"/>
                  </a:moveTo>
                  <a:cubicBezTo>
                    <a:pt x="53" y="0"/>
                    <a:pt x="36" y="7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5"/>
                    <a:pt x="52" y="121"/>
                    <a:pt x="67" y="121"/>
                  </a:cubicBezTo>
                  <a:cubicBezTo>
                    <a:pt x="83" y="121"/>
                    <a:pt x="98" y="115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9" y="6"/>
                    <a:pt x="84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3">
              <a:extLst>
                <a:ext uri="{FF2B5EF4-FFF2-40B4-BE49-F238E27FC236}">
                  <a16:creationId xmlns:a16="http://schemas.microsoft.com/office/drawing/2014/main" id="{7BF3413E-09A0-7840-6C7B-BAFC705D75E7}"/>
                </a:ext>
              </a:extLst>
            </p:cNvPr>
            <p:cNvSpPr/>
            <p:nvPr/>
          </p:nvSpPr>
          <p:spPr>
            <a:xfrm>
              <a:off x="8139098" y="3231940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0"/>
                  </a:moveTo>
                  <a:cubicBezTo>
                    <a:pt x="28" y="0"/>
                    <a:pt x="1" y="28"/>
                    <a:pt x="1" y="62"/>
                  </a:cubicBezTo>
                  <a:cubicBezTo>
                    <a:pt x="1" y="95"/>
                    <a:pt x="27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43">
              <a:extLst>
                <a:ext uri="{FF2B5EF4-FFF2-40B4-BE49-F238E27FC236}">
                  <a16:creationId xmlns:a16="http://schemas.microsoft.com/office/drawing/2014/main" id="{578F8168-A0F3-CD12-464F-E7479098D3E4}"/>
                </a:ext>
              </a:extLst>
            </p:cNvPr>
            <p:cNvSpPr/>
            <p:nvPr/>
          </p:nvSpPr>
          <p:spPr>
            <a:xfrm>
              <a:off x="8139098" y="3535232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1"/>
                  </a:moveTo>
                  <a:cubicBezTo>
                    <a:pt x="28" y="1"/>
                    <a:pt x="1" y="28"/>
                    <a:pt x="1" y="62"/>
                  </a:cubicBezTo>
                  <a:cubicBezTo>
                    <a:pt x="1" y="94"/>
                    <a:pt x="28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43">
              <a:extLst>
                <a:ext uri="{FF2B5EF4-FFF2-40B4-BE49-F238E27FC236}">
                  <a16:creationId xmlns:a16="http://schemas.microsoft.com/office/drawing/2014/main" id="{027EC5DA-11C0-4F0A-B85E-BF9996EC3D02}"/>
                </a:ext>
              </a:extLst>
            </p:cNvPr>
            <p:cNvSpPr/>
            <p:nvPr/>
          </p:nvSpPr>
          <p:spPr>
            <a:xfrm>
              <a:off x="8290738" y="3383387"/>
              <a:ext cx="24215" cy="24414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60" y="1"/>
                  </a:moveTo>
                  <a:cubicBezTo>
                    <a:pt x="26" y="1"/>
                    <a:pt x="0" y="28"/>
                    <a:pt x="0" y="62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5" y="122"/>
                    <a:pt x="121" y="95"/>
                    <a:pt x="121" y="62"/>
                  </a:cubicBezTo>
                  <a:cubicBezTo>
                    <a:pt x="121" y="28"/>
                    <a:pt x="9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3">
              <a:extLst>
                <a:ext uri="{FF2B5EF4-FFF2-40B4-BE49-F238E27FC236}">
                  <a16:creationId xmlns:a16="http://schemas.microsoft.com/office/drawing/2014/main" id="{AC5300C1-2D8D-A77D-EA45-84E9AE3C8BF3}"/>
                </a:ext>
              </a:extLst>
            </p:cNvPr>
            <p:cNvSpPr/>
            <p:nvPr/>
          </p:nvSpPr>
          <p:spPr>
            <a:xfrm>
              <a:off x="7987261" y="3383784"/>
              <a:ext cx="24413" cy="24216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62" y="0"/>
                  </a:moveTo>
                  <a:cubicBezTo>
                    <a:pt x="28" y="0"/>
                    <a:pt x="1" y="29"/>
                    <a:pt x="1" y="61"/>
                  </a:cubicBezTo>
                  <a:cubicBezTo>
                    <a:pt x="1" y="94"/>
                    <a:pt x="28" y="121"/>
                    <a:pt x="62" y="121"/>
                  </a:cubicBezTo>
                  <a:cubicBezTo>
                    <a:pt x="96" y="121"/>
                    <a:pt x="122" y="94"/>
                    <a:pt x="122" y="61"/>
                  </a:cubicBezTo>
                  <a:cubicBezTo>
                    <a:pt x="122" y="26"/>
                    <a:pt x="9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3">
              <a:extLst>
                <a:ext uri="{FF2B5EF4-FFF2-40B4-BE49-F238E27FC236}">
                  <a16:creationId xmlns:a16="http://schemas.microsoft.com/office/drawing/2014/main" id="{72978790-96C5-AD55-9A9C-3167A1DD58A4}"/>
                </a:ext>
              </a:extLst>
            </p:cNvPr>
            <p:cNvSpPr/>
            <p:nvPr/>
          </p:nvSpPr>
          <p:spPr>
            <a:xfrm>
              <a:off x="8289547" y="3349247"/>
              <a:ext cx="15878" cy="14291"/>
            </a:xfrm>
            <a:custGeom>
              <a:avLst/>
              <a:gdLst/>
              <a:ahLst/>
              <a:cxnLst/>
              <a:rect l="l" t="t" r="r" b="b"/>
              <a:pathLst>
                <a:path w="80" h="72" extrusionOk="0">
                  <a:moveTo>
                    <a:pt x="40" y="1"/>
                  </a:moveTo>
                  <a:cubicBezTo>
                    <a:pt x="37" y="1"/>
                    <a:pt x="34" y="1"/>
                    <a:pt x="31" y="2"/>
                  </a:cubicBezTo>
                  <a:cubicBezTo>
                    <a:pt x="12" y="7"/>
                    <a:pt x="1" y="26"/>
                    <a:pt x="6" y="45"/>
                  </a:cubicBezTo>
                  <a:cubicBezTo>
                    <a:pt x="10" y="61"/>
                    <a:pt x="25" y="72"/>
                    <a:pt x="40" y="72"/>
                  </a:cubicBezTo>
                  <a:cubicBezTo>
                    <a:pt x="43" y="72"/>
                    <a:pt x="46" y="72"/>
                    <a:pt x="49" y="71"/>
                  </a:cubicBezTo>
                  <a:cubicBezTo>
                    <a:pt x="69" y="65"/>
                    <a:pt x="80" y="45"/>
                    <a:pt x="75" y="26"/>
                  </a:cubicBezTo>
                  <a:cubicBezTo>
                    <a:pt x="70" y="11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3">
              <a:extLst>
                <a:ext uri="{FF2B5EF4-FFF2-40B4-BE49-F238E27FC236}">
                  <a16:creationId xmlns:a16="http://schemas.microsoft.com/office/drawing/2014/main" id="{B9290853-3148-CA1E-95F5-4B0173060507}"/>
                </a:ext>
              </a:extLst>
            </p:cNvPr>
            <p:cNvSpPr/>
            <p:nvPr/>
          </p:nvSpPr>
          <p:spPr>
            <a:xfrm>
              <a:off x="7996788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39" y="1"/>
                  </a:moveTo>
                  <a:cubicBezTo>
                    <a:pt x="36" y="1"/>
                    <a:pt x="34" y="1"/>
                    <a:pt x="31" y="2"/>
                  </a:cubicBezTo>
                  <a:cubicBezTo>
                    <a:pt x="12" y="7"/>
                    <a:pt x="0" y="25"/>
                    <a:pt x="6" y="45"/>
                  </a:cubicBezTo>
                  <a:cubicBezTo>
                    <a:pt x="10" y="60"/>
                    <a:pt x="25" y="70"/>
                    <a:pt x="40" y="70"/>
                  </a:cubicBezTo>
                  <a:cubicBezTo>
                    <a:pt x="43" y="70"/>
                    <a:pt x="46" y="70"/>
                    <a:pt x="49" y="69"/>
                  </a:cubicBezTo>
                  <a:cubicBezTo>
                    <a:pt x="68" y="64"/>
                    <a:pt x="80" y="45"/>
                    <a:pt x="74" y="26"/>
                  </a:cubicBezTo>
                  <a:cubicBezTo>
                    <a:pt x="70" y="11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3">
              <a:extLst>
                <a:ext uri="{FF2B5EF4-FFF2-40B4-BE49-F238E27FC236}">
                  <a16:creationId xmlns:a16="http://schemas.microsoft.com/office/drawing/2014/main" id="{7D34369E-6E59-456D-8146-0706D875AA2F}"/>
                </a:ext>
              </a:extLst>
            </p:cNvPr>
            <p:cNvSpPr/>
            <p:nvPr/>
          </p:nvSpPr>
          <p:spPr>
            <a:xfrm>
              <a:off x="8274264" y="3312725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1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9" y="67"/>
                  </a:cubicBezTo>
                  <a:cubicBezTo>
                    <a:pt x="77" y="57"/>
                    <a:pt x="82" y="35"/>
                    <a:pt x="73" y="18"/>
                  </a:cubicBezTo>
                  <a:cubicBezTo>
                    <a:pt x="65" y="7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3">
              <a:extLst>
                <a:ext uri="{FF2B5EF4-FFF2-40B4-BE49-F238E27FC236}">
                  <a16:creationId xmlns:a16="http://schemas.microsoft.com/office/drawing/2014/main" id="{70D8769C-306C-15EA-5594-6D5F08F18933}"/>
                </a:ext>
              </a:extLst>
            </p:cNvPr>
            <p:cNvSpPr/>
            <p:nvPr/>
          </p:nvSpPr>
          <p:spPr>
            <a:xfrm>
              <a:off x="8011674" y="3464371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0" y="37"/>
                    <a:pt x="10" y="55"/>
                  </a:cubicBezTo>
                  <a:cubicBezTo>
                    <a:pt x="16" y="66"/>
                    <a:pt x="28" y="72"/>
                    <a:pt x="40" y="72"/>
                  </a:cubicBezTo>
                  <a:cubicBezTo>
                    <a:pt x="46" y="72"/>
                    <a:pt x="53" y="71"/>
                    <a:pt x="58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6" y="8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3">
              <a:extLst>
                <a:ext uri="{FF2B5EF4-FFF2-40B4-BE49-F238E27FC236}">
                  <a16:creationId xmlns:a16="http://schemas.microsoft.com/office/drawing/2014/main" id="{A90A60FD-5885-B670-7D5B-D0DEB23E1E1F}"/>
                </a:ext>
              </a:extLst>
            </p:cNvPr>
            <p:cNvSpPr/>
            <p:nvPr/>
          </p:nvSpPr>
          <p:spPr>
            <a:xfrm>
              <a:off x="8274065" y="3464371"/>
              <a:ext cx="16474" cy="14490"/>
            </a:xfrm>
            <a:custGeom>
              <a:avLst/>
              <a:gdLst/>
              <a:ahLst/>
              <a:cxnLst/>
              <a:rect l="l" t="t" r="r" b="b"/>
              <a:pathLst>
                <a:path w="83" h="73" extrusionOk="0">
                  <a:moveTo>
                    <a:pt x="43" y="0"/>
                  </a:moveTo>
                  <a:cubicBezTo>
                    <a:pt x="31" y="0"/>
                    <a:pt x="18" y="8"/>
                    <a:pt x="11" y="19"/>
                  </a:cubicBezTo>
                  <a:cubicBezTo>
                    <a:pt x="1" y="36"/>
                    <a:pt x="7" y="57"/>
                    <a:pt x="25" y="68"/>
                  </a:cubicBezTo>
                  <a:cubicBezTo>
                    <a:pt x="31" y="71"/>
                    <a:pt x="37" y="72"/>
                    <a:pt x="43" y="72"/>
                  </a:cubicBezTo>
                  <a:cubicBezTo>
                    <a:pt x="55" y="72"/>
                    <a:pt x="66" y="66"/>
                    <a:pt x="74" y="55"/>
                  </a:cubicBezTo>
                  <a:cubicBezTo>
                    <a:pt x="83" y="37"/>
                    <a:pt x="78" y="15"/>
                    <a:pt x="60" y="5"/>
                  </a:cubicBezTo>
                  <a:cubicBezTo>
                    <a:pt x="54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43">
              <a:extLst>
                <a:ext uri="{FF2B5EF4-FFF2-40B4-BE49-F238E27FC236}">
                  <a16:creationId xmlns:a16="http://schemas.microsoft.com/office/drawing/2014/main" id="{4C85EFBA-77EE-B661-00AE-43B30C005E1F}"/>
                </a:ext>
              </a:extLst>
            </p:cNvPr>
            <p:cNvSpPr/>
            <p:nvPr/>
          </p:nvSpPr>
          <p:spPr>
            <a:xfrm>
              <a:off x="8011674" y="3312725"/>
              <a:ext cx="16474" cy="14291"/>
            </a:xfrm>
            <a:custGeom>
              <a:avLst/>
              <a:gdLst/>
              <a:ahLst/>
              <a:cxnLst/>
              <a:rect l="l" t="t" r="r" b="b"/>
              <a:pathLst>
                <a:path w="83" h="72" extrusionOk="0">
                  <a:moveTo>
                    <a:pt x="43" y="0"/>
                  </a:moveTo>
                  <a:cubicBezTo>
                    <a:pt x="30" y="0"/>
                    <a:pt x="18" y="7"/>
                    <a:pt x="11" y="18"/>
                  </a:cubicBezTo>
                  <a:cubicBezTo>
                    <a:pt x="0" y="35"/>
                    <a:pt x="8" y="57"/>
                    <a:pt x="25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4" y="72"/>
                    <a:pt x="66" y="66"/>
                    <a:pt x="73" y="54"/>
                  </a:cubicBezTo>
                  <a:cubicBezTo>
                    <a:pt x="83" y="36"/>
                    <a:pt x="77" y="15"/>
                    <a:pt x="60" y="5"/>
                  </a:cubicBezTo>
                  <a:cubicBezTo>
                    <a:pt x="55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43">
              <a:extLst>
                <a:ext uri="{FF2B5EF4-FFF2-40B4-BE49-F238E27FC236}">
                  <a16:creationId xmlns:a16="http://schemas.microsoft.com/office/drawing/2014/main" id="{7421119A-C37E-C04A-1221-436F535F96F4}"/>
                </a:ext>
              </a:extLst>
            </p:cNvPr>
            <p:cNvSpPr/>
            <p:nvPr/>
          </p:nvSpPr>
          <p:spPr>
            <a:xfrm>
              <a:off x="8289547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0"/>
                  </a:moveTo>
                  <a:cubicBezTo>
                    <a:pt x="25" y="0"/>
                    <a:pt x="10" y="11"/>
                    <a:pt x="6" y="26"/>
                  </a:cubicBezTo>
                  <a:cubicBezTo>
                    <a:pt x="1" y="45"/>
                    <a:pt x="12" y="64"/>
                    <a:pt x="31" y="69"/>
                  </a:cubicBezTo>
                  <a:cubicBezTo>
                    <a:pt x="34" y="70"/>
                    <a:pt x="37" y="70"/>
                    <a:pt x="40" y="70"/>
                  </a:cubicBezTo>
                  <a:cubicBezTo>
                    <a:pt x="55" y="70"/>
                    <a:pt x="70" y="60"/>
                    <a:pt x="75" y="45"/>
                  </a:cubicBezTo>
                  <a:cubicBezTo>
                    <a:pt x="80" y="26"/>
                    <a:pt x="69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3">
              <a:extLst>
                <a:ext uri="{FF2B5EF4-FFF2-40B4-BE49-F238E27FC236}">
                  <a16:creationId xmlns:a16="http://schemas.microsoft.com/office/drawing/2014/main" id="{8604F2DF-DE79-A55A-36D4-C374DFD593A0}"/>
                </a:ext>
              </a:extLst>
            </p:cNvPr>
            <p:cNvSpPr/>
            <p:nvPr/>
          </p:nvSpPr>
          <p:spPr>
            <a:xfrm>
              <a:off x="7996788" y="3349247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1"/>
                  </a:moveTo>
                  <a:cubicBezTo>
                    <a:pt x="25" y="1"/>
                    <a:pt x="10" y="11"/>
                    <a:pt x="6" y="26"/>
                  </a:cubicBezTo>
                  <a:cubicBezTo>
                    <a:pt x="0" y="45"/>
                    <a:pt x="12" y="64"/>
                    <a:pt x="31" y="70"/>
                  </a:cubicBezTo>
                  <a:cubicBezTo>
                    <a:pt x="34" y="71"/>
                    <a:pt x="37" y="71"/>
                    <a:pt x="40" y="71"/>
                  </a:cubicBezTo>
                  <a:cubicBezTo>
                    <a:pt x="55" y="71"/>
                    <a:pt x="70" y="60"/>
                    <a:pt x="74" y="45"/>
                  </a:cubicBezTo>
                  <a:cubicBezTo>
                    <a:pt x="80" y="26"/>
                    <a:pt x="68" y="7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3">
              <a:extLst>
                <a:ext uri="{FF2B5EF4-FFF2-40B4-BE49-F238E27FC236}">
                  <a16:creationId xmlns:a16="http://schemas.microsoft.com/office/drawing/2014/main" id="{DCE25657-D646-54B7-EE5D-A451454C8EB5}"/>
                </a:ext>
              </a:extLst>
            </p:cNvPr>
            <p:cNvSpPr/>
            <p:nvPr/>
          </p:nvSpPr>
          <p:spPr>
            <a:xfrm>
              <a:off x="8218888" y="3519948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0" y="1"/>
                  </a:moveTo>
                  <a:cubicBezTo>
                    <a:pt x="35" y="1"/>
                    <a:pt x="29" y="2"/>
                    <a:pt x="24" y="5"/>
                  </a:cubicBezTo>
                  <a:cubicBezTo>
                    <a:pt x="6" y="14"/>
                    <a:pt x="0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8" y="67"/>
                  </a:cubicBezTo>
                  <a:cubicBezTo>
                    <a:pt x="76" y="58"/>
                    <a:pt x="82" y="35"/>
                    <a:pt x="72" y="18"/>
                  </a:cubicBezTo>
                  <a:cubicBezTo>
                    <a:pt x="65" y="7"/>
                    <a:pt x="5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3">
              <a:extLst>
                <a:ext uri="{FF2B5EF4-FFF2-40B4-BE49-F238E27FC236}">
                  <a16:creationId xmlns:a16="http://schemas.microsoft.com/office/drawing/2014/main" id="{6D393EA0-0C87-91C1-845C-28170ADD12B5}"/>
                </a:ext>
              </a:extLst>
            </p:cNvPr>
            <p:cNvSpPr/>
            <p:nvPr/>
          </p:nvSpPr>
          <p:spPr>
            <a:xfrm>
              <a:off x="8067050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35" y="1"/>
                    <a:pt x="29" y="2"/>
                    <a:pt x="23" y="5"/>
                  </a:cubicBezTo>
                  <a:cubicBezTo>
                    <a:pt x="6" y="16"/>
                    <a:pt x="1" y="37"/>
                    <a:pt x="10" y="54"/>
                  </a:cubicBezTo>
                  <a:cubicBezTo>
                    <a:pt x="17" y="66"/>
                    <a:pt x="30" y="72"/>
                    <a:pt x="42" y="72"/>
                  </a:cubicBezTo>
                  <a:cubicBezTo>
                    <a:pt x="48" y="72"/>
                    <a:pt x="54" y="71"/>
                    <a:pt x="59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5" y="7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3">
              <a:extLst>
                <a:ext uri="{FF2B5EF4-FFF2-40B4-BE49-F238E27FC236}">
                  <a16:creationId xmlns:a16="http://schemas.microsoft.com/office/drawing/2014/main" id="{43FD89A0-BE40-3354-2047-9BF987B8EB3E}"/>
                </a:ext>
              </a:extLst>
            </p:cNvPr>
            <p:cNvSpPr/>
            <p:nvPr/>
          </p:nvSpPr>
          <p:spPr>
            <a:xfrm>
              <a:off x="8182566" y="3535033"/>
              <a:ext cx="15680" cy="14291"/>
            </a:xfrm>
            <a:custGeom>
              <a:avLst/>
              <a:gdLst/>
              <a:ahLst/>
              <a:cxnLst/>
              <a:rect l="l" t="t" r="r" b="b"/>
              <a:pathLst>
                <a:path w="79" h="72" extrusionOk="0">
                  <a:moveTo>
                    <a:pt x="40" y="0"/>
                  </a:moveTo>
                  <a:cubicBezTo>
                    <a:pt x="37" y="0"/>
                    <a:pt x="34" y="1"/>
                    <a:pt x="30" y="2"/>
                  </a:cubicBezTo>
                  <a:cubicBezTo>
                    <a:pt x="12" y="7"/>
                    <a:pt x="1" y="27"/>
                    <a:pt x="6" y="45"/>
                  </a:cubicBezTo>
                  <a:cubicBezTo>
                    <a:pt x="11" y="61"/>
                    <a:pt x="25" y="71"/>
                    <a:pt x="40" y="71"/>
                  </a:cubicBezTo>
                  <a:cubicBezTo>
                    <a:pt x="43" y="71"/>
                    <a:pt x="46" y="71"/>
                    <a:pt x="49" y="70"/>
                  </a:cubicBezTo>
                  <a:cubicBezTo>
                    <a:pt x="67" y="65"/>
                    <a:pt x="79" y="45"/>
                    <a:pt x="74" y="27"/>
                  </a:cubicBezTo>
                  <a:cubicBezTo>
                    <a:pt x="70" y="11"/>
                    <a:pt x="56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43">
              <a:extLst>
                <a:ext uri="{FF2B5EF4-FFF2-40B4-BE49-F238E27FC236}">
                  <a16:creationId xmlns:a16="http://schemas.microsoft.com/office/drawing/2014/main" id="{142534B3-B5CD-2439-AC13-84E109BCC1D9}"/>
                </a:ext>
              </a:extLst>
            </p:cNvPr>
            <p:cNvSpPr/>
            <p:nvPr/>
          </p:nvSpPr>
          <p:spPr>
            <a:xfrm>
              <a:off x="8104166" y="3242063"/>
              <a:ext cx="15878" cy="14490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9" y="1"/>
                  </a:moveTo>
                  <a:cubicBezTo>
                    <a:pt x="36" y="1"/>
                    <a:pt x="33" y="1"/>
                    <a:pt x="30" y="2"/>
                  </a:cubicBezTo>
                  <a:cubicBezTo>
                    <a:pt x="12" y="7"/>
                    <a:pt x="0" y="26"/>
                    <a:pt x="6" y="46"/>
                  </a:cubicBezTo>
                  <a:cubicBezTo>
                    <a:pt x="8" y="61"/>
                    <a:pt x="23" y="72"/>
                    <a:pt x="39" y="72"/>
                  </a:cubicBezTo>
                  <a:cubicBezTo>
                    <a:pt x="42" y="72"/>
                    <a:pt x="46" y="72"/>
                    <a:pt x="49" y="71"/>
                  </a:cubicBezTo>
                  <a:cubicBezTo>
                    <a:pt x="67" y="65"/>
                    <a:pt x="80" y="46"/>
                    <a:pt x="74" y="28"/>
                  </a:cubicBezTo>
                  <a:cubicBezTo>
                    <a:pt x="70" y="12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43">
              <a:extLst>
                <a:ext uri="{FF2B5EF4-FFF2-40B4-BE49-F238E27FC236}">
                  <a16:creationId xmlns:a16="http://schemas.microsoft.com/office/drawing/2014/main" id="{8B19E40C-40F3-444F-FFFE-AF2BDB187673}"/>
                </a:ext>
              </a:extLst>
            </p:cNvPr>
            <p:cNvSpPr/>
            <p:nvPr/>
          </p:nvSpPr>
          <p:spPr>
            <a:xfrm>
              <a:off x="8218888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29" y="1"/>
                    <a:pt x="17" y="7"/>
                    <a:pt x="10" y="19"/>
                  </a:cubicBezTo>
                  <a:cubicBezTo>
                    <a:pt x="0" y="36"/>
                    <a:pt x="6" y="58"/>
                    <a:pt x="24" y="68"/>
                  </a:cubicBezTo>
                  <a:cubicBezTo>
                    <a:pt x="29" y="71"/>
                    <a:pt x="35" y="72"/>
                    <a:pt x="41" y="72"/>
                  </a:cubicBezTo>
                  <a:cubicBezTo>
                    <a:pt x="53" y="72"/>
                    <a:pt x="65" y="66"/>
                    <a:pt x="72" y="54"/>
                  </a:cubicBezTo>
                  <a:cubicBezTo>
                    <a:pt x="82" y="37"/>
                    <a:pt x="76" y="16"/>
                    <a:pt x="58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3">
              <a:extLst>
                <a:ext uri="{FF2B5EF4-FFF2-40B4-BE49-F238E27FC236}">
                  <a16:creationId xmlns:a16="http://schemas.microsoft.com/office/drawing/2014/main" id="{4000C5FE-0753-32B0-776C-E89554D5754E}"/>
                </a:ext>
              </a:extLst>
            </p:cNvPr>
            <p:cNvSpPr/>
            <p:nvPr/>
          </p:nvSpPr>
          <p:spPr>
            <a:xfrm>
              <a:off x="8066852" y="3519948"/>
              <a:ext cx="16871" cy="14291"/>
            </a:xfrm>
            <a:custGeom>
              <a:avLst/>
              <a:gdLst/>
              <a:ahLst/>
              <a:cxnLst/>
              <a:rect l="l" t="t" r="r" b="b"/>
              <a:pathLst>
                <a:path w="85" h="72" extrusionOk="0">
                  <a:moveTo>
                    <a:pt x="43" y="1"/>
                  </a:moveTo>
                  <a:cubicBezTo>
                    <a:pt x="31" y="1"/>
                    <a:pt x="18" y="7"/>
                    <a:pt x="11" y="18"/>
                  </a:cubicBezTo>
                  <a:cubicBezTo>
                    <a:pt x="1" y="35"/>
                    <a:pt x="7" y="56"/>
                    <a:pt x="24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5" y="72"/>
                    <a:pt x="66" y="66"/>
                    <a:pt x="73" y="54"/>
                  </a:cubicBezTo>
                  <a:cubicBezTo>
                    <a:pt x="84" y="36"/>
                    <a:pt x="78" y="14"/>
                    <a:pt x="60" y="5"/>
                  </a:cubicBezTo>
                  <a:cubicBezTo>
                    <a:pt x="54" y="2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3">
              <a:extLst>
                <a:ext uri="{FF2B5EF4-FFF2-40B4-BE49-F238E27FC236}">
                  <a16:creationId xmlns:a16="http://schemas.microsoft.com/office/drawing/2014/main" id="{3B051BEB-3F33-7BCF-C09E-7829B167874C}"/>
                </a:ext>
              </a:extLst>
            </p:cNvPr>
            <p:cNvSpPr/>
            <p:nvPr/>
          </p:nvSpPr>
          <p:spPr>
            <a:xfrm>
              <a:off x="8182566" y="3242063"/>
              <a:ext cx="15481" cy="14490"/>
            </a:xfrm>
            <a:custGeom>
              <a:avLst/>
              <a:gdLst/>
              <a:ahLst/>
              <a:cxnLst/>
              <a:rect l="l" t="t" r="r" b="b"/>
              <a:pathLst>
                <a:path w="78" h="73" extrusionOk="0">
                  <a:moveTo>
                    <a:pt x="39" y="1"/>
                  </a:moveTo>
                  <a:cubicBezTo>
                    <a:pt x="23" y="1"/>
                    <a:pt x="9" y="12"/>
                    <a:pt x="4" y="28"/>
                  </a:cubicBezTo>
                  <a:cubicBezTo>
                    <a:pt x="1" y="46"/>
                    <a:pt x="11" y="65"/>
                    <a:pt x="29" y="71"/>
                  </a:cubicBezTo>
                  <a:cubicBezTo>
                    <a:pt x="32" y="72"/>
                    <a:pt x="36" y="72"/>
                    <a:pt x="39" y="72"/>
                  </a:cubicBezTo>
                  <a:cubicBezTo>
                    <a:pt x="54" y="72"/>
                    <a:pt x="68" y="61"/>
                    <a:pt x="73" y="46"/>
                  </a:cubicBezTo>
                  <a:cubicBezTo>
                    <a:pt x="78" y="28"/>
                    <a:pt x="66" y="7"/>
                    <a:pt x="48" y="2"/>
                  </a:cubicBezTo>
                  <a:cubicBezTo>
                    <a:pt x="45" y="1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3">
              <a:extLst>
                <a:ext uri="{FF2B5EF4-FFF2-40B4-BE49-F238E27FC236}">
                  <a16:creationId xmlns:a16="http://schemas.microsoft.com/office/drawing/2014/main" id="{6E70EF7F-6AB4-8AB5-76B4-0584D23D04FB}"/>
                </a:ext>
              </a:extLst>
            </p:cNvPr>
            <p:cNvSpPr/>
            <p:nvPr/>
          </p:nvSpPr>
          <p:spPr>
            <a:xfrm>
              <a:off x="8104166" y="3535033"/>
              <a:ext cx="15481" cy="14291"/>
            </a:xfrm>
            <a:custGeom>
              <a:avLst/>
              <a:gdLst/>
              <a:ahLst/>
              <a:cxnLst/>
              <a:rect l="l" t="t" r="r" b="b"/>
              <a:pathLst>
                <a:path w="78" h="72" extrusionOk="0">
                  <a:moveTo>
                    <a:pt x="40" y="0"/>
                  </a:moveTo>
                  <a:cubicBezTo>
                    <a:pt x="24" y="0"/>
                    <a:pt x="10" y="11"/>
                    <a:pt x="6" y="27"/>
                  </a:cubicBezTo>
                  <a:cubicBezTo>
                    <a:pt x="0" y="45"/>
                    <a:pt x="12" y="65"/>
                    <a:pt x="30" y="70"/>
                  </a:cubicBezTo>
                  <a:cubicBezTo>
                    <a:pt x="33" y="71"/>
                    <a:pt x="36" y="71"/>
                    <a:pt x="39" y="71"/>
                  </a:cubicBezTo>
                  <a:cubicBezTo>
                    <a:pt x="55" y="71"/>
                    <a:pt x="70" y="61"/>
                    <a:pt x="74" y="45"/>
                  </a:cubicBezTo>
                  <a:cubicBezTo>
                    <a:pt x="77" y="27"/>
                    <a:pt x="67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43">
              <a:extLst>
                <a:ext uri="{FF2B5EF4-FFF2-40B4-BE49-F238E27FC236}">
                  <a16:creationId xmlns:a16="http://schemas.microsoft.com/office/drawing/2014/main" id="{EBD07630-2825-754E-C895-5D581A004E05}"/>
                </a:ext>
              </a:extLst>
            </p:cNvPr>
            <p:cNvSpPr/>
            <p:nvPr/>
          </p:nvSpPr>
          <p:spPr>
            <a:xfrm>
              <a:off x="8123220" y="3370088"/>
              <a:ext cx="150646" cy="71853"/>
            </a:xfrm>
            <a:custGeom>
              <a:avLst/>
              <a:gdLst/>
              <a:ahLst/>
              <a:cxnLst/>
              <a:rect l="l" t="t" r="r" b="b"/>
              <a:pathLst>
                <a:path w="759" h="362" extrusionOk="0">
                  <a:moveTo>
                    <a:pt x="141" y="69"/>
                  </a:moveTo>
                  <a:cubicBezTo>
                    <a:pt x="156" y="69"/>
                    <a:pt x="172" y="75"/>
                    <a:pt x="184" y="87"/>
                  </a:cubicBezTo>
                  <a:cubicBezTo>
                    <a:pt x="187" y="90"/>
                    <a:pt x="191" y="96"/>
                    <a:pt x="194" y="103"/>
                  </a:cubicBezTo>
                  <a:cubicBezTo>
                    <a:pt x="206" y="125"/>
                    <a:pt x="203" y="153"/>
                    <a:pt x="184" y="173"/>
                  </a:cubicBezTo>
                  <a:cubicBezTo>
                    <a:pt x="179" y="179"/>
                    <a:pt x="173" y="182"/>
                    <a:pt x="166" y="185"/>
                  </a:cubicBezTo>
                  <a:cubicBezTo>
                    <a:pt x="158" y="188"/>
                    <a:pt x="150" y="190"/>
                    <a:pt x="142" y="190"/>
                  </a:cubicBezTo>
                  <a:cubicBezTo>
                    <a:pt x="126" y="190"/>
                    <a:pt x="110" y="184"/>
                    <a:pt x="97" y="172"/>
                  </a:cubicBezTo>
                  <a:cubicBezTo>
                    <a:pt x="74" y="148"/>
                    <a:pt x="74" y="110"/>
                    <a:pt x="97" y="87"/>
                  </a:cubicBezTo>
                  <a:cubicBezTo>
                    <a:pt x="110" y="75"/>
                    <a:pt x="125" y="69"/>
                    <a:pt x="141" y="69"/>
                  </a:cubicBezTo>
                  <a:close/>
                  <a:moveTo>
                    <a:pt x="141" y="0"/>
                  </a:moveTo>
                  <a:cubicBezTo>
                    <a:pt x="108" y="0"/>
                    <a:pt x="75" y="13"/>
                    <a:pt x="50" y="37"/>
                  </a:cubicBezTo>
                  <a:cubicBezTo>
                    <a:pt x="0" y="88"/>
                    <a:pt x="0" y="169"/>
                    <a:pt x="50" y="220"/>
                  </a:cubicBezTo>
                  <a:cubicBezTo>
                    <a:pt x="75" y="245"/>
                    <a:pt x="108" y="257"/>
                    <a:pt x="141" y="257"/>
                  </a:cubicBezTo>
                  <a:cubicBezTo>
                    <a:pt x="174" y="257"/>
                    <a:pt x="207" y="245"/>
                    <a:pt x="232" y="220"/>
                  </a:cubicBezTo>
                  <a:cubicBezTo>
                    <a:pt x="237" y="216"/>
                    <a:pt x="238" y="211"/>
                    <a:pt x="240" y="208"/>
                  </a:cubicBezTo>
                  <a:lnTo>
                    <a:pt x="685" y="358"/>
                  </a:lnTo>
                  <a:cubicBezTo>
                    <a:pt x="692" y="360"/>
                    <a:pt x="699" y="361"/>
                    <a:pt x="706" y="361"/>
                  </a:cubicBezTo>
                  <a:cubicBezTo>
                    <a:pt x="727" y="361"/>
                    <a:pt x="745" y="351"/>
                    <a:pt x="750" y="335"/>
                  </a:cubicBezTo>
                  <a:cubicBezTo>
                    <a:pt x="759" y="312"/>
                    <a:pt x="741" y="285"/>
                    <a:pt x="712" y="276"/>
                  </a:cubicBezTo>
                  <a:lnTo>
                    <a:pt x="269" y="127"/>
                  </a:lnTo>
                  <a:cubicBezTo>
                    <a:pt x="269" y="95"/>
                    <a:pt x="256" y="63"/>
                    <a:pt x="232" y="37"/>
                  </a:cubicBezTo>
                  <a:cubicBezTo>
                    <a:pt x="207" y="13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43">
              <a:extLst>
                <a:ext uri="{FF2B5EF4-FFF2-40B4-BE49-F238E27FC236}">
                  <a16:creationId xmlns:a16="http://schemas.microsoft.com/office/drawing/2014/main" id="{2E70C740-CD38-F33B-D3F1-4766CADAA123}"/>
                </a:ext>
              </a:extLst>
            </p:cNvPr>
            <p:cNvSpPr/>
            <p:nvPr/>
          </p:nvSpPr>
          <p:spPr>
            <a:xfrm>
              <a:off x="8137908" y="3383387"/>
              <a:ext cx="26398" cy="24216"/>
            </a:xfrm>
            <a:custGeom>
              <a:avLst/>
              <a:gdLst/>
              <a:ahLst/>
              <a:cxnLst/>
              <a:rect l="l" t="t" r="r" b="b"/>
              <a:pathLst>
                <a:path w="133" h="122" extrusionOk="0">
                  <a:moveTo>
                    <a:pt x="67" y="0"/>
                  </a:moveTo>
                  <a:cubicBezTo>
                    <a:pt x="51" y="0"/>
                    <a:pt x="36" y="6"/>
                    <a:pt x="23" y="18"/>
                  </a:cubicBezTo>
                  <a:cubicBezTo>
                    <a:pt x="0" y="42"/>
                    <a:pt x="0" y="80"/>
                    <a:pt x="23" y="103"/>
                  </a:cubicBezTo>
                  <a:cubicBezTo>
                    <a:pt x="36" y="115"/>
                    <a:pt x="51" y="122"/>
                    <a:pt x="67" y="122"/>
                  </a:cubicBezTo>
                  <a:cubicBezTo>
                    <a:pt x="75" y="122"/>
                    <a:pt x="84" y="120"/>
                    <a:pt x="92" y="116"/>
                  </a:cubicBezTo>
                  <a:cubicBezTo>
                    <a:pt x="99" y="113"/>
                    <a:pt x="105" y="109"/>
                    <a:pt x="110" y="103"/>
                  </a:cubicBezTo>
                  <a:cubicBezTo>
                    <a:pt x="129" y="85"/>
                    <a:pt x="132" y="58"/>
                    <a:pt x="120" y="34"/>
                  </a:cubicBezTo>
                  <a:cubicBezTo>
                    <a:pt x="117" y="28"/>
                    <a:pt x="115" y="23"/>
                    <a:pt x="110" y="18"/>
                  </a:cubicBezTo>
                  <a:cubicBezTo>
                    <a:pt x="98" y="6"/>
                    <a:pt x="82" y="0"/>
                    <a:pt x="67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3">
              <a:extLst>
                <a:ext uri="{FF2B5EF4-FFF2-40B4-BE49-F238E27FC236}">
                  <a16:creationId xmlns:a16="http://schemas.microsoft.com/office/drawing/2014/main" id="{1F27B130-024B-7A8F-F23A-357C9F8AE038}"/>
                </a:ext>
              </a:extLst>
            </p:cNvPr>
            <p:cNvSpPr/>
            <p:nvPr/>
          </p:nvSpPr>
          <p:spPr>
            <a:xfrm>
              <a:off x="8002941" y="3532254"/>
              <a:ext cx="875694" cy="905710"/>
            </a:xfrm>
            <a:custGeom>
              <a:avLst/>
              <a:gdLst/>
              <a:ahLst/>
              <a:cxnLst/>
              <a:rect l="l" t="t" r="r" b="b"/>
              <a:pathLst>
                <a:path w="4412" h="4563" extrusionOk="0">
                  <a:moveTo>
                    <a:pt x="3299" y="1"/>
                  </a:moveTo>
                  <a:lnTo>
                    <a:pt x="1970" y="1330"/>
                  </a:lnTo>
                  <a:lnTo>
                    <a:pt x="0" y="3301"/>
                  </a:lnTo>
                  <a:lnTo>
                    <a:pt x="187" y="3487"/>
                  </a:lnTo>
                  <a:lnTo>
                    <a:pt x="272" y="3574"/>
                  </a:lnTo>
                  <a:cubicBezTo>
                    <a:pt x="342" y="3641"/>
                    <a:pt x="342" y="3754"/>
                    <a:pt x="271" y="3823"/>
                  </a:cubicBezTo>
                  <a:lnTo>
                    <a:pt x="247" y="3848"/>
                  </a:lnTo>
                  <a:lnTo>
                    <a:pt x="410" y="4011"/>
                  </a:lnTo>
                  <a:lnTo>
                    <a:pt x="474" y="4075"/>
                  </a:lnTo>
                  <a:lnTo>
                    <a:pt x="536" y="4138"/>
                  </a:lnTo>
                  <a:lnTo>
                    <a:pt x="599" y="4201"/>
                  </a:lnTo>
                  <a:lnTo>
                    <a:pt x="714" y="4315"/>
                  </a:lnTo>
                  <a:lnTo>
                    <a:pt x="725" y="4326"/>
                  </a:lnTo>
                  <a:lnTo>
                    <a:pt x="962" y="4563"/>
                  </a:lnTo>
                  <a:lnTo>
                    <a:pt x="3083" y="2442"/>
                  </a:lnTo>
                  <a:lnTo>
                    <a:pt x="4411" y="1113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3">
              <a:extLst>
                <a:ext uri="{FF2B5EF4-FFF2-40B4-BE49-F238E27FC236}">
                  <a16:creationId xmlns:a16="http://schemas.microsoft.com/office/drawing/2014/main" id="{C74B26A9-A2EC-D000-2AAA-A0AAB10ED9E6}"/>
                </a:ext>
              </a:extLst>
            </p:cNvPr>
            <p:cNvSpPr/>
            <p:nvPr/>
          </p:nvSpPr>
          <p:spPr>
            <a:xfrm>
              <a:off x="6614966" y="6191023"/>
              <a:ext cx="328881" cy="329096"/>
            </a:xfrm>
            <a:custGeom>
              <a:avLst/>
              <a:gdLst/>
              <a:ahLst/>
              <a:cxnLst/>
              <a:rect l="l" t="t" r="r" b="b"/>
              <a:pathLst>
                <a:path w="1657" h="1658" extrusionOk="0">
                  <a:moveTo>
                    <a:pt x="1113" y="1"/>
                  </a:moveTo>
                  <a:lnTo>
                    <a:pt x="0" y="1114"/>
                  </a:lnTo>
                  <a:lnTo>
                    <a:pt x="544" y="1658"/>
                  </a:lnTo>
                  <a:lnTo>
                    <a:pt x="1657" y="545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3">
              <a:extLst>
                <a:ext uri="{FF2B5EF4-FFF2-40B4-BE49-F238E27FC236}">
                  <a16:creationId xmlns:a16="http://schemas.microsoft.com/office/drawing/2014/main" id="{2C226C5A-549F-A234-3B6C-FC468CE27749}"/>
                </a:ext>
              </a:extLst>
            </p:cNvPr>
            <p:cNvSpPr/>
            <p:nvPr/>
          </p:nvSpPr>
          <p:spPr>
            <a:xfrm>
              <a:off x="6313077" y="5648154"/>
              <a:ext cx="449557" cy="661964"/>
            </a:xfrm>
            <a:custGeom>
              <a:avLst/>
              <a:gdLst/>
              <a:ahLst/>
              <a:cxnLst/>
              <a:rect l="l" t="t" r="r" b="b"/>
              <a:pathLst>
                <a:path w="2265" h="3335" extrusionOk="0">
                  <a:moveTo>
                    <a:pt x="1152" y="0"/>
                  </a:moveTo>
                  <a:lnTo>
                    <a:pt x="726" y="426"/>
                  </a:lnTo>
                  <a:cubicBezTo>
                    <a:pt x="0" y="1151"/>
                    <a:pt x="0" y="2331"/>
                    <a:pt x="726" y="3056"/>
                  </a:cubicBezTo>
                  <a:lnTo>
                    <a:pt x="1005" y="3335"/>
                  </a:lnTo>
                  <a:lnTo>
                    <a:pt x="2131" y="2210"/>
                  </a:lnTo>
                  <a:cubicBezTo>
                    <a:pt x="1915" y="1878"/>
                    <a:pt x="1951" y="1425"/>
                    <a:pt x="2244" y="1134"/>
                  </a:cubicBezTo>
                  <a:lnTo>
                    <a:pt x="2265" y="1113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43">
              <a:extLst>
                <a:ext uri="{FF2B5EF4-FFF2-40B4-BE49-F238E27FC236}">
                  <a16:creationId xmlns:a16="http://schemas.microsoft.com/office/drawing/2014/main" id="{8A7FFD63-BE89-6094-C5D8-10053FD9AA23}"/>
                </a:ext>
              </a:extLst>
            </p:cNvPr>
            <p:cNvSpPr/>
            <p:nvPr/>
          </p:nvSpPr>
          <p:spPr>
            <a:xfrm>
              <a:off x="6917451" y="5440335"/>
              <a:ext cx="236787" cy="169510"/>
            </a:xfrm>
            <a:custGeom>
              <a:avLst/>
              <a:gdLst/>
              <a:ahLst/>
              <a:cxnLst/>
              <a:rect l="l" t="t" r="r" b="b"/>
              <a:pathLst>
                <a:path w="1193" h="854" extrusionOk="0">
                  <a:moveTo>
                    <a:pt x="610" y="0"/>
                  </a:moveTo>
                  <a:lnTo>
                    <a:pt x="0" y="611"/>
                  </a:lnTo>
                  <a:cubicBezTo>
                    <a:pt x="158" y="732"/>
                    <a:pt x="339" y="812"/>
                    <a:pt x="525" y="853"/>
                  </a:cubicBezTo>
                  <a:lnTo>
                    <a:pt x="1193" y="187"/>
                  </a:lnTo>
                  <a:lnTo>
                    <a:pt x="1007" y="0"/>
                  </a:lnTo>
                  <a:cubicBezTo>
                    <a:pt x="944" y="29"/>
                    <a:pt x="876" y="43"/>
                    <a:pt x="808" y="43"/>
                  </a:cubicBezTo>
                  <a:cubicBezTo>
                    <a:pt x="740" y="43"/>
                    <a:pt x="672" y="29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43">
              <a:extLst>
                <a:ext uri="{FF2B5EF4-FFF2-40B4-BE49-F238E27FC236}">
                  <a16:creationId xmlns:a16="http://schemas.microsoft.com/office/drawing/2014/main" id="{F1C400D6-BF94-56A0-0FD2-09D90243F746}"/>
                </a:ext>
              </a:extLst>
            </p:cNvPr>
            <p:cNvSpPr/>
            <p:nvPr/>
          </p:nvSpPr>
          <p:spPr>
            <a:xfrm>
              <a:off x="6644341" y="5473285"/>
              <a:ext cx="284025" cy="293170"/>
            </a:xfrm>
            <a:custGeom>
              <a:avLst/>
              <a:gdLst/>
              <a:ahLst/>
              <a:cxnLst/>
              <a:rect l="l" t="t" r="r" b="b"/>
              <a:pathLst>
                <a:path w="1431" h="1477" extrusionOk="0">
                  <a:moveTo>
                    <a:pt x="364" y="1"/>
                  </a:moveTo>
                  <a:lnTo>
                    <a:pt x="1" y="364"/>
                  </a:lnTo>
                  <a:lnTo>
                    <a:pt x="1113" y="1476"/>
                  </a:lnTo>
                  <a:lnTo>
                    <a:pt x="1431" y="1158"/>
                  </a:lnTo>
                  <a:cubicBezTo>
                    <a:pt x="1210" y="1065"/>
                    <a:pt x="1004" y="929"/>
                    <a:pt x="824" y="750"/>
                  </a:cubicBezTo>
                  <a:cubicBezTo>
                    <a:pt x="607" y="532"/>
                    <a:pt x="454" y="275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43">
              <a:extLst>
                <a:ext uri="{FF2B5EF4-FFF2-40B4-BE49-F238E27FC236}">
                  <a16:creationId xmlns:a16="http://schemas.microsoft.com/office/drawing/2014/main" id="{97F2A0AD-82FA-765D-2ADC-F287BF28A769}"/>
                </a:ext>
              </a:extLst>
            </p:cNvPr>
            <p:cNvSpPr/>
            <p:nvPr/>
          </p:nvSpPr>
          <p:spPr>
            <a:xfrm>
              <a:off x="7199293" y="4545941"/>
              <a:ext cx="695672" cy="656605"/>
            </a:xfrm>
            <a:custGeom>
              <a:avLst/>
              <a:gdLst/>
              <a:ahLst/>
              <a:cxnLst/>
              <a:rect l="l" t="t" r="r" b="b"/>
              <a:pathLst>
                <a:path w="3505" h="3308" extrusionOk="0">
                  <a:moveTo>
                    <a:pt x="2240" y="0"/>
                  </a:moveTo>
                  <a:lnTo>
                    <a:pt x="1" y="2239"/>
                  </a:lnTo>
                  <a:cubicBezTo>
                    <a:pt x="274" y="2330"/>
                    <a:pt x="532" y="2482"/>
                    <a:pt x="749" y="2701"/>
                  </a:cubicBezTo>
                  <a:cubicBezTo>
                    <a:pt x="929" y="2880"/>
                    <a:pt x="1065" y="3087"/>
                    <a:pt x="1158" y="3307"/>
                  </a:cubicBezTo>
                  <a:lnTo>
                    <a:pt x="3505" y="961"/>
                  </a:lnTo>
                  <a:lnTo>
                    <a:pt x="2952" y="411"/>
                  </a:lnTo>
                  <a:lnTo>
                    <a:pt x="2789" y="248"/>
                  </a:lnTo>
                  <a:lnTo>
                    <a:pt x="2763" y="272"/>
                  </a:lnTo>
                  <a:cubicBezTo>
                    <a:pt x="2729" y="306"/>
                    <a:pt x="2684" y="324"/>
                    <a:pt x="2639" y="324"/>
                  </a:cubicBezTo>
                  <a:cubicBezTo>
                    <a:pt x="2593" y="324"/>
                    <a:pt x="2548" y="306"/>
                    <a:pt x="2514" y="272"/>
                  </a:cubicBezTo>
                  <a:lnTo>
                    <a:pt x="2427" y="187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43">
              <a:extLst>
                <a:ext uri="{FF2B5EF4-FFF2-40B4-BE49-F238E27FC236}">
                  <a16:creationId xmlns:a16="http://schemas.microsoft.com/office/drawing/2014/main" id="{C8E09CDE-4E8F-9854-6F5A-23238A098BCE}"/>
                </a:ext>
              </a:extLst>
            </p:cNvPr>
            <p:cNvSpPr/>
            <p:nvPr/>
          </p:nvSpPr>
          <p:spPr>
            <a:xfrm>
              <a:off x="6982155" y="5089207"/>
              <a:ext cx="256238" cy="174870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7" y="1"/>
                  </a:moveTo>
                  <a:lnTo>
                    <a:pt x="1" y="597"/>
                  </a:lnTo>
                  <a:lnTo>
                    <a:pt x="284" y="880"/>
                  </a:lnTo>
                  <a:cubicBezTo>
                    <a:pt x="347" y="852"/>
                    <a:pt x="415" y="838"/>
                    <a:pt x="482" y="838"/>
                  </a:cubicBezTo>
                  <a:cubicBezTo>
                    <a:pt x="550" y="838"/>
                    <a:pt x="618" y="852"/>
                    <a:pt x="681" y="880"/>
                  </a:cubicBezTo>
                  <a:lnTo>
                    <a:pt x="1291" y="270"/>
                  </a:lnTo>
                  <a:cubicBezTo>
                    <a:pt x="1085" y="111"/>
                    <a:pt x="842" y="22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43">
              <a:extLst>
                <a:ext uri="{FF2B5EF4-FFF2-40B4-BE49-F238E27FC236}">
                  <a16:creationId xmlns:a16="http://schemas.microsoft.com/office/drawing/2014/main" id="{63FA442B-EE41-FCF5-22D8-1855A77B4434}"/>
                </a:ext>
              </a:extLst>
            </p:cNvPr>
            <p:cNvSpPr/>
            <p:nvPr/>
          </p:nvSpPr>
          <p:spPr>
            <a:xfrm>
              <a:off x="6815035" y="5256534"/>
              <a:ext cx="174662" cy="256251"/>
            </a:xfrm>
            <a:custGeom>
              <a:avLst/>
              <a:gdLst/>
              <a:ahLst/>
              <a:cxnLst/>
              <a:rect l="l" t="t" r="r" b="b"/>
              <a:pathLst>
                <a:path w="880" h="1291" extrusionOk="0">
                  <a:moveTo>
                    <a:pt x="596" y="0"/>
                  </a:moveTo>
                  <a:lnTo>
                    <a:pt x="0" y="596"/>
                  </a:lnTo>
                  <a:cubicBezTo>
                    <a:pt x="21" y="842"/>
                    <a:pt x="111" y="1083"/>
                    <a:pt x="269" y="1290"/>
                  </a:cubicBezTo>
                  <a:lnTo>
                    <a:pt x="880" y="681"/>
                  </a:lnTo>
                  <a:cubicBezTo>
                    <a:pt x="823" y="554"/>
                    <a:pt x="823" y="409"/>
                    <a:pt x="880" y="283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43">
              <a:extLst>
                <a:ext uri="{FF2B5EF4-FFF2-40B4-BE49-F238E27FC236}">
                  <a16:creationId xmlns:a16="http://schemas.microsoft.com/office/drawing/2014/main" id="{DD92C527-C3A8-85CB-76E0-0AB714A66629}"/>
                </a:ext>
              </a:extLst>
            </p:cNvPr>
            <p:cNvSpPr/>
            <p:nvPr/>
          </p:nvSpPr>
          <p:spPr>
            <a:xfrm>
              <a:off x="6825951" y="6384352"/>
              <a:ext cx="672847" cy="413653"/>
            </a:xfrm>
            <a:custGeom>
              <a:avLst/>
              <a:gdLst/>
              <a:ahLst/>
              <a:cxnLst/>
              <a:rect l="l" t="t" r="r" b="b"/>
              <a:pathLst>
                <a:path w="3390" h="2084" extrusionOk="0">
                  <a:moveTo>
                    <a:pt x="2277" y="0"/>
                  </a:moveTo>
                  <a:lnTo>
                    <a:pt x="2256" y="21"/>
                  </a:lnTo>
                  <a:cubicBezTo>
                    <a:pt x="2089" y="189"/>
                    <a:pt x="1869" y="272"/>
                    <a:pt x="1650" y="272"/>
                  </a:cubicBezTo>
                  <a:cubicBezTo>
                    <a:pt x="1462" y="272"/>
                    <a:pt x="1274" y="211"/>
                    <a:pt x="1118" y="89"/>
                  </a:cubicBezTo>
                  <a:lnTo>
                    <a:pt x="0" y="1207"/>
                  </a:lnTo>
                  <a:lnTo>
                    <a:pt x="332" y="1539"/>
                  </a:lnTo>
                  <a:cubicBezTo>
                    <a:pt x="696" y="1902"/>
                    <a:pt x="1172" y="2083"/>
                    <a:pt x="1649" y="2083"/>
                  </a:cubicBezTo>
                  <a:cubicBezTo>
                    <a:pt x="2125" y="2083"/>
                    <a:pt x="2601" y="1902"/>
                    <a:pt x="2964" y="1539"/>
                  </a:cubicBezTo>
                  <a:lnTo>
                    <a:pt x="3390" y="1113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43">
              <a:extLst>
                <a:ext uri="{FF2B5EF4-FFF2-40B4-BE49-F238E27FC236}">
                  <a16:creationId xmlns:a16="http://schemas.microsoft.com/office/drawing/2014/main" id="{F54A724C-D943-8587-79A6-9A95A54D85FA}"/>
                </a:ext>
              </a:extLst>
            </p:cNvPr>
            <p:cNvSpPr/>
            <p:nvPr/>
          </p:nvSpPr>
          <p:spPr>
            <a:xfrm>
              <a:off x="7166345" y="5191628"/>
              <a:ext cx="169502" cy="236997"/>
            </a:xfrm>
            <a:custGeom>
              <a:avLst/>
              <a:gdLst/>
              <a:ahLst/>
              <a:cxnLst/>
              <a:rect l="l" t="t" r="r" b="b"/>
              <a:pathLst>
                <a:path w="854" h="1194" extrusionOk="0">
                  <a:moveTo>
                    <a:pt x="610" y="0"/>
                  </a:moveTo>
                  <a:lnTo>
                    <a:pt x="1" y="610"/>
                  </a:lnTo>
                  <a:cubicBezTo>
                    <a:pt x="56" y="736"/>
                    <a:pt x="56" y="881"/>
                    <a:pt x="1" y="1008"/>
                  </a:cubicBezTo>
                  <a:lnTo>
                    <a:pt x="187" y="1193"/>
                  </a:lnTo>
                  <a:lnTo>
                    <a:pt x="853" y="526"/>
                  </a:lnTo>
                  <a:cubicBezTo>
                    <a:pt x="813" y="339"/>
                    <a:pt x="732" y="16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43">
              <a:extLst>
                <a:ext uri="{FF2B5EF4-FFF2-40B4-BE49-F238E27FC236}">
                  <a16:creationId xmlns:a16="http://schemas.microsoft.com/office/drawing/2014/main" id="{CA7BA808-EDEC-4C5B-9E92-433B099925DE}"/>
                </a:ext>
              </a:extLst>
            </p:cNvPr>
            <p:cNvSpPr/>
            <p:nvPr/>
          </p:nvSpPr>
          <p:spPr>
            <a:xfrm>
              <a:off x="7380506" y="4831965"/>
              <a:ext cx="1679538" cy="1670690"/>
            </a:xfrm>
            <a:custGeom>
              <a:avLst/>
              <a:gdLst/>
              <a:ahLst/>
              <a:cxnLst/>
              <a:rect l="l" t="t" r="r" b="b"/>
              <a:pathLst>
                <a:path w="8462" h="8417" extrusionOk="0">
                  <a:moveTo>
                    <a:pt x="7304" y="1"/>
                  </a:moveTo>
                  <a:lnTo>
                    <a:pt x="1255" y="6052"/>
                  </a:lnTo>
                  <a:lnTo>
                    <a:pt x="1" y="7304"/>
                  </a:lnTo>
                  <a:lnTo>
                    <a:pt x="1113" y="8416"/>
                  </a:lnTo>
                  <a:lnTo>
                    <a:pt x="2367" y="7162"/>
                  </a:lnTo>
                  <a:lnTo>
                    <a:pt x="8462" y="1069"/>
                  </a:lnTo>
                  <a:cubicBezTo>
                    <a:pt x="8188" y="977"/>
                    <a:pt x="7930" y="824"/>
                    <a:pt x="7713" y="607"/>
                  </a:cubicBezTo>
                  <a:cubicBezTo>
                    <a:pt x="7534" y="428"/>
                    <a:pt x="7398" y="221"/>
                    <a:pt x="7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43">
              <a:extLst>
                <a:ext uri="{FF2B5EF4-FFF2-40B4-BE49-F238E27FC236}">
                  <a16:creationId xmlns:a16="http://schemas.microsoft.com/office/drawing/2014/main" id="{480F0678-7C90-4F01-2AAA-78A33CFC48B2}"/>
                </a:ext>
              </a:extLst>
            </p:cNvPr>
            <p:cNvSpPr/>
            <p:nvPr/>
          </p:nvSpPr>
          <p:spPr>
            <a:xfrm>
              <a:off x="6574675" y="6413530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8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43">
              <a:extLst>
                <a:ext uri="{FF2B5EF4-FFF2-40B4-BE49-F238E27FC236}">
                  <a16:creationId xmlns:a16="http://schemas.microsoft.com/office/drawing/2014/main" id="{9D8AC3A4-7DCD-E206-FB31-856BF98BB249}"/>
                </a:ext>
              </a:extLst>
            </p:cNvPr>
            <p:cNvSpPr/>
            <p:nvPr/>
          </p:nvSpPr>
          <p:spPr>
            <a:xfrm>
              <a:off x="6786057" y="6605072"/>
              <a:ext cx="753232" cy="249105"/>
            </a:xfrm>
            <a:custGeom>
              <a:avLst/>
              <a:gdLst/>
              <a:ahLst/>
              <a:cxnLst/>
              <a:rect l="l" t="t" r="r" b="b"/>
              <a:pathLst>
                <a:path w="3795" h="1255" extrusionOk="0">
                  <a:moveTo>
                    <a:pt x="3592" y="1"/>
                  </a:moveTo>
                  <a:lnTo>
                    <a:pt x="3165" y="427"/>
                  </a:lnTo>
                  <a:cubicBezTo>
                    <a:pt x="2802" y="790"/>
                    <a:pt x="2326" y="971"/>
                    <a:pt x="1850" y="971"/>
                  </a:cubicBezTo>
                  <a:cubicBezTo>
                    <a:pt x="1374" y="971"/>
                    <a:pt x="898" y="790"/>
                    <a:pt x="535" y="427"/>
                  </a:cubicBezTo>
                  <a:lnTo>
                    <a:pt x="202" y="95"/>
                  </a:lnTo>
                  <a:lnTo>
                    <a:pt x="1" y="296"/>
                  </a:lnTo>
                  <a:lnTo>
                    <a:pt x="333" y="628"/>
                  </a:lnTo>
                  <a:cubicBezTo>
                    <a:pt x="751" y="1046"/>
                    <a:pt x="1301" y="1255"/>
                    <a:pt x="1851" y="1255"/>
                  </a:cubicBezTo>
                  <a:cubicBezTo>
                    <a:pt x="2401" y="1255"/>
                    <a:pt x="2951" y="1046"/>
                    <a:pt x="3368" y="628"/>
                  </a:cubicBezTo>
                  <a:lnTo>
                    <a:pt x="3794" y="203"/>
                  </a:lnTo>
                  <a:lnTo>
                    <a:pt x="3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43">
              <a:extLst>
                <a:ext uri="{FF2B5EF4-FFF2-40B4-BE49-F238E27FC236}">
                  <a16:creationId xmlns:a16="http://schemas.microsoft.com/office/drawing/2014/main" id="{B01A5D18-EA59-7248-7E9F-05D1DB23E21A}"/>
                </a:ext>
              </a:extLst>
            </p:cNvPr>
            <p:cNvSpPr/>
            <p:nvPr/>
          </p:nvSpPr>
          <p:spPr>
            <a:xfrm>
              <a:off x="7134588" y="3166041"/>
              <a:ext cx="1523334" cy="1824322"/>
            </a:xfrm>
            <a:custGeom>
              <a:avLst/>
              <a:gdLst/>
              <a:ahLst/>
              <a:cxnLst/>
              <a:rect l="l" t="t" r="r" b="b"/>
              <a:pathLst>
                <a:path w="7675" h="9191" extrusionOk="0">
                  <a:moveTo>
                    <a:pt x="1723" y="6108"/>
                  </a:moveTo>
                  <a:lnTo>
                    <a:pt x="1808" y="6194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1723" y="6108"/>
                  </a:lnTo>
                  <a:close/>
                  <a:moveTo>
                    <a:pt x="7455" y="0"/>
                  </a:moveTo>
                  <a:lnTo>
                    <a:pt x="6706" y="750"/>
                  </a:lnTo>
                  <a:cubicBezTo>
                    <a:pt x="6483" y="974"/>
                    <a:pt x="6483" y="1337"/>
                    <a:pt x="6706" y="1561"/>
                  </a:cubicBezTo>
                  <a:lnTo>
                    <a:pt x="7130" y="1986"/>
                  </a:lnTo>
                  <a:lnTo>
                    <a:pt x="6221" y="2895"/>
                  </a:lnTo>
                  <a:lnTo>
                    <a:pt x="5953" y="3163"/>
                  </a:lnTo>
                  <a:lnTo>
                    <a:pt x="5530" y="2740"/>
                  </a:lnTo>
                  <a:cubicBezTo>
                    <a:pt x="5419" y="2629"/>
                    <a:pt x="5272" y="2573"/>
                    <a:pt x="5125" y="2573"/>
                  </a:cubicBezTo>
                  <a:cubicBezTo>
                    <a:pt x="4978" y="2573"/>
                    <a:pt x="4831" y="2629"/>
                    <a:pt x="4719" y="2740"/>
                  </a:cubicBezTo>
                  <a:lnTo>
                    <a:pt x="3965" y="3494"/>
                  </a:lnTo>
                  <a:lnTo>
                    <a:pt x="4100" y="3628"/>
                  </a:lnTo>
                  <a:lnTo>
                    <a:pt x="4854" y="2874"/>
                  </a:lnTo>
                  <a:cubicBezTo>
                    <a:pt x="4928" y="2800"/>
                    <a:pt x="5026" y="2762"/>
                    <a:pt x="5124" y="2762"/>
                  </a:cubicBezTo>
                  <a:cubicBezTo>
                    <a:pt x="5222" y="2762"/>
                    <a:pt x="5319" y="2800"/>
                    <a:pt x="5394" y="2874"/>
                  </a:cubicBezTo>
                  <a:lnTo>
                    <a:pt x="5817" y="3298"/>
                  </a:lnTo>
                  <a:lnTo>
                    <a:pt x="4174" y="4941"/>
                  </a:lnTo>
                  <a:lnTo>
                    <a:pt x="3617" y="4385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2365" y="6750"/>
                  </a:lnTo>
                  <a:lnTo>
                    <a:pt x="1" y="9114"/>
                  </a:lnTo>
                  <a:cubicBezTo>
                    <a:pt x="111" y="9130"/>
                    <a:pt x="221" y="9156"/>
                    <a:pt x="328" y="9191"/>
                  </a:cubicBezTo>
                  <a:lnTo>
                    <a:pt x="2566" y="6952"/>
                  </a:lnTo>
                  <a:lnTo>
                    <a:pt x="2753" y="7139"/>
                  </a:lnTo>
                  <a:lnTo>
                    <a:pt x="4562" y="5330"/>
                  </a:lnTo>
                  <a:lnTo>
                    <a:pt x="4375" y="5143"/>
                  </a:lnTo>
                  <a:lnTo>
                    <a:pt x="6346" y="3172"/>
                  </a:lnTo>
                  <a:lnTo>
                    <a:pt x="7675" y="1844"/>
                  </a:lnTo>
                  <a:lnTo>
                    <a:pt x="7472" y="1642"/>
                  </a:lnTo>
                  <a:lnTo>
                    <a:pt x="7265" y="1850"/>
                  </a:lnTo>
                  <a:lnTo>
                    <a:pt x="6840" y="1426"/>
                  </a:lnTo>
                  <a:cubicBezTo>
                    <a:pt x="6691" y="1276"/>
                    <a:pt x="6691" y="1034"/>
                    <a:pt x="6840" y="885"/>
                  </a:cubicBezTo>
                  <a:lnTo>
                    <a:pt x="7590" y="135"/>
                  </a:lnTo>
                  <a:lnTo>
                    <a:pt x="74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43">
              <a:extLst>
                <a:ext uri="{FF2B5EF4-FFF2-40B4-BE49-F238E27FC236}">
                  <a16:creationId xmlns:a16="http://schemas.microsoft.com/office/drawing/2014/main" id="{EAB0A8E0-41AD-FED1-00FC-FDFF9C17F09B}"/>
                </a:ext>
              </a:extLst>
            </p:cNvPr>
            <p:cNvSpPr/>
            <p:nvPr/>
          </p:nvSpPr>
          <p:spPr>
            <a:xfrm>
              <a:off x="7242760" y="6246600"/>
              <a:ext cx="373341" cy="373161"/>
            </a:xfrm>
            <a:custGeom>
              <a:avLst/>
              <a:gdLst/>
              <a:ahLst/>
              <a:cxnLst/>
              <a:rect l="l" t="t" r="r" b="b"/>
              <a:pathLst>
                <a:path w="1881" h="1880" extrusionOk="0">
                  <a:moveTo>
                    <a:pt x="93" y="0"/>
                  </a:moveTo>
                  <a:lnTo>
                    <a:pt x="66" y="27"/>
                  </a:lnTo>
                  <a:lnTo>
                    <a:pt x="34" y="59"/>
                  </a:lnTo>
                  <a:lnTo>
                    <a:pt x="3" y="90"/>
                  </a:lnTo>
                  <a:lnTo>
                    <a:pt x="1" y="92"/>
                  </a:lnTo>
                  <a:lnTo>
                    <a:pt x="1788" y="1880"/>
                  </a:lnTo>
                  <a:lnTo>
                    <a:pt x="1880" y="178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43">
              <a:extLst>
                <a:ext uri="{FF2B5EF4-FFF2-40B4-BE49-F238E27FC236}">
                  <a16:creationId xmlns:a16="http://schemas.microsoft.com/office/drawing/2014/main" id="{CB4218FA-FCBF-2A16-176A-57A3523028D5}"/>
                </a:ext>
              </a:extLst>
            </p:cNvPr>
            <p:cNvSpPr/>
            <p:nvPr/>
          </p:nvSpPr>
          <p:spPr>
            <a:xfrm>
              <a:off x="7577200" y="6673154"/>
              <a:ext cx="6550" cy="79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3" y="1"/>
                  </a:moveTo>
                  <a:cubicBezTo>
                    <a:pt x="24" y="2"/>
                    <a:pt x="16" y="3"/>
                    <a:pt x="9" y="3"/>
                  </a:cubicBezTo>
                  <a:lnTo>
                    <a:pt x="9" y="3"/>
                  </a:lnTo>
                  <a:cubicBezTo>
                    <a:pt x="6" y="3"/>
                    <a:pt x="3" y="3"/>
                    <a:pt x="0" y="3"/>
                  </a:cubicBezTo>
                  <a:lnTo>
                    <a:pt x="0" y="3"/>
                  </a:lnTo>
                  <a:cubicBezTo>
                    <a:pt x="3" y="3"/>
                    <a:pt x="6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3"/>
                  </a:lnTo>
                  <a:cubicBezTo>
                    <a:pt x="9" y="3"/>
                    <a:pt x="9" y="3"/>
                    <a:pt x="9" y="3"/>
                  </a:cubicBezTo>
                  <a:cubicBezTo>
                    <a:pt x="17" y="3"/>
                    <a:pt x="25" y="2"/>
                    <a:pt x="3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43">
              <a:extLst>
                <a:ext uri="{FF2B5EF4-FFF2-40B4-BE49-F238E27FC236}">
                  <a16:creationId xmlns:a16="http://schemas.microsoft.com/office/drawing/2014/main" id="{3B04847C-C9D0-A02F-E36D-1C685D741A2A}"/>
                </a:ext>
              </a:extLst>
            </p:cNvPr>
            <p:cNvSpPr/>
            <p:nvPr/>
          </p:nvSpPr>
          <p:spPr>
            <a:xfrm>
              <a:off x="7567474" y="6671170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"/>
                    <a:pt x="28" y="11"/>
                    <a:pt x="43" y="13"/>
                  </a:cubicBezTo>
                  <a:cubicBezTo>
                    <a:pt x="28" y="10"/>
                    <a:pt x="15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43">
              <a:extLst>
                <a:ext uri="{FF2B5EF4-FFF2-40B4-BE49-F238E27FC236}">
                  <a16:creationId xmlns:a16="http://schemas.microsoft.com/office/drawing/2014/main" id="{14E8CAA4-5233-E9AC-8A72-B49BA537BD36}"/>
                </a:ext>
              </a:extLst>
            </p:cNvPr>
            <p:cNvSpPr/>
            <p:nvPr/>
          </p:nvSpPr>
          <p:spPr>
            <a:xfrm>
              <a:off x="7188774" y="6280145"/>
              <a:ext cx="198" cy="79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43">
              <a:extLst>
                <a:ext uri="{FF2B5EF4-FFF2-40B4-BE49-F238E27FC236}">
                  <a16:creationId xmlns:a16="http://schemas.microsoft.com/office/drawing/2014/main" id="{7C6F2275-0417-2704-4474-83DFEC2700BB}"/>
                </a:ext>
              </a:extLst>
            </p:cNvPr>
            <p:cNvSpPr/>
            <p:nvPr/>
          </p:nvSpPr>
          <p:spPr>
            <a:xfrm>
              <a:off x="7589903" y="6671566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2" y="0"/>
                    <a:pt x="2" y="0"/>
                    <a:pt x="0" y="1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43">
              <a:extLst>
                <a:ext uri="{FF2B5EF4-FFF2-40B4-BE49-F238E27FC236}">
                  <a16:creationId xmlns:a16="http://schemas.microsoft.com/office/drawing/2014/main" id="{4B17CF95-1B35-FD4F-3792-E21D9C340838}"/>
                </a:ext>
              </a:extLst>
            </p:cNvPr>
            <p:cNvSpPr/>
            <p:nvPr/>
          </p:nvSpPr>
          <p:spPr>
            <a:xfrm>
              <a:off x="7593674" y="6669780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43">
              <a:extLst>
                <a:ext uri="{FF2B5EF4-FFF2-40B4-BE49-F238E27FC236}">
                  <a16:creationId xmlns:a16="http://schemas.microsoft.com/office/drawing/2014/main" id="{260985A4-4124-18AD-AC1A-9948D5845EB0}"/>
                </a:ext>
              </a:extLst>
            </p:cNvPr>
            <p:cNvSpPr/>
            <p:nvPr/>
          </p:nvSpPr>
          <p:spPr>
            <a:xfrm>
              <a:off x="7669890" y="6584628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43">
              <a:extLst>
                <a:ext uri="{FF2B5EF4-FFF2-40B4-BE49-F238E27FC236}">
                  <a16:creationId xmlns:a16="http://schemas.microsoft.com/office/drawing/2014/main" id="{849E3D4F-5632-85E5-B50E-12A6BF78A3CD}"/>
                </a:ext>
              </a:extLst>
            </p:cNvPr>
            <p:cNvSpPr/>
            <p:nvPr/>
          </p:nvSpPr>
          <p:spPr>
            <a:xfrm>
              <a:off x="7669890" y="658720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43">
              <a:extLst>
                <a:ext uri="{FF2B5EF4-FFF2-40B4-BE49-F238E27FC236}">
                  <a16:creationId xmlns:a16="http://schemas.microsoft.com/office/drawing/2014/main" id="{A01566A4-EA3E-CA6A-3D2D-4C9EC679840A}"/>
                </a:ext>
              </a:extLst>
            </p:cNvPr>
            <p:cNvSpPr/>
            <p:nvPr/>
          </p:nvSpPr>
          <p:spPr>
            <a:xfrm>
              <a:off x="7668104" y="6573513"/>
              <a:ext cx="794" cy="1985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1" y="1"/>
                  </a:moveTo>
                  <a:cubicBezTo>
                    <a:pt x="2" y="4"/>
                    <a:pt x="2" y="6"/>
                    <a:pt x="4" y="9"/>
                  </a:cubicBezTo>
                  <a:cubicBezTo>
                    <a:pt x="4" y="6"/>
                    <a:pt x="2" y="4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43">
              <a:extLst>
                <a:ext uri="{FF2B5EF4-FFF2-40B4-BE49-F238E27FC236}">
                  <a16:creationId xmlns:a16="http://schemas.microsoft.com/office/drawing/2014/main" id="{3378B2BD-C7C9-7F28-1F02-7555EA6A8CAD}"/>
                </a:ext>
              </a:extLst>
            </p:cNvPr>
            <p:cNvSpPr/>
            <p:nvPr/>
          </p:nvSpPr>
          <p:spPr>
            <a:xfrm>
              <a:off x="7668898" y="6575498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2" y="9"/>
                    <a:pt x="3" y="16"/>
                    <a:pt x="5" y="21"/>
                  </a:cubicBezTo>
                  <a:cubicBezTo>
                    <a:pt x="5" y="16"/>
                    <a:pt x="3" y="11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43">
              <a:extLst>
                <a:ext uri="{FF2B5EF4-FFF2-40B4-BE49-F238E27FC236}">
                  <a16:creationId xmlns:a16="http://schemas.microsoft.com/office/drawing/2014/main" id="{CC492634-4877-DEFD-D8E4-EB1200C454E3}"/>
                </a:ext>
              </a:extLst>
            </p:cNvPr>
            <p:cNvSpPr/>
            <p:nvPr/>
          </p:nvSpPr>
          <p:spPr>
            <a:xfrm>
              <a:off x="7661554" y="6562596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3" y="3"/>
                    <a:pt x="6" y="7"/>
                    <a:pt x="8" y="9"/>
                  </a:cubicBezTo>
                  <a:cubicBezTo>
                    <a:pt x="6" y="6"/>
                    <a:pt x="3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43">
              <a:extLst>
                <a:ext uri="{FF2B5EF4-FFF2-40B4-BE49-F238E27FC236}">
                  <a16:creationId xmlns:a16="http://schemas.microsoft.com/office/drawing/2014/main" id="{2A98188F-B009-8AE9-DB29-F40C31820E54}"/>
                </a:ext>
              </a:extLst>
            </p:cNvPr>
            <p:cNvSpPr/>
            <p:nvPr/>
          </p:nvSpPr>
          <p:spPr>
            <a:xfrm>
              <a:off x="7665127" y="6597927"/>
              <a:ext cx="992" cy="992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cubicBezTo>
                    <a:pt x="3" y="2"/>
                    <a:pt x="3" y="3"/>
                    <a:pt x="1" y="4"/>
                  </a:cubicBezTo>
                  <a:cubicBezTo>
                    <a:pt x="3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43">
              <a:extLst>
                <a:ext uri="{FF2B5EF4-FFF2-40B4-BE49-F238E27FC236}">
                  <a16:creationId xmlns:a16="http://schemas.microsoft.com/office/drawing/2014/main" id="{385B1AE4-B137-6E18-693F-47974E7F4F39}"/>
                </a:ext>
              </a:extLst>
            </p:cNvPr>
            <p:cNvSpPr/>
            <p:nvPr/>
          </p:nvSpPr>
          <p:spPr>
            <a:xfrm>
              <a:off x="7666913" y="6595148"/>
              <a:ext cx="595" cy="1389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cubicBezTo>
                    <a:pt x="1" y="2"/>
                    <a:pt x="0" y="3"/>
                    <a:pt x="0" y="7"/>
                  </a:cubicBezTo>
                  <a:cubicBezTo>
                    <a:pt x="0" y="6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43">
              <a:extLst>
                <a:ext uri="{FF2B5EF4-FFF2-40B4-BE49-F238E27FC236}">
                  <a16:creationId xmlns:a16="http://schemas.microsoft.com/office/drawing/2014/main" id="{7A7841B4-75AA-79EC-5695-BA0CCB5C217D}"/>
                </a:ext>
              </a:extLst>
            </p:cNvPr>
            <p:cNvSpPr/>
            <p:nvPr/>
          </p:nvSpPr>
          <p:spPr>
            <a:xfrm>
              <a:off x="7667707" y="6590583"/>
              <a:ext cx="1389" cy="4168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7" y="0"/>
                  </a:moveTo>
                  <a:cubicBezTo>
                    <a:pt x="6" y="4"/>
                    <a:pt x="4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3" y="14"/>
                  </a:lnTo>
                  <a:cubicBezTo>
                    <a:pt x="4" y="10"/>
                    <a:pt x="6" y="5"/>
                    <a:pt x="7" y="0"/>
                  </a:cubicBezTo>
                  <a:close/>
                  <a:moveTo>
                    <a:pt x="3" y="14"/>
                  </a:moveTo>
                  <a:lnTo>
                    <a:pt x="3" y="14"/>
                  </a:lnTo>
                  <a:cubicBezTo>
                    <a:pt x="2" y="16"/>
                    <a:pt x="1" y="18"/>
                    <a:pt x="1" y="20"/>
                  </a:cubicBezTo>
                  <a:cubicBezTo>
                    <a:pt x="2" y="18"/>
                    <a:pt x="3" y="16"/>
                    <a:pt x="3" y="1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43">
              <a:extLst>
                <a:ext uri="{FF2B5EF4-FFF2-40B4-BE49-F238E27FC236}">
                  <a16:creationId xmlns:a16="http://schemas.microsoft.com/office/drawing/2014/main" id="{499DDA51-2D69-193E-7461-6F4065B583E6}"/>
                </a:ext>
              </a:extLst>
            </p:cNvPr>
            <p:cNvSpPr/>
            <p:nvPr/>
          </p:nvSpPr>
          <p:spPr>
            <a:xfrm>
              <a:off x="7272731" y="6192413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1" y="5"/>
                  </a:moveTo>
                  <a:cubicBezTo>
                    <a:pt x="15" y="1"/>
                    <a:pt x="29" y="0"/>
                    <a:pt x="43" y="1"/>
                  </a:cubicBezTo>
                  <a:cubicBezTo>
                    <a:pt x="29" y="0"/>
                    <a:pt x="15" y="1"/>
                    <a:pt x="1" y="5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43">
              <a:extLst>
                <a:ext uri="{FF2B5EF4-FFF2-40B4-BE49-F238E27FC236}">
                  <a16:creationId xmlns:a16="http://schemas.microsoft.com/office/drawing/2014/main" id="{9BA905D1-B938-884D-3FCF-A9330DBF2337}"/>
                </a:ext>
              </a:extLst>
            </p:cNvPr>
            <p:cNvSpPr/>
            <p:nvPr/>
          </p:nvSpPr>
          <p:spPr>
            <a:xfrm>
              <a:off x="7263204" y="6166013"/>
              <a:ext cx="59544" cy="55180"/>
            </a:xfrm>
            <a:custGeom>
              <a:avLst/>
              <a:gdLst/>
              <a:ahLst/>
              <a:cxnLst/>
              <a:rect l="l" t="t" r="r" b="b"/>
              <a:pathLst>
                <a:path w="300" h="278" extrusionOk="0">
                  <a:moveTo>
                    <a:pt x="33" y="0"/>
                  </a:moveTo>
                  <a:lnTo>
                    <a:pt x="0" y="33"/>
                  </a:lnTo>
                  <a:lnTo>
                    <a:pt x="101" y="134"/>
                  </a:lnTo>
                  <a:lnTo>
                    <a:pt x="99" y="134"/>
                  </a:lnTo>
                  <a:cubicBezTo>
                    <a:pt x="114" y="135"/>
                    <a:pt x="127" y="140"/>
                    <a:pt x="140" y="145"/>
                  </a:cubicBezTo>
                  <a:cubicBezTo>
                    <a:pt x="143" y="146"/>
                    <a:pt x="144" y="148"/>
                    <a:pt x="146" y="148"/>
                  </a:cubicBezTo>
                  <a:cubicBezTo>
                    <a:pt x="158" y="154"/>
                    <a:pt x="172" y="164"/>
                    <a:pt x="184" y="174"/>
                  </a:cubicBezTo>
                  <a:lnTo>
                    <a:pt x="288" y="278"/>
                  </a:lnTo>
                  <a:lnTo>
                    <a:pt x="300" y="2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43">
              <a:extLst>
                <a:ext uri="{FF2B5EF4-FFF2-40B4-BE49-F238E27FC236}">
                  <a16:creationId xmlns:a16="http://schemas.microsoft.com/office/drawing/2014/main" id="{C289922C-A213-219D-AB5F-A0B534E0BB93}"/>
                </a:ext>
              </a:extLst>
            </p:cNvPr>
            <p:cNvSpPr/>
            <p:nvPr/>
          </p:nvSpPr>
          <p:spPr>
            <a:xfrm>
              <a:off x="6526444" y="5531045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4"/>
                  </a:lnTo>
                  <a:lnTo>
                    <a:pt x="1789" y="1881"/>
                  </a:lnTo>
                  <a:lnTo>
                    <a:pt x="1880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43">
              <a:extLst>
                <a:ext uri="{FF2B5EF4-FFF2-40B4-BE49-F238E27FC236}">
                  <a16:creationId xmlns:a16="http://schemas.microsoft.com/office/drawing/2014/main" id="{FD703E93-D8D3-A3C4-0F3B-0D3806CE3185}"/>
                </a:ext>
              </a:extLst>
            </p:cNvPr>
            <p:cNvSpPr/>
            <p:nvPr/>
          </p:nvSpPr>
          <p:spPr>
            <a:xfrm>
              <a:off x="6861479" y="5956805"/>
              <a:ext cx="8932" cy="992"/>
            </a:xfrm>
            <a:custGeom>
              <a:avLst/>
              <a:gdLst/>
              <a:ahLst/>
              <a:cxnLst/>
              <a:rect l="l" t="t" r="r" b="b"/>
              <a:pathLst>
                <a:path w="45" h="5" extrusionOk="0">
                  <a:moveTo>
                    <a:pt x="45" y="1"/>
                  </a:moveTo>
                  <a:lnTo>
                    <a:pt x="45" y="1"/>
                  </a:lnTo>
                  <a:cubicBezTo>
                    <a:pt x="36" y="3"/>
                    <a:pt x="27" y="4"/>
                    <a:pt x="19" y="4"/>
                  </a:cubicBezTo>
                  <a:cubicBezTo>
                    <a:pt x="13" y="4"/>
                    <a:pt x="7" y="4"/>
                    <a:pt x="0" y="3"/>
                  </a:cubicBezTo>
                  <a:lnTo>
                    <a:pt x="0" y="3"/>
                  </a:lnTo>
                  <a:cubicBezTo>
                    <a:pt x="6" y="4"/>
                    <a:pt x="12" y="5"/>
                    <a:pt x="17" y="5"/>
                  </a:cubicBezTo>
                  <a:cubicBezTo>
                    <a:pt x="26" y="5"/>
                    <a:pt x="36" y="3"/>
                    <a:pt x="4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43">
              <a:extLst>
                <a:ext uri="{FF2B5EF4-FFF2-40B4-BE49-F238E27FC236}">
                  <a16:creationId xmlns:a16="http://schemas.microsoft.com/office/drawing/2014/main" id="{A1AF2EA1-99BD-40FA-C723-8AA12CF672DD}"/>
                </a:ext>
              </a:extLst>
            </p:cNvPr>
            <p:cNvSpPr/>
            <p:nvPr/>
          </p:nvSpPr>
          <p:spPr>
            <a:xfrm>
              <a:off x="6472854" y="556042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1" y="15"/>
                    <a:pt x="0" y="30"/>
                    <a:pt x="1" y="43"/>
                  </a:cubicBezTo>
                  <a:cubicBezTo>
                    <a:pt x="0" y="30"/>
                    <a:pt x="1" y="15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43">
              <a:extLst>
                <a:ext uri="{FF2B5EF4-FFF2-40B4-BE49-F238E27FC236}">
                  <a16:creationId xmlns:a16="http://schemas.microsoft.com/office/drawing/2014/main" id="{D0EC2517-3DEA-2E3E-FA86-36CB9B98D516}"/>
                </a:ext>
              </a:extLst>
            </p:cNvPr>
            <p:cNvSpPr/>
            <p:nvPr/>
          </p:nvSpPr>
          <p:spPr>
            <a:xfrm>
              <a:off x="6473847" y="5551092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8" y="0"/>
                  </a:moveTo>
                  <a:cubicBezTo>
                    <a:pt x="10" y="14"/>
                    <a:pt x="5" y="28"/>
                    <a:pt x="0" y="42"/>
                  </a:cubicBezTo>
                  <a:cubicBezTo>
                    <a:pt x="5" y="28"/>
                    <a:pt x="11" y="1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43">
              <a:extLst>
                <a:ext uri="{FF2B5EF4-FFF2-40B4-BE49-F238E27FC236}">
                  <a16:creationId xmlns:a16="http://schemas.microsoft.com/office/drawing/2014/main" id="{C0295B25-CCD1-49D3-C9E7-B549C6196D13}"/>
                </a:ext>
              </a:extLst>
            </p:cNvPr>
            <p:cNvSpPr/>
            <p:nvPr/>
          </p:nvSpPr>
          <p:spPr>
            <a:xfrm>
              <a:off x="6851555" y="5955217"/>
              <a:ext cx="4764" cy="1786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1" y="0"/>
                  </a:moveTo>
                  <a:cubicBezTo>
                    <a:pt x="7" y="4"/>
                    <a:pt x="16" y="6"/>
                    <a:pt x="23" y="9"/>
                  </a:cubicBezTo>
                  <a:cubicBezTo>
                    <a:pt x="16" y="6"/>
                    <a:pt x="8" y="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43">
              <a:extLst>
                <a:ext uri="{FF2B5EF4-FFF2-40B4-BE49-F238E27FC236}">
                  <a16:creationId xmlns:a16="http://schemas.microsoft.com/office/drawing/2014/main" id="{14456FFE-2094-641B-CCD9-D9D658750924}"/>
                </a:ext>
              </a:extLst>
            </p:cNvPr>
            <p:cNvSpPr/>
            <p:nvPr/>
          </p:nvSpPr>
          <p:spPr>
            <a:xfrm>
              <a:off x="6873983" y="5955614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43">
              <a:extLst>
                <a:ext uri="{FF2B5EF4-FFF2-40B4-BE49-F238E27FC236}">
                  <a16:creationId xmlns:a16="http://schemas.microsoft.com/office/drawing/2014/main" id="{BE1B2C14-B664-F1E3-6008-08157B10D923}"/>
                </a:ext>
              </a:extLst>
            </p:cNvPr>
            <p:cNvSpPr/>
            <p:nvPr/>
          </p:nvSpPr>
          <p:spPr>
            <a:xfrm>
              <a:off x="6877556" y="5953828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43">
              <a:extLst>
                <a:ext uri="{FF2B5EF4-FFF2-40B4-BE49-F238E27FC236}">
                  <a16:creationId xmlns:a16="http://schemas.microsoft.com/office/drawing/2014/main" id="{5EAC88CC-E422-DCA3-1BE3-46C94AFF1BA2}"/>
                </a:ext>
              </a:extLst>
            </p:cNvPr>
            <p:cNvSpPr/>
            <p:nvPr/>
          </p:nvSpPr>
          <p:spPr>
            <a:xfrm>
              <a:off x="6558995" y="5476460"/>
              <a:ext cx="6550" cy="397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cubicBezTo>
                    <a:pt x="11" y="1"/>
                    <a:pt x="22" y="1"/>
                    <a:pt x="32" y="1"/>
                  </a:cubicBezTo>
                  <a:cubicBezTo>
                    <a:pt x="29" y="0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43">
              <a:extLst>
                <a:ext uri="{FF2B5EF4-FFF2-40B4-BE49-F238E27FC236}">
                  <a16:creationId xmlns:a16="http://schemas.microsoft.com/office/drawing/2014/main" id="{3579C378-3743-BB91-278A-0A68F35AC48F}"/>
                </a:ext>
              </a:extLst>
            </p:cNvPr>
            <p:cNvSpPr/>
            <p:nvPr/>
          </p:nvSpPr>
          <p:spPr>
            <a:xfrm>
              <a:off x="6566934" y="5476659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2"/>
                    <a:pt x="28" y="6"/>
                    <a:pt x="43" y="12"/>
                  </a:cubicBezTo>
                  <a:cubicBezTo>
                    <a:pt x="29" y="6"/>
                    <a:pt x="15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3">
              <a:extLst>
                <a:ext uri="{FF2B5EF4-FFF2-40B4-BE49-F238E27FC236}">
                  <a16:creationId xmlns:a16="http://schemas.microsoft.com/office/drawing/2014/main" id="{0CD1B968-961E-FCB9-09D0-93FC1D33852A}"/>
                </a:ext>
              </a:extLst>
            </p:cNvPr>
            <p:cNvSpPr/>
            <p:nvPr/>
          </p:nvSpPr>
          <p:spPr>
            <a:xfrm>
              <a:off x="6576461" y="5479636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0" y="1"/>
                  </a:moveTo>
                  <a:cubicBezTo>
                    <a:pt x="13" y="7"/>
                    <a:pt x="26" y="16"/>
                    <a:pt x="38" y="27"/>
                  </a:cubicBezTo>
                  <a:cubicBezTo>
                    <a:pt x="26" y="15"/>
                    <a:pt x="1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3">
              <a:extLst>
                <a:ext uri="{FF2B5EF4-FFF2-40B4-BE49-F238E27FC236}">
                  <a16:creationId xmlns:a16="http://schemas.microsoft.com/office/drawing/2014/main" id="{4E58ABAD-1C3E-CD01-807A-39429B30C3B7}"/>
                </a:ext>
              </a:extLst>
            </p:cNvPr>
            <p:cNvSpPr/>
            <p:nvPr/>
          </p:nvSpPr>
          <p:spPr>
            <a:xfrm>
              <a:off x="6951391" y="5855377"/>
              <a:ext cx="2183" cy="6550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" y="1"/>
                  </a:moveTo>
                  <a:cubicBezTo>
                    <a:pt x="5" y="11"/>
                    <a:pt x="8" y="22"/>
                    <a:pt x="10" y="32"/>
                  </a:cubicBezTo>
                  <a:cubicBezTo>
                    <a:pt x="9" y="22"/>
                    <a:pt x="5" y="1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3">
              <a:extLst>
                <a:ext uri="{FF2B5EF4-FFF2-40B4-BE49-F238E27FC236}">
                  <a16:creationId xmlns:a16="http://schemas.microsoft.com/office/drawing/2014/main" id="{8413F667-098A-6F2A-883E-C6D1B3E24D9C}"/>
                </a:ext>
              </a:extLst>
            </p:cNvPr>
            <p:cNvSpPr/>
            <p:nvPr/>
          </p:nvSpPr>
          <p:spPr>
            <a:xfrm>
              <a:off x="6953971" y="586768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3">
              <a:extLst>
                <a:ext uri="{FF2B5EF4-FFF2-40B4-BE49-F238E27FC236}">
                  <a16:creationId xmlns:a16="http://schemas.microsoft.com/office/drawing/2014/main" id="{7A0194EF-414F-B45A-1834-A892CB3BE625}"/>
                </a:ext>
              </a:extLst>
            </p:cNvPr>
            <p:cNvSpPr/>
            <p:nvPr/>
          </p:nvSpPr>
          <p:spPr>
            <a:xfrm>
              <a:off x="6950001" y="5881379"/>
              <a:ext cx="595" cy="794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3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3">
              <a:extLst>
                <a:ext uri="{FF2B5EF4-FFF2-40B4-BE49-F238E27FC236}">
                  <a16:creationId xmlns:a16="http://schemas.microsoft.com/office/drawing/2014/main" id="{3CB99E89-125B-9FC7-72B1-EFE5AC58B417}"/>
                </a:ext>
              </a:extLst>
            </p:cNvPr>
            <p:cNvSpPr/>
            <p:nvPr/>
          </p:nvSpPr>
          <p:spPr>
            <a:xfrm>
              <a:off x="6951986" y="5877806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3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3">
              <a:extLst>
                <a:ext uri="{FF2B5EF4-FFF2-40B4-BE49-F238E27FC236}">
                  <a16:creationId xmlns:a16="http://schemas.microsoft.com/office/drawing/2014/main" id="{8403D183-592B-6A95-D3E2-9F34B5B684A9}"/>
                </a:ext>
              </a:extLst>
            </p:cNvPr>
            <p:cNvSpPr/>
            <p:nvPr/>
          </p:nvSpPr>
          <p:spPr>
            <a:xfrm>
              <a:off x="6552246" y="5478644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3">
              <a:extLst>
                <a:ext uri="{FF2B5EF4-FFF2-40B4-BE49-F238E27FC236}">
                  <a16:creationId xmlns:a16="http://schemas.microsoft.com/office/drawing/2014/main" id="{371770EC-DA2E-A63A-DBCF-0B6DCF3B1372}"/>
                </a:ext>
              </a:extLst>
            </p:cNvPr>
            <p:cNvSpPr/>
            <p:nvPr/>
          </p:nvSpPr>
          <p:spPr>
            <a:xfrm>
              <a:off x="6496870" y="6055455"/>
              <a:ext cx="373142" cy="373360"/>
            </a:xfrm>
            <a:custGeom>
              <a:avLst/>
              <a:gdLst/>
              <a:ahLst/>
              <a:cxnLst/>
              <a:rect l="l" t="t" r="r" b="b"/>
              <a:pathLst>
                <a:path w="1880" h="1881" extrusionOk="0">
                  <a:moveTo>
                    <a:pt x="1788" y="1"/>
                  </a:moveTo>
                  <a:lnTo>
                    <a:pt x="0" y="1788"/>
                  </a:lnTo>
                  <a:lnTo>
                    <a:pt x="92" y="1881"/>
                  </a:lnTo>
                  <a:lnTo>
                    <a:pt x="1880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3">
              <a:extLst>
                <a:ext uri="{FF2B5EF4-FFF2-40B4-BE49-F238E27FC236}">
                  <a16:creationId xmlns:a16="http://schemas.microsoft.com/office/drawing/2014/main" id="{DAB86272-9D82-261D-9BAC-5C742F9BD157}"/>
                </a:ext>
              </a:extLst>
            </p:cNvPr>
            <p:cNvSpPr/>
            <p:nvPr/>
          </p:nvSpPr>
          <p:spPr>
            <a:xfrm>
              <a:off x="6522077" y="6480421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3">
              <a:extLst>
                <a:ext uri="{FF2B5EF4-FFF2-40B4-BE49-F238E27FC236}">
                  <a16:creationId xmlns:a16="http://schemas.microsoft.com/office/drawing/2014/main" id="{B10BCD99-18DA-E33A-6887-BFAD43C770A1}"/>
                </a:ext>
              </a:extLst>
            </p:cNvPr>
            <p:cNvSpPr/>
            <p:nvPr/>
          </p:nvSpPr>
          <p:spPr>
            <a:xfrm>
              <a:off x="6921817" y="6080861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3">
              <a:extLst>
                <a:ext uri="{FF2B5EF4-FFF2-40B4-BE49-F238E27FC236}">
                  <a16:creationId xmlns:a16="http://schemas.microsoft.com/office/drawing/2014/main" id="{7A2938B6-E18F-8B20-ACBD-4A44BB50C4CB}"/>
                </a:ext>
              </a:extLst>
            </p:cNvPr>
            <p:cNvSpPr/>
            <p:nvPr/>
          </p:nvSpPr>
          <p:spPr>
            <a:xfrm>
              <a:off x="6915664" y="6110833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cubicBezTo>
                    <a:pt x="6" y="2"/>
                    <a:pt x="4" y="5"/>
                    <a:pt x="1" y="10"/>
                  </a:cubicBezTo>
                  <a:cubicBezTo>
                    <a:pt x="4" y="6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3">
              <a:extLst>
                <a:ext uri="{FF2B5EF4-FFF2-40B4-BE49-F238E27FC236}">
                  <a16:creationId xmlns:a16="http://schemas.microsoft.com/office/drawing/2014/main" id="{CA3FE1E5-4083-A099-D1B1-88716F6278AD}"/>
                </a:ext>
              </a:extLst>
            </p:cNvPr>
            <p:cNvSpPr/>
            <p:nvPr/>
          </p:nvSpPr>
          <p:spPr>
            <a:xfrm>
              <a:off x="6536765" y="6480222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cubicBezTo>
                    <a:pt x="30" y="6"/>
                    <a:pt x="16" y="10"/>
                    <a:pt x="1" y="11"/>
                  </a:cubicBezTo>
                  <a:cubicBezTo>
                    <a:pt x="16" y="10"/>
                    <a:pt x="28" y="7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43">
              <a:extLst>
                <a:ext uri="{FF2B5EF4-FFF2-40B4-BE49-F238E27FC236}">
                  <a16:creationId xmlns:a16="http://schemas.microsoft.com/office/drawing/2014/main" id="{C5FD1F42-95D5-F2A3-AC1B-46F242D1D7E1}"/>
                </a:ext>
              </a:extLst>
            </p:cNvPr>
            <p:cNvSpPr/>
            <p:nvPr/>
          </p:nvSpPr>
          <p:spPr>
            <a:xfrm>
              <a:off x="6921619" y="6097534"/>
              <a:ext cx="1786" cy="6550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9" y="1"/>
                  </a:moveTo>
                  <a:cubicBezTo>
                    <a:pt x="7" y="11"/>
                    <a:pt x="3" y="22"/>
                    <a:pt x="0" y="32"/>
                  </a:cubicBezTo>
                  <a:cubicBezTo>
                    <a:pt x="5" y="22"/>
                    <a:pt x="7" y="11"/>
                    <a:pt x="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43">
              <a:extLst>
                <a:ext uri="{FF2B5EF4-FFF2-40B4-BE49-F238E27FC236}">
                  <a16:creationId xmlns:a16="http://schemas.microsoft.com/office/drawing/2014/main" id="{BA9506AE-6F49-E8CD-C00A-B423BD59F5B6}"/>
                </a:ext>
              </a:extLst>
            </p:cNvPr>
            <p:cNvSpPr/>
            <p:nvPr/>
          </p:nvSpPr>
          <p:spPr>
            <a:xfrm>
              <a:off x="6923207" y="6085427"/>
              <a:ext cx="992" cy="8932"/>
            </a:xfrm>
            <a:custGeom>
              <a:avLst/>
              <a:gdLst/>
              <a:ahLst/>
              <a:cxnLst/>
              <a:rect l="l" t="t" r="r" b="b"/>
              <a:pathLst>
                <a:path w="5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5" y="29"/>
                    <a:pt x="4" y="45"/>
                  </a:cubicBezTo>
                  <a:cubicBezTo>
                    <a:pt x="5" y="29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3">
              <a:extLst>
                <a:ext uri="{FF2B5EF4-FFF2-40B4-BE49-F238E27FC236}">
                  <a16:creationId xmlns:a16="http://schemas.microsoft.com/office/drawing/2014/main" id="{4189D73B-DB8C-AB25-DB2F-C481524652DE}"/>
                </a:ext>
              </a:extLst>
            </p:cNvPr>
            <p:cNvSpPr/>
            <p:nvPr/>
          </p:nvSpPr>
          <p:spPr>
            <a:xfrm>
              <a:off x="6527039" y="6482009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"/>
                    <a:pt x="20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3"/>
                  </a:lnTo>
                  <a:cubicBezTo>
                    <a:pt x="31" y="3"/>
                    <a:pt x="31" y="3"/>
                    <a:pt x="31" y="3"/>
                  </a:cubicBezTo>
                  <a:cubicBezTo>
                    <a:pt x="35" y="3"/>
                    <a:pt x="39" y="3"/>
                    <a:pt x="42" y="3"/>
                  </a:cubicBezTo>
                  <a:lnTo>
                    <a:pt x="42" y="3"/>
                  </a:lnTo>
                  <a:cubicBezTo>
                    <a:pt x="39" y="3"/>
                    <a:pt x="35" y="3"/>
                    <a:pt x="31" y="3"/>
                  </a:cubicBezTo>
                  <a:lnTo>
                    <a:pt x="31" y="3"/>
                  </a:lnTo>
                  <a:cubicBezTo>
                    <a:pt x="21" y="3"/>
                    <a:pt x="10" y="2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3">
              <a:extLst>
                <a:ext uri="{FF2B5EF4-FFF2-40B4-BE49-F238E27FC236}">
                  <a16:creationId xmlns:a16="http://schemas.microsoft.com/office/drawing/2014/main" id="{97583E1E-7880-D88E-9122-32AFC57352D9}"/>
                </a:ext>
              </a:extLst>
            </p:cNvPr>
            <p:cNvSpPr/>
            <p:nvPr/>
          </p:nvSpPr>
          <p:spPr>
            <a:xfrm>
              <a:off x="6546292" y="6477245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0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3">
              <a:extLst>
                <a:ext uri="{FF2B5EF4-FFF2-40B4-BE49-F238E27FC236}">
                  <a16:creationId xmlns:a16="http://schemas.microsoft.com/office/drawing/2014/main" id="{BECB2401-DA01-A6FB-E0AF-5BA7181E0459}"/>
                </a:ext>
              </a:extLst>
            </p:cNvPr>
            <p:cNvSpPr/>
            <p:nvPr/>
          </p:nvSpPr>
          <p:spPr>
            <a:xfrm>
              <a:off x="6443479" y="6380184"/>
              <a:ext cx="1985" cy="6352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0" y="0"/>
                  </a:moveTo>
                  <a:cubicBezTo>
                    <a:pt x="5" y="11"/>
                    <a:pt x="2" y="21"/>
                    <a:pt x="0" y="32"/>
                  </a:cubicBezTo>
                  <a:cubicBezTo>
                    <a:pt x="3" y="21"/>
                    <a:pt x="6" y="11"/>
                    <a:pt x="1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3">
              <a:extLst>
                <a:ext uri="{FF2B5EF4-FFF2-40B4-BE49-F238E27FC236}">
                  <a16:creationId xmlns:a16="http://schemas.microsoft.com/office/drawing/2014/main" id="{6AD214A4-17C8-52A1-8954-0B1BC56D580D}"/>
                </a:ext>
              </a:extLst>
            </p:cNvPr>
            <p:cNvSpPr/>
            <p:nvPr/>
          </p:nvSpPr>
          <p:spPr>
            <a:xfrm>
              <a:off x="6442685" y="6390108"/>
              <a:ext cx="794" cy="5955"/>
            </a:xfrm>
            <a:custGeom>
              <a:avLst/>
              <a:gdLst/>
              <a:ahLst/>
              <a:cxnLst/>
              <a:rect l="l" t="t" r="r" b="b"/>
              <a:pathLst>
                <a:path w="4" h="3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8"/>
                    <a:pt x="1" y="15"/>
                    <a:pt x="2" y="23"/>
                  </a:cubicBezTo>
                  <a:lnTo>
                    <a:pt x="2" y="23"/>
                  </a:lnTo>
                  <a:cubicBezTo>
                    <a:pt x="1" y="16"/>
                    <a:pt x="1" y="8"/>
                    <a:pt x="1" y="1"/>
                  </a:cubicBezTo>
                  <a:close/>
                  <a:moveTo>
                    <a:pt x="2" y="23"/>
                  </a:moveTo>
                  <a:cubicBezTo>
                    <a:pt x="2" y="25"/>
                    <a:pt x="3" y="27"/>
                    <a:pt x="3" y="29"/>
                  </a:cubicBezTo>
                  <a:cubicBezTo>
                    <a:pt x="3" y="27"/>
                    <a:pt x="3" y="25"/>
                    <a:pt x="2" y="2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3">
              <a:extLst>
                <a:ext uri="{FF2B5EF4-FFF2-40B4-BE49-F238E27FC236}">
                  <a16:creationId xmlns:a16="http://schemas.microsoft.com/office/drawing/2014/main" id="{4824D186-C1A2-869F-0546-786BA50B7BBA}"/>
                </a:ext>
              </a:extLst>
            </p:cNvPr>
            <p:cNvSpPr/>
            <p:nvPr/>
          </p:nvSpPr>
          <p:spPr>
            <a:xfrm>
              <a:off x="6445861" y="6371649"/>
              <a:ext cx="5359" cy="7543"/>
            </a:xfrm>
            <a:custGeom>
              <a:avLst/>
              <a:gdLst/>
              <a:ahLst/>
              <a:cxnLst/>
              <a:rect l="l" t="t" r="r" b="b"/>
              <a:pathLst>
                <a:path w="27" h="38" extrusionOk="0">
                  <a:moveTo>
                    <a:pt x="0" y="38"/>
                  </a:moveTo>
                  <a:cubicBezTo>
                    <a:pt x="6" y="25"/>
                    <a:pt x="16" y="12"/>
                    <a:pt x="26" y="0"/>
                  </a:cubicBezTo>
                  <a:cubicBezTo>
                    <a:pt x="16" y="12"/>
                    <a:pt x="6" y="25"/>
                    <a:pt x="0" y="3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3">
              <a:extLst>
                <a:ext uri="{FF2B5EF4-FFF2-40B4-BE49-F238E27FC236}">
                  <a16:creationId xmlns:a16="http://schemas.microsoft.com/office/drawing/2014/main" id="{D64A3AC8-C7C9-4740-B089-7F4466C236B9}"/>
                </a:ext>
              </a:extLst>
            </p:cNvPr>
            <p:cNvSpPr/>
            <p:nvPr/>
          </p:nvSpPr>
          <p:spPr>
            <a:xfrm>
              <a:off x="6821585" y="6001862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3"/>
                    <a:pt x="11" y="6"/>
                    <a:pt x="0" y="10"/>
                  </a:cubicBezTo>
                  <a:cubicBezTo>
                    <a:pt x="11" y="6"/>
                    <a:pt x="21" y="3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3">
              <a:extLst>
                <a:ext uri="{FF2B5EF4-FFF2-40B4-BE49-F238E27FC236}">
                  <a16:creationId xmlns:a16="http://schemas.microsoft.com/office/drawing/2014/main" id="{B8BD739B-3AD2-E330-46D5-D5BDBE577232}"/>
                </a:ext>
              </a:extLst>
            </p:cNvPr>
            <p:cNvSpPr/>
            <p:nvPr/>
          </p:nvSpPr>
          <p:spPr>
            <a:xfrm>
              <a:off x="6831112" y="6001465"/>
              <a:ext cx="8932" cy="794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5" y="1"/>
                    <a:pt x="9" y="1"/>
                    <a:pt x="14" y="1"/>
                  </a:cubicBezTo>
                  <a:lnTo>
                    <a:pt x="14" y="1"/>
                  </a:lnTo>
                  <a:cubicBezTo>
                    <a:pt x="24" y="1"/>
                    <a:pt x="34" y="2"/>
                    <a:pt x="45" y="4"/>
                  </a:cubicBezTo>
                  <a:cubicBezTo>
                    <a:pt x="35" y="2"/>
                    <a:pt x="2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4" y="1"/>
                  </a:lnTo>
                  <a:cubicBezTo>
                    <a:pt x="14" y="1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3">
              <a:extLst>
                <a:ext uri="{FF2B5EF4-FFF2-40B4-BE49-F238E27FC236}">
                  <a16:creationId xmlns:a16="http://schemas.microsoft.com/office/drawing/2014/main" id="{E0096456-F020-2A1D-2D42-5EBA0E1D0434}"/>
                </a:ext>
              </a:extLst>
            </p:cNvPr>
            <p:cNvSpPr/>
            <p:nvPr/>
          </p:nvSpPr>
          <p:spPr>
            <a:xfrm>
              <a:off x="6812851" y="6006031"/>
              <a:ext cx="4764" cy="3771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24" y="1"/>
                  </a:moveTo>
                  <a:cubicBezTo>
                    <a:pt x="17" y="6"/>
                    <a:pt x="7" y="12"/>
                    <a:pt x="1" y="19"/>
                  </a:cubicBezTo>
                  <a:cubicBezTo>
                    <a:pt x="8" y="12"/>
                    <a:pt x="17" y="6"/>
                    <a:pt x="2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3">
              <a:extLst>
                <a:ext uri="{FF2B5EF4-FFF2-40B4-BE49-F238E27FC236}">
                  <a16:creationId xmlns:a16="http://schemas.microsoft.com/office/drawing/2014/main" id="{0EB4D84C-2740-B45B-2850-87EF73358D2A}"/>
                </a:ext>
              </a:extLst>
            </p:cNvPr>
            <p:cNvSpPr/>
            <p:nvPr/>
          </p:nvSpPr>
          <p:spPr>
            <a:xfrm>
              <a:off x="6446655" y="640638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3">
              <a:extLst>
                <a:ext uri="{FF2B5EF4-FFF2-40B4-BE49-F238E27FC236}">
                  <a16:creationId xmlns:a16="http://schemas.microsoft.com/office/drawing/2014/main" id="{2B7FE3C0-7CAE-0DD9-97FA-7ACE458FA01C}"/>
                </a:ext>
              </a:extLst>
            </p:cNvPr>
            <p:cNvSpPr/>
            <p:nvPr/>
          </p:nvSpPr>
          <p:spPr>
            <a:xfrm>
              <a:off x="6844211" y="6003450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cubicBezTo>
                    <a:pt x="1" y="2"/>
                    <a:pt x="1" y="0"/>
                    <a:pt x="2" y="2"/>
                  </a:cubicBezTo>
                  <a:cubicBezTo>
                    <a:pt x="1" y="0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43">
              <a:extLst>
                <a:ext uri="{FF2B5EF4-FFF2-40B4-BE49-F238E27FC236}">
                  <a16:creationId xmlns:a16="http://schemas.microsoft.com/office/drawing/2014/main" id="{4A7C7135-B9D0-9C14-E76B-CFAE30C8FD32}"/>
                </a:ext>
              </a:extLst>
            </p:cNvPr>
            <p:cNvSpPr/>
            <p:nvPr/>
          </p:nvSpPr>
          <p:spPr>
            <a:xfrm>
              <a:off x="6444868" y="6403010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43">
              <a:extLst>
                <a:ext uri="{FF2B5EF4-FFF2-40B4-BE49-F238E27FC236}">
                  <a16:creationId xmlns:a16="http://schemas.microsoft.com/office/drawing/2014/main" id="{43D2F35B-8FC2-29D7-F76D-2BF5F81275A0}"/>
                </a:ext>
              </a:extLst>
            </p:cNvPr>
            <p:cNvSpPr/>
            <p:nvPr/>
          </p:nvSpPr>
          <p:spPr>
            <a:xfrm>
              <a:off x="6707260" y="6266648"/>
              <a:ext cx="373341" cy="373360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788" y="1"/>
                  </a:moveTo>
                  <a:lnTo>
                    <a:pt x="0" y="1789"/>
                  </a:lnTo>
                  <a:lnTo>
                    <a:pt x="93" y="1881"/>
                  </a:lnTo>
                  <a:lnTo>
                    <a:pt x="1881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43">
              <a:extLst>
                <a:ext uri="{FF2B5EF4-FFF2-40B4-BE49-F238E27FC236}">
                  <a16:creationId xmlns:a16="http://schemas.microsoft.com/office/drawing/2014/main" id="{89BEB643-2658-3BD6-AAD9-AA9A5F381D0C}"/>
                </a:ext>
              </a:extLst>
            </p:cNvPr>
            <p:cNvSpPr/>
            <p:nvPr/>
          </p:nvSpPr>
          <p:spPr>
            <a:xfrm>
              <a:off x="7126649" y="6319049"/>
              <a:ext cx="3771" cy="456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9" y="0"/>
                  </a:moveTo>
                  <a:cubicBezTo>
                    <a:pt x="12" y="7"/>
                    <a:pt x="7" y="15"/>
                    <a:pt x="1" y="22"/>
                  </a:cubicBezTo>
                  <a:cubicBezTo>
                    <a:pt x="7" y="16"/>
                    <a:pt x="13" y="8"/>
                    <a:pt x="1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43">
              <a:extLst>
                <a:ext uri="{FF2B5EF4-FFF2-40B4-BE49-F238E27FC236}">
                  <a16:creationId xmlns:a16="http://schemas.microsoft.com/office/drawing/2014/main" id="{7B956D2A-095B-4C69-82E2-B494D8B30E10}"/>
                </a:ext>
              </a:extLst>
            </p:cNvPr>
            <p:cNvSpPr/>
            <p:nvPr/>
          </p:nvSpPr>
          <p:spPr>
            <a:xfrm>
              <a:off x="7134191" y="6296223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0"/>
                  </a:moveTo>
                  <a:cubicBezTo>
                    <a:pt x="3" y="15"/>
                    <a:pt x="4" y="30"/>
                    <a:pt x="3" y="44"/>
                  </a:cubicBezTo>
                  <a:cubicBezTo>
                    <a:pt x="5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43">
              <a:extLst>
                <a:ext uri="{FF2B5EF4-FFF2-40B4-BE49-F238E27FC236}">
                  <a16:creationId xmlns:a16="http://schemas.microsoft.com/office/drawing/2014/main" id="{C144F6DB-C6F6-45C1-6857-662D31ECA9B6}"/>
                </a:ext>
              </a:extLst>
            </p:cNvPr>
            <p:cNvSpPr/>
            <p:nvPr/>
          </p:nvSpPr>
          <p:spPr>
            <a:xfrm>
              <a:off x="6747353" y="6691018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6"/>
                    <a:pt x="15" y="10"/>
                    <a:pt x="1" y="11"/>
                  </a:cubicBezTo>
                  <a:cubicBezTo>
                    <a:pt x="16" y="10"/>
                    <a:pt x="30" y="6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3">
              <a:extLst>
                <a:ext uri="{FF2B5EF4-FFF2-40B4-BE49-F238E27FC236}">
                  <a16:creationId xmlns:a16="http://schemas.microsoft.com/office/drawing/2014/main" id="{8F0C9418-9712-0961-C7F0-34718219F203}"/>
                </a:ext>
              </a:extLst>
            </p:cNvPr>
            <p:cNvSpPr/>
            <p:nvPr/>
          </p:nvSpPr>
          <p:spPr>
            <a:xfrm>
              <a:off x="7132405" y="6310117"/>
              <a:ext cx="1786" cy="4764"/>
            </a:xfrm>
            <a:custGeom>
              <a:avLst/>
              <a:gdLst/>
              <a:ahLst/>
              <a:cxnLst/>
              <a:rect l="l" t="t" r="r" b="b"/>
              <a:pathLst>
                <a:path w="9" h="24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8"/>
                    <a:pt x="3" y="15"/>
                    <a:pt x="0" y="23"/>
                  </a:cubicBezTo>
                  <a:cubicBezTo>
                    <a:pt x="4" y="16"/>
                    <a:pt x="5" y="8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3">
              <a:extLst>
                <a:ext uri="{FF2B5EF4-FFF2-40B4-BE49-F238E27FC236}">
                  <a16:creationId xmlns:a16="http://schemas.microsoft.com/office/drawing/2014/main" id="{718891BD-0D7F-8B2D-7596-5F9DC0CA7281}"/>
                </a:ext>
              </a:extLst>
            </p:cNvPr>
            <p:cNvSpPr/>
            <p:nvPr/>
          </p:nvSpPr>
          <p:spPr>
            <a:xfrm>
              <a:off x="6733062" y="6691415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3">
              <a:extLst>
                <a:ext uri="{FF2B5EF4-FFF2-40B4-BE49-F238E27FC236}">
                  <a16:creationId xmlns:a16="http://schemas.microsoft.com/office/drawing/2014/main" id="{8BC6E899-5ACF-AE91-717C-1043CB5AB57F}"/>
                </a:ext>
              </a:extLst>
            </p:cNvPr>
            <p:cNvSpPr/>
            <p:nvPr/>
          </p:nvSpPr>
          <p:spPr>
            <a:xfrm>
              <a:off x="7132604" y="6291856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3">
              <a:extLst>
                <a:ext uri="{FF2B5EF4-FFF2-40B4-BE49-F238E27FC236}">
                  <a16:creationId xmlns:a16="http://schemas.microsoft.com/office/drawing/2014/main" id="{627A80E1-6CBE-8BDA-9F98-F2E9BAAF8EA7}"/>
                </a:ext>
              </a:extLst>
            </p:cNvPr>
            <p:cNvSpPr/>
            <p:nvPr/>
          </p:nvSpPr>
          <p:spPr>
            <a:xfrm>
              <a:off x="6757277" y="6688240"/>
              <a:ext cx="3970" cy="2580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19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3">
              <a:extLst>
                <a:ext uri="{FF2B5EF4-FFF2-40B4-BE49-F238E27FC236}">
                  <a16:creationId xmlns:a16="http://schemas.microsoft.com/office/drawing/2014/main" id="{F6B6D0BC-4BB3-2542-FB0F-0CBCA83452CB}"/>
                </a:ext>
              </a:extLst>
            </p:cNvPr>
            <p:cNvSpPr/>
            <p:nvPr/>
          </p:nvSpPr>
          <p:spPr>
            <a:xfrm>
              <a:off x="6737826" y="6692805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cubicBezTo>
                    <a:pt x="10" y="3"/>
                    <a:pt x="2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32" y="4"/>
                  </a:lnTo>
                  <a:cubicBezTo>
                    <a:pt x="32" y="4"/>
                    <a:pt x="32" y="4"/>
                    <a:pt x="33" y="4"/>
                  </a:cubicBezTo>
                  <a:cubicBezTo>
                    <a:pt x="36" y="4"/>
                    <a:pt x="39" y="4"/>
                    <a:pt x="42" y="4"/>
                  </a:cubicBezTo>
                  <a:lnTo>
                    <a:pt x="42" y="4"/>
                  </a:lnTo>
                  <a:cubicBezTo>
                    <a:pt x="39" y="4"/>
                    <a:pt x="35" y="4"/>
                    <a:pt x="32" y="4"/>
                  </a:cubicBezTo>
                  <a:lnTo>
                    <a:pt x="32" y="4"/>
                  </a:lnTo>
                  <a:cubicBezTo>
                    <a:pt x="22" y="4"/>
                    <a:pt x="11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3">
              <a:extLst>
                <a:ext uri="{FF2B5EF4-FFF2-40B4-BE49-F238E27FC236}">
                  <a16:creationId xmlns:a16="http://schemas.microsoft.com/office/drawing/2014/main" id="{B659AD65-CB89-0FA7-5BF4-EC2B458B7BE4}"/>
                </a:ext>
              </a:extLst>
            </p:cNvPr>
            <p:cNvSpPr/>
            <p:nvPr/>
          </p:nvSpPr>
          <p:spPr>
            <a:xfrm>
              <a:off x="6657838" y="6588002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3">
              <a:extLst>
                <a:ext uri="{FF2B5EF4-FFF2-40B4-BE49-F238E27FC236}">
                  <a16:creationId xmlns:a16="http://schemas.microsoft.com/office/drawing/2014/main" id="{80E9C980-5325-0444-49FD-0F2A857694BB}"/>
                </a:ext>
              </a:extLst>
            </p:cNvPr>
            <p:cNvSpPr/>
            <p:nvPr/>
          </p:nvSpPr>
          <p:spPr>
            <a:xfrm>
              <a:off x="7023638" y="6217422"/>
              <a:ext cx="3970" cy="3374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20" y="1"/>
                  </a:moveTo>
                  <a:cubicBezTo>
                    <a:pt x="13" y="5"/>
                    <a:pt x="6" y="10"/>
                    <a:pt x="1" y="17"/>
                  </a:cubicBezTo>
                  <a:cubicBezTo>
                    <a:pt x="6" y="11"/>
                    <a:pt x="13" y="6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3">
              <a:extLst>
                <a:ext uri="{FF2B5EF4-FFF2-40B4-BE49-F238E27FC236}">
                  <a16:creationId xmlns:a16="http://schemas.microsoft.com/office/drawing/2014/main" id="{A83603DD-DEDA-DE4C-9204-23C1B13DD63B}"/>
                </a:ext>
              </a:extLst>
            </p:cNvPr>
            <p:cNvSpPr/>
            <p:nvPr/>
          </p:nvSpPr>
          <p:spPr>
            <a:xfrm>
              <a:off x="7032569" y="6212658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4"/>
                    <a:pt x="11" y="6"/>
                    <a:pt x="0" y="10"/>
                  </a:cubicBezTo>
                  <a:cubicBezTo>
                    <a:pt x="11" y="6"/>
                    <a:pt x="21" y="4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3">
              <a:extLst>
                <a:ext uri="{FF2B5EF4-FFF2-40B4-BE49-F238E27FC236}">
                  <a16:creationId xmlns:a16="http://schemas.microsoft.com/office/drawing/2014/main" id="{3D929325-7ACE-B670-BB97-6DCED4E4DCDF}"/>
                </a:ext>
              </a:extLst>
            </p:cNvPr>
            <p:cNvSpPr/>
            <p:nvPr/>
          </p:nvSpPr>
          <p:spPr>
            <a:xfrm>
              <a:off x="6653670" y="6600706"/>
              <a:ext cx="595" cy="6153"/>
            </a:xfrm>
            <a:custGeom>
              <a:avLst/>
              <a:gdLst/>
              <a:ahLst/>
              <a:cxnLst/>
              <a:rect l="l" t="t" r="r" b="b"/>
              <a:pathLst>
                <a:path w="3" h="31" extrusionOk="0">
                  <a:moveTo>
                    <a:pt x="1" y="1"/>
                  </a:moveTo>
                  <a:cubicBezTo>
                    <a:pt x="0" y="11"/>
                    <a:pt x="0" y="21"/>
                    <a:pt x="2" y="30"/>
                  </a:cubicBezTo>
                  <a:cubicBezTo>
                    <a:pt x="1" y="21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43">
              <a:extLst>
                <a:ext uri="{FF2B5EF4-FFF2-40B4-BE49-F238E27FC236}">
                  <a16:creationId xmlns:a16="http://schemas.microsoft.com/office/drawing/2014/main" id="{FBE75036-897C-C5F9-FBD5-67678A1C1BD4}"/>
                </a:ext>
              </a:extLst>
            </p:cNvPr>
            <p:cNvSpPr/>
            <p:nvPr/>
          </p:nvSpPr>
          <p:spPr>
            <a:xfrm>
              <a:off x="7042096" y="6212261"/>
              <a:ext cx="8733" cy="595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12" y="0"/>
                  </a:moveTo>
                  <a:cubicBezTo>
                    <a:pt x="8" y="0"/>
                    <a:pt x="4" y="0"/>
                    <a:pt x="1" y="0"/>
                  </a:cubicBezTo>
                  <a:cubicBezTo>
                    <a:pt x="12" y="0"/>
                    <a:pt x="25" y="0"/>
                    <a:pt x="36" y="2"/>
                  </a:cubicBezTo>
                  <a:lnTo>
                    <a:pt x="36" y="2"/>
                  </a:lnTo>
                  <a:cubicBezTo>
                    <a:pt x="28" y="1"/>
                    <a:pt x="20" y="0"/>
                    <a:pt x="12" y="0"/>
                  </a:cubicBezTo>
                  <a:close/>
                  <a:moveTo>
                    <a:pt x="36" y="2"/>
                  </a:moveTo>
                  <a:cubicBezTo>
                    <a:pt x="39" y="2"/>
                    <a:pt x="41" y="2"/>
                    <a:pt x="44" y="3"/>
                  </a:cubicBezTo>
                  <a:cubicBezTo>
                    <a:pt x="41" y="2"/>
                    <a:pt x="39" y="2"/>
                    <a:pt x="36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43">
              <a:extLst>
                <a:ext uri="{FF2B5EF4-FFF2-40B4-BE49-F238E27FC236}">
                  <a16:creationId xmlns:a16="http://schemas.microsoft.com/office/drawing/2014/main" id="{66EB2E91-A519-C33B-666E-EDA01D821F96}"/>
                </a:ext>
              </a:extLst>
            </p:cNvPr>
            <p:cNvSpPr/>
            <p:nvPr/>
          </p:nvSpPr>
          <p:spPr>
            <a:xfrm>
              <a:off x="6653868" y="6591178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0" y="42"/>
                  </a:moveTo>
                  <a:cubicBezTo>
                    <a:pt x="1" y="28"/>
                    <a:pt x="6" y="13"/>
                    <a:pt x="11" y="0"/>
                  </a:cubicBezTo>
                  <a:cubicBezTo>
                    <a:pt x="6" y="13"/>
                    <a:pt x="1" y="28"/>
                    <a:pt x="0" y="4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43">
              <a:extLst>
                <a:ext uri="{FF2B5EF4-FFF2-40B4-BE49-F238E27FC236}">
                  <a16:creationId xmlns:a16="http://schemas.microsoft.com/office/drawing/2014/main" id="{7D960C79-BC8F-CA81-7A0A-279207125E87}"/>
                </a:ext>
              </a:extLst>
            </p:cNvPr>
            <p:cNvSpPr/>
            <p:nvPr/>
          </p:nvSpPr>
          <p:spPr>
            <a:xfrm>
              <a:off x="7054998" y="6214445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3" y="1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43">
              <a:extLst>
                <a:ext uri="{FF2B5EF4-FFF2-40B4-BE49-F238E27FC236}">
                  <a16:creationId xmlns:a16="http://schemas.microsoft.com/office/drawing/2014/main" id="{71A3E14A-40F2-9C86-930E-FEA37B28B4C1}"/>
                </a:ext>
              </a:extLst>
            </p:cNvPr>
            <p:cNvSpPr/>
            <p:nvPr/>
          </p:nvSpPr>
          <p:spPr>
            <a:xfrm>
              <a:off x="6655853" y="6614004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43">
              <a:extLst>
                <a:ext uri="{FF2B5EF4-FFF2-40B4-BE49-F238E27FC236}">
                  <a16:creationId xmlns:a16="http://schemas.microsoft.com/office/drawing/2014/main" id="{40747618-57EC-5CED-733B-06933B532CC8}"/>
                </a:ext>
              </a:extLst>
            </p:cNvPr>
            <p:cNvSpPr/>
            <p:nvPr/>
          </p:nvSpPr>
          <p:spPr>
            <a:xfrm>
              <a:off x="6699122" y="5007032"/>
              <a:ext cx="757598" cy="690348"/>
            </a:xfrm>
            <a:custGeom>
              <a:avLst/>
              <a:gdLst/>
              <a:ahLst/>
              <a:cxnLst/>
              <a:rect l="l" t="t" r="r" b="b"/>
              <a:pathLst>
                <a:path w="3817" h="3478" extrusionOk="0">
                  <a:moveTo>
                    <a:pt x="1906" y="409"/>
                  </a:moveTo>
                  <a:cubicBezTo>
                    <a:pt x="1945" y="409"/>
                    <a:pt x="1984" y="411"/>
                    <a:pt x="2023" y="415"/>
                  </a:cubicBezTo>
                  <a:cubicBezTo>
                    <a:pt x="2268" y="436"/>
                    <a:pt x="2510" y="525"/>
                    <a:pt x="2717" y="684"/>
                  </a:cubicBezTo>
                  <a:lnTo>
                    <a:pt x="2107" y="1293"/>
                  </a:lnTo>
                  <a:cubicBezTo>
                    <a:pt x="2044" y="1266"/>
                    <a:pt x="1975" y="1252"/>
                    <a:pt x="1907" y="1252"/>
                  </a:cubicBezTo>
                  <a:cubicBezTo>
                    <a:pt x="1840" y="1252"/>
                    <a:pt x="1773" y="1265"/>
                    <a:pt x="1710" y="1293"/>
                  </a:cubicBezTo>
                  <a:lnTo>
                    <a:pt x="1427" y="1011"/>
                  </a:lnTo>
                  <a:lnTo>
                    <a:pt x="1224" y="809"/>
                  </a:lnTo>
                  <a:lnTo>
                    <a:pt x="1101" y="685"/>
                  </a:lnTo>
                  <a:cubicBezTo>
                    <a:pt x="1248" y="572"/>
                    <a:pt x="1411" y="494"/>
                    <a:pt x="1582" y="451"/>
                  </a:cubicBezTo>
                  <a:cubicBezTo>
                    <a:pt x="1688" y="423"/>
                    <a:pt x="1797" y="409"/>
                    <a:pt x="1906" y="409"/>
                  </a:cubicBezTo>
                  <a:close/>
                  <a:moveTo>
                    <a:pt x="1909" y="1493"/>
                  </a:moveTo>
                  <a:cubicBezTo>
                    <a:pt x="1972" y="1493"/>
                    <a:pt x="2034" y="1517"/>
                    <a:pt x="2082" y="1565"/>
                  </a:cubicBezTo>
                  <a:cubicBezTo>
                    <a:pt x="2178" y="1660"/>
                    <a:pt x="2177" y="1816"/>
                    <a:pt x="2082" y="1911"/>
                  </a:cubicBezTo>
                  <a:cubicBezTo>
                    <a:pt x="2034" y="1959"/>
                    <a:pt x="1972" y="1982"/>
                    <a:pt x="1909" y="1982"/>
                  </a:cubicBezTo>
                  <a:cubicBezTo>
                    <a:pt x="1846" y="1982"/>
                    <a:pt x="1783" y="1959"/>
                    <a:pt x="1736" y="1911"/>
                  </a:cubicBezTo>
                  <a:cubicBezTo>
                    <a:pt x="1640" y="1816"/>
                    <a:pt x="1640" y="1661"/>
                    <a:pt x="1736" y="1565"/>
                  </a:cubicBezTo>
                  <a:cubicBezTo>
                    <a:pt x="1783" y="1517"/>
                    <a:pt x="1846" y="1493"/>
                    <a:pt x="1909" y="1493"/>
                  </a:cubicBezTo>
                  <a:close/>
                  <a:moveTo>
                    <a:pt x="854" y="930"/>
                  </a:moveTo>
                  <a:lnTo>
                    <a:pt x="979" y="1054"/>
                  </a:lnTo>
                  <a:lnTo>
                    <a:pt x="1180" y="1255"/>
                  </a:lnTo>
                  <a:lnTo>
                    <a:pt x="1464" y="1539"/>
                  </a:lnTo>
                  <a:cubicBezTo>
                    <a:pt x="1407" y="1665"/>
                    <a:pt x="1407" y="1809"/>
                    <a:pt x="1464" y="1935"/>
                  </a:cubicBezTo>
                  <a:lnTo>
                    <a:pt x="854" y="2546"/>
                  </a:lnTo>
                  <a:cubicBezTo>
                    <a:pt x="696" y="2340"/>
                    <a:pt x="606" y="2098"/>
                    <a:pt x="585" y="1851"/>
                  </a:cubicBezTo>
                  <a:cubicBezTo>
                    <a:pt x="573" y="1705"/>
                    <a:pt x="584" y="1556"/>
                    <a:pt x="621" y="1411"/>
                  </a:cubicBezTo>
                  <a:cubicBezTo>
                    <a:pt x="664" y="1239"/>
                    <a:pt x="743" y="1076"/>
                    <a:pt x="854" y="930"/>
                  </a:cubicBezTo>
                  <a:close/>
                  <a:moveTo>
                    <a:pt x="2962" y="928"/>
                  </a:moveTo>
                  <a:cubicBezTo>
                    <a:pt x="3086" y="1090"/>
                    <a:pt x="3167" y="1269"/>
                    <a:pt x="3206" y="1456"/>
                  </a:cubicBezTo>
                  <a:cubicBezTo>
                    <a:pt x="3251" y="1660"/>
                    <a:pt x="3247" y="1872"/>
                    <a:pt x="3193" y="2076"/>
                  </a:cubicBezTo>
                  <a:cubicBezTo>
                    <a:pt x="3186" y="2102"/>
                    <a:pt x="3179" y="2128"/>
                    <a:pt x="3170" y="2155"/>
                  </a:cubicBezTo>
                  <a:cubicBezTo>
                    <a:pt x="3160" y="2186"/>
                    <a:pt x="3148" y="2218"/>
                    <a:pt x="3135" y="2250"/>
                  </a:cubicBezTo>
                  <a:cubicBezTo>
                    <a:pt x="3116" y="2293"/>
                    <a:pt x="3096" y="2335"/>
                    <a:pt x="3073" y="2377"/>
                  </a:cubicBezTo>
                  <a:cubicBezTo>
                    <a:pt x="3050" y="2418"/>
                    <a:pt x="3026" y="2456"/>
                    <a:pt x="2999" y="2494"/>
                  </a:cubicBezTo>
                  <a:cubicBezTo>
                    <a:pt x="2987" y="2512"/>
                    <a:pt x="2975" y="2530"/>
                    <a:pt x="2962" y="2546"/>
                  </a:cubicBezTo>
                  <a:lnTo>
                    <a:pt x="2841" y="2425"/>
                  </a:lnTo>
                  <a:lnTo>
                    <a:pt x="2537" y="2122"/>
                  </a:lnTo>
                  <a:lnTo>
                    <a:pt x="2352" y="1935"/>
                  </a:lnTo>
                  <a:cubicBezTo>
                    <a:pt x="2409" y="1809"/>
                    <a:pt x="2409" y="1665"/>
                    <a:pt x="2352" y="1539"/>
                  </a:cubicBezTo>
                  <a:lnTo>
                    <a:pt x="2962" y="928"/>
                  </a:lnTo>
                  <a:close/>
                  <a:moveTo>
                    <a:pt x="2107" y="2183"/>
                  </a:moveTo>
                  <a:lnTo>
                    <a:pt x="2293" y="2370"/>
                  </a:lnTo>
                  <a:lnTo>
                    <a:pt x="2595" y="2673"/>
                  </a:lnTo>
                  <a:lnTo>
                    <a:pt x="2717" y="2794"/>
                  </a:lnTo>
                  <a:cubicBezTo>
                    <a:pt x="2573" y="2903"/>
                    <a:pt x="2413" y="2979"/>
                    <a:pt x="2245" y="3024"/>
                  </a:cubicBezTo>
                  <a:cubicBezTo>
                    <a:pt x="2135" y="3052"/>
                    <a:pt x="2022" y="3066"/>
                    <a:pt x="1910" y="3066"/>
                  </a:cubicBezTo>
                  <a:cubicBezTo>
                    <a:pt x="1814" y="3066"/>
                    <a:pt x="1719" y="3056"/>
                    <a:pt x="1625" y="3036"/>
                  </a:cubicBezTo>
                  <a:cubicBezTo>
                    <a:pt x="1439" y="2995"/>
                    <a:pt x="1259" y="2915"/>
                    <a:pt x="1100" y="2794"/>
                  </a:cubicBezTo>
                  <a:lnTo>
                    <a:pt x="1710" y="2183"/>
                  </a:lnTo>
                  <a:cubicBezTo>
                    <a:pt x="1773" y="2212"/>
                    <a:pt x="1841" y="2226"/>
                    <a:pt x="1908" y="2226"/>
                  </a:cubicBezTo>
                  <a:cubicBezTo>
                    <a:pt x="1976" y="2226"/>
                    <a:pt x="2044" y="2212"/>
                    <a:pt x="2107" y="2183"/>
                  </a:cubicBezTo>
                  <a:close/>
                  <a:moveTo>
                    <a:pt x="1908" y="0"/>
                  </a:moveTo>
                  <a:cubicBezTo>
                    <a:pt x="1464" y="0"/>
                    <a:pt x="1019" y="170"/>
                    <a:pt x="679" y="510"/>
                  </a:cubicBezTo>
                  <a:cubicBezTo>
                    <a:pt x="0" y="1189"/>
                    <a:pt x="0" y="2289"/>
                    <a:pt x="679" y="2968"/>
                  </a:cubicBezTo>
                  <a:cubicBezTo>
                    <a:pt x="1019" y="3307"/>
                    <a:pt x="1464" y="3477"/>
                    <a:pt x="1908" y="3477"/>
                  </a:cubicBezTo>
                  <a:cubicBezTo>
                    <a:pt x="2353" y="3477"/>
                    <a:pt x="2798" y="3307"/>
                    <a:pt x="3137" y="2968"/>
                  </a:cubicBezTo>
                  <a:cubicBezTo>
                    <a:pt x="3817" y="2289"/>
                    <a:pt x="3817" y="1189"/>
                    <a:pt x="3137" y="510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43">
              <a:extLst>
                <a:ext uri="{FF2B5EF4-FFF2-40B4-BE49-F238E27FC236}">
                  <a16:creationId xmlns:a16="http://schemas.microsoft.com/office/drawing/2014/main" id="{7242270E-03D2-3AB4-18C8-D12FBC16D9DA}"/>
                </a:ext>
              </a:extLst>
            </p:cNvPr>
            <p:cNvSpPr/>
            <p:nvPr/>
          </p:nvSpPr>
          <p:spPr>
            <a:xfrm>
              <a:off x="6685030" y="4970312"/>
              <a:ext cx="775858" cy="763790"/>
            </a:xfrm>
            <a:custGeom>
              <a:avLst/>
              <a:gdLst/>
              <a:ahLst/>
              <a:cxnLst/>
              <a:rect l="l" t="t" r="r" b="b"/>
              <a:pathLst>
                <a:path w="3909" h="3848" extrusionOk="0">
                  <a:moveTo>
                    <a:pt x="1979" y="185"/>
                  </a:moveTo>
                  <a:cubicBezTo>
                    <a:pt x="2424" y="185"/>
                    <a:pt x="2869" y="355"/>
                    <a:pt x="3208" y="695"/>
                  </a:cubicBezTo>
                  <a:cubicBezTo>
                    <a:pt x="3888" y="1374"/>
                    <a:pt x="3888" y="2474"/>
                    <a:pt x="3208" y="3153"/>
                  </a:cubicBezTo>
                  <a:cubicBezTo>
                    <a:pt x="2869" y="3492"/>
                    <a:pt x="2424" y="3662"/>
                    <a:pt x="1979" y="3662"/>
                  </a:cubicBezTo>
                  <a:cubicBezTo>
                    <a:pt x="1535" y="3662"/>
                    <a:pt x="1090" y="3492"/>
                    <a:pt x="750" y="3153"/>
                  </a:cubicBezTo>
                  <a:cubicBezTo>
                    <a:pt x="71" y="2474"/>
                    <a:pt x="72" y="1374"/>
                    <a:pt x="750" y="695"/>
                  </a:cubicBezTo>
                  <a:cubicBezTo>
                    <a:pt x="1090" y="355"/>
                    <a:pt x="1535" y="185"/>
                    <a:pt x="1979" y="185"/>
                  </a:cubicBezTo>
                  <a:close/>
                  <a:moveTo>
                    <a:pt x="1985" y="1"/>
                  </a:moveTo>
                  <a:cubicBezTo>
                    <a:pt x="1493" y="1"/>
                    <a:pt x="1001" y="187"/>
                    <a:pt x="626" y="563"/>
                  </a:cubicBezTo>
                  <a:cubicBezTo>
                    <a:pt x="178" y="1011"/>
                    <a:pt x="0" y="1625"/>
                    <a:pt x="86" y="2208"/>
                  </a:cubicBezTo>
                  <a:cubicBezTo>
                    <a:pt x="102" y="2319"/>
                    <a:pt x="128" y="2428"/>
                    <a:pt x="164" y="2535"/>
                  </a:cubicBezTo>
                  <a:cubicBezTo>
                    <a:pt x="249" y="2809"/>
                    <a:pt x="402" y="3066"/>
                    <a:pt x="619" y="3284"/>
                  </a:cubicBezTo>
                  <a:cubicBezTo>
                    <a:pt x="799" y="3463"/>
                    <a:pt x="1005" y="3599"/>
                    <a:pt x="1226" y="3692"/>
                  </a:cubicBezTo>
                  <a:cubicBezTo>
                    <a:pt x="1379" y="3757"/>
                    <a:pt x="1538" y="3800"/>
                    <a:pt x="1700" y="3824"/>
                  </a:cubicBezTo>
                  <a:cubicBezTo>
                    <a:pt x="1715" y="3827"/>
                    <a:pt x="1730" y="3828"/>
                    <a:pt x="1744" y="3831"/>
                  </a:cubicBezTo>
                  <a:cubicBezTo>
                    <a:pt x="1758" y="3832"/>
                    <a:pt x="1772" y="3836"/>
                    <a:pt x="1786" y="3837"/>
                  </a:cubicBezTo>
                  <a:cubicBezTo>
                    <a:pt x="1801" y="3838"/>
                    <a:pt x="1814" y="3838"/>
                    <a:pt x="1828" y="3839"/>
                  </a:cubicBezTo>
                  <a:cubicBezTo>
                    <a:pt x="1844" y="3841"/>
                    <a:pt x="1860" y="3841"/>
                    <a:pt x="1875" y="3843"/>
                  </a:cubicBezTo>
                  <a:cubicBezTo>
                    <a:pt x="1890" y="3844"/>
                    <a:pt x="1904" y="3844"/>
                    <a:pt x="1918" y="3845"/>
                  </a:cubicBezTo>
                  <a:cubicBezTo>
                    <a:pt x="1933" y="3845"/>
                    <a:pt x="1949" y="3848"/>
                    <a:pt x="1965" y="3848"/>
                  </a:cubicBezTo>
                  <a:lnTo>
                    <a:pt x="2007" y="3848"/>
                  </a:lnTo>
                  <a:cubicBezTo>
                    <a:pt x="2023" y="3848"/>
                    <a:pt x="2039" y="3847"/>
                    <a:pt x="2055" y="3845"/>
                  </a:cubicBezTo>
                  <a:cubicBezTo>
                    <a:pt x="2070" y="3845"/>
                    <a:pt x="2083" y="3844"/>
                    <a:pt x="2097" y="3843"/>
                  </a:cubicBezTo>
                  <a:cubicBezTo>
                    <a:pt x="2113" y="3841"/>
                    <a:pt x="2129" y="3841"/>
                    <a:pt x="2144" y="3839"/>
                  </a:cubicBezTo>
                  <a:cubicBezTo>
                    <a:pt x="2159" y="3838"/>
                    <a:pt x="2173" y="3837"/>
                    <a:pt x="2187" y="3836"/>
                  </a:cubicBezTo>
                  <a:cubicBezTo>
                    <a:pt x="2202" y="3834"/>
                    <a:pt x="2218" y="3831"/>
                    <a:pt x="2233" y="3829"/>
                  </a:cubicBezTo>
                  <a:cubicBezTo>
                    <a:pt x="2248" y="3828"/>
                    <a:pt x="2260" y="3826"/>
                    <a:pt x="2275" y="3822"/>
                  </a:cubicBezTo>
                  <a:cubicBezTo>
                    <a:pt x="2291" y="3820"/>
                    <a:pt x="2307" y="3818"/>
                    <a:pt x="2322" y="3816"/>
                  </a:cubicBezTo>
                  <a:cubicBezTo>
                    <a:pt x="2336" y="3813"/>
                    <a:pt x="2349" y="3811"/>
                    <a:pt x="2364" y="3808"/>
                  </a:cubicBezTo>
                  <a:cubicBezTo>
                    <a:pt x="2380" y="3806"/>
                    <a:pt x="2395" y="3800"/>
                    <a:pt x="2410" y="3796"/>
                  </a:cubicBezTo>
                  <a:cubicBezTo>
                    <a:pt x="2424" y="3794"/>
                    <a:pt x="2438" y="3790"/>
                    <a:pt x="2452" y="3786"/>
                  </a:cubicBezTo>
                  <a:cubicBezTo>
                    <a:pt x="2468" y="3781"/>
                    <a:pt x="2484" y="3779"/>
                    <a:pt x="2498" y="3774"/>
                  </a:cubicBezTo>
                  <a:cubicBezTo>
                    <a:pt x="2512" y="3770"/>
                    <a:pt x="2526" y="3766"/>
                    <a:pt x="2540" y="3762"/>
                  </a:cubicBezTo>
                  <a:cubicBezTo>
                    <a:pt x="2556" y="3757"/>
                    <a:pt x="2571" y="3752"/>
                    <a:pt x="2586" y="3747"/>
                  </a:cubicBezTo>
                  <a:cubicBezTo>
                    <a:pt x="2601" y="3741"/>
                    <a:pt x="2614" y="3737"/>
                    <a:pt x="2628" y="3732"/>
                  </a:cubicBezTo>
                  <a:cubicBezTo>
                    <a:pt x="2644" y="3727"/>
                    <a:pt x="2660" y="3721"/>
                    <a:pt x="2675" y="3716"/>
                  </a:cubicBezTo>
                  <a:cubicBezTo>
                    <a:pt x="2690" y="3711"/>
                    <a:pt x="2702" y="3705"/>
                    <a:pt x="2717" y="3700"/>
                  </a:cubicBezTo>
                  <a:cubicBezTo>
                    <a:pt x="2733" y="3694"/>
                    <a:pt x="2749" y="3685"/>
                    <a:pt x="2764" y="3679"/>
                  </a:cubicBezTo>
                  <a:cubicBezTo>
                    <a:pt x="2779" y="3673"/>
                    <a:pt x="2792" y="3665"/>
                    <a:pt x="2807" y="3659"/>
                  </a:cubicBezTo>
                  <a:cubicBezTo>
                    <a:pt x="2822" y="3652"/>
                    <a:pt x="2838" y="3644"/>
                    <a:pt x="2854" y="3637"/>
                  </a:cubicBezTo>
                  <a:cubicBezTo>
                    <a:pt x="2869" y="3631"/>
                    <a:pt x="2882" y="3622"/>
                    <a:pt x="2896" y="3614"/>
                  </a:cubicBezTo>
                  <a:cubicBezTo>
                    <a:pt x="2908" y="3607"/>
                    <a:pt x="2918" y="3601"/>
                    <a:pt x="2930" y="3595"/>
                  </a:cubicBezTo>
                  <a:lnTo>
                    <a:pt x="2943" y="3586"/>
                  </a:lnTo>
                  <a:cubicBezTo>
                    <a:pt x="2956" y="3579"/>
                    <a:pt x="2970" y="3570"/>
                    <a:pt x="2985" y="3561"/>
                  </a:cubicBezTo>
                  <a:cubicBezTo>
                    <a:pt x="3111" y="3484"/>
                    <a:pt x="3233" y="3393"/>
                    <a:pt x="3341" y="3281"/>
                  </a:cubicBezTo>
                  <a:cubicBezTo>
                    <a:pt x="3398" y="3226"/>
                    <a:pt x="3450" y="3164"/>
                    <a:pt x="3498" y="3102"/>
                  </a:cubicBezTo>
                  <a:cubicBezTo>
                    <a:pt x="3513" y="3084"/>
                    <a:pt x="3526" y="3065"/>
                    <a:pt x="3540" y="3047"/>
                  </a:cubicBezTo>
                  <a:cubicBezTo>
                    <a:pt x="3583" y="2986"/>
                    <a:pt x="3623" y="2925"/>
                    <a:pt x="3660" y="2862"/>
                  </a:cubicBezTo>
                  <a:cubicBezTo>
                    <a:pt x="3682" y="2822"/>
                    <a:pt x="3702" y="2781"/>
                    <a:pt x="3721" y="2740"/>
                  </a:cubicBezTo>
                  <a:cubicBezTo>
                    <a:pt x="3740" y="2700"/>
                    <a:pt x="3758" y="2661"/>
                    <a:pt x="3774" y="2621"/>
                  </a:cubicBezTo>
                  <a:cubicBezTo>
                    <a:pt x="3786" y="2591"/>
                    <a:pt x="3795" y="2561"/>
                    <a:pt x="3805" y="2531"/>
                  </a:cubicBezTo>
                  <a:cubicBezTo>
                    <a:pt x="3816" y="2499"/>
                    <a:pt x="3826" y="2467"/>
                    <a:pt x="3836" y="2435"/>
                  </a:cubicBezTo>
                  <a:lnTo>
                    <a:pt x="3856" y="2356"/>
                  </a:lnTo>
                  <a:cubicBezTo>
                    <a:pt x="3862" y="2327"/>
                    <a:pt x="3869" y="2299"/>
                    <a:pt x="3874" y="2271"/>
                  </a:cubicBezTo>
                  <a:cubicBezTo>
                    <a:pt x="3878" y="2248"/>
                    <a:pt x="3881" y="2225"/>
                    <a:pt x="3884" y="2201"/>
                  </a:cubicBezTo>
                  <a:cubicBezTo>
                    <a:pt x="3889" y="2174"/>
                    <a:pt x="3893" y="2150"/>
                    <a:pt x="3897" y="2124"/>
                  </a:cubicBezTo>
                  <a:cubicBezTo>
                    <a:pt x="3899" y="2102"/>
                    <a:pt x="3899" y="2081"/>
                    <a:pt x="3902" y="2058"/>
                  </a:cubicBezTo>
                  <a:cubicBezTo>
                    <a:pt x="3903" y="2035"/>
                    <a:pt x="3904" y="2013"/>
                    <a:pt x="3906" y="1989"/>
                  </a:cubicBezTo>
                  <a:cubicBezTo>
                    <a:pt x="3908" y="1967"/>
                    <a:pt x="3909" y="1948"/>
                    <a:pt x="3909" y="1926"/>
                  </a:cubicBezTo>
                  <a:cubicBezTo>
                    <a:pt x="3909" y="1905"/>
                    <a:pt x="3908" y="1884"/>
                    <a:pt x="3906" y="1864"/>
                  </a:cubicBezTo>
                  <a:cubicBezTo>
                    <a:pt x="3906" y="1845"/>
                    <a:pt x="3904" y="1825"/>
                    <a:pt x="3903" y="1807"/>
                  </a:cubicBezTo>
                  <a:cubicBezTo>
                    <a:pt x="3902" y="1786"/>
                    <a:pt x="3902" y="1765"/>
                    <a:pt x="3900" y="1744"/>
                  </a:cubicBezTo>
                  <a:cubicBezTo>
                    <a:pt x="3899" y="1727"/>
                    <a:pt x="3895" y="1708"/>
                    <a:pt x="3894" y="1691"/>
                  </a:cubicBezTo>
                  <a:cubicBezTo>
                    <a:pt x="3893" y="1675"/>
                    <a:pt x="3889" y="1658"/>
                    <a:pt x="3888" y="1643"/>
                  </a:cubicBezTo>
                  <a:cubicBezTo>
                    <a:pt x="3863" y="1480"/>
                    <a:pt x="3820" y="1321"/>
                    <a:pt x="3756" y="1168"/>
                  </a:cubicBezTo>
                  <a:cubicBezTo>
                    <a:pt x="3662" y="948"/>
                    <a:pt x="3526" y="741"/>
                    <a:pt x="3347" y="562"/>
                  </a:cubicBezTo>
                  <a:cubicBezTo>
                    <a:pt x="3129" y="343"/>
                    <a:pt x="2871" y="191"/>
                    <a:pt x="2598" y="100"/>
                  </a:cubicBezTo>
                  <a:cubicBezTo>
                    <a:pt x="2491" y="64"/>
                    <a:pt x="2382" y="38"/>
                    <a:pt x="2271" y="22"/>
                  </a:cubicBezTo>
                  <a:cubicBezTo>
                    <a:pt x="2176" y="8"/>
                    <a:pt x="2081" y="1"/>
                    <a:pt x="1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43">
              <a:extLst>
                <a:ext uri="{FF2B5EF4-FFF2-40B4-BE49-F238E27FC236}">
                  <a16:creationId xmlns:a16="http://schemas.microsoft.com/office/drawing/2014/main" id="{CC565B13-2D13-FBF4-71D3-C43C32E1D461}"/>
                </a:ext>
              </a:extLst>
            </p:cNvPr>
            <p:cNvSpPr/>
            <p:nvPr/>
          </p:nvSpPr>
          <p:spPr>
            <a:xfrm>
              <a:off x="8760343" y="3236902"/>
              <a:ext cx="672649" cy="413653"/>
            </a:xfrm>
            <a:custGeom>
              <a:avLst/>
              <a:gdLst/>
              <a:ahLst/>
              <a:cxnLst/>
              <a:rect l="l" t="t" r="r" b="b"/>
              <a:pathLst>
                <a:path w="3389" h="2084" extrusionOk="0">
                  <a:moveTo>
                    <a:pt x="1741" y="1"/>
                  </a:moveTo>
                  <a:cubicBezTo>
                    <a:pt x="1265" y="1"/>
                    <a:pt x="788" y="182"/>
                    <a:pt x="425" y="545"/>
                  </a:cubicBezTo>
                  <a:lnTo>
                    <a:pt x="1" y="971"/>
                  </a:lnTo>
                  <a:lnTo>
                    <a:pt x="1113" y="2084"/>
                  </a:lnTo>
                  <a:lnTo>
                    <a:pt x="1134" y="2062"/>
                  </a:lnTo>
                  <a:cubicBezTo>
                    <a:pt x="1301" y="1895"/>
                    <a:pt x="1520" y="1812"/>
                    <a:pt x="1740" y="1812"/>
                  </a:cubicBezTo>
                  <a:cubicBezTo>
                    <a:pt x="1927" y="1812"/>
                    <a:pt x="2115" y="1873"/>
                    <a:pt x="2271" y="1995"/>
                  </a:cubicBezTo>
                  <a:lnTo>
                    <a:pt x="3389" y="877"/>
                  </a:lnTo>
                  <a:lnTo>
                    <a:pt x="3057" y="545"/>
                  </a:lnTo>
                  <a:cubicBezTo>
                    <a:pt x="2694" y="182"/>
                    <a:pt x="2217" y="1"/>
                    <a:pt x="1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3">
              <a:extLst>
                <a:ext uri="{FF2B5EF4-FFF2-40B4-BE49-F238E27FC236}">
                  <a16:creationId xmlns:a16="http://schemas.microsoft.com/office/drawing/2014/main" id="{B91CDAB0-DBD1-55EF-64D4-37559556D35A}"/>
                </a:ext>
              </a:extLst>
            </p:cNvPr>
            <p:cNvSpPr/>
            <p:nvPr/>
          </p:nvSpPr>
          <p:spPr>
            <a:xfrm>
              <a:off x="8923692" y="4606083"/>
              <a:ext cx="169303" cy="237196"/>
            </a:xfrm>
            <a:custGeom>
              <a:avLst/>
              <a:gdLst/>
              <a:ahLst/>
              <a:cxnLst/>
              <a:rect l="l" t="t" r="r" b="b"/>
              <a:pathLst>
                <a:path w="853" h="1195" extrusionOk="0">
                  <a:moveTo>
                    <a:pt x="667" y="1"/>
                  </a:moveTo>
                  <a:lnTo>
                    <a:pt x="0" y="668"/>
                  </a:lnTo>
                  <a:cubicBezTo>
                    <a:pt x="40" y="855"/>
                    <a:pt x="121" y="1034"/>
                    <a:pt x="242" y="1195"/>
                  </a:cubicBezTo>
                  <a:lnTo>
                    <a:pt x="852" y="584"/>
                  </a:lnTo>
                  <a:cubicBezTo>
                    <a:pt x="796" y="458"/>
                    <a:pt x="796" y="314"/>
                    <a:pt x="852" y="187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3">
              <a:extLst>
                <a:ext uri="{FF2B5EF4-FFF2-40B4-BE49-F238E27FC236}">
                  <a16:creationId xmlns:a16="http://schemas.microsoft.com/office/drawing/2014/main" id="{CECB1C53-374B-7699-5BA8-45DF2090184A}"/>
                </a:ext>
              </a:extLst>
            </p:cNvPr>
            <p:cNvSpPr/>
            <p:nvPr/>
          </p:nvSpPr>
          <p:spPr>
            <a:xfrm>
              <a:off x="9020551" y="4771028"/>
              <a:ext cx="256436" cy="174671"/>
            </a:xfrm>
            <a:custGeom>
              <a:avLst/>
              <a:gdLst/>
              <a:ahLst/>
              <a:cxnLst/>
              <a:rect l="l" t="t" r="r" b="b"/>
              <a:pathLst>
                <a:path w="1292" h="880" extrusionOk="0">
                  <a:moveTo>
                    <a:pt x="611" y="1"/>
                  </a:moveTo>
                  <a:lnTo>
                    <a:pt x="0" y="610"/>
                  </a:lnTo>
                  <a:cubicBezTo>
                    <a:pt x="206" y="768"/>
                    <a:pt x="449" y="858"/>
                    <a:pt x="695" y="879"/>
                  </a:cubicBezTo>
                  <a:lnTo>
                    <a:pt x="1291" y="283"/>
                  </a:lnTo>
                  <a:lnTo>
                    <a:pt x="1007" y="1"/>
                  </a:lnTo>
                  <a:cubicBezTo>
                    <a:pt x="944" y="29"/>
                    <a:pt x="877" y="43"/>
                    <a:pt x="809" y="43"/>
                  </a:cubicBezTo>
                  <a:cubicBezTo>
                    <a:pt x="742" y="43"/>
                    <a:pt x="674" y="29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3">
              <a:extLst>
                <a:ext uri="{FF2B5EF4-FFF2-40B4-BE49-F238E27FC236}">
                  <a16:creationId xmlns:a16="http://schemas.microsoft.com/office/drawing/2014/main" id="{62F485A7-4C6E-D2DF-6AC0-0919A64220FD}"/>
                </a:ext>
              </a:extLst>
            </p:cNvPr>
            <p:cNvSpPr/>
            <p:nvPr/>
          </p:nvSpPr>
          <p:spPr>
            <a:xfrm>
              <a:off x="9496507" y="3724392"/>
              <a:ext cx="449359" cy="662163"/>
            </a:xfrm>
            <a:custGeom>
              <a:avLst/>
              <a:gdLst/>
              <a:ahLst/>
              <a:cxnLst/>
              <a:rect l="l" t="t" r="r" b="b"/>
              <a:pathLst>
                <a:path w="2264" h="3336" extrusionOk="0">
                  <a:moveTo>
                    <a:pt x="1260" y="1"/>
                  </a:moveTo>
                  <a:lnTo>
                    <a:pt x="133" y="1126"/>
                  </a:lnTo>
                  <a:cubicBezTo>
                    <a:pt x="352" y="1458"/>
                    <a:pt x="313" y="1911"/>
                    <a:pt x="22" y="2202"/>
                  </a:cubicBezTo>
                  <a:lnTo>
                    <a:pt x="0" y="2223"/>
                  </a:lnTo>
                  <a:lnTo>
                    <a:pt x="1113" y="3335"/>
                  </a:lnTo>
                  <a:lnTo>
                    <a:pt x="1539" y="2910"/>
                  </a:lnTo>
                  <a:cubicBezTo>
                    <a:pt x="2264" y="2185"/>
                    <a:pt x="2264" y="1005"/>
                    <a:pt x="1539" y="280"/>
                  </a:cubicBezTo>
                  <a:lnTo>
                    <a:pt x="1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3">
              <a:extLst>
                <a:ext uri="{FF2B5EF4-FFF2-40B4-BE49-F238E27FC236}">
                  <a16:creationId xmlns:a16="http://schemas.microsoft.com/office/drawing/2014/main" id="{DA51B9DC-E3A9-D507-0EF4-8535F97639F7}"/>
                </a:ext>
              </a:extLst>
            </p:cNvPr>
            <p:cNvSpPr/>
            <p:nvPr/>
          </p:nvSpPr>
          <p:spPr>
            <a:xfrm>
              <a:off x="9269445" y="4521924"/>
              <a:ext cx="174662" cy="256449"/>
            </a:xfrm>
            <a:custGeom>
              <a:avLst/>
              <a:gdLst/>
              <a:ahLst/>
              <a:cxnLst/>
              <a:rect l="l" t="t" r="r" b="b"/>
              <a:pathLst>
                <a:path w="880" h="1292" extrusionOk="0">
                  <a:moveTo>
                    <a:pt x="611" y="1"/>
                  </a:moveTo>
                  <a:lnTo>
                    <a:pt x="0" y="611"/>
                  </a:lnTo>
                  <a:cubicBezTo>
                    <a:pt x="57" y="738"/>
                    <a:pt x="56" y="881"/>
                    <a:pt x="0" y="1008"/>
                  </a:cubicBezTo>
                  <a:lnTo>
                    <a:pt x="284" y="1292"/>
                  </a:lnTo>
                  <a:lnTo>
                    <a:pt x="880" y="696"/>
                  </a:lnTo>
                  <a:cubicBezTo>
                    <a:pt x="859" y="449"/>
                    <a:pt x="769" y="208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3">
              <a:extLst>
                <a:ext uri="{FF2B5EF4-FFF2-40B4-BE49-F238E27FC236}">
                  <a16:creationId xmlns:a16="http://schemas.microsoft.com/office/drawing/2014/main" id="{ED393ECB-C630-EDDD-A1DA-D94E7BFD8602}"/>
                </a:ext>
              </a:extLst>
            </p:cNvPr>
            <p:cNvSpPr/>
            <p:nvPr/>
          </p:nvSpPr>
          <p:spPr>
            <a:xfrm>
              <a:off x="9330776" y="4268452"/>
              <a:ext cx="284025" cy="292773"/>
            </a:xfrm>
            <a:custGeom>
              <a:avLst/>
              <a:gdLst/>
              <a:ahLst/>
              <a:cxnLst/>
              <a:rect l="l" t="t" r="r" b="b"/>
              <a:pathLst>
                <a:path w="1431" h="1475" extrusionOk="0">
                  <a:moveTo>
                    <a:pt x="318" y="1"/>
                  </a:moveTo>
                  <a:lnTo>
                    <a:pt x="0" y="318"/>
                  </a:lnTo>
                  <a:cubicBezTo>
                    <a:pt x="220" y="412"/>
                    <a:pt x="427" y="547"/>
                    <a:pt x="607" y="726"/>
                  </a:cubicBezTo>
                  <a:cubicBezTo>
                    <a:pt x="824" y="945"/>
                    <a:pt x="977" y="1203"/>
                    <a:pt x="1067" y="1475"/>
                  </a:cubicBezTo>
                  <a:lnTo>
                    <a:pt x="1430" y="1113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3">
              <a:extLst>
                <a:ext uri="{FF2B5EF4-FFF2-40B4-BE49-F238E27FC236}">
                  <a16:creationId xmlns:a16="http://schemas.microsoft.com/office/drawing/2014/main" id="{7A467B44-3C20-8B49-2441-C5A0D29282BA}"/>
                </a:ext>
              </a:extLst>
            </p:cNvPr>
            <p:cNvSpPr/>
            <p:nvPr/>
          </p:nvSpPr>
          <p:spPr>
            <a:xfrm>
              <a:off x="9104905" y="4424862"/>
              <a:ext cx="236985" cy="169510"/>
            </a:xfrm>
            <a:custGeom>
              <a:avLst/>
              <a:gdLst/>
              <a:ahLst/>
              <a:cxnLst/>
              <a:rect l="l" t="t" r="r" b="b"/>
              <a:pathLst>
                <a:path w="1194" h="854" extrusionOk="0">
                  <a:moveTo>
                    <a:pt x="667" y="0"/>
                  </a:moveTo>
                  <a:lnTo>
                    <a:pt x="0" y="668"/>
                  </a:lnTo>
                  <a:lnTo>
                    <a:pt x="186" y="854"/>
                  </a:lnTo>
                  <a:cubicBezTo>
                    <a:pt x="249" y="825"/>
                    <a:pt x="317" y="811"/>
                    <a:pt x="385" y="811"/>
                  </a:cubicBezTo>
                  <a:cubicBezTo>
                    <a:pt x="453" y="811"/>
                    <a:pt x="520" y="825"/>
                    <a:pt x="582" y="854"/>
                  </a:cubicBezTo>
                  <a:lnTo>
                    <a:pt x="1193" y="243"/>
                  </a:lnTo>
                  <a:cubicBezTo>
                    <a:pt x="1035" y="122"/>
                    <a:pt x="855" y="42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3">
              <a:extLst>
                <a:ext uri="{FF2B5EF4-FFF2-40B4-BE49-F238E27FC236}">
                  <a16:creationId xmlns:a16="http://schemas.microsoft.com/office/drawing/2014/main" id="{AB21F833-B846-CF2B-BAC7-A834DF11A43C}"/>
                </a:ext>
              </a:extLst>
            </p:cNvPr>
            <p:cNvSpPr/>
            <p:nvPr/>
          </p:nvSpPr>
          <p:spPr>
            <a:xfrm>
              <a:off x="9314302" y="3514787"/>
              <a:ext cx="329278" cy="328898"/>
            </a:xfrm>
            <a:custGeom>
              <a:avLst/>
              <a:gdLst/>
              <a:ahLst/>
              <a:cxnLst/>
              <a:rect l="l" t="t" r="r" b="b"/>
              <a:pathLst>
                <a:path w="1659" h="1657" extrusionOk="0">
                  <a:moveTo>
                    <a:pt x="1115" y="0"/>
                  </a:moveTo>
                  <a:lnTo>
                    <a:pt x="1" y="1113"/>
                  </a:lnTo>
                  <a:lnTo>
                    <a:pt x="545" y="1657"/>
                  </a:lnTo>
                  <a:lnTo>
                    <a:pt x="1659" y="544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3">
              <a:extLst>
                <a:ext uri="{FF2B5EF4-FFF2-40B4-BE49-F238E27FC236}">
                  <a16:creationId xmlns:a16="http://schemas.microsoft.com/office/drawing/2014/main" id="{6CF786E5-88CD-16F9-4E09-3AD587DC02FF}"/>
                </a:ext>
              </a:extLst>
            </p:cNvPr>
            <p:cNvSpPr/>
            <p:nvPr/>
          </p:nvSpPr>
          <p:spPr>
            <a:xfrm>
              <a:off x="9542554" y="4489371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362" y="0"/>
                  </a:moveTo>
                  <a:lnTo>
                    <a:pt x="0" y="362"/>
                  </a:lnTo>
                  <a:cubicBezTo>
                    <a:pt x="36" y="470"/>
                    <a:pt x="63" y="578"/>
                    <a:pt x="78" y="689"/>
                  </a:cubicBezTo>
                  <a:lnTo>
                    <a:pt x="565" y="203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3">
              <a:extLst>
                <a:ext uri="{FF2B5EF4-FFF2-40B4-BE49-F238E27FC236}">
                  <a16:creationId xmlns:a16="http://schemas.microsoft.com/office/drawing/2014/main" id="{56B10AF9-5A82-459D-1B6F-A6888F583DDD}"/>
                </a:ext>
              </a:extLst>
            </p:cNvPr>
            <p:cNvSpPr/>
            <p:nvPr/>
          </p:nvSpPr>
          <p:spPr>
            <a:xfrm>
              <a:off x="8719853" y="3180729"/>
              <a:ext cx="753033" cy="248906"/>
            </a:xfrm>
            <a:custGeom>
              <a:avLst/>
              <a:gdLst/>
              <a:ahLst/>
              <a:cxnLst/>
              <a:rect l="l" t="t" r="r" b="b"/>
              <a:pathLst>
                <a:path w="3794" h="1254" extrusionOk="0">
                  <a:moveTo>
                    <a:pt x="1944" y="1"/>
                  </a:moveTo>
                  <a:cubicBezTo>
                    <a:pt x="1394" y="1"/>
                    <a:pt x="844" y="209"/>
                    <a:pt x="427" y="627"/>
                  </a:cubicBezTo>
                  <a:lnTo>
                    <a:pt x="1" y="1053"/>
                  </a:lnTo>
                  <a:lnTo>
                    <a:pt x="202" y="1254"/>
                  </a:lnTo>
                  <a:lnTo>
                    <a:pt x="629" y="828"/>
                  </a:lnTo>
                  <a:cubicBezTo>
                    <a:pt x="992" y="466"/>
                    <a:pt x="1469" y="285"/>
                    <a:pt x="1945" y="285"/>
                  </a:cubicBezTo>
                  <a:cubicBezTo>
                    <a:pt x="2421" y="285"/>
                    <a:pt x="2897" y="466"/>
                    <a:pt x="3260" y="828"/>
                  </a:cubicBezTo>
                  <a:lnTo>
                    <a:pt x="3592" y="1160"/>
                  </a:lnTo>
                  <a:lnTo>
                    <a:pt x="3793" y="959"/>
                  </a:lnTo>
                  <a:lnTo>
                    <a:pt x="3461" y="627"/>
                  </a:lnTo>
                  <a:cubicBezTo>
                    <a:pt x="3044" y="209"/>
                    <a:pt x="2494" y="1"/>
                    <a:pt x="1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3">
              <a:extLst>
                <a:ext uri="{FF2B5EF4-FFF2-40B4-BE49-F238E27FC236}">
                  <a16:creationId xmlns:a16="http://schemas.microsoft.com/office/drawing/2014/main" id="{894B21A1-868A-A503-3678-EDE12C806438}"/>
                </a:ext>
              </a:extLst>
            </p:cNvPr>
            <p:cNvSpPr/>
            <p:nvPr/>
          </p:nvSpPr>
          <p:spPr>
            <a:xfrm>
              <a:off x="9535211" y="3474891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7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3">
              <a:extLst>
                <a:ext uri="{FF2B5EF4-FFF2-40B4-BE49-F238E27FC236}">
                  <a16:creationId xmlns:a16="http://schemas.microsoft.com/office/drawing/2014/main" id="{10184C29-13AB-28F8-EBA5-30BE8DC02E3C}"/>
                </a:ext>
              </a:extLst>
            </p:cNvPr>
            <p:cNvSpPr/>
            <p:nvPr/>
          </p:nvSpPr>
          <p:spPr>
            <a:xfrm>
              <a:off x="9717416" y="3684297"/>
              <a:ext cx="290376" cy="742551"/>
            </a:xfrm>
            <a:custGeom>
              <a:avLst/>
              <a:gdLst/>
              <a:ahLst/>
              <a:cxnLst/>
              <a:rect l="l" t="t" r="r" b="b"/>
              <a:pathLst>
                <a:path w="1463" h="3741" extrusionOk="0">
                  <a:moveTo>
                    <a:pt x="349" y="0"/>
                  </a:moveTo>
                  <a:lnTo>
                    <a:pt x="148" y="203"/>
                  </a:lnTo>
                  <a:lnTo>
                    <a:pt x="426" y="482"/>
                  </a:lnTo>
                  <a:cubicBezTo>
                    <a:pt x="1151" y="1207"/>
                    <a:pt x="1151" y="2387"/>
                    <a:pt x="426" y="3112"/>
                  </a:cubicBezTo>
                  <a:lnTo>
                    <a:pt x="0" y="3537"/>
                  </a:lnTo>
                  <a:lnTo>
                    <a:pt x="204" y="3741"/>
                  </a:lnTo>
                  <a:lnTo>
                    <a:pt x="629" y="3315"/>
                  </a:lnTo>
                  <a:cubicBezTo>
                    <a:pt x="1463" y="2481"/>
                    <a:pt x="1463" y="1115"/>
                    <a:pt x="629" y="28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3">
              <a:extLst>
                <a:ext uri="{FF2B5EF4-FFF2-40B4-BE49-F238E27FC236}">
                  <a16:creationId xmlns:a16="http://schemas.microsoft.com/office/drawing/2014/main" id="{C84DC733-B0A7-2240-B5D8-2497D351DC98}"/>
                </a:ext>
              </a:extLst>
            </p:cNvPr>
            <p:cNvSpPr/>
            <p:nvPr/>
          </p:nvSpPr>
          <p:spPr>
            <a:xfrm>
              <a:off x="9325615" y="4660073"/>
              <a:ext cx="121073" cy="158594"/>
            </a:xfrm>
            <a:custGeom>
              <a:avLst/>
              <a:gdLst/>
              <a:ahLst/>
              <a:cxnLst/>
              <a:rect l="l" t="t" r="r" b="b"/>
              <a:pathLst>
                <a:path w="610" h="799" extrusionOk="0">
                  <a:moveTo>
                    <a:pt x="597" y="1"/>
                  </a:moveTo>
                  <a:lnTo>
                    <a:pt x="1" y="597"/>
                  </a:lnTo>
                  <a:lnTo>
                    <a:pt x="203" y="798"/>
                  </a:lnTo>
                  <a:lnTo>
                    <a:pt x="561" y="441"/>
                  </a:lnTo>
                  <a:cubicBezTo>
                    <a:pt x="598" y="297"/>
                    <a:pt x="609" y="148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3">
              <a:extLst>
                <a:ext uri="{FF2B5EF4-FFF2-40B4-BE49-F238E27FC236}">
                  <a16:creationId xmlns:a16="http://schemas.microsoft.com/office/drawing/2014/main" id="{842F054B-88ED-D2A8-4036-0098DA821A16}"/>
                </a:ext>
              </a:extLst>
            </p:cNvPr>
            <p:cNvSpPr/>
            <p:nvPr/>
          </p:nvSpPr>
          <p:spPr>
            <a:xfrm>
              <a:off x="9158495" y="4827399"/>
              <a:ext cx="158387" cy="119491"/>
            </a:xfrm>
            <a:custGeom>
              <a:avLst/>
              <a:gdLst/>
              <a:ahLst/>
              <a:cxnLst/>
              <a:rect l="l" t="t" r="r" b="b"/>
              <a:pathLst>
                <a:path w="798" h="602" extrusionOk="0">
                  <a:moveTo>
                    <a:pt x="596" y="0"/>
                  </a:moveTo>
                  <a:lnTo>
                    <a:pt x="0" y="596"/>
                  </a:lnTo>
                  <a:cubicBezTo>
                    <a:pt x="38" y="599"/>
                    <a:pt x="75" y="601"/>
                    <a:pt x="112" y="601"/>
                  </a:cubicBezTo>
                  <a:cubicBezTo>
                    <a:pt x="223" y="601"/>
                    <a:pt x="333" y="587"/>
                    <a:pt x="441" y="560"/>
                  </a:cubicBezTo>
                  <a:lnTo>
                    <a:pt x="798" y="20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3">
              <a:extLst>
                <a:ext uri="{FF2B5EF4-FFF2-40B4-BE49-F238E27FC236}">
                  <a16:creationId xmlns:a16="http://schemas.microsoft.com/office/drawing/2014/main" id="{0BD3D783-FB44-D99F-3FBC-5427DD4DDC1A}"/>
                </a:ext>
              </a:extLst>
            </p:cNvPr>
            <p:cNvSpPr/>
            <p:nvPr/>
          </p:nvSpPr>
          <p:spPr>
            <a:xfrm>
              <a:off x="8642644" y="3414947"/>
              <a:ext cx="373539" cy="373360"/>
            </a:xfrm>
            <a:custGeom>
              <a:avLst/>
              <a:gdLst/>
              <a:ahLst/>
              <a:cxnLst/>
              <a:rect l="l" t="t" r="r" b="b"/>
              <a:pathLst>
                <a:path w="1882" h="1881" extrusionOk="0">
                  <a:moveTo>
                    <a:pt x="94" y="0"/>
                  </a:moveTo>
                  <a:lnTo>
                    <a:pt x="1" y="93"/>
                  </a:lnTo>
                  <a:lnTo>
                    <a:pt x="1789" y="1880"/>
                  </a:lnTo>
                  <a:lnTo>
                    <a:pt x="1881" y="178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3">
              <a:extLst>
                <a:ext uri="{FF2B5EF4-FFF2-40B4-BE49-F238E27FC236}">
                  <a16:creationId xmlns:a16="http://schemas.microsoft.com/office/drawing/2014/main" id="{EEE5D0B3-5BDB-C31D-AD68-115A41C6F4C4}"/>
                </a:ext>
              </a:extLst>
            </p:cNvPr>
            <p:cNvSpPr/>
            <p:nvPr/>
          </p:nvSpPr>
          <p:spPr>
            <a:xfrm>
              <a:off x="8695638" y="3365722"/>
              <a:ext cx="4565" cy="3970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1" y="0"/>
                  </a:moveTo>
                  <a:cubicBezTo>
                    <a:pt x="8" y="6"/>
                    <a:pt x="16" y="11"/>
                    <a:pt x="23" y="19"/>
                  </a:cubicBezTo>
                  <a:cubicBezTo>
                    <a:pt x="16" y="11"/>
                    <a:pt x="8" y="6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3">
              <a:extLst>
                <a:ext uri="{FF2B5EF4-FFF2-40B4-BE49-F238E27FC236}">
                  <a16:creationId xmlns:a16="http://schemas.microsoft.com/office/drawing/2014/main" id="{EE5E4D0A-6CB1-B9EE-3ACD-8EBE55395595}"/>
                </a:ext>
              </a:extLst>
            </p:cNvPr>
            <p:cNvSpPr/>
            <p:nvPr/>
          </p:nvSpPr>
          <p:spPr>
            <a:xfrm>
              <a:off x="9069575" y="374960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3" y="0"/>
                  </a:moveTo>
                  <a:cubicBezTo>
                    <a:pt x="4" y="15"/>
                    <a:pt x="3" y="29"/>
                    <a:pt x="0" y="44"/>
                  </a:cubicBezTo>
                  <a:cubicBezTo>
                    <a:pt x="3" y="29"/>
                    <a:pt x="4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3">
              <a:extLst>
                <a:ext uri="{FF2B5EF4-FFF2-40B4-BE49-F238E27FC236}">
                  <a16:creationId xmlns:a16="http://schemas.microsoft.com/office/drawing/2014/main" id="{FEB10439-7FE7-A5CF-0A6A-376BD996429D}"/>
                </a:ext>
              </a:extLst>
            </p:cNvPr>
            <p:cNvSpPr/>
            <p:nvPr/>
          </p:nvSpPr>
          <p:spPr>
            <a:xfrm>
              <a:off x="9067987" y="3739875"/>
              <a:ext cx="2382" cy="8734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1" y="43"/>
                  </a:moveTo>
                  <a:cubicBezTo>
                    <a:pt x="9" y="28"/>
                    <a:pt x="6" y="14"/>
                    <a:pt x="1" y="1"/>
                  </a:cubicBezTo>
                  <a:cubicBezTo>
                    <a:pt x="6" y="14"/>
                    <a:pt x="9" y="28"/>
                    <a:pt x="11" y="4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3">
              <a:extLst>
                <a:ext uri="{FF2B5EF4-FFF2-40B4-BE49-F238E27FC236}">
                  <a16:creationId xmlns:a16="http://schemas.microsoft.com/office/drawing/2014/main" id="{1101A3DB-7A38-CFE6-1D47-086C80558F4D}"/>
                </a:ext>
              </a:extLst>
            </p:cNvPr>
            <p:cNvSpPr/>
            <p:nvPr/>
          </p:nvSpPr>
          <p:spPr>
            <a:xfrm>
              <a:off x="8686111" y="3361752"/>
              <a:ext cx="5359" cy="1985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3"/>
                    <a:pt x="18" y="6"/>
                    <a:pt x="26" y="10"/>
                  </a:cubicBezTo>
                  <a:cubicBezTo>
                    <a:pt x="18" y="5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3">
              <a:extLst>
                <a:ext uri="{FF2B5EF4-FFF2-40B4-BE49-F238E27FC236}">
                  <a16:creationId xmlns:a16="http://schemas.microsoft.com/office/drawing/2014/main" id="{020BE12E-427F-F72C-761B-1ACA56D96C53}"/>
                </a:ext>
              </a:extLst>
            </p:cNvPr>
            <p:cNvSpPr/>
            <p:nvPr/>
          </p:nvSpPr>
          <p:spPr>
            <a:xfrm>
              <a:off x="9062033" y="3731141"/>
              <a:ext cx="4367" cy="5955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1" y="29"/>
                  </a:moveTo>
                  <a:cubicBezTo>
                    <a:pt x="16" y="19"/>
                    <a:pt x="8" y="9"/>
                    <a:pt x="0" y="1"/>
                  </a:cubicBezTo>
                  <a:cubicBezTo>
                    <a:pt x="8" y="9"/>
                    <a:pt x="16" y="19"/>
                    <a:pt x="21" y="2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3">
              <a:extLst>
                <a:ext uri="{FF2B5EF4-FFF2-40B4-BE49-F238E27FC236}">
                  <a16:creationId xmlns:a16="http://schemas.microsoft.com/office/drawing/2014/main" id="{B6794FCD-3537-E29F-395F-458D73BF0365}"/>
                </a:ext>
              </a:extLst>
            </p:cNvPr>
            <p:cNvSpPr/>
            <p:nvPr/>
          </p:nvSpPr>
          <p:spPr>
            <a:xfrm>
              <a:off x="8675591" y="3360958"/>
              <a:ext cx="6550" cy="595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22" y="0"/>
                  </a:moveTo>
                  <a:cubicBezTo>
                    <a:pt x="15" y="0"/>
                    <a:pt x="8" y="1"/>
                    <a:pt x="0" y="2"/>
                  </a:cubicBezTo>
                  <a:cubicBezTo>
                    <a:pt x="11" y="1"/>
                    <a:pt x="21" y="1"/>
                    <a:pt x="32" y="1"/>
                  </a:cubicBezTo>
                  <a:cubicBezTo>
                    <a:pt x="29" y="0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3">
              <a:extLst>
                <a:ext uri="{FF2B5EF4-FFF2-40B4-BE49-F238E27FC236}">
                  <a16:creationId xmlns:a16="http://schemas.microsoft.com/office/drawing/2014/main" id="{E94DADF6-BF9B-7568-0D49-22068D5D07CB}"/>
                </a:ext>
              </a:extLst>
            </p:cNvPr>
            <p:cNvSpPr/>
            <p:nvPr/>
          </p:nvSpPr>
          <p:spPr>
            <a:xfrm>
              <a:off x="9065606" y="3761510"/>
              <a:ext cx="2977" cy="6352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31"/>
                  </a:moveTo>
                  <a:cubicBezTo>
                    <a:pt x="7" y="22"/>
                    <a:pt x="11" y="11"/>
                    <a:pt x="15" y="1"/>
                  </a:cubicBezTo>
                  <a:cubicBezTo>
                    <a:pt x="11" y="11"/>
                    <a:pt x="7" y="22"/>
                    <a:pt x="0" y="3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3">
              <a:extLst>
                <a:ext uri="{FF2B5EF4-FFF2-40B4-BE49-F238E27FC236}">
                  <a16:creationId xmlns:a16="http://schemas.microsoft.com/office/drawing/2014/main" id="{59C93825-8151-FE35-EBEB-B4CDEDA7F5CC}"/>
                </a:ext>
              </a:extLst>
            </p:cNvPr>
            <p:cNvSpPr/>
            <p:nvPr/>
          </p:nvSpPr>
          <p:spPr>
            <a:xfrm>
              <a:off x="8665072" y="3364729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3">
              <a:extLst>
                <a:ext uri="{FF2B5EF4-FFF2-40B4-BE49-F238E27FC236}">
                  <a16:creationId xmlns:a16="http://schemas.microsoft.com/office/drawing/2014/main" id="{5B6F13CC-8180-FCF2-A20E-C771A38A4F0A}"/>
                </a:ext>
              </a:extLst>
            </p:cNvPr>
            <p:cNvSpPr/>
            <p:nvPr/>
          </p:nvSpPr>
          <p:spPr>
            <a:xfrm>
              <a:off x="8668446" y="3362744"/>
              <a:ext cx="595" cy="59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2" y="3"/>
                    <a:pt x="1" y="3"/>
                  </a:cubicBezTo>
                  <a:cubicBezTo>
                    <a:pt x="2" y="3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43">
              <a:extLst>
                <a:ext uri="{FF2B5EF4-FFF2-40B4-BE49-F238E27FC236}">
                  <a16:creationId xmlns:a16="http://schemas.microsoft.com/office/drawing/2014/main" id="{15E3D95D-020E-5398-80CD-011B719DA2AA}"/>
                </a:ext>
              </a:extLst>
            </p:cNvPr>
            <p:cNvSpPr/>
            <p:nvPr/>
          </p:nvSpPr>
          <p:spPr>
            <a:xfrm>
              <a:off x="8990779" y="3839715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1" y="2"/>
                    <a:pt x="1" y="1"/>
                    <a:pt x="1" y="2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43">
              <a:extLst>
                <a:ext uri="{FF2B5EF4-FFF2-40B4-BE49-F238E27FC236}">
                  <a16:creationId xmlns:a16="http://schemas.microsoft.com/office/drawing/2014/main" id="{E5C899D0-3739-092F-88F0-E5C80A9C6565}"/>
                </a:ext>
              </a:extLst>
            </p:cNvPr>
            <p:cNvSpPr/>
            <p:nvPr/>
          </p:nvSpPr>
          <p:spPr>
            <a:xfrm>
              <a:off x="8592825" y="3436979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1" y="1"/>
                    <a:pt x="1" y="1"/>
                    <a:pt x="1" y="3"/>
                  </a:cubicBezTo>
                  <a:cubicBezTo>
                    <a:pt x="1" y="3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43">
              <a:extLst>
                <a:ext uri="{FF2B5EF4-FFF2-40B4-BE49-F238E27FC236}">
                  <a16:creationId xmlns:a16="http://schemas.microsoft.com/office/drawing/2014/main" id="{A7131061-9DE5-FE97-9BF8-6FA6E9F4D0CC}"/>
                </a:ext>
              </a:extLst>
            </p:cNvPr>
            <p:cNvSpPr/>
            <p:nvPr/>
          </p:nvSpPr>
          <p:spPr>
            <a:xfrm>
              <a:off x="8591039" y="3440155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43">
              <a:extLst>
                <a:ext uri="{FF2B5EF4-FFF2-40B4-BE49-F238E27FC236}">
                  <a16:creationId xmlns:a16="http://schemas.microsoft.com/office/drawing/2014/main" id="{54BE1318-E4D8-292D-C605-F59475147B21}"/>
                </a:ext>
              </a:extLst>
            </p:cNvPr>
            <p:cNvSpPr/>
            <p:nvPr/>
          </p:nvSpPr>
          <p:spPr>
            <a:xfrm>
              <a:off x="8967953" y="3839715"/>
              <a:ext cx="8535" cy="2382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"/>
                    <a:pt x="27" y="10"/>
                    <a:pt x="43" y="11"/>
                  </a:cubicBezTo>
                  <a:cubicBezTo>
                    <a:pt x="28" y="10"/>
                    <a:pt x="14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43">
              <a:extLst>
                <a:ext uri="{FF2B5EF4-FFF2-40B4-BE49-F238E27FC236}">
                  <a16:creationId xmlns:a16="http://schemas.microsoft.com/office/drawing/2014/main" id="{EA736A34-37E9-C824-4D25-9730F1DE79C2}"/>
                </a:ext>
              </a:extLst>
            </p:cNvPr>
            <p:cNvSpPr/>
            <p:nvPr/>
          </p:nvSpPr>
          <p:spPr>
            <a:xfrm>
              <a:off x="8962793" y="3836936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0" y="0"/>
                  </a:moveTo>
                  <a:lnTo>
                    <a:pt x="20" y="1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3">
              <a:extLst>
                <a:ext uri="{FF2B5EF4-FFF2-40B4-BE49-F238E27FC236}">
                  <a16:creationId xmlns:a16="http://schemas.microsoft.com/office/drawing/2014/main" id="{2D4D1F8C-55EF-8214-A526-5938673BAB81}"/>
                </a:ext>
              </a:extLst>
            </p:cNvPr>
            <p:cNvSpPr/>
            <p:nvPr/>
          </p:nvSpPr>
          <p:spPr>
            <a:xfrm>
              <a:off x="8960808" y="383534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3">
              <a:extLst>
                <a:ext uri="{FF2B5EF4-FFF2-40B4-BE49-F238E27FC236}">
                  <a16:creationId xmlns:a16="http://schemas.microsoft.com/office/drawing/2014/main" id="{C37C51CF-57E5-674B-FF01-FB0A60DFE504}"/>
                </a:ext>
              </a:extLst>
            </p:cNvPr>
            <p:cNvSpPr/>
            <p:nvPr/>
          </p:nvSpPr>
          <p:spPr>
            <a:xfrm>
              <a:off x="8977679" y="3841898"/>
              <a:ext cx="6351" cy="397"/>
            </a:xfrm>
            <a:custGeom>
              <a:avLst/>
              <a:gdLst/>
              <a:ahLst/>
              <a:cxnLst/>
              <a:rect l="l" t="t" r="r" b="b"/>
              <a:pathLst>
                <a:path w="32" h="2" extrusionOk="0">
                  <a:moveTo>
                    <a:pt x="32" y="0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2"/>
                    <a:pt x="21" y="2"/>
                    <a:pt x="3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43">
              <a:extLst>
                <a:ext uri="{FF2B5EF4-FFF2-40B4-BE49-F238E27FC236}">
                  <a16:creationId xmlns:a16="http://schemas.microsoft.com/office/drawing/2014/main" id="{6F8EC2F3-260A-90A5-B5AB-B4A256AA8142}"/>
                </a:ext>
              </a:extLst>
            </p:cNvPr>
            <p:cNvSpPr/>
            <p:nvPr/>
          </p:nvSpPr>
          <p:spPr>
            <a:xfrm>
              <a:off x="8588855" y="3448293"/>
              <a:ext cx="397" cy="5558"/>
            </a:xfrm>
            <a:custGeom>
              <a:avLst/>
              <a:gdLst/>
              <a:ahLst/>
              <a:cxnLst/>
              <a:rect l="l" t="t" r="r" b="b"/>
              <a:pathLst>
                <a:path w="2" h="28" extrusionOk="0">
                  <a:moveTo>
                    <a:pt x="2" y="1"/>
                  </a:moveTo>
                  <a:cubicBezTo>
                    <a:pt x="1" y="10"/>
                    <a:pt x="1" y="19"/>
                    <a:pt x="2" y="27"/>
                  </a:cubicBezTo>
                  <a:cubicBezTo>
                    <a:pt x="1" y="18"/>
                    <a:pt x="2" y="9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43">
              <a:extLst>
                <a:ext uri="{FF2B5EF4-FFF2-40B4-BE49-F238E27FC236}">
                  <a16:creationId xmlns:a16="http://schemas.microsoft.com/office/drawing/2014/main" id="{A3DCFDF5-84BB-A7F9-312A-22E424FE2969}"/>
                </a:ext>
              </a:extLst>
            </p:cNvPr>
            <p:cNvSpPr/>
            <p:nvPr/>
          </p:nvSpPr>
          <p:spPr>
            <a:xfrm>
              <a:off x="8590245" y="3459607"/>
              <a:ext cx="1389" cy="3771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0" y="1"/>
                  </a:moveTo>
                  <a:cubicBezTo>
                    <a:pt x="1" y="7"/>
                    <a:pt x="4" y="12"/>
                    <a:pt x="6" y="19"/>
                  </a:cubicBezTo>
                  <a:cubicBezTo>
                    <a:pt x="4" y="12"/>
                    <a:pt x="1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3">
              <a:extLst>
                <a:ext uri="{FF2B5EF4-FFF2-40B4-BE49-F238E27FC236}">
                  <a16:creationId xmlns:a16="http://schemas.microsoft.com/office/drawing/2014/main" id="{85F8E37F-EF0B-E34B-624F-AD88C3D26DBF}"/>
                </a:ext>
              </a:extLst>
            </p:cNvPr>
            <p:cNvSpPr/>
            <p:nvPr/>
          </p:nvSpPr>
          <p:spPr>
            <a:xfrm>
              <a:off x="9358563" y="4130899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3"/>
                  </a:lnTo>
                  <a:lnTo>
                    <a:pt x="1788" y="1881"/>
                  </a:lnTo>
                  <a:lnTo>
                    <a:pt x="1881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43">
              <a:extLst>
                <a:ext uri="{FF2B5EF4-FFF2-40B4-BE49-F238E27FC236}">
                  <a16:creationId xmlns:a16="http://schemas.microsoft.com/office/drawing/2014/main" id="{E1E431F6-F69A-06EB-3921-B5ECBF5A6B43}"/>
                </a:ext>
              </a:extLst>
            </p:cNvPr>
            <p:cNvSpPr/>
            <p:nvPr/>
          </p:nvSpPr>
          <p:spPr>
            <a:xfrm>
              <a:off x="9402427" y="4077505"/>
              <a:ext cx="5160" cy="1985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1" y="1"/>
                  </a:moveTo>
                  <a:cubicBezTo>
                    <a:pt x="2" y="1"/>
                    <a:pt x="3" y="2"/>
                    <a:pt x="5" y="2"/>
                  </a:cubicBezTo>
                  <a:lnTo>
                    <a:pt x="5" y="2"/>
                  </a:lnTo>
                  <a:lnTo>
                    <a:pt x="1" y="1"/>
                  </a:lnTo>
                  <a:close/>
                  <a:moveTo>
                    <a:pt x="5" y="2"/>
                  </a:moveTo>
                  <a:lnTo>
                    <a:pt x="25" y="9"/>
                  </a:lnTo>
                  <a:cubicBezTo>
                    <a:pt x="18" y="6"/>
                    <a:pt x="12" y="5"/>
                    <a:pt x="5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43">
              <a:extLst>
                <a:ext uri="{FF2B5EF4-FFF2-40B4-BE49-F238E27FC236}">
                  <a16:creationId xmlns:a16="http://schemas.microsoft.com/office/drawing/2014/main" id="{EAC68488-87D7-31B3-EF43-66D9BFCE5706}"/>
                </a:ext>
              </a:extLst>
            </p:cNvPr>
            <p:cNvSpPr/>
            <p:nvPr/>
          </p:nvSpPr>
          <p:spPr>
            <a:xfrm>
              <a:off x="9785296" y="446575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lnTo>
                    <a:pt x="4" y="3"/>
                  </a:lnTo>
                  <a:cubicBezTo>
                    <a:pt x="4" y="2"/>
                    <a:pt x="4" y="1"/>
                    <a:pt x="4" y="0"/>
                  </a:cubicBezTo>
                  <a:close/>
                  <a:moveTo>
                    <a:pt x="4" y="3"/>
                  </a:moveTo>
                  <a:cubicBezTo>
                    <a:pt x="5" y="15"/>
                    <a:pt x="4" y="28"/>
                    <a:pt x="1" y="42"/>
                  </a:cubicBezTo>
                  <a:cubicBezTo>
                    <a:pt x="5" y="28"/>
                    <a:pt x="5" y="15"/>
                    <a:pt x="4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43">
              <a:extLst>
                <a:ext uri="{FF2B5EF4-FFF2-40B4-BE49-F238E27FC236}">
                  <a16:creationId xmlns:a16="http://schemas.microsoft.com/office/drawing/2014/main" id="{7B5DBEAE-B171-FA99-A47B-4238E2A9C32F}"/>
                </a:ext>
              </a:extLst>
            </p:cNvPr>
            <p:cNvSpPr/>
            <p:nvPr/>
          </p:nvSpPr>
          <p:spPr>
            <a:xfrm>
              <a:off x="9781327" y="4475080"/>
              <a:ext cx="3970" cy="853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20" y="1"/>
                  </a:moveTo>
                  <a:cubicBezTo>
                    <a:pt x="15" y="15"/>
                    <a:pt x="10" y="30"/>
                    <a:pt x="1" y="43"/>
                  </a:cubicBezTo>
                  <a:cubicBezTo>
                    <a:pt x="10" y="30"/>
                    <a:pt x="15" y="15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43">
              <a:extLst>
                <a:ext uri="{FF2B5EF4-FFF2-40B4-BE49-F238E27FC236}">
                  <a16:creationId xmlns:a16="http://schemas.microsoft.com/office/drawing/2014/main" id="{D67378A4-E34C-096A-2F2A-579B08C066F6}"/>
                </a:ext>
              </a:extLst>
            </p:cNvPr>
            <p:cNvSpPr/>
            <p:nvPr/>
          </p:nvSpPr>
          <p:spPr>
            <a:xfrm>
              <a:off x="9391709" y="4076910"/>
              <a:ext cx="5756" cy="397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8" y="1"/>
                  </a:moveTo>
                  <a:lnTo>
                    <a:pt x="28" y="1"/>
                  </a:lnTo>
                  <a:cubicBezTo>
                    <a:pt x="20" y="1"/>
                    <a:pt x="10" y="1"/>
                    <a:pt x="0" y="2"/>
                  </a:cubicBezTo>
                  <a:cubicBezTo>
                    <a:pt x="11" y="1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43">
              <a:extLst>
                <a:ext uri="{FF2B5EF4-FFF2-40B4-BE49-F238E27FC236}">
                  <a16:creationId xmlns:a16="http://schemas.microsoft.com/office/drawing/2014/main" id="{038EAD09-2D67-26E3-FDF3-D46286A1B571}"/>
                </a:ext>
              </a:extLst>
            </p:cNvPr>
            <p:cNvSpPr/>
            <p:nvPr/>
          </p:nvSpPr>
          <p:spPr>
            <a:xfrm>
              <a:off x="9783510" y="4455827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1"/>
                  </a:moveTo>
                  <a:cubicBezTo>
                    <a:pt x="6" y="13"/>
                    <a:pt x="10" y="28"/>
                    <a:pt x="13" y="43"/>
                  </a:cubicBezTo>
                  <a:cubicBezTo>
                    <a:pt x="11" y="28"/>
                    <a:pt x="8" y="1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3">
              <a:extLst>
                <a:ext uri="{FF2B5EF4-FFF2-40B4-BE49-F238E27FC236}">
                  <a16:creationId xmlns:a16="http://schemas.microsoft.com/office/drawing/2014/main" id="{1E09433F-4DAB-B8CD-AFD6-E5B2A8B73924}"/>
                </a:ext>
              </a:extLst>
            </p:cNvPr>
            <p:cNvSpPr/>
            <p:nvPr/>
          </p:nvSpPr>
          <p:spPr>
            <a:xfrm>
              <a:off x="9777754" y="4447093"/>
              <a:ext cx="5557" cy="794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3"/>
                    <a:pt x="21" y="26"/>
                    <a:pt x="27" y="39"/>
                  </a:cubicBezTo>
                  <a:cubicBezTo>
                    <a:pt x="21" y="25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43">
              <a:extLst>
                <a:ext uri="{FF2B5EF4-FFF2-40B4-BE49-F238E27FC236}">
                  <a16:creationId xmlns:a16="http://schemas.microsoft.com/office/drawing/2014/main" id="{7BDB310A-FCE1-35D5-643C-FD71EE086373}"/>
                </a:ext>
              </a:extLst>
            </p:cNvPr>
            <p:cNvSpPr/>
            <p:nvPr/>
          </p:nvSpPr>
          <p:spPr>
            <a:xfrm>
              <a:off x="9384365" y="4079093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43">
              <a:extLst>
                <a:ext uri="{FF2B5EF4-FFF2-40B4-BE49-F238E27FC236}">
                  <a16:creationId xmlns:a16="http://schemas.microsoft.com/office/drawing/2014/main" id="{7217F766-CE71-C847-C5F3-02BEC1599B9A}"/>
                </a:ext>
              </a:extLst>
            </p:cNvPr>
            <p:cNvSpPr/>
            <p:nvPr/>
          </p:nvSpPr>
          <p:spPr>
            <a:xfrm>
              <a:off x="9381190" y="4080483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43">
              <a:extLst>
                <a:ext uri="{FF2B5EF4-FFF2-40B4-BE49-F238E27FC236}">
                  <a16:creationId xmlns:a16="http://schemas.microsoft.com/office/drawing/2014/main" id="{586199DA-E326-1FD1-E27B-BF123E66ADAC}"/>
                </a:ext>
              </a:extLst>
            </p:cNvPr>
            <p:cNvSpPr/>
            <p:nvPr/>
          </p:nvSpPr>
          <p:spPr>
            <a:xfrm>
              <a:off x="9683873" y="4555667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1"/>
                  </a:moveTo>
                  <a:cubicBezTo>
                    <a:pt x="27" y="10"/>
                    <a:pt x="14" y="6"/>
                    <a:pt x="0" y="1"/>
                  </a:cubicBezTo>
                  <a:cubicBezTo>
                    <a:pt x="14" y="6"/>
                    <a:pt x="27" y="10"/>
                    <a:pt x="41" y="1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3">
              <a:extLst>
                <a:ext uri="{FF2B5EF4-FFF2-40B4-BE49-F238E27FC236}">
                  <a16:creationId xmlns:a16="http://schemas.microsoft.com/office/drawing/2014/main" id="{9C104DF8-3CDE-666D-AD0C-D9C69ED73DD7}"/>
                </a:ext>
              </a:extLst>
            </p:cNvPr>
            <p:cNvSpPr/>
            <p:nvPr/>
          </p:nvSpPr>
          <p:spPr>
            <a:xfrm>
              <a:off x="9310134" y="4184293"/>
              <a:ext cx="3176" cy="397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" y="1"/>
                  </a:moveTo>
                  <a:cubicBezTo>
                    <a:pt x="5" y="8"/>
                    <a:pt x="10" y="14"/>
                    <a:pt x="16" y="20"/>
                  </a:cubicBezTo>
                  <a:cubicBezTo>
                    <a:pt x="10" y="13"/>
                    <a:pt x="5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43">
              <a:extLst>
                <a:ext uri="{FF2B5EF4-FFF2-40B4-BE49-F238E27FC236}">
                  <a16:creationId xmlns:a16="http://schemas.microsoft.com/office/drawing/2014/main" id="{0B7B3422-D513-A342-3B83-234933030D4C}"/>
                </a:ext>
              </a:extLst>
            </p:cNvPr>
            <p:cNvSpPr/>
            <p:nvPr/>
          </p:nvSpPr>
          <p:spPr>
            <a:xfrm>
              <a:off x="9693400" y="4557652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2"/>
                    <a:pt x="16" y="2"/>
                    <a:pt x="1" y="2"/>
                  </a:cubicBezTo>
                  <a:cubicBezTo>
                    <a:pt x="5" y="3"/>
                    <a:pt x="9" y="3"/>
                    <a:pt x="14" y="3"/>
                  </a:cubicBezTo>
                  <a:cubicBezTo>
                    <a:pt x="24" y="3"/>
                    <a:pt x="34" y="2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43">
              <a:extLst>
                <a:ext uri="{FF2B5EF4-FFF2-40B4-BE49-F238E27FC236}">
                  <a16:creationId xmlns:a16="http://schemas.microsoft.com/office/drawing/2014/main" id="{3DDF483A-08D4-BAD3-8628-02DA4D9B7B43}"/>
                </a:ext>
              </a:extLst>
            </p:cNvPr>
            <p:cNvSpPr/>
            <p:nvPr/>
          </p:nvSpPr>
          <p:spPr>
            <a:xfrm>
              <a:off x="9703324" y="4553285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29" y="8"/>
                    <a:pt x="14" y="16"/>
                    <a:pt x="0" y="19"/>
                  </a:cubicBezTo>
                  <a:cubicBezTo>
                    <a:pt x="14" y="16"/>
                    <a:pt x="29" y="10"/>
                    <a:pt x="4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43">
              <a:extLst>
                <a:ext uri="{FF2B5EF4-FFF2-40B4-BE49-F238E27FC236}">
                  <a16:creationId xmlns:a16="http://schemas.microsoft.com/office/drawing/2014/main" id="{CF043FC9-1F01-6B37-BD23-1E01D711AB41}"/>
                </a:ext>
              </a:extLst>
            </p:cNvPr>
            <p:cNvSpPr/>
            <p:nvPr/>
          </p:nvSpPr>
          <p:spPr>
            <a:xfrm>
              <a:off x="9305172" y="4170796"/>
              <a:ext cx="2779" cy="8535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1" y="0"/>
                  </a:moveTo>
                  <a:cubicBezTo>
                    <a:pt x="3" y="15"/>
                    <a:pt x="6" y="30"/>
                    <a:pt x="13" y="42"/>
                  </a:cubicBezTo>
                  <a:cubicBezTo>
                    <a:pt x="6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43">
              <a:extLst>
                <a:ext uri="{FF2B5EF4-FFF2-40B4-BE49-F238E27FC236}">
                  <a16:creationId xmlns:a16="http://schemas.microsoft.com/office/drawing/2014/main" id="{7EA9968F-BB03-4C67-87EE-D196855CAEFD}"/>
                </a:ext>
              </a:extLst>
            </p:cNvPr>
            <p:cNvSpPr/>
            <p:nvPr/>
          </p:nvSpPr>
          <p:spPr>
            <a:xfrm>
              <a:off x="9674941" y="4549712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13" y="13"/>
                    <a:pt x="25" y="20"/>
                    <a:pt x="39" y="26"/>
                  </a:cubicBezTo>
                  <a:cubicBezTo>
                    <a:pt x="25" y="20"/>
                    <a:pt x="13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43">
              <a:extLst>
                <a:ext uri="{FF2B5EF4-FFF2-40B4-BE49-F238E27FC236}">
                  <a16:creationId xmlns:a16="http://schemas.microsoft.com/office/drawing/2014/main" id="{59FB7A93-3ED2-B6B7-2140-2F5CE8CADDB1}"/>
                </a:ext>
              </a:extLst>
            </p:cNvPr>
            <p:cNvSpPr/>
            <p:nvPr/>
          </p:nvSpPr>
          <p:spPr>
            <a:xfrm>
              <a:off x="9304775" y="416087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44"/>
                  </a:moveTo>
                  <a:cubicBezTo>
                    <a:pt x="0" y="29"/>
                    <a:pt x="1" y="15"/>
                    <a:pt x="5" y="1"/>
                  </a:cubicBezTo>
                  <a:cubicBezTo>
                    <a:pt x="1" y="15"/>
                    <a:pt x="0" y="29"/>
                    <a:pt x="1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3">
              <a:extLst>
                <a:ext uri="{FF2B5EF4-FFF2-40B4-BE49-F238E27FC236}">
                  <a16:creationId xmlns:a16="http://schemas.microsoft.com/office/drawing/2014/main" id="{D7AF4CD4-5671-8586-17CC-4ED72EA41EE0}"/>
                </a:ext>
              </a:extLst>
            </p:cNvPr>
            <p:cNvSpPr/>
            <p:nvPr/>
          </p:nvSpPr>
          <p:spPr>
            <a:xfrm>
              <a:off x="9307157" y="415650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3">
              <a:extLst>
                <a:ext uri="{FF2B5EF4-FFF2-40B4-BE49-F238E27FC236}">
                  <a16:creationId xmlns:a16="http://schemas.microsoft.com/office/drawing/2014/main" id="{6603347E-47C1-1942-16DF-A8CA323A9EDC}"/>
                </a:ext>
              </a:extLst>
            </p:cNvPr>
            <p:cNvSpPr/>
            <p:nvPr/>
          </p:nvSpPr>
          <p:spPr>
            <a:xfrm>
              <a:off x="9388534" y="3605894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1789" y="1"/>
                  </a:moveTo>
                  <a:lnTo>
                    <a:pt x="0" y="1790"/>
                  </a:lnTo>
                  <a:lnTo>
                    <a:pt x="93" y="1881"/>
                  </a:lnTo>
                  <a:lnTo>
                    <a:pt x="1881" y="94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43">
              <a:extLst>
                <a:ext uri="{FF2B5EF4-FFF2-40B4-BE49-F238E27FC236}">
                  <a16:creationId xmlns:a16="http://schemas.microsoft.com/office/drawing/2014/main" id="{C69E23A7-9468-112A-52D9-EB6116C5F8D2}"/>
                </a:ext>
              </a:extLst>
            </p:cNvPr>
            <p:cNvSpPr/>
            <p:nvPr/>
          </p:nvSpPr>
          <p:spPr>
            <a:xfrm>
              <a:off x="9704912" y="3555081"/>
              <a:ext cx="7939" cy="5558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1" y="27"/>
                  </a:moveTo>
                  <a:cubicBezTo>
                    <a:pt x="13" y="15"/>
                    <a:pt x="26" y="7"/>
                    <a:pt x="40" y="1"/>
                  </a:cubicBezTo>
                  <a:cubicBezTo>
                    <a:pt x="26" y="7"/>
                    <a:pt x="13" y="15"/>
                    <a:pt x="1" y="2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43">
              <a:extLst>
                <a:ext uri="{FF2B5EF4-FFF2-40B4-BE49-F238E27FC236}">
                  <a16:creationId xmlns:a16="http://schemas.microsoft.com/office/drawing/2014/main" id="{5A8EEA34-6BE9-27D0-54CF-B8B622A3B585}"/>
                </a:ext>
              </a:extLst>
            </p:cNvPr>
            <p:cNvSpPr/>
            <p:nvPr/>
          </p:nvSpPr>
          <p:spPr>
            <a:xfrm>
              <a:off x="9723569" y="3551905"/>
              <a:ext cx="4367" cy="198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3">
              <a:extLst>
                <a:ext uri="{FF2B5EF4-FFF2-40B4-BE49-F238E27FC236}">
                  <a16:creationId xmlns:a16="http://schemas.microsoft.com/office/drawing/2014/main" id="{D00000CC-0BE4-430E-1D9D-6432048D3C09}"/>
                </a:ext>
              </a:extLst>
            </p:cNvPr>
            <p:cNvSpPr/>
            <p:nvPr/>
          </p:nvSpPr>
          <p:spPr>
            <a:xfrm>
              <a:off x="9335936" y="3950274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" y="1"/>
                  </a:moveTo>
                  <a:cubicBezTo>
                    <a:pt x="4" y="15"/>
                    <a:pt x="9" y="29"/>
                    <a:pt x="19" y="43"/>
                  </a:cubicBezTo>
                  <a:cubicBezTo>
                    <a:pt x="11" y="29"/>
                    <a:pt x="4" y="15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43">
              <a:extLst>
                <a:ext uri="{FF2B5EF4-FFF2-40B4-BE49-F238E27FC236}">
                  <a16:creationId xmlns:a16="http://schemas.microsoft.com/office/drawing/2014/main" id="{9D9717FB-BBA8-6E5D-0B89-EEAE6DD16ED0}"/>
                </a:ext>
              </a:extLst>
            </p:cNvPr>
            <p:cNvSpPr/>
            <p:nvPr/>
          </p:nvSpPr>
          <p:spPr>
            <a:xfrm>
              <a:off x="9335539" y="3930822"/>
              <a:ext cx="1985" cy="5756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10" y="1"/>
                  </a:moveTo>
                  <a:cubicBezTo>
                    <a:pt x="6" y="9"/>
                    <a:pt x="4" y="18"/>
                    <a:pt x="0" y="28"/>
                  </a:cubicBezTo>
                  <a:cubicBezTo>
                    <a:pt x="4" y="20"/>
                    <a:pt x="6" y="10"/>
                    <a:pt x="1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43">
              <a:extLst>
                <a:ext uri="{FF2B5EF4-FFF2-40B4-BE49-F238E27FC236}">
                  <a16:creationId xmlns:a16="http://schemas.microsoft.com/office/drawing/2014/main" id="{36253A50-163F-7894-8273-8F1088F9F14C}"/>
                </a:ext>
              </a:extLst>
            </p:cNvPr>
            <p:cNvSpPr/>
            <p:nvPr/>
          </p:nvSpPr>
          <p:spPr>
            <a:xfrm>
              <a:off x="9739844" y="3555676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3">
              <a:extLst>
                <a:ext uri="{FF2B5EF4-FFF2-40B4-BE49-F238E27FC236}">
                  <a16:creationId xmlns:a16="http://schemas.microsoft.com/office/drawing/2014/main" id="{B5DC536F-23DD-3BE5-D0E7-73391FCEB99E}"/>
                </a:ext>
              </a:extLst>
            </p:cNvPr>
            <p:cNvSpPr/>
            <p:nvPr/>
          </p:nvSpPr>
          <p:spPr>
            <a:xfrm>
              <a:off x="9736272" y="3554088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3" y="0"/>
                    <a:pt x="3" y="2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43">
              <a:extLst>
                <a:ext uri="{FF2B5EF4-FFF2-40B4-BE49-F238E27FC236}">
                  <a16:creationId xmlns:a16="http://schemas.microsoft.com/office/drawing/2014/main" id="{5E782709-410A-1AA1-757C-6555059591AB}"/>
                </a:ext>
              </a:extLst>
            </p:cNvPr>
            <p:cNvSpPr/>
            <p:nvPr/>
          </p:nvSpPr>
          <p:spPr>
            <a:xfrm>
              <a:off x="9334944" y="3940548"/>
              <a:ext cx="794" cy="8932"/>
            </a:xfrm>
            <a:custGeom>
              <a:avLst/>
              <a:gdLst/>
              <a:ahLst/>
              <a:cxnLst/>
              <a:rect l="l" t="t" r="r" b="b"/>
              <a:pathLst>
                <a:path w="4" h="45" extrusionOk="0">
                  <a:moveTo>
                    <a:pt x="3" y="44"/>
                  </a:moveTo>
                  <a:cubicBezTo>
                    <a:pt x="1" y="30"/>
                    <a:pt x="0" y="15"/>
                    <a:pt x="1" y="0"/>
                  </a:cubicBezTo>
                  <a:cubicBezTo>
                    <a:pt x="0" y="15"/>
                    <a:pt x="1" y="30"/>
                    <a:pt x="3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43">
              <a:extLst>
                <a:ext uri="{FF2B5EF4-FFF2-40B4-BE49-F238E27FC236}">
                  <a16:creationId xmlns:a16="http://schemas.microsoft.com/office/drawing/2014/main" id="{665F9B37-79AE-6A4E-73E0-8F848E556B9A}"/>
                </a:ext>
              </a:extLst>
            </p:cNvPr>
            <p:cNvSpPr/>
            <p:nvPr/>
          </p:nvSpPr>
          <p:spPr>
            <a:xfrm>
              <a:off x="9714042" y="3552103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"/>
                  </a:moveTo>
                  <a:cubicBezTo>
                    <a:pt x="28" y="2"/>
                    <a:pt x="13" y="6"/>
                    <a:pt x="0" y="12"/>
                  </a:cubicBezTo>
                  <a:cubicBezTo>
                    <a:pt x="13" y="6"/>
                    <a:pt x="26" y="3"/>
                    <a:pt x="4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43">
              <a:extLst>
                <a:ext uri="{FF2B5EF4-FFF2-40B4-BE49-F238E27FC236}">
                  <a16:creationId xmlns:a16="http://schemas.microsoft.com/office/drawing/2014/main" id="{0BD7D5D9-54B5-524D-C50B-63818897E36C}"/>
                </a:ext>
              </a:extLst>
            </p:cNvPr>
            <p:cNvSpPr/>
            <p:nvPr/>
          </p:nvSpPr>
          <p:spPr>
            <a:xfrm>
              <a:off x="9440932" y="4025104"/>
              <a:ext cx="5359" cy="397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1" y="19"/>
                  </a:moveTo>
                  <a:cubicBezTo>
                    <a:pt x="10" y="14"/>
                    <a:pt x="18" y="7"/>
                    <a:pt x="26" y="0"/>
                  </a:cubicBezTo>
                  <a:cubicBezTo>
                    <a:pt x="18" y="7"/>
                    <a:pt x="10" y="14"/>
                    <a:pt x="1" y="1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3">
              <a:extLst>
                <a:ext uri="{FF2B5EF4-FFF2-40B4-BE49-F238E27FC236}">
                  <a16:creationId xmlns:a16="http://schemas.microsoft.com/office/drawing/2014/main" id="{CDAEBBF7-2D6C-6651-DE45-4E3A2D164621}"/>
                </a:ext>
              </a:extLst>
            </p:cNvPr>
            <p:cNvSpPr/>
            <p:nvPr/>
          </p:nvSpPr>
          <p:spPr>
            <a:xfrm>
              <a:off x="9813877" y="3645989"/>
              <a:ext cx="2183" cy="8337"/>
            </a:xfrm>
            <a:custGeom>
              <a:avLst/>
              <a:gdLst/>
              <a:ahLst/>
              <a:cxnLst/>
              <a:rect l="l" t="t" r="r" b="b"/>
              <a:pathLst>
                <a:path w="11" h="42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5"/>
                    <a:pt x="5" y="28"/>
                    <a:pt x="0" y="42"/>
                  </a:cubicBezTo>
                  <a:cubicBezTo>
                    <a:pt x="5" y="29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3">
              <a:extLst>
                <a:ext uri="{FF2B5EF4-FFF2-40B4-BE49-F238E27FC236}">
                  <a16:creationId xmlns:a16="http://schemas.microsoft.com/office/drawing/2014/main" id="{AC04010E-B929-A165-87B7-96A25766F688}"/>
                </a:ext>
              </a:extLst>
            </p:cNvPr>
            <p:cNvSpPr/>
            <p:nvPr/>
          </p:nvSpPr>
          <p:spPr>
            <a:xfrm>
              <a:off x="9429024" y="4030463"/>
              <a:ext cx="8733" cy="2779"/>
            </a:xfrm>
            <a:custGeom>
              <a:avLst/>
              <a:gdLst/>
              <a:ahLst/>
              <a:cxnLst/>
              <a:rect l="l" t="t" r="r" b="b"/>
              <a:pathLst>
                <a:path w="44" h="14" extrusionOk="0">
                  <a:moveTo>
                    <a:pt x="1" y="13"/>
                  </a:moveTo>
                  <a:cubicBezTo>
                    <a:pt x="15" y="11"/>
                    <a:pt x="29" y="8"/>
                    <a:pt x="43" y="1"/>
                  </a:cubicBezTo>
                  <a:cubicBezTo>
                    <a:pt x="29" y="8"/>
                    <a:pt x="15" y="11"/>
                    <a:pt x="1" y="1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3">
              <a:extLst>
                <a:ext uri="{FF2B5EF4-FFF2-40B4-BE49-F238E27FC236}">
                  <a16:creationId xmlns:a16="http://schemas.microsoft.com/office/drawing/2014/main" id="{CF75D807-4729-6747-B8A6-23C63BBB3568}"/>
                </a:ext>
              </a:extLst>
            </p:cNvPr>
            <p:cNvSpPr/>
            <p:nvPr/>
          </p:nvSpPr>
          <p:spPr>
            <a:xfrm>
              <a:off x="9409573" y="4028478"/>
              <a:ext cx="8535" cy="3970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0"/>
                    <a:pt x="28" y="15"/>
                    <a:pt x="43" y="19"/>
                  </a:cubicBezTo>
                  <a:cubicBezTo>
                    <a:pt x="28" y="15"/>
                    <a:pt x="14" y="9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3">
              <a:extLst>
                <a:ext uri="{FF2B5EF4-FFF2-40B4-BE49-F238E27FC236}">
                  <a16:creationId xmlns:a16="http://schemas.microsoft.com/office/drawing/2014/main" id="{01999227-AF2F-2E8A-F21A-EE7B8B8C5E34}"/>
                </a:ext>
              </a:extLst>
            </p:cNvPr>
            <p:cNvSpPr/>
            <p:nvPr/>
          </p:nvSpPr>
          <p:spPr>
            <a:xfrm>
              <a:off x="9810106" y="3655318"/>
              <a:ext cx="3176" cy="5359"/>
            </a:xfrm>
            <a:custGeom>
              <a:avLst/>
              <a:gdLst/>
              <a:ahLst/>
              <a:cxnLst/>
              <a:rect l="l" t="t" r="r" b="b"/>
              <a:pathLst>
                <a:path w="16" h="27" extrusionOk="0">
                  <a:moveTo>
                    <a:pt x="16" y="1"/>
                  </a:moveTo>
                  <a:cubicBezTo>
                    <a:pt x="12" y="10"/>
                    <a:pt x="6" y="18"/>
                    <a:pt x="0" y="26"/>
                  </a:cubicBezTo>
                  <a:cubicBezTo>
                    <a:pt x="6" y="19"/>
                    <a:pt x="12" y="10"/>
                    <a:pt x="1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3">
              <a:extLst>
                <a:ext uri="{FF2B5EF4-FFF2-40B4-BE49-F238E27FC236}">
                  <a16:creationId xmlns:a16="http://schemas.microsoft.com/office/drawing/2014/main" id="{F43614AA-8CD9-C34D-3707-64BE3423DFA9}"/>
                </a:ext>
              </a:extLst>
            </p:cNvPr>
            <p:cNvSpPr/>
            <p:nvPr/>
          </p:nvSpPr>
          <p:spPr>
            <a:xfrm>
              <a:off x="9419100" y="4032647"/>
              <a:ext cx="8733" cy="794"/>
            </a:xfrm>
            <a:custGeom>
              <a:avLst/>
              <a:gdLst/>
              <a:ahLst/>
              <a:cxnLst/>
              <a:rect l="l" t="t" r="r" b="b"/>
              <a:pathLst>
                <a:path w="44" h="4" extrusionOk="0">
                  <a:moveTo>
                    <a:pt x="0" y="0"/>
                  </a:moveTo>
                  <a:cubicBezTo>
                    <a:pt x="11" y="3"/>
                    <a:pt x="22" y="4"/>
                    <a:pt x="33" y="4"/>
                  </a:cubicBezTo>
                  <a:cubicBezTo>
                    <a:pt x="37" y="4"/>
                    <a:pt x="40" y="4"/>
                    <a:pt x="43" y="3"/>
                  </a:cubicBezTo>
                  <a:cubicBezTo>
                    <a:pt x="30" y="3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3">
              <a:extLst>
                <a:ext uri="{FF2B5EF4-FFF2-40B4-BE49-F238E27FC236}">
                  <a16:creationId xmlns:a16="http://schemas.microsoft.com/office/drawing/2014/main" id="{5434C4BF-7FD9-2159-81A4-27F041EB6E30}"/>
                </a:ext>
              </a:extLst>
            </p:cNvPr>
            <p:cNvSpPr/>
            <p:nvPr/>
          </p:nvSpPr>
          <p:spPr>
            <a:xfrm>
              <a:off x="9815664" y="3638049"/>
              <a:ext cx="794" cy="6352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1"/>
                    <a:pt x="4" y="21"/>
                    <a:pt x="2" y="32"/>
                  </a:cubicBezTo>
                  <a:cubicBezTo>
                    <a:pt x="4" y="21"/>
                    <a:pt x="4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3">
              <a:extLst>
                <a:ext uri="{FF2B5EF4-FFF2-40B4-BE49-F238E27FC236}">
                  <a16:creationId xmlns:a16="http://schemas.microsoft.com/office/drawing/2014/main" id="{8F7DACA8-93A1-9FCF-C07B-D9F9A7977BC0}"/>
                </a:ext>
              </a:extLst>
            </p:cNvPr>
            <p:cNvSpPr/>
            <p:nvPr/>
          </p:nvSpPr>
          <p:spPr>
            <a:xfrm>
              <a:off x="9383373" y="360033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0" y="1"/>
                  </a:moveTo>
                  <a:lnTo>
                    <a:pt x="1909" y="122"/>
                  </a:lnTo>
                  <a:lnTo>
                    <a:pt x="121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2"/>
                    <a:pt x="133" y="2157"/>
                  </a:cubicBezTo>
                  <a:lnTo>
                    <a:pt x="2158" y="132"/>
                  </a:lnTo>
                  <a:cubicBezTo>
                    <a:pt x="2152" y="125"/>
                    <a:pt x="2147" y="117"/>
                    <a:pt x="2140" y="110"/>
                  </a:cubicBezTo>
                  <a:lnTo>
                    <a:pt x="2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43">
              <a:extLst>
                <a:ext uri="{FF2B5EF4-FFF2-40B4-BE49-F238E27FC236}">
                  <a16:creationId xmlns:a16="http://schemas.microsoft.com/office/drawing/2014/main" id="{6165F914-01BA-D9D1-DA79-C5A0E3863298}"/>
                </a:ext>
              </a:extLst>
            </p:cNvPr>
            <p:cNvSpPr/>
            <p:nvPr/>
          </p:nvSpPr>
          <p:spPr>
            <a:xfrm>
              <a:off x="9813877" y="3631301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43">
              <a:extLst>
                <a:ext uri="{FF2B5EF4-FFF2-40B4-BE49-F238E27FC236}">
                  <a16:creationId xmlns:a16="http://schemas.microsoft.com/office/drawing/2014/main" id="{B5561B93-06CA-E268-E910-66D98AC8148D}"/>
                </a:ext>
              </a:extLst>
            </p:cNvPr>
            <p:cNvSpPr/>
            <p:nvPr/>
          </p:nvSpPr>
          <p:spPr>
            <a:xfrm>
              <a:off x="9177946" y="3395297"/>
              <a:ext cx="373142" cy="373161"/>
            </a:xfrm>
            <a:custGeom>
              <a:avLst/>
              <a:gdLst/>
              <a:ahLst/>
              <a:cxnLst/>
              <a:rect l="l" t="t" r="r" b="b"/>
              <a:pathLst>
                <a:path w="1880" h="1880" extrusionOk="0">
                  <a:moveTo>
                    <a:pt x="1788" y="0"/>
                  </a:moveTo>
                  <a:lnTo>
                    <a:pt x="0" y="1788"/>
                  </a:lnTo>
                  <a:lnTo>
                    <a:pt x="92" y="1879"/>
                  </a:lnTo>
                  <a:lnTo>
                    <a:pt x="1880" y="92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43">
              <a:extLst>
                <a:ext uri="{FF2B5EF4-FFF2-40B4-BE49-F238E27FC236}">
                  <a16:creationId xmlns:a16="http://schemas.microsoft.com/office/drawing/2014/main" id="{6665EA47-8697-D8E8-CB99-2E58A210CF2E}"/>
                </a:ext>
              </a:extLst>
            </p:cNvPr>
            <p:cNvSpPr/>
            <p:nvPr/>
          </p:nvSpPr>
          <p:spPr>
            <a:xfrm>
              <a:off x="9124157" y="3720026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13" y="1"/>
                  </a:moveTo>
                  <a:lnTo>
                    <a:pt x="13" y="1"/>
                  </a:lnTo>
                  <a:cubicBezTo>
                    <a:pt x="6" y="13"/>
                    <a:pt x="4" y="28"/>
                    <a:pt x="0" y="43"/>
                  </a:cubicBezTo>
                  <a:cubicBezTo>
                    <a:pt x="4" y="28"/>
                    <a:pt x="8" y="13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43">
              <a:extLst>
                <a:ext uri="{FF2B5EF4-FFF2-40B4-BE49-F238E27FC236}">
                  <a16:creationId xmlns:a16="http://schemas.microsoft.com/office/drawing/2014/main" id="{45C4D2A2-EAF1-3A90-3947-0803FE8982CD}"/>
                </a:ext>
              </a:extLst>
            </p:cNvPr>
            <p:cNvSpPr/>
            <p:nvPr/>
          </p:nvSpPr>
          <p:spPr>
            <a:xfrm>
              <a:off x="9128723" y="3711292"/>
              <a:ext cx="3970" cy="5161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20" y="0"/>
                  </a:moveTo>
                  <a:cubicBezTo>
                    <a:pt x="12" y="8"/>
                    <a:pt x="6" y="16"/>
                    <a:pt x="1" y="26"/>
                  </a:cubicBezTo>
                  <a:cubicBezTo>
                    <a:pt x="6" y="16"/>
                    <a:pt x="12" y="9"/>
                    <a:pt x="2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43">
              <a:extLst>
                <a:ext uri="{FF2B5EF4-FFF2-40B4-BE49-F238E27FC236}">
                  <a16:creationId xmlns:a16="http://schemas.microsoft.com/office/drawing/2014/main" id="{596866DC-4662-E4FE-E1E7-46276D67EC77}"/>
                </a:ext>
              </a:extLst>
            </p:cNvPr>
            <p:cNvSpPr/>
            <p:nvPr/>
          </p:nvSpPr>
          <p:spPr>
            <a:xfrm>
              <a:off x="9525684" y="3343292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43">
              <a:extLst>
                <a:ext uri="{FF2B5EF4-FFF2-40B4-BE49-F238E27FC236}">
                  <a16:creationId xmlns:a16="http://schemas.microsoft.com/office/drawing/2014/main" id="{D804AA43-C2FA-5CEF-B3C9-5A0D8D667E88}"/>
                </a:ext>
              </a:extLst>
            </p:cNvPr>
            <p:cNvSpPr/>
            <p:nvPr/>
          </p:nvSpPr>
          <p:spPr>
            <a:xfrm>
              <a:off x="9528859" y="3344682"/>
              <a:ext cx="992" cy="397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1"/>
                  </a:moveTo>
                  <a:cubicBezTo>
                    <a:pt x="2" y="1"/>
                    <a:pt x="2" y="2"/>
                    <a:pt x="4" y="2"/>
                  </a:cubicBez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43">
              <a:extLst>
                <a:ext uri="{FF2B5EF4-FFF2-40B4-BE49-F238E27FC236}">
                  <a16:creationId xmlns:a16="http://schemas.microsoft.com/office/drawing/2014/main" id="{3D86216A-A2D8-C92B-106D-C16ABC6BEA4A}"/>
                </a:ext>
              </a:extLst>
            </p:cNvPr>
            <p:cNvSpPr/>
            <p:nvPr/>
          </p:nvSpPr>
          <p:spPr>
            <a:xfrm>
              <a:off x="9126142" y="374265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43">
              <a:extLst>
                <a:ext uri="{FF2B5EF4-FFF2-40B4-BE49-F238E27FC236}">
                  <a16:creationId xmlns:a16="http://schemas.microsoft.com/office/drawing/2014/main" id="{12772132-D950-E14F-64EA-0B19D9B3F1A1}"/>
                </a:ext>
              </a:extLst>
            </p:cNvPr>
            <p:cNvSpPr/>
            <p:nvPr/>
          </p:nvSpPr>
          <p:spPr>
            <a:xfrm>
              <a:off x="9512981" y="3340910"/>
              <a:ext cx="3771" cy="1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43">
              <a:extLst>
                <a:ext uri="{FF2B5EF4-FFF2-40B4-BE49-F238E27FC236}">
                  <a16:creationId xmlns:a16="http://schemas.microsoft.com/office/drawing/2014/main" id="{9AABE1BA-E1F2-CA35-E355-91ABD37A2507}"/>
                </a:ext>
              </a:extLst>
            </p:cNvPr>
            <p:cNvSpPr/>
            <p:nvPr/>
          </p:nvSpPr>
          <p:spPr>
            <a:xfrm>
              <a:off x="9123959" y="3729752"/>
              <a:ext cx="1191" cy="8734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3" y="0"/>
                  </a:moveTo>
                  <a:cubicBezTo>
                    <a:pt x="0" y="15"/>
                    <a:pt x="1" y="29"/>
                    <a:pt x="6" y="43"/>
                  </a:cubicBezTo>
                  <a:cubicBezTo>
                    <a:pt x="1" y="29"/>
                    <a:pt x="1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43">
              <a:extLst>
                <a:ext uri="{FF2B5EF4-FFF2-40B4-BE49-F238E27FC236}">
                  <a16:creationId xmlns:a16="http://schemas.microsoft.com/office/drawing/2014/main" id="{DF96428F-B596-B81F-33AE-4C8D0AA77DFC}"/>
                </a:ext>
              </a:extLst>
            </p:cNvPr>
            <p:cNvSpPr/>
            <p:nvPr/>
          </p:nvSpPr>
          <p:spPr>
            <a:xfrm>
              <a:off x="9497698" y="3343888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" y="12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43">
              <a:extLst>
                <a:ext uri="{FF2B5EF4-FFF2-40B4-BE49-F238E27FC236}">
                  <a16:creationId xmlns:a16="http://schemas.microsoft.com/office/drawing/2014/main" id="{6295F44F-029E-E7B3-0F9F-5E3D653E0F71}"/>
                </a:ext>
              </a:extLst>
            </p:cNvPr>
            <p:cNvSpPr/>
            <p:nvPr/>
          </p:nvSpPr>
          <p:spPr>
            <a:xfrm>
              <a:off x="9505042" y="3341903"/>
              <a:ext cx="2779" cy="992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3" y="0"/>
                  </a:moveTo>
                  <a:lnTo>
                    <a:pt x="1" y="4"/>
                  </a:lnTo>
                  <a:cubicBezTo>
                    <a:pt x="5" y="3"/>
                    <a:pt x="8" y="2"/>
                    <a:pt x="1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43">
              <a:extLst>
                <a:ext uri="{FF2B5EF4-FFF2-40B4-BE49-F238E27FC236}">
                  <a16:creationId xmlns:a16="http://schemas.microsoft.com/office/drawing/2014/main" id="{E369431C-CDF9-3B2D-D532-3AFB1667FA31}"/>
                </a:ext>
              </a:extLst>
            </p:cNvPr>
            <p:cNvSpPr/>
            <p:nvPr/>
          </p:nvSpPr>
          <p:spPr>
            <a:xfrm>
              <a:off x="9603091" y="3434994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11" y="1"/>
                  </a:moveTo>
                  <a:cubicBezTo>
                    <a:pt x="10" y="15"/>
                    <a:pt x="5" y="29"/>
                    <a:pt x="0" y="43"/>
                  </a:cubicBezTo>
                  <a:cubicBezTo>
                    <a:pt x="5" y="30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43">
              <a:extLst>
                <a:ext uri="{FF2B5EF4-FFF2-40B4-BE49-F238E27FC236}">
                  <a16:creationId xmlns:a16="http://schemas.microsoft.com/office/drawing/2014/main" id="{5580C4B4-2CA0-D395-54C6-F8EE62D03184}"/>
                </a:ext>
              </a:extLst>
            </p:cNvPr>
            <p:cNvSpPr/>
            <p:nvPr/>
          </p:nvSpPr>
          <p:spPr>
            <a:xfrm>
              <a:off x="9198786" y="3817682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0"/>
                  </a:moveTo>
                  <a:cubicBezTo>
                    <a:pt x="13" y="10"/>
                    <a:pt x="28" y="15"/>
                    <a:pt x="43" y="18"/>
                  </a:cubicBezTo>
                  <a:cubicBezTo>
                    <a:pt x="28" y="15"/>
                    <a:pt x="13" y="1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43">
              <a:extLst>
                <a:ext uri="{FF2B5EF4-FFF2-40B4-BE49-F238E27FC236}">
                  <a16:creationId xmlns:a16="http://schemas.microsoft.com/office/drawing/2014/main" id="{F45762BF-7A7F-4D78-D768-DBB06DC43D55}"/>
                </a:ext>
              </a:extLst>
            </p:cNvPr>
            <p:cNvSpPr/>
            <p:nvPr/>
          </p:nvSpPr>
          <p:spPr>
            <a:xfrm>
              <a:off x="9221214" y="3819667"/>
              <a:ext cx="5557" cy="2183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7" y="1"/>
                  </a:moveTo>
                  <a:cubicBezTo>
                    <a:pt x="27" y="1"/>
                    <a:pt x="26" y="1"/>
                    <a:pt x="26" y="1"/>
                  </a:cubicBezTo>
                  <a:lnTo>
                    <a:pt x="26" y="1"/>
                  </a:lnTo>
                  <a:cubicBezTo>
                    <a:pt x="26" y="1"/>
                    <a:pt x="27" y="1"/>
                    <a:pt x="27" y="1"/>
                  </a:cubicBezTo>
                  <a:close/>
                  <a:moveTo>
                    <a:pt x="26" y="1"/>
                  </a:moveTo>
                  <a:cubicBezTo>
                    <a:pt x="18" y="5"/>
                    <a:pt x="10" y="7"/>
                    <a:pt x="1" y="10"/>
                  </a:cubicBezTo>
                  <a:cubicBezTo>
                    <a:pt x="10" y="8"/>
                    <a:pt x="17" y="6"/>
                    <a:pt x="2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43">
              <a:extLst>
                <a:ext uri="{FF2B5EF4-FFF2-40B4-BE49-F238E27FC236}">
                  <a16:creationId xmlns:a16="http://schemas.microsoft.com/office/drawing/2014/main" id="{6E5C75F6-2DE2-F77F-FB1F-76DDCB89446B}"/>
                </a:ext>
              </a:extLst>
            </p:cNvPr>
            <p:cNvSpPr/>
            <p:nvPr/>
          </p:nvSpPr>
          <p:spPr>
            <a:xfrm>
              <a:off x="9208313" y="3821851"/>
              <a:ext cx="8733" cy="992"/>
            </a:xfrm>
            <a:custGeom>
              <a:avLst/>
              <a:gdLst/>
              <a:ahLst/>
              <a:cxnLst/>
              <a:rect l="l" t="t" r="r" b="b"/>
              <a:pathLst>
                <a:path w="44" h="5" extrusionOk="0">
                  <a:moveTo>
                    <a:pt x="44" y="2"/>
                  </a:moveTo>
                  <a:cubicBezTo>
                    <a:pt x="29" y="4"/>
                    <a:pt x="14" y="2"/>
                    <a:pt x="0" y="0"/>
                  </a:cubicBezTo>
                  <a:cubicBezTo>
                    <a:pt x="14" y="2"/>
                    <a:pt x="29" y="4"/>
                    <a:pt x="44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43">
              <a:extLst>
                <a:ext uri="{FF2B5EF4-FFF2-40B4-BE49-F238E27FC236}">
                  <a16:creationId xmlns:a16="http://schemas.microsoft.com/office/drawing/2014/main" id="{536D100E-97FB-339B-E59A-31290440FEBA}"/>
                </a:ext>
              </a:extLst>
            </p:cNvPr>
            <p:cNvSpPr/>
            <p:nvPr/>
          </p:nvSpPr>
          <p:spPr>
            <a:xfrm>
              <a:off x="9605076" y="3428246"/>
              <a:ext cx="397" cy="5756"/>
            </a:xfrm>
            <a:custGeom>
              <a:avLst/>
              <a:gdLst/>
              <a:ahLst/>
              <a:cxnLst/>
              <a:rect l="l" t="t" r="r" b="b"/>
              <a:pathLst>
                <a:path w="2" h="29" extrusionOk="0">
                  <a:moveTo>
                    <a:pt x="1" y="1"/>
                  </a:moveTo>
                  <a:cubicBezTo>
                    <a:pt x="2" y="10"/>
                    <a:pt x="2" y="19"/>
                    <a:pt x="2" y="28"/>
                  </a:cubicBezTo>
                  <a:cubicBezTo>
                    <a:pt x="2" y="19"/>
                    <a:pt x="2" y="9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43">
              <a:extLst>
                <a:ext uri="{FF2B5EF4-FFF2-40B4-BE49-F238E27FC236}">
                  <a16:creationId xmlns:a16="http://schemas.microsoft.com/office/drawing/2014/main" id="{8B423D95-C049-3B5A-4B20-A68D3830EFD5}"/>
                </a:ext>
              </a:extLst>
            </p:cNvPr>
            <p:cNvSpPr/>
            <p:nvPr/>
          </p:nvSpPr>
          <p:spPr>
            <a:xfrm>
              <a:off x="9596938" y="3444323"/>
              <a:ext cx="5359" cy="7741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7" y="1"/>
                  </a:moveTo>
                  <a:lnTo>
                    <a:pt x="27" y="1"/>
                  </a:lnTo>
                  <a:cubicBezTo>
                    <a:pt x="21" y="15"/>
                    <a:pt x="11" y="27"/>
                    <a:pt x="1" y="39"/>
                  </a:cubicBezTo>
                  <a:cubicBezTo>
                    <a:pt x="12" y="29"/>
                    <a:pt x="21" y="16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43">
              <a:extLst>
                <a:ext uri="{FF2B5EF4-FFF2-40B4-BE49-F238E27FC236}">
                  <a16:creationId xmlns:a16="http://schemas.microsoft.com/office/drawing/2014/main" id="{C4D51E2E-2D6C-DE83-F3F3-89121657CB56}"/>
                </a:ext>
              </a:extLst>
            </p:cNvPr>
            <p:cNvSpPr/>
            <p:nvPr/>
          </p:nvSpPr>
          <p:spPr>
            <a:xfrm>
              <a:off x="9603091" y="3420703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43">
              <a:extLst>
                <a:ext uri="{FF2B5EF4-FFF2-40B4-BE49-F238E27FC236}">
                  <a16:creationId xmlns:a16="http://schemas.microsoft.com/office/drawing/2014/main" id="{321A6E3F-B09C-CB93-4DC8-DC1A5DCE8D70}"/>
                </a:ext>
              </a:extLst>
            </p:cNvPr>
            <p:cNvSpPr/>
            <p:nvPr/>
          </p:nvSpPr>
          <p:spPr>
            <a:xfrm>
              <a:off x="9172785" y="3389540"/>
              <a:ext cx="428121" cy="428341"/>
            </a:xfrm>
            <a:custGeom>
              <a:avLst/>
              <a:gdLst/>
              <a:ahLst/>
              <a:cxnLst/>
              <a:rect l="l" t="t" r="r" b="b"/>
              <a:pathLst>
                <a:path w="2157" h="2158" extrusionOk="0">
                  <a:moveTo>
                    <a:pt x="2028" y="1"/>
                  </a:moveTo>
                  <a:lnTo>
                    <a:pt x="1907" y="122"/>
                  </a:lnTo>
                  <a:lnTo>
                    <a:pt x="119" y="1909"/>
                  </a:lnTo>
                  <a:lnTo>
                    <a:pt x="0" y="2030"/>
                  </a:lnTo>
                  <a:lnTo>
                    <a:pt x="109" y="2138"/>
                  </a:lnTo>
                  <a:cubicBezTo>
                    <a:pt x="116" y="2146"/>
                    <a:pt x="123" y="2152"/>
                    <a:pt x="132" y="2157"/>
                  </a:cubicBezTo>
                  <a:lnTo>
                    <a:pt x="2157" y="132"/>
                  </a:lnTo>
                  <a:cubicBezTo>
                    <a:pt x="2151" y="124"/>
                    <a:pt x="2146" y="117"/>
                    <a:pt x="2138" y="109"/>
                  </a:cubicBez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43">
              <a:extLst>
                <a:ext uri="{FF2B5EF4-FFF2-40B4-BE49-F238E27FC236}">
                  <a16:creationId xmlns:a16="http://schemas.microsoft.com/office/drawing/2014/main" id="{86BBFDF0-5B36-C806-AA5C-E7337FC80E06}"/>
                </a:ext>
              </a:extLst>
            </p:cNvPr>
            <p:cNvSpPr/>
            <p:nvPr/>
          </p:nvSpPr>
          <p:spPr>
            <a:xfrm>
              <a:off x="8802420" y="4337725"/>
              <a:ext cx="757598" cy="689951"/>
            </a:xfrm>
            <a:custGeom>
              <a:avLst/>
              <a:gdLst/>
              <a:ahLst/>
              <a:cxnLst/>
              <a:rect l="l" t="t" r="r" b="b"/>
              <a:pathLst>
                <a:path w="3817" h="3476" extrusionOk="0">
                  <a:moveTo>
                    <a:pt x="1910" y="410"/>
                  </a:moveTo>
                  <a:cubicBezTo>
                    <a:pt x="2004" y="410"/>
                    <a:pt x="2099" y="420"/>
                    <a:pt x="2191" y="439"/>
                  </a:cubicBezTo>
                  <a:cubicBezTo>
                    <a:pt x="2379" y="481"/>
                    <a:pt x="2558" y="561"/>
                    <a:pt x="2717" y="682"/>
                  </a:cubicBezTo>
                  <a:lnTo>
                    <a:pt x="2106" y="1293"/>
                  </a:lnTo>
                  <a:cubicBezTo>
                    <a:pt x="2043" y="1264"/>
                    <a:pt x="1976" y="1250"/>
                    <a:pt x="1908" y="1250"/>
                  </a:cubicBezTo>
                  <a:cubicBezTo>
                    <a:pt x="1841" y="1250"/>
                    <a:pt x="1773" y="1264"/>
                    <a:pt x="1710" y="1293"/>
                  </a:cubicBezTo>
                  <a:lnTo>
                    <a:pt x="1524" y="1106"/>
                  </a:lnTo>
                  <a:lnTo>
                    <a:pt x="1221" y="803"/>
                  </a:lnTo>
                  <a:lnTo>
                    <a:pt x="1099" y="682"/>
                  </a:lnTo>
                  <a:cubicBezTo>
                    <a:pt x="1244" y="572"/>
                    <a:pt x="1404" y="496"/>
                    <a:pt x="1572" y="453"/>
                  </a:cubicBezTo>
                  <a:cubicBezTo>
                    <a:pt x="1682" y="424"/>
                    <a:pt x="1796" y="410"/>
                    <a:pt x="1910" y="410"/>
                  </a:cubicBezTo>
                  <a:close/>
                  <a:moveTo>
                    <a:pt x="1909" y="1495"/>
                  </a:moveTo>
                  <a:cubicBezTo>
                    <a:pt x="1971" y="1495"/>
                    <a:pt x="2034" y="1518"/>
                    <a:pt x="2082" y="1566"/>
                  </a:cubicBezTo>
                  <a:cubicBezTo>
                    <a:pt x="2177" y="1661"/>
                    <a:pt x="2177" y="1815"/>
                    <a:pt x="2082" y="1911"/>
                  </a:cubicBezTo>
                  <a:cubicBezTo>
                    <a:pt x="2034" y="1959"/>
                    <a:pt x="1971" y="1983"/>
                    <a:pt x="1908" y="1983"/>
                  </a:cubicBezTo>
                  <a:cubicBezTo>
                    <a:pt x="1846" y="1983"/>
                    <a:pt x="1784" y="1959"/>
                    <a:pt x="1736" y="1911"/>
                  </a:cubicBezTo>
                  <a:cubicBezTo>
                    <a:pt x="1640" y="1816"/>
                    <a:pt x="1641" y="1661"/>
                    <a:pt x="1736" y="1566"/>
                  </a:cubicBezTo>
                  <a:cubicBezTo>
                    <a:pt x="1784" y="1518"/>
                    <a:pt x="1846" y="1495"/>
                    <a:pt x="1909" y="1495"/>
                  </a:cubicBezTo>
                  <a:close/>
                  <a:moveTo>
                    <a:pt x="854" y="929"/>
                  </a:moveTo>
                  <a:lnTo>
                    <a:pt x="975" y="1050"/>
                  </a:lnTo>
                  <a:lnTo>
                    <a:pt x="1278" y="1353"/>
                  </a:lnTo>
                  <a:lnTo>
                    <a:pt x="1463" y="1539"/>
                  </a:lnTo>
                  <a:cubicBezTo>
                    <a:pt x="1407" y="1666"/>
                    <a:pt x="1407" y="1809"/>
                    <a:pt x="1463" y="1936"/>
                  </a:cubicBezTo>
                  <a:lnTo>
                    <a:pt x="854" y="2547"/>
                  </a:lnTo>
                  <a:cubicBezTo>
                    <a:pt x="730" y="2388"/>
                    <a:pt x="651" y="2207"/>
                    <a:pt x="611" y="2020"/>
                  </a:cubicBezTo>
                  <a:cubicBezTo>
                    <a:pt x="566" y="1816"/>
                    <a:pt x="570" y="1604"/>
                    <a:pt x="624" y="1400"/>
                  </a:cubicBezTo>
                  <a:cubicBezTo>
                    <a:pt x="667" y="1234"/>
                    <a:pt x="744" y="1072"/>
                    <a:pt x="854" y="929"/>
                  </a:cubicBezTo>
                  <a:close/>
                  <a:moveTo>
                    <a:pt x="2963" y="930"/>
                  </a:moveTo>
                  <a:cubicBezTo>
                    <a:pt x="3121" y="1136"/>
                    <a:pt x="3211" y="1378"/>
                    <a:pt x="3232" y="1625"/>
                  </a:cubicBezTo>
                  <a:cubicBezTo>
                    <a:pt x="3244" y="1772"/>
                    <a:pt x="3233" y="1921"/>
                    <a:pt x="3197" y="2065"/>
                  </a:cubicBezTo>
                  <a:cubicBezTo>
                    <a:pt x="3154" y="2236"/>
                    <a:pt x="3076" y="2400"/>
                    <a:pt x="2964" y="2547"/>
                  </a:cubicBezTo>
                  <a:lnTo>
                    <a:pt x="2839" y="2422"/>
                  </a:lnTo>
                  <a:lnTo>
                    <a:pt x="2637" y="2220"/>
                  </a:lnTo>
                  <a:lnTo>
                    <a:pt x="2353" y="1936"/>
                  </a:lnTo>
                  <a:cubicBezTo>
                    <a:pt x="2410" y="1809"/>
                    <a:pt x="2410" y="1666"/>
                    <a:pt x="2353" y="1539"/>
                  </a:cubicBezTo>
                  <a:lnTo>
                    <a:pt x="2963" y="930"/>
                  </a:lnTo>
                  <a:close/>
                  <a:moveTo>
                    <a:pt x="2109" y="2183"/>
                  </a:moveTo>
                  <a:lnTo>
                    <a:pt x="2391" y="2465"/>
                  </a:lnTo>
                  <a:lnTo>
                    <a:pt x="2595" y="2668"/>
                  </a:lnTo>
                  <a:lnTo>
                    <a:pt x="2718" y="2791"/>
                  </a:lnTo>
                  <a:cubicBezTo>
                    <a:pt x="2570" y="2905"/>
                    <a:pt x="2406" y="2982"/>
                    <a:pt x="2236" y="3026"/>
                  </a:cubicBezTo>
                  <a:cubicBezTo>
                    <a:pt x="2132" y="3053"/>
                    <a:pt x="2024" y="3067"/>
                    <a:pt x="1916" y="3067"/>
                  </a:cubicBezTo>
                  <a:cubicBezTo>
                    <a:pt x="1875" y="3067"/>
                    <a:pt x="1835" y="3065"/>
                    <a:pt x="1795" y="3061"/>
                  </a:cubicBezTo>
                  <a:cubicBezTo>
                    <a:pt x="1550" y="3040"/>
                    <a:pt x="1308" y="2950"/>
                    <a:pt x="1101" y="2792"/>
                  </a:cubicBezTo>
                  <a:lnTo>
                    <a:pt x="1711" y="2183"/>
                  </a:lnTo>
                  <a:cubicBezTo>
                    <a:pt x="1775" y="2210"/>
                    <a:pt x="1843" y="2224"/>
                    <a:pt x="1911" y="2224"/>
                  </a:cubicBezTo>
                  <a:cubicBezTo>
                    <a:pt x="1978" y="2224"/>
                    <a:pt x="2046" y="2211"/>
                    <a:pt x="2109" y="2183"/>
                  </a:cubicBezTo>
                  <a:close/>
                  <a:moveTo>
                    <a:pt x="1908" y="0"/>
                  </a:moveTo>
                  <a:cubicBezTo>
                    <a:pt x="1463" y="0"/>
                    <a:pt x="1019" y="170"/>
                    <a:pt x="680" y="508"/>
                  </a:cubicBezTo>
                  <a:cubicBezTo>
                    <a:pt x="0" y="1187"/>
                    <a:pt x="0" y="2288"/>
                    <a:pt x="680" y="2966"/>
                  </a:cubicBezTo>
                  <a:cubicBezTo>
                    <a:pt x="1019" y="3306"/>
                    <a:pt x="1463" y="3476"/>
                    <a:pt x="1908" y="3476"/>
                  </a:cubicBezTo>
                  <a:cubicBezTo>
                    <a:pt x="2353" y="3476"/>
                    <a:pt x="2798" y="3306"/>
                    <a:pt x="3138" y="2966"/>
                  </a:cubicBezTo>
                  <a:cubicBezTo>
                    <a:pt x="3817" y="2288"/>
                    <a:pt x="3817" y="1187"/>
                    <a:pt x="3138" y="508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43">
              <a:extLst>
                <a:ext uri="{FF2B5EF4-FFF2-40B4-BE49-F238E27FC236}">
                  <a16:creationId xmlns:a16="http://schemas.microsoft.com/office/drawing/2014/main" id="{314026E4-28C8-1139-9903-34583C8D5EBA}"/>
                </a:ext>
              </a:extLst>
            </p:cNvPr>
            <p:cNvSpPr/>
            <p:nvPr/>
          </p:nvSpPr>
          <p:spPr>
            <a:xfrm>
              <a:off x="8786939" y="4301402"/>
              <a:ext cx="789156" cy="762400"/>
            </a:xfrm>
            <a:custGeom>
              <a:avLst/>
              <a:gdLst/>
              <a:ahLst/>
              <a:cxnLst/>
              <a:rect l="l" t="t" r="r" b="b"/>
              <a:pathLst>
                <a:path w="3976" h="3841" extrusionOk="0">
                  <a:moveTo>
                    <a:pt x="1986" y="182"/>
                  </a:moveTo>
                  <a:cubicBezTo>
                    <a:pt x="2431" y="182"/>
                    <a:pt x="2876" y="351"/>
                    <a:pt x="3216" y="691"/>
                  </a:cubicBezTo>
                  <a:cubicBezTo>
                    <a:pt x="3895" y="1370"/>
                    <a:pt x="3895" y="2471"/>
                    <a:pt x="3216" y="3149"/>
                  </a:cubicBezTo>
                  <a:cubicBezTo>
                    <a:pt x="2876" y="3489"/>
                    <a:pt x="2431" y="3659"/>
                    <a:pt x="1986" y="3659"/>
                  </a:cubicBezTo>
                  <a:cubicBezTo>
                    <a:pt x="1541" y="3659"/>
                    <a:pt x="1097" y="3489"/>
                    <a:pt x="758" y="3149"/>
                  </a:cubicBezTo>
                  <a:cubicBezTo>
                    <a:pt x="78" y="2471"/>
                    <a:pt x="78" y="1370"/>
                    <a:pt x="758" y="691"/>
                  </a:cubicBezTo>
                  <a:cubicBezTo>
                    <a:pt x="1097" y="351"/>
                    <a:pt x="1541" y="182"/>
                    <a:pt x="1986" y="182"/>
                  </a:cubicBezTo>
                  <a:close/>
                  <a:moveTo>
                    <a:pt x="1985" y="0"/>
                  </a:moveTo>
                  <a:cubicBezTo>
                    <a:pt x="1494" y="0"/>
                    <a:pt x="1002" y="186"/>
                    <a:pt x="627" y="560"/>
                  </a:cubicBezTo>
                  <a:cubicBezTo>
                    <a:pt x="180" y="1007"/>
                    <a:pt x="0" y="1619"/>
                    <a:pt x="86" y="2199"/>
                  </a:cubicBezTo>
                  <a:cubicBezTo>
                    <a:pt x="110" y="2361"/>
                    <a:pt x="153" y="2521"/>
                    <a:pt x="218" y="2674"/>
                  </a:cubicBezTo>
                  <a:cubicBezTo>
                    <a:pt x="312" y="2894"/>
                    <a:pt x="448" y="3101"/>
                    <a:pt x="627" y="3280"/>
                  </a:cubicBezTo>
                  <a:cubicBezTo>
                    <a:pt x="844" y="3497"/>
                    <a:pt x="1102" y="3650"/>
                    <a:pt x="1376" y="3741"/>
                  </a:cubicBezTo>
                  <a:cubicBezTo>
                    <a:pt x="1482" y="3777"/>
                    <a:pt x="1592" y="3803"/>
                    <a:pt x="1703" y="3819"/>
                  </a:cubicBezTo>
                  <a:cubicBezTo>
                    <a:pt x="1798" y="3833"/>
                    <a:pt x="1894" y="3840"/>
                    <a:pt x="1990" y="3840"/>
                  </a:cubicBezTo>
                  <a:cubicBezTo>
                    <a:pt x="2481" y="3840"/>
                    <a:pt x="2972" y="3654"/>
                    <a:pt x="3348" y="3279"/>
                  </a:cubicBezTo>
                  <a:cubicBezTo>
                    <a:pt x="3796" y="2831"/>
                    <a:pt x="3975" y="2216"/>
                    <a:pt x="3888" y="1635"/>
                  </a:cubicBezTo>
                  <a:cubicBezTo>
                    <a:pt x="3872" y="1524"/>
                    <a:pt x="3845" y="1414"/>
                    <a:pt x="3810" y="1308"/>
                  </a:cubicBezTo>
                  <a:cubicBezTo>
                    <a:pt x="3717" y="1037"/>
                    <a:pt x="3564" y="779"/>
                    <a:pt x="3347" y="560"/>
                  </a:cubicBezTo>
                  <a:cubicBezTo>
                    <a:pt x="3167" y="381"/>
                    <a:pt x="2960" y="246"/>
                    <a:pt x="2740" y="152"/>
                  </a:cubicBezTo>
                  <a:cubicBezTo>
                    <a:pt x="2587" y="88"/>
                    <a:pt x="2427" y="44"/>
                    <a:pt x="2266" y="20"/>
                  </a:cubicBezTo>
                  <a:cubicBezTo>
                    <a:pt x="2173" y="7"/>
                    <a:pt x="2079" y="0"/>
                    <a:pt x="1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43">
              <a:extLst>
                <a:ext uri="{FF2B5EF4-FFF2-40B4-BE49-F238E27FC236}">
                  <a16:creationId xmlns:a16="http://schemas.microsoft.com/office/drawing/2014/main" id="{788E7110-27D3-123A-8ABB-3104C55E9258}"/>
                </a:ext>
              </a:extLst>
            </p:cNvPr>
            <p:cNvSpPr/>
            <p:nvPr/>
          </p:nvSpPr>
          <p:spPr>
            <a:xfrm>
              <a:off x="7528175" y="4024707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8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43">
              <a:extLst>
                <a:ext uri="{FF2B5EF4-FFF2-40B4-BE49-F238E27FC236}">
                  <a16:creationId xmlns:a16="http://schemas.microsoft.com/office/drawing/2014/main" id="{A3B4B29E-2724-0D55-4FF5-8F83953AC472}"/>
                </a:ext>
              </a:extLst>
            </p:cNvPr>
            <p:cNvSpPr/>
            <p:nvPr/>
          </p:nvSpPr>
          <p:spPr>
            <a:xfrm>
              <a:off x="7478158" y="3974886"/>
              <a:ext cx="198480" cy="198490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938" y="0"/>
                  </a:moveTo>
                  <a:lnTo>
                    <a:pt x="0" y="938"/>
                  </a:lnTo>
                  <a:lnTo>
                    <a:pt x="62" y="1000"/>
                  </a:lnTo>
                  <a:lnTo>
                    <a:pt x="1000" y="62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43">
              <a:extLst>
                <a:ext uri="{FF2B5EF4-FFF2-40B4-BE49-F238E27FC236}">
                  <a16:creationId xmlns:a16="http://schemas.microsoft.com/office/drawing/2014/main" id="{0032DD15-EC91-9328-8FA7-6C9D1BBB8705}"/>
                </a:ext>
              </a:extLst>
            </p:cNvPr>
            <p:cNvSpPr/>
            <p:nvPr/>
          </p:nvSpPr>
          <p:spPr>
            <a:xfrm>
              <a:off x="7383880" y="3880802"/>
              <a:ext cx="268146" cy="267961"/>
            </a:xfrm>
            <a:custGeom>
              <a:avLst/>
              <a:gdLst/>
              <a:ahLst/>
              <a:cxnLst/>
              <a:rect l="l" t="t" r="r" b="b"/>
              <a:pathLst>
                <a:path w="1351" h="1350" extrusionOk="0">
                  <a:moveTo>
                    <a:pt x="938" y="1"/>
                  </a:moveTo>
                  <a:lnTo>
                    <a:pt x="1" y="938"/>
                  </a:lnTo>
                  <a:lnTo>
                    <a:pt x="412" y="1349"/>
                  </a:lnTo>
                  <a:lnTo>
                    <a:pt x="1350" y="412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43">
              <a:extLst>
                <a:ext uri="{FF2B5EF4-FFF2-40B4-BE49-F238E27FC236}">
                  <a16:creationId xmlns:a16="http://schemas.microsoft.com/office/drawing/2014/main" id="{B3F309E4-AA9B-67B5-07FA-3BD8315A5972}"/>
                </a:ext>
              </a:extLst>
            </p:cNvPr>
            <p:cNvSpPr/>
            <p:nvPr/>
          </p:nvSpPr>
          <p:spPr>
            <a:xfrm>
              <a:off x="7503167" y="3999697"/>
              <a:ext cx="198877" cy="198887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939" y="1"/>
                  </a:moveTo>
                  <a:lnTo>
                    <a:pt x="1" y="938"/>
                  </a:lnTo>
                  <a:lnTo>
                    <a:pt x="64" y="1001"/>
                  </a:lnTo>
                  <a:lnTo>
                    <a:pt x="1002" y="63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43">
              <a:extLst>
                <a:ext uri="{FF2B5EF4-FFF2-40B4-BE49-F238E27FC236}">
                  <a16:creationId xmlns:a16="http://schemas.microsoft.com/office/drawing/2014/main" id="{B688F7B4-7418-3D7A-157C-2245B12B318E}"/>
                </a:ext>
              </a:extLst>
            </p:cNvPr>
            <p:cNvSpPr/>
            <p:nvPr/>
          </p:nvSpPr>
          <p:spPr>
            <a:xfrm>
              <a:off x="6479404" y="3055681"/>
              <a:ext cx="991209" cy="911665"/>
            </a:xfrm>
            <a:custGeom>
              <a:avLst/>
              <a:gdLst/>
              <a:ahLst/>
              <a:cxnLst/>
              <a:rect l="l" t="t" r="r" b="b"/>
              <a:pathLst>
                <a:path w="4994" h="4593" extrusionOk="0">
                  <a:moveTo>
                    <a:pt x="1340" y="1"/>
                  </a:moveTo>
                  <a:lnTo>
                    <a:pt x="1" y="1340"/>
                  </a:lnTo>
                  <a:lnTo>
                    <a:pt x="1" y="1340"/>
                  </a:lnTo>
                  <a:lnTo>
                    <a:pt x="404" y="939"/>
                  </a:lnTo>
                  <a:lnTo>
                    <a:pt x="4056" y="4592"/>
                  </a:lnTo>
                  <a:lnTo>
                    <a:pt x="4993" y="3655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43">
              <a:extLst>
                <a:ext uri="{FF2B5EF4-FFF2-40B4-BE49-F238E27FC236}">
                  <a16:creationId xmlns:a16="http://schemas.microsoft.com/office/drawing/2014/main" id="{CB1AE948-BBC3-42DD-049E-5437C5623D08}"/>
                </a:ext>
              </a:extLst>
            </p:cNvPr>
            <p:cNvSpPr/>
            <p:nvPr/>
          </p:nvSpPr>
          <p:spPr>
            <a:xfrm>
              <a:off x="7832049" y="4327602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9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43">
              <a:extLst>
                <a:ext uri="{FF2B5EF4-FFF2-40B4-BE49-F238E27FC236}">
                  <a16:creationId xmlns:a16="http://schemas.microsoft.com/office/drawing/2014/main" id="{209CCF8C-09EE-C244-7B6D-4300B1E6A445}"/>
                </a:ext>
              </a:extLst>
            </p:cNvPr>
            <p:cNvSpPr/>
            <p:nvPr/>
          </p:nvSpPr>
          <p:spPr>
            <a:xfrm>
              <a:off x="7926923" y="4424465"/>
              <a:ext cx="268345" cy="268358"/>
            </a:xfrm>
            <a:custGeom>
              <a:avLst/>
              <a:gdLst/>
              <a:ahLst/>
              <a:cxnLst/>
              <a:rect l="l" t="t" r="r" b="b"/>
              <a:pathLst>
                <a:path w="1352" h="1352" extrusionOk="0">
                  <a:moveTo>
                    <a:pt x="938" y="0"/>
                  </a:moveTo>
                  <a:lnTo>
                    <a:pt x="0" y="938"/>
                  </a:lnTo>
                  <a:lnTo>
                    <a:pt x="413" y="1351"/>
                  </a:lnTo>
                  <a:lnTo>
                    <a:pt x="1351" y="41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43">
              <a:extLst>
                <a:ext uri="{FF2B5EF4-FFF2-40B4-BE49-F238E27FC236}">
                  <a16:creationId xmlns:a16="http://schemas.microsoft.com/office/drawing/2014/main" id="{5F7A56BF-4A32-C944-9B0B-38D4A1B3A061}"/>
                </a:ext>
              </a:extLst>
            </p:cNvPr>
            <p:cNvSpPr/>
            <p:nvPr/>
          </p:nvSpPr>
          <p:spPr>
            <a:xfrm>
              <a:off x="7876906" y="4372858"/>
              <a:ext cx="198480" cy="198688"/>
            </a:xfrm>
            <a:custGeom>
              <a:avLst/>
              <a:gdLst/>
              <a:ahLst/>
              <a:cxnLst/>
              <a:rect l="l" t="t" r="r" b="b"/>
              <a:pathLst>
                <a:path w="1000" h="1001" extrusionOk="0">
                  <a:moveTo>
                    <a:pt x="938" y="1"/>
                  </a:moveTo>
                  <a:lnTo>
                    <a:pt x="0" y="938"/>
                  </a:lnTo>
                  <a:lnTo>
                    <a:pt x="62" y="1001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43">
              <a:extLst>
                <a:ext uri="{FF2B5EF4-FFF2-40B4-BE49-F238E27FC236}">
                  <a16:creationId xmlns:a16="http://schemas.microsoft.com/office/drawing/2014/main" id="{5F6F8BA8-5685-244B-F703-186E4FB45263}"/>
                </a:ext>
              </a:extLst>
            </p:cNvPr>
            <p:cNvSpPr/>
            <p:nvPr/>
          </p:nvSpPr>
          <p:spPr>
            <a:xfrm>
              <a:off x="7901716" y="4398662"/>
              <a:ext cx="198678" cy="198688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938" y="1"/>
                  </a:moveTo>
                  <a:lnTo>
                    <a:pt x="1" y="938"/>
                  </a:lnTo>
                  <a:lnTo>
                    <a:pt x="63" y="1000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43">
              <a:extLst>
                <a:ext uri="{FF2B5EF4-FFF2-40B4-BE49-F238E27FC236}">
                  <a16:creationId xmlns:a16="http://schemas.microsoft.com/office/drawing/2014/main" id="{2F314C33-CCDA-2139-058E-516773F1560B}"/>
                </a:ext>
              </a:extLst>
            </p:cNvPr>
            <p:cNvSpPr/>
            <p:nvPr/>
          </p:nvSpPr>
          <p:spPr>
            <a:xfrm>
              <a:off x="8109326" y="4605686"/>
              <a:ext cx="533316" cy="586736"/>
            </a:xfrm>
            <a:custGeom>
              <a:avLst/>
              <a:gdLst/>
              <a:ahLst/>
              <a:cxnLst/>
              <a:rect l="l" t="t" r="r" b="b"/>
              <a:pathLst>
                <a:path w="2687" h="2956" extrusionOk="0">
                  <a:moveTo>
                    <a:pt x="937" y="1"/>
                  </a:moveTo>
                  <a:lnTo>
                    <a:pt x="1" y="939"/>
                  </a:lnTo>
                  <a:lnTo>
                    <a:pt x="1615" y="2554"/>
                  </a:lnTo>
                  <a:lnTo>
                    <a:pt x="1615" y="2554"/>
                  </a:lnTo>
                  <a:lnTo>
                    <a:pt x="2687" y="1482"/>
                  </a:lnTo>
                  <a:lnTo>
                    <a:pt x="2687" y="1482"/>
                  </a:lnTo>
                  <a:lnTo>
                    <a:pt x="2553" y="1616"/>
                  </a:lnTo>
                  <a:lnTo>
                    <a:pt x="937" y="1"/>
                  </a:lnTo>
                  <a:close/>
                  <a:moveTo>
                    <a:pt x="1615" y="2554"/>
                  </a:moveTo>
                  <a:lnTo>
                    <a:pt x="1214" y="2956"/>
                  </a:lnTo>
                  <a:lnTo>
                    <a:pt x="1615" y="255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43">
              <a:extLst>
                <a:ext uri="{FF2B5EF4-FFF2-40B4-BE49-F238E27FC236}">
                  <a16:creationId xmlns:a16="http://schemas.microsoft.com/office/drawing/2014/main" id="{F5A62CAF-A31F-BD8C-FED0-236D1D8D505D}"/>
                </a:ext>
              </a:extLst>
            </p:cNvPr>
            <p:cNvSpPr/>
            <p:nvPr/>
          </p:nvSpPr>
          <p:spPr>
            <a:xfrm>
              <a:off x="8295303" y="4572340"/>
              <a:ext cx="353890" cy="354305"/>
            </a:xfrm>
            <a:custGeom>
              <a:avLst/>
              <a:gdLst/>
              <a:ahLst/>
              <a:cxnLst/>
              <a:rect l="l" t="t" r="r" b="b"/>
              <a:pathLst>
                <a:path w="1783" h="1785" extrusionOk="0">
                  <a:moveTo>
                    <a:pt x="168" y="1"/>
                  </a:moveTo>
                  <a:lnTo>
                    <a:pt x="0" y="169"/>
                  </a:lnTo>
                  <a:lnTo>
                    <a:pt x="1616" y="1784"/>
                  </a:lnTo>
                  <a:lnTo>
                    <a:pt x="1782" y="1618"/>
                  </a:lnTo>
                  <a:lnTo>
                    <a:pt x="1781" y="1616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43">
              <a:extLst>
                <a:ext uri="{FF2B5EF4-FFF2-40B4-BE49-F238E27FC236}">
                  <a16:creationId xmlns:a16="http://schemas.microsoft.com/office/drawing/2014/main" id="{1EDC5473-28D5-6DEB-7163-36567E120245}"/>
                </a:ext>
              </a:extLst>
            </p:cNvPr>
            <p:cNvSpPr/>
            <p:nvPr/>
          </p:nvSpPr>
          <p:spPr>
            <a:xfrm>
              <a:off x="7664333" y="3943723"/>
              <a:ext cx="45849" cy="45851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68" y="0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1" y="6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43">
              <a:extLst>
                <a:ext uri="{FF2B5EF4-FFF2-40B4-BE49-F238E27FC236}">
                  <a16:creationId xmlns:a16="http://schemas.microsoft.com/office/drawing/2014/main" id="{3086213B-FD46-FA2F-B922-286A86F5AF4A}"/>
                </a:ext>
              </a:extLst>
            </p:cNvPr>
            <p:cNvSpPr/>
            <p:nvPr/>
          </p:nvSpPr>
          <p:spPr>
            <a:xfrm>
              <a:off x="7714350" y="3991758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1"/>
                  </a:moveTo>
                  <a:lnTo>
                    <a:pt x="1" y="168"/>
                  </a:lnTo>
                  <a:lnTo>
                    <a:pt x="164" y="332"/>
                  </a:lnTo>
                  <a:lnTo>
                    <a:pt x="332" y="1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43">
              <a:extLst>
                <a:ext uri="{FF2B5EF4-FFF2-40B4-BE49-F238E27FC236}">
                  <a16:creationId xmlns:a16="http://schemas.microsoft.com/office/drawing/2014/main" id="{A1EB49EC-220D-2A75-9462-1A828F1E6DD3}"/>
                </a:ext>
              </a:extLst>
            </p:cNvPr>
            <p:cNvSpPr/>
            <p:nvPr/>
          </p:nvSpPr>
          <p:spPr>
            <a:xfrm>
              <a:off x="7689540" y="3968535"/>
              <a:ext cx="45849" cy="46050"/>
            </a:xfrm>
            <a:custGeom>
              <a:avLst/>
              <a:gdLst/>
              <a:ahLst/>
              <a:cxnLst/>
              <a:rect l="l" t="t" r="r" b="b"/>
              <a:pathLst>
                <a:path w="231" h="232" extrusionOk="0">
                  <a:moveTo>
                    <a:pt x="168" y="1"/>
                  </a:moveTo>
                  <a:lnTo>
                    <a:pt x="0" y="168"/>
                  </a:lnTo>
                  <a:lnTo>
                    <a:pt x="63" y="231"/>
                  </a:lnTo>
                  <a:lnTo>
                    <a:pt x="230" y="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43">
              <a:extLst>
                <a:ext uri="{FF2B5EF4-FFF2-40B4-BE49-F238E27FC236}">
                  <a16:creationId xmlns:a16="http://schemas.microsoft.com/office/drawing/2014/main" id="{E576CB9F-030B-5908-3F82-0BDF557D0136}"/>
                </a:ext>
              </a:extLst>
            </p:cNvPr>
            <p:cNvSpPr/>
            <p:nvPr/>
          </p:nvSpPr>
          <p:spPr>
            <a:xfrm>
              <a:off x="7570055" y="3847257"/>
              <a:ext cx="115118" cy="115323"/>
            </a:xfrm>
            <a:custGeom>
              <a:avLst/>
              <a:gdLst/>
              <a:ahLst/>
              <a:cxnLst/>
              <a:rect l="l" t="t" r="r" b="b"/>
              <a:pathLst>
                <a:path w="580" h="581" extrusionOk="0">
                  <a:moveTo>
                    <a:pt x="168" y="1"/>
                  </a:moveTo>
                  <a:lnTo>
                    <a:pt x="0" y="169"/>
                  </a:lnTo>
                  <a:lnTo>
                    <a:pt x="411" y="581"/>
                  </a:lnTo>
                  <a:lnTo>
                    <a:pt x="579" y="41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43">
              <a:extLst>
                <a:ext uri="{FF2B5EF4-FFF2-40B4-BE49-F238E27FC236}">
                  <a16:creationId xmlns:a16="http://schemas.microsoft.com/office/drawing/2014/main" id="{1DF1BC4C-AD85-E75C-6BE2-4A25C20E2C1A}"/>
                </a:ext>
              </a:extLst>
            </p:cNvPr>
            <p:cNvSpPr/>
            <p:nvPr/>
          </p:nvSpPr>
          <p:spPr>
            <a:xfrm>
              <a:off x="6745368" y="3022335"/>
              <a:ext cx="758392" cy="758827"/>
            </a:xfrm>
            <a:custGeom>
              <a:avLst/>
              <a:gdLst/>
              <a:ahLst/>
              <a:cxnLst/>
              <a:rect l="l" t="t" r="r" b="b"/>
              <a:pathLst>
                <a:path w="3821" h="3823" extrusionOk="0">
                  <a:moveTo>
                    <a:pt x="168" y="1"/>
                  </a:moveTo>
                  <a:lnTo>
                    <a:pt x="0" y="169"/>
                  </a:lnTo>
                  <a:lnTo>
                    <a:pt x="3653" y="3823"/>
                  </a:lnTo>
                  <a:lnTo>
                    <a:pt x="3821" y="3655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43">
              <a:extLst>
                <a:ext uri="{FF2B5EF4-FFF2-40B4-BE49-F238E27FC236}">
                  <a16:creationId xmlns:a16="http://schemas.microsoft.com/office/drawing/2014/main" id="{F33EEAB2-89DE-0BD1-CCE6-DC5EE75CC681}"/>
                </a:ext>
              </a:extLst>
            </p:cNvPr>
            <p:cNvSpPr/>
            <p:nvPr/>
          </p:nvSpPr>
          <p:spPr>
            <a:xfrm>
              <a:off x="8088486" y="4365911"/>
              <a:ext cx="55971" cy="45454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230" y="61"/>
                  </a:moveTo>
                  <a:lnTo>
                    <a:pt x="229" y="62"/>
                  </a:lnTo>
                  <a:lnTo>
                    <a:pt x="282" y="114"/>
                  </a:lnTo>
                  <a:lnTo>
                    <a:pt x="230" y="61"/>
                  </a:lnTo>
                  <a:close/>
                  <a:moveTo>
                    <a:pt x="167" y="0"/>
                  </a:moveTo>
                  <a:lnTo>
                    <a:pt x="0" y="167"/>
                  </a:lnTo>
                  <a:lnTo>
                    <a:pt x="64" y="229"/>
                  </a:lnTo>
                  <a:lnTo>
                    <a:pt x="229" y="6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43">
              <a:extLst>
                <a:ext uri="{FF2B5EF4-FFF2-40B4-BE49-F238E27FC236}">
                  <a16:creationId xmlns:a16="http://schemas.microsoft.com/office/drawing/2014/main" id="{42D1C3AA-B65C-DD05-A1FF-C2C7D8586D08}"/>
                </a:ext>
              </a:extLst>
            </p:cNvPr>
            <p:cNvSpPr/>
            <p:nvPr/>
          </p:nvSpPr>
          <p:spPr>
            <a:xfrm>
              <a:off x="8113098" y="4390524"/>
              <a:ext cx="115317" cy="115323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168" y="1"/>
                  </a:moveTo>
                  <a:lnTo>
                    <a:pt x="1" y="168"/>
                  </a:lnTo>
                  <a:lnTo>
                    <a:pt x="414" y="581"/>
                  </a:lnTo>
                  <a:lnTo>
                    <a:pt x="581" y="414"/>
                  </a:lnTo>
                  <a:lnTo>
                    <a:pt x="406" y="23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43">
              <a:extLst>
                <a:ext uri="{FF2B5EF4-FFF2-40B4-BE49-F238E27FC236}">
                  <a16:creationId xmlns:a16="http://schemas.microsoft.com/office/drawing/2014/main" id="{5699DE5E-A81A-701A-13DB-652951C89DD8}"/>
                </a:ext>
              </a:extLst>
            </p:cNvPr>
            <p:cNvSpPr/>
            <p:nvPr/>
          </p:nvSpPr>
          <p:spPr>
            <a:xfrm>
              <a:off x="8062882" y="4341100"/>
              <a:ext cx="46047" cy="45851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68" y="1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2" y="6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43">
              <a:extLst>
                <a:ext uri="{FF2B5EF4-FFF2-40B4-BE49-F238E27FC236}">
                  <a16:creationId xmlns:a16="http://schemas.microsoft.com/office/drawing/2014/main" id="{35A36CD3-882F-B440-6B3D-9B91B5150B21}"/>
                </a:ext>
              </a:extLst>
            </p:cNvPr>
            <p:cNvSpPr/>
            <p:nvPr/>
          </p:nvSpPr>
          <p:spPr>
            <a:xfrm>
              <a:off x="8018422" y="4297630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0"/>
                  </a:moveTo>
                  <a:lnTo>
                    <a:pt x="0" y="168"/>
                  </a:lnTo>
                  <a:lnTo>
                    <a:pt x="164" y="331"/>
                  </a:lnTo>
                  <a:lnTo>
                    <a:pt x="331" y="16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43">
              <a:extLst>
                <a:ext uri="{FF2B5EF4-FFF2-40B4-BE49-F238E27FC236}">
                  <a16:creationId xmlns:a16="http://schemas.microsoft.com/office/drawing/2014/main" id="{A9C588A7-56C3-6104-8A06-07E3C3891095}"/>
                </a:ext>
              </a:extLst>
            </p:cNvPr>
            <p:cNvSpPr/>
            <p:nvPr/>
          </p:nvSpPr>
          <p:spPr>
            <a:xfrm>
              <a:off x="7241172" y="3784535"/>
              <a:ext cx="611120" cy="610357"/>
            </a:xfrm>
            <a:custGeom>
              <a:avLst/>
              <a:gdLst/>
              <a:ahLst/>
              <a:cxnLst/>
              <a:rect l="l" t="t" r="r" b="b"/>
              <a:pathLst>
                <a:path w="3079" h="3075" extrusionOk="0">
                  <a:moveTo>
                    <a:pt x="1976" y="1"/>
                  </a:moveTo>
                  <a:lnTo>
                    <a:pt x="1972" y="4"/>
                  </a:lnTo>
                  <a:lnTo>
                    <a:pt x="4" y="1973"/>
                  </a:lnTo>
                  <a:lnTo>
                    <a:pt x="0" y="1976"/>
                  </a:lnTo>
                  <a:cubicBezTo>
                    <a:pt x="5" y="1978"/>
                    <a:pt x="11" y="1980"/>
                    <a:pt x="15" y="1982"/>
                  </a:cubicBezTo>
                  <a:cubicBezTo>
                    <a:pt x="22" y="1985"/>
                    <a:pt x="28" y="1988"/>
                    <a:pt x="35" y="1991"/>
                  </a:cubicBezTo>
                  <a:cubicBezTo>
                    <a:pt x="46" y="1994"/>
                    <a:pt x="54" y="1996"/>
                    <a:pt x="65" y="1996"/>
                  </a:cubicBezTo>
                  <a:cubicBezTo>
                    <a:pt x="72" y="1996"/>
                    <a:pt x="78" y="1997"/>
                    <a:pt x="85" y="1997"/>
                  </a:cubicBezTo>
                  <a:cubicBezTo>
                    <a:pt x="96" y="1997"/>
                    <a:pt x="107" y="1994"/>
                    <a:pt x="120" y="1991"/>
                  </a:cubicBezTo>
                  <a:lnTo>
                    <a:pt x="135" y="1986"/>
                  </a:lnTo>
                  <a:cubicBezTo>
                    <a:pt x="151" y="1980"/>
                    <a:pt x="167" y="1970"/>
                    <a:pt x="180" y="1957"/>
                  </a:cubicBezTo>
                  <a:lnTo>
                    <a:pt x="315" y="1823"/>
                  </a:lnTo>
                  <a:lnTo>
                    <a:pt x="1204" y="2713"/>
                  </a:lnTo>
                  <a:lnTo>
                    <a:pt x="1179" y="2737"/>
                  </a:lnTo>
                  <a:cubicBezTo>
                    <a:pt x="1111" y="2806"/>
                    <a:pt x="1111" y="2920"/>
                    <a:pt x="1179" y="2989"/>
                  </a:cubicBezTo>
                  <a:lnTo>
                    <a:pt x="1265" y="3075"/>
                  </a:lnTo>
                  <a:lnTo>
                    <a:pt x="3079" y="1269"/>
                  </a:lnTo>
                  <a:lnTo>
                    <a:pt x="2993" y="1184"/>
                  </a:lnTo>
                  <a:cubicBezTo>
                    <a:pt x="2959" y="1150"/>
                    <a:pt x="2913" y="1132"/>
                    <a:pt x="2868" y="1132"/>
                  </a:cubicBezTo>
                  <a:cubicBezTo>
                    <a:pt x="2822" y="1132"/>
                    <a:pt x="2776" y="1150"/>
                    <a:pt x="2741" y="1184"/>
                  </a:cubicBezTo>
                  <a:lnTo>
                    <a:pt x="2716" y="1208"/>
                  </a:lnTo>
                  <a:lnTo>
                    <a:pt x="2548" y="1376"/>
                  </a:lnTo>
                  <a:lnTo>
                    <a:pt x="1612" y="2313"/>
                  </a:lnTo>
                  <a:lnTo>
                    <a:pt x="1448" y="2150"/>
                  </a:lnTo>
                  <a:lnTo>
                    <a:pt x="1046" y="2552"/>
                  </a:lnTo>
                  <a:lnTo>
                    <a:pt x="982" y="2488"/>
                  </a:lnTo>
                  <a:lnTo>
                    <a:pt x="1385" y="2086"/>
                  </a:lnTo>
                  <a:lnTo>
                    <a:pt x="1322" y="2023"/>
                  </a:lnTo>
                  <a:lnTo>
                    <a:pt x="919" y="2425"/>
                  </a:lnTo>
                  <a:lnTo>
                    <a:pt x="856" y="2362"/>
                  </a:lnTo>
                  <a:lnTo>
                    <a:pt x="1259" y="1960"/>
                  </a:lnTo>
                  <a:lnTo>
                    <a:pt x="1195" y="1897"/>
                  </a:lnTo>
                  <a:lnTo>
                    <a:pt x="792" y="2298"/>
                  </a:lnTo>
                  <a:lnTo>
                    <a:pt x="729" y="2235"/>
                  </a:lnTo>
                  <a:lnTo>
                    <a:pt x="1132" y="1833"/>
                  </a:lnTo>
                  <a:lnTo>
                    <a:pt x="719" y="1421"/>
                  </a:lnTo>
                  <a:lnTo>
                    <a:pt x="1656" y="484"/>
                  </a:lnTo>
                  <a:lnTo>
                    <a:pt x="1824" y="316"/>
                  </a:lnTo>
                  <a:lnTo>
                    <a:pt x="1958" y="182"/>
                  </a:lnTo>
                  <a:cubicBezTo>
                    <a:pt x="1971" y="168"/>
                    <a:pt x="1981" y="153"/>
                    <a:pt x="1987" y="137"/>
                  </a:cubicBezTo>
                  <a:cubicBezTo>
                    <a:pt x="1989" y="131"/>
                    <a:pt x="1989" y="126"/>
                    <a:pt x="1991" y="121"/>
                  </a:cubicBezTo>
                  <a:cubicBezTo>
                    <a:pt x="1995" y="109"/>
                    <a:pt x="1998" y="99"/>
                    <a:pt x="1998" y="87"/>
                  </a:cubicBezTo>
                  <a:cubicBezTo>
                    <a:pt x="1998" y="80"/>
                    <a:pt x="1997" y="74"/>
                    <a:pt x="1997" y="68"/>
                  </a:cubicBezTo>
                  <a:cubicBezTo>
                    <a:pt x="1995" y="57"/>
                    <a:pt x="1994" y="47"/>
                    <a:pt x="1989" y="35"/>
                  </a:cubicBezTo>
                  <a:cubicBezTo>
                    <a:pt x="1987" y="29"/>
                    <a:pt x="1984" y="24"/>
                    <a:pt x="1982" y="16"/>
                  </a:cubicBezTo>
                  <a:cubicBezTo>
                    <a:pt x="1979" y="11"/>
                    <a:pt x="1978" y="6"/>
                    <a:pt x="1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43">
              <a:extLst>
                <a:ext uri="{FF2B5EF4-FFF2-40B4-BE49-F238E27FC236}">
                  <a16:creationId xmlns:a16="http://schemas.microsoft.com/office/drawing/2014/main" id="{16C80425-687B-EDFA-456F-2BD1F41A7A7C}"/>
                </a:ext>
              </a:extLst>
            </p:cNvPr>
            <p:cNvSpPr/>
            <p:nvPr/>
          </p:nvSpPr>
          <p:spPr>
            <a:xfrm>
              <a:off x="7680807" y="4224189"/>
              <a:ext cx="389616" cy="403530"/>
            </a:xfrm>
            <a:custGeom>
              <a:avLst/>
              <a:gdLst/>
              <a:ahLst/>
              <a:cxnLst/>
              <a:rect l="l" t="t" r="r" b="b"/>
              <a:pathLst>
                <a:path w="1963" h="2033" extrusionOk="0">
                  <a:moveTo>
                    <a:pt x="1809" y="0"/>
                  </a:moveTo>
                  <a:lnTo>
                    <a:pt x="0" y="1809"/>
                  </a:lnTo>
                  <a:lnTo>
                    <a:pt x="88" y="1893"/>
                  </a:lnTo>
                  <a:cubicBezTo>
                    <a:pt x="122" y="1927"/>
                    <a:pt x="167" y="1945"/>
                    <a:pt x="213" y="1945"/>
                  </a:cubicBezTo>
                  <a:cubicBezTo>
                    <a:pt x="258" y="1945"/>
                    <a:pt x="303" y="1927"/>
                    <a:pt x="337" y="1893"/>
                  </a:cubicBezTo>
                  <a:lnTo>
                    <a:pt x="363" y="1869"/>
                  </a:lnTo>
                  <a:lnTo>
                    <a:pt x="526" y="2032"/>
                  </a:lnTo>
                  <a:lnTo>
                    <a:pt x="928" y="1629"/>
                  </a:lnTo>
                  <a:lnTo>
                    <a:pt x="765" y="1466"/>
                  </a:lnTo>
                  <a:lnTo>
                    <a:pt x="1702" y="530"/>
                  </a:lnTo>
                  <a:lnTo>
                    <a:pt x="1870" y="362"/>
                  </a:lnTo>
                  <a:lnTo>
                    <a:pt x="1894" y="337"/>
                  </a:lnTo>
                  <a:cubicBezTo>
                    <a:pt x="1963" y="268"/>
                    <a:pt x="1963" y="155"/>
                    <a:pt x="1894" y="87"/>
                  </a:cubicBez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43">
              <a:extLst>
                <a:ext uri="{FF2B5EF4-FFF2-40B4-BE49-F238E27FC236}">
                  <a16:creationId xmlns:a16="http://schemas.microsoft.com/office/drawing/2014/main" id="{C1FA3AD2-0D2A-0F8A-76B9-CEDE80944E2F}"/>
                </a:ext>
              </a:extLst>
            </p:cNvPr>
            <p:cNvSpPr/>
            <p:nvPr/>
          </p:nvSpPr>
          <p:spPr>
            <a:xfrm>
              <a:off x="7946771" y="4490562"/>
              <a:ext cx="363814" cy="363634"/>
            </a:xfrm>
            <a:custGeom>
              <a:avLst/>
              <a:gdLst/>
              <a:ahLst/>
              <a:cxnLst/>
              <a:rect l="l" t="t" r="r" b="b"/>
              <a:pathLst>
                <a:path w="1833" h="1832" extrusionOk="0">
                  <a:moveTo>
                    <a:pt x="1743" y="1"/>
                  </a:moveTo>
                  <a:lnTo>
                    <a:pt x="0" y="1743"/>
                  </a:lnTo>
                  <a:lnTo>
                    <a:pt x="90" y="1831"/>
                  </a:lnTo>
                  <a:lnTo>
                    <a:pt x="1832" y="90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43">
              <a:extLst>
                <a:ext uri="{FF2B5EF4-FFF2-40B4-BE49-F238E27FC236}">
                  <a16:creationId xmlns:a16="http://schemas.microsoft.com/office/drawing/2014/main" id="{4E643AA8-FDFC-BF1F-916B-B992C0492737}"/>
                </a:ext>
              </a:extLst>
            </p:cNvPr>
            <p:cNvSpPr/>
            <p:nvPr/>
          </p:nvSpPr>
          <p:spPr>
            <a:xfrm>
              <a:off x="7895960" y="4807153"/>
              <a:ext cx="794" cy="3176"/>
            </a:xfrm>
            <a:custGeom>
              <a:avLst/>
              <a:gdLst/>
              <a:ahLst/>
              <a:cxnLst/>
              <a:rect l="l" t="t" r="r" b="b"/>
              <a:pathLst>
                <a:path w="4" h="16" extrusionOk="0">
                  <a:moveTo>
                    <a:pt x="3" y="0"/>
                  </a:moveTo>
                  <a:lnTo>
                    <a:pt x="0" y="16"/>
                  </a:lnTo>
                  <a:cubicBezTo>
                    <a:pt x="2" y="11"/>
                    <a:pt x="2" y="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43">
              <a:extLst>
                <a:ext uri="{FF2B5EF4-FFF2-40B4-BE49-F238E27FC236}">
                  <a16:creationId xmlns:a16="http://schemas.microsoft.com/office/drawing/2014/main" id="{47F888F4-AE3C-9C8F-2C36-5AB9CD1F05C4}"/>
                </a:ext>
              </a:extLst>
            </p:cNvPr>
            <p:cNvSpPr/>
            <p:nvPr/>
          </p:nvSpPr>
          <p:spPr>
            <a:xfrm>
              <a:off x="8284188" y="4439352"/>
              <a:ext cx="3771" cy="1588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0" y="0"/>
                  </a:moveTo>
                  <a:cubicBezTo>
                    <a:pt x="6" y="1"/>
                    <a:pt x="12" y="6"/>
                    <a:pt x="18" y="8"/>
                  </a:cubicBezTo>
                  <a:cubicBezTo>
                    <a:pt x="12" y="6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43">
              <a:extLst>
                <a:ext uri="{FF2B5EF4-FFF2-40B4-BE49-F238E27FC236}">
                  <a16:creationId xmlns:a16="http://schemas.microsoft.com/office/drawing/2014/main" id="{31DA75EB-E1E4-E210-FCE3-AB3472BF9A5B}"/>
                </a:ext>
              </a:extLst>
            </p:cNvPr>
            <p:cNvSpPr/>
            <p:nvPr/>
          </p:nvSpPr>
          <p:spPr>
            <a:xfrm>
              <a:off x="8263943" y="4439154"/>
              <a:ext cx="3176" cy="794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16" y="0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43">
              <a:extLst>
                <a:ext uri="{FF2B5EF4-FFF2-40B4-BE49-F238E27FC236}">
                  <a16:creationId xmlns:a16="http://schemas.microsoft.com/office/drawing/2014/main" id="{654D6B93-8CFD-679C-F8BC-3C15EFF22A08}"/>
                </a:ext>
              </a:extLst>
            </p:cNvPr>
            <p:cNvSpPr/>
            <p:nvPr/>
          </p:nvSpPr>
          <p:spPr>
            <a:xfrm>
              <a:off x="8274065" y="4437566"/>
              <a:ext cx="3970" cy="595"/>
            </a:xfrm>
            <a:custGeom>
              <a:avLst/>
              <a:gdLst/>
              <a:ahLst/>
              <a:cxnLst/>
              <a:rect l="l" t="t" r="r" b="b"/>
              <a:pathLst>
                <a:path w="20" h="3" extrusionOk="0">
                  <a:moveTo>
                    <a:pt x="1" y="1"/>
                  </a:moveTo>
                  <a:cubicBezTo>
                    <a:pt x="6" y="1"/>
                    <a:pt x="12" y="3"/>
                    <a:pt x="20" y="3"/>
                  </a:cubicBezTo>
                  <a:cubicBezTo>
                    <a:pt x="12" y="3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43">
              <a:extLst>
                <a:ext uri="{FF2B5EF4-FFF2-40B4-BE49-F238E27FC236}">
                  <a16:creationId xmlns:a16="http://schemas.microsoft.com/office/drawing/2014/main" id="{F933FC6F-BC13-DC74-CAE5-731EA99E48DB}"/>
                </a:ext>
              </a:extLst>
            </p:cNvPr>
            <p:cNvSpPr/>
            <p:nvPr/>
          </p:nvSpPr>
          <p:spPr>
            <a:xfrm>
              <a:off x="7896158" y="4827002"/>
              <a:ext cx="1985" cy="4168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10" y="20"/>
                  </a:moveTo>
                  <a:cubicBezTo>
                    <a:pt x="5" y="14"/>
                    <a:pt x="2" y="8"/>
                    <a:pt x="0" y="0"/>
                  </a:cubicBezTo>
                  <a:cubicBezTo>
                    <a:pt x="2" y="8"/>
                    <a:pt x="5" y="14"/>
                    <a:pt x="10" y="2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43">
              <a:extLst>
                <a:ext uri="{FF2B5EF4-FFF2-40B4-BE49-F238E27FC236}">
                  <a16:creationId xmlns:a16="http://schemas.microsoft.com/office/drawing/2014/main" id="{8EC42C5C-B8D7-C60E-F045-A61C0E7BF199}"/>
                </a:ext>
              </a:extLst>
            </p:cNvPr>
            <p:cNvSpPr/>
            <p:nvPr/>
          </p:nvSpPr>
          <p:spPr>
            <a:xfrm>
              <a:off x="7894372" y="4817078"/>
              <a:ext cx="595" cy="4168"/>
            </a:xfrm>
            <a:custGeom>
              <a:avLst/>
              <a:gdLst/>
              <a:ahLst/>
              <a:cxnLst/>
              <a:rect l="l" t="t" r="r" b="b"/>
              <a:pathLst>
                <a:path w="3" h="21" extrusionOk="0">
                  <a:moveTo>
                    <a:pt x="3" y="21"/>
                  </a:moveTo>
                  <a:cubicBezTo>
                    <a:pt x="3" y="13"/>
                    <a:pt x="1" y="7"/>
                    <a:pt x="1" y="1"/>
                  </a:cubicBezTo>
                  <a:cubicBezTo>
                    <a:pt x="1" y="7"/>
                    <a:pt x="3" y="13"/>
                    <a:pt x="3" y="2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43">
              <a:extLst>
                <a:ext uri="{FF2B5EF4-FFF2-40B4-BE49-F238E27FC236}">
                  <a16:creationId xmlns:a16="http://schemas.microsoft.com/office/drawing/2014/main" id="{BACCCBB5-6AA7-A4D9-A821-6535A808D5B5}"/>
                </a:ext>
              </a:extLst>
            </p:cNvPr>
            <p:cNvSpPr/>
            <p:nvPr/>
          </p:nvSpPr>
          <p:spPr>
            <a:xfrm>
              <a:off x="8360206" y="4513389"/>
              <a:ext cx="1786" cy="3771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3" y="7"/>
                    <a:pt x="5" y="12"/>
                    <a:pt x="9" y="18"/>
                  </a:cubicBezTo>
                  <a:cubicBezTo>
                    <a:pt x="8" y="12"/>
                    <a:pt x="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43">
              <a:extLst>
                <a:ext uri="{FF2B5EF4-FFF2-40B4-BE49-F238E27FC236}">
                  <a16:creationId xmlns:a16="http://schemas.microsoft.com/office/drawing/2014/main" id="{13D41FC5-617B-2882-3B78-A5BEDBB838CA}"/>
                </a:ext>
              </a:extLst>
            </p:cNvPr>
            <p:cNvSpPr/>
            <p:nvPr/>
          </p:nvSpPr>
          <p:spPr>
            <a:xfrm>
              <a:off x="8361198" y="4533635"/>
              <a:ext cx="992" cy="3374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5" y="1"/>
                  </a:moveTo>
                  <a:cubicBezTo>
                    <a:pt x="4" y="3"/>
                    <a:pt x="3" y="6"/>
                    <a:pt x="3" y="9"/>
                  </a:cubicBezTo>
                  <a:lnTo>
                    <a:pt x="3" y="9"/>
                  </a:lnTo>
                  <a:lnTo>
                    <a:pt x="5" y="1"/>
                  </a:lnTo>
                  <a:close/>
                  <a:moveTo>
                    <a:pt x="3" y="9"/>
                  </a:moveTo>
                  <a:lnTo>
                    <a:pt x="0" y="17"/>
                  </a:lnTo>
                  <a:cubicBezTo>
                    <a:pt x="1" y="14"/>
                    <a:pt x="2" y="11"/>
                    <a:pt x="3" y="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43">
              <a:extLst>
                <a:ext uri="{FF2B5EF4-FFF2-40B4-BE49-F238E27FC236}">
                  <a16:creationId xmlns:a16="http://schemas.microsoft.com/office/drawing/2014/main" id="{0C8420D5-B6C4-9FA1-53FC-6729C9B63CCC}"/>
                </a:ext>
              </a:extLst>
            </p:cNvPr>
            <p:cNvSpPr/>
            <p:nvPr/>
          </p:nvSpPr>
          <p:spPr>
            <a:xfrm>
              <a:off x="8362985" y="4523313"/>
              <a:ext cx="397" cy="4168"/>
            </a:xfrm>
            <a:custGeom>
              <a:avLst/>
              <a:gdLst/>
              <a:ahLst/>
              <a:cxnLst/>
              <a:rect l="l" t="t" r="r" b="b"/>
              <a:pathLst>
                <a:path w="2" h="21" extrusionOk="0">
                  <a:moveTo>
                    <a:pt x="1" y="1"/>
                  </a:moveTo>
                  <a:cubicBezTo>
                    <a:pt x="1" y="7"/>
                    <a:pt x="2" y="14"/>
                    <a:pt x="2" y="20"/>
                  </a:cubicBezTo>
                  <a:cubicBezTo>
                    <a:pt x="2" y="12"/>
                    <a:pt x="1" y="7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43">
              <a:extLst>
                <a:ext uri="{FF2B5EF4-FFF2-40B4-BE49-F238E27FC236}">
                  <a16:creationId xmlns:a16="http://schemas.microsoft.com/office/drawing/2014/main" id="{0427E83D-C95D-75AF-24FB-9638FBC34ED9}"/>
                </a:ext>
              </a:extLst>
            </p:cNvPr>
            <p:cNvSpPr/>
            <p:nvPr/>
          </p:nvSpPr>
          <p:spPr>
            <a:xfrm>
              <a:off x="7990437" y="4904215"/>
              <a:ext cx="3573" cy="1191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8" y="0"/>
                  </a:moveTo>
                  <a:cubicBezTo>
                    <a:pt x="12" y="4"/>
                    <a:pt x="6" y="4"/>
                    <a:pt x="1" y="6"/>
                  </a:cubicBezTo>
                  <a:cubicBezTo>
                    <a:pt x="6" y="4"/>
                    <a:pt x="12" y="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43">
              <a:extLst>
                <a:ext uri="{FF2B5EF4-FFF2-40B4-BE49-F238E27FC236}">
                  <a16:creationId xmlns:a16="http://schemas.microsoft.com/office/drawing/2014/main" id="{186A93DA-9893-EE0A-D02B-BC678008D7A0}"/>
                </a:ext>
              </a:extLst>
            </p:cNvPr>
            <p:cNvSpPr/>
            <p:nvPr/>
          </p:nvSpPr>
          <p:spPr>
            <a:xfrm>
              <a:off x="7970192" y="4903222"/>
              <a:ext cx="3970" cy="1985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9" y="10"/>
                  </a:moveTo>
                  <a:cubicBezTo>
                    <a:pt x="13" y="7"/>
                    <a:pt x="7" y="4"/>
                    <a:pt x="0" y="0"/>
                  </a:cubicBezTo>
                  <a:cubicBezTo>
                    <a:pt x="7" y="4"/>
                    <a:pt x="13" y="7"/>
                    <a:pt x="19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43">
              <a:extLst>
                <a:ext uri="{FF2B5EF4-FFF2-40B4-BE49-F238E27FC236}">
                  <a16:creationId xmlns:a16="http://schemas.microsoft.com/office/drawing/2014/main" id="{C91D79DC-5865-E575-9E3A-7D5F7970B426}"/>
                </a:ext>
              </a:extLst>
            </p:cNvPr>
            <p:cNvSpPr/>
            <p:nvPr/>
          </p:nvSpPr>
          <p:spPr>
            <a:xfrm>
              <a:off x="7979917" y="4906001"/>
              <a:ext cx="4367" cy="397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1"/>
                  </a:moveTo>
                  <a:cubicBezTo>
                    <a:pt x="7" y="2"/>
                    <a:pt x="15" y="2"/>
                    <a:pt x="21" y="2"/>
                  </a:cubicBezTo>
                  <a:cubicBezTo>
                    <a:pt x="15" y="2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43">
              <a:extLst>
                <a:ext uri="{FF2B5EF4-FFF2-40B4-BE49-F238E27FC236}">
                  <a16:creationId xmlns:a16="http://schemas.microsoft.com/office/drawing/2014/main" id="{AF5A2377-F1C6-85AB-67CF-0008D864022A}"/>
                </a:ext>
              </a:extLst>
            </p:cNvPr>
            <p:cNvSpPr/>
            <p:nvPr/>
          </p:nvSpPr>
          <p:spPr>
            <a:xfrm>
              <a:off x="7221721" y="3764884"/>
              <a:ext cx="364012" cy="364031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1743" y="0"/>
                  </a:moveTo>
                  <a:lnTo>
                    <a:pt x="0" y="1743"/>
                  </a:lnTo>
                  <a:lnTo>
                    <a:pt x="91" y="1833"/>
                  </a:lnTo>
                  <a:lnTo>
                    <a:pt x="1833" y="91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43">
              <a:extLst>
                <a:ext uri="{FF2B5EF4-FFF2-40B4-BE49-F238E27FC236}">
                  <a16:creationId xmlns:a16="http://schemas.microsoft.com/office/drawing/2014/main" id="{B1868072-2E53-371F-536C-99CFE441A9BA}"/>
                </a:ext>
              </a:extLst>
            </p:cNvPr>
            <p:cNvSpPr/>
            <p:nvPr/>
          </p:nvSpPr>
          <p:spPr>
            <a:xfrm>
              <a:off x="7172697" y="4076116"/>
              <a:ext cx="2977" cy="4764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" y="24"/>
                  </a:moveTo>
                  <a:cubicBezTo>
                    <a:pt x="4" y="16"/>
                    <a:pt x="9" y="8"/>
                    <a:pt x="14" y="1"/>
                  </a:cubicBezTo>
                  <a:cubicBezTo>
                    <a:pt x="9" y="8"/>
                    <a:pt x="4" y="16"/>
                    <a:pt x="1" y="2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43">
              <a:extLst>
                <a:ext uri="{FF2B5EF4-FFF2-40B4-BE49-F238E27FC236}">
                  <a16:creationId xmlns:a16="http://schemas.microsoft.com/office/drawing/2014/main" id="{D563062F-A0AD-77C1-4FD5-C0376661C1E7}"/>
                </a:ext>
              </a:extLst>
            </p:cNvPr>
            <p:cNvSpPr/>
            <p:nvPr/>
          </p:nvSpPr>
          <p:spPr>
            <a:xfrm>
              <a:off x="7169521" y="4091598"/>
              <a:ext cx="397" cy="5359"/>
            </a:xfrm>
            <a:custGeom>
              <a:avLst/>
              <a:gdLst/>
              <a:ahLst/>
              <a:cxnLst/>
              <a:rect l="l" t="t" r="r" b="b"/>
              <a:pathLst>
                <a:path w="2" h="27" extrusionOk="0">
                  <a:moveTo>
                    <a:pt x="2" y="1"/>
                  </a:moveTo>
                  <a:cubicBezTo>
                    <a:pt x="1" y="9"/>
                    <a:pt x="1" y="17"/>
                    <a:pt x="2" y="27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43">
              <a:extLst>
                <a:ext uri="{FF2B5EF4-FFF2-40B4-BE49-F238E27FC236}">
                  <a16:creationId xmlns:a16="http://schemas.microsoft.com/office/drawing/2014/main" id="{FBD69143-A8CE-879A-9B4A-EA5125C283F1}"/>
                </a:ext>
              </a:extLst>
            </p:cNvPr>
            <p:cNvSpPr/>
            <p:nvPr/>
          </p:nvSpPr>
          <p:spPr>
            <a:xfrm>
              <a:off x="7541474" y="3712880"/>
              <a:ext cx="5557" cy="1389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7" y="1"/>
                  </a:moveTo>
                  <a:cubicBezTo>
                    <a:pt x="18" y="2"/>
                    <a:pt x="9" y="3"/>
                    <a:pt x="1" y="6"/>
                  </a:cubicBezTo>
                  <a:cubicBezTo>
                    <a:pt x="10" y="3"/>
                    <a:pt x="18" y="2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43">
              <a:extLst>
                <a:ext uri="{FF2B5EF4-FFF2-40B4-BE49-F238E27FC236}">
                  <a16:creationId xmlns:a16="http://schemas.microsoft.com/office/drawing/2014/main" id="{A8169508-F8F5-FD4E-EC3D-B4E43578F360}"/>
                </a:ext>
              </a:extLst>
            </p:cNvPr>
            <p:cNvSpPr/>
            <p:nvPr/>
          </p:nvSpPr>
          <p:spPr>
            <a:xfrm>
              <a:off x="7552191" y="3712681"/>
              <a:ext cx="4367" cy="595"/>
            </a:xfrm>
            <a:custGeom>
              <a:avLst/>
              <a:gdLst/>
              <a:ahLst/>
              <a:cxnLst/>
              <a:rect l="l" t="t" r="r" b="b"/>
              <a:pathLst>
                <a:path w="22" h="3" extrusionOk="0">
                  <a:moveTo>
                    <a:pt x="1" y="1"/>
                  </a:moveTo>
                  <a:cubicBezTo>
                    <a:pt x="8" y="2"/>
                    <a:pt x="15" y="2"/>
                    <a:pt x="22" y="3"/>
                  </a:cubicBezTo>
                  <a:cubicBezTo>
                    <a:pt x="15" y="2"/>
                    <a:pt x="8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43">
              <a:extLst>
                <a:ext uri="{FF2B5EF4-FFF2-40B4-BE49-F238E27FC236}">
                  <a16:creationId xmlns:a16="http://schemas.microsoft.com/office/drawing/2014/main" id="{539437D3-521B-0A10-0E78-8AF337A89556}"/>
                </a:ext>
              </a:extLst>
            </p:cNvPr>
            <p:cNvSpPr/>
            <p:nvPr/>
          </p:nvSpPr>
          <p:spPr>
            <a:xfrm>
              <a:off x="7558146" y="3713872"/>
              <a:ext cx="2580" cy="794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close/>
                  <a:moveTo>
                    <a:pt x="4" y="1"/>
                  </a:moveTo>
                  <a:cubicBezTo>
                    <a:pt x="7" y="2"/>
                    <a:pt x="9" y="3"/>
                    <a:pt x="13" y="3"/>
                  </a:cubicBezTo>
                  <a:cubicBezTo>
                    <a:pt x="11" y="3"/>
                    <a:pt x="7" y="2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43">
              <a:extLst>
                <a:ext uri="{FF2B5EF4-FFF2-40B4-BE49-F238E27FC236}">
                  <a16:creationId xmlns:a16="http://schemas.microsoft.com/office/drawing/2014/main" id="{C11152AD-29B8-43D2-CCFB-38B997C90534}"/>
                </a:ext>
              </a:extLst>
            </p:cNvPr>
            <p:cNvSpPr/>
            <p:nvPr/>
          </p:nvSpPr>
          <p:spPr>
            <a:xfrm>
              <a:off x="7530160" y="3715460"/>
              <a:ext cx="7542" cy="5359"/>
            </a:xfrm>
            <a:custGeom>
              <a:avLst/>
              <a:gdLst/>
              <a:ahLst/>
              <a:cxnLst/>
              <a:rect l="l" t="t" r="r" b="b"/>
              <a:pathLst>
                <a:path w="38" h="27" extrusionOk="0">
                  <a:moveTo>
                    <a:pt x="38" y="1"/>
                  </a:moveTo>
                  <a:cubicBezTo>
                    <a:pt x="25" y="8"/>
                    <a:pt x="11" y="16"/>
                    <a:pt x="1" y="27"/>
                  </a:cubicBezTo>
                  <a:cubicBezTo>
                    <a:pt x="13" y="16"/>
                    <a:pt x="25" y="9"/>
                    <a:pt x="3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43">
              <a:extLst>
                <a:ext uri="{FF2B5EF4-FFF2-40B4-BE49-F238E27FC236}">
                  <a16:creationId xmlns:a16="http://schemas.microsoft.com/office/drawing/2014/main" id="{FDB2BA7C-46F4-34B1-0228-E212A4BDEBF2}"/>
                </a:ext>
              </a:extLst>
            </p:cNvPr>
            <p:cNvSpPr/>
            <p:nvPr/>
          </p:nvSpPr>
          <p:spPr>
            <a:xfrm>
              <a:off x="7171903" y="4104103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3">
              <a:extLst>
                <a:ext uri="{FF2B5EF4-FFF2-40B4-BE49-F238E27FC236}">
                  <a16:creationId xmlns:a16="http://schemas.microsoft.com/office/drawing/2014/main" id="{64897318-52CD-B367-483B-9004EE550DB5}"/>
                </a:ext>
              </a:extLst>
            </p:cNvPr>
            <p:cNvSpPr/>
            <p:nvPr/>
          </p:nvSpPr>
          <p:spPr>
            <a:xfrm>
              <a:off x="6479206" y="3242063"/>
              <a:ext cx="1086876" cy="866806"/>
            </a:xfrm>
            <a:custGeom>
              <a:avLst/>
              <a:gdLst/>
              <a:ahLst/>
              <a:cxnLst/>
              <a:rect l="l" t="t" r="r" b="b"/>
              <a:pathLst>
                <a:path w="5476" h="4367" extrusionOk="0">
                  <a:moveTo>
                    <a:pt x="403" y="0"/>
                  </a:moveTo>
                  <a:lnTo>
                    <a:pt x="1" y="402"/>
                  </a:lnTo>
                  <a:lnTo>
                    <a:pt x="3654" y="4055"/>
                  </a:lnTo>
                  <a:lnTo>
                    <a:pt x="3519" y="4189"/>
                  </a:lnTo>
                  <a:cubicBezTo>
                    <a:pt x="3515" y="4193"/>
                    <a:pt x="3511" y="4198"/>
                    <a:pt x="3508" y="4203"/>
                  </a:cubicBezTo>
                  <a:cubicBezTo>
                    <a:pt x="3503" y="4210"/>
                    <a:pt x="3498" y="4218"/>
                    <a:pt x="3494" y="4226"/>
                  </a:cubicBezTo>
                  <a:cubicBezTo>
                    <a:pt x="3492" y="4229"/>
                    <a:pt x="3491" y="4230"/>
                    <a:pt x="3491" y="4231"/>
                  </a:cubicBezTo>
                  <a:cubicBezTo>
                    <a:pt x="3486" y="4245"/>
                    <a:pt x="3482" y="4257"/>
                    <a:pt x="3481" y="4271"/>
                  </a:cubicBezTo>
                  <a:cubicBezTo>
                    <a:pt x="3481" y="4273"/>
                    <a:pt x="3481" y="4276"/>
                    <a:pt x="3480" y="4278"/>
                  </a:cubicBezTo>
                  <a:lnTo>
                    <a:pt x="3480" y="4305"/>
                  </a:lnTo>
                  <a:cubicBezTo>
                    <a:pt x="3480" y="4310"/>
                    <a:pt x="3481" y="4314"/>
                    <a:pt x="3482" y="4320"/>
                  </a:cubicBezTo>
                  <a:cubicBezTo>
                    <a:pt x="3482" y="4321"/>
                    <a:pt x="3483" y="4324"/>
                    <a:pt x="3483" y="4325"/>
                  </a:cubicBezTo>
                  <a:cubicBezTo>
                    <a:pt x="3485" y="4330"/>
                    <a:pt x="3487" y="4335"/>
                    <a:pt x="3488" y="4342"/>
                  </a:cubicBezTo>
                  <a:cubicBezTo>
                    <a:pt x="3491" y="4350"/>
                    <a:pt x="3496" y="4358"/>
                    <a:pt x="3501" y="4366"/>
                  </a:cubicBezTo>
                  <a:lnTo>
                    <a:pt x="5475" y="2395"/>
                  </a:lnTo>
                  <a:cubicBezTo>
                    <a:pt x="5466" y="2390"/>
                    <a:pt x="5458" y="2386"/>
                    <a:pt x="5449" y="2382"/>
                  </a:cubicBezTo>
                  <a:cubicBezTo>
                    <a:pt x="5446" y="2380"/>
                    <a:pt x="5439" y="2379"/>
                    <a:pt x="5436" y="2378"/>
                  </a:cubicBezTo>
                  <a:cubicBezTo>
                    <a:pt x="5433" y="2377"/>
                    <a:pt x="5431" y="2377"/>
                    <a:pt x="5428" y="2375"/>
                  </a:cubicBezTo>
                  <a:cubicBezTo>
                    <a:pt x="5421" y="2374"/>
                    <a:pt x="5413" y="2373"/>
                    <a:pt x="5407" y="2373"/>
                  </a:cubicBezTo>
                  <a:lnTo>
                    <a:pt x="5386" y="2373"/>
                  </a:lnTo>
                  <a:cubicBezTo>
                    <a:pt x="5384" y="2373"/>
                    <a:pt x="5382" y="2373"/>
                    <a:pt x="5378" y="2374"/>
                  </a:cubicBezTo>
                  <a:cubicBezTo>
                    <a:pt x="5369" y="2375"/>
                    <a:pt x="5360" y="2377"/>
                    <a:pt x="5352" y="2379"/>
                  </a:cubicBezTo>
                  <a:cubicBezTo>
                    <a:pt x="5347" y="2380"/>
                    <a:pt x="5342" y="2382"/>
                    <a:pt x="5338" y="2384"/>
                  </a:cubicBezTo>
                  <a:cubicBezTo>
                    <a:pt x="5336" y="2386"/>
                    <a:pt x="5334" y="2388"/>
                    <a:pt x="5332" y="2388"/>
                  </a:cubicBezTo>
                  <a:cubicBezTo>
                    <a:pt x="5318" y="2394"/>
                    <a:pt x="5305" y="2401"/>
                    <a:pt x="5295" y="2414"/>
                  </a:cubicBezTo>
                  <a:lnTo>
                    <a:pt x="5160" y="2548"/>
                  </a:lnTo>
                  <a:lnTo>
                    <a:pt x="4993" y="2716"/>
                  </a:lnTo>
                  <a:lnTo>
                    <a:pt x="4056" y="36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43">
              <a:extLst>
                <a:ext uri="{FF2B5EF4-FFF2-40B4-BE49-F238E27FC236}">
                  <a16:creationId xmlns:a16="http://schemas.microsoft.com/office/drawing/2014/main" id="{0506A66D-7235-DA7F-CFDA-B56CB2578189}"/>
                </a:ext>
              </a:extLst>
            </p:cNvPr>
            <p:cNvSpPr/>
            <p:nvPr/>
          </p:nvSpPr>
          <p:spPr>
            <a:xfrm>
              <a:off x="7265586" y="4179529"/>
              <a:ext cx="3573" cy="79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1"/>
                  </a:moveTo>
                  <a:lnTo>
                    <a:pt x="1" y="4"/>
                  </a:lnTo>
                  <a:cubicBezTo>
                    <a:pt x="7" y="3"/>
                    <a:pt x="12" y="3"/>
                    <a:pt x="1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43">
              <a:extLst>
                <a:ext uri="{FF2B5EF4-FFF2-40B4-BE49-F238E27FC236}">
                  <a16:creationId xmlns:a16="http://schemas.microsoft.com/office/drawing/2014/main" id="{38B27EFA-DAD5-0049-4732-11C8F3A605B2}"/>
                </a:ext>
              </a:extLst>
            </p:cNvPr>
            <p:cNvSpPr/>
            <p:nvPr/>
          </p:nvSpPr>
          <p:spPr>
            <a:xfrm>
              <a:off x="7245142" y="4178537"/>
              <a:ext cx="4168" cy="1588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0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1" y="0"/>
                    <a:pt x="0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8" y="3"/>
                    <a:pt x="14" y="7"/>
                    <a:pt x="21" y="8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43">
              <a:extLst>
                <a:ext uri="{FF2B5EF4-FFF2-40B4-BE49-F238E27FC236}">
                  <a16:creationId xmlns:a16="http://schemas.microsoft.com/office/drawing/2014/main" id="{8E4EFD77-D19B-E0BC-798D-9A8FBC3E34E5}"/>
                </a:ext>
              </a:extLst>
            </p:cNvPr>
            <p:cNvSpPr/>
            <p:nvPr/>
          </p:nvSpPr>
          <p:spPr>
            <a:xfrm>
              <a:off x="7255066" y="4181117"/>
              <a:ext cx="4168" cy="79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1"/>
                  </a:moveTo>
                  <a:cubicBezTo>
                    <a:pt x="7" y="1"/>
                    <a:pt x="14" y="3"/>
                    <a:pt x="20" y="3"/>
                  </a:cubicBezTo>
                  <a:cubicBezTo>
                    <a:pt x="14" y="3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43">
              <a:extLst>
                <a:ext uri="{FF2B5EF4-FFF2-40B4-BE49-F238E27FC236}">
                  <a16:creationId xmlns:a16="http://schemas.microsoft.com/office/drawing/2014/main" id="{0D716AA0-EC92-0D8F-7A26-B82E206DE2EA}"/>
                </a:ext>
              </a:extLst>
            </p:cNvPr>
            <p:cNvSpPr/>
            <p:nvPr/>
          </p:nvSpPr>
          <p:spPr>
            <a:xfrm>
              <a:off x="7637935" y="3798627"/>
              <a:ext cx="595" cy="3771"/>
            </a:xfrm>
            <a:custGeom>
              <a:avLst/>
              <a:gdLst/>
              <a:ahLst/>
              <a:cxnLst/>
              <a:rect l="l" t="t" r="r" b="b"/>
              <a:pathLst>
                <a:path w="3" h="19" extrusionOk="0">
                  <a:moveTo>
                    <a:pt x="1" y="0"/>
                  </a:moveTo>
                  <a:cubicBezTo>
                    <a:pt x="1" y="7"/>
                    <a:pt x="3" y="12"/>
                    <a:pt x="3" y="18"/>
                  </a:cubicBezTo>
                  <a:cubicBezTo>
                    <a:pt x="3" y="12"/>
                    <a:pt x="3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43">
              <a:extLst>
                <a:ext uri="{FF2B5EF4-FFF2-40B4-BE49-F238E27FC236}">
                  <a16:creationId xmlns:a16="http://schemas.microsoft.com/office/drawing/2014/main" id="{45940423-C445-DDEC-F417-D397A5BB57CC}"/>
                </a:ext>
              </a:extLst>
            </p:cNvPr>
            <p:cNvSpPr/>
            <p:nvPr/>
          </p:nvSpPr>
          <p:spPr>
            <a:xfrm>
              <a:off x="7636347" y="3808949"/>
              <a:ext cx="794" cy="3374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4" y="1"/>
                  </a:moveTo>
                  <a:lnTo>
                    <a:pt x="0" y="17"/>
                  </a:lnTo>
                  <a:cubicBezTo>
                    <a:pt x="3" y="11"/>
                    <a:pt x="3" y="6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43">
              <a:extLst>
                <a:ext uri="{FF2B5EF4-FFF2-40B4-BE49-F238E27FC236}">
                  <a16:creationId xmlns:a16="http://schemas.microsoft.com/office/drawing/2014/main" id="{971E450A-9FD8-AAE3-8838-BA7817A1FFB2}"/>
                </a:ext>
              </a:extLst>
            </p:cNvPr>
            <p:cNvSpPr/>
            <p:nvPr/>
          </p:nvSpPr>
          <p:spPr>
            <a:xfrm>
              <a:off x="7635553" y="3788505"/>
              <a:ext cx="1588" cy="397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7"/>
                    <a:pt x="6" y="12"/>
                    <a:pt x="8" y="20"/>
                  </a:cubicBezTo>
                  <a:cubicBezTo>
                    <a:pt x="6" y="12"/>
                    <a:pt x="2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43">
              <a:extLst>
                <a:ext uri="{FF2B5EF4-FFF2-40B4-BE49-F238E27FC236}">
                  <a16:creationId xmlns:a16="http://schemas.microsoft.com/office/drawing/2014/main" id="{DD8B29DF-DD8F-EE7E-EA72-F30F65C76D6E}"/>
                </a:ext>
              </a:extLst>
            </p:cNvPr>
            <p:cNvSpPr/>
            <p:nvPr/>
          </p:nvSpPr>
          <p:spPr>
            <a:xfrm>
              <a:off x="7785208" y="4328396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4"/>
                  </a:lnTo>
                  <a:lnTo>
                    <a:pt x="0" y="1507"/>
                  </a:lnTo>
                  <a:lnTo>
                    <a:pt x="64" y="1568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43">
              <a:extLst>
                <a:ext uri="{FF2B5EF4-FFF2-40B4-BE49-F238E27FC236}">
                  <a16:creationId xmlns:a16="http://schemas.microsoft.com/office/drawing/2014/main" id="{C2C0EB84-C0AC-9F37-19D8-3683BAC27866}"/>
                </a:ext>
              </a:extLst>
            </p:cNvPr>
            <p:cNvSpPr/>
            <p:nvPr/>
          </p:nvSpPr>
          <p:spPr>
            <a:xfrm>
              <a:off x="7810018" y="4353208"/>
              <a:ext cx="311614" cy="311828"/>
            </a:xfrm>
            <a:custGeom>
              <a:avLst/>
              <a:gdLst/>
              <a:ahLst/>
              <a:cxnLst/>
              <a:rect l="l" t="t" r="r" b="b"/>
              <a:pathLst>
                <a:path w="1570" h="1571" extrusionOk="0">
                  <a:moveTo>
                    <a:pt x="1507" y="1"/>
                  </a:moveTo>
                  <a:lnTo>
                    <a:pt x="1340" y="167"/>
                  </a:lnTo>
                  <a:lnTo>
                    <a:pt x="403" y="1105"/>
                  </a:lnTo>
                  <a:lnTo>
                    <a:pt x="1" y="1507"/>
                  </a:lnTo>
                  <a:lnTo>
                    <a:pt x="64" y="1570"/>
                  </a:lnTo>
                  <a:lnTo>
                    <a:pt x="466" y="1168"/>
                  </a:lnTo>
                  <a:lnTo>
                    <a:pt x="1403" y="231"/>
                  </a:lnTo>
                  <a:lnTo>
                    <a:pt x="1570" y="64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43">
              <a:extLst>
                <a:ext uri="{FF2B5EF4-FFF2-40B4-BE49-F238E27FC236}">
                  <a16:creationId xmlns:a16="http://schemas.microsoft.com/office/drawing/2014/main" id="{1A2566F4-C917-C5C6-31AB-BE88E592140F}"/>
                </a:ext>
              </a:extLst>
            </p:cNvPr>
            <p:cNvSpPr/>
            <p:nvPr/>
          </p:nvSpPr>
          <p:spPr>
            <a:xfrm>
              <a:off x="7835225" y="4378019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1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58" y="53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43">
              <a:extLst>
                <a:ext uri="{FF2B5EF4-FFF2-40B4-BE49-F238E27FC236}">
                  <a16:creationId xmlns:a16="http://schemas.microsoft.com/office/drawing/2014/main" id="{E54A2F85-E4C6-B2C0-72F4-31A76D8BB29C}"/>
                </a:ext>
              </a:extLst>
            </p:cNvPr>
            <p:cNvSpPr/>
            <p:nvPr/>
          </p:nvSpPr>
          <p:spPr>
            <a:xfrm>
              <a:off x="6604447" y="5408378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487" y="1"/>
                  </a:moveTo>
                  <a:lnTo>
                    <a:pt x="0" y="487"/>
                  </a:lnTo>
                  <a:lnTo>
                    <a:pt x="202" y="689"/>
                  </a:lnTo>
                  <a:lnTo>
                    <a:pt x="565" y="328"/>
                  </a:lnTo>
                  <a:cubicBezTo>
                    <a:pt x="529" y="221"/>
                    <a:pt x="502" y="112"/>
                    <a:pt x="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43">
              <a:extLst>
                <a:ext uri="{FF2B5EF4-FFF2-40B4-BE49-F238E27FC236}">
                  <a16:creationId xmlns:a16="http://schemas.microsoft.com/office/drawing/2014/main" id="{F02BCEB6-D5BB-891A-294E-B2EADFB07A6D}"/>
                </a:ext>
              </a:extLst>
            </p:cNvPr>
            <p:cNvSpPr/>
            <p:nvPr/>
          </p:nvSpPr>
          <p:spPr>
            <a:xfrm>
              <a:off x="6812256" y="5216042"/>
              <a:ext cx="121271" cy="158594"/>
            </a:xfrm>
            <a:custGeom>
              <a:avLst/>
              <a:gdLst/>
              <a:ahLst/>
              <a:cxnLst/>
              <a:rect l="l" t="t" r="r" b="b"/>
              <a:pathLst>
                <a:path w="611" h="799" extrusionOk="0">
                  <a:moveTo>
                    <a:pt x="407" y="1"/>
                  </a:moveTo>
                  <a:lnTo>
                    <a:pt x="50" y="358"/>
                  </a:lnTo>
                  <a:cubicBezTo>
                    <a:pt x="13" y="502"/>
                    <a:pt x="1" y="650"/>
                    <a:pt x="14" y="798"/>
                  </a:cubicBezTo>
                  <a:lnTo>
                    <a:pt x="610" y="202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43">
              <a:extLst>
                <a:ext uri="{FF2B5EF4-FFF2-40B4-BE49-F238E27FC236}">
                  <a16:creationId xmlns:a16="http://schemas.microsoft.com/office/drawing/2014/main" id="{DA0E89A8-B2CB-601C-ECBD-D406FA4D09C5}"/>
                </a:ext>
              </a:extLst>
            </p:cNvPr>
            <p:cNvSpPr/>
            <p:nvPr/>
          </p:nvSpPr>
          <p:spPr>
            <a:xfrm>
              <a:off x="6942062" y="5088016"/>
              <a:ext cx="158586" cy="119491"/>
            </a:xfrm>
            <a:custGeom>
              <a:avLst/>
              <a:gdLst/>
              <a:ahLst/>
              <a:cxnLst/>
              <a:rect l="l" t="t" r="r" b="b"/>
              <a:pathLst>
                <a:path w="799" h="602" extrusionOk="0">
                  <a:moveTo>
                    <a:pt x="684" y="0"/>
                  </a:moveTo>
                  <a:cubicBezTo>
                    <a:pt x="574" y="0"/>
                    <a:pt x="464" y="15"/>
                    <a:pt x="358" y="40"/>
                  </a:cubicBezTo>
                  <a:lnTo>
                    <a:pt x="0" y="398"/>
                  </a:lnTo>
                  <a:lnTo>
                    <a:pt x="203" y="601"/>
                  </a:lnTo>
                  <a:lnTo>
                    <a:pt x="799" y="6"/>
                  </a:lnTo>
                  <a:cubicBezTo>
                    <a:pt x="761" y="2"/>
                    <a:pt x="72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43">
              <a:extLst>
                <a:ext uri="{FF2B5EF4-FFF2-40B4-BE49-F238E27FC236}">
                  <a16:creationId xmlns:a16="http://schemas.microsoft.com/office/drawing/2014/main" id="{BDB4A09D-C654-2422-3CF6-8ED891B93A6D}"/>
                </a:ext>
              </a:extLst>
            </p:cNvPr>
            <p:cNvSpPr/>
            <p:nvPr/>
          </p:nvSpPr>
          <p:spPr>
            <a:xfrm>
              <a:off x="6251350" y="5608456"/>
              <a:ext cx="290178" cy="742154"/>
            </a:xfrm>
            <a:custGeom>
              <a:avLst/>
              <a:gdLst/>
              <a:ahLst/>
              <a:cxnLst/>
              <a:rect l="l" t="t" r="r" b="b"/>
              <a:pathLst>
                <a:path w="1462" h="3739" extrusionOk="0">
                  <a:moveTo>
                    <a:pt x="1261" y="0"/>
                  </a:moveTo>
                  <a:lnTo>
                    <a:pt x="836" y="426"/>
                  </a:lnTo>
                  <a:cubicBezTo>
                    <a:pt x="0" y="1260"/>
                    <a:pt x="0" y="2626"/>
                    <a:pt x="836" y="3460"/>
                  </a:cubicBezTo>
                  <a:lnTo>
                    <a:pt x="1115" y="3739"/>
                  </a:lnTo>
                  <a:lnTo>
                    <a:pt x="1316" y="3537"/>
                  </a:lnTo>
                  <a:lnTo>
                    <a:pt x="1037" y="3258"/>
                  </a:lnTo>
                  <a:cubicBezTo>
                    <a:pt x="311" y="2532"/>
                    <a:pt x="311" y="1352"/>
                    <a:pt x="1037" y="628"/>
                  </a:cubicBezTo>
                  <a:lnTo>
                    <a:pt x="1462" y="201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3">
              <a:extLst>
                <a:ext uri="{FF2B5EF4-FFF2-40B4-BE49-F238E27FC236}">
                  <a16:creationId xmlns:a16="http://schemas.microsoft.com/office/drawing/2014/main" id="{A26CBFD8-CCE7-1653-29EC-7D3F31D00CCD}"/>
                </a:ext>
              </a:extLst>
            </p:cNvPr>
            <p:cNvSpPr/>
            <p:nvPr/>
          </p:nvSpPr>
          <p:spPr>
            <a:xfrm>
              <a:off x="7021653" y="5477254"/>
              <a:ext cx="192724" cy="138745"/>
            </a:xfrm>
            <a:custGeom>
              <a:avLst/>
              <a:gdLst/>
              <a:ahLst/>
              <a:cxnLst/>
              <a:rect l="l" t="t" r="r" b="b"/>
              <a:pathLst>
                <a:path w="971" h="699" extrusionOk="0">
                  <a:moveTo>
                    <a:pt x="668" y="1"/>
                  </a:moveTo>
                  <a:lnTo>
                    <a:pt x="0" y="667"/>
                  </a:lnTo>
                  <a:cubicBezTo>
                    <a:pt x="94" y="688"/>
                    <a:pt x="189" y="698"/>
                    <a:pt x="284" y="698"/>
                  </a:cubicBezTo>
                  <a:cubicBezTo>
                    <a:pt x="397" y="698"/>
                    <a:pt x="510" y="684"/>
                    <a:pt x="620" y="655"/>
                  </a:cubicBezTo>
                  <a:lnTo>
                    <a:pt x="970" y="304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3">
              <a:extLst>
                <a:ext uri="{FF2B5EF4-FFF2-40B4-BE49-F238E27FC236}">
                  <a16:creationId xmlns:a16="http://schemas.microsoft.com/office/drawing/2014/main" id="{E24A04A4-CACC-4904-2964-C310E134C217}"/>
                </a:ext>
              </a:extLst>
            </p:cNvPr>
            <p:cNvSpPr/>
            <p:nvPr/>
          </p:nvSpPr>
          <p:spPr>
            <a:xfrm>
              <a:off x="7203263" y="5295835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667" y="1"/>
                  </a:moveTo>
                  <a:lnTo>
                    <a:pt x="1" y="668"/>
                  </a:lnTo>
                  <a:lnTo>
                    <a:pt x="303" y="971"/>
                  </a:lnTo>
                  <a:lnTo>
                    <a:pt x="371" y="904"/>
                  </a:lnTo>
                  <a:lnTo>
                    <a:pt x="654" y="621"/>
                  </a:lnTo>
                  <a:cubicBezTo>
                    <a:pt x="707" y="417"/>
                    <a:pt x="711" y="205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3">
              <a:extLst>
                <a:ext uri="{FF2B5EF4-FFF2-40B4-BE49-F238E27FC236}">
                  <a16:creationId xmlns:a16="http://schemas.microsoft.com/office/drawing/2014/main" id="{6B424891-93A6-BE30-C266-724E29A99892}"/>
                </a:ext>
              </a:extLst>
            </p:cNvPr>
            <p:cNvSpPr/>
            <p:nvPr/>
          </p:nvSpPr>
          <p:spPr>
            <a:xfrm>
              <a:off x="6728299" y="6266846"/>
              <a:ext cx="866961" cy="426952"/>
            </a:xfrm>
            <a:custGeom>
              <a:avLst/>
              <a:gdLst/>
              <a:ahLst/>
              <a:cxnLst/>
              <a:rect l="l" t="t" r="r" b="b"/>
              <a:pathLst>
                <a:path w="4368" h="2151" extrusionOk="0">
                  <a:moveTo>
                    <a:pt x="2343" y="1"/>
                  </a:moveTo>
                  <a:cubicBezTo>
                    <a:pt x="2334" y="14"/>
                    <a:pt x="2329" y="28"/>
                    <a:pt x="2325" y="43"/>
                  </a:cubicBezTo>
                  <a:cubicBezTo>
                    <a:pt x="2325" y="46"/>
                    <a:pt x="2324" y="47"/>
                    <a:pt x="2324" y="49"/>
                  </a:cubicBezTo>
                  <a:cubicBezTo>
                    <a:pt x="2322" y="55"/>
                    <a:pt x="2321" y="62"/>
                    <a:pt x="2321" y="67"/>
                  </a:cubicBezTo>
                  <a:lnTo>
                    <a:pt x="2321" y="70"/>
                  </a:lnTo>
                  <a:lnTo>
                    <a:pt x="2321" y="85"/>
                  </a:lnTo>
                  <a:lnTo>
                    <a:pt x="2321" y="94"/>
                  </a:lnTo>
                  <a:cubicBezTo>
                    <a:pt x="2321" y="96"/>
                    <a:pt x="2321" y="99"/>
                    <a:pt x="2322" y="101"/>
                  </a:cubicBezTo>
                  <a:cubicBezTo>
                    <a:pt x="2324" y="116"/>
                    <a:pt x="2327" y="128"/>
                    <a:pt x="2332" y="143"/>
                  </a:cubicBezTo>
                  <a:cubicBezTo>
                    <a:pt x="2334" y="144"/>
                    <a:pt x="2336" y="147"/>
                    <a:pt x="2336" y="148"/>
                  </a:cubicBezTo>
                  <a:cubicBezTo>
                    <a:pt x="2342" y="162"/>
                    <a:pt x="2351" y="175"/>
                    <a:pt x="2362" y="186"/>
                  </a:cubicBezTo>
                  <a:lnTo>
                    <a:pt x="2466" y="291"/>
                  </a:lnTo>
                  <a:lnTo>
                    <a:pt x="2463" y="294"/>
                  </a:lnTo>
                  <a:lnTo>
                    <a:pt x="2444" y="312"/>
                  </a:lnTo>
                  <a:cubicBezTo>
                    <a:pt x="2432" y="326"/>
                    <a:pt x="2418" y="334"/>
                    <a:pt x="2404" y="345"/>
                  </a:cubicBezTo>
                  <a:cubicBezTo>
                    <a:pt x="2326" y="405"/>
                    <a:pt x="2233" y="435"/>
                    <a:pt x="2139" y="435"/>
                  </a:cubicBezTo>
                  <a:cubicBezTo>
                    <a:pt x="2063" y="435"/>
                    <a:pt x="1986" y="415"/>
                    <a:pt x="1919" y="374"/>
                  </a:cubicBezTo>
                  <a:lnTo>
                    <a:pt x="2005" y="287"/>
                  </a:lnTo>
                  <a:cubicBezTo>
                    <a:pt x="2013" y="280"/>
                    <a:pt x="2019" y="273"/>
                    <a:pt x="2024" y="264"/>
                  </a:cubicBezTo>
                  <a:cubicBezTo>
                    <a:pt x="2027" y="259"/>
                    <a:pt x="2031" y="254"/>
                    <a:pt x="2034" y="249"/>
                  </a:cubicBezTo>
                  <a:cubicBezTo>
                    <a:pt x="2035" y="247"/>
                    <a:pt x="2036" y="244"/>
                    <a:pt x="2036" y="243"/>
                  </a:cubicBezTo>
                  <a:cubicBezTo>
                    <a:pt x="2039" y="236"/>
                    <a:pt x="2041" y="229"/>
                    <a:pt x="2044" y="221"/>
                  </a:cubicBezTo>
                  <a:cubicBezTo>
                    <a:pt x="2046" y="215"/>
                    <a:pt x="2047" y="207"/>
                    <a:pt x="2048" y="202"/>
                  </a:cubicBezTo>
                  <a:lnTo>
                    <a:pt x="2048" y="196"/>
                  </a:lnTo>
                  <a:cubicBezTo>
                    <a:pt x="2050" y="181"/>
                    <a:pt x="2048" y="166"/>
                    <a:pt x="2046" y="153"/>
                  </a:cubicBezTo>
                  <a:cubicBezTo>
                    <a:pt x="2046" y="152"/>
                    <a:pt x="2044" y="149"/>
                    <a:pt x="2044" y="147"/>
                  </a:cubicBezTo>
                  <a:cubicBezTo>
                    <a:pt x="2042" y="142"/>
                    <a:pt x="2040" y="136"/>
                    <a:pt x="2039" y="130"/>
                  </a:cubicBezTo>
                  <a:lnTo>
                    <a:pt x="2039" y="128"/>
                  </a:lnTo>
                  <a:cubicBezTo>
                    <a:pt x="2035" y="120"/>
                    <a:pt x="2031" y="111"/>
                    <a:pt x="2026" y="104"/>
                  </a:cubicBezTo>
                  <a:lnTo>
                    <a:pt x="1" y="2129"/>
                  </a:lnTo>
                  <a:cubicBezTo>
                    <a:pt x="9" y="2134"/>
                    <a:pt x="17" y="2137"/>
                    <a:pt x="24" y="2140"/>
                  </a:cubicBezTo>
                  <a:lnTo>
                    <a:pt x="26" y="2140"/>
                  </a:lnTo>
                  <a:cubicBezTo>
                    <a:pt x="31" y="2143"/>
                    <a:pt x="37" y="2145"/>
                    <a:pt x="43" y="2146"/>
                  </a:cubicBezTo>
                  <a:cubicBezTo>
                    <a:pt x="44" y="2146"/>
                    <a:pt x="47" y="2147"/>
                    <a:pt x="48" y="2147"/>
                  </a:cubicBezTo>
                  <a:cubicBezTo>
                    <a:pt x="59" y="2149"/>
                    <a:pt x="70" y="2150"/>
                    <a:pt x="80" y="2150"/>
                  </a:cubicBezTo>
                  <a:cubicBezTo>
                    <a:pt x="84" y="2150"/>
                    <a:pt x="87" y="2150"/>
                    <a:pt x="90" y="2150"/>
                  </a:cubicBezTo>
                  <a:cubicBezTo>
                    <a:pt x="94" y="2150"/>
                    <a:pt x="96" y="2150"/>
                    <a:pt x="98" y="2148"/>
                  </a:cubicBezTo>
                  <a:cubicBezTo>
                    <a:pt x="113" y="2147"/>
                    <a:pt x="126" y="2143"/>
                    <a:pt x="141" y="2137"/>
                  </a:cubicBezTo>
                  <a:cubicBezTo>
                    <a:pt x="142" y="2136"/>
                    <a:pt x="144" y="2135"/>
                    <a:pt x="146" y="2135"/>
                  </a:cubicBezTo>
                  <a:cubicBezTo>
                    <a:pt x="153" y="2131"/>
                    <a:pt x="159" y="2129"/>
                    <a:pt x="165" y="2124"/>
                  </a:cubicBezTo>
                  <a:cubicBezTo>
                    <a:pt x="173" y="2118"/>
                    <a:pt x="179" y="2114"/>
                    <a:pt x="184" y="2109"/>
                  </a:cubicBezTo>
                  <a:lnTo>
                    <a:pt x="291" y="2002"/>
                  </a:lnTo>
                  <a:lnTo>
                    <a:pt x="492" y="1800"/>
                  </a:lnTo>
                  <a:lnTo>
                    <a:pt x="1610" y="682"/>
                  </a:lnTo>
                  <a:cubicBezTo>
                    <a:pt x="1765" y="804"/>
                    <a:pt x="1953" y="866"/>
                    <a:pt x="2141" y="866"/>
                  </a:cubicBezTo>
                  <a:cubicBezTo>
                    <a:pt x="2360" y="866"/>
                    <a:pt x="2580" y="782"/>
                    <a:pt x="2748" y="616"/>
                  </a:cubicBezTo>
                  <a:lnTo>
                    <a:pt x="2769" y="594"/>
                  </a:lnTo>
                  <a:lnTo>
                    <a:pt x="3882" y="1707"/>
                  </a:lnTo>
                  <a:lnTo>
                    <a:pt x="4083" y="1908"/>
                  </a:lnTo>
                  <a:lnTo>
                    <a:pt x="4183" y="2009"/>
                  </a:lnTo>
                  <a:cubicBezTo>
                    <a:pt x="4195" y="2020"/>
                    <a:pt x="4208" y="2029"/>
                    <a:pt x="4221" y="2035"/>
                  </a:cubicBezTo>
                  <a:cubicBezTo>
                    <a:pt x="4223" y="2036"/>
                    <a:pt x="4225" y="2037"/>
                    <a:pt x="4226" y="2037"/>
                  </a:cubicBezTo>
                  <a:cubicBezTo>
                    <a:pt x="4240" y="2042"/>
                    <a:pt x="4255" y="2047"/>
                    <a:pt x="4269" y="2050"/>
                  </a:cubicBezTo>
                  <a:lnTo>
                    <a:pt x="4276" y="2050"/>
                  </a:lnTo>
                  <a:cubicBezTo>
                    <a:pt x="4279" y="2050"/>
                    <a:pt x="4282" y="2050"/>
                    <a:pt x="4284" y="2050"/>
                  </a:cubicBezTo>
                  <a:cubicBezTo>
                    <a:pt x="4292" y="2050"/>
                    <a:pt x="4300" y="2049"/>
                    <a:pt x="4309" y="2048"/>
                  </a:cubicBezTo>
                  <a:cubicBezTo>
                    <a:pt x="4313" y="2048"/>
                    <a:pt x="4316" y="2047"/>
                    <a:pt x="4320" y="2046"/>
                  </a:cubicBezTo>
                  <a:cubicBezTo>
                    <a:pt x="4321" y="2046"/>
                    <a:pt x="4323" y="2044"/>
                    <a:pt x="4324" y="2044"/>
                  </a:cubicBezTo>
                  <a:cubicBezTo>
                    <a:pt x="4330" y="2042"/>
                    <a:pt x="4335" y="2040"/>
                    <a:pt x="4340" y="2039"/>
                  </a:cubicBezTo>
                  <a:cubicBezTo>
                    <a:pt x="4341" y="2039"/>
                    <a:pt x="4341" y="2039"/>
                    <a:pt x="4342" y="2037"/>
                  </a:cubicBezTo>
                  <a:cubicBezTo>
                    <a:pt x="4348" y="2035"/>
                    <a:pt x="4353" y="2034"/>
                    <a:pt x="4358" y="2030"/>
                  </a:cubicBezTo>
                  <a:cubicBezTo>
                    <a:pt x="4358" y="2030"/>
                    <a:pt x="4360" y="2030"/>
                    <a:pt x="4360" y="2029"/>
                  </a:cubicBezTo>
                  <a:lnTo>
                    <a:pt x="4368" y="2024"/>
                  </a:lnTo>
                  <a:lnTo>
                    <a:pt x="2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3">
              <a:extLst>
                <a:ext uri="{FF2B5EF4-FFF2-40B4-BE49-F238E27FC236}">
                  <a16:creationId xmlns:a16="http://schemas.microsoft.com/office/drawing/2014/main" id="{C7394BDE-1FC7-C68B-1762-4CE7ADE9861B}"/>
                </a:ext>
              </a:extLst>
            </p:cNvPr>
            <p:cNvSpPr/>
            <p:nvPr/>
          </p:nvSpPr>
          <p:spPr>
            <a:xfrm>
              <a:off x="6443281" y="5550497"/>
              <a:ext cx="436656" cy="857675"/>
            </a:xfrm>
            <a:custGeom>
              <a:avLst/>
              <a:gdLst/>
              <a:ahLst/>
              <a:cxnLst/>
              <a:rect l="l" t="t" r="r" b="b"/>
              <a:pathLst>
                <a:path w="2200" h="4321" extrusionOk="0">
                  <a:moveTo>
                    <a:pt x="174" y="1"/>
                  </a:moveTo>
                  <a:cubicBezTo>
                    <a:pt x="165" y="14"/>
                    <a:pt x="160" y="28"/>
                    <a:pt x="155" y="43"/>
                  </a:cubicBezTo>
                  <a:cubicBezTo>
                    <a:pt x="155" y="44"/>
                    <a:pt x="154" y="46"/>
                    <a:pt x="154" y="48"/>
                  </a:cubicBezTo>
                  <a:cubicBezTo>
                    <a:pt x="151" y="62"/>
                    <a:pt x="150" y="77"/>
                    <a:pt x="151" y="91"/>
                  </a:cubicBezTo>
                  <a:cubicBezTo>
                    <a:pt x="151" y="93"/>
                    <a:pt x="151" y="96"/>
                    <a:pt x="153" y="98"/>
                  </a:cubicBezTo>
                  <a:cubicBezTo>
                    <a:pt x="154" y="113"/>
                    <a:pt x="159" y="125"/>
                    <a:pt x="164" y="139"/>
                  </a:cubicBezTo>
                  <a:cubicBezTo>
                    <a:pt x="165" y="141"/>
                    <a:pt x="166" y="143"/>
                    <a:pt x="166" y="145"/>
                  </a:cubicBezTo>
                  <a:cubicBezTo>
                    <a:pt x="172" y="159"/>
                    <a:pt x="182" y="172"/>
                    <a:pt x="192" y="183"/>
                  </a:cubicBezTo>
                  <a:lnTo>
                    <a:pt x="296" y="287"/>
                  </a:lnTo>
                  <a:lnTo>
                    <a:pt x="497" y="488"/>
                  </a:lnTo>
                  <a:lnTo>
                    <a:pt x="1609" y="1605"/>
                  </a:lnTo>
                  <a:lnTo>
                    <a:pt x="1588" y="1626"/>
                  </a:lnTo>
                  <a:cubicBezTo>
                    <a:pt x="1295" y="1917"/>
                    <a:pt x="1257" y="2370"/>
                    <a:pt x="1475" y="2702"/>
                  </a:cubicBezTo>
                  <a:lnTo>
                    <a:pt x="349" y="3827"/>
                  </a:lnTo>
                  <a:lnTo>
                    <a:pt x="148" y="4029"/>
                  </a:lnTo>
                  <a:lnTo>
                    <a:pt x="40" y="4136"/>
                  </a:lnTo>
                  <a:cubicBezTo>
                    <a:pt x="29" y="4148"/>
                    <a:pt x="21" y="4161"/>
                    <a:pt x="14" y="4174"/>
                  </a:cubicBezTo>
                  <a:cubicBezTo>
                    <a:pt x="13" y="4175"/>
                    <a:pt x="12" y="4178"/>
                    <a:pt x="12" y="4179"/>
                  </a:cubicBezTo>
                  <a:cubicBezTo>
                    <a:pt x="8" y="4190"/>
                    <a:pt x="4" y="4199"/>
                    <a:pt x="3" y="4211"/>
                  </a:cubicBezTo>
                  <a:cubicBezTo>
                    <a:pt x="1" y="4215"/>
                    <a:pt x="1" y="4217"/>
                    <a:pt x="1" y="4221"/>
                  </a:cubicBezTo>
                  <a:cubicBezTo>
                    <a:pt x="1" y="4223"/>
                    <a:pt x="1" y="4227"/>
                    <a:pt x="0" y="4229"/>
                  </a:cubicBezTo>
                  <a:cubicBezTo>
                    <a:pt x="0" y="4238"/>
                    <a:pt x="0" y="4249"/>
                    <a:pt x="1" y="4258"/>
                  </a:cubicBezTo>
                  <a:cubicBezTo>
                    <a:pt x="1" y="4264"/>
                    <a:pt x="3" y="4268"/>
                    <a:pt x="4" y="4273"/>
                  </a:cubicBezTo>
                  <a:cubicBezTo>
                    <a:pt x="4" y="4274"/>
                    <a:pt x="6" y="4276"/>
                    <a:pt x="6" y="4278"/>
                  </a:cubicBezTo>
                  <a:cubicBezTo>
                    <a:pt x="7" y="4284"/>
                    <a:pt x="9" y="4289"/>
                    <a:pt x="11" y="4295"/>
                  </a:cubicBezTo>
                  <a:lnTo>
                    <a:pt x="11" y="4296"/>
                  </a:lnTo>
                  <a:lnTo>
                    <a:pt x="18" y="4312"/>
                  </a:lnTo>
                  <a:cubicBezTo>
                    <a:pt x="19" y="4315"/>
                    <a:pt x="21" y="4317"/>
                    <a:pt x="24" y="4321"/>
                  </a:cubicBezTo>
                  <a:lnTo>
                    <a:pt x="2048" y="2296"/>
                  </a:lnTo>
                  <a:cubicBezTo>
                    <a:pt x="2041" y="2290"/>
                    <a:pt x="2033" y="2286"/>
                    <a:pt x="2023" y="2282"/>
                  </a:cubicBezTo>
                  <a:lnTo>
                    <a:pt x="2022" y="2282"/>
                  </a:lnTo>
                  <a:cubicBezTo>
                    <a:pt x="2017" y="2280"/>
                    <a:pt x="2010" y="2279"/>
                    <a:pt x="2005" y="2277"/>
                  </a:cubicBezTo>
                  <a:cubicBezTo>
                    <a:pt x="2004" y="2277"/>
                    <a:pt x="2002" y="2276"/>
                    <a:pt x="2001" y="2276"/>
                  </a:cubicBezTo>
                  <a:cubicBezTo>
                    <a:pt x="1991" y="2273"/>
                    <a:pt x="1982" y="2272"/>
                    <a:pt x="1972" y="2272"/>
                  </a:cubicBezTo>
                  <a:cubicBezTo>
                    <a:pt x="1967" y="2272"/>
                    <a:pt x="1963" y="2272"/>
                    <a:pt x="1958" y="2273"/>
                  </a:cubicBezTo>
                  <a:lnTo>
                    <a:pt x="1951" y="2273"/>
                  </a:lnTo>
                  <a:cubicBezTo>
                    <a:pt x="1947" y="2273"/>
                    <a:pt x="1943" y="2275"/>
                    <a:pt x="1939" y="2275"/>
                  </a:cubicBezTo>
                  <a:cubicBezTo>
                    <a:pt x="1928" y="2277"/>
                    <a:pt x="1918" y="2280"/>
                    <a:pt x="1907" y="2284"/>
                  </a:cubicBezTo>
                  <a:cubicBezTo>
                    <a:pt x="1906" y="2285"/>
                    <a:pt x="1904" y="2285"/>
                    <a:pt x="1902" y="2286"/>
                  </a:cubicBezTo>
                  <a:cubicBezTo>
                    <a:pt x="1897" y="2289"/>
                    <a:pt x="1891" y="2292"/>
                    <a:pt x="1888" y="2295"/>
                  </a:cubicBezTo>
                  <a:cubicBezTo>
                    <a:pt x="1880" y="2300"/>
                    <a:pt x="1870" y="2306"/>
                    <a:pt x="1864" y="2313"/>
                  </a:cubicBezTo>
                  <a:lnTo>
                    <a:pt x="1795" y="2381"/>
                  </a:lnTo>
                  <a:cubicBezTo>
                    <a:pt x="1738" y="2228"/>
                    <a:pt x="1770" y="2049"/>
                    <a:pt x="1893" y="1927"/>
                  </a:cubicBezTo>
                  <a:lnTo>
                    <a:pt x="1914" y="1906"/>
                  </a:lnTo>
                  <a:lnTo>
                    <a:pt x="2016" y="2007"/>
                  </a:lnTo>
                  <a:cubicBezTo>
                    <a:pt x="2027" y="2018"/>
                    <a:pt x="2041" y="2027"/>
                    <a:pt x="2054" y="2033"/>
                  </a:cubicBezTo>
                  <a:cubicBezTo>
                    <a:pt x="2055" y="2034"/>
                    <a:pt x="2058" y="2036"/>
                    <a:pt x="2059" y="2036"/>
                  </a:cubicBezTo>
                  <a:cubicBezTo>
                    <a:pt x="2065" y="2038"/>
                    <a:pt x="2074" y="2042"/>
                    <a:pt x="2081" y="2044"/>
                  </a:cubicBezTo>
                  <a:lnTo>
                    <a:pt x="2101" y="2048"/>
                  </a:lnTo>
                  <a:lnTo>
                    <a:pt x="2107" y="2048"/>
                  </a:lnTo>
                  <a:cubicBezTo>
                    <a:pt x="2111" y="2048"/>
                    <a:pt x="2115" y="2048"/>
                    <a:pt x="2119" y="2048"/>
                  </a:cubicBezTo>
                  <a:cubicBezTo>
                    <a:pt x="2130" y="2048"/>
                    <a:pt x="2141" y="2047"/>
                    <a:pt x="2152" y="2045"/>
                  </a:cubicBezTo>
                  <a:cubicBezTo>
                    <a:pt x="2153" y="2045"/>
                    <a:pt x="2154" y="2044"/>
                    <a:pt x="2155" y="2044"/>
                  </a:cubicBezTo>
                  <a:cubicBezTo>
                    <a:pt x="2160" y="2043"/>
                    <a:pt x="2165" y="2042"/>
                    <a:pt x="2171" y="2038"/>
                  </a:cubicBezTo>
                  <a:cubicBezTo>
                    <a:pt x="2173" y="2038"/>
                    <a:pt x="2173" y="2037"/>
                    <a:pt x="2174" y="2037"/>
                  </a:cubicBezTo>
                  <a:cubicBezTo>
                    <a:pt x="2179" y="2034"/>
                    <a:pt x="2184" y="2033"/>
                    <a:pt x="2190" y="2031"/>
                  </a:cubicBezTo>
                  <a:cubicBezTo>
                    <a:pt x="2191" y="2031"/>
                    <a:pt x="2191" y="2029"/>
                    <a:pt x="2192" y="2029"/>
                  </a:cubicBezTo>
                  <a:cubicBezTo>
                    <a:pt x="2195" y="2028"/>
                    <a:pt x="2196" y="2027"/>
                    <a:pt x="2199" y="202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3">
              <a:extLst>
                <a:ext uri="{FF2B5EF4-FFF2-40B4-BE49-F238E27FC236}">
                  <a16:creationId xmlns:a16="http://schemas.microsoft.com/office/drawing/2014/main" id="{596B6E8B-6251-533A-4555-E851AA638F15}"/>
                </a:ext>
              </a:extLst>
            </p:cNvPr>
            <p:cNvSpPr/>
            <p:nvPr/>
          </p:nvSpPr>
          <p:spPr>
            <a:xfrm>
              <a:off x="6548078" y="5476460"/>
              <a:ext cx="475360" cy="406706"/>
            </a:xfrm>
            <a:custGeom>
              <a:avLst/>
              <a:gdLst/>
              <a:ahLst/>
              <a:cxnLst/>
              <a:rect l="l" t="t" r="r" b="b"/>
              <a:pathLst>
                <a:path w="2395" h="2049" extrusionOk="0">
                  <a:moveTo>
                    <a:pt x="83" y="0"/>
                  </a:moveTo>
                  <a:cubicBezTo>
                    <a:pt x="76" y="0"/>
                    <a:pt x="68" y="1"/>
                    <a:pt x="61" y="2"/>
                  </a:cubicBezTo>
                  <a:cubicBezTo>
                    <a:pt x="58" y="2"/>
                    <a:pt x="53" y="3"/>
                    <a:pt x="49" y="5"/>
                  </a:cubicBezTo>
                  <a:cubicBezTo>
                    <a:pt x="48" y="5"/>
                    <a:pt x="47" y="6"/>
                    <a:pt x="44" y="6"/>
                  </a:cubicBezTo>
                  <a:cubicBezTo>
                    <a:pt x="39" y="7"/>
                    <a:pt x="32" y="10"/>
                    <a:pt x="27" y="11"/>
                  </a:cubicBezTo>
                  <a:lnTo>
                    <a:pt x="26" y="11"/>
                  </a:lnTo>
                  <a:cubicBezTo>
                    <a:pt x="18" y="15"/>
                    <a:pt x="8" y="19"/>
                    <a:pt x="1" y="24"/>
                  </a:cubicBezTo>
                  <a:lnTo>
                    <a:pt x="2021" y="2049"/>
                  </a:lnTo>
                  <a:cubicBezTo>
                    <a:pt x="2022" y="2048"/>
                    <a:pt x="2024" y="2045"/>
                    <a:pt x="2026" y="2043"/>
                  </a:cubicBezTo>
                  <a:cubicBezTo>
                    <a:pt x="2027" y="2042"/>
                    <a:pt x="2027" y="2041"/>
                    <a:pt x="2028" y="2040"/>
                  </a:cubicBezTo>
                  <a:cubicBezTo>
                    <a:pt x="2031" y="2035"/>
                    <a:pt x="2033" y="2031"/>
                    <a:pt x="2035" y="2025"/>
                  </a:cubicBezTo>
                  <a:cubicBezTo>
                    <a:pt x="2035" y="2024"/>
                    <a:pt x="2036" y="2022"/>
                    <a:pt x="2036" y="2022"/>
                  </a:cubicBezTo>
                  <a:cubicBezTo>
                    <a:pt x="2038" y="2017"/>
                    <a:pt x="2040" y="2012"/>
                    <a:pt x="2041" y="2006"/>
                  </a:cubicBezTo>
                  <a:cubicBezTo>
                    <a:pt x="2041" y="2005"/>
                    <a:pt x="2042" y="2004"/>
                    <a:pt x="2042" y="2003"/>
                  </a:cubicBezTo>
                  <a:cubicBezTo>
                    <a:pt x="2043" y="1998"/>
                    <a:pt x="2046" y="1991"/>
                    <a:pt x="2046" y="1985"/>
                  </a:cubicBezTo>
                  <a:cubicBezTo>
                    <a:pt x="2046" y="1982"/>
                    <a:pt x="2047" y="1977"/>
                    <a:pt x="2047" y="1973"/>
                  </a:cubicBezTo>
                  <a:lnTo>
                    <a:pt x="2047" y="1972"/>
                  </a:lnTo>
                  <a:lnTo>
                    <a:pt x="2047" y="1958"/>
                  </a:lnTo>
                  <a:lnTo>
                    <a:pt x="2047" y="1952"/>
                  </a:lnTo>
                  <a:cubicBezTo>
                    <a:pt x="2047" y="1947"/>
                    <a:pt x="2046" y="1945"/>
                    <a:pt x="2046" y="1941"/>
                  </a:cubicBezTo>
                  <a:cubicBezTo>
                    <a:pt x="2042" y="1931"/>
                    <a:pt x="2040" y="1920"/>
                    <a:pt x="2036" y="1909"/>
                  </a:cubicBezTo>
                  <a:cubicBezTo>
                    <a:pt x="2035" y="1908"/>
                    <a:pt x="2035" y="1905"/>
                    <a:pt x="2033" y="1904"/>
                  </a:cubicBezTo>
                  <a:cubicBezTo>
                    <a:pt x="2030" y="1895"/>
                    <a:pt x="2024" y="1887"/>
                    <a:pt x="2017" y="1878"/>
                  </a:cubicBezTo>
                  <a:cubicBezTo>
                    <a:pt x="2014" y="1874"/>
                    <a:pt x="2011" y="1868"/>
                    <a:pt x="2007" y="1864"/>
                  </a:cubicBezTo>
                  <a:lnTo>
                    <a:pt x="1999" y="1857"/>
                  </a:lnTo>
                  <a:lnTo>
                    <a:pt x="1951" y="1808"/>
                  </a:lnTo>
                  <a:lnTo>
                    <a:pt x="1905" y="1763"/>
                  </a:lnTo>
                  <a:lnTo>
                    <a:pt x="1951" y="1719"/>
                  </a:lnTo>
                  <a:lnTo>
                    <a:pt x="2019" y="1650"/>
                  </a:lnTo>
                  <a:lnTo>
                    <a:pt x="2125" y="1545"/>
                  </a:lnTo>
                  <a:lnTo>
                    <a:pt x="2247" y="1421"/>
                  </a:lnTo>
                  <a:lnTo>
                    <a:pt x="2360" y="1308"/>
                  </a:lnTo>
                  <a:lnTo>
                    <a:pt x="2395" y="1274"/>
                  </a:lnTo>
                  <a:cubicBezTo>
                    <a:pt x="2232" y="1250"/>
                    <a:pt x="2073" y="1207"/>
                    <a:pt x="1920" y="1142"/>
                  </a:cubicBezTo>
                  <a:lnTo>
                    <a:pt x="1603" y="1460"/>
                  </a:lnTo>
                  <a:lnTo>
                    <a:pt x="490" y="348"/>
                  </a:lnTo>
                  <a:lnTo>
                    <a:pt x="288" y="145"/>
                  </a:lnTo>
                  <a:lnTo>
                    <a:pt x="185" y="43"/>
                  </a:lnTo>
                  <a:cubicBezTo>
                    <a:pt x="174" y="31"/>
                    <a:pt x="160" y="23"/>
                    <a:pt x="147" y="16"/>
                  </a:cubicBezTo>
                  <a:cubicBezTo>
                    <a:pt x="145" y="15"/>
                    <a:pt x="143" y="13"/>
                    <a:pt x="142" y="13"/>
                  </a:cubicBezTo>
                  <a:cubicBezTo>
                    <a:pt x="128" y="8"/>
                    <a:pt x="114" y="5"/>
                    <a:pt x="100" y="2"/>
                  </a:cubicBezTo>
                  <a:cubicBezTo>
                    <a:pt x="97" y="2"/>
                    <a:pt x="95" y="2"/>
                    <a:pt x="92" y="1"/>
                  </a:cubicBezTo>
                  <a:cubicBezTo>
                    <a:pt x="89" y="0"/>
                    <a:pt x="86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3">
              <a:extLst>
                <a:ext uri="{FF2B5EF4-FFF2-40B4-BE49-F238E27FC236}">
                  <a16:creationId xmlns:a16="http://schemas.microsoft.com/office/drawing/2014/main" id="{19DA5675-8EC0-FD00-98F0-59AFF1BBFCF6}"/>
                </a:ext>
              </a:extLst>
            </p:cNvPr>
            <p:cNvSpPr/>
            <p:nvPr/>
          </p:nvSpPr>
          <p:spPr>
            <a:xfrm>
              <a:off x="6517115" y="6075899"/>
              <a:ext cx="543240" cy="542870"/>
            </a:xfrm>
            <a:custGeom>
              <a:avLst/>
              <a:gdLst/>
              <a:ahLst/>
              <a:cxnLst/>
              <a:rect l="l" t="t" r="r" b="b"/>
              <a:pathLst>
                <a:path w="2737" h="2735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9" y="2031"/>
                    <a:pt x="16" y="2034"/>
                    <a:pt x="25" y="2037"/>
                  </a:cubicBezTo>
                  <a:lnTo>
                    <a:pt x="26" y="2037"/>
                  </a:lnTo>
                  <a:cubicBezTo>
                    <a:pt x="31" y="2039"/>
                    <a:pt x="38" y="2042"/>
                    <a:pt x="43" y="2043"/>
                  </a:cubicBezTo>
                  <a:cubicBezTo>
                    <a:pt x="45" y="2043"/>
                    <a:pt x="47" y="2044"/>
                    <a:pt x="48" y="2044"/>
                  </a:cubicBezTo>
                  <a:cubicBezTo>
                    <a:pt x="59" y="2046"/>
                    <a:pt x="70" y="2047"/>
                    <a:pt x="80" y="2047"/>
                  </a:cubicBezTo>
                  <a:cubicBezTo>
                    <a:pt x="84" y="2047"/>
                    <a:pt x="87" y="2047"/>
                    <a:pt x="90" y="2047"/>
                  </a:cubicBezTo>
                  <a:cubicBezTo>
                    <a:pt x="93" y="2047"/>
                    <a:pt x="96" y="2047"/>
                    <a:pt x="99" y="2045"/>
                  </a:cubicBezTo>
                  <a:cubicBezTo>
                    <a:pt x="114" y="2044"/>
                    <a:pt x="126" y="2039"/>
                    <a:pt x="141" y="2034"/>
                  </a:cubicBezTo>
                  <a:cubicBezTo>
                    <a:pt x="142" y="2033"/>
                    <a:pt x="145" y="2032"/>
                    <a:pt x="146" y="2032"/>
                  </a:cubicBezTo>
                  <a:cubicBezTo>
                    <a:pt x="153" y="2028"/>
                    <a:pt x="159" y="2026"/>
                    <a:pt x="166" y="2020"/>
                  </a:cubicBezTo>
                  <a:cubicBezTo>
                    <a:pt x="173" y="2016"/>
                    <a:pt x="179" y="2011"/>
                    <a:pt x="184" y="2006"/>
                  </a:cubicBezTo>
                  <a:lnTo>
                    <a:pt x="291" y="1899"/>
                  </a:lnTo>
                  <a:lnTo>
                    <a:pt x="493" y="1697"/>
                  </a:lnTo>
                  <a:lnTo>
                    <a:pt x="1606" y="584"/>
                  </a:lnTo>
                  <a:lnTo>
                    <a:pt x="2150" y="1129"/>
                  </a:lnTo>
                  <a:lnTo>
                    <a:pt x="1037" y="2242"/>
                  </a:lnTo>
                  <a:lnTo>
                    <a:pt x="836" y="2443"/>
                  </a:lnTo>
                  <a:lnTo>
                    <a:pt x="728" y="2550"/>
                  </a:lnTo>
                  <a:cubicBezTo>
                    <a:pt x="721" y="2558"/>
                    <a:pt x="713" y="2569"/>
                    <a:pt x="707" y="2577"/>
                  </a:cubicBezTo>
                  <a:cubicBezTo>
                    <a:pt x="706" y="2581"/>
                    <a:pt x="704" y="2585"/>
                    <a:pt x="702" y="2588"/>
                  </a:cubicBezTo>
                  <a:cubicBezTo>
                    <a:pt x="701" y="2590"/>
                    <a:pt x="700" y="2592"/>
                    <a:pt x="700" y="2593"/>
                  </a:cubicBezTo>
                  <a:cubicBezTo>
                    <a:pt x="695" y="2607"/>
                    <a:pt x="690" y="2622"/>
                    <a:pt x="689" y="2635"/>
                  </a:cubicBezTo>
                  <a:cubicBezTo>
                    <a:pt x="689" y="2638"/>
                    <a:pt x="689" y="2641"/>
                    <a:pt x="688" y="2644"/>
                  </a:cubicBezTo>
                  <a:cubicBezTo>
                    <a:pt x="688" y="2653"/>
                    <a:pt x="688" y="2664"/>
                    <a:pt x="689" y="2672"/>
                  </a:cubicBezTo>
                  <a:cubicBezTo>
                    <a:pt x="689" y="2677"/>
                    <a:pt x="690" y="2682"/>
                    <a:pt x="691" y="2687"/>
                  </a:cubicBezTo>
                  <a:cubicBezTo>
                    <a:pt x="691" y="2688"/>
                    <a:pt x="694" y="2691"/>
                    <a:pt x="694" y="2692"/>
                  </a:cubicBezTo>
                  <a:cubicBezTo>
                    <a:pt x="695" y="2697"/>
                    <a:pt x="697" y="2703"/>
                    <a:pt x="699" y="2709"/>
                  </a:cubicBezTo>
                  <a:lnTo>
                    <a:pt x="699" y="2711"/>
                  </a:lnTo>
                  <a:cubicBezTo>
                    <a:pt x="702" y="2719"/>
                    <a:pt x="706" y="2728"/>
                    <a:pt x="711" y="2734"/>
                  </a:cubicBezTo>
                  <a:lnTo>
                    <a:pt x="2736" y="711"/>
                  </a:lnTo>
                  <a:cubicBezTo>
                    <a:pt x="2729" y="705"/>
                    <a:pt x="2720" y="702"/>
                    <a:pt x="2711" y="698"/>
                  </a:cubicBezTo>
                  <a:lnTo>
                    <a:pt x="2710" y="698"/>
                  </a:lnTo>
                  <a:cubicBezTo>
                    <a:pt x="2705" y="695"/>
                    <a:pt x="2699" y="694"/>
                    <a:pt x="2693" y="693"/>
                  </a:cubicBezTo>
                  <a:cubicBezTo>
                    <a:pt x="2692" y="693"/>
                    <a:pt x="2690" y="692"/>
                    <a:pt x="2689" y="692"/>
                  </a:cubicBezTo>
                  <a:cubicBezTo>
                    <a:pt x="2679" y="689"/>
                    <a:pt x="2670" y="688"/>
                    <a:pt x="2660" y="688"/>
                  </a:cubicBezTo>
                  <a:cubicBezTo>
                    <a:pt x="2655" y="688"/>
                    <a:pt x="2650" y="688"/>
                    <a:pt x="2646" y="689"/>
                  </a:cubicBezTo>
                  <a:lnTo>
                    <a:pt x="2639" y="689"/>
                  </a:lnTo>
                  <a:cubicBezTo>
                    <a:pt x="2635" y="689"/>
                    <a:pt x="2631" y="690"/>
                    <a:pt x="2629" y="690"/>
                  </a:cubicBezTo>
                  <a:cubicBezTo>
                    <a:pt x="2618" y="693"/>
                    <a:pt x="2608" y="695"/>
                    <a:pt x="2597" y="699"/>
                  </a:cubicBezTo>
                  <a:cubicBezTo>
                    <a:pt x="2595" y="700"/>
                    <a:pt x="2593" y="700"/>
                    <a:pt x="2592" y="702"/>
                  </a:cubicBezTo>
                  <a:cubicBezTo>
                    <a:pt x="2584" y="705"/>
                    <a:pt x="2578" y="709"/>
                    <a:pt x="2572" y="714"/>
                  </a:cubicBezTo>
                  <a:cubicBezTo>
                    <a:pt x="2565" y="718"/>
                    <a:pt x="2558" y="723"/>
                    <a:pt x="2553" y="730"/>
                  </a:cubicBezTo>
                  <a:lnTo>
                    <a:pt x="2456" y="827"/>
                  </a:lnTo>
                  <a:lnTo>
                    <a:pt x="1912" y="283"/>
                  </a:lnTo>
                  <a:lnTo>
                    <a:pt x="2009" y="186"/>
                  </a:lnTo>
                  <a:cubicBezTo>
                    <a:pt x="2012" y="182"/>
                    <a:pt x="2014" y="178"/>
                    <a:pt x="2017" y="176"/>
                  </a:cubicBezTo>
                  <a:cubicBezTo>
                    <a:pt x="2024" y="167"/>
                    <a:pt x="2030" y="157"/>
                    <a:pt x="2035" y="146"/>
                  </a:cubicBezTo>
                  <a:cubicBezTo>
                    <a:pt x="2036" y="145"/>
                    <a:pt x="2036" y="143"/>
                    <a:pt x="2038" y="141"/>
                  </a:cubicBezTo>
                  <a:cubicBezTo>
                    <a:pt x="2041" y="131"/>
                    <a:pt x="2045" y="120"/>
                    <a:pt x="2047" y="110"/>
                  </a:cubicBezTo>
                  <a:cubicBezTo>
                    <a:pt x="2049" y="106"/>
                    <a:pt x="2049" y="103"/>
                    <a:pt x="2049" y="99"/>
                  </a:cubicBezTo>
                  <a:lnTo>
                    <a:pt x="2049" y="93"/>
                  </a:lnTo>
                  <a:cubicBezTo>
                    <a:pt x="2050" y="78"/>
                    <a:pt x="2049" y="62"/>
                    <a:pt x="2045" y="48"/>
                  </a:cubicBezTo>
                  <a:cubicBezTo>
                    <a:pt x="2045" y="46"/>
                    <a:pt x="2044" y="45"/>
                    <a:pt x="2044" y="44"/>
                  </a:cubicBezTo>
                  <a:cubicBezTo>
                    <a:pt x="2043" y="39"/>
                    <a:pt x="2040" y="33"/>
                    <a:pt x="2039" y="27"/>
                  </a:cubicBezTo>
                  <a:lnTo>
                    <a:pt x="2039" y="25"/>
                  </a:lnTo>
                  <a:cubicBezTo>
                    <a:pt x="2035" y="17"/>
                    <a:pt x="2031" y="8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3">
              <a:extLst>
                <a:ext uri="{FF2B5EF4-FFF2-40B4-BE49-F238E27FC236}">
                  <a16:creationId xmlns:a16="http://schemas.microsoft.com/office/drawing/2014/main" id="{0A259A36-C9DA-10B4-DE0A-169CFA300B55}"/>
                </a:ext>
              </a:extLst>
            </p:cNvPr>
            <p:cNvSpPr/>
            <p:nvPr/>
          </p:nvSpPr>
          <p:spPr>
            <a:xfrm>
              <a:off x="7024432" y="5303576"/>
              <a:ext cx="106981" cy="97260"/>
            </a:xfrm>
            <a:custGeom>
              <a:avLst/>
              <a:gdLst/>
              <a:ahLst/>
              <a:cxnLst/>
              <a:rect l="l" t="t" r="r" b="b"/>
              <a:pathLst>
                <a:path w="539" h="490" extrusionOk="0">
                  <a:moveTo>
                    <a:pt x="270" y="1"/>
                  </a:moveTo>
                  <a:cubicBezTo>
                    <a:pt x="207" y="1"/>
                    <a:pt x="144" y="25"/>
                    <a:pt x="97" y="72"/>
                  </a:cubicBezTo>
                  <a:cubicBezTo>
                    <a:pt x="2" y="167"/>
                    <a:pt x="1" y="323"/>
                    <a:pt x="97" y="418"/>
                  </a:cubicBezTo>
                  <a:cubicBezTo>
                    <a:pt x="144" y="466"/>
                    <a:pt x="207" y="489"/>
                    <a:pt x="269" y="489"/>
                  </a:cubicBezTo>
                  <a:cubicBezTo>
                    <a:pt x="332" y="489"/>
                    <a:pt x="395" y="466"/>
                    <a:pt x="443" y="418"/>
                  </a:cubicBezTo>
                  <a:cubicBezTo>
                    <a:pt x="539" y="322"/>
                    <a:pt x="539" y="167"/>
                    <a:pt x="443" y="72"/>
                  </a:cubicBezTo>
                  <a:cubicBezTo>
                    <a:pt x="395" y="24"/>
                    <a:pt x="333" y="1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3">
              <a:extLst>
                <a:ext uri="{FF2B5EF4-FFF2-40B4-BE49-F238E27FC236}">
                  <a16:creationId xmlns:a16="http://schemas.microsoft.com/office/drawing/2014/main" id="{45C7C862-E0FC-4C5A-30A9-1E715D39E932}"/>
                </a:ext>
              </a:extLst>
            </p:cNvPr>
            <p:cNvSpPr/>
            <p:nvPr/>
          </p:nvSpPr>
          <p:spPr>
            <a:xfrm>
              <a:off x="7601415" y="5044944"/>
              <a:ext cx="1522540" cy="1497607"/>
            </a:xfrm>
            <a:custGeom>
              <a:avLst/>
              <a:gdLst/>
              <a:ahLst/>
              <a:cxnLst/>
              <a:rect l="l" t="t" r="r" b="b"/>
              <a:pathLst>
                <a:path w="7671" h="7545" extrusionOk="0">
                  <a:moveTo>
                    <a:pt x="7343" y="0"/>
                  </a:moveTo>
                  <a:lnTo>
                    <a:pt x="1254" y="6091"/>
                  </a:lnTo>
                  <a:lnTo>
                    <a:pt x="0" y="7343"/>
                  </a:lnTo>
                  <a:lnTo>
                    <a:pt x="203" y="7545"/>
                  </a:lnTo>
                  <a:lnTo>
                    <a:pt x="344" y="7402"/>
                  </a:lnTo>
                  <a:lnTo>
                    <a:pt x="387" y="7360"/>
                  </a:lnTo>
                  <a:lnTo>
                    <a:pt x="433" y="7315"/>
                  </a:lnTo>
                  <a:lnTo>
                    <a:pt x="475" y="7271"/>
                  </a:lnTo>
                  <a:lnTo>
                    <a:pt x="521" y="7226"/>
                  </a:lnTo>
                  <a:lnTo>
                    <a:pt x="563" y="7184"/>
                  </a:lnTo>
                  <a:lnTo>
                    <a:pt x="610" y="7137"/>
                  </a:lnTo>
                  <a:lnTo>
                    <a:pt x="652" y="7095"/>
                  </a:lnTo>
                  <a:lnTo>
                    <a:pt x="698" y="7049"/>
                  </a:lnTo>
                  <a:lnTo>
                    <a:pt x="741" y="7007"/>
                  </a:lnTo>
                  <a:lnTo>
                    <a:pt x="788" y="6959"/>
                  </a:lnTo>
                  <a:lnTo>
                    <a:pt x="830" y="6917"/>
                  </a:lnTo>
                  <a:lnTo>
                    <a:pt x="876" y="6871"/>
                  </a:lnTo>
                  <a:lnTo>
                    <a:pt x="918" y="6828"/>
                  </a:lnTo>
                  <a:lnTo>
                    <a:pt x="964" y="6783"/>
                  </a:lnTo>
                  <a:lnTo>
                    <a:pt x="1006" y="6741"/>
                  </a:lnTo>
                  <a:lnTo>
                    <a:pt x="1053" y="6695"/>
                  </a:lnTo>
                  <a:lnTo>
                    <a:pt x="1095" y="6652"/>
                  </a:lnTo>
                  <a:lnTo>
                    <a:pt x="1141" y="6606"/>
                  </a:lnTo>
                  <a:lnTo>
                    <a:pt x="1184" y="6564"/>
                  </a:lnTo>
                  <a:lnTo>
                    <a:pt x="1229" y="6517"/>
                  </a:lnTo>
                  <a:lnTo>
                    <a:pt x="1271" y="6475"/>
                  </a:lnTo>
                  <a:lnTo>
                    <a:pt x="1319" y="6428"/>
                  </a:lnTo>
                  <a:lnTo>
                    <a:pt x="1361" y="6386"/>
                  </a:lnTo>
                  <a:lnTo>
                    <a:pt x="1407" y="6340"/>
                  </a:lnTo>
                  <a:lnTo>
                    <a:pt x="1449" y="6298"/>
                  </a:lnTo>
                  <a:lnTo>
                    <a:pt x="1454" y="6294"/>
                  </a:lnTo>
                  <a:lnTo>
                    <a:pt x="1497" y="6251"/>
                  </a:lnTo>
                  <a:lnTo>
                    <a:pt x="1539" y="6208"/>
                  </a:lnTo>
                  <a:lnTo>
                    <a:pt x="1586" y="6161"/>
                  </a:lnTo>
                  <a:lnTo>
                    <a:pt x="1629" y="6119"/>
                  </a:lnTo>
                  <a:lnTo>
                    <a:pt x="1675" y="6072"/>
                  </a:lnTo>
                  <a:lnTo>
                    <a:pt x="1717" y="6030"/>
                  </a:lnTo>
                  <a:lnTo>
                    <a:pt x="1948" y="5799"/>
                  </a:lnTo>
                  <a:lnTo>
                    <a:pt x="2943" y="4804"/>
                  </a:lnTo>
                  <a:lnTo>
                    <a:pt x="3174" y="4574"/>
                  </a:lnTo>
                  <a:lnTo>
                    <a:pt x="3216" y="4532"/>
                  </a:lnTo>
                  <a:lnTo>
                    <a:pt x="3262" y="4485"/>
                  </a:lnTo>
                  <a:lnTo>
                    <a:pt x="3304" y="4443"/>
                  </a:lnTo>
                  <a:lnTo>
                    <a:pt x="3352" y="4396"/>
                  </a:lnTo>
                  <a:lnTo>
                    <a:pt x="3394" y="4353"/>
                  </a:lnTo>
                  <a:lnTo>
                    <a:pt x="3440" y="4307"/>
                  </a:lnTo>
                  <a:lnTo>
                    <a:pt x="3483" y="4265"/>
                  </a:lnTo>
                  <a:lnTo>
                    <a:pt x="3528" y="4218"/>
                  </a:lnTo>
                  <a:lnTo>
                    <a:pt x="3570" y="4176"/>
                  </a:lnTo>
                  <a:lnTo>
                    <a:pt x="3616" y="4131"/>
                  </a:lnTo>
                  <a:lnTo>
                    <a:pt x="3659" y="4089"/>
                  </a:lnTo>
                  <a:lnTo>
                    <a:pt x="3705" y="4042"/>
                  </a:lnTo>
                  <a:lnTo>
                    <a:pt x="3747" y="4000"/>
                  </a:lnTo>
                  <a:lnTo>
                    <a:pt x="3795" y="3953"/>
                  </a:lnTo>
                  <a:lnTo>
                    <a:pt x="3837" y="3910"/>
                  </a:lnTo>
                  <a:lnTo>
                    <a:pt x="3883" y="3864"/>
                  </a:lnTo>
                  <a:lnTo>
                    <a:pt x="3925" y="3822"/>
                  </a:lnTo>
                  <a:lnTo>
                    <a:pt x="3971" y="3775"/>
                  </a:lnTo>
                  <a:lnTo>
                    <a:pt x="4013" y="3733"/>
                  </a:lnTo>
                  <a:lnTo>
                    <a:pt x="4059" y="3688"/>
                  </a:lnTo>
                  <a:lnTo>
                    <a:pt x="4102" y="3646"/>
                  </a:lnTo>
                  <a:lnTo>
                    <a:pt x="4148" y="3599"/>
                  </a:lnTo>
                  <a:lnTo>
                    <a:pt x="4190" y="3557"/>
                  </a:lnTo>
                  <a:lnTo>
                    <a:pt x="4237" y="3511"/>
                  </a:lnTo>
                  <a:lnTo>
                    <a:pt x="4279" y="3469"/>
                  </a:lnTo>
                  <a:lnTo>
                    <a:pt x="4326" y="3421"/>
                  </a:lnTo>
                  <a:lnTo>
                    <a:pt x="4368" y="3379"/>
                  </a:lnTo>
                  <a:lnTo>
                    <a:pt x="4414" y="3333"/>
                  </a:lnTo>
                  <a:lnTo>
                    <a:pt x="4456" y="3290"/>
                  </a:lnTo>
                  <a:lnTo>
                    <a:pt x="4502" y="3245"/>
                  </a:lnTo>
                  <a:lnTo>
                    <a:pt x="4544" y="3203"/>
                  </a:lnTo>
                  <a:lnTo>
                    <a:pt x="7670" y="78"/>
                  </a:lnTo>
                  <a:cubicBezTo>
                    <a:pt x="7560" y="62"/>
                    <a:pt x="7450" y="36"/>
                    <a:pt x="7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3">
              <a:extLst>
                <a:ext uri="{FF2B5EF4-FFF2-40B4-BE49-F238E27FC236}">
                  <a16:creationId xmlns:a16="http://schemas.microsoft.com/office/drawing/2014/main" id="{0C5AF878-0C78-0AC8-392B-EC70252C0796}"/>
                </a:ext>
              </a:extLst>
            </p:cNvPr>
            <p:cNvSpPr/>
            <p:nvPr/>
          </p:nvSpPr>
          <p:spPr>
            <a:xfrm>
              <a:off x="7263204" y="4510014"/>
              <a:ext cx="1566801" cy="2088909"/>
            </a:xfrm>
            <a:custGeom>
              <a:avLst/>
              <a:gdLst/>
              <a:ahLst/>
              <a:cxnLst/>
              <a:rect l="l" t="t" r="r" b="b"/>
              <a:pathLst>
                <a:path w="7894" h="10524" extrusionOk="0">
                  <a:moveTo>
                    <a:pt x="2741" y="6047"/>
                  </a:moveTo>
                  <a:cubicBezTo>
                    <a:pt x="2766" y="6047"/>
                    <a:pt x="2787" y="6068"/>
                    <a:pt x="2787" y="6093"/>
                  </a:cubicBezTo>
                  <a:cubicBezTo>
                    <a:pt x="2787" y="6118"/>
                    <a:pt x="2767" y="6139"/>
                    <a:pt x="2741" y="6139"/>
                  </a:cubicBezTo>
                  <a:cubicBezTo>
                    <a:pt x="2716" y="6139"/>
                    <a:pt x="2695" y="6119"/>
                    <a:pt x="2695" y="6093"/>
                  </a:cubicBezTo>
                  <a:cubicBezTo>
                    <a:pt x="2696" y="6067"/>
                    <a:pt x="2716" y="6047"/>
                    <a:pt x="2741" y="6047"/>
                  </a:cubicBezTo>
                  <a:close/>
                  <a:moveTo>
                    <a:pt x="2553" y="6084"/>
                  </a:moveTo>
                  <a:cubicBezTo>
                    <a:pt x="2571" y="6084"/>
                    <a:pt x="2587" y="6095"/>
                    <a:pt x="2594" y="6113"/>
                  </a:cubicBezTo>
                  <a:cubicBezTo>
                    <a:pt x="2604" y="6136"/>
                    <a:pt x="2593" y="6163"/>
                    <a:pt x="2569" y="6172"/>
                  </a:cubicBezTo>
                  <a:cubicBezTo>
                    <a:pt x="2564" y="6174"/>
                    <a:pt x="2558" y="6175"/>
                    <a:pt x="2552" y="6175"/>
                  </a:cubicBezTo>
                  <a:cubicBezTo>
                    <a:pt x="2534" y="6175"/>
                    <a:pt x="2517" y="6164"/>
                    <a:pt x="2510" y="6147"/>
                  </a:cubicBezTo>
                  <a:cubicBezTo>
                    <a:pt x="2501" y="6125"/>
                    <a:pt x="2511" y="6097"/>
                    <a:pt x="2535" y="6088"/>
                  </a:cubicBezTo>
                  <a:cubicBezTo>
                    <a:pt x="2541" y="6085"/>
                    <a:pt x="2547" y="6084"/>
                    <a:pt x="2553" y="6084"/>
                  </a:cubicBezTo>
                  <a:close/>
                  <a:moveTo>
                    <a:pt x="2392" y="6192"/>
                  </a:moveTo>
                  <a:cubicBezTo>
                    <a:pt x="2403" y="6192"/>
                    <a:pt x="2415" y="6196"/>
                    <a:pt x="2425" y="6205"/>
                  </a:cubicBezTo>
                  <a:cubicBezTo>
                    <a:pt x="2443" y="6224"/>
                    <a:pt x="2443" y="6252"/>
                    <a:pt x="2425" y="6269"/>
                  </a:cubicBezTo>
                  <a:cubicBezTo>
                    <a:pt x="2415" y="6279"/>
                    <a:pt x="2404" y="6283"/>
                    <a:pt x="2392" y="6283"/>
                  </a:cubicBezTo>
                  <a:cubicBezTo>
                    <a:pt x="2381" y="6283"/>
                    <a:pt x="2369" y="6279"/>
                    <a:pt x="2360" y="6269"/>
                  </a:cubicBezTo>
                  <a:cubicBezTo>
                    <a:pt x="2342" y="6251"/>
                    <a:pt x="2341" y="6222"/>
                    <a:pt x="2360" y="6205"/>
                  </a:cubicBezTo>
                  <a:cubicBezTo>
                    <a:pt x="2369" y="6196"/>
                    <a:pt x="2380" y="6192"/>
                    <a:pt x="2392" y="6192"/>
                  </a:cubicBezTo>
                  <a:close/>
                  <a:moveTo>
                    <a:pt x="2286" y="6351"/>
                  </a:moveTo>
                  <a:cubicBezTo>
                    <a:pt x="2291" y="6351"/>
                    <a:pt x="2297" y="6351"/>
                    <a:pt x="2302" y="6353"/>
                  </a:cubicBezTo>
                  <a:cubicBezTo>
                    <a:pt x="2325" y="6363"/>
                    <a:pt x="2336" y="6390"/>
                    <a:pt x="2327" y="6414"/>
                  </a:cubicBezTo>
                  <a:cubicBezTo>
                    <a:pt x="2320" y="6431"/>
                    <a:pt x="2303" y="6441"/>
                    <a:pt x="2285" y="6441"/>
                  </a:cubicBezTo>
                  <a:cubicBezTo>
                    <a:pt x="2279" y="6441"/>
                    <a:pt x="2273" y="6440"/>
                    <a:pt x="2267" y="6438"/>
                  </a:cubicBezTo>
                  <a:cubicBezTo>
                    <a:pt x="2245" y="6430"/>
                    <a:pt x="2234" y="6403"/>
                    <a:pt x="2242" y="6379"/>
                  </a:cubicBezTo>
                  <a:cubicBezTo>
                    <a:pt x="2249" y="6361"/>
                    <a:pt x="2267" y="6351"/>
                    <a:pt x="2286" y="6351"/>
                  </a:cubicBezTo>
                  <a:close/>
                  <a:moveTo>
                    <a:pt x="2666" y="6245"/>
                  </a:moveTo>
                  <a:lnTo>
                    <a:pt x="2402" y="6510"/>
                  </a:lnTo>
                  <a:cubicBezTo>
                    <a:pt x="2416" y="6447"/>
                    <a:pt x="2447" y="6387"/>
                    <a:pt x="2495" y="6338"/>
                  </a:cubicBezTo>
                  <a:cubicBezTo>
                    <a:pt x="2545" y="6289"/>
                    <a:pt x="2604" y="6259"/>
                    <a:pt x="2666" y="6245"/>
                  </a:cubicBezTo>
                  <a:close/>
                  <a:moveTo>
                    <a:pt x="2247" y="6540"/>
                  </a:moveTo>
                  <a:cubicBezTo>
                    <a:pt x="2273" y="6540"/>
                    <a:pt x="2294" y="6561"/>
                    <a:pt x="2294" y="6585"/>
                  </a:cubicBezTo>
                  <a:cubicBezTo>
                    <a:pt x="2294" y="6611"/>
                    <a:pt x="2273" y="6632"/>
                    <a:pt x="2247" y="6632"/>
                  </a:cubicBezTo>
                  <a:cubicBezTo>
                    <a:pt x="2223" y="6632"/>
                    <a:pt x="2203" y="6612"/>
                    <a:pt x="2202" y="6585"/>
                  </a:cubicBezTo>
                  <a:cubicBezTo>
                    <a:pt x="2202" y="6561"/>
                    <a:pt x="2223" y="6540"/>
                    <a:pt x="2247" y="6540"/>
                  </a:cubicBezTo>
                  <a:close/>
                  <a:moveTo>
                    <a:pt x="5520" y="1"/>
                  </a:moveTo>
                  <a:lnTo>
                    <a:pt x="5517" y="4"/>
                  </a:lnTo>
                  <a:lnTo>
                    <a:pt x="3548" y="1973"/>
                  </a:lnTo>
                  <a:lnTo>
                    <a:pt x="3547" y="1975"/>
                  </a:lnTo>
                  <a:cubicBezTo>
                    <a:pt x="3550" y="1977"/>
                    <a:pt x="3555" y="1978"/>
                    <a:pt x="3560" y="1981"/>
                  </a:cubicBezTo>
                  <a:cubicBezTo>
                    <a:pt x="3568" y="1985"/>
                    <a:pt x="3574" y="1988"/>
                    <a:pt x="3580" y="1991"/>
                  </a:cubicBezTo>
                  <a:cubicBezTo>
                    <a:pt x="3590" y="1993"/>
                    <a:pt x="3600" y="1996"/>
                    <a:pt x="3610" y="1996"/>
                  </a:cubicBezTo>
                  <a:cubicBezTo>
                    <a:pt x="3616" y="1997"/>
                    <a:pt x="3624" y="1997"/>
                    <a:pt x="3631" y="1997"/>
                  </a:cubicBezTo>
                  <a:cubicBezTo>
                    <a:pt x="3642" y="1997"/>
                    <a:pt x="3653" y="1994"/>
                    <a:pt x="3664" y="1991"/>
                  </a:cubicBezTo>
                  <a:cubicBezTo>
                    <a:pt x="3669" y="1989"/>
                    <a:pt x="3675" y="1988"/>
                    <a:pt x="3681" y="1985"/>
                  </a:cubicBezTo>
                  <a:cubicBezTo>
                    <a:pt x="3696" y="1978"/>
                    <a:pt x="3712" y="1970"/>
                    <a:pt x="3726" y="1956"/>
                  </a:cubicBezTo>
                  <a:lnTo>
                    <a:pt x="3860" y="1822"/>
                  </a:lnTo>
                  <a:lnTo>
                    <a:pt x="5473" y="3435"/>
                  </a:lnTo>
                  <a:lnTo>
                    <a:pt x="5352" y="3557"/>
                  </a:lnTo>
                  <a:lnTo>
                    <a:pt x="5297" y="3612"/>
                  </a:lnTo>
                  <a:lnTo>
                    <a:pt x="5267" y="3642"/>
                  </a:lnTo>
                  <a:lnTo>
                    <a:pt x="5237" y="3671"/>
                  </a:lnTo>
                  <a:lnTo>
                    <a:pt x="5204" y="3704"/>
                  </a:lnTo>
                  <a:lnTo>
                    <a:pt x="5176" y="3733"/>
                  </a:lnTo>
                  <a:lnTo>
                    <a:pt x="5142" y="3767"/>
                  </a:lnTo>
                  <a:lnTo>
                    <a:pt x="5114" y="3795"/>
                  </a:lnTo>
                  <a:lnTo>
                    <a:pt x="5080" y="3828"/>
                  </a:lnTo>
                  <a:lnTo>
                    <a:pt x="5052" y="3857"/>
                  </a:lnTo>
                  <a:lnTo>
                    <a:pt x="5019" y="3890"/>
                  </a:lnTo>
                  <a:lnTo>
                    <a:pt x="4988" y="3921"/>
                  </a:lnTo>
                  <a:lnTo>
                    <a:pt x="4956" y="3953"/>
                  </a:lnTo>
                  <a:lnTo>
                    <a:pt x="4926" y="3983"/>
                  </a:lnTo>
                  <a:lnTo>
                    <a:pt x="4893" y="4015"/>
                  </a:lnTo>
                  <a:lnTo>
                    <a:pt x="4863" y="4046"/>
                  </a:lnTo>
                  <a:lnTo>
                    <a:pt x="4830" y="4079"/>
                  </a:lnTo>
                  <a:lnTo>
                    <a:pt x="4801" y="4107"/>
                  </a:lnTo>
                  <a:lnTo>
                    <a:pt x="4768" y="4141"/>
                  </a:lnTo>
                  <a:lnTo>
                    <a:pt x="4739" y="4169"/>
                  </a:lnTo>
                  <a:lnTo>
                    <a:pt x="4706" y="4202"/>
                  </a:lnTo>
                  <a:lnTo>
                    <a:pt x="4676" y="4233"/>
                  </a:lnTo>
                  <a:lnTo>
                    <a:pt x="4642" y="4265"/>
                  </a:lnTo>
                  <a:lnTo>
                    <a:pt x="4613" y="4296"/>
                  </a:lnTo>
                  <a:lnTo>
                    <a:pt x="4579" y="4329"/>
                  </a:lnTo>
                  <a:lnTo>
                    <a:pt x="4550" y="4359"/>
                  </a:lnTo>
                  <a:lnTo>
                    <a:pt x="4517" y="4392"/>
                  </a:lnTo>
                  <a:lnTo>
                    <a:pt x="4486" y="4423"/>
                  </a:lnTo>
                  <a:lnTo>
                    <a:pt x="4454" y="4455"/>
                  </a:lnTo>
                  <a:lnTo>
                    <a:pt x="4423" y="4486"/>
                  </a:lnTo>
                  <a:lnTo>
                    <a:pt x="4390" y="4518"/>
                  </a:lnTo>
                  <a:lnTo>
                    <a:pt x="4361" y="4548"/>
                  </a:lnTo>
                  <a:lnTo>
                    <a:pt x="4328" y="4581"/>
                  </a:lnTo>
                  <a:lnTo>
                    <a:pt x="4298" y="4611"/>
                  </a:lnTo>
                  <a:lnTo>
                    <a:pt x="4265" y="4644"/>
                  </a:lnTo>
                  <a:lnTo>
                    <a:pt x="4234" y="4675"/>
                  </a:lnTo>
                  <a:lnTo>
                    <a:pt x="4202" y="4707"/>
                  </a:lnTo>
                  <a:lnTo>
                    <a:pt x="4171" y="4738"/>
                  </a:lnTo>
                  <a:lnTo>
                    <a:pt x="4138" y="4771"/>
                  </a:lnTo>
                  <a:lnTo>
                    <a:pt x="4108" y="4801"/>
                  </a:lnTo>
                  <a:lnTo>
                    <a:pt x="4075" y="4834"/>
                  </a:lnTo>
                  <a:lnTo>
                    <a:pt x="4044" y="4864"/>
                  </a:lnTo>
                  <a:lnTo>
                    <a:pt x="4012" y="4897"/>
                  </a:lnTo>
                  <a:lnTo>
                    <a:pt x="3981" y="4926"/>
                  </a:lnTo>
                  <a:lnTo>
                    <a:pt x="3948" y="4959"/>
                  </a:lnTo>
                  <a:lnTo>
                    <a:pt x="3918" y="4989"/>
                  </a:lnTo>
                  <a:lnTo>
                    <a:pt x="3885" y="5023"/>
                  </a:lnTo>
                  <a:lnTo>
                    <a:pt x="3855" y="5052"/>
                  </a:lnTo>
                  <a:lnTo>
                    <a:pt x="3818" y="5089"/>
                  </a:lnTo>
                  <a:lnTo>
                    <a:pt x="3643" y="5265"/>
                  </a:lnTo>
                  <a:lnTo>
                    <a:pt x="3580" y="5326"/>
                  </a:lnTo>
                  <a:lnTo>
                    <a:pt x="3147" y="5761"/>
                  </a:lnTo>
                  <a:lnTo>
                    <a:pt x="3058" y="5848"/>
                  </a:lnTo>
                  <a:lnTo>
                    <a:pt x="2909" y="5999"/>
                  </a:lnTo>
                  <a:cubicBezTo>
                    <a:pt x="2853" y="5983"/>
                    <a:pt x="2795" y="5975"/>
                    <a:pt x="2738" y="5975"/>
                  </a:cubicBezTo>
                  <a:cubicBezTo>
                    <a:pt x="2581" y="5975"/>
                    <a:pt x="2426" y="6034"/>
                    <a:pt x="2308" y="6153"/>
                  </a:cubicBezTo>
                  <a:cubicBezTo>
                    <a:pt x="2144" y="6317"/>
                    <a:pt x="2092" y="6549"/>
                    <a:pt x="2153" y="6754"/>
                  </a:cubicBezTo>
                  <a:lnTo>
                    <a:pt x="2003" y="6905"/>
                  </a:lnTo>
                  <a:lnTo>
                    <a:pt x="1914" y="6993"/>
                  </a:lnTo>
                  <a:lnTo>
                    <a:pt x="1615" y="7292"/>
                  </a:lnTo>
                  <a:lnTo>
                    <a:pt x="1481" y="7427"/>
                  </a:lnTo>
                  <a:lnTo>
                    <a:pt x="1419" y="7488"/>
                  </a:lnTo>
                  <a:lnTo>
                    <a:pt x="1243" y="7664"/>
                  </a:lnTo>
                  <a:lnTo>
                    <a:pt x="1207" y="7701"/>
                  </a:lnTo>
                  <a:lnTo>
                    <a:pt x="1176" y="7731"/>
                  </a:lnTo>
                  <a:lnTo>
                    <a:pt x="1143" y="7764"/>
                  </a:lnTo>
                  <a:lnTo>
                    <a:pt x="1114" y="7793"/>
                  </a:lnTo>
                  <a:lnTo>
                    <a:pt x="1081" y="7826"/>
                  </a:lnTo>
                  <a:lnTo>
                    <a:pt x="1053" y="7855"/>
                  </a:lnTo>
                  <a:lnTo>
                    <a:pt x="1019" y="7888"/>
                  </a:lnTo>
                  <a:lnTo>
                    <a:pt x="989" y="7918"/>
                  </a:lnTo>
                  <a:lnTo>
                    <a:pt x="956" y="7951"/>
                  </a:lnTo>
                  <a:lnTo>
                    <a:pt x="926" y="7982"/>
                  </a:lnTo>
                  <a:lnTo>
                    <a:pt x="892" y="8014"/>
                  </a:lnTo>
                  <a:lnTo>
                    <a:pt x="863" y="8045"/>
                  </a:lnTo>
                  <a:lnTo>
                    <a:pt x="829" y="8078"/>
                  </a:lnTo>
                  <a:lnTo>
                    <a:pt x="801" y="8107"/>
                  </a:lnTo>
                  <a:lnTo>
                    <a:pt x="768" y="8140"/>
                  </a:lnTo>
                  <a:lnTo>
                    <a:pt x="737" y="8170"/>
                  </a:lnTo>
                  <a:lnTo>
                    <a:pt x="705" y="8203"/>
                  </a:lnTo>
                  <a:lnTo>
                    <a:pt x="674" y="8234"/>
                  </a:lnTo>
                  <a:lnTo>
                    <a:pt x="641" y="8266"/>
                  </a:lnTo>
                  <a:lnTo>
                    <a:pt x="612" y="8295"/>
                  </a:lnTo>
                  <a:lnTo>
                    <a:pt x="579" y="8329"/>
                  </a:lnTo>
                  <a:lnTo>
                    <a:pt x="550" y="8357"/>
                  </a:lnTo>
                  <a:lnTo>
                    <a:pt x="517" y="8390"/>
                  </a:lnTo>
                  <a:lnTo>
                    <a:pt x="486" y="8420"/>
                  </a:lnTo>
                  <a:lnTo>
                    <a:pt x="454" y="8453"/>
                  </a:lnTo>
                  <a:lnTo>
                    <a:pt x="423" y="8484"/>
                  </a:lnTo>
                  <a:lnTo>
                    <a:pt x="390" y="8516"/>
                  </a:lnTo>
                  <a:lnTo>
                    <a:pt x="362" y="8546"/>
                  </a:lnTo>
                  <a:lnTo>
                    <a:pt x="328" y="8579"/>
                  </a:lnTo>
                  <a:lnTo>
                    <a:pt x="300" y="8608"/>
                  </a:lnTo>
                  <a:lnTo>
                    <a:pt x="288" y="8620"/>
                  </a:lnTo>
                  <a:lnTo>
                    <a:pt x="184" y="8515"/>
                  </a:lnTo>
                  <a:cubicBezTo>
                    <a:pt x="172" y="8504"/>
                    <a:pt x="158" y="8495"/>
                    <a:pt x="146" y="8489"/>
                  </a:cubicBezTo>
                  <a:cubicBezTo>
                    <a:pt x="143" y="8488"/>
                    <a:pt x="141" y="8487"/>
                    <a:pt x="140" y="8487"/>
                  </a:cubicBezTo>
                  <a:cubicBezTo>
                    <a:pt x="127" y="8482"/>
                    <a:pt x="112" y="8477"/>
                    <a:pt x="99" y="8476"/>
                  </a:cubicBezTo>
                  <a:cubicBezTo>
                    <a:pt x="96" y="8476"/>
                    <a:pt x="94" y="8476"/>
                    <a:pt x="91" y="8474"/>
                  </a:cubicBezTo>
                  <a:cubicBezTo>
                    <a:pt x="87" y="8474"/>
                    <a:pt x="84" y="8474"/>
                    <a:pt x="80" y="8474"/>
                  </a:cubicBezTo>
                  <a:cubicBezTo>
                    <a:pt x="70" y="8474"/>
                    <a:pt x="59" y="8475"/>
                    <a:pt x="49" y="8477"/>
                  </a:cubicBezTo>
                  <a:cubicBezTo>
                    <a:pt x="48" y="8477"/>
                    <a:pt x="47" y="8477"/>
                    <a:pt x="46" y="8478"/>
                  </a:cubicBezTo>
                  <a:cubicBezTo>
                    <a:pt x="43" y="8478"/>
                    <a:pt x="43" y="8479"/>
                    <a:pt x="42" y="8479"/>
                  </a:cubicBezTo>
                  <a:cubicBezTo>
                    <a:pt x="28" y="8484"/>
                    <a:pt x="14" y="8489"/>
                    <a:pt x="0" y="8498"/>
                  </a:cubicBezTo>
                  <a:lnTo>
                    <a:pt x="2025" y="10523"/>
                  </a:lnTo>
                  <a:lnTo>
                    <a:pt x="2025" y="10522"/>
                  </a:lnTo>
                  <a:cubicBezTo>
                    <a:pt x="2026" y="10520"/>
                    <a:pt x="2026" y="10519"/>
                    <a:pt x="2028" y="10518"/>
                  </a:cubicBezTo>
                  <a:lnTo>
                    <a:pt x="2031" y="10510"/>
                  </a:lnTo>
                  <a:cubicBezTo>
                    <a:pt x="2033" y="10507"/>
                    <a:pt x="2034" y="10506"/>
                    <a:pt x="2034" y="10503"/>
                  </a:cubicBezTo>
                  <a:cubicBezTo>
                    <a:pt x="2034" y="10502"/>
                    <a:pt x="2035" y="10501"/>
                    <a:pt x="2035" y="10501"/>
                  </a:cubicBezTo>
                  <a:cubicBezTo>
                    <a:pt x="2039" y="10494"/>
                    <a:pt x="2041" y="10487"/>
                    <a:pt x="2042" y="10480"/>
                  </a:cubicBezTo>
                  <a:cubicBezTo>
                    <a:pt x="2042" y="10478"/>
                    <a:pt x="2044" y="10477"/>
                    <a:pt x="2044" y="10476"/>
                  </a:cubicBezTo>
                  <a:cubicBezTo>
                    <a:pt x="2045" y="10472"/>
                    <a:pt x="2045" y="10467"/>
                    <a:pt x="2046" y="10464"/>
                  </a:cubicBezTo>
                  <a:lnTo>
                    <a:pt x="2046" y="10462"/>
                  </a:lnTo>
                  <a:cubicBezTo>
                    <a:pt x="2046" y="10459"/>
                    <a:pt x="2047" y="10456"/>
                    <a:pt x="2047" y="10452"/>
                  </a:cubicBezTo>
                  <a:lnTo>
                    <a:pt x="2047" y="10449"/>
                  </a:lnTo>
                  <a:lnTo>
                    <a:pt x="2047" y="10430"/>
                  </a:lnTo>
                  <a:lnTo>
                    <a:pt x="2047" y="10424"/>
                  </a:lnTo>
                  <a:cubicBezTo>
                    <a:pt x="2046" y="10418"/>
                    <a:pt x="2045" y="10409"/>
                    <a:pt x="2044" y="10403"/>
                  </a:cubicBezTo>
                  <a:cubicBezTo>
                    <a:pt x="2044" y="10402"/>
                    <a:pt x="2044" y="10402"/>
                    <a:pt x="2042" y="10401"/>
                  </a:cubicBezTo>
                  <a:cubicBezTo>
                    <a:pt x="2041" y="10398"/>
                    <a:pt x="2041" y="10396"/>
                    <a:pt x="2040" y="10392"/>
                  </a:cubicBezTo>
                  <a:cubicBezTo>
                    <a:pt x="2039" y="10388"/>
                    <a:pt x="2037" y="10385"/>
                    <a:pt x="2035" y="10382"/>
                  </a:cubicBezTo>
                  <a:cubicBezTo>
                    <a:pt x="2034" y="10381"/>
                    <a:pt x="2034" y="10378"/>
                    <a:pt x="2033" y="10377"/>
                  </a:cubicBezTo>
                  <a:cubicBezTo>
                    <a:pt x="2028" y="10366"/>
                    <a:pt x="2023" y="10357"/>
                    <a:pt x="2014" y="10348"/>
                  </a:cubicBezTo>
                  <a:cubicBezTo>
                    <a:pt x="2012" y="10344"/>
                    <a:pt x="2009" y="10341"/>
                    <a:pt x="2005" y="10339"/>
                  </a:cubicBezTo>
                  <a:lnTo>
                    <a:pt x="1905" y="10238"/>
                  </a:lnTo>
                  <a:lnTo>
                    <a:pt x="1703" y="10037"/>
                  </a:lnTo>
                  <a:lnTo>
                    <a:pt x="591" y="8924"/>
                  </a:lnTo>
                  <a:lnTo>
                    <a:pt x="1845" y="7671"/>
                  </a:lnTo>
                  <a:lnTo>
                    <a:pt x="7894" y="1622"/>
                  </a:lnTo>
                  <a:cubicBezTo>
                    <a:pt x="7829" y="1469"/>
                    <a:pt x="7786" y="1308"/>
                    <a:pt x="7762" y="1147"/>
                  </a:cubicBezTo>
                  <a:lnTo>
                    <a:pt x="6982" y="1932"/>
                  </a:lnTo>
                  <a:lnTo>
                    <a:pt x="5878" y="3036"/>
                  </a:lnTo>
                  <a:lnTo>
                    <a:pt x="5878" y="3036"/>
                  </a:lnTo>
                  <a:lnTo>
                    <a:pt x="4264" y="1421"/>
                  </a:lnTo>
                  <a:lnTo>
                    <a:pt x="5200" y="484"/>
                  </a:lnTo>
                  <a:lnTo>
                    <a:pt x="5368" y="316"/>
                  </a:lnTo>
                  <a:lnTo>
                    <a:pt x="5503" y="182"/>
                  </a:lnTo>
                  <a:cubicBezTo>
                    <a:pt x="5516" y="168"/>
                    <a:pt x="5525" y="154"/>
                    <a:pt x="5531" y="137"/>
                  </a:cubicBezTo>
                  <a:cubicBezTo>
                    <a:pt x="5535" y="131"/>
                    <a:pt x="5535" y="126"/>
                    <a:pt x="5536" y="121"/>
                  </a:cubicBezTo>
                  <a:cubicBezTo>
                    <a:pt x="5540" y="109"/>
                    <a:pt x="5542" y="99"/>
                    <a:pt x="5542" y="87"/>
                  </a:cubicBezTo>
                  <a:cubicBezTo>
                    <a:pt x="5542" y="80"/>
                    <a:pt x="5541" y="73"/>
                    <a:pt x="5541" y="67"/>
                  </a:cubicBezTo>
                  <a:cubicBezTo>
                    <a:pt x="5540" y="57"/>
                    <a:pt x="5538" y="46"/>
                    <a:pt x="5535" y="35"/>
                  </a:cubicBezTo>
                  <a:cubicBezTo>
                    <a:pt x="5531" y="29"/>
                    <a:pt x="5529" y="22"/>
                    <a:pt x="5526" y="17"/>
                  </a:cubicBezTo>
                  <a:cubicBezTo>
                    <a:pt x="5524" y="11"/>
                    <a:pt x="5522" y="6"/>
                    <a:pt x="5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3">
              <a:extLst>
                <a:ext uri="{FF2B5EF4-FFF2-40B4-BE49-F238E27FC236}">
                  <a16:creationId xmlns:a16="http://schemas.microsoft.com/office/drawing/2014/main" id="{723A2C36-DA75-8575-0EA6-E11A79A657DD}"/>
                </a:ext>
              </a:extLst>
            </p:cNvPr>
            <p:cNvSpPr/>
            <p:nvPr/>
          </p:nvSpPr>
          <p:spPr>
            <a:xfrm>
              <a:off x="7428538" y="3434597"/>
              <a:ext cx="1567000" cy="1861836"/>
            </a:xfrm>
            <a:custGeom>
              <a:avLst/>
              <a:gdLst/>
              <a:ahLst/>
              <a:cxnLst/>
              <a:rect l="l" t="t" r="r" b="b"/>
              <a:pathLst>
                <a:path w="7895" h="9380" extrusionOk="0">
                  <a:moveTo>
                    <a:pt x="4225" y="5061"/>
                  </a:moveTo>
                  <a:lnTo>
                    <a:pt x="4209" y="5064"/>
                  </a:lnTo>
                  <a:cubicBezTo>
                    <a:pt x="4214" y="5062"/>
                    <a:pt x="4220" y="5062"/>
                    <a:pt x="4225" y="5061"/>
                  </a:cubicBezTo>
                  <a:close/>
                  <a:moveTo>
                    <a:pt x="5870" y="0"/>
                  </a:moveTo>
                  <a:lnTo>
                    <a:pt x="5867" y="8"/>
                  </a:lnTo>
                  <a:cubicBezTo>
                    <a:pt x="5867" y="8"/>
                    <a:pt x="5867" y="10"/>
                    <a:pt x="5865" y="10"/>
                  </a:cubicBezTo>
                  <a:lnTo>
                    <a:pt x="5857" y="26"/>
                  </a:lnTo>
                  <a:cubicBezTo>
                    <a:pt x="5857" y="27"/>
                    <a:pt x="5856" y="27"/>
                    <a:pt x="5856" y="28"/>
                  </a:cubicBezTo>
                  <a:cubicBezTo>
                    <a:pt x="5853" y="33"/>
                    <a:pt x="5852" y="38"/>
                    <a:pt x="5851" y="44"/>
                  </a:cubicBezTo>
                  <a:cubicBezTo>
                    <a:pt x="5851" y="45"/>
                    <a:pt x="5849" y="47"/>
                    <a:pt x="5849" y="48"/>
                  </a:cubicBezTo>
                  <a:cubicBezTo>
                    <a:pt x="5848" y="53"/>
                    <a:pt x="5847" y="59"/>
                    <a:pt x="5847" y="65"/>
                  </a:cubicBezTo>
                  <a:cubicBezTo>
                    <a:pt x="5846" y="74"/>
                    <a:pt x="5846" y="84"/>
                    <a:pt x="5847" y="91"/>
                  </a:cubicBezTo>
                  <a:lnTo>
                    <a:pt x="5847" y="97"/>
                  </a:lnTo>
                  <a:cubicBezTo>
                    <a:pt x="5848" y="106"/>
                    <a:pt x="5849" y="113"/>
                    <a:pt x="5851" y="121"/>
                  </a:cubicBezTo>
                  <a:cubicBezTo>
                    <a:pt x="5852" y="127"/>
                    <a:pt x="5854" y="133"/>
                    <a:pt x="5857" y="138"/>
                  </a:cubicBezTo>
                  <a:cubicBezTo>
                    <a:pt x="5858" y="140"/>
                    <a:pt x="5859" y="143"/>
                    <a:pt x="5859" y="144"/>
                  </a:cubicBezTo>
                  <a:cubicBezTo>
                    <a:pt x="5867" y="157"/>
                    <a:pt x="5875" y="170"/>
                    <a:pt x="5886" y="182"/>
                  </a:cubicBezTo>
                  <a:lnTo>
                    <a:pt x="5986" y="282"/>
                  </a:lnTo>
                  <a:lnTo>
                    <a:pt x="6188" y="484"/>
                  </a:lnTo>
                  <a:lnTo>
                    <a:pt x="7306" y="1604"/>
                  </a:lnTo>
                  <a:lnTo>
                    <a:pt x="5978" y="2933"/>
                  </a:lnTo>
                  <a:lnTo>
                    <a:pt x="3856" y="5054"/>
                  </a:lnTo>
                  <a:lnTo>
                    <a:pt x="4032" y="5230"/>
                  </a:lnTo>
                  <a:lnTo>
                    <a:pt x="3864" y="5397"/>
                  </a:lnTo>
                  <a:lnTo>
                    <a:pt x="2927" y="6334"/>
                  </a:lnTo>
                  <a:lnTo>
                    <a:pt x="2514" y="5922"/>
                  </a:lnTo>
                  <a:lnTo>
                    <a:pt x="2113" y="6324"/>
                  </a:lnTo>
                  <a:lnTo>
                    <a:pt x="2049" y="6260"/>
                  </a:lnTo>
                  <a:lnTo>
                    <a:pt x="2451" y="5858"/>
                  </a:lnTo>
                  <a:lnTo>
                    <a:pt x="2388" y="5795"/>
                  </a:lnTo>
                  <a:lnTo>
                    <a:pt x="1986" y="6197"/>
                  </a:lnTo>
                  <a:lnTo>
                    <a:pt x="1923" y="6134"/>
                  </a:lnTo>
                  <a:lnTo>
                    <a:pt x="2325" y="5732"/>
                  </a:lnTo>
                  <a:lnTo>
                    <a:pt x="2261" y="5669"/>
                  </a:lnTo>
                  <a:lnTo>
                    <a:pt x="1859" y="6070"/>
                  </a:lnTo>
                  <a:lnTo>
                    <a:pt x="1796" y="6007"/>
                  </a:lnTo>
                  <a:lnTo>
                    <a:pt x="2347" y="6559"/>
                  </a:lnTo>
                  <a:lnTo>
                    <a:pt x="0" y="8905"/>
                  </a:lnTo>
                  <a:cubicBezTo>
                    <a:pt x="65" y="9058"/>
                    <a:pt x="109" y="9217"/>
                    <a:pt x="132" y="9380"/>
                  </a:cubicBezTo>
                  <a:lnTo>
                    <a:pt x="184" y="9328"/>
                  </a:lnTo>
                  <a:lnTo>
                    <a:pt x="1234" y="8278"/>
                  </a:lnTo>
                  <a:lnTo>
                    <a:pt x="1248" y="8264"/>
                  </a:lnTo>
                  <a:lnTo>
                    <a:pt x="1290" y="8222"/>
                  </a:lnTo>
                  <a:lnTo>
                    <a:pt x="1337" y="8174"/>
                  </a:lnTo>
                  <a:lnTo>
                    <a:pt x="1380" y="8132"/>
                  </a:lnTo>
                  <a:lnTo>
                    <a:pt x="1422" y="8090"/>
                  </a:lnTo>
                  <a:lnTo>
                    <a:pt x="1501" y="8011"/>
                  </a:lnTo>
                  <a:lnTo>
                    <a:pt x="1614" y="7898"/>
                  </a:lnTo>
                  <a:lnTo>
                    <a:pt x="1736" y="7775"/>
                  </a:lnTo>
                  <a:lnTo>
                    <a:pt x="1842" y="7669"/>
                  </a:lnTo>
                  <a:lnTo>
                    <a:pt x="1910" y="7601"/>
                  </a:lnTo>
                  <a:lnTo>
                    <a:pt x="2416" y="7094"/>
                  </a:lnTo>
                  <a:lnTo>
                    <a:pt x="2389" y="7067"/>
                  </a:lnTo>
                  <a:cubicBezTo>
                    <a:pt x="2383" y="7061"/>
                    <a:pt x="2378" y="7051"/>
                    <a:pt x="2373" y="7044"/>
                  </a:cubicBezTo>
                  <a:lnTo>
                    <a:pt x="4343" y="5074"/>
                  </a:lnTo>
                  <a:cubicBezTo>
                    <a:pt x="4350" y="5079"/>
                    <a:pt x="4360" y="5083"/>
                    <a:pt x="4366" y="5090"/>
                  </a:cubicBezTo>
                  <a:lnTo>
                    <a:pt x="4394" y="5117"/>
                  </a:lnTo>
                  <a:lnTo>
                    <a:pt x="6279" y="3233"/>
                  </a:lnTo>
                  <a:lnTo>
                    <a:pt x="7608" y="1904"/>
                  </a:lnTo>
                  <a:lnTo>
                    <a:pt x="7712" y="2008"/>
                  </a:lnTo>
                  <a:cubicBezTo>
                    <a:pt x="7714" y="2010"/>
                    <a:pt x="7718" y="2013"/>
                    <a:pt x="7721" y="2016"/>
                  </a:cubicBezTo>
                  <a:cubicBezTo>
                    <a:pt x="7724" y="2019"/>
                    <a:pt x="7728" y="2021"/>
                    <a:pt x="7730" y="2022"/>
                  </a:cubicBezTo>
                  <a:lnTo>
                    <a:pt x="7750" y="2035"/>
                  </a:lnTo>
                  <a:cubicBezTo>
                    <a:pt x="7751" y="2036"/>
                    <a:pt x="7755" y="2037"/>
                    <a:pt x="7756" y="2037"/>
                  </a:cubicBezTo>
                  <a:cubicBezTo>
                    <a:pt x="7768" y="2042"/>
                    <a:pt x="7783" y="2046"/>
                    <a:pt x="7798" y="2047"/>
                  </a:cubicBezTo>
                  <a:cubicBezTo>
                    <a:pt x="7800" y="2047"/>
                    <a:pt x="7803" y="2047"/>
                    <a:pt x="7805" y="2048"/>
                  </a:cubicBezTo>
                  <a:cubicBezTo>
                    <a:pt x="7808" y="2049"/>
                    <a:pt x="7812" y="2049"/>
                    <a:pt x="7815" y="2049"/>
                  </a:cubicBezTo>
                  <a:cubicBezTo>
                    <a:pt x="7822" y="2049"/>
                    <a:pt x="7830" y="2048"/>
                    <a:pt x="7837" y="2047"/>
                  </a:cubicBezTo>
                  <a:cubicBezTo>
                    <a:pt x="7841" y="2047"/>
                    <a:pt x="7844" y="2046"/>
                    <a:pt x="7847" y="2045"/>
                  </a:cubicBezTo>
                  <a:cubicBezTo>
                    <a:pt x="7849" y="2045"/>
                    <a:pt x="7852" y="2043"/>
                    <a:pt x="7853" y="2043"/>
                  </a:cubicBezTo>
                  <a:cubicBezTo>
                    <a:pt x="7858" y="2042"/>
                    <a:pt x="7865" y="2040"/>
                    <a:pt x="7871" y="2038"/>
                  </a:cubicBezTo>
                  <a:cubicBezTo>
                    <a:pt x="7878" y="2035"/>
                    <a:pt x="7887" y="2030"/>
                    <a:pt x="7895" y="2025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3">
              <a:extLst>
                <a:ext uri="{FF2B5EF4-FFF2-40B4-BE49-F238E27FC236}">
                  <a16:creationId xmlns:a16="http://schemas.microsoft.com/office/drawing/2014/main" id="{CD17A32B-4E94-7664-F2EC-67B0BC6BF332}"/>
                </a:ext>
              </a:extLst>
            </p:cNvPr>
            <p:cNvSpPr/>
            <p:nvPr/>
          </p:nvSpPr>
          <p:spPr>
            <a:xfrm>
              <a:off x="7899135" y="4442528"/>
              <a:ext cx="417006" cy="416829"/>
            </a:xfrm>
            <a:custGeom>
              <a:avLst/>
              <a:gdLst/>
              <a:ahLst/>
              <a:cxnLst/>
              <a:rect l="l" t="t" r="r" b="b"/>
              <a:pathLst>
                <a:path w="2101" h="2100" extrusionOk="0">
                  <a:moveTo>
                    <a:pt x="1970" y="0"/>
                  </a:moveTo>
                  <a:lnTo>
                    <a:pt x="1" y="1969"/>
                  </a:lnTo>
                  <a:cubicBezTo>
                    <a:pt x="6" y="1977"/>
                    <a:pt x="10" y="1986"/>
                    <a:pt x="17" y="1993"/>
                  </a:cubicBezTo>
                  <a:lnTo>
                    <a:pt x="44" y="2021"/>
                  </a:lnTo>
                  <a:lnTo>
                    <a:pt x="123" y="2100"/>
                  </a:lnTo>
                  <a:lnTo>
                    <a:pt x="242" y="1983"/>
                  </a:lnTo>
                  <a:lnTo>
                    <a:pt x="1984" y="239"/>
                  </a:lnTo>
                  <a:lnTo>
                    <a:pt x="2101" y="122"/>
                  </a:lnTo>
                  <a:lnTo>
                    <a:pt x="2022" y="43"/>
                  </a:lnTo>
                  <a:lnTo>
                    <a:pt x="1994" y="16"/>
                  </a:lnTo>
                  <a:cubicBezTo>
                    <a:pt x="1988" y="10"/>
                    <a:pt x="1978" y="5"/>
                    <a:pt x="1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3">
              <a:extLst>
                <a:ext uri="{FF2B5EF4-FFF2-40B4-BE49-F238E27FC236}">
                  <a16:creationId xmlns:a16="http://schemas.microsoft.com/office/drawing/2014/main" id="{ED04687E-8F8A-607C-657C-F362FB4D6D01}"/>
                </a:ext>
              </a:extLst>
            </p:cNvPr>
            <p:cNvSpPr/>
            <p:nvPr/>
          </p:nvSpPr>
          <p:spPr>
            <a:xfrm>
              <a:off x="7941610" y="4484806"/>
              <a:ext cx="417006" cy="416631"/>
            </a:xfrm>
            <a:custGeom>
              <a:avLst/>
              <a:gdLst/>
              <a:ahLst/>
              <a:cxnLst/>
              <a:rect l="l" t="t" r="r" b="b"/>
              <a:pathLst>
                <a:path w="2101" h="2099" extrusionOk="0">
                  <a:moveTo>
                    <a:pt x="1977" y="0"/>
                  </a:moveTo>
                  <a:lnTo>
                    <a:pt x="1860" y="118"/>
                  </a:lnTo>
                  <a:lnTo>
                    <a:pt x="118" y="1859"/>
                  </a:lnTo>
                  <a:lnTo>
                    <a:pt x="0" y="1976"/>
                  </a:lnTo>
                  <a:lnTo>
                    <a:pt x="108" y="2083"/>
                  </a:lnTo>
                  <a:cubicBezTo>
                    <a:pt x="114" y="2090"/>
                    <a:pt x="123" y="2093"/>
                    <a:pt x="131" y="2099"/>
                  </a:cubicBezTo>
                  <a:lnTo>
                    <a:pt x="2101" y="130"/>
                  </a:lnTo>
                  <a:cubicBezTo>
                    <a:pt x="2095" y="123"/>
                    <a:pt x="2091" y="114"/>
                    <a:pt x="2085" y="108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3">
              <a:extLst>
                <a:ext uri="{FF2B5EF4-FFF2-40B4-BE49-F238E27FC236}">
                  <a16:creationId xmlns:a16="http://schemas.microsoft.com/office/drawing/2014/main" id="{002F7D34-3624-43E2-28A0-1F1E281CFF69}"/>
                </a:ext>
              </a:extLst>
            </p:cNvPr>
            <p:cNvSpPr/>
            <p:nvPr/>
          </p:nvSpPr>
          <p:spPr>
            <a:xfrm>
              <a:off x="7217156" y="3759922"/>
              <a:ext cx="416808" cy="416829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1976" y="0"/>
                  </a:moveTo>
                  <a:lnTo>
                    <a:pt x="1859" y="117"/>
                  </a:lnTo>
                  <a:lnTo>
                    <a:pt x="117" y="1859"/>
                  </a:lnTo>
                  <a:lnTo>
                    <a:pt x="0" y="1977"/>
                  </a:lnTo>
                  <a:lnTo>
                    <a:pt x="107" y="2084"/>
                  </a:lnTo>
                  <a:cubicBezTo>
                    <a:pt x="114" y="2090"/>
                    <a:pt x="122" y="2094"/>
                    <a:pt x="131" y="2100"/>
                  </a:cubicBezTo>
                  <a:lnTo>
                    <a:pt x="2100" y="130"/>
                  </a:lnTo>
                  <a:cubicBezTo>
                    <a:pt x="2093" y="122"/>
                    <a:pt x="2089" y="114"/>
                    <a:pt x="2083" y="107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3">
              <a:extLst>
                <a:ext uri="{FF2B5EF4-FFF2-40B4-BE49-F238E27FC236}">
                  <a16:creationId xmlns:a16="http://schemas.microsoft.com/office/drawing/2014/main" id="{5848ADE4-EA5C-90CB-5B48-6A13ED44D55E}"/>
                </a:ext>
              </a:extLst>
            </p:cNvPr>
            <p:cNvSpPr/>
            <p:nvPr/>
          </p:nvSpPr>
          <p:spPr>
            <a:xfrm>
              <a:off x="7173888" y="3717048"/>
              <a:ext cx="417602" cy="417623"/>
            </a:xfrm>
            <a:custGeom>
              <a:avLst/>
              <a:gdLst/>
              <a:ahLst/>
              <a:cxnLst/>
              <a:rect l="l" t="t" r="r" b="b"/>
              <a:pathLst>
                <a:path w="2104" h="2104" extrusionOk="0">
                  <a:moveTo>
                    <a:pt x="1974" y="1"/>
                  </a:moveTo>
                  <a:lnTo>
                    <a:pt x="1" y="1974"/>
                  </a:lnTo>
                  <a:cubicBezTo>
                    <a:pt x="6" y="1983"/>
                    <a:pt x="11" y="1990"/>
                    <a:pt x="18" y="1996"/>
                  </a:cubicBezTo>
                  <a:lnTo>
                    <a:pt x="124" y="2104"/>
                  </a:lnTo>
                  <a:lnTo>
                    <a:pt x="241" y="1986"/>
                  </a:lnTo>
                  <a:lnTo>
                    <a:pt x="1984" y="245"/>
                  </a:lnTo>
                  <a:lnTo>
                    <a:pt x="2104" y="126"/>
                  </a:lnTo>
                  <a:lnTo>
                    <a:pt x="1996" y="19"/>
                  </a:lnTo>
                  <a:cubicBezTo>
                    <a:pt x="1990" y="13"/>
                    <a:pt x="1982" y="6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3">
              <a:extLst>
                <a:ext uri="{FF2B5EF4-FFF2-40B4-BE49-F238E27FC236}">
                  <a16:creationId xmlns:a16="http://schemas.microsoft.com/office/drawing/2014/main" id="{095DF662-1DCF-73D2-6269-60CCB6D6D00A}"/>
                </a:ext>
              </a:extLst>
            </p:cNvPr>
            <p:cNvSpPr/>
            <p:nvPr/>
          </p:nvSpPr>
          <p:spPr>
            <a:xfrm>
              <a:off x="6477221" y="5524693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8" y="109"/>
                  </a:lnTo>
                  <a:cubicBezTo>
                    <a:pt x="12" y="116"/>
                    <a:pt x="6" y="124"/>
                    <a:pt x="0" y="132"/>
                  </a:cubicBezTo>
                  <a:lnTo>
                    <a:pt x="2025" y="2157"/>
                  </a:lnTo>
                  <a:cubicBezTo>
                    <a:pt x="2035" y="2153"/>
                    <a:pt x="2042" y="2147"/>
                    <a:pt x="2049" y="2140"/>
                  </a:cubicBezTo>
                  <a:lnTo>
                    <a:pt x="2158" y="2030"/>
                  </a:lnTo>
                  <a:lnTo>
                    <a:pt x="2037" y="1909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3">
              <a:extLst>
                <a:ext uri="{FF2B5EF4-FFF2-40B4-BE49-F238E27FC236}">
                  <a16:creationId xmlns:a16="http://schemas.microsoft.com/office/drawing/2014/main" id="{B69CB2D0-5EB0-6EB3-C76B-FDF8BC39DAC7}"/>
                </a:ext>
              </a:extLst>
            </p:cNvPr>
            <p:cNvSpPr/>
            <p:nvPr/>
          </p:nvSpPr>
          <p:spPr>
            <a:xfrm>
              <a:off x="6521283" y="548102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133" y="1"/>
                  </a:moveTo>
                  <a:cubicBezTo>
                    <a:pt x="125" y="6"/>
                    <a:pt x="117" y="11"/>
                    <a:pt x="110" y="20"/>
                  </a:cubicBezTo>
                  <a:lnTo>
                    <a:pt x="1" y="128"/>
                  </a:lnTo>
                  <a:lnTo>
                    <a:pt x="122" y="250"/>
                  </a:lnTo>
                  <a:lnTo>
                    <a:pt x="1910" y="2038"/>
                  </a:lnTo>
                  <a:lnTo>
                    <a:pt x="2030" y="2157"/>
                  </a:lnTo>
                  <a:lnTo>
                    <a:pt x="2139" y="2049"/>
                  </a:lnTo>
                  <a:cubicBezTo>
                    <a:pt x="2146" y="2041"/>
                    <a:pt x="2152" y="2034"/>
                    <a:pt x="2157" y="2026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3">
              <a:extLst>
                <a:ext uri="{FF2B5EF4-FFF2-40B4-BE49-F238E27FC236}">
                  <a16:creationId xmlns:a16="http://schemas.microsoft.com/office/drawing/2014/main" id="{8CD48B8C-A7CF-3D6D-F913-A48C802CBAAA}"/>
                </a:ext>
              </a:extLst>
            </p:cNvPr>
            <p:cNvSpPr/>
            <p:nvPr/>
          </p:nvSpPr>
          <p:spPr>
            <a:xfrm>
              <a:off x="6490916" y="604989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3"/>
                    <a:pt x="133" y="2158"/>
                  </a:cubicBezTo>
                  <a:lnTo>
                    <a:pt x="2157" y="133"/>
                  </a:lnTo>
                  <a:cubicBezTo>
                    <a:pt x="2154" y="125"/>
                    <a:pt x="2147" y="117"/>
                    <a:pt x="2141" y="109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3">
              <a:extLst>
                <a:ext uri="{FF2B5EF4-FFF2-40B4-BE49-F238E27FC236}">
                  <a16:creationId xmlns:a16="http://schemas.microsoft.com/office/drawing/2014/main" id="{E1055CC8-22E8-75D6-B5EF-F08831B75CCB}"/>
                </a:ext>
              </a:extLst>
            </p:cNvPr>
            <p:cNvSpPr/>
            <p:nvPr/>
          </p:nvSpPr>
          <p:spPr>
            <a:xfrm>
              <a:off x="6447647" y="6006031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6" y="2033"/>
                    <a:pt x="11" y="2041"/>
                    <a:pt x="18" y="2048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8"/>
                  </a:lnTo>
                  <a:lnTo>
                    <a:pt x="2047" y="19"/>
                  </a:lnTo>
                  <a:cubicBezTo>
                    <a:pt x="2041" y="12"/>
                    <a:pt x="2033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3">
              <a:extLst>
                <a:ext uri="{FF2B5EF4-FFF2-40B4-BE49-F238E27FC236}">
                  <a16:creationId xmlns:a16="http://schemas.microsoft.com/office/drawing/2014/main" id="{C6C87F72-28C0-062F-D32E-FD2BEBFB2DB6}"/>
                </a:ext>
              </a:extLst>
            </p:cNvPr>
            <p:cNvSpPr/>
            <p:nvPr/>
          </p:nvSpPr>
          <p:spPr>
            <a:xfrm>
              <a:off x="6701901" y="6260693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09" y="2140"/>
                  </a:lnTo>
                  <a:cubicBezTo>
                    <a:pt x="117" y="2146"/>
                    <a:pt x="124" y="2152"/>
                    <a:pt x="133" y="2158"/>
                  </a:cubicBezTo>
                  <a:lnTo>
                    <a:pt x="2157" y="133"/>
                  </a:lnTo>
                  <a:cubicBezTo>
                    <a:pt x="2152" y="125"/>
                    <a:pt x="2147" y="117"/>
                    <a:pt x="2141" y="110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3">
              <a:extLst>
                <a:ext uri="{FF2B5EF4-FFF2-40B4-BE49-F238E27FC236}">
                  <a16:creationId xmlns:a16="http://schemas.microsoft.com/office/drawing/2014/main" id="{75CB782B-7758-B582-FA54-3F1399277A35}"/>
                </a:ext>
              </a:extLst>
            </p:cNvPr>
            <p:cNvSpPr/>
            <p:nvPr/>
          </p:nvSpPr>
          <p:spPr>
            <a:xfrm>
              <a:off x="6658235" y="621682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0" y="2025"/>
                  </a:lnTo>
                  <a:cubicBezTo>
                    <a:pt x="6" y="2034"/>
                    <a:pt x="11" y="2041"/>
                    <a:pt x="19" y="2049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9"/>
                  </a:lnTo>
                  <a:lnTo>
                    <a:pt x="2047" y="20"/>
                  </a:lnTo>
                  <a:cubicBezTo>
                    <a:pt x="2041" y="13"/>
                    <a:pt x="2034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3">
              <a:extLst>
                <a:ext uri="{FF2B5EF4-FFF2-40B4-BE49-F238E27FC236}">
                  <a16:creationId xmlns:a16="http://schemas.microsoft.com/office/drawing/2014/main" id="{D75B640C-3D69-1B87-0C3E-DF72C84FFDBE}"/>
                </a:ext>
              </a:extLst>
            </p:cNvPr>
            <p:cNvSpPr/>
            <p:nvPr/>
          </p:nvSpPr>
          <p:spPr>
            <a:xfrm>
              <a:off x="7175872" y="6228339"/>
              <a:ext cx="445389" cy="440846"/>
            </a:xfrm>
            <a:custGeom>
              <a:avLst/>
              <a:gdLst/>
              <a:ahLst/>
              <a:cxnLst/>
              <a:rect l="l" t="t" r="r" b="b"/>
              <a:pathLst>
                <a:path w="2244" h="2221" extrusionOk="0">
                  <a:moveTo>
                    <a:pt x="71" y="231"/>
                  </a:moveTo>
                  <a:cubicBezTo>
                    <a:pt x="70" y="233"/>
                    <a:pt x="69" y="236"/>
                    <a:pt x="69" y="238"/>
                  </a:cubicBezTo>
                  <a:cubicBezTo>
                    <a:pt x="70" y="236"/>
                    <a:pt x="70" y="234"/>
                    <a:pt x="71" y="232"/>
                  </a:cubicBezTo>
                  <a:lnTo>
                    <a:pt x="71" y="231"/>
                  </a:lnTo>
                  <a:close/>
                  <a:moveTo>
                    <a:pt x="160" y="1"/>
                  </a:moveTo>
                  <a:lnTo>
                    <a:pt x="127" y="34"/>
                  </a:lnTo>
                  <a:lnTo>
                    <a:pt x="187" y="95"/>
                  </a:lnTo>
                  <a:lnTo>
                    <a:pt x="156" y="125"/>
                  </a:lnTo>
                  <a:lnTo>
                    <a:pt x="96" y="64"/>
                  </a:lnTo>
                  <a:lnTo>
                    <a:pt x="64" y="97"/>
                  </a:lnTo>
                  <a:lnTo>
                    <a:pt x="124" y="158"/>
                  </a:lnTo>
                  <a:lnTo>
                    <a:pt x="107" y="175"/>
                  </a:lnTo>
                  <a:cubicBezTo>
                    <a:pt x="103" y="179"/>
                    <a:pt x="98" y="184"/>
                    <a:pt x="95" y="189"/>
                  </a:cubicBezTo>
                  <a:lnTo>
                    <a:pt x="33" y="127"/>
                  </a:lnTo>
                  <a:lnTo>
                    <a:pt x="0" y="160"/>
                  </a:lnTo>
                  <a:lnTo>
                    <a:pt x="71" y="231"/>
                  </a:lnTo>
                  <a:lnTo>
                    <a:pt x="71" y="231"/>
                  </a:lnTo>
                  <a:cubicBezTo>
                    <a:pt x="74" y="219"/>
                    <a:pt x="79" y="207"/>
                    <a:pt x="87" y="196"/>
                  </a:cubicBezTo>
                  <a:lnTo>
                    <a:pt x="2112" y="2221"/>
                  </a:lnTo>
                  <a:cubicBezTo>
                    <a:pt x="2120" y="2215"/>
                    <a:pt x="2127" y="2210"/>
                    <a:pt x="2134" y="2203"/>
                  </a:cubicBezTo>
                  <a:lnTo>
                    <a:pt x="2243" y="2093"/>
                  </a:lnTo>
                  <a:lnTo>
                    <a:pt x="2122" y="1972"/>
                  </a:lnTo>
                  <a:lnTo>
                    <a:pt x="335" y="184"/>
                  </a:lnTo>
                  <a:lnTo>
                    <a:pt x="340" y="18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3">
              <a:extLst>
                <a:ext uri="{FF2B5EF4-FFF2-40B4-BE49-F238E27FC236}">
                  <a16:creationId xmlns:a16="http://schemas.microsoft.com/office/drawing/2014/main" id="{14711333-B77A-92B1-690F-6455F4947DAB}"/>
                </a:ext>
              </a:extLst>
            </p:cNvPr>
            <p:cNvSpPr/>
            <p:nvPr/>
          </p:nvSpPr>
          <p:spPr>
            <a:xfrm>
              <a:off x="7225691" y="6178121"/>
              <a:ext cx="439633" cy="446999"/>
            </a:xfrm>
            <a:custGeom>
              <a:avLst/>
              <a:gdLst/>
              <a:ahLst/>
              <a:cxnLst/>
              <a:rect l="l" t="t" r="r" b="b"/>
              <a:pathLst>
                <a:path w="2215" h="2252" extrusionOk="0">
                  <a:moveTo>
                    <a:pt x="161" y="1"/>
                  </a:moveTo>
                  <a:lnTo>
                    <a:pt x="127" y="33"/>
                  </a:lnTo>
                  <a:lnTo>
                    <a:pt x="189" y="95"/>
                  </a:lnTo>
                  <a:cubicBezTo>
                    <a:pt x="182" y="101"/>
                    <a:pt x="174" y="106"/>
                    <a:pt x="168" y="112"/>
                  </a:cubicBezTo>
                  <a:lnTo>
                    <a:pt x="158" y="123"/>
                  </a:lnTo>
                  <a:lnTo>
                    <a:pt x="97" y="63"/>
                  </a:lnTo>
                  <a:lnTo>
                    <a:pt x="64" y="95"/>
                  </a:lnTo>
                  <a:lnTo>
                    <a:pt x="125" y="157"/>
                  </a:lnTo>
                  <a:lnTo>
                    <a:pt x="94" y="185"/>
                  </a:lnTo>
                  <a:lnTo>
                    <a:pt x="34" y="125"/>
                  </a:lnTo>
                  <a:lnTo>
                    <a:pt x="0" y="158"/>
                  </a:lnTo>
                  <a:lnTo>
                    <a:pt x="62" y="218"/>
                  </a:lnTo>
                  <a:lnTo>
                    <a:pt x="58" y="221"/>
                  </a:lnTo>
                  <a:lnTo>
                    <a:pt x="180" y="342"/>
                  </a:lnTo>
                  <a:lnTo>
                    <a:pt x="1967" y="2130"/>
                  </a:lnTo>
                  <a:lnTo>
                    <a:pt x="2088" y="2251"/>
                  </a:lnTo>
                  <a:lnTo>
                    <a:pt x="2189" y="2151"/>
                  </a:lnTo>
                  <a:lnTo>
                    <a:pt x="2198" y="2141"/>
                  </a:lnTo>
                  <a:cubicBezTo>
                    <a:pt x="2203" y="2136"/>
                    <a:pt x="2210" y="2129"/>
                    <a:pt x="2215" y="2120"/>
                  </a:cubicBezTo>
                  <a:lnTo>
                    <a:pt x="190" y="95"/>
                  </a:lnTo>
                  <a:cubicBezTo>
                    <a:pt x="204" y="86"/>
                    <a:pt x="219" y="82"/>
                    <a:pt x="232" y="78"/>
                  </a:cubicBezTo>
                  <a:cubicBezTo>
                    <a:pt x="235" y="78"/>
                    <a:pt x="235" y="77"/>
                    <a:pt x="236" y="77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3">
              <a:extLst>
                <a:ext uri="{FF2B5EF4-FFF2-40B4-BE49-F238E27FC236}">
                  <a16:creationId xmlns:a16="http://schemas.microsoft.com/office/drawing/2014/main" id="{A7F66E51-C73B-DF38-F284-512DCC314E7D}"/>
                </a:ext>
              </a:extLst>
            </p:cNvPr>
            <p:cNvSpPr/>
            <p:nvPr/>
          </p:nvSpPr>
          <p:spPr>
            <a:xfrm>
              <a:off x="8914760" y="4546139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409" y="0"/>
                  </a:moveTo>
                  <a:lnTo>
                    <a:pt x="58" y="350"/>
                  </a:lnTo>
                  <a:cubicBezTo>
                    <a:pt x="5" y="554"/>
                    <a:pt x="1" y="766"/>
                    <a:pt x="45" y="970"/>
                  </a:cubicBezTo>
                  <a:lnTo>
                    <a:pt x="712" y="30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3">
              <a:extLst>
                <a:ext uri="{FF2B5EF4-FFF2-40B4-BE49-F238E27FC236}">
                  <a16:creationId xmlns:a16="http://schemas.microsoft.com/office/drawing/2014/main" id="{942C0C0D-2E0F-DF12-8ECA-AE14BA7FC5EF}"/>
                </a:ext>
              </a:extLst>
            </p:cNvPr>
            <p:cNvSpPr/>
            <p:nvPr/>
          </p:nvSpPr>
          <p:spPr>
            <a:xfrm>
              <a:off x="9044567" y="4418709"/>
              <a:ext cx="192724" cy="138943"/>
            </a:xfrm>
            <a:custGeom>
              <a:avLst/>
              <a:gdLst/>
              <a:ahLst/>
              <a:cxnLst/>
              <a:rect l="l" t="t" r="r" b="b"/>
              <a:pathLst>
                <a:path w="971" h="700" extrusionOk="0">
                  <a:moveTo>
                    <a:pt x="688" y="1"/>
                  </a:moveTo>
                  <a:cubicBezTo>
                    <a:pt x="575" y="1"/>
                    <a:pt x="462" y="15"/>
                    <a:pt x="352" y="45"/>
                  </a:cubicBezTo>
                  <a:lnTo>
                    <a:pt x="1" y="395"/>
                  </a:lnTo>
                  <a:lnTo>
                    <a:pt x="304" y="699"/>
                  </a:lnTo>
                  <a:lnTo>
                    <a:pt x="971" y="31"/>
                  </a:lnTo>
                  <a:cubicBezTo>
                    <a:pt x="878" y="11"/>
                    <a:pt x="783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3">
              <a:extLst>
                <a:ext uri="{FF2B5EF4-FFF2-40B4-BE49-F238E27FC236}">
                  <a16:creationId xmlns:a16="http://schemas.microsoft.com/office/drawing/2014/main" id="{FE18227C-3D7A-6918-F380-829CED8798A8}"/>
                </a:ext>
              </a:extLst>
            </p:cNvPr>
            <p:cNvSpPr/>
            <p:nvPr/>
          </p:nvSpPr>
          <p:spPr>
            <a:xfrm>
              <a:off x="8637483" y="3365722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32" y="0"/>
                  </a:moveTo>
                  <a:cubicBezTo>
                    <a:pt x="125" y="6"/>
                    <a:pt x="116" y="11"/>
                    <a:pt x="110" y="18"/>
                  </a:cubicBezTo>
                  <a:lnTo>
                    <a:pt x="0" y="128"/>
                  </a:lnTo>
                  <a:lnTo>
                    <a:pt x="122" y="249"/>
                  </a:lnTo>
                  <a:lnTo>
                    <a:pt x="1909" y="2037"/>
                  </a:lnTo>
                  <a:lnTo>
                    <a:pt x="2029" y="2157"/>
                  </a:lnTo>
                  <a:lnTo>
                    <a:pt x="2139" y="2047"/>
                  </a:lnTo>
                  <a:cubicBezTo>
                    <a:pt x="2145" y="2041"/>
                    <a:pt x="2152" y="2034"/>
                    <a:pt x="2157" y="20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3">
              <a:extLst>
                <a:ext uri="{FF2B5EF4-FFF2-40B4-BE49-F238E27FC236}">
                  <a16:creationId xmlns:a16="http://schemas.microsoft.com/office/drawing/2014/main" id="{80CCDA9D-DB39-0777-45EE-A6D2948ADF18}"/>
                </a:ext>
              </a:extLst>
            </p:cNvPr>
            <p:cNvSpPr/>
            <p:nvPr/>
          </p:nvSpPr>
          <p:spPr>
            <a:xfrm>
              <a:off x="8663683" y="3340712"/>
              <a:ext cx="866762" cy="427150"/>
            </a:xfrm>
            <a:custGeom>
              <a:avLst/>
              <a:gdLst/>
              <a:ahLst/>
              <a:cxnLst/>
              <a:rect l="l" t="t" r="r" b="b"/>
              <a:pathLst>
                <a:path w="4367" h="2152" extrusionOk="0">
                  <a:moveTo>
                    <a:pt x="4276" y="1"/>
                  </a:moveTo>
                  <a:cubicBezTo>
                    <a:pt x="4272" y="1"/>
                    <a:pt x="4270" y="1"/>
                    <a:pt x="4267" y="2"/>
                  </a:cubicBezTo>
                  <a:lnTo>
                    <a:pt x="4248" y="6"/>
                  </a:lnTo>
                  <a:lnTo>
                    <a:pt x="4237" y="10"/>
                  </a:lnTo>
                  <a:cubicBezTo>
                    <a:pt x="4232" y="11"/>
                    <a:pt x="4229" y="12"/>
                    <a:pt x="4226" y="15"/>
                  </a:cubicBezTo>
                  <a:cubicBezTo>
                    <a:pt x="4223" y="16"/>
                    <a:pt x="4222" y="17"/>
                    <a:pt x="4219" y="18"/>
                  </a:cubicBezTo>
                  <a:cubicBezTo>
                    <a:pt x="4212" y="22"/>
                    <a:pt x="4206" y="25"/>
                    <a:pt x="4200" y="30"/>
                  </a:cubicBezTo>
                  <a:cubicBezTo>
                    <a:pt x="4192" y="34"/>
                    <a:pt x="4187" y="39"/>
                    <a:pt x="4181" y="44"/>
                  </a:cubicBezTo>
                  <a:lnTo>
                    <a:pt x="4074" y="152"/>
                  </a:lnTo>
                  <a:lnTo>
                    <a:pt x="3873" y="353"/>
                  </a:lnTo>
                  <a:lnTo>
                    <a:pt x="2755" y="1471"/>
                  </a:lnTo>
                  <a:cubicBezTo>
                    <a:pt x="2600" y="1349"/>
                    <a:pt x="2412" y="1288"/>
                    <a:pt x="2224" y="1288"/>
                  </a:cubicBezTo>
                  <a:cubicBezTo>
                    <a:pt x="2004" y="1288"/>
                    <a:pt x="1785" y="1371"/>
                    <a:pt x="1617" y="1538"/>
                  </a:cubicBezTo>
                  <a:lnTo>
                    <a:pt x="1596" y="1560"/>
                  </a:lnTo>
                  <a:lnTo>
                    <a:pt x="483" y="447"/>
                  </a:lnTo>
                  <a:lnTo>
                    <a:pt x="282" y="244"/>
                  </a:lnTo>
                  <a:lnTo>
                    <a:pt x="182" y="144"/>
                  </a:lnTo>
                  <a:cubicBezTo>
                    <a:pt x="174" y="138"/>
                    <a:pt x="167" y="132"/>
                    <a:pt x="158" y="126"/>
                  </a:cubicBezTo>
                  <a:cubicBezTo>
                    <a:pt x="153" y="123"/>
                    <a:pt x="148" y="120"/>
                    <a:pt x="143" y="117"/>
                  </a:cubicBezTo>
                  <a:cubicBezTo>
                    <a:pt x="142" y="116"/>
                    <a:pt x="139" y="115"/>
                    <a:pt x="137" y="115"/>
                  </a:cubicBezTo>
                  <a:cubicBezTo>
                    <a:pt x="129" y="111"/>
                    <a:pt x="121" y="107"/>
                    <a:pt x="111" y="105"/>
                  </a:cubicBezTo>
                  <a:cubicBezTo>
                    <a:pt x="106" y="104"/>
                    <a:pt x="100" y="102"/>
                    <a:pt x="97" y="102"/>
                  </a:cubicBezTo>
                  <a:lnTo>
                    <a:pt x="90" y="102"/>
                  </a:lnTo>
                  <a:cubicBezTo>
                    <a:pt x="87" y="102"/>
                    <a:pt x="84" y="102"/>
                    <a:pt x="81" y="102"/>
                  </a:cubicBezTo>
                  <a:cubicBezTo>
                    <a:pt x="74" y="102"/>
                    <a:pt x="66" y="103"/>
                    <a:pt x="58" y="104"/>
                  </a:cubicBezTo>
                  <a:cubicBezTo>
                    <a:pt x="55" y="104"/>
                    <a:pt x="51" y="105"/>
                    <a:pt x="47" y="106"/>
                  </a:cubicBezTo>
                  <a:cubicBezTo>
                    <a:pt x="46" y="106"/>
                    <a:pt x="45" y="107"/>
                    <a:pt x="42" y="107"/>
                  </a:cubicBezTo>
                  <a:cubicBezTo>
                    <a:pt x="37" y="109"/>
                    <a:pt x="32" y="111"/>
                    <a:pt x="27" y="113"/>
                  </a:cubicBezTo>
                  <a:cubicBezTo>
                    <a:pt x="26" y="113"/>
                    <a:pt x="26" y="115"/>
                    <a:pt x="25" y="115"/>
                  </a:cubicBezTo>
                  <a:cubicBezTo>
                    <a:pt x="19" y="117"/>
                    <a:pt x="14" y="118"/>
                    <a:pt x="9" y="122"/>
                  </a:cubicBezTo>
                  <a:lnTo>
                    <a:pt x="8" y="123"/>
                  </a:lnTo>
                  <a:cubicBezTo>
                    <a:pt x="5" y="125"/>
                    <a:pt x="2" y="126"/>
                    <a:pt x="0" y="127"/>
                  </a:cubicBezTo>
                  <a:lnTo>
                    <a:pt x="2025" y="2151"/>
                  </a:lnTo>
                  <a:cubicBezTo>
                    <a:pt x="2032" y="2142"/>
                    <a:pt x="2036" y="2131"/>
                    <a:pt x="2040" y="2121"/>
                  </a:cubicBezTo>
                  <a:lnTo>
                    <a:pt x="2044" y="2109"/>
                  </a:lnTo>
                  <a:cubicBezTo>
                    <a:pt x="2044" y="2108"/>
                    <a:pt x="2045" y="2105"/>
                    <a:pt x="2045" y="2104"/>
                  </a:cubicBezTo>
                  <a:cubicBezTo>
                    <a:pt x="2048" y="2089"/>
                    <a:pt x="2049" y="2075"/>
                    <a:pt x="2048" y="2060"/>
                  </a:cubicBezTo>
                  <a:cubicBezTo>
                    <a:pt x="2048" y="2057"/>
                    <a:pt x="2048" y="2055"/>
                    <a:pt x="2046" y="2052"/>
                  </a:cubicBezTo>
                  <a:cubicBezTo>
                    <a:pt x="2045" y="2038"/>
                    <a:pt x="2041" y="2024"/>
                    <a:pt x="2036" y="2010"/>
                  </a:cubicBezTo>
                  <a:cubicBezTo>
                    <a:pt x="2035" y="2009"/>
                    <a:pt x="2035" y="2007"/>
                    <a:pt x="2034" y="2005"/>
                  </a:cubicBezTo>
                  <a:cubicBezTo>
                    <a:pt x="2032" y="2001"/>
                    <a:pt x="2029" y="1998"/>
                    <a:pt x="2028" y="1994"/>
                  </a:cubicBezTo>
                  <a:cubicBezTo>
                    <a:pt x="2023" y="1983"/>
                    <a:pt x="2015" y="1975"/>
                    <a:pt x="2007" y="1967"/>
                  </a:cubicBezTo>
                  <a:lnTo>
                    <a:pt x="1903" y="1862"/>
                  </a:lnTo>
                  <a:lnTo>
                    <a:pt x="1924" y="1841"/>
                  </a:lnTo>
                  <a:cubicBezTo>
                    <a:pt x="2007" y="1758"/>
                    <a:pt x="2115" y="1717"/>
                    <a:pt x="2224" y="1717"/>
                  </a:cubicBezTo>
                  <a:cubicBezTo>
                    <a:pt x="2302" y="1717"/>
                    <a:pt x="2380" y="1738"/>
                    <a:pt x="2449" y="1780"/>
                  </a:cubicBezTo>
                  <a:lnTo>
                    <a:pt x="2361" y="1866"/>
                  </a:lnTo>
                  <a:cubicBezTo>
                    <a:pt x="2354" y="1875"/>
                    <a:pt x="2347" y="1882"/>
                    <a:pt x="2341" y="1892"/>
                  </a:cubicBezTo>
                  <a:cubicBezTo>
                    <a:pt x="2339" y="1896"/>
                    <a:pt x="2336" y="1901"/>
                    <a:pt x="2334" y="1904"/>
                  </a:cubicBezTo>
                  <a:cubicBezTo>
                    <a:pt x="2333" y="1906"/>
                    <a:pt x="2333" y="1908"/>
                    <a:pt x="2331" y="1910"/>
                  </a:cubicBezTo>
                  <a:cubicBezTo>
                    <a:pt x="2325" y="1923"/>
                    <a:pt x="2321" y="1938"/>
                    <a:pt x="2319" y="1952"/>
                  </a:cubicBezTo>
                  <a:lnTo>
                    <a:pt x="2319" y="1959"/>
                  </a:lnTo>
                  <a:cubicBezTo>
                    <a:pt x="2318" y="1973"/>
                    <a:pt x="2319" y="1988"/>
                    <a:pt x="2322" y="2002"/>
                  </a:cubicBezTo>
                  <a:cubicBezTo>
                    <a:pt x="2322" y="2003"/>
                    <a:pt x="2324" y="2005"/>
                    <a:pt x="2324" y="2008"/>
                  </a:cubicBezTo>
                  <a:cubicBezTo>
                    <a:pt x="2325" y="2013"/>
                    <a:pt x="2328" y="2019"/>
                    <a:pt x="2329" y="2025"/>
                  </a:cubicBezTo>
                  <a:cubicBezTo>
                    <a:pt x="2333" y="2034"/>
                    <a:pt x="2336" y="2041"/>
                    <a:pt x="2341" y="2050"/>
                  </a:cubicBezTo>
                  <a:lnTo>
                    <a:pt x="4366" y="25"/>
                  </a:lnTo>
                  <a:cubicBezTo>
                    <a:pt x="4364" y="23"/>
                    <a:pt x="4363" y="22"/>
                    <a:pt x="4360" y="21"/>
                  </a:cubicBezTo>
                  <a:cubicBezTo>
                    <a:pt x="4359" y="21"/>
                    <a:pt x="4359" y="20"/>
                    <a:pt x="4358" y="20"/>
                  </a:cubicBezTo>
                  <a:lnTo>
                    <a:pt x="4342" y="11"/>
                  </a:lnTo>
                  <a:cubicBezTo>
                    <a:pt x="4340" y="11"/>
                    <a:pt x="4340" y="11"/>
                    <a:pt x="4339" y="10"/>
                  </a:cubicBezTo>
                  <a:cubicBezTo>
                    <a:pt x="4334" y="7"/>
                    <a:pt x="4328" y="6"/>
                    <a:pt x="4323" y="5"/>
                  </a:cubicBezTo>
                  <a:cubicBezTo>
                    <a:pt x="4322" y="5"/>
                    <a:pt x="4319" y="4"/>
                    <a:pt x="4318" y="4"/>
                  </a:cubicBezTo>
                  <a:cubicBezTo>
                    <a:pt x="4309" y="2"/>
                    <a:pt x="4302" y="1"/>
                    <a:pt x="4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3">
              <a:extLst>
                <a:ext uri="{FF2B5EF4-FFF2-40B4-BE49-F238E27FC236}">
                  <a16:creationId xmlns:a16="http://schemas.microsoft.com/office/drawing/2014/main" id="{F1AC6C72-1BFA-69DA-EA9B-EF9AF60FF0F3}"/>
                </a:ext>
              </a:extLst>
            </p:cNvPr>
            <p:cNvSpPr/>
            <p:nvPr/>
          </p:nvSpPr>
          <p:spPr>
            <a:xfrm>
              <a:off x="8593619" y="3408992"/>
              <a:ext cx="428518" cy="428540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28" y="1"/>
                  </a:moveTo>
                  <a:lnTo>
                    <a:pt x="19" y="110"/>
                  </a:lnTo>
                  <a:cubicBezTo>
                    <a:pt x="12" y="117"/>
                    <a:pt x="5" y="125"/>
                    <a:pt x="0" y="132"/>
                  </a:cubicBezTo>
                  <a:lnTo>
                    <a:pt x="2025" y="2158"/>
                  </a:lnTo>
                  <a:cubicBezTo>
                    <a:pt x="2033" y="2154"/>
                    <a:pt x="2041" y="2148"/>
                    <a:pt x="2049" y="2140"/>
                  </a:cubicBezTo>
                  <a:lnTo>
                    <a:pt x="2159" y="2032"/>
                  </a:lnTo>
                  <a:lnTo>
                    <a:pt x="2036" y="1910"/>
                  </a:lnTo>
                  <a:lnTo>
                    <a:pt x="249" y="123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3">
              <a:extLst>
                <a:ext uri="{FF2B5EF4-FFF2-40B4-BE49-F238E27FC236}">
                  <a16:creationId xmlns:a16="http://schemas.microsoft.com/office/drawing/2014/main" id="{87026F4F-9B9C-ECFC-61AB-A984F2FCB4C2}"/>
                </a:ext>
              </a:extLst>
            </p:cNvPr>
            <p:cNvSpPr/>
            <p:nvPr/>
          </p:nvSpPr>
          <p:spPr>
            <a:xfrm>
              <a:off x="9353403" y="4081872"/>
              <a:ext cx="428518" cy="428143"/>
            </a:xfrm>
            <a:custGeom>
              <a:avLst/>
              <a:gdLst/>
              <a:ahLst/>
              <a:cxnLst/>
              <a:rect l="l" t="t" r="r" b="b"/>
              <a:pathLst>
                <a:path w="2159" h="2157" extrusionOk="0">
                  <a:moveTo>
                    <a:pt x="134" y="0"/>
                  </a:moveTo>
                  <a:cubicBezTo>
                    <a:pt x="125" y="4"/>
                    <a:pt x="116" y="10"/>
                    <a:pt x="110" y="18"/>
                  </a:cubicBezTo>
                  <a:lnTo>
                    <a:pt x="0" y="127"/>
                  </a:lnTo>
                  <a:lnTo>
                    <a:pt x="121" y="248"/>
                  </a:lnTo>
                  <a:lnTo>
                    <a:pt x="1909" y="2035"/>
                  </a:lnTo>
                  <a:lnTo>
                    <a:pt x="2030" y="2157"/>
                  </a:lnTo>
                  <a:lnTo>
                    <a:pt x="2140" y="2048"/>
                  </a:lnTo>
                  <a:cubicBezTo>
                    <a:pt x="2146" y="2041"/>
                    <a:pt x="2154" y="2033"/>
                    <a:pt x="2159" y="2025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3">
              <a:extLst>
                <a:ext uri="{FF2B5EF4-FFF2-40B4-BE49-F238E27FC236}">
                  <a16:creationId xmlns:a16="http://schemas.microsoft.com/office/drawing/2014/main" id="{D34C214B-3F4B-726C-7C1D-D237E87012CF}"/>
                </a:ext>
              </a:extLst>
            </p:cNvPr>
            <p:cNvSpPr/>
            <p:nvPr/>
          </p:nvSpPr>
          <p:spPr>
            <a:xfrm>
              <a:off x="9309737" y="4125341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9" y="110"/>
                  </a:lnTo>
                  <a:cubicBezTo>
                    <a:pt x="12" y="116"/>
                    <a:pt x="6" y="124"/>
                    <a:pt x="1" y="132"/>
                  </a:cubicBezTo>
                  <a:lnTo>
                    <a:pt x="2026" y="2157"/>
                  </a:lnTo>
                  <a:cubicBezTo>
                    <a:pt x="2033" y="2152"/>
                    <a:pt x="2041" y="2145"/>
                    <a:pt x="2048" y="2138"/>
                  </a:cubicBezTo>
                  <a:lnTo>
                    <a:pt x="2157" y="2029"/>
                  </a:lnTo>
                  <a:lnTo>
                    <a:pt x="2036" y="1908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3">
              <a:extLst>
                <a:ext uri="{FF2B5EF4-FFF2-40B4-BE49-F238E27FC236}">
                  <a16:creationId xmlns:a16="http://schemas.microsoft.com/office/drawing/2014/main" id="{F68AC4A7-FC65-0F10-36BB-11B92A467BD0}"/>
                </a:ext>
              </a:extLst>
            </p:cNvPr>
            <p:cNvSpPr/>
            <p:nvPr/>
          </p:nvSpPr>
          <p:spPr>
            <a:xfrm>
              <a:off x="9236696" y="4151542"/>
              <a:ext cx="475360" cy="406508"/>
            </a:xfrm>
            <a:custGeom>
              <a:avLst/>
              <a:gdLst/>
              <a:ahLst/>
              <a:cxnLst/>
              <a:rect l="l" t="t" r="r" b="b"/>
              <a:pathLst>
                <a:path w="2395" h="2048" extrusionOk="0">
                  <a:moveTo>
                    <a:pt x="369" y="0"/>
                  </a:moveTo>
                  <a:cubicBezTo>
                    <a:pt x="363" y="8"/>
                    <a:pt x="359" y="16"/>
                    <a:pt x="355" y="26"/>
                  </a:cubicBezTo>
                  <a:lnTo>
                    <a:pt x="355" y="27"/>
                  </a:lnTo>
                  <a:cubicBezTo>
                    <a:pt x="352" y="32"/>
                    <a:pt x="351" y="37"/>
                    <a:pt x="350" y="43"/>
                  </a:cubicBezTo>
                  <a:cubicBezTo>
                    <a:pt x="350" y="45"/>
                    <a:pt x="349" y="47"/>
                    <a:pt x="349" y="49"/>
                  </a:cubicBezTo>
                  <a:cubicBezTo>
                    <a:pt x="344" y="63"/>
                    <a:pt x="344" y="78"/>
                    <a:pt x="346" y="92"/>
                  </a:cubicBezTo>
                  <a:cubicBezTo>
                    <a:pt x="346" y="95"/>
                    <a:pt x="346" y="96"/>
                    <a:pt x="348" y="98"/>
                  </a:cubicBezTo>
                  <a:cubicBezTo>
                    <a:pt x="349" y="113"/>
                    <a:pt x="352" y="128"/>
                    <a:pt x="359" y="142"/>
                  </a:cubicBezTo>
                  <a:cubicBezTo>
                    <a:pt x="360" y="143"/>
                    <a:pt x="360" y="145"/>
                    <a:pt x="361" y="146"/>
                  </a:cubicBezTo>
                  <a:cubicBezTo>
                    <a:pt x="366" y="153"/>
                    <a:pt x="369" y="159"/>
                    <a:pt x="374" y="166"/>
                  </a:cubicBezTo>
                  <a:cubicBezTo>
                    <a:pt x="377" y="172"/>
                    <a:pt x="382" y="179"/>
                    <a:pt x="388" y="185"/>
                  </a:cubicBezTo>
                  <a:lnTo>
                    <a:pt x="490" y="286"/>
                  </a:lnTo>
                  <a:lnTo>
                    <a:pt x="1" y="775"/>
                  </a:lnTo>
                  <a:cubicBezTo>
                    <a:pt x="163" y="799"/>
                    <a:pt x="322" y="843"/>
                    <a:pt x="475" y="907"/>
                  </a:cubicBezTo>
                  <a:lnTo>
                    <a:pt x="793" y="590"/>
                  </a:lnTo>
                  <a:lnTo>
                    <a:pt x="1905" y="1701"/>
                  </a:lnTo>
                  <a:lnTo>
                    <a:pt x="2109" y="1905"/>
                  </a:lnTo>
                  <a:lnTo>
                    <a:pt x="2210" y="2006"/>
                  </a:lnTo>
                  <a:cubicBezTo>
                    <a:pt x="2222" y="2018"/>
                    <a:pt x="2235" y="2026"/>
                    <a:pt x="2248" y="2032"/>
                  </a:cubicBezTo>
                  <a:cubicBezTo>
                    <a:pt x="2251" y="2034"/>
                    <a:pt x="2252" y="2036"/>
                    <a:pt x="2254" y="2036"/>
                  </a:cubicBezTo>
                  <a:cubicBezTo>
                    <a:pt x="2268" y="2041"/>
                    <a:pt x="2283" y="2045"/>
                    <a:pt x="2295" y="2046"/>
                  </a:cubicBezTo>
                  <a:cubicBezTo>
                    <a:pt x="2299" y="2046"/>
                    <a:pt x="2301" y="2046"/>
                    <a:pt x="2304" y="2047"/>
                  </a:cubicBezTo>
                  <a:cubicBezTo>
                    <a:pt x="2307" y="2047"/>
                    <a:pt x="2311" y="2048"/>
                    <a:pt x="2314" y="2048"/>
                  </a:cubicBezTo>
                  <a:cubicBezTo>
                    <a:pt x="2325" y="2048"/>
                    <a:pt x="2336" y="2046"/>
                    <a:pt x="2346" y="2044"/>
                  </a:cubicBezTo>
                  <a:cubicBezTo>
                    <a:pt x="2348" y="2044"/>
                    <a:pt x="2349" y="2043"/>
                    <a:pt x="2352" y="2043"/>
                  </a:cubicBezTo>
                  <a:cubicBezTo>
                    <a:pt x="2367" y="2040"/>
                    <a:pt x="2381" y="2033"/>
                    <a:pt x="2395" y="2025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3">
              <a:extLst>
                <a:ext uri="{FF2B5EF4-FFF2-40B4-BE49-F238E27FC236}">
                  <a16:creationId xmlns:a16="http://schemas.microsoft.com/office/drawing/2014/main" id="{BCAD5EFB-F193-733B-0DBB-3D76C969A73D}"/>
                </a:ext>
              </a:extLst>
            </p:cNvPr>
            <p:cNvSpPr/>
            <p:nvPr/>
          </p:nvSpPr>
          <p:spPr>
            <a:xfrm>
              <a:off x="9339707" y="3556470"/>
              <a:ext cx="428320" cy="428540"/>
            </a:xfrm>
            <a:custGeom>
              <a:avLst/>
              <a:gdLst/>
              <a:ahLst/>
              <a:cxnLst/>
              <a:rect l="l" t="t" r="r" b="b"/>
              <a:pathLst>
                <a:path w="2158" h="2159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1" y="2041"/>
                    <a:pt x="18" y="2049"/>
                  </a:cubicBezTo>
                  <a:lnTo>
                    <a:pt x="127" y="2159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9" y="19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3">
              <a:extLst>
                <a:ext uri="{FF2B5EF4-FFF2-40B4-BE49-F238E27FC236}">
                  <a16:creationId xmlns:a16="http://schemas.microsoft.com/office/drawing/2014/main" id="{76501634-EA2E-AD33-EE61-727479BE8B25}"/>
                </a:ext>
              </a:extLst>
            </p:cNvPr>
            <p:cNvSpPr/>
            <p:nvPr/>
          </p:nvSpPr>
          <p:spPr>
            <a:xfrm>
              <a:off x="9380197" y="3627331"/>
              <a:ext cx="435862" cy="856881"/>
            </a:xfrm>
            <a:custGeom>
              <a:avLst/>
              <a:gdLst/>
              <a:ahLst/>
              <a:cxnLst/>
              <a:rect l="l" t="t" r="r" b="b"/>
              <a:pathLst>
                <a:path w="2196" h="4317" extrusionOk="0">
                  <a:moveTo>
                    <a:pt x="2171" y="1"/>
                  </a:moveTo>
                  <a:lnTo>
                    <a:pt x="149" y="2021"/>
                  </a:lnTo>
                  <a:cubicBezTo>
                    <a:pt x="162" y="2031"/>
                    <a:pt x="176" y="2036"/>
                    <a:pt x="191" y="2040"/>
                  </a:cubicBezTo>
                  <a:cubicBezTo>
                    <a:pt x="192" y="2040"/>
                    <a:pt x="194" y="2041"/>
                    <a:pt x="196" y="2041"/>
                  </a:cubicBezTo>
                  <a:cubicBezTo>
                    <a:pt x="206" y="2044"/>
                    <a:pt x="216" y="2045"/>
                    <a:pt x="225" y="2045"/>
                  </a:cubicBezTo>
                  <a:cubicBezTo>
                    <a:pt x="230" y="2045"/>
                    <a:pt x="235" y="2045"/>
                    <a:pt x="239" y="2044"/>
                  </a:cubicBezTo>
                  <a:lnTo>
                    <a:pt x="247" y="2044"/>
                  </a:lnTo>
                  <a:cubicBezTo>
                    <a:pt x="261" y="2042"/>
                    <a:pt x="275" y="2039"/>
                    <a:pt x="289" y="2032"/>
                  </a:cubicBezTo>
                  <a:cubicBezTo>
                    <a:pt x="290" y="2031"/>
                    <a:pt x="291" y="2031"/>
                    <a:pt x="294" y="2030"/>
                  </a:cubicBezTo>
                  <a:cubicBezTo>
                    <a:pt x="300" y="2026"/>
                    <a:pt x="303" y="2024"/>
                    <a:pt x="308" y="2021"/>
                  </a:cubicBezTo>
                  <a:cubicBezTo>
                    <a:pt x="318" y="2016"/>
                    <a:pt x="326" y="2010"/>
                    <a:pt x="333" y="2003"/>
                  </a:cubicBezTo>
                  <a:lnTo>
                    <a:pt x="402" y="1935"/>
                  </a:lnTo>
                  <a:lnTo>
                    <a:pt x="402" y="1935"/>
                  </a:lnTo>
                  <a:cubicBezTo>
                    <a:pt x="459" y="2088"/>
                    <a:pt x="427" y="2267"/>
                    <a:pt x="305" y="2389"/>
                  </a:cubicBezTo>
                  <a:lnTo>
                    <a:pt x="284" y="2410"/>
                  </a:lnTo>
                  <a:lnTo>
                    <a:pt x="181" y="2309"/>
                  </a:lnTo>
                  <a:cubicBezTo>
                    <a:pt x="170" y="2297"/>
                    <a:pt x="157" y="2289"/>
                    <a:pt x="144" y="2283"/>
                  </a:cubicBezTo>
                  <a:cubicBezTo>
                    <a:pt x="141" y="2282"/>
                    <a:pt x="139" y="2279"/>
                    <a:pt x="138" y="2279"/>
                  </a:cubicBezTo>
                  <a:cubicBezTo>
                    <a:pt x="131" y="2276"/>
                    <a:pt x="122" y="2274"/>
                    <a:pt x="115" y="2272"/>
                  </a:cubicBezTo>
                  <a:cubicBezTo>
                    <a:pt x="108" y="2270"/>
                    <a:pt x="102" y="2269"/>
                    <a:pt x="96" y="2268"/>
                  </a:cubicBezTo>
                  <a:cubicBezTo>
                    <a:pt x="94" y="2268"/>
                    <a:pt x="92" y="2268"/>
                    <a:pt x="90" y="2267"/>
                  </a:cubicBezTo>
                  <a:cubicBezTo>
                    <a:pt x="87" y="2266"/>
                    <a:pt x="84" y="2266"/>
                    <a:pt x="81" y="2266"/>
                  </a:cubicBezTo>
                  <a:cubicBezTo>
                    <a:pt x="74" y="2266"/>
                    <a:pt x="67" y="2267"/>
                    <a:pt x="60" y="2268"/>
                  </a:cubicBezTo>
                  <a:cubicBezTo>
                    <a:pt x="55" y="2268"/>
                    <a:pt x="52" y="2269"/>
                    <a:pt x="46" y="2271"/>
                  </a:cubicBezTo>
                  <a:cubicBezTo>
                    <a:pt x="44" y="2271"/>
                    <a:pt x="43" y="2272"/>
                    <a:pt x="42" y="2272"/>
                  </a:cubicBezTo>
                  <a:cubicBezTo>
                    <a:pt x="37" y="2273"/>
                    <a:pt x="32" y="2274"/>
                    <a:pt x="26" y="2277"/>
                  </a:cubicBezTo>
                  <a:cubicBezTo>
                    <a:pt x="25" y="2277"/>
                    <a:pt x="25" y="2278"/>
                    <a:pt x="23" y="2278"/>
                  </a:cubicBezTo>
                  <a:cubicBezTo>
                    <a:pt x="18" y="2282"/>
                    <a:pt x="13" y="2283"/>
                    <a:pt x="7" y="2287"/>
                  </a:cubicBezTo>
                  <a:lnTo>
                    <a:pt x="6" y="2288"/>
                  </a:lnTo>
                  <a:cubicBezTo>
                    <a:pt x="3" y="2289"/>
                    <a:pt x="1" y="2290"/>
                    <a:pt x="0" y="2292"/>
                  </a:cubicBezTo>
                  <a:lnTo>
                    <a:pt x="2025" y="4317"/>
                  </a:lnTo>
                  <a:cubicBezTo>
                    <a:pt x="2032" y="4303"/>
                    <a:pt x="2040" y="4288"/>
                    <a:pt x="2043" y="4275"/>
                  </a:cubicBezTo>
                  <a:cubicBezTo>
                    <a:pt x="2043" y="4272"/>
                    <a:pt x="2045" y="4271"/>
                    <a:pt x="2045" y="4267"/>
                  </a:cubicBezTo>
                  <a:cubicBezTo>
                    <a:pt x="2047" y="4254"/>
                    <a:pt x="2048" y="4239"/>
                    <a:pt x="2047" y="4225"/>
                  </a:cubicBezTo>
                  <a:cubicBezTo>
                    <a:pt x="2047" y="4223"/>
                    <a:pt x="2047" y="4220"/>
                    <a:pt x="2046" y="4218"/>
                  </a:cubicBezTo>
                  <a:cubicBezTo>
                    <a:pt x="2045" y="4203"/>
                    <a:pt x="2041" y="4189"/>
                    <a:pt x="2034" y="4176"/>
                  </a:cubicBezTo>
                  <a:cubicBezTo>
                    <a:pt x="2032" y="4174"/>
                    <a:pt x="2032" y="4171"/>
                    <a:pt x="2031" y="4170"/>
                  </a:cubicBezTo>
                  <a:cubicBezTo>
                    <a:pt x="2025" y="4157"/>
                    <a:pt x="2015" y="4144"/>
                    <a:pt x="2005" y="4131"/>
                  </a:cubicBezTo>
                  <a:lnTo>
                    <a:pt x="1903" y="4029"/>
                  </a:lnTo>
                  <a:lnTo>
                    <a:pt x="1699" y="3827"/>
                  </a:lnTo>
                  <a:lnTo>
                    <a:pt x="586" y="2714"/>
                  </a:lnTo>
                  <a:lnTo>
                    <a:pt x="608" y="2693"/>
                  </a:lnTo>
                  <a:cubicBezTo>
                    <a:pt x="899" y="2401"/>
                    <a:pt x="938" y="1949"/>
                    <a:pt x="719" y="1617"/>
                  </a:cubicBezTo>
                  <a:lnTo>
                    <a:pt x="1846" y="491"/>
                  </a:lnTo>
                  <a:lnTo>
                    <a:pt x="2047" y="290"/>
                  </a:lnTo>
                  <a:lnTo>
                    <a:pt x="2154" y="183"/>
                  </a:lnTo>
                  <a:cubicBezTo>
                    <a:pt x="2158" y="179"/>
                    <a:pt x="2162" y="175"/>
                    <a:pt x="2164" y="169"/>
                  </a:cubicBezTo>
                  <a:cubicBezTo>
                    <a:pt x="2171" y="162"/>
                    <a:pt x="2177" y="152"/>
                    <a:pt x="2180" y="144"/>
                  </a:cubicBezTo>
                  <a:cubicBezTo>
                    <a:pt x="2182" y="142"/>
                    <a:pt x="2183" y="141"/>
                    <a:pt x="2183" y="139"/>
                  </a:cubicBezTo>
                  <a:cubicBezTo>
                    <a:pt x="2188" y="126"/>
                    <a:pt x="2193" y="111"/>
                    <a:pt x="2194" y="99"/>
                  </a:cubicBezTo>
                  <a:cubicBezTo>
                    <a:pt x="2194" y="95"/>
                    <a:pt x="2194" y="93"/>
                    <a:pt x="2195" y="90"/>
                  </a:cubicBezTo>
                  <a:cubicBezTo>
                    <a:pt x="2196" y="80"/>
                    <a:pt x="2195" y="69"/>
                    <a:pt x="2194" y="59"/>
                  </a:cubicBezTo>
                  <a:cubicBezTo>
                    <a:pt x="2194" y="54"/>
                    <a:pt x="2193" y="52"/>
                    <a:pt x="2190" y="48"/>
                  </a:cubicBezTo>
                  <a:cubicBezTo>
                    <a:pt x="2190" y="46"/>
                    <a:pt x="2189" y="44"/>
                    <a:pt x="2189" y="43"/>
                  </a:cubicBezTo>
                  <a:cubicBezTo>
                    <a:pt x="2188" y="37"/>
                    <a:pt x="2185" y="31"/>
                    <a:pt x="2184" y="26"/>
                  </a:cubicBezTo>
                  <a:cubicBezTo>
                    <a:pt x="2180" y="17"/>
                    <a:pt x="2177" y="9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3">
              <a:extLst>
                <a:ext uri="{FF2B5EF4-FFF2-40B4-BE49-F238E27FC236}">
                  <a16:creationId xmlns:a16="http://schemas.microsoft.com/office/drawing/2014/main" id="{0FF047F6-C9F1-2BEB-B63D-DB961388DC09}"/>
                </a:ext>
              </a:extLst>
            </p:cNvPr>
            <p:cNvSpPr/>
            <p:nvPr/>
          </p:nvSpPr>
          <p:spPr>
            <a:xfrm>
              <a:off x="9129119" y="3345674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0" y="2042"/>
                    <a:pt x="18" y="2048"/>
                  </a:cubicBezTo>
                  <a:lnTo>
                    <a:pt x="127" y="2158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8" y="18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3">
              <a:extLst>
                <a:ext uri="{FF2B5EF4-FFF2-40B4-BE49-F238E27FC236}">
                  <a16:creationId xmlns:a16="http://schemas.microsoft.com/office/drawing/2014/main" id="{90EE6CD7-584D-F25F-6A9A-8B42E2FBB88C}"/>
                </a:ext>
              </a:extLst>
            </p:cNvPr>
            <p:cNvSpPr/>
            <p:nvPr/>
          </p:nvSpPr>
          <p:spPr>
            <a:xfrm>
              <a:off x="9198786" y="3415344"/>
              <a:ext cx="542644" cy="543069"/>
            </a:xfrm>
            <a:custGeom>
              <a:avLst/>
              <a:gdLst/>
              <a:ahLst/>
              <a:cxnLst/>
              <a:rect l="l" t="t" r="r" b="b"/>
              <a:pathLst>
                <a:path w="2734" h="2736" extrusionOk="0">
                  <a:moveTo>
                    <a:pt x="2023" y="0"/>
                  </a:moveTo>
                  <a:lnTo>
                    <a:pt x="1" y="2027"/>
                  </a:lnTo>
                  <a:cubicBezTo>
                    <a:pt x="13" y="2037"/>
                    <a:pt x="28" y="2042"/>
                    <a:pt x="43" y="2045"/>
                  </a:cubicBezTo>
                  <a:cubicBezTo>
                    <a:pt x="44" y="2045"/>
                    <a:pt x="46" y="2047"/>
                    <a:pt x="48" y="2047"/>
                  </a:cubicBezTo>
                  <a:cubicBezTo>
                    <a:pt x="57" y="2049"/>
                    <a:pt x="66" y="2050"/>
                    <a:pt x="75" y="2050"/>
                  </a:cubicBezTo>
                  <a:cubicBezTo>
                    <a:pt x="81" y="2050"/>
                    <a:pt x="86" y="2050"/>
                    <a:pt x="92" y="2049"/>
                  </a:cubicBezTo>
                  <a:lnTo>
                    <a:pt x="98" y="2049"/>
                  </a:lnTo>
                  <a:cubicBezTo>
                    <a:pt x="103" y="2049"/>
                    <a:pt x="108" y="2048"/>
                    <a:pt x="113" y="2047"/>
                  </a:cubicBezTo>
                  <a:cubicBezTo>
                    <a:pt x="122" y="2044"/>
                    <a:pt x="131" y="2042"/>
                    <a:pt x="139" y="2038"/>
                  </a:cubicBezTo>
                  <a:cubicBezTo>
                    <a:pt x="140" y="2036"/>
                    <a:pt x="143" y="2036"/>
                    <a:pt x="144" y="2035"/>
                  </a:cubicBezTo>
                  <a:cubicBezTo>
                    <a:pt x="157" y="2028"/>
                    <a:pt x="171" y="2019"/>
                    <a:pt x="182" y="2008"/>
                  </a:cubicBezTo>
                  <a:lnTo>
                    <a:pt x="279" y="1911"/>
                  </a:lnTo>
                  <a:lnTo>
                    <a:pt x="824" y="2455"/>
                  </a:lnTo>
                  <a:lnTo>
                    <a:pt x="726" y="2552"/>
                  </a:lnTo>
                  <a:cubicBezTo>
                    <a:pt x="715" y="2565"/>
                    <a:pt x="706" y="2578"/>
                    <a:pt x="700" y="2591"/>
                  </a:cubicBezTo>
                  <a:cubicBezTo>
                    <a:pt x="699" y="2592"/>
                    <a:pt x="698" y="2595"/>
                    <a:pt x="698" y="2597"/>
                  </a:cubicBezTo>
                  <a:cubicBezTo>
                    <a:pt x="694" y="2605"/>
                    <a:pt x="691" y="2615"/>
                    <a:pt x="688" y="2624"/>
                  </a:cubicBezTo>
                  <a:cubicBezTo>
                    <a:pt x="687" y="2629"/>
                    <a:pt x="687" y="2634"/>
                    <a:pt x="685" y="2639"/>
                  </a:cubicBezTo>
                  <a:lnTo>
                    <a:pt x="685" y="2645"/>
                  </a:lnTo>
                  <a:cubicBezTo>
                    <a:pt x="684" y="2660"/>
                    <a:pt x="685" y="2674"/>
                    <a:pt x="688" y="2688"/>
                  </a:cubicBezTo>
                  <a:cubicBezTo>
                    <a:pt x="688" y="2689"/>
                    <a:pt x="689" y="2693"/>
                    <a:pt x="689" y="2694"/>
                  </a:cubicBezTo>
                  <a:cubicBezTo>
                    <a:pt x="694" y="2708"/>
                    <a:pt x="699" y="2723"/>
                    <a:pt x="708" y="2736"/>
                  </a:cubicBezTo>
                  <a:lnTo>
                    <a:pt x="2733" y="711"/>
                  </a:lnTo>
                  <a:lnTo>
                    <a:pt x="2725" y="707"/>
                  </a:lnTo>
                  <a:lnTo>
                    <a:pt x="2724" y="707"/>
                  </a:lnTo>
                  <a:lnTo>
                    <a:pt x="2708" y="699"/>
                  </a:lnTo>
                  <a:cubicBezTo>
                    <a:pt x="2708" y="699"/>
                    <a:pt x="2707" y="699"/>
                    <a:pt x="2707" y="698"/>
                  </a:cubicBezTo>
                  <a:cubicBezTo>
                    <a:pt x="2702" y="695"/>
                    <a:pt x="2696" y="694"/>
                    <a:pt x="2691" y="693"/>
                  </a:cubicBezTo>
                  <a:cubicBezTo>
                    <a:pt x="2689" y="693"/>
                    <a:pt x="2687" y="691"/>
                    <a:pt x="2686" y="691"/>
                  </a:cubicBezTo>
                  <a:cubicBezTo>
                    <a:pt x="2678" y="690"/>
                    <a:pt x="2671" y="689"/>
                    <a:pt x="2665" y="689"/>
                  </a:cubicBezTo>
                  <a:lnTo>
                    <a:pt x="2644" y="689"/>
                  </a:lnTo>
                  <a:cubicBezTo>
                    <a:pt x="2640" y="689"/>
                    <a:pt x="2638" y="689"/>
                    <a:pt x="2635" y="690"/>
                  </a:cubicBezTo>
                  <a:cubicBezTo>
                    <a:pt x="2620" y="691"/>
                    <a:pt x="2608" y="695"/>
                    <a:pt x="2594" y="701"/>
                  </a:cubicBezTo>
                  <a:cubicBezTo>
                    <a:pt x="2592" y="702"/>
                    <a:pt x="2591" y="704"/>
                    <a:pt x="2589" y="704"/>
                  </a:cubicBezTo>
                  <a:cubicBezTo>
                    <a:pt x="2576" y="710"/>
                    <a:pt x="2562" y="719"/>
                    <a:pt x="2551" y="730"/>
                  </a:cubicBezTo>
                  <a:lnTo>
                    <a:pt x="2444" y="837"/>
                  </a:lnTo>
                  <a:lnTo>
                    <a:pt x="2243" y="1038"/>
                  </a:lnTo>
                  <a:lnTo>
                    <a:pt x="1130" y="2151"/>
                  </a:lnTo>
                  <a:lnTo>
                    <a:pt x="585" y="1606"/>
                  </a:lnTo>
                  <a:lnTo>
                    <a:pt x="1698" y="494"/>
                  </a:lnTo>
                  <a:lnTo>
                    <a:pt x="1900" y="292"/>
                  </a:lnTo>
                  <a:lnTo>
                    <a:pt x="2007" y="185"/>
                  </a:lnTo>
                  <a:cubicBezTo>
                    <a:pt x="2018" y="173"/>
                    <a:pt x="2027" y="161"/>
                    <a:pt x="2033" y="147"/>
                  </a:cubicBezTo>
                  <a:cubicBezTo>
                    <a:pt x="2034" y="146"/>
                    <a:pt x="2035" y="143"/>
                    <a:pt x="2035" y="142"/>
                  </a:cubicBezTo>
                  <a:cubicBezTo>
                    <a:pt x="2040" y="129"/>
                    <a:pt x="2045" y="114"/>
                    <a:pt x="2046" y="99"/>
                  </a:cubicBezTo>
                  <a:cubicBezTo>
                    <a:pt x="2046" y="97"/>
                    <a:pt x="2046" y="94"/>
                    <a:pt x="2048" y="92"/>
                  </a:cubicBezTo>
                  <a:cubicBezTo>
                    <a:pt x="2048" y="83"/>
                    <a:pt x="2048" y="73"/>
                    <a:pt x="2046" y="64"/>
                  </a:cubicBezTo>
                  <a:cubicBezTo>
                    <a:pt x="2046" y="58"/>
                    <a:pt x="2045" y="53"/>
                    <a:pt x="2044" y="50"/>
                  </a:cubicBezTo>
                  <a:cubicBezTo>
                    <a:pt x="2044" y="48"/>
                    <a:pt x="2042" y="46"/>
                    <a:pt x="2042" y="45"/>
                  </a:cubicBezTo>
                  <a:cubicBezTo>
                    <a:pt x="2040" y="39"/>
                    <a:pt x="2038" y="32"/>
                    <a:pt x="2037" y="27"/>
                  </a:cubicBezTo>
                  <a:lnTo>
                    <a:pt x="2037" y="26"/>
                  </a:lnTo>
                  <a:cubicBezTo>
                    <a:pt x="2033" y="18"/>
                    <a:pt x="2029" y="9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3">
              <a:extLst>
                <a:ext uri="{FF2B5EF4-FFF2-40B4-BE49-F238E27FC236}">
                  <a16:creationId xmlns:a16="http://schemas.microsoft.com/office/drawing/2014/main" id="{B740DE8D-CFA1-39F5-D666-3482ADCF65CD}"/>
                </a:ext>
              </a:extLst>
            </p:cNvPr>
            <p:cNvSpPr/>
            <p:nvPr/>
          </p:nvSpPr>
          <p:spPr>
            <a:xfrm>
              <a:off x="9127730" y="4634070"/>
              <a:ext cx="106385" cy="97260"/>
            </a:xfrm>
            <a:custGeom>
              <a:avLst/>
              <a:gdLst/>
              <a:ahLst/>
              <a:cxnLst/>
              <a:rect l="l" t="t" r="r" b="b"/>
              <a:pathLst>
                <a:path w="536" h="490" extrusionOk="0">
                  <a:moveTo>
                    <a:pt x="269" y="0"/>
                  </a:moveTo>
                  <a:cubicBezTo>
                    <a:pt x="207" y="0"/>
                    <a:pt x="144" y="24"/>
                    <a:pt x="96" y="73"/>
                  </a:cubicBezTo>
                  <a:cubicBezTo>
                    <a:pt x="0" y="169"/>
                    <a:pt x="0" y="323"/>
                    <a:pt x="96" y="418"/>
                  </a:cubicBezTo>
                  <a:cubicBezTo>
                    <a:pt x="144" y="465"/>
                    <a:pt x="206" y="489"/>
                    <a:pt x="268" y="489"/>
                  </a:cubicBezTo>
                  <a:cubicBezTo>
                    <a:pt x="331" y="489"/>
                    <a:pt x="394" y="465"/>
                    <a:pt x="441" y="418"/>
                  </a:cubicBezTo>
                  <a:cubicBezTo>
                    <a:pt x="536" y="323"/>
                    <a:pt x="536" y="168"/>
                    <a:pt x="441" y="73"/>
                  </a:cubicBezTo>
                  <a:cubicBezTo>
                    <a:pt x="394" y="24"/>
                    <a:pt x="331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3">
              <a:extLst>
                <a:ext uri="{FF2B5EF4-FFF2-40B4-BE49-F238E27FC236}">
                  <a16:creationId xmlns:a16="http://schemas.microsoft.com/office/drawing/2014/main" id="{B35DE0A2-3F22-D150-BF2F-D9D0F4A142E3}"/>
                </a:ext>
              </a:extLst>
            </p:cNvPr>
            <p:cNvSpPr/>
            <p:nvPr/>
          </p:nvSpPr>
          <p:spPr>
            <a:xfrm>
              <a:off x="7386460" y="3929631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5"/>
                  </a:lnTo>
                  <a:lnTo>
                    <a:pt x="0" y="1507"/>
                  </a:lnTo>
                  <a:lnTo>
                    <a:pt x="64" y="1569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3">
              <a:extLst>
                <a:ext uri="{FF2B5EF4-FFF2-40B4-BE49-F238E27FC236}">
                  <a16:creationId xmlns:a16="http://schemas.microsoft.com/office/drawing/2014/main" id="{51E1AEBE-DCBB-6661-0D94-455CA4584B4E}"/>
                </a:ext>
              </a:extLst>
            </p:cNvPr>
            <p:cNvSpPr/>
            <p:nvPr/>
          </p:nvSpPr>
          <p:spPr>
            <a:xfrm>
              <a:off x="7411469" y="3954442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1"/>
                  </a:moveTo>
                  <a:lnTo>
                    <a:pt x="1339" y="167"/>
                  </a:lnTo>
                  <a:lnTo>
                    <a:pt x="402" y="1105"/>
                  </a:lnTo>
                  <a:lnTo>
                    <a:pt x="1" y="1507"/>
                  </a:lnTo>
                  <a:lnTo>
                    <a:pt x="63" y="1570"/>
                  </a:lnTo>
                  <a:lnTo>
                    <a:pt x="465" y="1168"/>
                  </a:lnTo>
                  <a:lnTo>
                    <a:pt x="1402" y="231"/>
                  </a:lnTo>
                  <a:lnTo>
                    <a:pt x="1569" y="64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3">
              <a:extLst>
                <a:ext uri="{FF2B5EF4-FFF2-40B4-BE49-F238E27FC236}">
                  <a16:creationId xmlns:a16="http://schemas.microsoft.com/office/drawing/2014/main" id="{591067F8-DA1C-721D-A49F-6A3F97D20A67}"/>
                </a:ext>
              </a:extLst>
            </p:cNvPr>
            <p:cNvSpPr/>
            <p:nvPr/>
          </p:nvSpPr>
          <p:spPr>
            <a:xfrm>
              <a:off x="7436477" y="3979253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4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37" y="32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90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4CAE7-A0DF-4848-6843-7F226E2DF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B694B-CCB7-0A1E-D291-C83C3545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0" y="2129790"/>
            <a:ext cx="5209020" cy="1207980"/>
          </a:xfrm>
        </p:spPr>
        <p:txBody>
          <a:bodyPr/>
          <a:lstStyle/>
          <a:p>
            <a:r>
              <a:rPr lang="en-US" sz="3200" b="1" dirty="0"/>
              <a:t>Log normal Distribution Function</a:t>
            </a:r>
            <a:r>
              <a:rPr lang="en-US" sz="3200" dirty="0"/>
              <a:t>​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12252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D2B6-C30F-3076-811D-B2BED3E5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Log normal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DCBFF-A3F7-5A2B-13A1-9816D4A62ED3}"/>
              </a:ext>
            </a:extLst>
          </p:cNvPr>
          <p:cNvSpPr txBox="1"/>
          <p:nvPr/>
        </p:nvSpPr>
        <p:spPr>
          <a:xfrm>
            <a:off x="403860" y="1223248"/>
            <a:ext cx="770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A </a:t>
            </a:r>
            <a:r>
              <a:rPr lang="en-US" b="1" dirty="0">
                <a:latin typeface="Armata" panose="020B0503040500060204" pitchFamily="34" charset="0"/>
              </a:rPr>
              <a:t>log-normal distribution</a:t>
            </a:r>
            <a:r>
              <a:rPr lang="en-US" dirty="0">
                <a:latin typeface="Armata" panose="020B0503040500060204" pitchFamily="34" charset="0"/>
              </a:rPr>
              <a:t> is a probability distribution of a random variable whose </a:t>
            </a:r>
            <a:r>
              <a:rPr lang="en-US" b="1" dirty="0">
                <a:latin typeface="Armata" panose="020B0503040500060204" pitchFamily="34" charset="0"/>
              </a:rPr>
              <a:t>logarithm is normally distributed</a:t>
            </a:r>
            <a:r>
              <a:rPr lang="en-US" dirty="0">
                <a:latin typeface="Armata" panose="020B050304050006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01C4C-8327-D0A6-29E9-448500C44601}"/>
              </a:ext>
            </a:extLst>
          </p:cNvPr>
          <p:cNvSpPr txBox="1"/>
          <p:nvPr/>
        </p:nvSpPr>
        <p:spPr>
          <a:xfrm>
            <a:off x="403860" y="1865416"/>
            <a:ext cx="46634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Armata" panose="020B0503040500060204" pitchFamily="34" charset="0"/>
              </a:rPr>
              <a:t>In other words: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mata" panose="020B0503040500060204" pitchFamily="34" charset="0"/>
              </a:rPr>
              <a:t>If a random variable Y is normally distributed,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mata" panose="020B0503040500060204" pitchFamily="34" charset="0"/>
              </a:rPr>
              <a:t>Then X= </a:t>
            </a:r>
            <a:r>
              <a:rPr lang="en-US" dirty="0" err="1">
                <a:latin typeface="Armata" panose="020B0503040500060204" pitchFamily="34" charset="0"/>
              </a:rPr>
              <a:t>e</a:t>
            </a:r>
            <a:r>
              <a:rPr lang="en-US" baseline="30000" dirty="0" err="1">
                <a:latin typeface="Armata" panose="020B0503040500060204" pitchFamily="34" charset="0"/>
              </a:rPr>
              <a:t>Y</a:t>
            </a:r>
            <a:r>
              <a:rPr lang="en-US" baseline="30000" dirty="0">
                <a:latin typeface="Armata" panose="020B0503040500060204" pitchFamily="34" charset="0"/>
              </a:rPr>
              <a:t> </a:t>
            </a:r>
            <a:r>
              <a:rPr lang="en-US" dirty="0">
                <a:latin typeface="Armata" panose="020B0503040500060204" pitchFamily="34" charset="0"/>
              </a:rPr>
              <a:t>follows a </a:t>
            </a:r>
            <a:r>
              <a:rPr lang="en-US" b="1" dirty="0">
                <a:latin typeface="Armata" panose="020B0503040500060204" pitchFamily="34" charset="0"/>
              </a:rPr>
              <a:t>log-normal distribution</a:t>
            </a:r>
            <a:r>
              <a:rPr lang="en-US" dirty="0">
                <a:latin typeface="Armata" panose="020B050304050006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FD506-316A-0EF7-07F3-D5B40AD8B8EA}"/>
              </a:ext>
            </a:extLst>
          </p:cNvPr>
          <p:cNvSpPr txBox="1"/>
          <p:nvPr/>
        </p:nvSpPr>
        <p:spPr>
          <a:xfrm>
            <a:off x="403860" y="2973412"/>
            <a:ext cx="4663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A random variable X is said to follow a log-normal distribution if: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FC2D8-4A3C-F737-BEA7-63B932E8E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778" y="2234748"/>
            <a:ext cx="3858163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5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EFB8-80A5-E5A0-B18B-966B1BF0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Formulas of Log Normal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8AD16-C744-D625-8A7B-B1E093AFCB23}"/>
              </a:ext>
            </a:extLst>
          </p:cNvPr>
          <p:cNvSpPr txBox="1"/>
          <p:nvPr/>
        </p:nvSpPr>
        <p:spPr>
          <a:xfrm>
            <a:off x="480060" y="1412077"/>
            <a:ext cx="4663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Probability Density Function (PDF)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13F3A-4345-6BF8-0D20-29C210F4F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1" y="1970851"/>
            <a:ext cx="5021580" cy="764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BC3615-7A4B-E7AF-A199-28E4CA76EA09}"/>
              </a:ext>
            </a:extLst>
          </p:cNvPr>
          <p:cNvSpPr txBox="1"/>
          <p:nvPr/>
        </p:nvSpPr>
        <p:spPr>
          <a:xfrm>
            <a:off x="480060" y="3016383"/>
            <a:ext cx="4663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Cumulative Distribution Function (CDF)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30CF89-5330-4179-D735-8578D7FF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3324160"/>
            <a:ext cx="5021580" cy="8455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F575C9-6BBE-DE93-B8AA-01837ABA282F}"/>
              </a:ext>
            </a:extLst>
          </p:cNvPr>
          <p:cNvSpPr txBox="1"/>
          <p:nvPr/>
        </p:nvSpPr>
        <p:spPr>
          <a:xfrm>
            <a:off x="5775961" y="2647051"/>
            <a:ext cx="34594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mata" panose="020B0503040500060204" pitchFamily="34" charset="0"/>
              </a:rPr>
              <a:t>where</a:t>
            </a:r>
            <a:r>
              <a:rPr lang="en-US" dirty="0">
                <a:latin typeface="Armata" panose="020B0503040500060204" pitchFamily="34" charset="0"/>
              </a:rPr>
              <a:t>:</a:t>
            </a:r>
          </a:p>
          <a:p>
            <a:r>
              <a:rPr lang="en-US" b="1" dirty="0">
                <a:latin typeface="Armata" panose="020B0503040500060204" pitchFamily="34" charset="0"/>
              </a:rPr>
              <a:t>μ =</a:t>
            </a:r>
            <a:r>
              <a:rPr lang="en-US" dirty="0">
                <a:latin typeface="Armata" panose="020B0503040500060204" pitchFamily="34" charset="0"/>
              </a:rPr>
              <a:t> mean of the logarithm of X</a:t>
            </a:r>
          </a:p>
          <a:p>
            <a:r>
              <a:rPr lang="en-US" b="1" dirty="0">
                <a:latin typeface="Armata" panose="020B0503040500060204" pitchFamily="34" charset="0"/>
              </a:rPr>
              <a:t>σ</a:t>
            </a:r>
            <a:r>
              <a:rPr lang="en-US" b="1" baseline="30000" dirty="0">
                <a:latin typeface="Armata" panose="020B0503040500060204" pitchFamily="34" charset="0"/>
              </a:rPr>
              <a:t>2  </a:t>
            </a:r>
            <a:r>
              <a:rPr lang="en-US" b="1" dirty="0">
                <a:latin typeface="Armata" panose="020B0503040500060204" pitchFamily="34" charset="0"/>
              </a:rPr>
              <a:t>=</a:t>
            </a:r>
            <a:r>
              <a:rPr lang="en-US" dirty="0">
                <a:latin typeface="Armata" panose="020B0503040500060204" pitchFamily="34" charset="0"/>
              </a:rPr>
              <a:t> variance of the logarithm of X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5B6B73-595D-993C-0B61-71B6D8511A22}"/>
              </a:ext>
            </a:extLst>
          </p:cNvPr>
          <p:cNvSpPr/>
          <p:nvPr/>
        </p:nvSpPr>
        <p:spPr>
          <a:xfrm>
            <a:off x="5623560" y="2415540"/>
            <a:ext cx="3520440" cy="12573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5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2A08-0F86-4AFA-46B9-F48DADBA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00" y="219960"/>
            <a:ext cx="7704000" cy="564300"/>
          </a:xfrm>
        </p:spPr>
        <p:txBody>
          <a:bodyPr/>
          <a:lstStyle/>
          <a:p>
            <a:r>
              <a:rPr lang="en-US" dirty="0"/>
              <a:t>Example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B64A5-E3B5-AC46-3E12-D9289828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433"/>
            <a:ext cx="4829849" cy="1571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1EC32-12BA-6D0F-9E82-9B75CBEC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14" y="1590273"/>
            <a:ext cx="4162850" cy="25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88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6984-B635-F45B-076A-9F23DD6B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5F0F9-E4E1-CC5F-7E09-F521748F957A}"/>
              </a:ext>
            </a:extLst>
          </p:cNvPr>
          <p:cNvSpPr txBox="1"/>
          <p:nvPr/>
        </p:nvSpPr>
        <p:spPr>
          <a:xfrm>
            <a:off x="541020" y="1399878"/>
            <a:ext cx="7795260" cy="2186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Armata" panose="020B0503040500060204" pitchFamily="34" charset="0"/>
              </a:rPr>
              <a:t>Finance</a:t>
            </a:r>
            <a:r>
              <a:rPr lang="en-US" dirty="0">
                <a:latin typeface="Armata" panose="020B0503040500060204" pitchFamily="34" charset="0"/>
              </a:rPr>
              <a:t> – Stock prices follow a log-normal model (since prices can’t be negative and often grow multiplicatively).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Armata" panose="020B0503040500060204" pitchFamily="34" charset="0"/>
              </a:rPr>
              <a:t>Biology</a:t>
            </a:r>
            <a:r>
              <a:rPr lang="en-US" dirty="0">
                <a:latin typeface="Armata" panose="020B0503040500060204" pitchFamily="34" charset="0"/>
              </a:rPr>
              <a:t> – Growth rates, survival times, size of organisms.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Armata" panose="020B0503040500060204" pitchFamily="34" charset="0"/>
              </a:rPr>
              <a:t>Engineering</a:t>
            </a:r>
            <a:r>
              <a:rPr lang="en-US" dirty="0">
                <a:latin typeface="Armata" panose="020B0503040500060204" pitchFamily="34" charset="0"/>
              </a:rPr>
              <a:t> – Reliability analysis, material fatigue life.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latin typeface="Armata" panose="020B0503040500060204" pitchFamily="34" charset="0"/>
              </a:rPr>
              <a:t>Environmental science</a:t>
            </a:r>
            <a:r>
              <a:rPr lang="en-US" dirty="0">
                <a:latin typeface="Armata" panose="020B0503040500060204" pitchFamily="34" charset="0"/>
              </a:rPr>
              <a:t> – Rainfall amounts, river discharges.</a:t>
            </a:r>
          </a:p>
        </p:txBody>
      </p:sp>
    </p:spTree>
    <p:extLst>
      <p:ext uri="{BB962C8B-B14F-4D97-AF65-F5344CB8AC3E}">
        <p14:creationId xmlns:p14="http://schemas.microsoft.com/office/powerpoint/2010/main" val="2911061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00B7-B764-D10C-D3B7-DB0747AD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EA1998-C189-A041-5512-CC88987F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00" y="1967760"/>
            <a:ext cx="5209020" cy="1207980"/>
          </a:xfrm>
        </p:spPr>
        <p:txBody>
          <a:bodyPr/>
          <a:lstStyle/>
          <a:p>
            <a:r>
              <a:rPr lang="en-US" dirty="0"/>
              <a:t>Poisson Distribution Function​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9767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25D1-3F58-BF28-3420-F64F98B9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Poisson Distribution?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C3648-DB60-6ABD-CB9E-EEFE684F0F4B}"/>
              </a:ext>
            </a:extLst>
          </p:cNvPr>
          <p:cNvSpPr txBox="1"/>
          <p:nvPr/>
        </p:nvSpPr>
        <p:spPr>
          <a:xfrm>
            <a:off x="495300" y="1651010"/>
            <a:ext cx="7928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The </a:t>
            </a:r>
            <a:r>
              <a:rPr lang="en-US" b="1" dirty="0">
                <a:latin typeface="Armata" panose="020B0503040500060204" pitchFamily="34" charset="0"/>
              </a:rPr>
              <a:t>Poisson distribution</a:t>
            </a:r>
            <a:r>
              <a:rPr lang="en-US" dirty="0">
                <a:latin typeface="Armata" panose="020B0503040500060204" pitchFamily="34" charset="0"/>
              </a:rPr>
              <a:t> models the </a:t>
            </a:r>
            <a:r>
              <a:rPr lang="en-US" b="1" dirty="0">
                <a:latin typeface="Armata" panose="020B0503040500060204" pitchFamily="34" charset="0"/>
              </a:rPr>
              <a:t>number of times an event occurs</a:t>
            </a:r>
            <a:r>
              <a:rPr lang="en-US" dirty="0">
                <a:latin typeface="Armata" panose="020B0503040500060204" pitchFamily="34" charset="0"/>
              </a:rPr>
              <a:t> in a fixed interval of time or space.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BD865-543D-59A8-53F9-411E014B5FF1}"/>
              </a:ext>
            </a:extLst>
          </p:cNvPr>
          <p:cNvSpPr txBox="1"/>
          <p:nvPr/>
        </p:nvSpPr>
        <p:spPr>
          <a:xfrm>
            <a:off x="556260" y="3301425"/>
            <a:ext cx="51206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Armata" panose="020B0503040500060204" pitchFamily="34" charset="0"/>
              </a:rPr>
              <a:t>Examples:</a:t>
            </a:r>
            <a:endParaRPr lang="en-US" dirty="0">
              <a:latin typeface="Armata" panose="020B050304050006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mata" panose="020B0503040500060204" pitchFamily="34" charset="0"/>
              </a:rPr>
              <a:t>Number of emails received per hour.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mata" panose="020B0503040500060204" pitchFamily="34" charset="0"/>
              </a:rPr>
              <a:t>Number of cars passing a checkpoint per minute.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mata" panose="020B0503040500060204" pitchFamily="34" charset="0"/>
              </a:rPr>
              <a:t>Number of mutations in a DNA sequence per unit length.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FCDF2-8F6E-95D6-BA56-B70A309C5FC5}"/>
              </a:ext>
            </a:extLst>
          </p:cNvPr>
          <p:cNvSpPr txBox="1"/>
          <p:nvPr/>
        </p:nvSpPr>
        <p:spPr>
          <a:xfrm>
            <a:off x="556260" y="2260774"/>
            <a:ext cx="4663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Events occur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independently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The average rate (λ) of occurrence is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constant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Two events cannot occur exactly at the same instant.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  <p:pic>
        <p:nvPicPr>
          <p:cNvPr id="12290" name="Picture 2" descr="Poisson Distribution / Poisson Curve: Simple Definition - Statistics How To">
            <a:extLst>
              <a:ext uri="{FF2B5EF4-FFF2-40B4-BE49-F238E27FC236}">
                <a16:creationId xmlns:a16="http://schemas.microsoft.com/office/drawing/2014/main" id="{99D67F6F-F984-AB7B-0680-975CA5ECD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453" y="2246575"/>
            <a:ext cx="3262085" cy="24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95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8BF3-9B65-330B-7D77-D6FAD125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 Formula​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3A1C2-AF1B-F919-03B1-AB37E6A16D6C}"/>
              </a:ext>
            </a:extLst>
          </p:cNvPr>
          <p:cNvSpPr txBox="1"/>
          <p:nvPr/>
        </p:nvSpPr>
        <p:spPr>
          <a:xfrm>
            <a:off x="720000" y="1437978"/>
            <a:ext cx="5345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dirty="0">
                <a:latin typeface="Armata" panose="020B0503040500060204" pitchFamily="34" charset="0"/>
              </a:rPr>
              <a:t>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oisson Probability Mass Function (PMF)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42935-9D64-154D-433C-51930CAD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6" y="2079433"/>
            <a:ext cx="6182588" cy="952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9D7C5D-7FD6-8E86-6F6D-5A265B3B47D4}"/>
              </a:ext>
            </a:extLst>
          </p:cNvPr>
          <p:cNvSpPr txBox="1"/>
          <p:nvPr/>
        </p:nvSpPr>
        <p:spPr>
          <a:xfrm>
            <a:off x="3940924" y="3304189"/>
            <a:ext cx="52030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Where: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b="1" dirty="0">
                <a:latin typeface="Armata" panose="020B0503040500060204" pitchFamily="34" charset="0"/>
              </a:rPr>
              <a:t>k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=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number of events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λ&gt;0=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expected number of events in the interval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e=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base of natural logarithm (~2.718)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P(R=r)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gives the probability of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exactly r events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occurring in the interval</a:t>
            </a:r>
            <a:endParaRPr lang="en-US" dirty="0"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3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8F43-425F-6F0D-4D83-C207CEF4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1714E-D326-F59C-298A-83D01B182BFB}"/>
              </a:ext>
            </a:extLst>
          </p:cNvPr>
          <p:cNvSpPr txBox="1"/>
          <p:nvPr/>
        </p:nvSpPr>
        <p:spPr>
          <a:xfrm>
            <a:off x="720000" y="1816245"/>
            <a:ext cx="8035380" cy="1026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Problem Statement: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A call center receives an average of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3 calls per hour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. Find the probability that it receives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exactly 5 calls in an hour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0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440092BC-98CF-9CB5-0DC5-8054FD0F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Lecture-9</a:t>
            </a:r>
          </a:p>
        </p:txBody>
      </p:sp>
      <p:sp>
        <p:nvSpPr>
          <p:cNvPr id="31" name="Subtitle 30">
            <a:extLst>
              <a:ext uri="{FF2B5EF4-FFF2-40B4-BE49-F238E27FC236}">
                <a16:creationId xmlns:a16="http://schemas.microsoft.com/office/drawing/2014/main" id="{785A29ED-570E-1E12-7A34-681B2962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87" y="2209488"/>
            <a:ext cx="3741274" cy="594300"/>
          </a:xfrm>
        </p:spPr>
        <p:txBody>
          <a:bodyPr/>
          <a:lstStyle/>
          <a:p>
            <a:r>
              <a:rPr lang="en-US" b="1" dirty="0"/>
              <a:t>Continuous Distribution Functions</a:t>
            </a:r>
          </a:p>
          <a:p>
            <a:r>
              <a:rPr lang="en-US" b="1" dirty="0"/>
              <a:t>and Empirical Distribution Functions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7F1DD2C1-1F41-97EE-01B6-698EF629BAE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634D5B2A-012B-652D-2602-7128D013DC28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C4AEAB23-D6F7-8062-3673-B9B4B00EB6C0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Lecture-11</a:t>
            </a:r>
          </a:p>
        </p:txBody>
      </p:sp>
      <p:sp>
        <p:nvSpPr>
          <p:cNvPr id="39" name="Subtitle 38">
            <a:extLst>
              <a:ext uri="{FF2B5EF4-FFF2-40B4-BE49-F238E27FC236}">
                <a16:creationId xmlns:a16="http://schemas.microsoft.com/office/drawing/2014/main" id="{6C078928-E0EB-DD7D-F6B1-136100E7AEE3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r>
              <a:rPr lang="en-US" b="1" dirty="0"/>
              <a:t>Characteristics of a Queueing System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C67F6795-CD09-601E-5EAD-8B755C2A27C4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/>
              <a:t>Lecture-12</a:t>
            </a:r>
          </a:p>
        </p:txBody>
      </p:sp>
      <p:sp>
        <p:nvSpPr>
          <p:cNvPr id="43" name="Subtitle 42">
            <a:extLst>
              <a:ext uri="{FF2B5EF4-FFF2-40B4-BE49-F238E27FC236}">
                <a16:creationId xmlns:a16="http://schemas.microsoft.com/office/drawing/2014/main" id="{E962897A-7D5A-46E3-55C6-20794660AFF1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r>
              <a:rPr lang="en-US" b="1" dirty="0"/>
              <a:t>Performance Measures of Queueing System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9A790F46-7316-673D-8030-6EB3F4C998C7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dirty="0"/>
              <a:t>Lecture-10</a:t>
            </a:r>
          </a:p>
        </p:txBody>
      </p:sp>
      <p:sp>
        <p:nvSpPr>
          <p:cNvPr id="47" name="Subtitle 46">
            <a:extLst>
              <a:ext uri="{FF2B5EF4-FFF2-40B4-BE49-F238E27FC236}">
                <a16:creationId xmlns:a16="http://schemas.microsoft.com/office/drawing/2014/main" id="{8B89F31B-4C7E-C2CD-387A-D4E6F11748E9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r>
              <a:rPr lang="en-US" b="1" dirty="0"/>
              <a:t>Problem Solving on Statistical Models in Simulation</a:t>
            </a:r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C74EDC50-ED1C-CA9F-58CE-6728E998713D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1D0B3279-A7AE-EC23-98E3-24A84F8C7334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0CCADE9E-6603-7427-2654-84B33E284157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cxnSp>
        <p:nvCxnSpPr>
          <p:cNvPr id="6279" name="Google Shape;6300;p40">
            <a:extLst>
              <a:ext uri="{FF2B5EF4-FFF2-40B4-BE49-F238E27FC236}">
                <a16:creationId xmlns:a16="http://schemas.microsoft.com/office/drawing/2014/main" id="{FCE6C0BE-5AA8-80BB-411E-884B6FC72BF1}"/>
              </a:ext>
            </a:extLst>
          </p:cNvPr>
          <p:cNvCxnSpPr>
            <a:cxnSpLocks/>
          </p:cNvCxnSpPr>
          <p:nvPr/>
        </p:nvCxnSpPr>
        <p:spPr>
          <a:xfrm rot="10800000">
            <a:off x="746176" y="2156313"/>
            <a:ext cx="3310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0" name="Google Shape;6300;p40">
            <a:extLst>
              <a:ext uri="{FF2B5EF4-FFF2-40B4-BE49-F238E27FC236}">
                <a16:creationId xmlns:a16="http://schemas.microsoft.com/office/drawing/2014/main" id="{1CE31202-7735-592B-D85D-803140E0B771}"/>
              </a:ext>
            </a:extLst>
          </p:cNvPr>
          <p:cNvCxnSpPr/>
          <p:nvPr/>
        </p:nvCxnSpPr>
        <p:spPr>
          <a:xfrm rot="10800000">
            <a:off x="5113251" y="2194001"/>
            <a:ext cx="3310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1" name="Google Shape;6300;p40">
            <a:extLst>
              <a:ext uri="{FF2B5EF4-FFF2-40B4-BE49-F238E27FC236}">
                <a16:creationId xmlns:a16="http://schemas.microsoft.com/office/drawing/2014/main" id="{6604BB77-329C-00AF-188C-5BAC5F91533F}"/>
              </a:ext>
            </a:extLst>
          </p:cNvPr>
          <p:cNvCxnSpPr/>
          <p:nvPr/>
        </p:nvCxnSpPr>
        <p:spPr>
          <a:xfrm rot="10800000">
            <a:off x="719868" y="3765064"/>
            <a:ext cx="3310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2" name="Google Shape;6300;p40">
            <a:extLst>
              <a:ext uri="{FF2B5EF4-FFF2-40B4-BE49-F238E27FC236}">
                <a16:creationId xmlns:a16="http://schemas.microsoft.com/office/drawing/2014/main" id="{BC242BA7-2416-A93B-5972-D3BF61109225}"/>
              </a:ext>
            </a:extLst>
          </p:cNvPr>
          <p:cNvCxnSpPr/>
          <p:nvPr/>
        </p:nvCxnSpPr>
        <p:spPr>
          <a:xfrm rot="10800000">
            <a:off x="5113251" y="3766383"/>
            <a:ext cx="3310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E16B-8549-0BA3-C6D2-BEF2E374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3EA1E-40AF-4422-F221-00E6E80A58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50"/>
          <a:stretch>
            <a:fillRect/>
          </a:stretch>
        </p:blipFill>
        <p:spPr>
          <a:xfrm>
            <a:off x="13914" y="1699261"/>
            <a:ext cx="4266105" cy="2130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97B7F-992C-7EE0-9228-FC7F0C985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35" y="1699261"/>
            <a:ext cx="4706703" cy="29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7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B7F2-D428-5703-E28F-8F82EA7E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91505-EF7E-9DD3-DDE0-57915E8CDD0C}"/>
              </a:ext>
            </a:extLst>
          </p:cNvPr>
          <p:cNvSpPr txBox="1"/>
          <p:nvPr/>
        </p:nvSpPr>
        <p:spPr>
          <a:xfrm>
            <a:off x="626700" y="1241460"/>
            <a:ext cx="7890600" cy="3288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Call Centers / Service Systems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r>
              <a:rPr lang="en-US" dirty="0">
                <a:latin typeface="Armata" panose="020B0503040500060204" pitchFamily="34" charset="0"/>
              </a:rPr>
              <a:t>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Modeling the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number of calls received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in a call center per hour.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Traffic Flow / Transportation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r>
              <a:rPr lang="en-US" dirty="0">
                <a:latin typeface="Armata" panose="020B0503040500060204" pitchFamily="34" charset="0"/>
              </a:rPr>
              <a:t>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Counting the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number of cars passing through a toll booth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in a fixed time interval.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Natural Events / Rare Events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Modeling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rare occurrences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like earthquakes, floods, or accidents.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Telecommunications / Networks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r>
              <a:rPr lang="en-US" dirty="0">
                <a:latin typeface="Armata" panose="020B0503040500060204" pitchFamily="34" charset="0"/>
              </a:rPr>
              <a:t>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Modeling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packet arrivals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in network systems or errors in data transmission.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Health / Biology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r>
              <a:rPr lang="en-US" dirty="0">
                <a:latin typeface="Armata" panose="020B0503040500060204" pitchFamily="34" charset="0"/>
              </a:rPr>
              <a:t>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Modeling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disease occurrences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, e.g., number of patients arriving at a hospital per day.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73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2">
          <a:extLst>
            <a:ext uri="{FF2B5EF4-FFF2-40B4-BE49-F238E27FC236}">
              <a16:creationId xmlns:a16="http://schemas.microsoft.com/office/drawing/2014/main" id="{28FFCAA2-190D-01EA-4013-520F9708D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" name="Google Shape;6543;p43">
            <a:extLst>
              <a:ext uri="{FF2B5EF4-FFF2-40B4-BE49-F238E27FC236}">
                <a16:creationId xmlns:a16="http://schemas.microsoft.com/office/drawing/2014/main" id="{7F1E7318-7230-42D5-B557-1974F24E32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1900" y="2240975"/>
            <a:ext cx="537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Lecture-10</a:t>
            </a:r>
            <a:endParaRPr lang="en-US" dirty="0">
              <a:effectLst/>
            </a:endParaRPr>
          </a:p>
        </p:txBody>
      </p:sp>
      <p:sp>
        <p:nvSpPr>
          <p:cNvPr id="6544" name="Google Shape;6544;p43">
            <a:extLst>
              <a:ext uri="{FF2B5EF4-FFF2-40B4-BE49-F238E27FC236}">
                <a16:creationId xmlns:a16="http://schemas.microsoft.com/office/drawing/2014/main" id="{12B1AC71-050E-DC0F-95D2-52966FC361B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962900" y="882335"/>
            <a:ext cx="1550100" cy="12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545" name="Google Shape;6545;p43">
            <a:extLst>
              <a:ext uri="{FF2B5EF4-FFF2-40B4-BE49-F238E27FC236}">
                <a16:creationId xmlns:a16="http://schemas.microsoft.com/office/drawing/2014/main" id="{A5D69F54-1FB7-4716-8246-3B1EBBD0007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216">
            <a:off x="3348750" y="3283725"/>
            <a:ext cx="47784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1" dirty="0"/>
              <a:t>Distribution Formulas</a:t>
            </a:r>
            <a:endParaRPr lang="en-US" sz="2400" dirty="0">
              <a:effectLst/>
            </a:endParaRPr>
          </a:p>
        </p:txBody>
      </p:sp>
      <p:cxnSp>
        <p:nvCxnSpPr>
          <p:cNvPr id="6546" name="Google Shape;6546;p43">
            <a:extLst>
              <a:ext uri="{FF2B5EF4-FFF2-40B4-BE49-F238E27FC236}">
                <a16:creationId xmlns:a16="http://schemas.microsoft.com/office/drawing/2014/main" id="{513A9298-3C9F-88C9-8B02-017C47F9A03E}"/>
              </a:ext>
            </a:extLst>
          </p:cNvPr>
          <p:cNvCxnSpPr/>
          <p:nvPr/>
        </p:nvCxnSpPr>
        <p:spPr>
          <a:xfrm rot="10800000">
            <a:off x="3348750" y="3178025"/>
            <a:ext cx="477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47" name="Google Shape;6547;p43">
            <a:extLst>
              <a:ext uri="{FF2B5EF4-FFF2-40B4-BE49-F238E27FC236}">
                <a16:creationId xmlns:a16="http://schemas.microsoft.com/office/drawing/2014/main" id="{DF51C910-FA7C-566E-D3F8-9C401356D39A}"/>
              </a:ext>
            </a:extLst>
          </p:cNvPr>
          <p:cNvGrpSpPr/>
          <p:nvPr/>
        </p:nvGrpSpPr>
        <p:grpSpPr>
          <a:xfrm>
            <a:off x="-737416" y="-668452"/>
            <a:ext cx="4778570" cy="5116381"/>
            <a:chOff x="6251350" y="2832181"/>
            <a:chExt cx="3756442" cy="4021996"/>
          </a:xfrm>
        </p:grpSpPr>
        <p:sp>
          <p:nvSpPr>
            <p:cNvPr id="6548" name="Google Shape;6548;p43">
              <a:extLst>
                <a:ext uri="{FF2B5EF4-FFF2-40B4-BE49-F238E27FC236}">
                  <a16:creationId xmlns:a16="http://schemas.microsoft.com/office/drawing/2014/main" id="{47DF1762-682B-B404-CC2A-08064F217A84}"/>
                </a:ext>
              </a:extLst>
            </p:cNvPr>
            <p:cNvSpPr/>
            <p:nvPr/>
          </p:nvSpPr>
          <p:spPr>
            <a:xfrm>
              <a:off x="7446004" y="5703930"/>
              <a:ext cx="64506" cy="226279"/>
            </a:xfrm>
            <a:custGeom>
              <a:avLst/>
              <a:gdLst/>
              <a:ahLst/>
              <a:cxnLst/>
              <a:rect l="l" t="t" r="r" b="b"/>
              <a:pathLst>
                <a:path w="325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325" y="1140"/>
                  </a:lnTo>
                  <a:cubicBezTo>
                    <a:pt x="185" y="774"/>
                    <a:pt x="185" y="368"/>
                    <a:pt x="32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3">
              <a:extLst>
                <a:ext uri="{FF2B5EF4-FFF2-40B4-BE49-F238E27FC236}">
                  <a16:creationId xmlns:a16="http://schemas.microsoft.com/office/drawing/2014/main" id="{260AC41A-F0FD-DE69-62AC-C0369BC80143}"/>
                </a:ext>
              </a:extLst>
            </p:cNvPr>
            <p:cNvSpPr/>
            <p:nvPr/>
          </p:nvSpPr>
          <p:spPr>
            <a:xfrm>
              <a:off x="6989499" y="5934773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43">
              <a:extLst>
                <a:ext uri="{FF2B5EF4-FFF2-40B4-BE49-F238E27FC236}">
                  <a16:creationId xmlns:a16="http://schemas.microsoft.com/office/drawing/2014/main" id="{0AEE414C-C491-ED8C-5850-C347EEE6A5E5}"/>
                </a:ext>
              </a:extLst>
            </p:cNvPr>
            <p:cNvSpPr/>
            <p:nvPr/>
          </p:nvSpPr>
          <p:spPr>
            <a:xfrm>
              <a:off x="6989499" y="5919291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3">
              <a:extLst>
                <a:ext uri="{FF2B5EF4-FFF2-40B4-BE49-F238E27FC236}">
                  <a16:creationId xmlns:a16="http://schemas.microsoft.com/office/drawing/2014/main" id="{8AC2CE5D-BA6F-A5AA-097A-E548A66B926E}"/>
                </a:ext>
              </a:extLst>
            </p:cNvPr>
            <p:cNvSpPr/>
            <p:nvPr/>
          </p:nvSpPr>
          <p:spPr>
            <a:xfrm>
              <a:off x="6989499" y="5903412"/>
              <a:ext cx="26398" cy="9726"/>
            </a:xfrm>
            <a:custGeom>
              <a:avLst/>
              <a:gdLst/>
              <a:ahLst/>
              <a:cxnLst/>
              <a:rect l="l" t="t" r="r" b="b"/>
              <a:pathLst>
                <a:path w="133" h="49" extrusionOk="0">
                  <a:moveTo>
                    <a:pt x="1" y="1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3">
              <a:extLst>
                <a:ext uri="{FF2B5EF4-FFF2-40B4-BE49-F238E27FC236}">
                  <a16:creationId xmlns:a16="http://schemas.microsoft.com/office/drawing/2014/main" id="{823349D7-52DB-7A92-786E-9724A632516A}"/>
                </a:ext>
              </a:extLst>
            </p:cNvPr>
            <p:cNvSpPr/>
            <p:nvPr/>
          </p:nvSpPr>
          <p:spPr>
            <a:xfrm>
              <a:off x="6934520" y="5729733"/>
              <a:ext cx="97057" cy="239776"/>
            </a:xfrm>
            <a:custGeom>
              <a:avLst/>
              <a:gdLst/>
              <a:ahLst/>
              <a:cxnLst/>
              <a:rect l="l" t="t" r="r" b="b"/>
              <a:pathLst>
                <a:path w="489" h="1208" extrusionOk="0">
                  <a:moveTo>
                    <a:pt x="444" y="1"/>
                  </a:moveTo>
                  <a:lnTo>
                    <a:pt x="411" y="34"/>
                  </a:lnTo>
                  <a:lnTo>
                    <a:pt x="411" y="148"/>
                  </a:lnTo>
                  <a:lnTo>
                    <a:pt x="297" y="148"/>
                  </a:lnTo>
                  <a:lnTo>
                    <a:pt x="174" y="271"/>
                  </a:lnTo>
                  <a:lnTo>
                    <a:pt x="69" y="376"/>
                  </a:lnTo>
                  <a:lnTo>
                    <a:pt x="0" y="445"/>
                  </a:lnTo>
                  <a:lnTo>
                    <a:pt x="0" y="534"/>
                  </a:lnTo>
                  <a:lnTo>
                    <a:pt x="49" y="583"/>
                  </a:lnTo>
                  <a:lnTo>
                    <a:pt x="69" y="583"/>
                  </a:lnTo>
                  <a:lnTo>
                    <a:pt x="69" y="604"/>
                  </a:lnTo>
                  <a:cubicBezTo>
                    <a:pt x="75" y="612"/>
                    <a:pt x="81" y="622"/>
                    <a:pt x="85" y="630"/>
                  </a:cubicBezTo>
                  <a:cubicBezTo>
                    <a:pt x="86" y="632"/>
                    <a:pt x="86" y="634"/>
                    <a:pt x="88" y="636"/>
                  </a:cubicBezTo>
                  <a:cubicBezTo>
                    <a:pt x="91" y="646"/>
                    <a:pt x="95" y="657"/>
                    <a:pt x="96" y="667"/>
                  </a:cubicBezTo>
                  <a:cubicBezTo>
                    <a:pt x="99" y="671"/>
                    <a:pt x="99" y="675"/>
                    <a:pt x="99" y="678"/>
                  </a:cubicBezTo>
                  <a:lnTo>
                    <a:pt x="99" y="685"/>
                  </a:lnTo>
                  <a:lnTo>
                    <a:pt x="99" y="698"/>
                  </a:lnTo>
                  <a:lnTo>
                    <a:pt x="99" y="699"/>
                  </a:lnTo>
                  <a:cubicBezTo>
                    <a:pt x="99" y="703"/>
                    <a:pt x="99" y="708"/>
                    <a:pt x="96" y="713"/>
                  </a:cubicBezTo>
                  <a:cubicBezTo>
                    <a:pt x="114" y="728"/>
                    <a:pt x="137" y="739"/>
                    <a:pt x="162" y="739"/>
                  </a:cubicBezTo>
                  <a:lnTo>
                    <a:pt x="410" y="739"/>
                  </a:lnTo>
                  <a:lnTo>
                    <a:pt x="410" y="876"/>
                  </a:lnTo>
                  <a:lnTo>
                    <a:pt x="410" y="923"/>
                  </a:lnTo>
                  <a:lnTo>
                    <a:pt x="410" y="955"/>
                  </a:lnTo>
                  <a:lnTo>
                    <a:pt x="410" y="1003"/>
                  </a:lnTo>
                  <a:lnTo>
                    <a:pt x="410" y="1034"/>
                  </a:lnTo>
                  <a:lnTo>
                    <a:pt x="410" y="1082"/>
                  </a:lnTo>
                  <a:lnTo>
                    <a:pt x="410" y="1144"/>
                  </a:lnTo>
                  <a:cubicBezTo>
                    <a:pt x="410" y="1178"/>
                    <a:pt x="437" y="1207"/>
                    <a:pt x="473" y="1207"/>
                  </a:cubicBezTo>
                  <a:lnTo>
                    <a:pt x="489" y="1207"/>
                  </a:lnTo>
                  <a:lnTo>
                    <a:pt x="489" y="1114"/>
                  </a:lnTo>
                  <a:lnTo>
                    <a:pt x="489" y="7"/>
                  </a:lnTo>
                  <a:cubicBezTo>
                    <a:pt x="474" y="6"/>
                    <a:pt x="459" y="3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3">
              <a:extLst>
                <a:ext uri="{FF2B5EF4-FFF2-40B4-BE49-F238E27FC236}">
                  <a16:creationId xmlns:a16="http://schemas.microsoft.com/office/drawing/2014/main" id="{55FE31AF-4953-E81B-D00C-1475257ED8F2}"/>
                </a:ext>
              </a:extLst>
            </p:cNvPr>
            <p:cNvSpPr/>
            <p:nvPr/>
          </p:nvSpPr>
          <p:spPr>
            <a:xfrm>
              <a:off x="7047852" y="5732314"/>
              <a:ext cx="9527" cy="218537"/>
            </a:xfrm>
            <a:custGeom>
              <a:avLst/>
              <a:gdLst/>
              <a:ahLst/>
              <a:cxnLst/>
              <a:rect l="l" t="t" r="r" b="b"/>
              <a:pathLst>
                <a:path w="48" h="1101" extrusionOk="0">
                  <a:moveTo>
                    <a:pt x="0" y="0"/>
                  </a:moveTo>
                  <a:lnTo>
                    <a:pt x="0" y="1100"/>
                  </a:lnTo>
                  <a:lnTo>
                    <a:pt x="47" y="1100"/>
                  </a:lnTo>
                  <a:lnTo>
                    <a:pt x="47" y="4"/>
                  </a:lnTo>
                  <a:cubicBezTo>
                    <a:pt x="32" y="2"/>
                    <a:pt x="16" y="2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3">
              <a:extLst>
                <a:ext uri="{FF2B5EF4-FFF2-40B4-BE49-F238E27FC236}">
                  <a16:creationId xmlns:a16="http://schemas.microsoft.com/office/drawing/2014/main" id="{0E7C296A-248B-8A33-80B8-A4A5C57942C4}"/>
                </a:ext>
              </a:extLst>
            </p:cNvPr>
            <p:cNvSpPr/>
            <p:nvPr/>
          </p:nvSpPr>
          <p:spPr>
            <a:xfrm>
              <a:off x="7400155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3">
              <a:extLst>
                <a:ext uri="{FF2B5EF4-FFF2-40B4-BE49-F238E27FC236}">
                  <a16:creationId xmlns:a16="http://schemas.microsoft.com/office/drawing/2014/main" id="{8C9A3674-9223-DBB1-285D-D9D92F0FCCB6}"/>
                </a:ext>
              </a:extLst>
            </p:cNvPr>
            <p:cNvSpPr/>
            <p:nvPr/>
          </p:nvSpPr>
          <p:spPr>
            <a:xfrm>
              <a:off x="7065319" y="5733107"/>
              <a:ext cx="9726" cy="217545"/>
            </a:xfrm>
            <a:custGeom>
              <a:avLst/>
              <a:gdLst/>
              <a:ahLst/>
              <a:cxnLst/>
              <a:rect l="l" t="t" r="r" b="b"/>
              <a:pathLst>
                <a:path w="49" h="1096" extrusionOk="0">
                  <a:moveTo>
                    <a:pt x="1" y="1"/>
                  </a:moveTo>
                  <a:lnTo>
                    <a:pt x="1" y="1095"/>
                  </a:lnTo>
                  <a:lnTo>
                    <a:pt x="48" y="1095"/>
                  </a:lnTo>
                  <a:lnTo>
                    <a:pt x="48" y="4"/>
                  </a:lnTo>
                  <a:cubicBezTo>
                    <a:pt x="32" y="4"/>
                    <a:pt x="16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3">
              <a:extLst>
                <a:ext uri="{FF2B5EF4-FFF2-40B4-BE49-F238E27FC236}">
                  <a16:creationId xmlns:a16="http://schemas.microsoft.com/office/drawing/2014/main" id="{EB4219C5-8D1A-B1D1-2407-CC3033AC2FE6}"/>
                </a:ext>
              </a:extLst>
            </p:cNvPr>
            <p:cNvSpPr/>
            <p:nvPr/>
          </p:nvSpPr>
          <p:spPr>
            <a:xfrm>
              <a:off x="7382689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3">
              <a:extLst>
                <a:ext uri="{FF2B5EF4-FFF2-40B4-BE49-F238E27FC236}">
                  <a16:creationId xmlns:a16="http://schemas.microsoft.com/office/drawing/2014/main" id="{C5CD6827-179E-5BB0-BD6C-89CB17C15C1F}"/>
                </a:ext>
              </a:extLst>
            </p:cNvPr>
            <p:cNvSpPr/>
            <p:nvPr/>
          </p:nvSpPr>
          <p:spPr>
            <a:xfrm>
              <a:off x="7030982" y="5730527"/>
              <a:ext cx="8535" cy="220324"/>
            </a:xfrm>
            <a:custGeom>
              <a:avLst/>
              <a:gdLst/>
              <a:ahLst/>
              <a:cxnLst/>
              <a:rect l="l" t="t" r="r" b="b"/>
              <a:pathLst>
                <a:path w="43" h="1110" extrusionOk="0">
                  <a:moveTo>
                    <a:pt x="1" y="1"/>
                  </a:moveTo>
                  <a:lnTo>
                    <a:pt x="1" y="1108"/>
                  </a:lnTo>
                  <a:lnTo>
                    <a:pt x="43" y="1109"/>
                  </a:lnTo>
                  <a:lnTo>
                    <a:pt x="43" y="7"/>
                  </a:lnTo>
                  <a:cubicBezTo>
                    <a:pt x="29" y="6"/>
                    <a:pt x="15" y="3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3">
              <a:extLst>
                <a:ext uri="{FF2B5EF4-FFF2-40B4-BE49-F238E27FC236}">
                  <a16:creationId xmlns:a16="http://schemas.microsoft.com/office/drawing/2014/main" id="{783AB16E-9728-C0D7-7497-6C4C695AC524}"/>
                </a:ext>
              </a:extLst>
            </p:cNvPr>
            <p:cNvSpPr/>
            <p:nvPr/>
          </p:nvSpPr>
          <p:spPr>
            <a:xfrm>
              <a:off x="7241371" y="5692219"/>
              <a:ext cx="9527" cy="258831"/>
            </a:xfrm>
            <a:custGeom>
              <a:avLst/>
              <a:gdLst/>
              <a:ahLst/>
              <a:cxnLst/>
              <a:rect l="l" t="t" r="r" b="b"/>
              <a:pathLst>
                <a:path w="48" h="1304" extrusionOk="0">
                  <a:moveTo>
                    <a:pt x="48" y="1"/>
                  </a:moveTo>
                  <a:cubicBezTo>
                    <a:pt x="32" y="9"/>
                    <a:pt x="16" y="16"/>
                    <a:pt x="0" y="23"/>
                  </a:cubicBezTo>
                  <a:lnTo>
                    <a:pt x="0" y="1303"/>
                  </a:lnTo>
                  <a:lnTo>
                    <a:pt x="48" y="1303"/>
                  </a:lnTo>
                  <a:lnTo>
                    <a:pt x="48" y="130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3">
              <a:extLst>
                <a:ext uri="{FF2B5EF4-FFF2-40B4-BE49-F238E27FC236}">
                  <a16:creationId xmlns:a16="http://schemas.microsoft.com/office/drawing/2014/main" id="{A823FBA6-06D1-0314-FE02-9791BE09C862}"/>
                </a:ext>
              </a:extLst>
            </p:cNvPr>
            <p:cNvSpPr/>
            <p:nvPr/>
          </p:nvSpPr>
          <p:spPr>
            <a:xfrm>
              <a:off x="7223905" y="5700555"/>
              <a:ext cx="9726" cy="250296"/>
            </a:xfrm>
            <a:custGeom>
              <a:avLst/>
              <a:gdLst/>
              <a:ahLst/>
              <a:cxnLst/>
              <a:rect l="l" t="t" r="r" b="b"/>
              <a:pathLst>
                <a:path w="49" h="1261" extrusionOk="0">
                  <a:moveTo>
                    <a:pt x="48" y="0"/>
                  </a:moveTo>
                  <a:cubicBezTo>
                    <a:pt x="33" y="6"/>
                    <a:pt x="17" y="16"/>
                    <a:pt x="1" y="21"/>
                  </a:cubicBezTo>
                  <a:lnTo>
                    <a:pt x="1" y="1260"/>
                  </a:lnTo>
                  <a:lnTo>
                    <a:pt x="48" y="12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3">
              <a:extLst>
                <a:ext uri="{FF2B5EF4-FFF2-40B4-BE49-F238E27FC236}">
                  <a16:creationId xmlns:a16="http://schemas.microsoft.com/office/drawing/2014/main" id="{8C679095-F65D-E136-A624-A1C39968198B}"/>
                </a:ext>
              </a:extLst>
            </p:cNvPr>
            <p:cNvSpPr/>
            <p:nvPr/>
          </p:nvSpPr>
          <p:spPr>
            <a:xfrm>
              <a:off x="7259631" y="5683882"/>
              <a:ext cx="9130" cy="266969"/>
            </a:xfrm>
            <a:custGeom>
              <a:avLst/>
              <a:gdLst/>
              <a:ahLst/>
              <a:cxnLst/>
              <a:rect l="l" t="t" r="r" b="b"/>
              <a:pathLst>
                <a:path w="46" h="1345" extrusionOk="0">
                  <a:moveTo>
                    <a:pt x="34" y="1"/>
                  </a:moveTo>
                  <a:cubicBezTo>
                    <a:pt x="22" y="7"/>
                    <a:pt x="12" y="16"/>
                    <a:pt x="0" y="21"/>
                  </a:cubicBezTo>
                  <a:lnTo>
                    <a:pt x="0" y="1344"/>
                  </a:lnTo>
                  <a:lnTo>
                    <a:pt x="46" y="1344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3">
              <a:extLst>
                <a:ext uri="{FF2B5EF4-FFF2-40B4-BE49-F238E27FC236}">
                  <a16:creationId xmlns:a16="http://schemas.microsoft.com/office/drawing/2014/main" id="{6B2C13DA-F731-4739-ACC8-13474670D5B1}"/>
                </a:ext>
              </a:extLst>
            </p:cNvPr>
            <p:cNvSpPr/>
            <p:nvPr/>
          </p:nvSpPr>
          <p:spPr>
            <a:xfrm>
              <a:off x="7435683" y="5683684"/>
              <a:ext cx="10519" cy="267168"/>
            </a:xfrm>
            <a:custGeom>
              <a:avLst/>
              <a:gdLst/>
              <a:ahLst/>
              <a:cxnLst/>
              <a:rect l="l" t="t" r="r" b="b"/>
              <a:pathLst>
                <a:path w="5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52" y="1345"/>
                  </a:lnTo>
                  <a:lnTo>
                    <a:pt x="52" y="1242"/>
                  </a:lnTo>
                  <a:lnTo>
                    <a:pt x="53" y="10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3">
              <a:extLst>
                <a:ext uri="{FF2B5EF4-FFF2-40B4-BE49-F238E27FC236}">
                  <a16:creationId xmlns:a16="http://schemas.microsoft.com/office/drawing/2014/main" id="{7517297C-5E07-0F79-D08E-C574C3E27396}"/>
                </a:ext>
              </a:extLst>
            </p:cNvPr>
            <p:cNvSpPr/>
            <p:nvPr/>
          </p:nvSpPr>
          <p:spPr>
            <a:xfrm>
              <a:off x="7417820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3">
              <a:extLst>
                <a:ext uri="{FF2B5EF4-FFF2-40B4-BE49-F238E27FC236}">
                  <a16:creationId xmlns:a16="http://schemas.microsoft.com/office/drawing/2014/main" id="{8E08A4B2-A280-A133-FCE9-3F180CC71923}"/>
                </a:ext>
              </a:extLst>
            </p:cNvPr>
            <p:cNvSpPr/>
            <p:nvPr/>
          </p:nvSpPr>
          <p:spPr>
            <a:xfrm>
              <a:off x="7276899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3">
              <a:extLst>
                <a:ext uri="{FF2B5EF4-FFF2-40B4-BE49-F238E27FC236}">
                  <a16:creationId xmlns:a16="http://schemas.microsoft.com/office/drawing/2014/main" id="{E802B961-6666-A649-8A5D-AA4BA0044221}"/>
                </a:ext>
              </a:extLst>
            </p:cNvPr>
            <p:cNvSpPr/>
            <p:nvPr/>
          </p:nvSpPr>
          <p:spPr>
            <a:xfrm>
              <a:off x="7347360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3">
              <a:extLst>
                <a:ext uri="{FF2B5EF4-FFF2-40B4-BE49-F238E27FC236}">
                  <a16:creationId xmlns:a16="http://schemas.microsoft.com/office/drawing/2014/main" id="{AFF896E4-FF93-DCD1-F7A1-B2550DA952D6}"/>
                </a:ext>
              </a:extLst>
            </p:cNvPr>
            <p:cNvSpPr/>
            <p:nvPr/>
          </p:nvSpPr>
          <p:spPr>
            <a:xfrm>
              <a:off x="7188774" y="5714052"/>
              <a:ext cx="9527" cy="236600"/>
            </a:xfrm>
            <a:custGeom>
              <a:avLst/>
              <a:gdLst/>
              <a:ahLst/>
              <a:cxnLst/>
              <a:rect l="l" t="t" r="r" b="b"/>
              <a:pathLst>
                <a:path w="48" h="1192" extrusionOk="0">
                  <a:moveTo>
                    <a:pt x="47" y="1"/>
                  </a:moveTo>
                  <a:cubicBezTo>
                    <a:pt x="31" y="6"/>
                    <a:pt x="16" y="12"/>
                    <a:pt x="1" y="16"/>
                  </a:cubicBezTo>
                  <a:lnTo>
                    <a:pt x="1" y="1191"/>
                  </a:lnTo>
                  <a:lnTo>
                    <a:pt x="47" y="119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3">
              <a:extLst>
                <a:ext uri="{FF2B5EF4-FFF2-40B4-BE49-F238E27FC236}">
                  <a16:creationId xmlns:a16="http://schemas.microsoft.com/office/drawing/2014/main" id="{F96C18D8-0B09-D849-01FA-2DE30860E3FD}"/>
                </a:ext>
              </a:extLst>
            </p:cNvPr>
            <p:cNvSpPr/>
            <p:nvPr/>
          </p:nvSpPr>
          <p:spPr>
            <a:xfrm>
              <a:off x="7329893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3">
              <a:extLst>
                <a:ext uri="{FF2B5EF4-FFF2-40B4-BE49-F238E27FC236}">
                  <a16:creationId xmlns:a16="http://schemas.microsoft.com/office/drawing/2014/main" id="{DF472748-CE34-C87D-12E7-C39E24694FCD}"/>
                </a:ext>
              </a:extLst>
            </p:cNvPr>
            <p:cNvSpPr/>
            <p:nvPr/>
          </p:nvSpPr>
          <p:spPr>
            <a:xfrm>
              <a:off x="7206637" y="5708098"/>
              <a:ext cx="9329" cy="242753"/>
            </a:xfrm>
            <a:custGeom>
              <a:avLst/>
              <a:gdLst/>
              <a:ahLst/>
              <a:cxnLst/>
              <a:rect l="l" t="t" r="r" b="b"/>
              <a:pathLst>
                <a:path w="47" h="1223" extrusionOk="0">
                  <a:moveTo>
                    <a:pt x="47" y="0"/>
                  </a:moveTo>
                  <a:cubicBezTo>
                    <a:pt x="31" y="6"/>
                    <a:pt x="15" y="11"/>
                    <a:pt x="0" y="16"/>
                  </a:cubicBezTo>
                  <a:lnTo>
                    <a:pt x="0" y="1222"/>
                  </a:lnTo>
                  <a:lnTo>
                    <a:pt x="47" y="12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3">
              <a:extLst>
                <a:ext uri="{FF2B5EF4-FFF2-40B4-BE49-F238E27FC236}">
                  <a16:creationId xmlns:a16="http://schemas.microsoft.com/office/drawing/2014/main" id="{2C416CB8-8871-7A60-E3F7-27DC493D2B98}"/>
                </a:ext>
              </a:extLst>
            </p:cNvPr>
            <p:cNvSpPr/>
            <p:nvPr/>
          </p:nvSpPr>
          <p:spPr>
            <a:xfrm>
              <a:off x="7312030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1" y="1"/>
                  </a:moveTo>
                  <a:lnTo>
                    <a:pt x="1" y="1343"/>
                  </a:lnTo>
                  <a:lnTo>
                    <a:pt x="46" y="1343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3">
              <a:extLst>
                <a:ext uri="{FF2B5EF4-FFF2-40B4-BE49-F238E27FC236}">
                  <a16:creationId xmlns:a16="http://schemas.microsoft.com/office/drawing/2014/main" id="{701ED9BE-7627-A117-9F58-83EF6872D92F}"/>
                </a:ext>
              </a:extLst>
            </p:cNvPr>
            <p:cNvSpPr/>
            <p:nvPr/>
          </p:nvSpPr>
          <p:spPr>
            <a:xfrm>
              <a:off x="7294564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0" y="1"/>
                  </a:moveTo>
                  <a:lnTo>
                    <a:pt x="0" y="1343"/>
                  </a:lnTo>
                  <a:lnTo>
                    <a:pt x="47" y="134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3">
              <a:extLst>
                <a:ext uri="{FF2B5EF4-FFF2-40B4-BE49-F238E27FC236}">
                  <a16:creationId xmlns:a16="http://schemas.microsoft.com/office/drawing/2014/main" id="{F5C51476-6970-560F-F703-69F1997FCEFB}"/>
                </a:ext>
              </a:extLst>
            </p:cNvPr>
            <p:cNvSpPr/>
            <p:nvPr/>
          </p:nvSpPr>
          <p:spPr>
            <a:xfrm>
              <a:off x="7171307" y="5719610"/>
              <a:ext cx="9329" cy="231241"/>
            </a:xfrm>
            <a:custGeom>
              <a:avLst/>
              <a:gdLst/>
              <a:ahLst/>
              <a:cxnLst/>
              <a:rect l="l" t="t" r="r" b="b"/>
              <a:pathLst>
                <a:path w="47" h="1165" extrusionOk="0">
                  <a:moveTo>
                    <a:pt x="47" y="0"/>
                  </a:moveTo>
                  <a:cubicBezTo>
                    <a:pt x="31" y="4"/>
                    <a:pt x="15" y="8"/>
                    <a:pt x="0" y="12"/>
                  </a:cubicBezTo>
                  <a:lnTo>
                    <a:pt x="0" y="1164"/>
                  </a:lnTo>
                  <a:lnTo>
                    <a:pt x="47" y="116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3">
              <a:extLst>
                <a:ext uri="{FF2B5EF4-FFF2-40B4-BE49-F238E27FC236}">
                  <a16:creationId xmlns:a16="http://schemas.microsoft.com/office/drawing/2014/main" id="{5F9BB97F-404B-1335-E7F2-4DFF5BE80D4D}"/>
                </a:ext>
              </a:extLst>
            </p:cNvPr>
            <p:cNvSpPr/>
            <p:nvPr/>
          </p:nvSpPr>
          <p:spPr>
            <a:xfrm>
              <a:off x="7082983" y="5733107"/>
              <a:ext cx="9527" cy="217744"/>
            </a:xfrm>
            <a:custGeom>
              <a:avLst/>
              <a:gdLst/>
              <a:ahLst/>
              <a:cxnLst/>
              <a:rect l="l" t="t" r="r" b="b"/>
              <a:pathLst>
                <a:path w="48" h="1097" extrusionOk="0">
                  <a:moveTo>
                    <a:pt x="48" y="1"/>
                  </a:moveTo>
                  <a:cubicBezTo>
                    <a:pt x="32" y="1"/>
                    <a:pt x="16" y="4"/>
                    <a:pt x="0" y="4"/>
                  </a:cubicBezTo>
                  <a:lnTo>
                    <a:pt x="0" y="1096"/>
                  </a:lnTo>
                  <a:lnTo>
                    <a:pt x="48" y="109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43">
              <a:extLst>
                <a:ext uri="{FF2B5EF4-FFF2-40B4-BE49-F238E27FC236}">
                  <a16:creationId xmlns:a16="http://schemas.microsoft.com/office/drawing/2014/main" id="{40396E3B-BF9E-799B-FAC5-4621A82EF4AD}"/>
                </a:ext>
              </a:extLst>
            </p:cNvPr>
            <p:cNvSpPr/>
            <p:nvPr/>
          </p:nvSpPr>
          <p:spPr>
            <a:xfrm>
              <a:off x="7118511" y="5730130"/>
              <a:ext cx="9329" cy="220721"/>
            </a:xfrm>
            <a:custGeom>
              <a:avLst/>
              <a:gdLst/>
              <a:ahLst/>
              <a:cxnLst/>
              <a:rect l="l" t="t" r="r" b="b"/>
              <a:pathLst>
                <a:path w="47" h="1112" extrusionOk="0">
                  <a:moveTo>
                    <a:pt x="47" y="1"/>
                  </a:moveTo>
                  <a:cubicBezTo>
                    <a:pt x="30" y="4"/>
                    <a:pt x="15" y="6"/>
                    <a:pt x="0" y="8"/>
                  </a:cubicBezTo>
                  <a:lnTo>
                    <a:pt x="0" y="1111"/>
                  </a:lnTo>
                  <a:lnTo>
                    <a:pt x="47" y="1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43">
              <a:extLst>
                <a:ext uri="{FF2B5EF4-FFF2-40B4-BE49-F238E27FC236}">
                  <a16:creationId xmlns:a16="http://schemas.microsoft.com/office/drawing/2014/main" id="{44A2795E-78C1-06AC-7BFD-15CABF4B258C}"/>
                </a:ext>
              </a:extLst>
            </p:cNvPr>
            <p:cNvSpPr/>
            <p:nvPr/>
          </p:nvSpPr>
          <p:spPr>
            <a:xfrm>
              <a:off x="7100648" y="5732314"/>
              <a:ext cx="9726" cy="218537"/>
            </a:xfrm>
            <a:custGeom>
              <a:avLst/>
              <a:gdLst/>
              <a:ahLst/>
              <a:cxnLst/>
              <a:rect l="l" t="t" r="r" b="b"/>
              <a:pathLst>
                <a:path w="49" h="1101" extrusionOk="0">
                  <a:moveTo>
                    <a:pt x="48" y="0"/>
                  </a:moveTo>
                  <a:cubicBezTo>
                    <a:pt x="32" y="2"/>
                    <a:pt x="17" y="2"/>
                    <a:pt x="1" y="4"/>
                  </a:cubicBezTo>
                  <a:lnTo>
                    <a:pt x="1" y="1100"/>
                  </a:lnTo>
                  <a:lnTo>
                    <a:pt x="48" y="11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43">
              <a:extLst>
                <a:ext uri="{FF2B5EF4-FFF2-40B4-BE49-F238E27FC236}">
                  <a16:creationId xmlns:a16="http://schemas.microsoft.com/office/drawing/2014/main" id="{AE61FBA8-4B6C-6A04-A418-068B4CD38407}"/>
                </a:ext>
              </a:extLst>
            </p:cNvPr>
            <p:cNvSpPr/>
            <p:nvPr/>
          </p:nvSpPr>
          <p:spPr>
            <a:xfrm>
              <a:off x="7153841" y="5723977"/>
              <a:ext cx="9329" cy="227073"/>
            </a:xfrm>
            <a:custGeom>
              <a:avLst/>
              <a:gdLst/>
              <a:ahLst/>
              <a:cxnLst/>
              <a:rect l="l" t="t" r="r" b="b"/>
              <a:pathLst>
                <a:path w="47" h="1144" extrusionOk="0">
                  <a:moveTo>
                    <a:pt x="46" y="0"/>
                  </a:moveTo>
                  <a:cubicBezTo>
                    <a:pt x="30" y="4"/>
                    <a:pt x="14" y="9"/>
                    <a:pt x="1" y="13"/>
                  </a:cubicBezTo>
                  <a:lnTo>
                    <a:pt x="1" y="1143"/>
                  </a:lnTo>
                  <a:lnTo>
                    <a:pt x="46" y="114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43">
              <a:extLst>
                <a:ext uri="{FF2B5EF4-FFF2-40B4-BE49-F238E27FC236}">
                  <a16:creationId xmlns:a16="http://schemas.microsoft.com/office/drawing/2014/main" id="{AE367F61-CA76-BA8C-FF5D-733A6416DF5F}"/>
                </a:ext>
              </a:extLst>
            </p:cNvPr>
            <p:cNvSpPr/>
            <p:nvPr/>
          </p:nvSpPr>
          <p:spPr>
            <a:xfrm>
              <a:off x="7136176" y="5727748"/>
              <a:ext cx="9130" cy="223103"/>
            </a:xfrm>
            <a:custGeom>
              <a:avLst/>
              <a:gdLst/>
              <a:ahLst/>
              <a:cxnLst/>
              <a:rect l="l" t="t" r="r" b="b"/>
              <a:pathLst>
                <a:path w="46" h="1124" extrusionOk="0">
                  <a:moveTo>
                    <a:pt x="45" y="0"/>
                  </a:moveTo>
                  <a:cubicBezTo>
                    <a:pt x="30" y="2"/>
                    <a:pt x="14" y="4"/>
                    <a:pt x="0" y="6"/>
                  </a:cubicBezTo>
                  <a:lnTo>
                    <a:pt x="0" y="1123"/>
                  </a:lnTo>
                  <a:lnTo>
                    <a:pt x="45" y="11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43">
              <a:extLst>
                <a:ext uri="{FF2B5EF4-FFF2-40B4-BE49-F238E27FC236}">
                  <a16:creationId xmlns:a16="http://schemas.microsoft.com/office/drawing/2014/main" id="{3B5BB584-5186-E020-1221-145A3435C38F}"/>
                </a:ext>
              </a:extLst>
            </p:cNvPr>
            <p:cNvSpPr/>
            <p:nvPr/>
          </p:nvSpPr>
          <p:spPr>
            <a:xfrm>
              <a:off x="7364826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43">
              <a:extLst>
                <a:ext uri="{FF2B5EF4-FFF2-40B4-BE49-F238E27FC236}">
                  <a16:creationId xmlns:a16="http://schemas.microsoft.com/office/drawing/2014/main" id="{F8519248-5991-4578-7853-BFC3DD9D7720}"/>
                </a:ext>
              </a:extLst>
            </p:cNvPr>
            <p:cNvSpPr/>
            <p:nvPr/>
          </p:nvSpPr>
          <p:spPr>
            <a:xfrm>
              <a:off x="7039318" y="5731718"/>
              <a:ext cx="8535" cy="225286"/>
            </a:xfrm>
            <a:custGeom>
              <a:avLst/>
              <a:gdLst/>
              <a:ahLst/>
              <a:cxnLst/>
              <a:rect l="l" t="t" r="r" b="b"/>
              <a:pathLst>
                <a:path w="43" h="1135" extrusionOk="0">
                  <a:moveTo>
                    <a:pt x="1" y="0"/>
                  </a:moveTo>
                  <a:lnTo>
                    <a:pt x="1" y="1102"/>
                  </a:lnTo>
                  <a:lnTo>
                    <a:pt x="1" y="1135"/>
                  </a:lnTo>
                  <a:lnTo>
                    <a:pt x="43" y="1135"/>
                  </a:lnTo>
                  <a:lnTo>
                    <a:pt x="43" y="1102"/>
                  </a:lnTo>
                  <a:lnTo>
                    <a:pt x="43" y="2"/>
                  </a:lnTo>
                  <a:cubicBezTo>
                    <a:pt x="29" y="1"/>
                    <a:pt x="16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43">
              <a:extLst>
                <a:ext uri="{FF2B5EF4-FFF2-40B4-BE49-F238E27FC236}">
                  <a16:creationId xmlns:a16="http://schemas.microsoft.com/office/drawing/2014/main" id="{3ACA1593-B446-E499-3FBD-81D676E6C662}"/>
                </a:ext>
              </a:extLst>
            </p:cNvPr>
            <p:cNvSpPr/>
            <p:nvPr/>
          </p:nvSpPr>
          <p:spPr>
            <a:xfrm>
              <a:off x="705718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0" y="1"/>
                  </a:moveTo>
                  <a:lnTo>
                    <a:pt x="0" y="1097"/>
                  </a:lnTo>
                  <a:lnTo>
                    <a:pt x="0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3"/>
                  </a:lnTo>
                  <a:cubicBezTo>
                    <a:pt x="29" y="3"/>
                    <a:pt x="15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43">
              <a:extLst>
                <a:ext uri="{FF2B5EF4-FFF2-40B4-BE49-F238E27FC236}">
                  <a16:creationId xmlns:a16="http://schemas.microsoft.com/office/drawing/2014/main" id="{ABAC0CC7-6EA8-EE87-43D0-9B2F013697B1}"/>
                </a:ext>
              </a:extLst>
            </p:cNvPr>
            <p:cNvSpPr/>
            <p:nvPr/>
          </p:nvSpPr>
          <p:spPr>
            <a:xfrm>
              <a:off x="7074846" y="5733703"/>
              <a:ext cx="8535" cy="223301"/>
            </a:xfrm>
            <a:custGeom>
              <a:avLst/>
              <a:gdLst/>
              <a:ahLst/>
              <a:cxnLst/>
              <a:rect l="l" t="t" r="r" b="b"/>
              <a:pathLst>
                <a:path w="43" h="1125" extrusionOk="0">
                  <a:moveTo>
                    <a:pt x="0" y="1"/>
                  </a:moveTo>
                  <a:lnTo>
                    <a:pt x="0" y="1093"/>
                  </a:lnTo>
                  <a:lnTo>
                    <a:pt x="0" y="1125"/>
                  </a:lnTo>
                  <a:lnTo>
                    <a:pt x="42" y="1125"/>
                  </a:lnTo>
                  <a:lnTo>
                    <a:pt x="42" y="109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43">
              <a:extLst>
                <a:ext uri="{FF2B5EF4-FFF2-40B4-BE49-F238E27FC236}">
                  <a16:creationId xmlns:a16="http://schemas.microsoft.com/office/drawing/2014/main" id="{763BCCA7-A535-55D9-E3B0-5E74C697019A}"/>
                </a:ext>
              </a:extLst>
            </p:cNvPr>
            <p:cNvSpPr/>
            <p:nvPr/>
          </p:nvSpPr>
          <p:spPr>
            <a:xfrm>
              <a:off x="7092312" y="5732711"/>
              <a:ext cx="8535" cy="224294"/>
            </a:xfrm>
            <a:custGeom>
              <a:avLst/>
              <a:gdLst/>
              <a:ahLst/>
              <a:cxnLst/>
              <a:rect l="l" t="t" r="r" b="b"/>
              <a:pathLst>
                <a:path w="43" h="1130" extrusionOk="0">
                  <a:moveTo>
                    <a:pt x="43" y="0"/>
                  </a:moveTo>
                  <a:cubicBezTo>
                    <a:pt x="28" y="2"/>
                    <a:pt x="15" y="2"/>
                    <a:pt x="1" y="3"/>
                  </a:cubicBezTo>
                  <a:lnTo>
                    <a:pt x="1" y="1098"/>
                  </a:lnTo>
                  <a:lnTo>
                    <a:pt x="1" y="1130"/>
                  </a:lnTo>
                  <a:lnTo>
                    <a:pt x="43" y="1130"/>
                  </a:lnTo>
                  <a:lnTo>
                    <a:pt x="43" y="109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43">
              <a:extLst>
                <a:ext uri="{FF2B5EF4-FFF2-40B4-BE49-F238E27FC236}">
                  <a16:creationId xmlns:a16="http://schemas.microsoft.com/office/drawing/2014/main" id="{D7097123-3978-7B3B-98E5-CB2A13B9C897}"/>
                </a:ext>
              </a:extLst>
            </p:cNvPr>
            <p:cNvSpPr/>
            <p:nvPr/>
          </p:nvSpPr>
          <p:spPr>
            <a:xfrm>
              <a:off x="7110175" y="5731321"/>
              <a:ext cx="8535" cy="225683"/>
            </a:xfrm>
            <a:custGeom>
              <a:avLst/>
              <a:gdLst/>
              <a:ahLst/>
              <a:cxnLst/>
              <a:rect l="l" t="t" r="r" b="b"/>
              <a:pathLst>
                <a:path w="43" h="1137" extrusionOk="0">
                  <a:moveTo>
                    <a:pt x="42" y="0"/>
                  </a:moveTo>
                  <a:cubicBezTo>
                    <a:pt x="28" y="2"/>
                    <a:pt x="15" y="3"/>
                    <a:pt x="0" y="4"/>
                  </a:cubicBezTo>
                  <a:lnTo>
                    <a:pt x="0" y="1103"/>
                  </a:lnTo>
                  <a:lnTo>
                    <a:pt x="0" y="1137"/>
                  </a:lnTo>
                  <a:lnTo>
                    <a:pt x="42" y="1137"/>
                  </a:lnTo>
                  <a:lnTo>
                    <a:pt x="42" y="110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43">
              <a:extLst>
                <a:ext uri="{FF2B5EF4-FFF2-40B4-BE49-F238E27FC236}">
                  <a16:creationId xmlns:a16="http://schemas.microsoft.com/office/drawing/2014/main" id="{C5CC938C-4E7B-0750-1FDF-FBE03A66C427}"/>
                </a:ext>
              </a:extLst>
            </p:cNvPr>
            <p:cNvSpPr/>
            <p:nvPr/>
          </p:nvSpPr>
          <p:spPr>
            <a:xfrm>
              <a:off x="7127642" y="5728939"/>
              <a:ext cx="8733" cy="228065"/>
            </a:xfrm>
            <a:custGeom>
              <a:avLst/>
              <a:gdLst/>
              <a:ahLst/>
              <a:cxnLst/>
              <a:rect l="l" t="t" r="r" b="b"/>
              <a:pathLst>
                <a:path w="44" h="1149" extrusionOk="0">
                  <a:moveTo>
                    <a:pt x="43" y="0"/>
                  </a:moveTo>
                  <a:cubicBezTo>
                    <a:pt x="28" y="4"/>
                    <a:pt x="15" y="5"/>
                    <a:pt x="1" y="7"/>
                  </a:cubicBezTo>
                  <a:lnTo>
                    <a:pt x="1" y="1117"/>
                  </a:lnTo>
                  <a:lnTo>
                    <a:pt x="1" y="1149"/>
                  </a:lnTo>
                  <a:lnTo>
                    <a:pt x="43" y="1149"/>
                  </a:lnTo>
                  <a:lnTo>
                    <a:pt x="43" y="11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43">
              <a:extLst>
                <a:ext uri="{FF2B5EF4-FFF2-40B4-BE49-F238E27FC236}">
                  <a16:creationId xmlns:a16="http://schemas.microsoft.com/office/drawing/2014/main" id="{2DC658B0-4D81-889A-6F78-6A5F568D9F3C}"/>
                </a:ext>
              </a:extLst>
            </p:cNvPr>
            <p:cNvSpPr/>
            <p:nvPr/>
          </p:nvSpPr>
          <p:spPr>
            <a:xfrm>
              <a:off x="7145108" y="5725962"/>
              <a:ext cx="8535" cy="231042"/>
            </a:xfrm>
            <a:custGeom>
              <a:avLst/>
              <a:gdLst/>
              <a:ahLst/>
              <a:cxnLst/>
              <a:rect l="l" t="t" r="r" b="b"/>
              <a:pathLst>
                <a:path w="43" h="1164" extrusionOk="0">
                  <a:moveTo>
                    <a:pt x="43" y="1"/>
                  </a:moveTo>
                  <a:cubicBezTo>
                    <a:pt x="29" y="4"/>
                    <a:pt x="15" y="6"/>
                    <a:pt x="0" y="9"/>
                  </a:cubicBezTo>
                  <a:lnTo>
                    <a:pt x="0" y="1132"/>
                  </a:lnTo>
                  <a:lnTo>
                    <a:pt x="0" y="1164"/>
                  </a:lnTo>
                  <a:lnTo>
                    <a:pt x="43" y="1164"/>
                  </a:lnTo>
                  <a:lnTo>
                    <a:pt x="43" y="11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43">
              <a:extLst>
                <a:ext uri="{FF2B5EF4-FFF2-40B4-BE49-F238E27FC236}">
                  <a16:creationId xmlns:a16="http://schemas.microsoft.com/office/drawing/2014/main" id="{FE0F3C81-6EF1-5A88-DC30-F44027271AEF}"/>
                </a:ext>
              </a:extLst>
            </p:cNvPr>
            <p:cNvSpPr/>
            <p:nvPr/>
          </p:nvSpPr>
          <p:spPr>
            <a:xfrm>
              <a:off x="7162971" y="5721794"/>
              <a:ext cx="8535" cy="235211"/>
            </a:xfrm>
            <a:custGeom>
              <a:avLst/>
              <a:gdLst/>
              <a:ahLst/>
              <a:cxnLst/>
              <a:rect l="l" t="t" r="r" b="b"/>
              <a:pathLst>
                <a:path w="43" h="1185" extrusionOk="0">
                  <a:moveTo>
                    <a:pt x="42" y="1"/>
                  </a:moveTo>
                  <a:cubicBezTo>
                    <a:pt x="28" y="5"/>
                    <a:pt x="15" y="8"/>
                    <a:pt x="0" y="11"/>
                  </a:cubicBezTo>
                  <a:lnTo>
                    <a:pt x="0" y="1153"/>
                  </a:lnTo>
                  <a:lnTo>
                    <a:pt x="0" y="1185"/>
                  </a:lnTo>
                  <a:lnTo>
                    <a:pt x="42" y="1185"/>
                  </a:lnTo>
                  <a:lnTo>
                    <a:pt x="42" y="115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43">
              <a:extLst>
                <a:ext uri="{FF2B5EF4-FFF2-40B4-BE49-F238E27FC236}">
                  <a16:creationId xmlns:a16="http://schemas.microsoft.com/office/drawing/2014/main" id="{43B7BF21-C9CB-B76E-9BE6-5F30F299DBD9}"/>
                </a:ext>
              </a:extLst>
            </p:cNvPr>
            <p:cNvSpPr/>
            <p:nvPr/>
          </p:nvSpPr>
          <p:spPr>
            <a:xfrm>
              <a:off x="7180437" y="5717228"/>
              <a:ext cx="8535" cy="239776"/>
            </a:xfrm>
            <a:custGeom>
              <a:avLst/>
              <a:gdLst/>
              <a:ahLst/>
              <a:cxnLst/>
              <a:rect l="l" t="t" r="r" b="b"/>
              <a:pathLst>
                <a:path w="43" h="1208" extrusionOk="0">
                  <a:moveTo>
                    <a:pt x="43" y="0"/>
                  </a:moveTo>
                  <a:cubicBezTo>
                    <a:pt x="28" y="5"/>
                    <a:pt x="15" y="8"/>
                    <a:pt x="1" y="12"/>
                  </a:cubicBezTo>
                  <a:lnTo>
                    <a:pt x="1" y="1176"/>
                  </a:lnTo>
                  <a:lnTo>
                    <a:pt x="1" y="1208"/>
                  </a:lnTo>
                  <a:lnTo>
                    <a:pt x="43" y="1208"/>
                  </a:lnTo>
                  <a:lnTo>
                    <a:pt x="43" y="11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43">
              <a:extLst>
                <a:ext uri="{FF2B5EF4-FFF2-40B4-BE49-F238E27FC236}">
                  <a16:creationId xmlns:a16="http://schemas.microsoft.com/office/drawing/2014/main" id="{62D70CD2-6339-5868-9092-F5DFA4B0F189}"/>
                </a:ext>
              </a:extLst>
            </p:cNvPr>
            <p:cNvSpPr/>
            <p:nvPr/>
          </p:nvSpPr>
          <p:spPr>
            <a:xfrm>
              <a:off x="7198102" y="5711075"/>
              <a:ext cx="8535" cy="245929"/>
            </a:xfrm>
            <a:custGeom>
              <a:avLst/>
              <a:gdLst/>
              <a:ahLst/>
              <a:cxnLst/>
              <a:rect l="l" t="t" r="r" b="b"/>
              <a:pathLst>
                <a:path w="43" h="1239" extrusionOk="0">
                  <a:moveTo>
                    <a:pt x="42" y="1"/>
                  </a:moveTo>
                  <a:cubicBezTo>
                    <a:pt x="28" y="6"/>
                    <a:pt x="15" y="11"/>
                    <a:pt x="0" y="16"/>
                  </a:cubicBezTo>
                  <a:lnTo>
                    <a:pt x="0" y="1207"/>
                  </a:lnTo>
                  <a:lnTo>
                    <a:pt x="0" y="1239"/>
                  </a:lnTo>
                  <a:lnTo>
                    <a:pt x="42" y="1239"/>
                  </a:lnTo>
                  <a:lnTo>
                    <a:pt x="42" y="1207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43">
              <a:extLst>
                <a:ext uri="{FF2B5EF4-FFF2-40B4-BE49-F238E27FC236}">
                  <a16:creationId xmlns:a16="http://schemas.microsoft.com/office/drawing/2014/main" id="{9F33505D-A5AB-2F99-7912-E4EE0DFAACD9}"/>
                </a:ext>
              </a:extLst>
            </p:cNvPr>
            <p:cNvSpPr/>
            <p:nvPr/>
          </p:nvSpPr>
          <p:spPr>
            <a:xfrm>
              <a:off x="7215767" y="5704525"/>
              <a:ext cx="8535" cy="252479"/>
            </a:xfrm>
            <a:custGeom>
              <a:avLst/>
              <a:gdLst/>
              <a:ahLst/>
              <a:cxnLst/>
              <a:rect l="l" t="t" r="r" b="b"/>
              <a:pathLst>
                <a:path w="43" h="1272" extrusionOk="0">
                  <a:moveTo>
                    <a:pt x="43" y="0"/>
                  </a:moveTo>
                  <a:cubicBezTo>
                    <a:pt x="28" y="5"/>
                    <a:pt x="16" y="11"/>
                    <a:pt x="1" y="16"/>
                  </a:cubicBezTo>
                  <a:lnTo>
                    <a:pt x="1" y="1237"/>
                  </a:lnTo>
                  <a:lnTo>
                    <a:pt x="1" y="1272"/>
                  </a:lnTo>
                  <a:lnTo>
                    <a:pt x="43" y="1272"/>
                  </a:lnTo>
                  <a:lnTo>
                    <a:pt x="43" y="12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43">
              <a:extLst>
                <a:ext uri="{FF2B5EF4-FFF2-40B4-BE49-F238E27FC236}">
                  <a16:creationId xmlns:a16="http://schemas.microsoft.com/office/drawing/2014/main" id="{CFC246EC-347B-FFC9-81E9-C367EF82FD40}"/>
                </a:ext>
              </a:extLst>
            </p:cNvPr>
            <p:cNvSpPr/>
            <p:nvPr/>
          </p:nvSpPr>
          <p:spPr>
            <a:xfrm>
              <a:off x="7233432" y="5696188"/>
              <a:ext cx="8535" cy="260816"/>
            </a:xfrm>
            <a:custGeom>
              <a:avLst/>
              <a:gdLst/>
              <a:ahLst/>
              <a:cxnLst/>
              <a:rect l="l" t="t" r="r" b="b"/>
              <a:pathLst>
                <a:path w="43" h="1314" extrusionOk="0">
                  <a:moveTo>
                    <a:pt x="43" y="1"/>
                  </a:moveTo>
                  <a:cubicBezTo>
                    <a:pt x="28" y="7"/>
                    <a:pt x="14" y="14"/>
                    <a:pt x="0" y="21"/>
                  </a:cubicBezTo>
                  <a:lnTo>
                    <a:pt x="0" y="1281"/>
                  </a:lnTo>
                  <a:lnTo>
                    <a:pt x="0" y="1314"/>
                  </a:lnTo>
                  <a:lnTo>
                    <a:pt x="43" y="1314"/>
                  </a:lnTo>
                  <a:lnTo>
                    <a:pt x="43" y="128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3">
              <a:extLst>
                <a:ext uri="{FF2B5EF4-FFF2-40B4-BE49-F238E27FC236}">
                  <a16:creationId xmlns:a16="http://schemas.microsoft.com/office/drawing/2014/main" id="{01205E39-1EFD-E951-F105-F7E089EA8B26}"/>
                </a:ext>
              </a:extLst>
            </p:cNvPr>
            <p:cNvSpPr/>
            <p:nvPr/>
          </p:nvSpPr>
          <p:spPr>
            <a:xfrm>
              <a:off x="7250699" y="5687852"/>
              <a:ext cx="8733" cy="269152"/>
            </a:xfrm>
            <a:custGeom>
              <a:avLst/>
              <a:gdLst/>
              <a:ahLst/>
              <a:cxnLst/>
              <a:rect l="l" t="t" r="r" b="b"/>
              <a:pathLst>
                <a:path w="44" h="1356" extrusionOk="0">
                  <a:moveTo>
                    <a:pt x="43" y="1"/>
                  </a:moveTo>
                  <a:cubicBezTo>
                    <a:pt x="29" y="8"/>
                    <a:pt x="16" y="16"/>
                    <a:pt x="1" y="23"/>
                  </a:cubicBezTo>
                  <a:lnTo>
                    <a:pt x="1" y="1324"/>
                  </a:lnTo>
                  <a:lnTo>
                    <a:pt x="1" y="1356"/>
                  </a:lnTo>
                  <a:lnTo>
                    <a:pt x="43" y="1356"/>
                  </a:lnTo>
                  <a:lnTo>
                    <a:pt x="43" y="1324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3">
              <a:extLst>
                <a:ext uri="{FF2B5EF4-FFF2-40B4-BE49-F238E27FC236}">
                  <a16:creationId xmlns:a16="http://schemas.microsoft.com/office/drawing/2014/main" id="{5D7751FE-ED3B-FA58-F132-CC3BF9EDBAC1}"/>
                </a:ext>
              </a:extLst>
            </p:cNvPr>
            <p:cNvSpPr/>
            <p:nvPr/>
          </p:nvSpPr>
          <p:spPr>
            <a:xfrm>
              <a:off x="7268563" y="5677729"/>
              <a:ext cx="8535" cy="279275"/>
            </a:xfrm>
            <a:custGeom>
              <a:avLst/>
              <a:gdLst/>
              <a:ahLst/>
              <a:cxnLst/>
              <a:rect l="l" t="t" r="r" b="b"/>
              <a:pathLst>
                <a:path w="43" h="1407" extrusionOk="0">
                  <a:moveTo>
                    <a:pt x="43" y="0"/>
                  </a:moveTo>
                  <a:cubicBezTo>
                    <a:pt x="30" y="9"/>
                    <a:pt x="15" y="17"/>
                    <a:pt x="1" y="25"/>
                  </a:cubicBezTo>
                  <a:lnTo>
                    <a:pt x="1" y="33"/>
                  </a:lnTo>
                  <a:lnTo>
                    <a:pt x="1" y="1375"/>
                  </a:lnTo>
                  <a:lnTo>
                    <a:pt x="1" y="1407"/>
                  </a:lnTo>
                  <a:lnTo>
                    <a:pt x="43" y="1407"/>
                  </a:lnTo>
                  <a:lnTo>
                    <a:pt x="43" y="1375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43">
              <a:extLst>
                <a:ext uri="{FF2B5EF4-FFF2-40B4-BE49-F238E27FC236}">
                  <a16:creationId xmlns:a16="http://schemas.microsoft.com/office/drawing/2014/main" id="{D135015E-83AD-985D-6417-C420212730D9}"/>
                </a:ext>
              </a:extLst>
            </p:cNvPr>
            <p:cNvSpPr/>
            <p:nvPr/>
          </p:nvSpPr>
          <p:spPr>
            <a:xfrm>
              <a:off x="7286228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43">
              <a:extLst>
                <a:ext uri="{FF2B5EF4-FFF2-40B4-BE49-F238E27FC236}">
                  <a16:creationId xmlns:a16="http://schemas.microsoft.com/office/drawing/2014/main" id="{705281C6-0107-7689-E419-8F0A4CC3147B}"/>
                </a:ext>
              </a:extLst>
            </p:cNvPr>
            <p:cNvSpPr/>
            <p:nvPr/>
          </p:nvSpPr>
          <p:spPr>
            <a:xfrm>
              <a:off x="730369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3">
              <a:extLst>
                <a:ext uri="{FF2B5EF4-FFF2-40B4-BE49-F238E27FC236}">
                  <a16:creationId xmlns:a16="http://schemas.microsoft.com/office/drawing/2014/main" id="{46BAC8B1-6C63-CA73-0D7C-9F5DA805495F}"/>
                </a:ext>
              </a:extLst>
            </p:cNvPr>
            <p:cNvSpPr/>
            <p:nvPr/>
          </p:nvSpPr>
          <p:spPr>
            <a:xfrm>
              <a:off x="7321557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3">
              <a:extLst>
                <a:ext uri="{FF2B5EF4-FFF2-40B4-BE49-F238E27FC236}">
                  <a16:creationId xmlns:a16="http://schemas.microsoft.com/office/drawing/2014/main" id="{C26D89BD-7170-C699-6DE6-540F85601F6F}"/>
                </a:ext>
              </a:extLst>
            </p:cNvPr>
            <p:cNvSpPr/>
            <p:nvPr/>
          </p:nvSpPr>
          <p:spPr>
            <a:xfrm>
              <a:off x="7339023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3">
              <a:extLst>
                <a:ext uri="{FF2B5EF4-FFF2-40B4-BE49-F238E27FC236}">
                  <a16:creationId xmlns:a16="http://schemas.microsoft.com/office/drawing/2014/main" id="{39174B50-17C8-A2EF-B523-94D5C7403CD8}"/>
                </a:ext>
              </a:extLst>
            </p:cNvPr>
            <p:cNvSpPr/>
            <p:nvPr/>
          </p:nvSpPr>
          <p:spPr>
            <a:xfrm>
              <a:off x="7356490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43">
              <a:extLst>
                <a:ext uri="{FF2B5EF4-FFF2-40B4-BE49-F238E27FC236}">
                  <a16:creationId xmlns:a16="http://schemas.microsoft.com/office/drawing/2014/main" id="{C084FE9E-1215-246B-607C-CB36D45FF051}"/>
                </a:ext>
              </a:extLst>
            </p:cNvPr>
            <p:cNvSpPr/>
            <p:nvPr/>
          </p:nvSpPr>
          <p:spPr>
            <a:xfrm>
              <a:off x="7374353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43">
              <a:extLst>
                <a:ext uri="{FF2B5EF4-FFF2-40B4-BE49-F238E27FC236}">
                  <a16:creationId xmlns:a16="http://schemas.microsoft.com/office/drawing/2014/main" id="{C74B8611-0480-77DB-5E28-F9C1C4AA1FA6}"/>
                </a:ext>
              </a:extLst>
            </p:cNvPr>
            <p:cNvSpPr/>
            <p:nvPr/>
          </p:nvSpPr>
          <p:spPr>
            <a:xfrm>
              <a:off x="7391819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3">
              <a:extLst>
                <a:ext uri="{FF2B5EF4-FFF2-40B4-BE49-F238E27FC236}">
                  <a16:creationId xmlns:a16="http://schemas.microsoft.com/office/drawing/2014/main" id="{AF8679E0-406B-CFA9-A7BA-65C9C60B81AE}"/>
                </a:ext>
              </a:extLst>
            </p:cNvPr>
            <p:cNvSpPr/>
            <p:nvPr/>
          </p:nvSpPr>
          <p:spPr>
            <a:xfrm>
              <a:off x="740948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3">
              <a:extLst>
                <a:ext uri="{FF2B5EF4-FFF2-40B4-BE49-F238E27FC236}">
                  <a16:creationId xmlns:a16="http://schemas.microsoft.com/office/drawing/2014/main" id="{048E8F04-6E5F-9633-EF9C-1B3513567FF2}"/>
                </a:ext>
              </a:extLst>
            </p:cNvPr>
            <p:cNvSpPr/>
            <p:nvPr/>
          </p:nvSpPr>
          <p:spPr>
            <a:xfrm>
              <a:off x="742714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3">
              <a:extLst>
                <a:ext uri="{FF2B5EF4-FFF2-40B4-BE49-F238E27FC236}">
                  <a16:creationId xmlns:a16="http://schemas.microsoft.com/office/drawing/2014/main" id="{F4F35359-F3A0-BFD2-3639-8F26049E08A3}"/>
                </a:ext>
              </a:extLst>
            </p:cNvPr>
            <p:cNvSpPr/>
            <p:nvPr/>
          </p:nvSpPr>
          <p:spPr>
            <a:xfrm>
              <a:off x="8598978" y="569023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43">
              <a:extLst>
                <a:ext uri="{FF2B5EF4-FFF2-40B4-BE49-F238E27FC236}">
                  <a16:creationId xmlns:a16="http://schemas.microsoft.com/office/drawing/2014/main" id="{80279538-0DB2-1ECA-4D21-39D28BC14EEF}"/>
                </a:ext>
              </a:extLst>
            </p:cNvPr>
            <p:cNvSpPr/>
            <p:nvPr/>
          </p:nvSpPr>
          <p:spPr>
            <a:xfrm>
              <a:off x="8598978" y="570591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43">
              <a:extLst>
                <a:ext uri="{FF2B5EF4-FFF2-40B4-BE49-F238E27FC236}">
                  <a16:creationId xmlns:a16="http://schemas.microsoft.com/office/drawing/2014/main" id="{853BA13E-CEFB-5E1E-C6EC-35127EB2EEA1}"/>
                </a:ext>
              </a:extLst>
            </p:cNvPr>
            <p:cNvSpPr/>
            <p:nvPr/>
          </p:nvSpPr>
          <p:spPr>
            <a:xfrm>
              <a:off x="8598779" y="5721198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43">
              <a:extLst>
                <a:ext uri="{FF2B5EF4-FFF2-40B4-BE49-F238E27FC236}">
                  <a16:creationId xmlns:a16="http://schemas.microsoft.com/office/drawing/2014/main" id="{8507C524-6FD3-02D2-642A-152E5DB10F21}"/>
                </a:ext>
              </a:extLst>
            </p:cNvPr>
            <p:cNvSpPr/>
            <p:nvPr/>
          </p:nvSpPr>
          <p:spPr>
            <a:xfrm>
              <a:off x="8521967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3">
              <a:extLst>
                <a:ext uri="{FF2B5EF4-FFF2-40B4-BE49-F238E27FC236}">
                  <a16:creationId xmlns:a16="http://schemas.microsoft.com/office/drawing/2014/main" id="{6743D5B8-95DB-8E28-FB7A-2C9632F70055}"/>
                </a:ext>
              </a:extLst>
            </p:cNvPr>
            <p:cNvSpPr/>
            <p:nvPr/>
          </p:nvSpPr>
          <p:spPr>
            <a:xfrm>
              <a:off x="8539434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2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3">
              <a:extLst>
                <a:ext uri="{FF2B5EF4-FFF2-40B4-BE49-F238E27FC236}">
                  <a16:creationId xmlns:a16="http://schemas.microsoft.com/office/drawing/2014/main" id="{089D3FC5-EC62-7E2C-4956-3E5A0E36162A}"/>
                </a:ext>
              </a:extLst>
            </p:cNvPr>
            <p:cNvSpPr/>
            <p:nvPr/>
          </p:nvSpPr>
          <p:spPr>
            <a:xfrm>
              <a:off x="8504303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43">
              <a:extLst>
                <a:ext uri="{FF2B5EF4-FFF2-40B4-BE49-F238E27FC236}">
                  <a16:creationId xmlns:a16="http://schemas.microsoft.com/office/drawing/2014/main" id="{CC5BBCC2-57B5-7678-13D1-6D4C899A2468}"/>
                </a:ext>
              </a:extLst>
            </p:cNvPr>
            <p:cNvSpPr/>
            <p:nvPr/>
          </p:nvSpPr>
          <p:spPr>
            <a:xfrm>
              <a:off x="8574763" y="5683684"/>
              <a:ext cx="8535" cy="267168"/>
            </a:xfrm>
            <a:custGeom>
              <a:avLst/>
              <a:gdLst/>
              <a:ahLst/>
              <a:cxnLst/>
              <a:rect l="l" t="t" r="r" b="b"/>
              <a:pathLst>
                <a:path w="4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2" y="1345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43">
              <a:extLst>
                <a:ext uri="{FF2B5EF4-FFF2-40B4-BE49-F238E27FC236}">
                  <a16:creationId xmlns:a16="http://schemas.microsoft.com/office/drawing/2014/main" id="{3435B1D9-CEFF-E072-AF9A-1690FC9E8E08}"/>
                </a:ext>
              </a:extLst>
            </p:cNvPr>
            <p:cNvSpPr/>
            <p:nvPr/>
          </p:nvSpPr>
          <p:spPr>
            <a:xfrm>
              <a:off x="8557297" y="5683684"/>
              <a:ext cx="9130" cy="267168"/>
            </a:xfrm>
            <a:custGeom>
              <a:avLst/>
              <a:gdLst/>
              <a:ahLst/>
              <a:cxnLst/>
              <a:rect l="l" t="t" r="r" b="b"/>
              <a:pathLst>
                <a:path w="46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43">
              <a:extLst>
                <a:ext uri="{FF2B5EF4-FFF2-40B4-BE49-F238E27FC236}">
                  <a16:creationId xmlns:a16="http://schemas.microsoft.com/office/drawing/2014/main" id="{CDCBD84A-69E7-25A2-7D1F-22E541841F4A}"/>
                </a:ext>
              </a:extLst>
            </p:cNvPr>
            <p:cNvSpPr/>
            <p:nvPr/>
          </p:nvSpPr>
          <p:spPr>
            <a:xfrm>
              <a:off x="8275455" y="5899839"/>
              <a:ext cx="9329" cy="51012"/>
            </a:xfrm>
            <a:custGeom>
              <a:avLst/>
              <a:gdLst/>
              <a:ahLst/>
              <a:cxnLst/>
              <a:rect l="l" t="t" r="r" b="b"/>
              <a:pathLst>
                <a:path w="47" h="257" extrusionOk="0">
                  <a:moveTo>
                    <a:pt x="46" y="0"/>
                  </a:moveTo>
                  <a:lnTo>
                    <a:pt x="0" y="46"/>
                  </a:lnTo>
                  <a:lnTo>
                    <a:pt x="0" y="256"/>
                  </a:lnTo>
                  <a:lnTo>
                    <a:pt x="46" y="25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3">
              <a:extLst>
                <a:ext uri="{FF2B5EF4-FFF2-40B4-BE49-F238E27FC236}">
                  <a16:creationId xmlns:a16="http://schemas.microsoft.com/office/drawing/2014/main" id="{BEB4C9DC-4B24-EF83-8CF7-0D20DE008134}"/>
                </a:ext>
              </a:extLst>
            </p:cNvPr>
            <p:cNvSpPr/>
            <p:nvPr/>
          </p:nvSpPr>
          <p:spPr>
            <a:xfrm>
              <a:off x="8398711" y="5776180"/>
              <a:ext cx="9329" cy="174671"/>
            </a:xfrm>
            <a:custGeom>
              <a:avLst/>
              <a:gdLst/>
              <a:ahLst/>
              <a:cxnLst/>
              <a:rect l="l" t="t" r="r" b="b"/>
              <a:pathLst>
                <a:path w="47" h="880" extrusionOk="0">
                  <a:moveTo>
                    <a:pt x="47" y="1"/>
                  </a:moveTo>
                  <a:lnTo>
                    <a:pt x="0" y="48"/>
                  </a:lnTo>
                  <a:lnTo>
                    <a:pt x="0" y="879"/>
                  </a:lnTo>
                  <a:lnTo>
                    <a:pt x="47" y="87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3">
              <a:extLst>
                <a:ext uri="{FF2B5EF4-FFF2-40B4-BE49-F238E27FC236}">
                  <a16:creationId xmlns:a16="http://schemas.microsoft.com/office/drawing/2014/main" id="{E7FE7456-557C-66F6-8193-97667C5AC4F5}"/>
                </a:ext>
              </a:extLst>
            </p:cNvPr>
            <p:cNvSpPr/>
            <p:nvPr/>
          </p:nvSpPr>
          <p:spPr>
            <a:xfrm>
              <a:off x="8381046" y="5794044"/>
              <a:ext cx="9527" cy="156807"/>
            </a:xfrm>
            <a:custGeom>
              <a:avLst/>
              <a:gdLst/>
              <a:ahLst/>
              <a:cxnLst/>
              <a:rect l="l" t="t" r="r" b="b"/>
              <a:pathLst>
                <a:path w="48" h="790" extrusionOk="0">
                  <a:moveTo>
                    <a:pt x="47" y="0"/>
                  </a:moveTo>
                  <a:lnTo>
                    <a:pt x="1" y="47"/>
                  </a:lnTo>
                  <a:lnTo>
                    <a:pt x="1" y="789"/>
                  </a:lnTo>
                  <a:lnTo>
                    <a:pt x="47" y="78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3">
              <a:extLst>
                <a:ext uri="{FF2B5EF4-FFF2-40B4-BE49-F238E27FC236}">
                  <a16:creationId xmlns:a16="http://schemas.microsoft.com/office/drawing/2014/main" id="{3B286A94-65F3-5757-19F3-F579A4976665}"/>
                </a:ext>
              </a:extLst>
            </p:cNvPr>
            <p:cNvSpPr/>
            <p:nvPr/>
          </p:nvSpPr>
          <p:spPr>
            <a:xfrm>
              <a:off x="8292921" y="5881975"/>
              <a:ext cx="9527" cy="68876"/>
            </a:xfrm>
            <a:custGeom>
              <a:avLst/>
              <a:gdLst/>
              <a:ahLst/>
              <a:cxnLst/>
              <a:rect l="l" t="t" r="r" b="b"/>
              <a:pathLst>
                <a:path w="48" h="347" extrusionOk="0">
                  <a:moveTo>
                    <a:pt x="47" y="0"/>
                  </a:moveTo>
                  <a:lnTo>
                    <a:pt x="1" y="48"/>
                  </a:lnTo>
                  <a:lnTo>
                    <a:pt x="1" y="346"/>
                  </a:lnTo>
                  <a:lnTo>
                    <a:pt x="47" y="3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3">
              <a:extLst>
                <a:ext uri="{FF2B5EF4-FFF2-40B4-BE49-F238E27FC236}">
                  <a16:creationId xmlns:a16="http://schemas.microsoft.com/office/drawing/2014/main" id="{462DBDCF-A043-92CF-C148-30D3D45187AF}"/>
                </a:ext>
              </a:extLst>
            </p:cNvPr>
            <p:cNvSpPr/>
            <p:nvPr/>
          </p:nvSpPr>
          <p:spPr>
            <a:xfrm>
              <a:off x="8240125" y="5934971"/>
              <a:ext cx="9329" cy="15879"/>
            </a:xfrm>
            <a:custGeom>
              <a:avLst/>
              <a:gdLst/>
              <a:ahLst/>
              <a:cxnLst/>
              <a:rect l="l" t="t" r="r" b="b"/>
              <a:pathLst>
                <a:path w="47" h="80" extrusionOk="0">
                  <a:moveTo>
                    <a:pt x="46" y="0"/>
                  </a:moveTo>
                  <a:lnTo>
                    <a:pt x="1" y="48"/>
                  </a:lnTo>
                  <a:lnTo>
                    <a:pt x="1" y="79"/>
                  </a:lnTo>
                  <a:lnTo>
                    <a:pt x="46" y="7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3">
              <a:extLst>
                <a:ext uri="{FF2B5EF4-FFF2-40B4-BE49-F238E27FC236}">
                  <a16:creationId xmlns:a16="http://schemas.microsoft.com/office/drawing/2014/main" id="{8755A318-18B2-7805-DCDC-8131BD1858B3}"/>
                </a:ext>
              </a:extLst>
            </p:cNvPr>
            <p:cNvSpPr/>
            <p:nvPr/>
          </p:nvSpPr>
          <p:spPr>
            <a:xfrm>
              <a:off x="8486638" y="5688249"/>
              <a:ext cx="9527" cy="262602"/>
            </a:xfrm>
            <a:custGeom>
              <a:avLst/>
              <a:gdLst/>
              <a:ahLst/>
              <a:cxnLst/>
              <a:rect l="l" t="t" r="r" b="b"/>
              <a:pathLst>
                <a:path w="48" h="1323" extrusionOk="0">
                  <a:moveTo>
                    <a:pt x="48" y="1"/>
                  </a:moveTo>
                  <a:lnTo>
                    <a:pt x="0" y="47"/>
                  </a:lnTo>
                  <a:lnTo>
                    <a:pt x="1" y="1322"/>
                  </a:lnTo>
                  <a:lnTo>
                    <a:pt x="48" y="132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3">
              <a:extLst>
                <a:ext uri="{FF2B5EF4-FFF2-40B4-BE49-F238E27FC236}">
                  <a16:creationId xmlns:a16="http://schemas.microsoft.com/office/drawing/2014/main" id="{BBC52E2E-70B1-9601-BBFB-E8320AE766B1}"/>
                </a:ext>
              </a:extLst>
            </p:cNvPr>
            <p:cNvSpPr/>
            <p:nvPr/>
          </p:nvSpPr>
          <p:spPr>
            <a:xfrm>
              <a:off x="8451705" y="5723580"/>
              <a:ext cx="9130" cy="227271"/>
            </a:xfrm>
            <a:custGeom>
              <a:avLst/>
              <a:gdLst/>
              <a:ahLst/>
              <a:cxnLst/>
              <a:rect l="l" t="t" r="r" b="b"/>
              <a:pathLst>
                <a:path w="46" h="1145" extrusionOk="0">
                  <a:moveTo>
                    <a:pt x="45" y="0"/>
                  </a:moveTo>
                  <a:lnTo>
                    <a:pt x="0" y="48"/>
                  </a:lnTo>
                  <a:lnTo>
                    <a:pt x="0" y="1144"/>
                  </a:lnTo>
                  <a:lnTo>
                    <a:pt x="45" y="11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3">
              <a:extLst>
                <a:ext uri="{FF2B5EF4-FFF2-40B4-BE49-F238E27FC236}">
                  <a16:creationId xmlns:a16="http://schemas.microsoft.com/office/drawing/2014/main" id="{39EDDED1-45F7-B082-1266-86091C202E39}"/>
                </a:ext>
              </a:extLst>
            </p:cNvPr>
            <p:cNvSpPr/>
            <p:nvPr/>
          </p:nvSpPr>
          <p:spPr>
            <a:xfrm>
              <a:off x="8434041" y="5741246"/>
              <a:ext cx="9329" cy="209605"/>
            </a:xfrm>
            <a:custGeom>
              <a:avLst/>
              <a:gdLst/>
              <a:ahLst/>
              <a:cxnLst/>
              <a:rect l="l" t="t" r="r" b="b"/>
              <a:pathLst>
                <a:path w="47" h="1056" extrusionOk="0">
                  <a:moveTo>
                    <a:pt x="47" y="1"/>
                  </a:moveTo>
                  <a:lnTo>
                    <a:pt x="0" y="47"/>
                  </a:lnTo>
                  <a:lnTo>
                    <a:pt x="0" y="1055"/>
                  </a:lnTo>
                  <a:lnTo>
                    <a:pt x="47" y="105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3">
              <a:extLst>
                <a:ext uri="{FF2B5EF4-FFF2-40B4-BE49-F238E27FC236}">
                  <a16:creationId xmlns:a16="http://schemas.microsoft.com/office/drawing/2014/main" id="{0965B683-A24B-BD75-FE70-128749412712}"/>
                </a:ext>
              </a:extLst>
            </p:cNvPr>
            <p:cNvSpPr/>
            <p:nvPr/>
          </p:nvSpPr>
          <p:spPr>
            <a:xfrm>
              <a:off x="8468973" y="5705914"/>
              <a:ext cx="9527" cy="244937"/>
            </a:xfrm>
            <a:custGeom>
              <a:avLst/>
              <a:gdLst/>
              <a:ahLst/>
              <a:cxnLst/>
              <a:rect l="l" t="t" r="r" b="b"/>
              <a:pathLst>
                <a:path w="48" h="1234" extrusionOk="0">
                  <a:moveTo>
                    <a:pt x="48" y="0"/>
                  </a:moveTo>
                  <a:lnTo>
                    <a:pt x="1" y="48"/>
                  </a:lnTo>
                  <a:lnTo>
                    <a:pt x="1" y="1233"/>
                  </a:lnTo>
                  <a:lnTo>
                    <a:pt x="48" y="12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43">
              <a:extLst>
                <a:ext uri="{FF2B5EF4-FFF2-40B4-BE49-F238E27FC236}">
                  <a16:creationId xmlns:a16="http://schemas.microsoft.com/office/drawing/2014/main" id="{EDB905C2-8937-B01F-AB0C-CE78AB6BCEA5}"/>
                </a:ext>
              </a:extLst>
            </p:cNvPr>
            <p:cNvSpPr/>
            <p:nvPr/>
          </p:nvSpPr>
          <p:spPr>
            <a:xfrm>
              <a:off x="8416177" y="5758911"/>
              <a:ext cx="9726" cy="191940"/>
            </a:xfrm>
            <a:custGeom>
              <a:avLst/>
              <a:gdLst/>
              <a:ahLst/>
              <a:cxnLst/>
              <a:rect l="l" t="t" r="r" b="b"/>
              <a:pathLst>
                <a:path w="49" h="967" extrusionOk="0">
                  <a:moveTo>
                    <a:pt x="48" y="0"/>
                  </a:moveTo>
                  <a:lnTo>
                    <a:pt x="1" y="46"/>
                  </a:lnTo>
                  <a:lnTo>
                    <a:pt x="1" y="966"/>
                  </a:lnTo>
                  <a:lnTo>
                    <a:pt x="48" y="96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43">
              <a:extLst>
                <a:ext uri="{FF2B5EF4-FFF2-40B4-BE49-F238E27FC236}">
                  <a16:creationId xmlns:a16="http://schemas.microsoft.com/office/drawing/2014/main" id="{77C23AD5-276D-7F9D-2EAA-A0406949B524}"/>
                </a:ext>
              </a:extLst>
            </p:cNvPr>
            <p:cNvSpPr/>
            <p:nvPr/>
          </p:nvSpPr>
          <p:spPr>
            <a:xfrm>
              <a:off x="8257591" y="5917306"/>
              <a:ext cx="9527" cy="33545"/>
            </a:xfrm>
            <a:custGeom>
              <a:avLst/>
              <a:gdLst/>
              <a:ahLst/>
              <a:cxnLst/>
              <a:rect l="l" t="t" r="r" b="b"/>
              <a:pathLst>
                <a:path w="48" h="169" extrusionOk="0">
                  <a:moveTo>
                    <a:pt x="48" y="1"/>
                  </a:moveTo>
                  <a:lnTo>
                    <a:pt x="0" y="48"/>
                  </a:lnTo>
                  <a:lnTo>
                    <a:pt x="0" y="168"/>
                  </a:lnTo>
                  <a:lnTo>
                    <a:pt x="48" y="16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3">
              <a:extLst>
                <a:ext uri="{FF2B5EF4-FFF2-40B4-BE49-F238E27FC236}">
                  <a16:creationId xmlns:a16="http://schemas.microsoft.com/office/drawing/2014/main" id="{67C12A9A-FCCA-D11C-48F5-BD649073B125}"/>
                </a:ext>
              </a:extLst>
            </p:cNvPr>
            <p:cNvSpPr/>
            <p:nvPr/>
          </p:nvSpPr>
          <p:spPr>
            <a:xfrm>
              <a:off x="8328250" y="5847041"/>
              <a:ext cx="9527" cy="103810"/>
            </a:xfrm>
            <a:custGeom>
              <a:avLst/>
              <a:gdLst/>
              <a:ahLst/>
              <a:cxnLst/>
              <a:rect l="l" t="t" r="r" b="b"/>
              <a:pathLst>
                <a:path w="48" h="523" extrusionOk="0">
                  <a:moveTo>
                    <a:pt x="47" y="0"/>
                  </a:moveTo>
                  <a:lnTo>
                    <a:pt x="1" y="47"/>
                  </a:lnTo>
                  <a:lnTo>
                    <a:pt x="1" y="522"/>
                  </a:lnTo>
                  <a:lnTo>
                    <a:pt x="47" y="5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3">
              <a:extLst>
                <a:ext uri="{FF2B5EF4-FFF2-40B4-BE49-F238E27FC236}">
                  <a16:creationId xmlns:a16="http://schemas.microsoft.com/office/drawing/2014/main" id="{78966308-7D6E-28A2-EB71-86E9773D2046}"/>
                </a:ext>
              </a:extLst>
            </p:cNvPr>
            <p:cNvSpPr/>
            <p:nvPr/>
          </p:nvSpPr>
          <p:spPr>
            <a:xfrm>
              <a:off x="8310586" y="5864508"/>
              <a:ext cx="9527" cy="86343"/>
            </a:xfrm>
            <a:custGeom>
              <a:avLst/>
              <a:gdLst/>
              <a:ahLst/>
              <a:cxnLst/>
              <a:rect l="l" t="t" r="r" b="b"/>
              <a:pathLst>
                <a:path w="48" h="435" extrusionOk="0">
                  <a:moveTo>
                    <a:pt x="48" y="1"/>
                  </a:moveTo>
                  <a:lnTo>
                    <a:pt x="0" y="46"/>
                  </a:lnTo>
                  <a:lnTo>
                    <a:pt x="0" y="434"/>
                  </a:lnTo>
                  <a:lnTo>
                    <a:pt x="48" y="43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3">
              <a:extLst>
                <a:ext uri="{FF2B5EF4-FFF2-40B4-BE49-F238E27FC236}">
                  <a16:creationId xmlns:a16="http://schemas.microsoft.com/office/drawing/2014/main" id="{25A38FFE-642B-5CC2-78F6-CC5EF5AF6791}"/>
                </a:ext>
              </a:extLst>
            </p:cNvPr>
            <p:cNvSpPr/>
            <p:nvPr/>
          </p:nvSpPr>
          <p:spPr>
            <a:xfrm>
              <a:off x="8363183" y="5811709"/>
              <a:ext cx="9726" cy="139141"/>
            </a:xfrm>
            <a:custGeom>
              <a:avLst/>
              <a:gdLst/>
              <a:ahLst/>
              <a:cxnLst/>
              <a:rect l="l" t="t" r="r" b="b"/>
              <a:pathLst>
                <a:path w="49" h="701" extrusionOk="0">
                  <a:moveTo>
                    <a:pt x="48" y="0"/>
                  </a:moveTo>
                  <a:lnTo>
                    <a:pt x="1" y="46"/>
                  </a:lnTo>
                  <a:lnTo>
                    <a:pt x="1" y="700"/>
                  </a:lnTo>
                  <a:lnTo>
                    <a:pt x="48" y="7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3">
              <a:extLst>
                <a:ext uri="{FF2B5EF4-FFF2-40B4-BE49-F238E27FC236}">
                  <a16:creationId xmlns:a16="http://schemas.microsoft.com/office/drawing/2014/main" id="{ECD82B68-9CA9-754E-D078-F837CC687BAB}"/>
                </a:ext>
              </a:extLst>
            </p:cNvPr>
            <p:cNvSpPr/>
            <p:nvPr/>
          </p:nvSpPr>
          <p:spPr>
            <a:xfrm>
              <a:off x="8345915" y="5829176"/>
              <a:ext cx="9130" cy="121674"/>
            </a:xfrm>
            <a:custGeom>
              <a:avLst/>
              <a:gdLst/>
              <a:ahLst/>
              <a:cxnLst/>
              <a:rect l="l" t="t" r="r" b="b"/>
              <a:pathLst>
                <a:path w="46" h="613" extrusionOk="0">
                  <a:moveTo>
                    <a:pt x="46" y="1"/>
                  </a:moveTo>
                  <a:lnTo>
                    <a:pt x="0" y="48"/>
                  </a:lnTo>
                  <a:lnTo>
                    <a:pt x="0" y="612"/>
                  </a:lnTo>
                  <a:lnTo>
                    <a:pt x="46" y="6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3">
              <a:extLst>
                <a:ext uri="{FF2B5EF4-FFF2-40B4-BE49-F238E27FC236}">
                  <a16:creationId xmlns:a16="http://schemas.microsoft.com/office/drawing/2014/main" id="{7340D248-86A7-449E-4FEF-D1B1B7312B74}"/>
                </a:ext>
              </a:extLst>
            </p:cNvPr>
            <p:cNvSpPr/>
            <p:nvPr/>
          </p:nvSpPr>
          <p:spPr>
            <a:xfrm>
              <a:off x="856622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3">
              <a:extLst>
                <a:ext uri="{FF2B5EF4-FFF2-40B4-BE49-F238E27FC236}">
                  <a16:creationId xmlns:a16="http://schemas.microsoft.com/office/drawing/2014/main" id="{E3965A01-B360-870A-C65E-A41F7E77DA98}"/>
                </a:ext>
              </a:extLst>
            </p:cNvPr>
            <p:cNvSpPr/>
            <p:nvPr/>
          </p:nvSpPr>
          <p:spPr>
            <a:xfrm>
              <a:off x="854896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43">
              <a:extLst>
                <a:ext uri="{FF2B5EF4-FFF2-40B4-BE49-F238E27FC236}">
                  <a16:creationId xmlns:a16="http://schemas.microsoft.com/office/drawing/2014/main" id="{061280BA-D8F4-D90C-5FA9-F783EFD7F5BE}"/>
                </a:ext>
              </a:extLst>
            </p:cNvPr>
            <p:cNvSpPr/>
            <p:nvPr/>
          </p:nvSpPr>
          <p:spPr>
            <a:xfrm>
              <a:off x="8531296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43">
              <a:extLst>
                <a:ext uri="{FF2B5EF4-FFF2-40B4-BE49-F238E27FC236}">
                  <a16:creationId xmlns:a16="http://schemas.microsoft.com/office/drawing/2014/main" id="{54ED2166-CE2B-074F-AB3F-1C9BBB30AA86}"/>
                </a:ext>
              </a:extLst>
            </p:cNvPr>
            <p:cNvSpPr/>
            <p:nvPr/>
          </p:nvSpPr>
          <p:spPr>
            <a:xfrm>
              <a:off x="851363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43">
              <a:extLst>
                <a:ext uri="{FF2B5EF4-FFF2-40B4-BE49-F238E27FC236}">
                  <a16:creationId xmlns:a16="http://schemas.microsoft.com/office/drawing/2014/main" id="{254CFA1D-A19E-C2F9-385D-5356D4F79ECA}"/>
                </a:ext>
              </a:extLst>
            </p:cNvPr>
            <p:cNvSpPr/>
            <p:nvPr/>
          </p:nvSpPr>
          <p:spPr>
            <a:xfrm>
              <a:off x="8495967" y="5679912"/>
              <a:ext cx="8535" cy="277092"/>
            </a:xfrm>
            <a:custGeom>
              <a:avLst/>
              <a:gdLst/>
              <a:ahLst/>
              <a:cxnLst/>
              <a:rect l="l" t="t" r="r" b="b"/>
              <a:pathLst>
                <a:path w="43" h="1396" extrusionOk="0">
                  <a:moveTo>
                    <a:pt x="43" y="1"/>
                  </a:moveTo>
                  <a:lnTo>
                    <a:pt x="1" y="43"/>
                  </a:lnTo>
                  <a:lnTo>
                    <a:pt x="1" y="1364"/>
                  </a:lnTo>
                  <a:lnTo>
                    <a:pt x="1" y="1396"/>
                  </a:lnTo>
                  <a:lnTo>
                    <a:pt x="43" y="1396"/>
                  </a:lnTo>
                  <a:lnTo>
                    <a:pt x="43" y="1364"/>
                  </a:lnTo>
                  <a:lnTo>
                    <a:pt x="43" y="2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43">
              <a:extLst>
                <a:ext uri="{FF2B5EF4-FFF2-40B4-BE49-F238E27FC236}">
                  <a16:creationId xmlns:a16="http://schemas.microsoft.com/office/drawing/2014/main" id="{F014D310-6B21-4FA1-DA17-D1F0FEB41296}"/>
                </a:ext>
              </a:extLst>
            </p:cNvPr>
            <p:cNvSpPr/>
            <p:nvPr/>
          </p:nvSpPr>
          <p:spPr>
            <a:xfrm>
              <a:off x="8478302" y="5697578"/>
              <a:ext cx="8733" cy="259426"/>
            </a:xfrm>
            <a:custGeom>
              <a:avLst/>
              <a:gdLst/>
              <a:ahLst/>
              <a:cxnLst/>
              <a:rect l="l" t="t" r="r" b="b"/>
              <a:pathLst>
                <a:path w="44" h="1307" extrusionOk="0">
                  <a:moveTo>
                    <a:pt x="42" y="0"/>
                  </a:moveTo>
                  <a:lnTo>
                    <a:pt x="1" y="42"/>
                  </a:lnTo>
                  <a:lnTo>
                    <a:pt x="1" y="1275"/>
                  </a:lnTo>
                  <a:lnTo>
                    <a:pt x="1" y="1307"/>
                  </a:lnTo>
                  <a:lnTo>
                    <a:pt x="43" y="1307"/>
                  </a:lnTo>
                  <a:lnTo>
                    <a:pt x="43" y="127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43">
              <a:extLst>
                <a:ext uri="{FF2B5EF4-FFF2-40B4-BE49-F238E27FC236}">
                  <a16:creationId xmlns:a16="http://schemas.microsoft.com/office/drawing/2014/main" id="{A063BFDD-4352-8A4A-C8C9-4490A6456110}"/>
                </a:ext>
              </a:extLst>
            </p:cNvPr>
            <p:cNvSpPr/>
            <p:nvPr/>
          </p:nvSpPr>
          <p:spPr>
            <a:xfrm>
              <a:off x="8460637" y="5715243"/>
              <a:ext cx="8535" cy="241761"/>
            </a:xfrm>
            <a:custGeom>
              <a:avLst/>
              <a:gdLst/>
              <a:ahLst/>
              <a:cxnLst/>
              <a:rect l="l" t="t" r="r" b="b"/>
              <a:pathLst>
                <a:path w="43" h="1218" extrusionOk="0">
                  <a:moveTo>
                    <a:pt x="43" y="1"/>
                  </a:moveTo>
                  <a:lnTo>
                    <a:pt x="0" y="42"/>
                  </a:lnTo>
                  <a:lnTo>
                    <a:pt x="0" y="1186"/>
                  </a:lnTo>
                  <a:lnTo>
                    <a:pt x="0" y="1218"/>
                  </a:lnTo>
                  <a:lnTo>
                    <a:pt x="43" y="1218"/>
                  </a:lnTo>
                  <a:lnTo>
                    <a:pt x="43" y="118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43">
              <a:extLst>
                <a:ext uri="{FF2B5EF4-FFF2-40B4-BE49-F238E27FC236}">
                  <a16:creationId xmlns:a16="http://schemas.microsoft.com/office/drawing/2014/main" id="{BBD7497F-0390-DABE-FC7A-761443B5193D}"/>
                </a:ext>
              </a:extLst>
            </p:cNvPr>
            <p:cNvSpPr/>
            <p:nvPr/>
          </p:nvSpPr>
          <p:spPr>
            <a:xfrm>
              <a:off x="844317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43" y="1"/>
                  </a:moveTo>
                  <a:lnTo>
                    <a:pt x="1" y="43"/>
                  </a:lnTo>
                  <a:lnTo>
                    <a:pt x="1" y="1097"/>
                  </a:lnTo>
                  <a:lnTo>
                    <a:pt x="1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43">
              <a:extLst>
                <a:ext uri="{FF2B5EF4-FFF2-40B4-BE49-F238E27FC236}">
                  <a16:creationId xmlns:a16="http://schemas.microsoft.com/office/drawing/2014/main" id="{9D014039-A4C7-7962-B07E-5C4115BC54A1}"/>
                </a:ext>
              </a:extLst>
            </p:cNvPr>
            <p:cNvSpPr/>
            <p:nvPr/>
          </p:nvSpPr>
          <p:spPr>
            <a:xfrm>
              <a:off x="8425704" y="5750575"/>
              <a:ext cx="8535" cy="206430"/>
            </a:xfrm>
            <a:custGeom>
              <a:avLst/>
              <a:gdLst/>
              <a:ahLst/>
              <a:cxnLst/>
              <a:rect l="l" t="t" r="r" b="b"/>
              <a:pathLst>
                <a:path w="43" h="1040" extrusionOk="0">
                  <a:moveTo>
                    <a:pt x="42" y="0"/>
                  </a:moveTo>
                  <a:lnTo>
                    <a:pt x="0" y="42"/>
                  </a:lnTo>
                  <a:lnTo>
                    <a:pt x="0" y="1008"/>
                  </a:lnTo>
                  <a:lnTo>
                    <a:pt x="0" y="1040"/>
                  </a:lnTo>
                  <a:lnTo>
                    <a:pt x="42" y="1040"/>
                  </a:lnTo>
                  <a:lnTo>
                    <a:pt x="42" y="100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43">
              <a:extLst>
                <a:ext uri="{FF2B5EF4-FFF2-40B4-BE49-F238E27FC236}">
                  <a16:creationId xmlns:a16="http://schemas.microsoft.com/office/drawing/2014/main" id="{77686D60-7E19-A663-EE61-D4451B326DB6}"/>
                </a:ext>
              </a:extLst>
            </p:cNvPr>
            <p:cNvSpPr/>
            <p:nvPr/>
          </p:nvSpPr>
          <p:spPr>
            <a:xfrm>
              <a:off x="8407841" y="5767843"/>
              <a:ext cx="8535" cy="189161"/>
            </a:xfrm>
            <a:custGeom>
              <a:avLst/>
              <a:gdLst/>
              <a:ahLst/>
              <a:cxnLst/>
              <a:rect l="l" t="t" r="r" b="b"/>
              <a:pathLst>
                <a:path w="43" h="953" extrusionOk="0">
                  <a:moveTo>
                    <a:pt x="43" y="1"/>
                  </a:moveTo>
                  <a:lnTo>
                    <a:pt x="1" y="43"/>
                  </a:lnTo>
                  <a:lnTo>
                    <a:pt x="1" y="921"/>
                  </a:lnTo>
                  <a:lnTo>
                    <a:pt x="1" y="953"/>
                  </a:lnTo>
                  <a:lnTo>
                    <a:pt x="43" y="953"/>
                  </a:lnTo>
                  <a:lnTo>
                    <a:pt x="43" y="92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43">
              <a:extLst>
                <a:ext uri="{FF2B5EF4-FFF2-40B4-BE49-F238E27FC236}">
                  <a16:creationId xmlns:a16="http://schemas.microsoft.com/office/drawing/2014/main" id="{563AB550-7E63-0C95-BA6D-2EF5900FB8DB}"/>
                </a:ext>
              </a:extLst>
            </p:cNvPr>
            <p:cNvSpPr/>
            <p:nvPr/>
          </p:nvSpPr>
          <p:spPr>
            <a:xfrm>
              <a:off x="8390375" y="5785707"/>
              <a:ext cx="8535" cy="171297"/>
            </a:xfrm>
            <a:custGeom>
              <a:avLst/>
              <a:gdLst/>
              <a:ahLst/>
              <a:cxnLst/>
              <a:rect l="l" t="t" r="r" b="b"/>
              <a:pathLst>
                <a:path w="43" h="863" extrusionOk="0">
                  <a:moveTo>
                    <a:pt x="42" y="0"/>
                  </a:moveTo>
                  <a:lnTo>
                    <a:pt x="0" y="42"/>
                  </a:lnTo>
                  <a:lnTo>
                    <a:pt x="0" y="831"/>
                  </a:lnTo>
                  <a:lnTo>
                    <a:pt x="0" y="863"/>
                  </a:lnTo>
                  <a:lnTo>
                    <a:pt x="42" y="863"/>
                  </a:lnTo>
                  <a:lnTo>
                    <a:pt x="42" y="83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43">
              <a:extLst>
                <a:ext uri="{FF2B5EF4-FFF2-40B4-BE49-F238E27FC236}">
                  <a16:creationId xmlns:a16="http://schemas.microsoft.com/office/drawing/2014/main" id="{ECFFA61D-0250-09FA-FF39-94A8596507E1}"/>
                </a:ext>
              </a:extLst>
            </p:cNvPr>
            <p:cNvSpPr/>
            <p:nvPr/>
          </p:nvSpPr>
          <p:spPr>
            <a:xfrm>
              <a:off x="8372710" y="5803174"/>
              <a:ext cx="8535" cy="153830"/>
            </a:xfrm>
            <a:custGeom>
              <a:avLst/>
              <a:gdLst/>
              <a:ahLst/>
              <a:cxnLst/>
              <a:rect l="l" t="t" r="r" b="b"/>
              <a:pathLst>
                <a:path w="43" h="775" extrusionOk="0">
                  <a:moveTo>
                    <a:pt x="43" y="1"/>
                  </a:moveTo>
                  <a:lnTo>
                    <a:pt x="0" y="43"/>
                  </a:lnTo>
                  <a:lnTo>
                    <a:pt x="0" y="743"/>
                  </a:lnTo>
                  <a:lnTo>
                    <a:pt x="0" y="775"/>
                  </a:lnTo>
                  <a:lnTo>
                    <a:pt x="43" y="775"/>
                  </a:lnTo>
                  <a:lnTo>
                    <a:pt x="43" y="7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43">
              <a:extLst>
                <a:ext uri="{FF2B5EF4-FFF2-40B4-BE49-F238E27FC236}">
                  <a16:creationId xmlns:a16="http://schemas.microsoft.com/office/drawing/2014/main" id="{066D3BD8-9A53-ACD8-282E-F27A21557AFD}"/>
                </a:ext>
              </a:extLst>
            </p:cNvPr>
            <p:cNvSpPr/>
            <p:nvPr/>
          </p:nvSpPr>
          <p:spPr>
            <a:xfrm>
              <a:off x="8354847" y="5820840"/>
              <a:ext cx="8535" cy="136164"/>
            </a:xfrm>
            <a:custGeom>
              <a:avLst/>
              <a:gdLst/>
              <a:ahLst/>
              <a:cxnLst/>
              <a:rect l="l" t="t" r="r" b="b"/>
              <a:pathLst>
                <a:path w="43" h="686" extrusionOk="0">
                  <a:moveTo>
                    <a:pt x="43" y="0"/>
                  </a:moveTo>
                  <a:lnTo>
                    <a:pt x="1" y="43"/>
                  </a:lnTo>
                  <a:lnTo>
                    <a:pt x="1" y="654"/>
                  </a:lnTo>
                  <a:lnTo>
                    <a:pt x="1" y="686"/>
                  </a:lnTo>
                  <a:lnTo>
                    <a:pt x="43" y="686"/>
                  </a:lnTo>
                  <a:lnTo>
                    <a:pt x="43" y="65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43">
              <a:extLst>
                <a:ext uri="{FF2B5EF4-FFF2-40B4-BE49-F238E27FC236}">
                  <a16:creationId xmlns:a16="http://schemas.microsoft.com/office/drawing/2014/main" id="{4C4FE158-494D-0668-0284-DEDCBD58EFAD}"/>
                </a:ext>
              </a:extLst>
            </p:cNvPr>
            <p:cNvSpPr/>
            <p:nvPr/>
          </p:nvSpPr>
          <p:spPr>
            <a:xfrm>
              <a:off x="8337579" y="5838704"/>
              <a:ext cx="8535" cy="118300"/>
            </a:xfrm>
            <a:custGeom>
              <a:avLst/>
              <a:gdLst/>
              <a:ahLst/>
              <a:cxnLst/>
              <a:rect l="l" t="t" r="r" b="b"/>
              <a:pathLst>
                <a:path w="43" h="596" extrusionOk="0">
                  <a:moveTo>
                    <a:pt x="42" y="0"/>
                  </a:moveTo>
                  <a:lnTo>
                    <a:pt x="0" y="42"/>
                  </a:lnTo>
                  <a:lnTo>
                    <a:pt x="0" y="564"/>
                  </a:lnTo>
                  <a:lnTo>
                    <a:pt x="0" y="596"/>
                  </a:lnTo>
                  <a:lnTo>
                    <a:pt x="42" y="596"/>
                  </a:lnTo>
                  <a:lnTo>
                    <a:pt x="42" y="56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43">
              <a:extLst>
                <a:ext uri="{FF2B5EF4-FFF2-40B4-BE49-F238E27FC236}">
                  <a16:creationId xmlns:a16="http://schemas.microsoft.com/office/drawing/2014/main" id="{01563CFC-94DC-D0F4-D32C-BF96D9175FC2}"/>
                </a:ext>
              </a:extLst>
            </p:cNvPr>
            <p:cNvSpPr/>
            <p:nvPr/>
          </p:nvSpPr>
          <p:spPr>
            <a:xfrm>
              <a:off x="8319914" y="5856171"/>
              <a:ext cx="8535" cy="100833"/>
            </a:xfrm>
            <a:custGeom>
              <a:avLst/>
              <a:gdLst/>
              <a:ahLst/>
              <a:cxnLst/>
              <a:rect l="l" t="t" r="r" b="b"/>
              <a:pathLst>
                <a:path w="43" h="508" extrusionOk="0">
                  <a:moveTo>
                    <a:pt x="43" y="1"/>
                  </a:moveTo>
                  <a:lnTo>
                    <a:pt x="1" y="43"/>
                  </a:lnTo>
                  <a:lnTo>
                    <a:pt x="1" y="476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43" y="47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43">
              <a:extLst>
                <a:ext uri="{FF2B5EF4-FFF2-40B4-BE49-F238E27FC236}">
                  <a16:creationId xmlns:a16="http://schemas.microsoft.com/office/drawing/2014/main" id="{724E3334-6745-D88A-BC2C-672295F7E4B4}"/>
                </a:ext>
              </a:extLst>
            </p:cNvPr>
            <p:cNvSpPr/>
            <p:nvPr/>
          </p:nvSpPr>
          <p:spPr>
            <a:xfrm>
              <a:off x="8302249" y="5873638"/>
              <a:ext cx="8535" cy="83366"/>
            </a:xfrm>
            <a:custGeom>
              <a:avLst/>
              <a:gdLst/>
              <a:ahLst/>
              <a:cxnLst/>
              <a:rect l="l" t="t" r="r" b="b"/>
              <a:pathLst>
                <a:path w="43" h="420" extrusionOk="0">
                  <a:moveTo>
                    <a:pt x="42" y="0"/>
                  </a:moveTo>
                  <a:lnTo>
                    <a:pt x="0" y="42"/>
                  </a:lnTo>
                  <a:lnTo>
                    <a:pt x="0" y="388"/>
                  </a:lnTo>
                  <a:lnTo>
                    <a:pt x="0" y="420"/>
                  </a:lnTo>
                  <a:lnTo>
                    <a:pt x="42" y="420"/>
                  </a:lnTo>
                  <a:lnTo>
                    <a:pt x="42" y="38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43">
              <a:extLst>
                <a:ext uri="{FF2B5EF4-FFF2-40B4-BE49-F238E27FC236}">
                  <a16:creationId xmlns:a16="http://schemas.microsoft.com/office/drawing/2014/main" id="{267A8AD4-63A5-6212-B8D4-CD24134B49FA}"/>
                </a:ext>
              </a:extLst>
            </p:cNvPr>
            <p:cNvSpPr/>
            <p:nvPr/>
          </p:nvSpPr>
          <p:spPr>
            <a:xfrm>
              <a:off x="8284585" y="5891304"/>
              <a:ext cx="8535" cy="65700"/>
            </a:xfrm>
            <a:custGeom>
              <a:avLst/>
              <a:gdLst/>
              <a:ahLst/>
              <a:cxnLst/>
              <a:rect l="l" t="t" r="r" b="b"/>
              <a:pathLst>
                <a:path w="43" h="331" extrusionOk="0">
                  <a:moveTo>
                    <a:pt x="43" y="1"/>
                  </a:moveTo>
                  <a:lnTo>
                    <a:pt x="0" y="43"/>
                  </a:lnTo>
                  <a:lnTo>
                    <a:pt x="0" y="299"/>
                  </a:lnTo>
                  <a:lnTo>
                    <a:pt x="0" y="331"/>
                  </a:lnTo>
                  <a:lnTo>
                    <a:pt x="43" y="331"/>
                  </a:lnTo>
                  <a:lnTo>
                    <a:pt x="43" y="29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43">
              <a:extLst>
                <a:ext uri="{FF2B5EF4-FFF2-40B4-BE49-F238E27FC236}">
                  <a16:creationId xmlns:a16="http://schemas.microsoft.com/office/drawing/2014/main" id="{A00B6DF7-635C-19F6-E0EA-ACBBFF343DB6}"/>
                </a:ext>
              </a:extLst>
            </p:cNvPr>
            <p:cNvSpPr/>
            <p:nvPr/>
          </p:nvSpPr>
          <p:spPr>
            <a:xfrm>
              <a:off x="8266920" y="5908969"/>
              <a:ext cx="8733" cy="48035"/>
            </a:xfrm>
            <a:custGeom>
              <a:avLst/>
              <a:gdLst/>
              <a:ahLst/>
              <a:cxnLst/>
              <a:rect l="l" t="t" r="r" b="b"/>
              <a:pathLst>
                <a:path w="44" h="242" extrusionOk="0">
                  <a:moveTo>
                    <a:pt x="43" y="0"/>
                  </a:moveTo>
                  <a:lnTo>
                    <a:pt x="1" y="43"/>
                  </a:lnTo>
                  <a:lnTo>
                    <a:pt x="1" y="210"/>
                  </a:lnTo>
                  <a:lnTo>
                    <a:pt x="1" y="242"/>
                  </a:lnTo>
                  <a:lnTo>
                    <a:pt x="43" y="242"/>
                  </a:lnTo>
                  <a:lnTo>
                    <a:pt x="43" y="2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43">
              <a:extLst>
                <a:ext uri="{FF2B5EF4-FFF2-40B4-BE49-F238E27FC236}">
                  <a16:creationId xmlns:a16="http://schemas.microsoft.com/office/drawing/2014/main" id="{A387B5D1-61BF-2C50-7D50-F727B1D12BBA}"/>
                </a:ext>
              </a:extLst>
            </p:cNvPr>
            <p:cNvSpPr/>
            <p:nvPr/>
          </p:nvSpPr>
          <p:spPr>
            <a:xfrm>
              <a:off x="8249255" y="5926833"/>
              <a:ext cx="8535" cy="30170"/>
            </a:xfrm>
            <a:custGeom>
              <a:avLst/>
              <a:gdLst/>
              <a:ahLst/>
              <a:cxnLst/>
              <a:rect l="l" t="t" r="r" b="b"/>
              <a:pathLst>
                <a:path w="43" h="152" extrusionOk="0">
                  <a:moveTo>
                    <a:pt x="42" y="0"/>
                  </a:moveTo>
                  <a:lnTo>
                    <a:pt x="0" y="41"/>
                  </a:lnTo>
                  <a:lnTo>
                    <a:pt x="0" y="120"/>
                  </a:lnTo>
                  <a:lnTo>
                    <a:pt x="0" y="152"/>
                  </a:lnTo>
                  <a:lnTo>
                    <a:pt x="42" y="152"/>
                  </a:lnTo>
                  <a:lnTo>
                    <a:pt x="42" y="1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43">
              <a:extLst>
                <a:ext uri="{FF2B5EF4-FFF2-40B4-BE49-F238E27FC236}">
                  <a16:creationId xmlns:a16="http://schemas.microsoft.com/office/drawing/2014/main" id="{F3061799-256A-2A8B-5B52-EF695551F91A}"/>
                </a:ext>
              </a:extLst>
            </p:cNvPr>
            <p:cNvSpPr/>
            <p:nvPr/>
          </p:nvSpPr>
          <p:spPr>
            <a:xfrm>
              <a:off x="8231789" y="5944300"/>
              <a:ext cx="8535" cy="12703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3" y="1"/>
                  </a:moveTo>
                  <a:lnTo>
                    <a:pt x="1" y="43"/>
                  </a:lnTo>
                  <a:lnTo>
                    <a:pt x="1" y="64"/>
                  </a:lnTo>
                  <a:lnTo>
                    <a:pt x="43" y="64"/>
                  </a:lnTo>
                  <a:lnTo>
                    <a:pt x="43" y="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43">
              <a:extLst>
                <a:ext uri="{FF2B5EF4-FFF2-40B4-BE49-F238E27FC236}">
                  <a16:creationId xmlns:a16="http://schemas.microsoft.com/office/drawing/2014/main" id="{396CC86A-636F-3578-DE95-8F30A45556AE}"/>
                </a:ext>
              </a:extLst>
            </p:cNvPr>
            <p:cNvSpPr/>
            <p:nvPr/>
          </p:nvSpPr>
          <p:spPr>
            <a:xfrm>
              <a:off x="8583099" y="5664827"/>
              <a:ext cx="97255" cy="304087"/>
            </a:xfrm>
            <a:custGeom>
              <a:avLst/>
              <a:gdLst/>
              <a:ahLst/>
              <a:cxnLst/>
              <a:rect l="l" t="t" r="r" b="b"/>
              <a:pathLst>
                <a:path w="490" h="1532" extrusionOk="0">
                  <a:moveTo>
                    <a:pt x="0" y="1"/>
                  </a:moveTo>
                  <a:lnTo>
                    <a:pt x="0" y="93"/>
                  </a:lnTo>
                  <a:lnTo>
                    <a:pt x="0" y="1437"/>
                  </a:lnTo>
                  <a:lnTo>
                    <a:pt x="0" y="1532"/>
                  </a:lnTo>
                  <a:lnTo>
                    <a:pt x="16" y="1532"/>
                  </a:lnTo>
                  <a:cubicBezTo>
                    <a:pt x="51" y="1532"/>
                    <a:pt x="79" y="1504"/>
                    <a:pt x="79" y="1469"/>
                  </a:cubicBezTo>
                  <a:lnTo>
                    <a:pt x="79" y="1062"/>
                  </a:lnTo>
                  <a:lnTo>
                    <a:pt x="326" y="1062"/>
                  </a:lnTo>
                  <a:cubicBezTo>
                    <a:pt x="378" y="1062"/>
                    <a:pt x="421" y="1019"/>
                    <a:pt x="421" y="967"/>
                  </a:cubicBezTo>
                  <a:lnTo>
                    <a:pt x="421" y="908"/>
                  </a:lnTo>
                  <a:lnTo>
                    <a:pt x="490" y="908"/>
                  </a:lnTo>
                  <a:lnTo>
                    <a:pt x="490" y="627"/>
                  </a:lnTo>
                  <a:lnTo>
                    <a:pt x="421" y="627"/>
                  </a:lnTo>
                  <a:lnTo>
                    <a:pt x="421" y="567"/>
                  </a:lnTo>
                  <a:cubicBezTo>
                    <a:pt x="421" y="516"/>
                    <a:pt x="379" y="472"/>
                    <a:pt x="326" y="472"/>
                  </a:cubicBezTo>
                  <a:lnTo>
                    <a:pt x="79" y="472"/>
                  </a:lnTo>
                  <a:lnTo>
                    <a:pt x="79" y="332"/>
                  </a:lnTo>
                  <a:lnTo>
                    <a:pt x="79" y="284"/>
                  </a:lnTo>
                  <a:lnTo>
                    <a:pt x="79" y="253"/>
                  </a:lnTo>
                  <a:lnTo>
                    <a:pt x="79" y="205"/>
                  </a:lnTo>
                  <a:lnTo>
                    <a:pt x="79" y="174"/>
                  </a:lnTo>
                  <a:lnTo>
                    <a:pt x="79" y="126"/>
                  </a:lnTo>
                  <a:lnTo>
                    <a:pt x="79" y="64"/>
                  </a:lnTo>
                  <a:cubicBezTo>
                    <a:pt x="79" y="29"/>
                    <a:pt x="5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43">
              <a:extLst>
                <a:ext uri="{FF2B5EF4-FFF2-40B4-BE49-F238E27FC236}">
                  <a16:creationId xmlns:a16="http://schemas.microsoft.com/office/drawing/2014/main" id="{BE029473-CF2A-0A09-F62D-2ACFF4A3F1E2}"/>
                </a:ext>
              </a:extLst>
            </p:cNvPr>
            <p:cNvSpPr/>
            <p:nvPr/>
          </p:nvSpPr>
          <p:spPr>
            <a:xfrm>
              <a:off x="7694105" y="5456016"/>
              <a:ext cx="226267" cy="64708"/>
            </a:xfrm>
            <a:custGeom>
              <a:avLst/>
              <a:gdLst/>
              <a:ahLst/>
              <a:cxnLst/>
              <a:rect l="l" t="t" r="r" b="b"/>
              <a:pathLst>
                <a:path w="1140" h="326" extrusionOk="0">
                  <a:moveTo>
                    <a:pt x="1" y="0"/>
                  </a:moveTo>
                  <a:lnTo>
                    <a:pt x="1" y="325"/>
                  </a:lnTo>
                  <a:cubicBezTo>
                    <a:pt x="183" y="255"/>
                    <a:pt x="377" y="220"/>
                    <a:pt x="570" y="220"/>
                  </a:cubicBezTo>
                  <a:cubicBezTo>
                    <a:pt x="764" y="220"/>
                    <a:pt x="957" y="255"/>
                    <a:pt x="1139" y="325"/>
                  </a:cubicBezTo>
                  <a:lnTo>
                    <a:pt x="113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43">
              <a:extLst>
                <a:ext uri="{FF2B5EF4-FFF2-40B4-BE49-F238E27FC236}">
                  <a16:creationId xmlns:a16="http://schemas.microsoft.com/office/drawing/2014/main" id="{9652E473-2C3F-C922-8D2A-B88FFCC8B36C}"/>
                </a:ext>
              </a:extLst>
            </p:cNvPr>
            <p:cNvSpPr/>
            <p:nvPr/>
          </p:nvSpPr>
          <p:spPr>
            <a:xfrm>
              <a:off x="7674059" y="5375032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43">
              <a:extLst>
                <a:ext uri="{FF2B5EF4-FFF2-40B4-BE49-F238E27FC236}">
                  <a16:creationId xmlns:a16="http://schemas.microsoft.com/office/drawing/2014/main" id="{29A5F2CE-64A8-F166-CD35-184356BD7302}"/>
                </a:ext>
              </a:extLst>
            </p:cNvPr>
            <p:cNvSpPr/>
            <p:nvPr/>
          </p:nvSpPr>
          <p:spPr>
            <a:xfrm>
              <a:off x="7673860" y="5357367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43">
              <a:extLst>
                <a:ext uri="{FF2B5EF4-FFF2-40B4-BE49-F238E27FC236}">
                  <a16:creationId xmlns:a16="http://schemas.microsoft.com/office/drawing/2014/main" id="{643BD537-89A7-3974-4FE4-1F3FB32794C1}"/>
                </a:ext>
              </a:extLst>
            </p:cNvPr>
            <p:cNvSpPr/>
            <p:nvPr/>
          </p:nvSpPr>
          <p:spPr>
            <a:xfrm>
              <a:off x="7674059" y="5392499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43">
              <a:extLst>
                <a:ext uri="{FF2B5EF4-FFF2-40B4-BE49-F238E27FC236}">
                  <a16:creationId xmlns:a16="http://schemas.microsoft.com/office/drawing/2014/main" id="{D783C91E-2306-CF0E-0061-4B64552AA286}"/>
                </a:ext>
              </a:extLst>
            </p:cNvPr>
            <p:cNvSpPr/>
            <p:nvPr/>
          </p:nvSpPr>
          <p:spPr>
            <a:xfrm>
              <a:off x="7674059" y="5445298"/>
              <a:ext cx="266559" cy="10718"/>
            </a:xfrm>
            <a:custGeom>
              <a:avLst/>
              <a:gdLst/>
              <a:ahLst/>
              <a:cxnLst/>
              <a:rect l="l" t="t" r="r" b="b"/>
              <a:pathLst>
                <a:path w="1343" h="54" extrusionOk="0">
                  <a:moveTo>
                    <a:pt x="0" y="1"/>
                  </a:moveTo>
                  <a:lnTo>
                    <a:pt x="0" y="53"/>
                  </a:lnTo>
                  <a:lnTo>
                    <a:pt x="1343" y="53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43">
              <a:extLst>
                <a:ext uri="{FF2B5EF4-FFF2-40B4-BE49-F238E27FC236}">
                  <a16:creationId xmlns:a16="http://schemas.microsoft.com/office/drawing/2014/main" id="{584090CF-8997-EECD-8685-0FBD12938D3B}"/>
                </a:ext>
              </a:extLst>
            </p:cNvPr>
            <p:cNvSpPr/>
            <p:nvPr/>
          </p:nvSpPr>
          <p:spPr>
            <a:xfrm>
              <a:off x="7673860" y="521624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43">
              <a:extLst>
                <a:ext uri="{FF2B5EF4-FFF2-40B4-BE49-F238E27FC236}">
                  <a16:creationId xmlns:a16="http://schemas.microsoft.com/office/drawing/2014/main" id="{D24A967F-3951-58A8-6DBC-925E39B839E9}"/>
                </a:ext>
              </a:extLst>
            </p:cNvPr>
            <p:cNvSpPr/>
            <p:nvPr/>
          </p:nvSpPr>
          <p:spPr>
            <a:xfrm>
              <a:off x="7674059" y="5427632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7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43">
              <a:extLst>
                <a:ext uri="{FF2B5EF4-FFF2-40B4-BE49-F238E27FC236}">
                  <a16:creationId xmlns:a16="http://schemas.microsoft.com/office/drawing/2014/main" id="{346DBB85-C4D8-6DCA-DC86-4A8D1765645A}"/>
                </a:ext>
              </a:extLst>
            </p:cNvPr>
            <p:cNvSpPr/>
            <p:nvPr/>
          </p:nvSpPr>
          <p:spPr>
            <a:xfrm>
              <a:off x="7674059" y="5410363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43">
              <a:extLst>
                <a:ext uri="{FF2B5EF4-FFF2-40B4-BE49-F238E27FC236}">
                  <a16:creationId xmlns:a16="http://schemas.microsoft.com/office/drawing/2014/main" id="{6723F171-E1AD-4E3B-CB73-D08E3CF07971}"/>
                </a:ext>
              </a:extLst>
            </p:cNvPr>
            <p:cNvSpPr/>
            <p:nvPr/>
          </p:nvSpPr>
          <p:spPr>
            <a:xfrm>
              <a:off x="7673860" y="5198773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43">
              <a:extLst>
                <a:ext uri="{FF2B5EF4-FFF2-40B4-BE49-F238E27FC236}">
                  <a16:creationId xmlns:a16="http://schemas.microsoft.com/office/drawing/2014/main" id="{8F2A9D7E-C6E6-5EB0-BDB3-2317994AC4C1}"/>
                </a:ext>
              </a:extLst>
            </p:cNvPr>
            <p:cNvSpPr/>
            <p:nvPr/>
          </p:nvSpPr>
          <p:spPr>
            <a:xfrm>
              <a:off x="7673860" y="5269237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3">
              <a:extLst>
                <a:ext uri="{FF2B5EF4-FFF2-40B4-BE49-F238E27FC236}">
                  <a16:creationId xmlns:a16="http://schemas.microsoft.com/office/drawing/2014/main" id="{2BB43819-76F7-D471-7B88-48057480495C}"/>
                </a:ext>
              </a:extLst>
            </p:cNvPr>
            <p:cNvSpPr/>
            <p:nvPr/>
          </p:nvSpPr>
          <p:spPr>
            <a:xfrm>
              <a:off x="7673860" y="525177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3">
              <a:extLst>
                <a:ext uri="{FF2B5EF4-FFF2-40B4-BE49-F238E27FC236}">
                  <a16:creationId xmlns:a16="http://schemas.microsoft.com/office/drawing/2014/main" id="{9B812781-05BF-561D-8BDA-751685AFC343}"/>
                </a:ext>
              </a:extLst>
            </p:cNvPr>
            <p:cNvSpPr/>
            <p:nvPr/>
          </p:nvSpPr>
          <p:spPr>
            <a:xfrm>
              <a:off x="7673860" y="5339503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43">
              <a:extLst>
                <a:ext uri="{FF2B5EF4-FFF2-40B4-BE49-F238E27FC236}">
                  <a16:creationId xmlns:a16="http://schemas.microsoft.com/office/drawing/2014/main" id="{2CA28430-666F-C5DB-3F31-B5EDFB7AEC54}"/>
                </a:ext>
              </a:extLst>
            </p:cNvPr>
            <p:cNvSpPr/>
            <p:nvPr/>
          </p:nvSpPr>
          <p:spPr>
            <a:xfrm>
              <a:off x="7673860" y="5093177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43">
              <a:extLst>
                <a:ext uri="{FF2B5EF4-FFF2-40B4-BE49-F238E27FC236}">
                  <a16:creationId xmlns:a16="http://schemas.microsoft.com/office/drawing/2014/main" id="{C42CDD76-059C-3B65-2CC0-CFC7003E9C16}"/>
                </a:ext>
              </a:extLst>
            </p:cNvPr>
            <p:cNvSpPr/>
            <p:nvPr/>
          </p:nvSpPr>
          <p:spPr>
            <a:xfrm>
              <a:off x="7673860" y="5233906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3">
              <a:extLst>
                <a:ext uri="{FF2B5EF4-FFF2-40B4-BE49-F238E27FC236}">
                  <a16:creationId xmlns:a16="http://schemas.microsoft.com/office/drawing/2014/main" id="{463A20AE-BEAD-5770-1CFC-37F1D4589FF5}"/>
                </a:ext>
              </a:extLst>
            </p:cNvPr>
            <p:cNvSpPr/>
            <p:nvPr/>
          </p:nvSpPr>
          <p:spPr>
            <a:xfrm>
              <a:off x="7673860" y="5322035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3">
              <a:extLst>
                <a:ext uri="{FF2B5EF4-FFF2-40B4-BE49-F238E27FC236}">
                  <a16:creationId xmlns:a16="http://schemas.microsoft.com/office/drawing/2014/main" id="{7FB96673-D462-D962-5998-F4BBAC00F7F8}"/>
                </a:ext>
              </a:extLst>
            </p:cNvPr>
            <p:cNvSpPr/>
            <p:nvPr/>
          </p:nvSpPr>
          <p:spPr>
            <a:xfrm>
              <a:off x="7673860" y="5286903"/>
              <a:ext cx="266956" cy="9131"/>
            </a:xfrm>
            <a:custGeom>
              <a:avLst/>
              <a:gdLst/>
              <a:ahLst/>
              <a:cxnLst/>
              <a:rect l="l" t="t" r="r" b="b"/>
              <a:pathLst>
                <a:path w="1345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43">
              <a:extLst>
                <a:ext uri="{FF2B5EF4-FFF2-40B4-BE49-F238E27FC236}">
                  <a16:creationId xmlns:a16="http://schemas.microsoft.com/office/drawing/2014/main" id="{38B4B171-0154-6ADF-71B2-0B2270D4EBAC}"/>
                </a:ext>
              </a:extLst>
            </p:cNvPr>
            <p:cNvSpPr/>
            <p:nvPr/>
          </p:nvSpPr>
          <p:spPr>
            <a:xfrm>
              <a:off x="7673860" y="5304568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43">
              <a:extLst>
                <a:ext uri="{FF2B5EF4-FFF2-40B4-BE49-F238E27FC236}">
                  <a16:creationId xmlns:a16="http://schemas.microsoft.com/office/drawing/2014/main" id="{48CD0807-B77D-4F77-A246-23563130C49A}"/>
                </a:ext>
              </a:extLst>
            </p:cNvPr>
            <p:cNvSpPr/>
            <p:nvPr/>
          </p:nvSpPr>
          <p:spPr>
            <a:xfrm>
              <a:off x="7673860" y="5110644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43">
              <a:extLst>
                <a:ext uri="{FF2B5EF4-FFF2-40B4-BE49-F238E27FC236}">
                  <a16:creationId xmlns:a16="http://schemas.microsoft.com/office/drawing/2014/main" id="{85F7C94B-E626-550B-3661-C8F199B1514B}"/>
                </a:ext>
              </a:extLst>
            </p:cNvPr>
            <p:cNvSpPr/>
            <p:nvPr/>
          </p:nvSpPr>
          <p:spPr>
            <a:xfrm>
              <a:off x="7673860" y="512811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43">
              <a:extLst>
                <a:ext uri="{FF2B5EF4-FFF2-40B4-BE49-F238E27FC236}">
                  <a16:creationId xmlns:a16="http://schemas.microsoft.com/office/drawing/2014/main" id="{56AA3EC4-EA05-46D2-F7D7-D326CB29703C}"/>
                </a:ext>
              </a:extLst>
            </p:cNvPr>
            <p:cNvSpPr/>
            <p:nvPr/>
          </p:nvSpPr>
          <p:spPr>
            <a:xfrm>
              <a:off x="7673860" y="5145975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43">
              <a:extLst>
                <a:ext uri="{FF2B5EF4-FFF2-40B4-BE49-F238E27FC236}">
                  <a16:creationId xmlns:a16="http://schemas.microsoft.com/office/drawing/2014/main" id="{63ACD33F-1605-B8CA-4794-C9E80710BBAB}"/>
                </a:ext>
              </a:extLst>
            </p:cNvPr>
            <p:cNvSpPr/>
            <p:nvPr/>
          </p:nvSpPr>
          <p:spPr>
            <a:xfrm>
              <a:off x="7684776" y="5057846"/>
              <a:ext cx="255841" cy="9329"/>
            </a:xfrm>
            <a:custGeom>
              <a:avLst/>
              <a:gdLst/>
              <a:ahLst/>
              <a:cxnLst/>
              <a:rect l="l" t="t" r="r" b="b"/>
              <a:pathLst>
                <a:path w="1289" h="47" extrusionOk="0">
                  <a:moveTo>
                    <a:pt x="48" y="1"/>
                  </a:moveTo>
                  <a:lnTo>
                    <a:pt x="0" y="47"/>
                  </a:lnTo>
                  <a:lnTo>
                    <a:pt x="1289" y="47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43">
              <a:extLst>
                <a:ext uri="{FF2B5EF4-FFF2-40B4-BE49-F238E27FC236}">
                  <a16:creationId xmlns:a16="http://schemas.microsoft.com/office/drawing/2014/main" id="{50158423-B419-42DF-076B-572705FEE6BD}"/>
                </a:ext>
              </a:extLst>
            </p:cNvPr>
            <p:cNvSpPr/>
            <p:nvPr/>
          </p:nvSpPr>
          <p:spPr>
            <a:xfrm>
              <a:off x="7702243" y="5041173"/>
              <a:ext cx="238374" cy="8535"/>
            </a:xfrm>
            <a:custGeom>
              <a:avLst/>
              <a:gdLst/>
              <a:ahLst/>
              <a:cxnLst/>
              <a:rect l="l" t="t" r="r" b="b"/>
              <a:pathLst>
                <a:path w="1201" h="43" extrusionOk="0">
                  <a:moveTo>
                    <a:pt x="43" y="0"/>
                  </a:moveTo>
                  <a:lnTo>
                    <a:pt x="1" y="42"/>
                  </a:lnTo>
                  <a:lnTo>
                    <a:pt x="1201" y="42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43">
              <a:extLst>
                <a:ext uri="{FF2B5EF4-FFF2-40B4-BE49-F238E27FC236}">
                  <a16:creationId xmlns:a16="http://schemas.microsoft.com/office/drawing/2014/main" id="{E854CB52-69C8-8FF9-6993-DAF66C14A531}"/>
                </a:ext>
              </a:extLst>
            </p:cNvPr>
            <p:cNvSpPr/>
            <p:nvPr/>
          </p:nvSpPr>
          <p:spPr>
            <a:xfrm>
              <a:off x="7674059" y="5075511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12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43">
              <a:extLst>
                <a:ext uri="{FF2B5EF4-FFF2-40B4-BE49-F238E27FC236}">
                  <a16:creationId xmlns:a16="http://schemas.microsoft.com/office/drawing/2014/main" id="{57B28216-D5E9-3306-FF30-16D7D691F68D}"/>
                </a:ext>
              </a:extLst>
            </p:cNvPr>
            <p:cNvSpPr/>
            <p:nvPr/>
          </p:nvSpPr>
          <p:spPr>
            <a:xfrm>
              <a:off x="7673860" y="5181108"/>
              <a:ext cx="266757" cy="9131"/>
            </a:xfrm>
            <a:custGeom>
              <a:avLst/>
              <a:gdLst/>
              <a:ahLst/>
              <a:cxnLst/>
              <a:rect l="l" t="t" r="r" b="b"/>
              <a:pathLst>
                <a:path w="1344" h="46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43">
              <a:extLst>
                <a:ext uri="{FF2B5EF4-FFF2-40B4-BE49-F238E27FC236}">
                  <a16:creationId xmlns:a16="http://schemas.microsoft.com/office/drawing/2014/main" id="{DC83C93A-99E3-AD04-6C9C-9A81C90B8F6F}"/>
                </a:ext>
              </a:extLst>
            </p:cNvPr>
            <p:cNvSpPr/>
            <p:nvPr/>
          </p:nvSpPr>
          <p:spPr>
            <a:xfrm>
              <a:off x="7673860" y="516364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43">
              <a:extLst>
                <a:ext uri="{FF2B5EF4-FFF2-40B4-BE49-F238E27FC236}">
                  <a16:creationId xmlns:a16="http://schemas.microsoft.com/office/drawing/2014/main" id="{F66982D8-AD96-16CC-D9A7-629C1F0400B6}"/>
                </a:ext>
              </a:extLst>
            </p:cNvPr>
            <p:cNvSpPr/>
            <p:nvPr/>
          </p:nvSpPr>
          <p:spPr>
            <a:xfrm>
              <a:off x="7694105" y="5049509"/>
              <a:ext cx="253260" cy="8535"/>
            </a:xfrm>
            <a:custGeom>
              <a:avLst/>
              <a:gdLst/>
              <a:ahLst/>
              <a:cxnLst/>
              <a:rect l="l" t="t" r="r" b="b"/>
              <a:pathLst>
                <a:path w="1276" h="43" extrusionOk="0">
                  <a:moveTo>
                    <a:pt x="42" y="0"/>
                  </a:moveTo>
                  <a:lnTo>
                    <a:pt x="1" y="43"/>
                  </a:lnTo>
                  <a:lnTo>
                    <a:pt x="1275" y="43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43">
              <a:extLst>
                <a:ext uri="{FF2B5EF4-FFF2-40B4-BE49-F238E27FC236}">
                  <a16:creationId xmlns:a16="http://schemas.microsoft.com/office/drawing/2014/main" id="{A61E3967-9C94-5F2B-15D1-6DA751F0FC2B}"/>
                </a:ext>
              </a:extLst>
            </p:cNvPr>
            <p:cNvSpPr/>
            <p:nvPr/>
          </p:nvSpPr>
          <p:spPr>
            <a:xfrm>
              <a:off x="7676242" y="5066976"/>
              <a:ext cx="271124" cy="8734"/>
            </a:xfrm>
            <a:custGeom>
              <a:avLst/>
              <a:gdLst/>
              <a:ahLst/>
              <a:cxnLst/>
              <a:rect l="l" t="t" r="r" b="b"/>
              <a:pathLst>
                <a:path w="1366" h="44" extrusionOk="0">
                  <a:moveTo>
                    <a:pt x="43" y="1"/>
                  </a:moveTo>
                  <a:lnTo>
                    <a:pt x="1" y="43"/>
                  </a:lnTo>
                  <a:lnTo>
                    <a:pt x="1363" y="4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43">
              <a:extLst>
                <a:ext uri="{FF2B5EF4-FFF2-40B4-BE49-F238E27FC236}">
                  <a16:creationId xmlns:a16="http://schemas.microsoft.com/office/drawing/2014/main" id="{86EE342A-8107-E137-92C0-6E960A5630F2}"/>
                </a:ext>
              </a:extLst>
            </p:cNvPr>
            <p:cNvSpPr/>
            <p:nvPr/>
          </p:nvSpPr>
          <p:spPr>
            <a:xfrm>
              <a:off x="7667310" y="508484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43">
              <a:extLst>
                <a:ext uri="{FF2B5EF4-FFF2-40B4-BE49-F238E27FC236}">
                  <a16:creationId xmlns:a16="http://schemas.microsoft.com/office/drawing/2014/main" id="{7E394D99-FB3E-B487-47C7-0DB602FB20EA}"/>
                </a:ext>
              </a:extLst>
            </p:cNvPr>
            <p:cNvSpPr/>
            <p:nvPr/>
          </p:nvSpPr>
          <p:spPr>
            <a:xfrm>
              <a:off x="7667310" y="510230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43">
              <a:extLst>
                <a:ext uri="{FF2B5EF4-FFF2-40B4-BE49-F238E27FC236}">
                  <a16:creationId xmlns:a16="http://schemas.microsoft.com/office/drawing/2014/main" id="{2F7E658A-3796-1FEE-48C0-B24769D40A08}"/>
                </a:ext>
              </a:extLst>
            </p:cNvPr>
            <p:cNvSpPr/>
            <p:nvPr/>
          </p:nvSpPr>
          <p:spPr>
            <a:xfrm>
              <a:off x="7667310" y="511977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1"/>
                  </a:moveTo>
                  <a:lnTo>
                    <a:pt x="34" y="2"/>
                  </a:lnTo>
                  <a:lnTo>
                    <a:pt x="1" y="2"/>
                  </a:ln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43">
              <a:extLst>
                <a:ext uri="{FF2B5EF4-FFF2-40B4-BE49-F238E27FC236}">
                  <a16:creationId xmlns:a16="http://schemas.microsoft.com/office/drawing/2014/main" id="{3427A835-7F0B-241E-A4B1-8A3E3CD3F2C3}"/>
                </a:ext>
              </a:extLst>
            </p:cNvPr>
            <p:cNvSpPr/>
            <p:nvPr/>
          </p:nvSpPr>
          <p:spPr>
            <a:xfrm>
              <a:off x="7667310" y="513763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43">
              <a:extLst>
                <a:ext uri="{FF2B5EF4-FFF2-40B4-BE49-F238E27FC236}">
                  <a16:creationId xmlns:a16="http://schemas.microsoft.com/office/drawing/2014/main" id="{74832DE8-443E-A860-D7F9-C90F72607B5D}"/>
                </a:ext>
              </a:extLst>
            </p:cNvPr>
            <p:cNvSpPr/>
            <p:nvPr/>
          </p:nvSpPr>
          <p:spPr>
            <a:xfrm>
              <a:off x="7667310" y="5155106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43">
              <a:extLst>
                <a:ext uri="{FF2B5EF4-FFF2-40B4-BE49-F238E27FC236}">
                  <a16:creationId xmlns:a16="http://schemas.microsoft.com/office/drawing/2014/main" id="{5D25012D-272A-9708-C4A5-BEB0A02C686E}"/>
                </a:ext>
              </a:extLst>
            </p:cNvPr>
            <p:cNvSpPr/>
            <p:nvPr/>
          </p:nvSpPr>
          <p:spPr>
            <a:xfrm>
              <a:off x="7667310" y="517277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43">
              <a:extLst>
                <a:ext uri="{FF2B5EF4-FFF2-40B4-BE49-F238E27FC236}">
                  <a16:creationId xmlns:a16="http://schemas.microsoft.com/office/drawing/2014/main" id="{49F54B57-3B8F-53A2-F060-6817F22BD34F}"/>
                </a:ext>
              </a:extLst>
            </p:cNvPr>
            <p:cNvSpPr/>
            <p:nvPr/>
          </p:nvSpPr>
          <p:spPr>
            <a:xfrm>
              <a:off x="7667310" y="519063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43">
              <a:extLst>
                <a:ext uri="{FF2B5EF4-FFF2-40B4-BE49-F238E27FC236}">
                  <a16:creationId xmlns:a16="http://schemas.microsoft.com/office/drawing/2014/main" id="{782E05D5-A188-6AE8-92FA-50AFE9FDE522}"/>
                </a:ext>
              </a:extLst>
            </p:cNvPr>
            <p:cNvSpPr/>
            <p:nvPr/>
          </p:nvSpPr>
          <p:spPr>
            <a:xfrm>
              <a:off x="7667310" y="520790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43">
              <a:extLst>
                <a:ext uri="{FF2B5EF4-FFF2-40B4-BE49-F238E27FC236}">
                  <a16:creationId xmlns:a16="http://schemas.microsoft.com/office/drawing/2014/main" id="{1F1FB939-FB75-895A-D80A-F56821867D12}"/>
                </a:ext>
              </a:extLst>
            </p:cNvPr>
            <p:cNvSpPr/>
            <p:nvPr/>
          </p:nvSpPr>
          <p:spPr>
            <a:xfrm>
              <a:off x="7667310" y="522556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0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1" y="42"/>
                  </a:lnTo>
                  <a:lnTo>
                    <a:pt x="1410" y="42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3">
              <a:extLst>
                <a:ext uri="{FF2B5EF4-FFF2-40B4-BE49-F238E27FC236}">
                  <a16:creationId xmlns:a16="http://schemas.microsoft.com/office/drawing/2014/main" id="{D94D6D00-B4D2-59C2-79F8-C28DF1BC7477}"/>
                </a:ext>
              </a:extLst>
            </p:cNvPr>
            <p:cNvSpPr/>
            <p:nvPr/>
          </p:nvSpPr>
          <p:spPr>
            <a:xfrm>
              <a:off x="7667310" y="5243235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3">
              <a:extLst>
                <a:ext uri="{FF2B5EF4-FFF2-40B4-BE49-F238E27FC236}">
                  <a16:creationId xmlns:a16="http://schemas.microsoft.com/office/drawing/2014/main" id="{CDAF8324-EA7E-BD35-A615-D8B33357AEB2}"/>
                </a:ext>
              </a:extLst>
            </p:cNvPr>
            <p:cNvSpPr/>
            <p:nvPr/>
          </p:nvSpPr>
          <p:spPr>
            <a:xfrm>
              <a:off x="7667310" y="526090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3">
              <a:extLst>
                <a:ext uri="{FF2B5EF4-FFF2-40B4-BE49-F238E27FC236}">
                  <a16:creationId xmlns:a16="http://schemas.microsoft.com/office/drawing/2014/main" id="{A770F690-5B67-72EE-C2B3-F226FD217B78}"/>
                </a:ext>
              </a:extLst>
            </p:cNvPr>
            <p:cNvSpPr/>
            <p:nvPr/>
          </p:nvSpPr>
          <p:spPr>
            <a:xfrm>
              <a:off x="7667310" y="5278765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0"/>
                  </a:moveTo>
                  <a:lnTo>
                    <a:pt x="1" y="41"/>
                  </a:lnTo>
                  <a:lnTo>
                    <a:pt x="1410" y="4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3">
              <a:extLst>
                <a:ext uri="{FF2B5EF4-FFF2-40B4-BE49-F238E27FC236}">
                  <a16:creationId xmlns:a16="http://schemas.microsoft.com/office/drawing/2014/main" id="{4DCB6F59-52AC-5601-A487-A37A19190F50}"/>
                </a:ext>
              </a:extLst>
            </p:cNvPr>
            <p:cNvSpPr/>
            <p:nvPr/>
          </p:nvSpPr>
          <p:spPr>
            <a:xfrm>
              <a:off x="7667310" y="5296232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3">
              <a:extLst>
                <a:ext uri="{FF2B5EF4-FFF2-40B4-BE49-F238E27FC236}">
                  <a16:creationId xmlns:a16="http://schemas.microsoft.com/office/drawing/2014/main" id="{B1503AD4-C279-D808-5779-0442E8457290}"/>
                </a:ext>
              </a:extLst>
            </p:cNvPr>
            <p:cNvSpPr/>
            <p:nvPr/>
          </p:nvSpPr>
          <p:spPr>
            <a:xfrm>
              <a:off x="7667310" y="531369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3">
              <a:extLst>
                <a:ext uri="{FF2B5EF4-FFF2-40B4-BE49-F238E27FC236}">
                  <a16:creationId xmlns:a16="http://schemas.microsoft.com/office/drawing/2014/main" id="{065F6DFB-EC08-EDC8-DC14-4326BDB2F89C}"/>
                </a:ext>
              </a:extLst>
            </p:cNvPr>
            <p:cNvSpPr/>
            <p:nvPr/>
          </p:nvSpPr>
          <p:spPr>
            <a:xfrm>
              <a:off x="7667310" y="533116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3">
              <a:extLst>
                <a:ext uri="{FF2B5EF4-FFF2-40B4-BE49-F238E27FC236}">
                  <a16:creationId xmlns:a16="http://schemas.microsoft.com/office/drawing/2014/main" id="{500C5DE0-58CC-FEAF-435C-916A8598A7D0}"/>
                </a:ext>
              </a:extLst>
            </p:cNvPr>
            <p:cNvSpPr/>
            <p:nvPr/>
          </p:nvSpPr>
          <p:spPr>
            <a:xfrm>
              <a:off x="7667310" y="534903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3">
              <a:extLst>
                <a:ext uri="{FF2B5EF4-FFF2-40B4-BE49-F238E27FC236}">
                  <a16:creationId xmlns:a16="http://schemas.microsoft.com/office/drawing/2014/main" id="{FDAFA163-D8A6-29AB-B314-DDA5CD7D839F}"/>
                </a:ext>
              </a:extLst>
            </p:cNvPr>
            <p:cNvSpPr/>
            <p:nvPr/>
          </p:nvSpPr>
          <p:spPr>
            <a:xfrm>
              <a:off x="7667310" y="536669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3">
              <a:extLst>
                <a:ext uri="{FF2B5EF4-FFF2-40B4-BE49-F238E27FC236}">
                  <a16:creationId xmlns:a16="http://schemas.microsoft.com/office/drawing/2014/main" id="{907F3FEC-8FB2-4926-1FA3-23CCA84F8DF7}"/>
                </a:ext>
              </a:extLst>
            </p:cNvPr>
            <p:cNvSpPr/>
            <p:nvPr/>
          </p:nvSpPr>
          <p:spPr>
            <a:xfrm>
              <a:off x="7667310" y="5384361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1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3">
              <a:extLst>
                <a:ext uri="{FF2B5EF4-FFF2-40B4-BE49-F238E27FC236}">
                  <a16:creationId xmlns:a16="http://schemas.microsoft.com/office/drawing/2014/main" id="{2AC2EC67-6587-032C-8EDD-C8724A3E3EAB}"/>
                </a:ext>
              </a:extLst>
            </p:cNvPr>
            <p:cNvSpPr/>
            <p:nvPr/>
          </p:nvSpPr>
          <p:spPr>
            <a:xfrm>
              <a:off x="7667310" y="540202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3">
              <a:extLst>
                <a:ext uri="{FF2B5EF4-FFF2-40B4-BE49-F238E27FC236}">
                  <a16:creationId xmlns:a16="http://schemas.microsoft.com/office/drawing/2014/main" id="{885EE021-5060-4348-2531-008CA3CCC59B}"/>
                </a:ext>
              </a:extLst>
            </p:cNvPr>
            <p:cNvSpPr/>
            <p:nvPr/>
          </p:nvSpPr>
          <p:spPr>
            <a:xfrm>
              <a:off x="7667310" y="541929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3">
              <a:extLst>
                <a:ext uri="{FF2B5EF4-FFF2-40B4-BE49-F238E27FC236}">
                  <a16:creationId xmlns:a16="http://schemas.microsoft.com/office/drawing/2014/main" id="{F3F25BB4-881F-F9D8-0633-BBABE99F1933}"/>
                </a:ext>
              </a:extLst>
            </p:cNvPr>
            <p:cNvSpPr/>
            <p:nvPr/>
          </p:nvSpPr>
          <p:spPr>
            <a:xfrm>
              <a:off x="7667310" y="543696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lnTo>
                    <a:pt x="1377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3">
              <a:extLst>
                <a:ext uri="{FF2B5EF4-FFF2-40B4-BE49-F238E27FC236}">
                  <a16:creationId xmlns:a16="http://schemas.microsoft.com/office/drawing/2014/main" id="{D3CA9753-3D19-69C6-19DB-D97FE71BAA7C}"/>
                </a:ext>
              </a:extLst>
            </p:cNvPr>
            <p:cNvSpPr/>
            <p:nvPr/>
          </p:nvSpPr>
          <p:spPr>
            <a:xfrm>
              <a:off x="7710182" y="4943913"/>
              <a:ext cx="248894" cy="97459"/>
            </a:xfrm>
            <a:custGeom>
              <a:avLst/>
              <a:gdLst/>
              <a:ahLst/>
              <a:cxnLst/>
              <a:rect l="l" t="t" r="r" b="b"/>
              <a:pathLst>
                <a:path w="1254" h="491" extrusionOk="0">
                  <a:moveTo>
                    <a:pt x="490" y="1"/>
                  </a:moveTo>
                  <a:lnTo>
                    <a:pt x="421" y="69"/>
                  </a:lnTo>
                  <a:lnTo>
                    <a:pt x="316" y="175"/>
                  </a:lnTo>
                  <a:lnTo>
                    <a:pt x="194" y="297"/>
                  </a:lnTo>
                  <a:lnTo>
                    <a:pt x="194" y="411"/>
                  </a:lnTo>
                  <a:lnTo>
                    <a:pt x="80" y="411"/>
                  </a:lnTo>
                  <a:lnTo>
                    <a:pt x="1" y="490"/>
                  </a:lnTo>
                  <a:lnTo>
                    <a:pt x="1254" y="490"/>
                  </a:lnTo>
                  <a:lnTo>
                    <a:pt x="1254" y="474"/>
                  </a:lnTo>
                  <a:cubicBezTo>
                    <a:pt x="1254" y="440"/>
                    <a:pt x="1226" y="411"/>
                    <a:pt x="1190" y="411"/>
                  </a:cubicBezTo>
                  <a:lnTo>
                    <a:pt x="783" y="411"/>
                  </a:lnTo>
                  <a:lnTo>
                    <a:pt x="783" y="164"/>
                  </a:lnTo>
                  <a:cubicBezTo>
                    <a:pt x="783" y="113"/>
                    <a:pt x="741" y="69"/>
                    <a:pt x="688" y="69"/>
                  </a:cubicBezTo>
                  <a:lnTo>
                    <a:pt x="628" y="69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3">
              <a:extLst>
                <a:ext uri="{FF2B5EF4-FFF2-40B4-BE49-F238E27FC236}">
                  <a16:creationId xmlns:a16="http://schemas.microsoft.com/office/drawing/2014/main" id="{00FF50B5-6353-1AE0-DDCE-09594ED12EC2}"/>
                </a:ext>
              </a:extLst>
            </p:cNvPr>
            <p:cNvSpPr/>
            <p:nvPr/>
          </p:nvSpPr>
          <p:spPr>
            <a:xfrm>
              <a:off x="7924739" y="6608447"/>
              <a:ext cx="9726" cy="26399"/>
            </a:xfrm>
            <a:custGeom>
              <a:avLst/>
              <a:gdLst/>
              <a:ahLst/>
              <a:cxnLst/>
              <a:rect l="l" t="t" r="r" b="b"/>
              <a:pathLst>
                <a:path w="49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3">
              <a:extLst>
                <a:ext uri="{FF2B5EF4-FFF2-40B4-BE49-F238E27FC236}">
                  <a16:creationId xmlns:a16="http://schemas.microsoft.com/office/drawing/2014/main" id="{A5230637-80C7-216E-7E13-A19C4FC5555E}"/>
                </a:ext>
              </a:extLst>
            </p:cNvPr>
            <p:cNvSpPr/>
            <p:nvPr/>
          </p:nvSpPr>
          <p:spPr>
            <a:xfrm>
              <a:off x="7909060" y="6608645"/>
              <a:ext cx="9924" cy="26399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1" y="1"/>
                  </a:moveTo>
                  <a:lnTo>
                    <a:pt x="2" y="133"/>
                  </a:lnTo>
                  <a:lnTo>
                    <a:pt x="49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3">
              <a:extLst>
                <a:ext uri="{FF2B5EF4-FFF2-40B4-BE49-F238E27FC236}">
                  <a16:creationId xmlns:a16="http://schemas.microsoft.com/office/drawing/2014/main" id="{4CE079C9-C489-250A-5185-D3940E24BA0A}"/>
                </a:ext>
              </a:extLst>
            </p:cNvPr>
            <p:cNvSpPr/>
            <p:nvPr/>
          </p:nvSpPr>
          <p:spPr>
            <a:xfrm>
              <a:off x="7893380" y="6608645"/>
              <a:ext cx="9527" cy="26399"/>
            </a:xfrm>
            <a:custGeom>
              <a:avLst/>
              <a:gdLst/>
              <a:ahLst/>
              <a:cxnLst/>
              <a:rect l="l" t="t" r="r" b="b"/>
              <a:pathLst>
                <a:path w="48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3">
              <a:extLst>
                <a:ext uri="{FF2B5EF4-FFF2-40B4-BE49-F238E27FC236}">
                  <a16:creationId xmlns:a16="http://schemas.microsoft.com/office/drawing/2014/main" id="{46743119-7910-2E71-92B4-6BFAC765E638}"/>
                </a:ext>
              </a:extLst>
            </p:cNvPr>
            <p:cNvSpPr/>
            <p:nvPr/>
          </p:nvSpPr>
          <p:spPr>
            <a:xfrm>
              <a:off x="7673860" y="653183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3">
              <a:extLst>
                <a:ext uri="{FF2B5EF4-FFF2-40B4-BE49-F238E27FC236}">
                  <a16:creationId xmlns:a16="http://schemas.microsoft.com/office/drawing/2014/main" id="{A005EBA9-3442-742B-4B46-C265E5A11481}"/>
                </a:ext>
              </a:extLst>
            </p:cNvPr>
            <p:cNvSpPr/>
            <p:nvPr/>
          </p:nvSpPr>
          <p:spPr>
            <a:xfrm>
              <a:off x="7783818" y="6391101"/>
              <a:ext cx="156799" cy="9528"/>
            </a:xfrm>
            <a:custGeom>
              <a:avLst/>
              <a:gdLst/>
              <a:ahLst/>
              <a:cxnLst/>
              <a:rect l="l" t="t" r="r" b="b"/>
              <a:pathLst>
                <a:path w="790" h="48" extrusionOk="0">
                  <a:moveTo>
                    <a:pt x="48" y="0"/>
                  </a:moveTo>
                  <a:lnTo>
                    <a:pt x="1" y="48"/>
                  </a:lnTo>
                  <a:lnTo>
                    <a:pt x="790" y="4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3">
              <a:extLst>
                <a:ext uri="{FF2B5EF4-FFF2-40B4-BE49-F238E27FC236}">
                  <a16:creationId xmlns:a16="http://schemas.microsoft.com/office/drawing/2014/main" id="{E3DDC855-48F0-7CF2-E473-978EEA76E6FD}"/>
                </a:ext>
              </a:extLst>
            </p:cNvPr>
            <p:cNvSpPr/>
            <p:nvPr/>
          </p:nvSpPr>
          <p:spPr>
            <a:xfrm>
              <a:off x="7678227" y="6496697"/>
              <a:ext cx="262391" cy="9726"/>
            </a:xfrm>
            <a:custGeom>
              <a:avLst/>
              <a:gdLst/>
              <a:ahLst/>
              <a:cxnLst/>
              <a:rect l="l" t="t" r="r" b="b"/>
              <a:pathLst>
                <a:path w="1322" h="49" extrusionOk="0">
                  <a:moveTo>
                    <a:pt x="46" y="1"/>
                  </a:moveTo>
                  <a:lnTo>
                    <a:pt x="0" y="48"/>
                  </a:lnTo>
                  <a:lnTo>
                    <a:pt x="1322" y="48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3">
              <a:extLst>
                <a:ext uri="{FF2B5EF4-FFF2-40B4-BE49-F238E27FC236}">
                  <a16:creationId xmlns:a16="http://schemas.microsoft.com/office/drawing/2014/main" id="{DB227047-9949-64C3-714F-3173D4AB387D}"/>
                </a:ext>
              </a:extLst>
            </p:cNvPr>
            <p:cNvSpPr/>
            <p:nvPr/>
          </p:nvSpPr>
          <p:spPr>
            <a:xfrm>
              <a:off x="7766352" y="6408766"/>
              <a:ext cx="174265" cy="9329"/>
            </a:xfrm>
            <a:custGeom>
              <a:avLst/>
              <a:gdLst/>
              <a:ahLst/>
              <a:cxnLst/>
              <a:rect l="l" t="t" r="r" b="b"/>
              <a:pathLst>
                <a:path w="878" h="47" extrusionOk="0">
                  <a:moveTo>
                    <a:pt x="47" y="1"/>
                  </a:moveTo>
                  <a:lnTo>
                    <a:pt x="0" y="46"/>
                  </a:lnTo>
                  <a:lnTo>
                    <a:pt x="878" y="4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3">
              <a:extLst>
                <a:ext uri="{FF2B5EF4-FFF2-40B4-BE49-F238E27FC236}">
                  <a16:creationId xmlns:a16="http://schemas.microsoft.com/office/drawing/2014/main" id="{053AB953-5842-A7FD-EB6C-549B0AECB3B4}"/>
                </a:ext>
              </a:extLst>
            </p:cNvPr>
            <p:cNvSpPr/>
            <p:nvPr/>
          </p:nvSpPr>
          <p:spPr>
            <a:xfrm>
              <a:off x="7695494" y="6479230"/>
              <a:ext cx="245123" cy="9329"/>
            </a:xfrm>
            <a:custGeom>
              <a:avLst/>
              <a:gdLst/>
              <a:ahLst/>
              <a:cxnLst/>
              <a:rect l="l" t="t" r="r" b="b"/>
              <a:pathLst>
                <a:path w="1235" h="47" extrusionOk="0">
                  <a:moveTo>
                    <a:pt x="48" y="0"/>
                  </a:moveTo>
                  <a:lnTo>
                    <a:pt x="1" y="46"/>
                  </a:lnTo>
                  <a:lnTo>
                    <a:pt x="1235" y="46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3">
              <a:extLst>
                <a:ext uri="{FF2B5EF4-FFF2-40B4-BE49-F238E27FC236}">
                  <a16:creationId xmlns:a16="http://schemas.microsoft.com/office/drawing/2014/main" id="{BA7AC4B2-A4F3-8926-2602-08FB3F89962F}"/>
                </a:ext>
              </a:extLst>
            </p:cNvPr>
            <p:cNvSpPr/>
            <p:nvPr/>
          </p:nvSpPr>
          <p:spPr>
            <a:xfrm>
              <a:off x="7801285" y="6373435"/>
              <a:ext cx="139333" cy="9329"/>
            </a:xfrm>
            <a:custGeom>
              <a:avLst/>
              <a:gdLst/>
              <a:ahLst/>
              <a:cxnLst/>
              <a:rect l="l" t="t" r="r" b="b"/>
              <a:pathLst>
                <a:path w="702" h="47" extrusionOk="0">
                  <a:moveTo>
                    <a:pt x="48" y="1"/>
                  </a:moveTo>
                  <a:lnTo>
                    <a:pt x="0" y="47"/>
                  </a:lnTo>
                  <a:lnTo>
                    <a:pt x="702" y="47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3">
              <a:extLst>
                <a:ext uri="{FF2B5EF4-FFF2-40B4-BE49-F238E27FC236}">
                  <a16:creationId xmlns:a16="http://schemas.microsoft.com/office/drawing/2014/main" id="{C5D04818-78D1-9E10-CA19-423511B20E2D}"/>
                </a:ext>
              </a:extLst>
            </p:cNvPr>
            <p:cNvSpPr/>
            <p:nvPr/>
          </p:nvSpPr>
          <p:spPr>
            <a:xfrm>
              <a:off x="7713358" y="6461564"/>
              <a:ext cx="227260" cy="9329"/>
            </a:xfrm>
            <a:custGeom>
              <a:avLst/>
              <a:gdLst/>
              <a:ahLst/>
              <a:cxnLst/>
              <a:rect l="l" t="t" r="r" b="b"/>
              <a:pathLst>
                <a:path w="1145" h="47" extrusionOk="0">
                  <a:moveTo>
                    <a:pt x="47" y="0"/>
                  </a:moveTo>
                  <a:lnTo>
                    <a:pt x="1" y="47"/>
                  </a:lnTo>
                  <a:lnTo>
                    <a:pt x="1145" y="47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3">
              <a:extLst>
                <a:ext uri="{FF2B5EF4-FFF2-40B4-BE49-F238E27FC236}">
                  <a16:creationId xmlns:a16="http://schemas.microsoft.com/office/drawing/2014/main" id="{9AA1F249-1C9A-B9A1-51B8-C02C013FB29D}"/>
                </a:ext>
              </a:extLst>
            </p:cNvPr>
            <p:cNvSpPr/>
            <p:nvPr/>
          </p:nvSpPr>
          <p:spPr>
            <a:xfrm>
              <a:off x="7674059" y="6549495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3">
              <a:extLst>
                <a:ext uri="{FF2B5EF4-FFF2-40B4-BE49-F238E27FC236}">
                  <a16:creationId xmlns:a16="http://schemas.microsoft.com/office/drawing/2014/main" id="{6847DE10-C912-701C-3A94-CC2B08E4F6AF}"/>
                </a:ext>
              </a:extLst>
            </p:cNvPr>
            <p:cNvSpPr/>
            <p:nvPr/>
          </p:nvSpPr>
          <p:spPr>
            <a:xfrm>
              <a:off x="7674059" y="6514561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3">
              <a:extLst>
                <a:ext uri="{FF2B5EF4-FFF2-40B4-BE49-F238E27FC236}">
                  <a16:creationId xmlns:a16="http://schemas.microsoft.com/office/drawing/2014/main" id="{6D7C487A-E4A4-2472-A4A9-8B54C8B6B8D8}"/>
                </a:ext>
              </a:extLst>
            </p:cNvPr>
            <p:cNvSpPr/>
            <p:nvPr/>
          </p:nvSpPr>
          <p:spPr>
            <a:xfrm>
              <a:off x="7731022" y="6443700"/>
              <a:ext cx="209595" cy="9726"/>
            </a:xfrm>
            <a:custGeom>
              <a:avLst/>
              <a:gdLst/>
              <a:ahLst/>
              <a:cxnLst/>
              <a:rect l="l" t="t" r="r" b="b"/>
              <a:pathLst>
                <a:path w="1056" h="49" extrusionOk="0">
                  <a:moveTo>
                    <a:pt x="48" y="1"/>
                  </a:moveTo>
                  <a:lnTo>
                    <a:pt x="0" y="48"/>
                  </a:lnTo>
                  <a:lnTo>
                    <a:pt x="1056" y="48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3">
              <a:extLst>
                <a:ext uri="{FF2B5EF4-FFF2-40B4-BE49-F238E27FC236}">
                  <a16:creationId xmlns:a16="http://schemas.microsoft.com/office/drawing/2014/main" id="{D326C30E-4C8B-2CDD-2ABB-824D390AB100}"/>
                </a:ext>
              </a:extLst>
            </p:cNvPr>
            <p:cNvSpPr/>
            <p:nvPr/>
          </p:nvSpPr>
          <p:spPr>
            <a:xfrm>
              <a:off x="7748489" y="6426233"/>
              <a:ext cx="192129" cy="9329"/>
            </a:xfrm>
            <a:custGeom>
              <a:avLst/>
              <a:gdLst/>
              <a:ahLst/>
              <a:cxnLst/>
              <a:rect l="l" t="t" r="r" b="b"/>
              <a:pathLst>
                <a:path w="968" h="47" extrusionOk="0">
                  <a:moveTo>
                    <a:pt x="48" y="0"/>
                  </a:moveTo>
                  <a:lnTo>
                    <a:pt x="1" y="47"/>
                  </a:lnTo>
                  <a:lnTo>
                    <a:pt x="968" y="47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3">
              <a:extLst>
                <a:ext uri="{FF2B5EF4-FFF2-40B4-BE49-F238E27FC236}">
                  <a16:creationId xmlns:a16="http://schemas.microsoft.com/office/drawing/2014/main" id="{CC563ED0-D6B2-B4BC-0B01-6CB80E786783}"/>
                </a:ext>
              </a:extLst>
            </p:cNvPr>
            <p:cNvSpPr/>
            <p:nvPr/>
          </p:nvSpPr>
          <p:spPr>
            <a:xfrm>
              <a:off x="7819148" y="6355769"/>
              <a:ext cx="121470" cy="9528"/>
            </a:xfrm>
            <a:custGeom>
              <a:avLst/>
              <a:gdLst/>
              <a:ahLst/>
              <a:cxnLst/>
              <a:rect l="l" t="t" r="r" b="b"/>
              <a:pathLst>
                <a:path w="612" h="48" extrusionOk="0">
                  <a:moveTo>
                    <a:pt x="46" y="1"/>
                  </a:moveTo>
                  <a:lnTo>
                    <a:pt x="0" y="47"/>
                  </a:lnTo>
                  <a:lnTo>
                    <a:pt x="612" y="47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3">
              <a:extLst>
                <a:ext uri="{FF2B5EF4-FFF2-40B4-BE49-F238E27FC236}">
                  <a16:creationId xmlns:a16="http://schemas.microsoft.com/office/drawing/2014/main" id="{AA81DB3F-A084-2E1B-9776-A62B2953D729}"/>
                </a:ext>
              </a:extLst>
            </p:cNvPr>
            <p:cNvSpPr/>
            <p:nvPr/>
          </p:nvSpPr>
          <p:spPr>
            <a:xfrm>
              <a:off x="7836614" y="6338104"/>
              <a:ext cx="104004" cy="9528"/>
            </a:xfrm>
            <a:custGeom>
              <a:avLst/>
              <a:gdLst/>
              <a:ahLst/>
              <a:cxnLst/>
              <a:rect l="l" t="t" r="r" b="b"/>
              <a:pathLst>
                <a:path w="524" h="48" extrusionOk="0">
                  <a:moveTo>
                    <a:pt x="47" y="0"/>
                  </a:moveTo>
                  <a:lnTo>
                    <a:pt x="1" y="48"/>
                  </a:lnTo>
                  <a:lnTo>
                    <a:pt x="524" y="4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3">
              <a:extLst>
                <a:ext uri="{FF2B5EF4-FFF2-40B4-BE49-F238E27FC236}">
                  <a16:creationId xmlns:a16="http://schemas.microsoft.com/office/drawing/2014/main" id="{729AC16F-B5B9-6B8C-3A70-88D4FFF86391}"/>
                </a:ext>
              </a:extLst>
            </p:cNvPr>
            <p:cNvSpPr/>
            <p:nvPr/>
          </p:nvSpPr>
          <p:spPr>
            <a:xfrm>
              <a:off x="7889608" y="6285306"/>
              <a:ext cx="51009" cy="9528"/>
            </a:xfrm>
            <a:custGeom>
              <a:avLst/>
              <a:gdLst/>
              <a:ahLst/>
              <a:cxnLst/>
              <a:rect l="l" t="t" r="r" b="b"/>
              <a:pathLst>
                <a:path w="257" h="48" extrusionOk="0">
                  <a:moveTo>
                    <a:pt x="48" y="1"/>
                  </a:moveTo>
                  <a:lnTo>
                    <a:pt x="4" y="44"/>
                  </a:lnTo>
                  <a:lnTo>
                    <a:pt x="0" y="48"/>
                  </a:lnTo>
                  <a:lnTo>
                    <a:pt x="257" y="48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3">
              <a:extLst>
                <a:ext uri="{FF2B5EF4-FFF2-40B4-BE49-F238E27FC236}">
                  <a16:creationId xmlns:a16="http://schemas.microsoft.com/office/drawing/2014/main" id="{092BE026-A2CE-A998-0235-B9D1165B01CD}"/>
                </a:ext>
              </a:extLst>
            </p:cNvPr>
            <p:cNvSpPr/>
            <p:nvPr/>
          </p:nvSpPr>
          <p:spPr>
            <a:xfrm>
              <a:off x="7673860" y="6567359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3">
              <a:extLst>
                <a:ext uri="{FF2B5EF4-FFF2-40B4-BE49-F238E27FC236}">
                  <a16:creationId xmlns:a16="http://schemas.microsoft.com/office/drawing/2014/main" id="{12638DD8-B953-E8A9-E47A-F262965DAA9D}"/>
                </a:ext>
              </a:extLst>
            </p:cNvPr>
            <p:cNvSpPr/>
            <p:nvPr/>
          </p:nvSpPr>
          <p:spPr>
            <a:xfrm>
              <a:off x="7673860" y="6584827"/>
              <a:ext cx="266956" cy="8535"/>
            </a:xfrm>
            <a:custGeom>
              <a:avLst/>
              <a:gdLst/>
              <a:ahLst/>
              <a:cxnLst/>
              <a:rect l="l" t="t" r="r" b="b"/>
              <a:pathLst>
                <a:path w="1345" h="43" extrusionOk="0">
                  <a:moveTo>
                    <a:pt x="0" y="1"/>
                  </a:moveTo>
                  <a:lnTo>
                    <a:pt x="0" y="43"/>
                  </a:lnTo>
                  <a:lnTo>
                    <a:pt x="1345" y="43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3">
              <a:extLst>
                <a:ext uri="{FF2B5EF4-FFF2-40B4-BE49-F238E27FC236}">
                  <a16:creationId xmlns:a16="http://schemas.microsoft.com/office/drawing/2014/main" id="{1273DDB1-38A8-BE17-2470-2C51EFCFA74A}"/>
                </a:ext>
              </a:extLst>
            </p:cNvPr>
            <p:cNvSpPr/>
            <p:nvPr/>
          </p:nvSpPr>
          <p:spPr>
            <a:xfrm>
              <a:off x="7854279" y="6320438"/>
              <a:ext cx="86339" cy="9528"/>
            </a:xfrm>
            <a:custGeom>
              <a:avLst/>
              <a:gdLst/>
              <a:ahLst/>
              <a:cxnLst/>
              <a:rect l="l" t="t" r="r" b="b"/>
              <a:pathLst>
                <a:path w="435" h="48" extrusionOk="0">
                  <a:moveTo>
                    <a:pt x="48" y="1"/>
                  </a:moveTo>
                  <a:lnTo>
                    <a:pt x="0" y="47"/>
                  </a:lnTo>
                  <a:lnTo>
                    <a:pt x="435" y="4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3">
              <a:extLst>
                <a:ext uri="{FF2B5EF4-FFF2-40B4-BE49-F238E27FC236}">
                  <a16:creationId xmlns:a16="http://schemas.microsoft.com/office/drawing/2014/main" id="{6489217E-8DFA-1EF9-BAF0-6FC782D03F40}"/>
                </a:ext>
              </a:extLst>
            </p:cNvPr>
            <p:cNvSpPr/>
            <p:nvPr/>
          </p:nvSpPr>
          <p:spPr>
            <a:xfrm>
              <a:off x="7925136" y="6250173"/>
              <a:ext cx="15481" cy="9329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46" y="0"/>
                  </a:moveTo>
                  <a:lnTo>
                    <a:pt x="1" y="47"/>
                  </a:lnTo>
                  <a:lnTo>
                    <a:pt x="78" y="4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3">
              <a:extLst>
                <a:ext uri="{FF2B5EF4-FFF2-40B4-BE49-F238E27FC236}">
                  <a16:creationId xmlns:a16="http://schemas.microsoft.com/office/drawing/2014/main" id="{DA2D08E4-A370-C414-2822-368EB5E1D90B}"/>
                </a:ext>
              </a:extLst>
            </p:cNvPr>
            <p:cNvSpPr/>
            <p:nvPr/>
          </p:nvSpPr>
          <p:spPr>
            <a:xfrm>
              <a:off x="7871944" y="6303170"/>
              <a:ext cx="68674" cy="9131"/>
            </a:xfrm>
            <a:custGeom>
              <a:avLst/>
              <a:gdLst/>
              <a:ahLst/>
              <a:cxnLst/>
              <a:rect l="l" t="t" r="r" b="b"/>
              <a:pathLst>
                <a:path w="346" h="46" extrusionOk="0">
                  <a:moveTo>
                    <a:pt x="47" y="0"/>
                  </a:moveTo>
                  <a:lnTo>
                    <a:pt x="1" y="46"/>
                  </a:lnTo>
                  <a:lnTo>
                    <a:pt x="346" y="4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3">
              <a:extLst>
                <a:ext uri="{FF2B5EF4-FFF2-40B4-BE49-F238E27FC236}">
                  <a16:creationId xmlns:a16="http://schemas.microsoft.com/office/drawing/2014/main" id="{7929946D-0621-20FF-AE32-EC76BAEAD3E4}"/>
                </a:ext>
              </a:extLst>
            </p:cNvPr>
            <p:cNvSpPr/>
            <p:nvPr/>
          </p:nvSpPr>
          <p:spPr>
            <a:xfrm>
              <a:off x="7907472" y="6267640"/>
              <a:ext cx="33146" cy="9528"/>
            </a:xfrm>
            <a:custGeom>
              <a:avLst/>
              <a:gdLst/>
              <a:ahLst/>
              <a:cxnLst/>
              <a:rect l="l" t="t" r="r" b="b"/>
              <a:pathLst>
                <a:path w="167" h="48" extrusionOk="0">
                  <a:moveTo>
                    <a:pt x="48" y="1"/>
                  </a:moveTo>
                  <a:lnTo>
                    <a:pt x="0" y="47"/>
                  </a:lnTo>
                  <a:lnTo>
                    <a:pt x="167" y="4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3">
              <a:extLst>
                <a:ext uri="{FF2B5EF4-FFF2-40B4-BE49-F238E27FC236}">
                  <a16:creationId xmlns:a16="http://schemas.microsoft.com/office/drawing/2014/main" id="{339AB6E7-E04D-40C5-AB07-95694A95A048}"/>
                </a:ext>
              </a:extLst>
            </p:cNvPr>
            <p:cNvSpPr/>
            <p:nvPr/>
          </p:nvSpPr>
          <p:spPr>
            <a:xfrm>
              <a:off x="7669295" y="6576490"/>
              <a:ext cx="277674" cy="8535"/>
            </a:xfrm>
            <a:custGeom>
              <a:avLst/>
              <a:gdLst/>
              <a:ahLst/>
              <a:cxnLst/>
              <a:rect l="l" t="t" r="r" b="b"/>
              <a:pathLst>
                <a:path w="1399" h="43" extrusionOk="0">
                  <a:moveTo>
                    <a:pt x="0" y="0"/>
                  </a:moveTo>
                  <a:cubicBezTo>
                    <a:pt x="1" y="6"/>
                    <a:pt x="1" y="11"/>
                    <a:pt x="3" y="16"/>
                  </a:cubicBezTo>
                  <a:lnTo>
                    <a:pt x="3" y="23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1398" y="43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3">
              <a:extLst>
                <a:ext uri="{FF2B5EF4-FFF2-40B4-BE49-F238E27FC236}">
                  <a16:creationId xmlns:a16="http://schemas.microsoft.com/office/drawing/2014/main" id="{10949CF4-9645-778C-83CE-D0216C6FC317}"/>
                </a:ext>
              </a:extLst>
            </p:cNvPr>
            <p:cNvSpPr/>
            <p:nvPr/>
          </p:nvSpPr>
          <p:spPr>
            <a:xfrm>
              <a:off x="7667310" y="6558824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3">
              <a:extLst>
                <a:ext uri="{FF2B5EF4-FFF2-40B4-BE49-F238E27FC236}">
                  <a16:creationId xmlns:a16="http://schemas.microsoft.com/office/drawing/2014/main" id="{22ECBE95-8398-8DC1-E1E6-EB38877AB9C2}"/>
                </a:ext>
              </a:extLst>
            </p:cNvPr>
            <p:cNvSpPr/>
            <p:nvPr/>
          </p:nvSpPr>
          <p:spPr>
            <a:xfrm>
              <a:off x="7667310" y="654115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08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3">
              <a:extLst>
                <a:ext uri="{FF2B5EF4-FFF2-40B4-BE49-F238E27FC236}">
                  <a16:creationId xmlns:a16="http://schemas.microsoft.com/office/drawing/2014/main" id="{582AFA63-05D6-8057-071D-638F1C02DCF7}"/>
                </a:ext>
              </a:extLst>
            </p:cNvPr>
            <p:cNvSpPr/>
            <p:nvPr/>
          </p:nvSpPr>
          <p:spPr>
            <a:xfrm>
              <a:off x="7667310" y="6523493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3">
              <a:extLst>
                <a:ext uri="{FF2B5EF4-FFF2-40B4-BE49-F238E27FC236}">
                  <a16:creationId xmlns:a16="http://schemas.microsoft.com/office/drawing/2014/main" id="{95C85F94-583E-4AE2-BF91-33342DBA7882}"/>
                </a:ext>
              </a:extLst>
            </p:cNvPr>
            <p:cNvSpPr/>
            <p:nvPr/>
          </p:nvSpPr>
          <p:spPr>
            <a:xfrm>
              <a:off x="7669890" y="6506225"/>
              <a:ext cx="277475" cy="8535"/>
            </a:xfrm>
            <a:custGeom>
              <a:avLst/>
              <a:gdLst/>
              <a:ahLst/>
              <a:cxnLst/>
              <a:rect l="l" t="t" r="r" b="b"/>
              <a:pathLst>
                <a:path w="1398" h="43" extrusionOk="0">
                  <a:moveTo>
                    <a:pt x="42" y="0"/>
                  </a:moveTo>
                  <a:lnTo>
                    <a:pt x="0" y="42"/>
                  </a:lnTo>
                  <a:lnTo>
                    <a:pt x="1397" y="4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3">
              <a:extLst>
                <a:ext uri="{FF2B5EF4-FFF2-40B4-BE49-F238E27FC236}">
                  <a16:creationId xmlns:a16="http://schemas.microsoft.com/office/drawing/2014/main" id="{C79612A4-1527-F62A-204D-F997A24A8837}"/>
                </a:ext>
              </a:extLst>
            </p:cNvPr>
            <p:cNvSpPr/>
            <p:nvPr/>
          </p:nvSpPr>
          <p:spPr>
            <a:xfrm>
              <a:off x="7687158" y="6488361"/>
              <a:ext cx="259810" cy="8535"/>
            </a:xfrm>
            <a:custGeom>
              <a:avLst/>
              <a:gdLst/>
              <a:ahLst/>
              <a:cxnLst/>
              <a:rect l="l" t="t" r="r" b="b"/>
              <a:pathLst>
                <a:path w="1309" h="43" extrusionOk="0">
                  <a:moveTo>
                    <a:pt x="43" y="0"/>
                  </a:moveTo>
                  <a:lnTo>
                    <a:pt x="1" y="43"/>
                  </a:lnTo>
                  <a:lnTo>
                    <a:pt x="1308" y="43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3">
              <a:extLst>
                <a:ext uri="{FF2B5EF4-FFF2-40B4-BE49-F238E27FC236}">
                  <a16:creationId xmlns:a16="http://schemas.microsoft.com/office/drawing/2014/main" id="{1F7F8CBF-7897-8DD2-5F42-E645A93F96D2}"/>
                </a:ext>
              </a:extLst>
            </p:cNvPr>
            <p:cNvSpPr/>
            <p:nvPr/>
          </p:nvSpPr>
          <p:spPr>
            <a:xfrm>
              <a:off x="7705021" y="6470695"/>
              <a:ext cx="242344" cy="8734"/>
            </a:xfrm>
            <a:custGeom>
              <a:avLst/>
              <a:gdLst/>
              <a:ahLst/>
              <a:cxnLst/>
              <a:rect l="l" t="t" r="r" b="b"/>
              <a:pathLst>
                <a:path w="1221" h="44" extrusionOk="0">
                  <a:moveTo>
                    <a:pt x="43" y="1"/>
                  </a:moveTo>
                  <a:lnTo>
                    <a:pt x="0" y="43"/>
                  </a:lnTo>
                  <a:lnTo>
                    <a:pt x="1218" y="43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3">
              <a:extLst>
                <a:ext uri="{FF2B5EF4-FFF2-40B4-BE49-F238E27FC236}">
                  <a16:creationId xmlns:a16="http://schemas.microsoft.com/office/drawing/2014/main" id="{A457E442-E5D0-9C1D-EEAC-B470990B00AE}"/>
                </a:ext>
              </a:extLst>
            </p:cNvPr>
            <p:cNvSpPr/>
            <p:nvPr/>
          </p:nvSpPr>
          <p:spPr>
            <a:xfrm>
              <a:off x="7722488" y="6453228"/>
              <a:ext cx="224878" cy="8535"/>
            </a:xfrm>
            <a:custGeom>
              <a:avLst/>
              <a:gdLst/>
              <a:ahLst/>
              <a:cxnLst/>
              <a:rect l="l" t="t" r="r" b="b"/>
              <a:pathLst>
                <a:path w="1133" h="43" extrusionOk="0">
                  <a:moveTo>
                    <a:pt x="43" y="0"/>
                  </a:moveTo>
                  <a:lnTo>
                    <a:pt x="1" y="42"/>
                  </a:lnTo>
                  <a:lnTo>
                    <a:pt x="1132" y="42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3">
              <a:extLst>
                <a:ext uri="{FF2B5EF4-FFF2-40B4-BE49-F238E27FC236}">
                  <a16:creationId xmlns:a16="http://schemas.microsoft.com/office/drawing/2014/main" id="{5E7B5B21-873D-9C3D-619C-7758D36039DD}"/>
                </a:ext>
              </a:extLst>
            </p:cNvPr>
            <p:cNvSpPr/>
            <p:nvPr/>
          </p:nvSpPr>
          <p:spPr>
            <a:xfrm>
              <a:off x="7740351" y="6435364"/>
              <a:ext cx="206618" cy="8535"/>
            </a:xfrm>
            <a:custGeom>
              <a:avLst/>
              <a:gdLst/>
              <a:ahLst/>
              <a:cxnLst/>
              <a:rect l="l" t="t" r="r" b="b"/>
              <a:pathLst>
                <a:path w="1041" h="43" extrusionOk="0">
                  <a:moveTo>
                    <a:pt x="42" y="1"/>
                  </a:moveTo>
                  <a:lnTo>
                    <a:pt x="1" y="43"/>
                  </a:lnTo>
                  <a:lnTo>
                    <a:pt x="1040" y="43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3">
              <a:extLst>
                <a:ext uri="{FF2B5EF4-FFF2-40B4-BE49-F238E27FC236}">
                  <a16:creationId xmlns:a16="http://schemas.microsoft.com/office/drawing/2014/main" id="{6E0F83C0-6BF4-16BD-620D-D0A6B9835C79}"/>
                </a:ext>
              </a:extLst>
            </p:cNvPr>
            <p:cNvSpPr/>
            <p:nvPr/>
          </p:nvSpPr>
          <p:spPr>
            <a:xfrm>
              <a:off x="7758016" y="6417897"/>
              <a:ext cx="189350" cy="8535"/>
            </a:xfrm>
            <a:custGeom>
              <a:avLst/>
              <a:gdLst/>
              <a:ahLst/>
              <a:cxnLst/>
              <a:rect l="l" t="t" r="r" b="b"/>
              <a:pathLst>
                <a:path w="954" h="43" extrusionOk="0">
                  <a:moveTo>
                    <a:pt x="42" y="0"/>
                  </a:moveTo>
                  <a:lnTo>
                    <a:pt x="0" y="42"/>
                  </a:lnTo>
                  <a:lnTo>
                    <a:pt x="951" y="42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3">
              <a:extLst>
                <a:ext uri="{FF2B5EF4-FFF2-40B4-BE49-F238E27FC236}">
                  <a16:creationId xmlns:a16="http://schemas.microsoft.com/office/drawing/2014/main" id="{E9A629F1-3CD6-8B7E-3185-3D28F4C26443}"/>
                </a:ext>
              </a:extLst>
            </p:cNvPr>
            <p:cNvSpPr/>
            <p:nvPr/>
          </p:nvSpPr>
          <p:spPr>
            <a:xfrm>
              <a:off x="7775482" y="6400430"/>
              <a:ext cx="171884" cy="8535"/>
            </a:xfrm>
            <a:custGeom>
              <a:avLst/>
              <a:gdLst/>
              <a:ahLst/>
              <a:cxnLst/>
              <a:rect l="l" t="t" r="r" b="b"/>
              <a:pathLst>
                <a:path w="866" h="43" extrusionOk="0">
                  <a:moveTo>
                    <a:pt x="43" y="1"/>
                  </a:moveTo>
                  <a:lnTo>
                    <a:pt x="1" y="43"/>
                  </a:lnTo>
                  <a:lnTo>
                    <a:pt x="865" y="43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3">
              <a:extLst>
                <a:ext uri="{FF2B5EF4-FFF2-40B4-BE49-F238E27FC236}">
                  <a16:creationId xmlns:a16="http://schemas.microsoft.com/office/drawing/2014/main" id="{E94723F1-309B-D907-4A7D-3A128869A019}"/>
                </a:ext>
              </a:extLst>
            </p:cNvPr>
            <p:cNvSpPr/>
            <p:nvPr/>
          </p:nvSpPr>
          <p:spPr>
            <a:xfrm>
              <a:off x="7793345" y="6382566"/>
              <a:ext cx="153624" cy="8734"/>
            </a:xfrm>
            <a:custGeom>
              <a:avLst/>
              <a:gdLst/>
              <a:ahLst/>
              <a:cxnLst/>
              <a:rect l="l" t="t" r="r" b="b"/>
              <a:pathLst>
                <a:path w="774" h="44" extrusionOk="0">
                  <a:moveTo>
                    <a:pt x="40" y="1"/>
                  </a:moveTo>
                  <a:lnTo>
                    <a:pt x="0" y="43"/>
                  </a:lnTo>
                  <a:lnTo>
                    <a:pt x="773" y="43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3">
              <a:extLst>
                <a:ext uri="{FF2B5EF4-FFF2-40B4-BE49-F238E27FC236}">
                  <a16:creationId xmlns:a16="http://schemas.microsoft.com/office/drawing/2014/main" id="{E5F2CC5B-62F1-F5E8-6FBE-D2293C390A9A}"/>
                </a:ext>
              </a:extLst>
            </p:cNvPr>
            <p:cNvSpPr/>
            <p:nvPr/>
          </p:nvSpPr>
          <p:spPr>
            <a:xfrm>
              <a:off x="7810613" y="6365098"/>
              <a:ext cx="136753" cy="8535"/>
            </a:xfrm>
            <a:custGeom>
              <a:avLst/>
              <a:gdLst/>
              <a:ahLst/>
              <a:cxnLst/>
              <a:rect l="l" t="t" r="r" b="b"/>
              <a:pathLst>
                <a:path w="689" h="43" extrusionOk="0">
                  <a:moveTo>
                    <a:pt x="43" y="0"/>
                  </a:moveTo>
                  <a:lnTo>
                    <a:pt x="1" y="43"/>
                  </a:lnTo>
                  <a:lnTo>
                    <a:pt x="688" y="4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3">
              <a:extLst>
                <a:ext uri="{FF2B5EF4-FFF2-40B4-BE49-F238E27FC236}">
                  <a16:creationId xmlns:a16="http://schemas.microsoft.com/office/drawing/2014/main" id="{A6B66CF9-ADA9-DB27-E59B-85CE072B19F2}"/>
                </a:ext>
              </a:extLst>
            </p:cNvPr>
            <p:cNvSpPr/>
            <p:nvPr/>
          </p:nvSpPr>
          <p:spPr>
            <a:xfrm>
              <a:off x="7828278" y="6347433"/>
              <a:ext cx="119088" cy="8535"/>
            </a:xfrm>
            <a:custGeom>
              <a:avLst/>
              <a:gdLst/>
              <a:ahLst/>
              <a:cxnLst/>
              <a:rect l="l" t="t" r="r" b="b"/>
              <a:pathLst>
                <a:path w="600" h="43" extrusionOk="0">
                  <a:moveTo>
                    <a:pt x="43" y="1"/>
                  </a:moveTo>
                  <a:lnTo>
                    <a:pt x="0" y="43"/>
                  </a:lnTo>
                  <a:lnTo>
                    <a:pt x="599" y="43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3">
              <a:extLst>
                <a:ext uri="{FF2B5EF4-FFF2-40B4-BE49-F238E27FC236}">
                  <a16:creationId xmlns:a16="http://schemas.microsoft.com/office/drawing/2014/main" id="{2D928965-1C95-DC7F-3F5E-F53D83D232B3}"/>
                </a:ext>
              </a:extLst>
            </p:cNvPr>
            <p:cNvSpPr/>
            <p:nvPr/>
          </p:nvSpPr>
          <p:spPr>
            <a:xfrm>
              <a:off x="7845943" y="6329767"/>
              <a:ext cx="101423" cy="8535"/>
            </a:xfrm>
            <a:custGeom>
              <a:avLst/>
              <a:gdLst/>
              <a:ahLst/>
              <a:cxnLst/>
              <a:rect l="l" t="t" r="r" b="b"/>
              <a:pathLst>
                <a:path w="511" h="43" extrusionOk="0">
                  <a:moveTo>
                    <a:pt x="42" y="0"/>
                  </a:moveTo>
                  <a:lnTo>
                    <a:pt x="0" y="42"/>
                  </a:lnTo>
                  <a:lnTo>
                    <a:pt x="508" y="42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3">
              <a:extLst>
                <a:ext uri="{FF2B5EF4-FFF2-40B4-BE49-F238E27FC236}">
                  <a16:creationId xmlns:a16="http://schemas.microsoft.com/office/drawing/2014/main" id="{9A55F902-78B4-2C0E-9C7E-18CA87831874}"/>
                </a:ext>
              </a:extLst>
            </p:cNvPr>
            <p:cNvSpPr/>
            <p:nvPr/>
          </p:nvSpPr>
          <p:spPr>
            <a:xfrm>
              <a:off x="7863607" y="6312102"/>
              <a:ext cx="83759" cy="8535"/>
            </a:xfrm>
            <a:custGeom>
              <a:avLst/>
              <a:gdLst/>
              <a:ahLst/>
              <a:cxnLst/>
              <a:rect l="l" t="t" r="r" b="b"/>
              <a:pathLst>
                <a:path w="422" h="43" extrusionOk="0">
                  <a:moveTo>
                    <a:pt x="43" y="1"/>
                  </a:moveTo>
                  <a:lnTo>
                    <a:pt x="1" y="43"/>
                  </a:lnTo>
                  <a:lnTo>
                    <a:pt x="421" y="43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3">
              <a:extLst>
                <a:ext uri="{FF2B5EF4-FFF2-40B4-BE49-F238E27FC236}">
                  <a16:creationId xmlns:a16="http://schemas.microsoft.com/office/drawing/2014/main" id="{D7625EB1-CE26-270B-91C6-B762D755789A}"/>
                </a:ext>
              </a:extLst>
            </p:cNvPr>
            <p:cNvSpPr/>
            <p:nvPr/>
          </p:nvSpPr>
          <p:spPr>
            <a:xfrm>
              <a:off x="7881272" y="6294635"/>
              <a:ext cx="66094" cy="8734"/>
            </a:xfrm>
            <a:custGeom>
              <a:avLst/>
              <a:gdLst/>
              <a:ahLst/>
              <a:cxnLst/>
              <a:rect l="l" t="t" r="r" b="b"/>
              <a:pathLst>
                <a:path w="333" h="44" extrusionOk="0">
                  <a:moveTo>
                    <a:pt x="42" y="1"/>
                  </a:moveTo>
                  <a:lnTo>
                    <a:pt x="0" y="43"/>
                  </a:lnTo>
                  <a:lnTo>
                    <a:pt x="330" y="43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3">
              <a:extLst>
                <a:ext uri="{FF2B5EF4-FFF2-40B4-BE49-F238E27FC236}">
                  <a16:creationId xmlns:a16="http://schemas.microsoft.com/office/drawing/2014/main" id="{3E65449A-2C3E-9B04-7B9E-4AA66D6987CB}"/>
                </a:ext>
              </a:extLst>
            </p:cNvPr>
            <p:cNvSpPr/>
            <p:nvPr/>
          </p:nvSpPr>
          <p:spPr>
            <a:xfrm>
              <a:off x="7898937" y="6276969"/>
              <a:ext cx="48429" cy="8535"/>
            </a:xfrm>
            <a:custGeom>
              <a:avLst/>
              <a:gdLst/>
              <a:ahLst/>
              <a:cxnLst/>
              <a:rect l="l" t="t" r="r" b="b"/>
              <a:pathLst>
                <a:path w="244" h="43" extrusionOk="0">
                  <a:moveTo>
                    <a:pt x="43" y="0"/>
                  </a:moveTo>
                  <a:lnTo>
                    <a:pt x="1" y="43"/>
                  </a:lnTo>
                  <a:lnTo>
                    <a:pt x="243" y="4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3">
              <a:extLst>
                <a:ext uri="{FF2B5EF4-FFF2-40B4-BE49-F238E27FC236}">
                  <a16:creationId xmlns:a16="http://schemas.microsoft.com/office/drawing/2014/main" id="{B8975EDB-CAE0-7621-9A0B-257C709BBADF}"/>
                </a:ext>
              </a:extLst>
            </p:cNvPr>
            <p:cNvSpPr/>
            <p:nvPr/>
          </p:nvSpPr>
          <p:spPr>
            <a:xfrm>
              <a:off x="7916800" y="6259304"/>
              <a:ext cx="30169" cy="8535"/>
            </a:xfrm>
            <a:custGeom>
              <a:avLst/>
              <a:gdLst/>
              <a:ahLst/>
              <a:cxnLst/>
              <a:rect l="l" t="t" r="r" b="b"/>
              <a:pathLst>
                <a:path w="152" h="43" extrusionOk="0">
                  <a:moveTo>
                    <a:pt x="43" y="1"/>
                  </a:moveTo>
                  <a:lnTo>
                    <a:pt x="1" y="43"/>
                  </a:lnTo>
                  <a:lnTo>
                    <a:pt x="151" y="43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3">
              <a:extLst>
                <a:ext uri="{FF2B5EF4-FFF2-40B4-BE49-F238E27FC236}">
                  <a16:creationId xmlns:a16="http://schemas.microsoft.com/office/drawing/2014/main" id="{D35639DC-8EF3-0247-A493-FC995BABCD87}"/>
                </a:ext>
              </a:extLst>
            </p:cNvPr>
            <p:cNvSpPr/>
            <p:nvPr/>
          </p:nvSpPr>
          <p:spPr>
            <a:xfrm>
              <a:off x="7934267" y="6241836"/>
              <a:ext cx="13100" cy="8535"/>
            </a:xfrm>
            <a:custGeom>
              <a:avLst/>
              <a:gdLst/>
              <a:ahLst/>
              <a:cxnLst/>
              <a:rect l="l" t="t" r="r" b="b"/>
              <a:pathLst>
                <a:path w="66" h="43" extrusionOk="0">
                  <a:moveTo>
                    <a:pt x="42" y="0"/>
                  </a:moveTo>
                  <a:lnTo>
                    <a:pt x="0" y="42"/>
                  </a:lnTo>
                  <a:lnTo>
                    <a:pt x="65" y="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3">
              <a:extLst>
                <a:ext uri="{FF2B5EF4-FFF2-40B4-BE49-F238E27FC236}">
                  <a16:creationId xmlns:a16="http://schemas.microsoft.com/office/drawing/2014/main" id="{CA266BB4-B340-81BE-4CF2-FECA5958B63E}"/>
                </a:ext>
              </a:extLst>
            </p:cNvPr>
            <p:cNvSpPr/>
            <p:nvPr/>
          </p:nvSpPr>
          <p:spPr>
            <a:xfrm>
              <a:off x="7659966" y="6592965"/>
              <a:ext cx="300102" cy="97260"/>
            </a:xfrm>
            <a:custGeom>
              <a:avLst/>
              <a:gdLst/>
              <a:ahLst/>
              <a:cxnLst/>
              <a:rect l="l" t="t" r="r" b="b"/>
              <a:pathLst>
                <a:path w="1512" h="490" extrusionOk="0">
                  <a:moveTo>
                    <a:pt x="42" y="1"/>
                  </a:moveTo>
                  <a:lnTo>
                    <a:pt x="42" y="2"/>
                  </a:lnTo>
                  <a:cubicBezTo>
                    <a:pt x="41" y="4"/>
                    <a:pt x="41" y="6"/>
                    <a:pt x="40" y="8"/>
                  </a:cubicBezTo>
                  <a:cubicBezTo>
                    <a:pt x="40" y="9"/>
                    <a:pt x="38" y="11"/>
                    <a:pt x="38" y="11"/>
                  </a:cubicBezTo>
                  <a:cubicBezTo>
                    <a:pt x="36" y="13"/>
                    <a:pt x="35" y="14"/>
                    <a:pt x="35" y="18"/>
                  </a:cubicBezTo>
                  <a:lnTo>
                    <a:pt x="31" y="25"/>
                  </a:lnTo>
                  <a:cubicBezTo>
                    <a:pt x="30" y="27"/>
                    <a:pt x="30" y="28"/>
                    <a:pt x="28" y="29"/>
                  </a:cubicBezTo>
                  <a:lnTo>
                    <a:pt x="28" y="30"/>
                  </a:lnTo>
                  <a:cubicBezTo>
                    <a:pt x="23" y="39"/>
                    <a:pt x="17" y="46"/>
                    <a:pt x="10" y="53"/>
                  </a:cubicBezTo>
                  <a:lnTo>
                    <a:pt x="1" y="62"/>
                  </a:lnTo>
                  <a:cubicBezTo>
                    <a:pt x="12" y="72"/>
                    <a:pt x="27" y="80"/>
                    <a:pt x="43" y="80"/>
                  </a:cubicBezTo>
                  <a:lnTo>
                    <a:pt x="450" y="80"/>
                  </a:lnTo>
                  <a:lnTo>
                    <a:pt x="450" y="315"/>
                  </a:lnTo>
                  <a:lnTo>
                    <a:pt x="450" y="326"/>
                  </a:lnTo>
                  <a:cubicBezTo>
                    <a:pt x="450" y="377"/>
                    <a:pt x="492" y="420"/>
                    <a:pt x="545" y="420"/>
                  </a:cubicBezTo>
                  <a:lnTo>
                    <a:pt x="605" y="420"/>
                  </a:lnTo>
                  <a:lnTo>
                    <a:pt x="605" y="489"/>
                  </a:lnTo>
                  <a:lnTo>
                    <a:pt x="885" y="489"/>
                  </a:lnTo>
                  <a:lnTo>
                    <a:pt x="885" y="420"/>
                  </a:lnTo>
                  <a:lnTo>
                    <a:pt x="944" y="420"/>
                  </a:lnTo>
                  <a:cubicBezTo>
                    <a:pt x="996" y="420"/>
                    <a:pt x="1039" y="378"/>
                    <a:pt x="1039" y="326"/>
                  </a:cubicBezTo>
                  <a:lnTo>
                    <a:pt x="1039" y="315"/>
                  </a:lnTo>
                  <a:lnTo>
                    <a:pt x="1039" y="80"/>
                  </a:lnTo>
                  <a:lnTo>
                    <a:pt x="1449" y="80"/>
                  </a:lnTo>
                  <a:cubicBezTo>
                    <a:pt x="1482" y="80"/>
                    <a:pt x="1512" y="51"/>
                    <a:pt x="1512" y="17"/>
                  </a:cubicBezTo>
                  <a:lnTo>
                    <a:pt x="1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3">
              <a:extLst>
                <a:ext uri="{FF2B5EF4-FFF2-40B4-BE49-F238E27FC236}">
                  <a16:creationId xmlns:a16="http://schemas.microsoft.com/office/drawing/2014/main" id="{D341CC10-52A4-D510-2A50-FF7A52BA505A}"/>
                </a:ext>
              </a:extLst>
            </p:cNvPr>
            <p:cNvSpPr/>
            <p:nvPr/>
          </p:nvSpPr>
          <p:spPr>
            <a:xfrm>
              <a:off x="7472005" y="5947278"/>
              <a:ext cx="73438" cy="84160"/>
            </a:xfrm>
            <a:custGeom>
              <a:avLst/>
              <a:gdLst/>
              <a:ahLst/>
              <a:cxnLst/>
              <a:rect l="l" t="t" r="r" b="b"/>
              <a:pathLst>
                <a:path w="370" h="424" extrusionOk="0">
                  <a:moveTo>
                    <a:pt x="229" y="0"/>
                  </a:moveTo>
                  <a:lnTo>
                    <a:pt x="1" y="229"/>
                  </a:lnTo>
                  <a:lnTo>
                    <a:pt x="194" y="423"/>
                  </a:lnTo>
                  <a:lnTo>
                    <a:pt x="370" y="249"/>
                  </a:lnTo>
                  <a:cubicBezTo>
                    <a:pt x="315" y="170"/>
                    <a:pt x="270" y="86"/>
                    <a:pt x="22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3">
              <a:extLst>
                <a:ext uri="{FF2B5EF4-FFF2-40B4-BE49-F238E27FC236}">
                  <a16:creationId xmlns:a16="http://schemas.microsoft.com/office/drawing/2014/main" id="{4621E8E9-C41A-F807-0082-3DB0612ACD11}"/>
                </a:ext>
              </a:extLst>
            </p:cNvPr>
            <p:cNvSpPr/>
            <p:nvPr/>
          </p:nvSpPr>
          <p:spPr>
            <a:xfrm>
              <a:off x="7212988" y="6216033"/>
              <a:ext cx="42475" cy="42477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33" y="0"/>
                  </a:moveTo>
                  <a:lnTo>
                    <a:pt x="0" y="33"/>
                  </a:lnTo>
                  <a:lnTo>
                    <a:pt x="181" y="213"/>
                  </a:lnTo>
                  <a:lnTo>
                    <a:pt x="213" y="18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3">
              <a:extLst>
                <a:ext uri="{FF2B5EF4-FFF2-40B4-BE49-F238E27FC236}">
                  <a16:creationId xmlns:a16="http://schemas.microsoft.com/office/drawing/2014/main" id="{3265F4F1-CB92-4AA0-9EB4-06936CE02E05}"/>
                </a:ext>
              </a:extLst>
            </p:cNvPr>
            <p:cNvSpPr/>
            <p:nvPr/>
          </p:nvSpPr>
          <p:spPr>
            <a:xfrm>
              <a:off x="7374948" y="6055455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3">
              <a:extLst>
                <a:ext uri="{FF2B5EF4-FFF2-40B4-BE49-F238E27FC236}">
                  <a16:creationId xmlns:a16="http://schemas.microsoft.com/office/drawing/2014/main" id="{D606AE92-A99C-1ED9-DEF3-8A683748F207}"/>
                </a:ext>
              </a:extLst>
            </p:cNvPr>
            <p:cNvSpPr/>
            <p:nvPr/>
          </p:nvSpPr>
          <p:spPr>
            <a:xfrm>
              <a:off x="7312625" y="6116192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1"/>
                  </a:lnTo>
                  <a:lnTo>
                    <a:pt x="301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3">
              <a:extLst>
                <a:ext uri="{FF2B5EF4-FFF2-40B4-BE49-F238E27FC236}">
                  <a16:creationId xmlns:a16="http://schemas.microsoft.com/office/drawing/2014/main" id="{9BAD13F6-86DE-17F5-F820-CAE5432634B7}"/>
                </a:ext>
              </a:extLst>
            </p:cNvPr>
            <p:cNvSpPr/>
            <p:nvPr/>
          </p:nvSpPr>
          <p:spPr>
            <a:xfrm>
              <a:off x="7300121" y="6129491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1"/>
                  </a:moveTo>
                  <a:lnTo>
                    <a:pt x="1" y="33"/>
                  </a:lnTo>
                  <a:lnTo>
                    <a:pt x="268" y="299"/>
                  </a:lnTo>
                  <a:lnTo>
                    <a:pt x="300" y="26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3">
              <a:extLst>
                <a:ext uri="{FF2B5EF4-FFF2-40B4-BE49-F238E27FC236}">
                  <a16:creationId xmlns:a16="http://schemas.microsoft.com/office/drawing/2014/main" id="{920ACE55-E05B-B7CF-4275-FFEF80527C58}"/>
                </a:ext>
              </a:extLst>
            </p:cNvPr>
            <p:cNvSpPr/>
            <p:nvPr/>
          </p:nvSpPr>
          <p:spPr>
            <a:xfrm>
              <a:off x="7287815" y="6143386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2" y="1"/>
                  </a:moveTo>
                  <a:lnTo>
                    <a:pt x="1" y="33"/>
                  </a:lnTo>
                  <a:lnTo>
                    <a:pt x="266" y="300"/>
                  </a:lnTo>
                  <a:lnTo>
                    <a:pt x="299" y="26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3">
              <a:extLst>
                <a:ext uri="{FF2B5EF4-FFF2-40B4-BE49-F238E27FC236}">
                  <a16:creationId xmlns:a16="http://schemas.microsoft.com/office/drawing/2014/main" id="{DEAEEE81-4258-9F64-00F5-0D35BD68EC68}"/>
                </a:ext>
              </a:extLst>
            </p:cNvPr>
            <p:cNvSpPr/>
            <p:nvPr/>
          </p:nvSpPr>
          <p:spPr>
            <a:xfrm>
              <a:off x="7437271" y="5992533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4"/>
                  </a:lnTo>
                  <a:lnTo>
                    <a:pt x="266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3">
              <a:extLst>
                <a:ext uri="{FF2B5EF4-FFF2-40B4-BE49-F238E27FC236}">
                  <a16:creationId xmlns:a16="http://schemas.microsoft.com/office/drawing/2014/main" id="{1B5D72F3-977A-95B2-D95A-D5AFD2C91166}"/>
                </a:ext>
              </a:extLst>
            </p:cNvPr>
            <p:cNvSpPr/>
            <p:nvPr/>
          </p:nvSpPr>
          <p:spPr>
            <a:xfrm>
              <a:off x="7362643" y="6067563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5"/>
                  </a:lnTo>
                  <a:lnTo>
                    <a:pt x="266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3">
              <a:extLst>
                <a:ext uri="{FF2B5EF4-FFF2-40B4-BE49-F238E27FC236}">
                  <a16:creationId xmlns:a16="http://schemas.microsoft.com/office/drawing/2014/main" id="{256FB6FF-4A49-0947-011E-1284F816DF87}"/>
                </a:ext>
              </a:extLst>
            </p:cNvPr>
            <p:cNvSpPr/>
            <p:nvPr/>
          </p:nvSpPr>
          <p:spPr>
            <a:xfrm>
              <a:off x="7424568" y="6002458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7" y="301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3">
              <a:extLst>
                <a:ext uri="{FF2B5EF4-FFF2-40B4-BE49-F238E27FC236}">
                  <a16:creationId xmlns:a16="http://schemas.microsoft.com/office/drawing/2014/main" id="{379D3E08-6847-6FC8-A004-3FE951B5508D}"/>
                </a:ext>
              </a:extLst>
            </p:cNvPr>
            <p:cNvSpPr/>
            <p:nvPr/>
          </p:nvSpPr>
          <p:spPr>
            <a:xfrm>
              <a:off x="7337435" y="6090587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3">
              <a:extLst>
                <a:ext uri="{FF2B5EF4-FFF2-40B4-BE49-F238E27FC236}">
                  <a16:creationId xmlns:a16="http://schemas.microsoft.com/office/drawing/2014/main" id="{72563F52-D14E-54B2-C813-AF890113007C}"/>
                </a:ext>
              </a:extLst>
            </p:cNvPr>
            <p:cNvSpPr/>
            <p:nvPr/>
          </p:nvSpPr>
          <p:spPr>
            <a:xfrm>
              <a:off x="7412263" y="601536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1" y="2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3">
              <a:extLst>
                <a:ext uri="{FF2B5EF4-FFF2-40B4-BE49-F238E27FC236}">
                  <a16:creationId xmlns:a16="http://schemas.microsoft.com/office/drawing/2014/main" id="{6626E391-2432-5C88-03F1-EACD43DCAB1A}"/>
                </a:ext>
              </a:extLst>
            </p:cNvPr>
            <p:cNvSpPr/>
            <p:nvPr/>
          </p:nvSpPr>
          <p:spPr>
            <a:xfrm>
              <a:off x="7349741" y="607709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3">
              <a:extLst>
                <a:ext uri="{FF2B5EF4-FFF2-40B4-BE49-F238E27FC236}">
                  <a16:creationId xmlns:a16="http://schemas.microsoft.com/office/drawing/2014/main" id="{FA18EDB1-762C-90C0-ABE2-182CA2FCA9DF}"/>
                </a:ext>
              </a:extLst>
            </p:cNvPr>
            <p:cNvSpPr/>
            <p:nvPr/>
          </p:nvSpPr>
          <p:spPr>
            <a:xfrm>
              <a:off x="7399758" y="602865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299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3">
              <a:extLst>
                <a:ext uri="{FF2B5EF4-FFF2-40B4-BE49-F238E27FC236}">
                  <a16:creationId xmlns:a16="http://schemas.microsoft.com/office/drawing/2014/main" id="{DC991B66-600B-0390-EE4F-B4A201FE662E}"/>
                </a:ext>
              </a:extLst>
            </p:cNvPr>
            <p:cNvSpPr/>
            <p:nvPr/>
          </p:nvSpPr>
          <p:spPr>
            <a:xfrm>
              <a:off x="7387254" y="6041163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3">
              <a:extLst>
                <a:ext uri="{FF2B5EF4-FFF2-40B4-BE49-F238E27FC236}">
                  <a16:creationId xmlns:a16="http://schemas.microsoft.com/office/drawing/2014/main" id="{3404011B-9F03-1223-F28B-31747C5158A5}"/>
                </a:ext>
              </a:extLst>
            </p:cNvPr>
            <p:cNvSpPr/>
            <p:nvPr/>
          </p:nvSpPr>
          <p:spPr>
            <a:xfrm>
              <a:off x="7325130" y="6104283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3">
              <a:extLst>
                <a:ext uri="{FF2B5EF4-FFF2-40B4-BE49-F238E27FC236}">
                  <a16:creationId xmlns:a16="http://schemas.microsoft.com/office/drawing/2014/main" id="{AA7B445E-69F5-F6FA-9776-13E63A11B1A2}"/>
                </a:ext>
              </a:extLst>
            </p:cNvPr>
            <p:cNvSpPr/>
            <p:nvPr/>
          </p:nvSpPr>
          <p:spPr>
            <a:xfrm>
              <a:off x="7275113" y="6151921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3">
              <a:extLst>
                <a:ext uri="{FF2B5EF4-FFF2-40B4-BE49-F238E27FC236}">
                  <a16:creationId xmlns:a16="http://schemas.microsoft.com/office/drawing/2014/main" id="{5B7B94CF-0AB0-9EED-FC30-EB90AE49DE61}"/>
                </a:ext>
              </a:extLst>
            </p:cNvPr>
            <p:cNvSpPr/>
            <p:nvPr/>
          </p:nvSpPr>
          <p:spPr>
            <a:xfrm>
              <a:off x="7164360" y="6265655"/>
              <a:ext cx="53590" cy="58753"/>
            </a:xfrm>
            <a:custGeom>
              <a:avLst/>
              <a:gdLst/>
              <a:ahLst/>
              <a:cxnLst/>
              <a:rect l="l" t="t" r="r" b="b"/>
              <a:pathLst>
                <a:path w="270" h="296" extrusionOk="0">
                  <a:moveTo>
                    <a:pt x="29" y="0"/>
                  </a:moveTo>
                  <a:lnTo>
                    <a:pt x="0" y="29"/>
                  </a:lnTo>
                  <a:lnTo>
                    <a:pt x="266" y="296"/>
                  </a:lnTo>
                  <a:lnTo>
                    <a:pt x="269" y="293"/>
                  </a:lnTo>
                  <a:lnTo>
                    <a:pt x="165" y="189"/>
                  </a:lnTo>
                  <a:cubicBezTo>
                    <a:pt x="153" y="177"/>
                    <a:pt x="145" y="164"/>
                    <a:pt x="139" y="150"/>
                  </a:cubicBezTo>
                  <a:cubicBezTo>
                    <a:pt x="137" y="149"/>
                    <a:pt x="135" y="147"/>
                    <a:pt x="135" y="145"/>
                  </a:cubicBezTo>
                  <a:cubicBezTo>
                    <a:pt x="130" y="132"/>
                    <a:pt x="127" y="117"/>
                    <a:pt x="125" y="103"/>
                  </a:cubicBezTo>
                  <a:cubicBezTo>
                    <a:pt x="125" y="101"/>
                    <a:pt x="125" y="97"/>
                    <a:pt x="124" y="95"/>
                  </a:cubicBezTo>
                  <a:lnTo>
                    <a:pt x="124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3">
              <a:extLst>
                <a:ext uri="{FF2B5EF4-FFF2-40B4-BE49-F238E27FC236}">
                  <a16:creationId xmlns:a16="http://schemas.microsoft.com/office/drawing/2014/main" id="{1A4A7C32-4FCF-3585-CD2B-E38393AD9BA1}"/>
                </a:ext>
              </a:extLst>
            </p:cNvPr>
            <p:cNvSpPr/>
            <p:nvPr/>
          </p:nvSpPr>
          <p:spPr>
            <a:xfrm>
              <a:off x="7449974" y="5978242"/>
              <a:ext cx="60536" cy="60539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38" y="0"/>
                  </a:moveTo>
                  <a:lnTo>
                    <a:pt x="1" y="37"/>
                  </a:lnTo>
                  <a:lnTo>
                    <a:pt x="268" y="304"/>
                  </a:lnTo>
                  <a:lnTo>
                    <a:pt x="305" y="267"/>
                  </a:lnTo>
                  <a:lnTo>
                    <a:pt x="110" y="7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3">
              <a:extLst>
                <a:ext uri="{FF2B5EF4-FFF2-40B4-BE49-F238E27FC236}">
                  <a16:creationId xmlns:a16="http://schemas.microsoft.com/office/drawing/2014/main" id="{7DAD4C8E-4EC5-1F19-351F-A6A2DDA06ECE}"/>
                </a:ext>
              </a:extLst>
            </p:cNvPr>
            <p:cNvSpPr/>
            <p:nvPr/>
          </p:nvSpPr>
          <p:spPr>
            <a:xfrm>
              <a:off x="7165551" y="6255135"/>
              <a:ext cx="24612" cy="29377"/>
            </a:xfrm>
            <a:custGeom>
              <a:avLst/>
              <a:gdLst/>
              <a:ahLst/>
              <a:cxnLst/>
              <a:rect l="l" t="t" r="r" b="b"/>
              <a:pathLst>
                <a:path w="124" h="148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117" y="147"/>
                  </a:lnTo>
                  <a:lnTo>
                    <a:pt x="117" y="143"/>
                  </a:lnTo>
                  <a:lnTo>
                    <a:pt x="117" y="128"/>
                  </a:lnTo>
                  <a:lnTo>
                    <a:pt x="117" y="124"/>
                  </a:lnTo>
                  <a:cubicBezTo>
                    <a:pt x="117" y="119"/>
                    <a:pt x="118" y="112"/>
                    <a:pt x="119" y="107"/>
                  </a:cubicBezTo>
                  <a:cubicBezTo>
                    <a:pt x="119" y="105"/>
                    <a:pt x="121" y="103"/>
                    <a:pt x="121" y="101"/>
                  </a:cubicBezTo>
                  <a:cubicBezTo>
                    <a:pt x="121" y="98"/>
                    <a:pt x="122" y="97"/>
                    <a:pt x="123" y="95"/>
                  </a:cubicBezTo>
                  <a:lnTo>
                    <a:pt x="52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3">
              <a:extLst>
                <a:ext uri="{FF2B5EF4-FFF2-40B4-BE49-F238E27FC236}">
                  <a16:creationId xmlns:a16="http://schemas.microsoft.com/office/drawing/2014/main" id="{524A4BA0-C301-FFF4-6135-BA24548D3E7B}"/>
                </a:ext>
              </a:extLst>
            </p:cNvPr>
            <p:cNvSpPr/>
            <p:nvPr/>
          </p:nvSpPr>
          <p:spPr>
            <a:xfrm>
              <a:off x="7178254" y="6242630"/>
              <a:ext cx="22428" cy="23025"/>
            </a:xfrm>
            <a:custGeom>
              <a:avLst/>
              <a:gdLst/>
              <a:ahLst/>
              <a:cxnLst/>
              <a:rect l="l" t="t" r="r" b="b"/>
              <a:pathLst>
                <a:path w="113" h="116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4" y="115"/>
                  </a:lnTo>
                  <a:cubicBezTo>
                    <a:pt x="89" y="110"/>
                    <a:pt x="91" y="106"/>
                    <a:pt x="96" y="101"/>
                  </a:cubicBezTo>
                  <a:lnTo>
                    <a:pt x="113" y="84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3">
              <a:extLst>
                <a:ext uri="{FF2B5EF4-FFF2-40B4-BE49-F238E27FC236}">
                  <a16:creationId xmlns:a16="http://schemas.microsoft.com/office/drawing/2014/main" id="{046D9025-3492-D12C-C593-0FC489E046F2}"/>
                </a:ext>
              </a:extLst>
            </p:cNvPr>
            <p:cNvSpPr/>
            <p:nvPr/>
          </p:nvSpPr>
          <p:spPr>
            <a:xfrm>
              <a:off x="7190560" y="6230324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0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2" y="114"/>
                  </a:lnTo>
                  <a:lnTo>
                    <a:pt x="113" y="83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3">
              <a:extLst>
                <a:ext uri="{FF2B5EF4-FFF2-40B4-BE49-F238E27FC236}">
                  <a16:creationId xmlns:a16="http://schemas.microsoft.com/office/drawing/2014/main" id="{99C6AA96-E642-00B3-DD43-F890B821B275}"/>
                </a:ext>
              </a:extLst>
            </p:cNvPr>
            <p:cNvSpPr/>
            <p:nvPr/>
          </p:nvSpPr>
          <p:spPr>
            <a:xfrm>
              <a:off x="7203064" y="6217621"/>
              <a:ext cx="46444" cy="47042"/>
            </a:xfrm>
            <a:custGeom>
              <a:avLst/>
              <a:gdLst/>
              <a:ahLst/>
              <a:cxnLst/>
              <a:rect l="l" t="t" r="r" b="b"/>
              <a:pathLst>
                <a:path w="234" h="237" extrusionOk="0">
                  <a:moveTo>
                    <a:pt x="29" y="1"/>
                  </a:moveTo>
                  <a:lnTo>
                    <a:pt x="0" y="31"/>
                  </a:lnTo>
                  <a:lnTo>
                    <a:pt x="23" y="54"/>
                  </a:lnTo>
                  <a:lnTo>
                    <a:pt x="203" y="236"/>
                  </a:lnTo>
                  <a:lnTo>
                    <a:pt x="234" y="205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3">
              <a:extLst>
                <a:ext uri="{FF2B5EF4-FFF2-40B4-BE49-F238E27FC236}">
                  <a16:creationId xmlns:a16="http://schemas.microsoft.com/office/drawing/2014/main" id="{E6416BA6-6C35-4A3C-2A7C-E838C96DB14C}"/>
                </a:ext>
              </a:extLst>
            </p:cNvPr>
            <p:cNvSpPr/>
            <p:nvPr/>
          </p:nvSpPr>
          <p:spPr>
            <a:xfrm>
              <a:off x="7215171" y="6205314"/>
              <a:ext cx="46047" cy="46645"/>
            </a:xfrm>
            <a:custGeom>
              <a:avLst/>
              <a:gdLst/>
              <a:ahLst/>
              <a:cxnLst/>
              <a:rect l="l" t="t" r="r" b="b"/>
              <a:pathLst>
                <a:path w="232" h="235" extrusionOk="0">
                  <a:moveTo>
                    <a:pt x="31" y="1"/>
                  </a:moveTo>
                  <a:lnTo>
                    <a:pt x="1" y="30"/>
                  </a:lnTo>
                  <a:lnTo>
                    <a:pt x="25" y="53"/>
                  </a:lnTo>
                  <a:lnTo>
                    <a:pt x="205" y="235"/>
                  </a:lnTo>
                  <a:lnTo>
                    <a:pt x="232" y="208"/>
                  </a:lnTo>
                  <a:lnTo>
                    <a:pt x="111" y="87"/>
                  </a:lnTo>
                  <a:lnTo>
                    <a:pt x="115" y="84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3">
              <a:extLst>
                <a:ext uri="{FF2B5EF4-FFF2-40B4-BE49-F238E27FC236}">
                  <a16:creationId xmlns:a16="http://schemas.microsoft.com/office/drawing/2014/main" id="{F1B3DFCB-57E2-9FB3-C165-BEE1770A630B}"/>
                </a:ext>
              </a:extLst>
            </p:cNvPr>
            <p:cNvSpPr/>
            <p:nvPr/>
          </p:nvSpPr>
          <p:spPr>
            <a:xfrm>
              <a:off x="7227676" y="6192809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84" y="114"/>
                  </a:lnTo>
                  <a:lnTo>
                    <a:pt x="114" y="84"/>
                  </a:lnTo>
                  <a:lnTo>
                    <a:pt x="5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3">
              <a:extLst>
                <a:ext uri="{FF2B5EF4-FFF2-40B4-BE49-F238E27FC236}">
                  <a16:creationId xmlns:a16="http://schemas.microsoft.com/office/drawing/2014/main" id="{BBF58930-23B4-7CD1-324A-F8E63FA6B812}"/>
                </a:ext>
              </a:extLst>
            </p:cNvPr>
            <p:cNvSpPr/>
            <p:nvPr/>
          </p:nvSpPr>
          <p:spPr>
            <a:xfrm>
              <a:off x="7240379" y="6180702"/>
              <a:ext cx="23024" cy="22429"/>
            </a:xfrm>
            <a:custGeom>
              <a:avLst/>
              <a:gdLst/>
              <a:ahLst/>
              <a:cxnLst/>
              <a:rect l="l" t="t" r="r" b="b"/>
              <a:pathLst>
                <a:path w="116" h="113" extrusionOk="0">
                  <a:moveTo>
                    <a:pt x="31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84" y="112"/>
                  </a:lnTo>
                  <a:lnTo>
                    <a:pt x="94" y="101"/>
                  </a:lnTo>
                  <a:cubicBezTo>
                    <a:pt x="100" y="95"/>
                    <a:pt x="108" y="90"/>
                    <a:pt x="115" y="85"/>
                  </a:cubicBez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3">
              <a:extLst>
                <a:ext uri="{FF2B5EF4-FFF2-40B4-BE49-F238E27FC236}">
                  <a16:creationId xmlns:a16="http://schemas.microsoft.com/office/drawing/2014/main" id="{6BBA9928-2AA5-1604-AE01-24B9DF7836B6}"/>
                </a:ext>
              </a:extLst>
            </p:cNvPr>
            <p:cNvSpPr/>
            <p:nvPr/>
          </p:nvSpPr>
          <p:spPr>
            <a:xfrm>
              <a:off x="7252883" y="6168395"/>
              <a:ext cx="30566" cy="25208"/>
            </a:xfrm>
            <a:custGeom>
              <a:avLst/>
              <a:gdLst/>
              <a:ahLst/>
              <a:cxnLst/>
              <a:rect l="l" t="t" r="r" b="b"/>
              <a:pathLst>
                <a:path w="154" h="127" extrusionOk="0">
                  <a:moveTo>
                    <a:pt x="30" y="0"/>
                  </a:moveTo>
                  <a:lnTo>
                    <a:pt x="0" y="28"/>
                  </a:lnTo>
                  <a:lnTo>
                    <a:pt x="24" y="52"/>
                  </a:lnTo>
                  <a:lnTo>
                    <a:pt x="99" y="127"/>
                  </a:lnTo>
                  <a:cubicBezTo>
                    <a:pt x="100" y="127"/>
                    <a:pt x="101" y="127"/>
                    <a:pt x="103" y="126"/>
                  </a:cubicBezTo>
                  <a:cubicBezTo>
                    <a:pt x="112" y="123"/>
                    <a:pt x="122" y="122"/>
                    <a:pt x="133" y="122"/>
                  </a:cubicBezTo>
                  <a:cubicBezTo>
                    <a:pt x="136" y="122"/>
                    <a:pt x="139" y="122"/>
                    <a:pt x="143" y="122"/>
                  </a:cubicBezTo>
                  <a:cubicBezTo>
                    <a:pt x="146" y="122"/>
                    <a:pt x="148" y="122"/>
                    <a:pt x="151" y="123"/>
                  </a:cubicBezTo>
                  <a:lnTo>
                    <a:pt x="153" y="123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3">
              <a:extLst>
                <a:ext uri="{FF2B5EF4-FFF2-40B4-BE49-F238E27FC236}">
                  <a16:creationId xmlns:a16="http://schemas.microsoft.com/office/drawing/2014/main" id="{F766D191-B07D-DAA3-31A7-F315A433C13B}"/>
                </a:ext>
              </a:extLst>
            </p:cNvPr>
            <p:cNvSpPr/>
            <p:nvPr/>
          </p:nvSpPr>
          <p:spPr>
            <a:xfrm>
              <a:off x="7265189" y="615549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3">
              <a:extLst>
                <a:ext uri="{FF2B5EF4-FFF2-40B4-BE49-F238E27FC236}">
                  <a16:creationId xmlns:a16="http://schemas.microsoft.com/office/drawing/2014/main" id="{3F29B55E-05A7-7831-9D66-3A71EA257348}"/>
                </a:ext>
              </a:extLst>
            </p:cNvPr>
            <p:cNvSpPr/>
            <p:nvPr/>
          </p:nvSpPr>
          <p:spPr>
            <a:xfrm>
              <a:off x="7277494" y="6143187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2" y="0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3">
              <a:extLst>
                <a:ext uri="{FF2B5EF4-FFF2-40B4-BE49-F238E27FC236}">
                  <a16:creationId xmlns:a16="http://schemas.microsoft.com/office/drawing/2014/main" id="{645B606B-FF97-9306-A816-6EA4C753F367}"/>
                </a:ext>
              </a:extLst>
            </p:cNvPr>
            <p:cNvSpPr/>
            <p:nvPr/>
          </p:nvSpPr>
          <p:spPr>
            <a:xfrm>
              <a:off x="7290197" y="6130682"/>
              <a:ext cx="63315" cy="63318"/>
            </a:xfrm>
            <a:custGeom>
              <a:avLst/>
              <a:gdLst/>
              <a:ahLst/>
              <a:cxnLst/>
              <a:rect l="l" t="t" r="r" b="b"/>
              <a:pathLst>
                <a:path w="319" h="319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3">
              <a:extLst>
                <a:ext uri="{FF2B5EF4-FFF2-40B4-BE49-F238E27FC236}">
                  <a16:creationId xmlns:a16="http://schemas.microsoft.com/office/drawing/2014/main" id="{C661DAFA-248B-0315-3A21-E0846BD2E658}"/>
                </a:ext>
              </a:extLst>
            </p:cNvPr>
            <p:cNvSpPr/>
            <p:nvPr/>
          </p:nvSpPr>
          <p:spPr>
            <a:xfrm>
              <a:off x="7302701" y="6118177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89" y="321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3">
              <a:extLst>
                <a:ext uri="{FF2B5EF4-FFF2-40B4-BE49-F238E27FC236}">
                  <a16:creationId xmlns:a16="http://schemas.microsoft.com/office/drawing/2014/main" id="{CABAADFA-3B26-1A45-F130-7C334449F7C4}"/>
                </a:ext>
              </a:extLst>
            </p:cNvPr>
            <p:cNvSpPr/>
            <p:nvPr/>
          </p:nvSpPr>
          <p:spPr>
            <a:xfrm>
              <a:off x="7315007" y="610567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3">
              <a:extLst>
                <a:ext uri="{FF2B5EF4-FFF2-40B4-BE49-F238E27FC236}">
                  <a16:creationId xmlns:a16="http://schemas.microsoft.com/office/drawing/2014/main" id="{E6F6BA2A-338F-3DD0-5D37-8D6BB6ED698B}"/>
                </a:ext>
              </a:extLst>
            </p:cNvPr>
            <p:cNvSpPr/>
            <p:nvPr/>
          </p:nvSpPr>
          <p:spPr>
            <a:xfrm>
              <a:off x="7327511" y="6093168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3">
              <a:extLst>
                <a:ext uri="{FF2B5EF4-FFF2-40B4-BE49-F238E27FC236}">
                  <a16:creationId xmlns:a16="http://schemas.microsoft.com/office/drawing/2014/main" id="{F9707E10-AF1F-48B6-2E27-F937469F1D1F}"/>
                </a:ext>
              </a:extLst>
            </p:cNvPr>
            <p:cNvSpPr/>
            <p:nvPr/>
          </p:nvSpPr>
          <p:spPr>
            <a:xfrm>
              <a:off x="7340214" y="6080861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88" y="320"/>
                  </a:lnTo>
                  <a:lnTo>
                    <a:pt x="319" y="289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3">
              <a:extLst>
                <a:ext uri="{FF2B5EF4-FFF2-40B4-BE49-F238E27FC236}">
                  <a16:creationId xmlns:a16="http://schemas.microsoft.com/office/drawing/2014/main" id="{4B8470F9-BF1A-5395-B0C6-5A1B291FA083}"/>
                </a:ext>
              </a:extLst>
            </p:cNvPr>
            <p:cNvSpPr/>
            <p:nvPr/>
          </p:nvSpPr>
          <p:spPr>
            <a:xfrm>
              <a:off x="7352322" y="6068158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1" y="1"/>
                  </a:moveTo>
                  <a:lnTo>
                    <a:pt x="0" y="32"/>
                  </a:lnTo>
                  <a:lnTo>
                    <a:pt x="24" y="54"/>
                  </a:lnTo>
                  <a:lnTo>
                    <a:pt x="290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3">
              <a:extLst>
                <a:ext uri="{FF2B5EF4-FFF2-40B4-BE49-F238E27FC236}">
                  <a16:creationId xmlns:a16="http://schemas.microsoft.com/office/drawing/2014/main" id="{B52FD130-A922-B051-40CB-3263D1E36C33}"/>
                </a:ext>
              </a:extLst>
            </p:cNvPr>
            <p:cNvSpPr/>
            <p:nvPr/>
          </p:nvSpPr>
          <p:spPr>
            <a:xfrm>
              <a:off x="7364826" y="6055653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3">
              <a:extLst>
                <a:ext uri="{FF2B5EF4-FFF2-40B4-BE49-F238E27FC236}">
                  <a16:creationId xmlns:a16="http://schemas.microsoft.com/office/drawing/2014/main" id="{627B8C56-9F79-B385-E29C-AE7C8E71D74B}"/>
                </a:ext>
              </a:extLst>
            </p:cNvPr>
            <p:cNvSpPr/>
            <p:nvPr/>
          </p:nvSpPr>
          <p:spPr>
            <a:xfrm>
              <a:off x="7377132" y="6043545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5" y="53"/>
                  </a:lnTo>
                  <a:lnTo>
                    <a:pt x="291" y="319"/>
                  </a:lnTo>
                  <a:lnTo>
                    <a:pt x="321" y="291"/>
                  </a:lnTo>
                  <a:lnTo>
                    <a:pt x="54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3">
              <a:extLst>
                <a:ext uri="{FF2B5EF4-FFF2-40B4-BE49-F238E27FC236}">
                  <a16:creationId xmlns:a16="http://schemas.microsoft.com/office/drawing/2014/main" id="{F68EEEBE-80A0-063D-A5DE-25399C9AD21D}"/>
                </a:ext>
              </a:extLst>
            </p:cNvPr>
            <p:cNvSpPr/>
            <p:nvPr/>
          </p:nvSpPr>
          <p:spPr>
            <a:xfrm>
              <a:off x="7389834" y="603104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1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3">
              <a:extLst>
                <a:ext uri="{FF2B5EF4-FFF2-40B4-BE49-F238E27FC236}">
                  <a16:creationId xmlns:a16="http://schemas.microsoft.com/office/drawing/2014/main" id="{0B55E4D4-07C0-F57D-9457-F4C0F9D14336}"/>
                </a:ext>
              </a:extLst>
            </p:cNvPr>
            <p:cNvSpPr/>
            <p:nvPr/>
          </p:nvSpPr>
          <p:spPr>
            <a:xfrm>
              <a:off x="7402339" y="6018734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8"/>
                  </a:lnTo>
                  <a:lnTo>
                    <a:pt x="23" y="53"/>
                  </a:lnTo>
                  <a:lnTo>
                    <a:pt x="289" y="318"/>
                  </a:lnTo>
                  <a:lnTo>
                    <a:pt x="320" y="289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3">
              <a:extLst>
                <a:ext uri="{FF2B5EF4-FFF2-40B4-BE49-F238E27FC236}">
                  <a16:creationId xmlns:a16="http://schemas.microsoft.com/office/drawing/2014/main" id="{6BD4E66F-3F7D-6B17-7F1B-C184A592AEAC}"/>
                </a:ext>
              </a:extLst>
            </p:cNvPr>
            <p:cNvSpPr/>
            <p:nvPr/>
          </p:nvSpPr>
          <p:spPr>
            <a:xfrm>
              <a:off x="7414644" y="6006031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1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3">
              <a:extLst>
                <a:ext uri="{FF2B5EF4-FFF2-40B4-BE49-F238E27FC236}">
                  <a16:creationId xmlns:a16="http://schemas.microsoft.com/office/drawing/2014/main" id="{D9DC3AC5-1AFA-24E3-6EBF-023B28D3E564}"/>
                </a:ext>
              </a:extLst>
            </p:cNvPr>
            <p:cNvSpPr/>
            <p:nvPr/>
          </p:nvSpPr>
          <p:spPr>
            <a:xfrm>
              <a:off x="7427149" y="5993526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3">
              <a:extLst>
                <a:ext uri="{FF2B5EF4-FFF2-40B4-BE49-F238E27FC236}">
                  <a16:creationId xmlns:a16="http://schemas.microsoft.com/office/drawing/2014/main" id="{213E668E-7E0F-D489-9062-02391269557A}"/>
                </a:ext>
              </a:extLst>
            </p:cNvPr>
            <p:cNvSpPr/>
            <p:nvPr/>
          </p:nvSpPr>
          <p:spPr>
            <a:xfrm>
              <a:off x="7439653" y="5981220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20" y="289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3">
              <a:extLst>
                <a:ext uri="{FF2B5EF4-FFF2-40B4-BE49-F238E27FC236}">
                  <a16:creationId xmlns:a16="http://schemas.microsoft.com/office/drawing/2014/main" id="{4AB370E3-7DFC-32B6-2FFF-F6FF112EFD40}"/>
                </a:ext>
              </a:extLst>
            </p:cNvPr>
            <p:cNvSpPr/>
            <p:nvPr/>
          </p:nvSpPr>
          <p:spPr>
            <a:xfrm>
              <a:off x="7144115" y="6258510"/>
              <a:ext cx="73239" cy="76617"/>
            </a:xfrm>
            <a:custGeom>
              <a:avLst/>
              <a:gdLst/>
              <a:ahLst/>
              <a:cxnLst/>
              <a:rect l="l" t="t" r="r" b="b"/>
              <a:pathLst>
                <a:path w="369" h="386" extrusionOk="0">
                  <a:moveTo>
                    <a:pt x="36" y="1"/>
                  </a:moveTo>
                  <a:lnTo>
                    <a:pt x="25" y="12"/>
                  </a:lnTo>
                  <a:cubicBezTo>
                    <a:pt x="0" y="37"/>
                    <a:pt x="0" y="76"/>
                    <a:pt x="25" y="102"/>
                  </a:cubicBezTo>
                  <a:lnTo>
                    <a:pt x="309" y="385"/>
                  </a:lnTo>
                  <a:cubicBezTo>
                    <a:pt x="322" y="375"/>
                    <a:pt x="337" y="364"/>
                    <a:pt x="350" y="353"/>
                  </a:cubicBezTo>
                  <a:lnTo>
                    <a:pt x="368" y="334"/>
                  </a:lnTo>
                  <a:lnTo>
                    <a:pt x="102" y="6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3">
              <a:extLst>
                <a:ext uri="{FF2B5EF4-FFF2-40B4-BE49-F238E27FC236}">
                  <a16:creationId xmlns:a16="http://schemas.microsoft.com/office/drawing/2014/main" id="{F9EB620F-FFC5-562D-75CC-D4FA85BD0CF2}"/>
                </a:ext>
              </a:extLst>
            </p:cNvPr>
            <p:cNvSpPr/>
            <p:nvPr/>
          </p:nvSpPr>
          <p:spPr>
            <a:xfrm>
              <a:off x="7937045" y="5481820"/>
              <a:ext cx="84552" cy="73441"/>
            </a:xfrm>
            <a:custGeom>
              <a:avLst/>
              <a:gdLst/>
              <a:ahLst/>
              <a:cxnLst/>
              <a:rect l="l" t="t" r="r" b="b"/>
              <a:pathLst>
                <a:path w="426" h="370" extrusionOk="0">
                  <a:moveTo>
                    <a:pt x="231" y="0"/>
                  </a:moveTo>
                  <a:lnTo>
                    <a:pt x="1" y="229"/>
                  </a:lnTo>
                  <a:cubicBezTo>
                    <a:pt x="88" y="268"/>
                    <a:pt x="171" y="313"/>
                    <a:pt x="252" y="369"/>
                  </a:cubicBezTo>
                  <a:lnTo>
                    <a:pt x="426" y="19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3">
              <a:extLst>
                <a:ext uri="{FF2B5EF4-FFF2-40B4-BE49-F238E27FC236}">
                  <a16:creationId xmlns:a16="http://schemas.microsoft.com/office/drawing/2014/main" id="{6388203E-58D9-C217-C7CE-130D50D63EB5}"/>
                </a:ext>
              </a:extLst>
            </p:cNvPr>
            <p:cNvSpPr/>
            <p:nvPr/>
          </p:nvSpPr>
          <p:spPr>
            <a:xfrm>
              <a:off x="8276844" y="5149349"/>
              <a:ext cx="25008" cy="25208"/>
            </a:xfrm>
            <a:custGeom>
              <a:avLst/>
              <a:gdLst/>
              <a:ahLst/>
              <a:cxnLst/>
              <a:rect l="l" t="t" r="r" b="b"/>
              <a:pathLst>
                <a:path w="126" h="127" extrusionOk="0">
                  <a:moveTo>
                    <a:pt x="92" y="0"/>
                  </a:moveTo>
                  <a:lnTo>
                    <a:pt x="0" y="93"/>
                  </a:lnTo>
                  <a:lnTo>
                    <a:pt x="33" y="127"/>
                  </a:lnTo>
                  <a:lnTo>
                    <a:pt x="126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3">
              <a:extLst>
                <a:ext uri="{FF2B5EF4-FFF2-40B4-BE49-F238E27FC236}">
                  <a16:creationId xmlns:a16="http://schemas.microsoft.com/office/drawing/2014/main" id="{7626F3E5-E8E3-89FA-2A18-0B995582A57B}"/>
                </a:ext>
              </a:extLst>
            </p:cNvPr>
            <p:cNvSpPr/>
            <p:nvPr/>
          </p:nvSpPr>
          <p:spPr>
            <a:xfrm>
              <a:off x="8287562" y="5158083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4" y="1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3">
              <a:extLst>
                <a:ext uri="{FF2B5EF4-FFF2-40B4-BE49-F238E27FC236}">
                  <a16:creationId xmlns:a16="http://schemas.microsoft.com/office/drawing/2014/main" id="{50628C43-4892-D453-1FD2-D20FF2A47DA0}"/>
                </a:ext>
              </a:extLst>
            </p:cNvPr>
            <p:cNvSpPr/>
            <p:nvPr/>
          </p:nvSpPr>
          <p:spPr>
            <a:xfrm>
              <a:off x="8299074" y="5172771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3" y="0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3">
              <a:extLst>
                <a:ext uri="{FF2B5EF4-FFF2-40B4-BE49-F238E27FC236}">
                  <a16:creationId xmlns:a16="http://schemas.microsoft.com/office/drawing/2014/main" id="{F2071F7C-1B2C-9325-AB6E-844AFCF67271}"/>
                </a:ext>
              </a:extLst>
            </p:cNvPr>
            <p:cNvSpPr/>
            <p:nvPr/>
          </p:nvSpPr>
          <p:spPr>
            <a:xfrm>
              <a:off x="8255210" y="5174359"/>
              <a:ext cx="59346" cy="59349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30" y="1"/>
                  </a:moveTo>
                  <a:lnTo>
                    <a:pt x="1" y="30"/>
                  </a:lnTo>
                  <a:lnTo>
                    <a:pt x="269" y="298"/>
                  </a:lnTo>
                  <a:lnTo>
                    <a:pt x="298" y="26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3">
              <a:extLst>
                <a:ext uri="{FF2B5EF4-FFF2-40B4-BE49-F238E27FC236}">
                  <a16:creationId xmlns:a16="http://schemas.microsoft.com/office/drawing/2014/main" id="{182431AA-F418-2204-8807-27FC5D6FF212}"/>
                </a:ext>
              </a:extLst>
            </p:cNvPr>
            <p:cNvSpPr/>
            <p:nvPr/>
          </p:nvSpPr>
          <p:spPr>
            <a:xfrm>
              <a:off x="8043431" y="5386346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3">
              <a:extLst>
                <a:ext uri="{FF2B5EF4-FFF2-40B4-BE49-F238E27FC236}">
                  <a16:creationId xmlns:a16="http://schemas.microsoft.com/office/drawing/2014/main" id="{4ECA3C85-0EF7-D120-EE68-A901BB4C8165}"/>
                </a:ext>
              </a:extLst>
            </p:cNvPr>
            <p:cNvSpPr/>
            <p:nvPr/>
          </p:nvSpPr>
          <p:spPr>
            <a:xfrm>
              <a:off x="8230400" y="5200163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3">
              <a:extLst>
                <a:ext uri="{FF2B5EF4-FFF2-40B4-BE49-F238E27FC236}">
                  <a16:creationId xmlns:a16="http://schemas.microsoft.com/office/drawing/2014/main" id="{0D4B77F5-BBE9-BF98-CD56-269D3D44102C}"/>
                </a:ext>
              </a:extLst>
            </p:cNvPr>
            <p:cNvSpPr/>
            <p:nvPr/>
          </p:nvSpPr>
          <p:spPr>
            <a:xfrm>
              <a:off x="8180382" y="524641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3">
              <a:extLst>
                <a:ext uri="{FF2B5EF4-FFF2-40B4-BE49-F238E27FC236}">
                  <a16:creationId xmlns:a16="http://schemas.microsoft.com/office/drawing/2014/main" id="{A97FE289-7812-4014-B9F1-DCF504CDCED5}"/>
                </a:ext>
              </a:extLst>
            </p:cNvPr>
            <p:cNvSpPr/>
            <p:nvPr/>
          </p:nvSpPr>
          <p:spPr>
            <a:xfrm>
              <a:off x="8208567" y="5223386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9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3">
              <a:extLst>
                <a:ext uri="{FF2B5EF4-FFF2-40B4-BE49-F238E27FC236}">
                  <a16:creationId xmlns:a16="http://schemas.microsoft.com/office/drawing/2014/main" id="{45D30452-1F7B-4BE4-ACC6-17038F512923}"/>
                </a:ext>
              </a:extLst>
            </p:cNvPr>
            <p:cNvSpPr/>
            <p:nvPr/>
          </p:nvSpPr>
          <p:spPr>
            <a:xfrm>
              <a:off x="8218094" y="5212668"/>
              <a:ext cx="59742" cy="60142"/>
            </a:xfrm>
            <a:custGeom>
              <a:avLst/>
              <a:gdLst/>
              <a:ahLst/>
              <a:cxnLst/>
              <a:rect l="l" t="t" r="r" b="b"/>
              <a:pathLst>
                <a:path w="301" h="303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3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3">
              <a:extLst>
                <a:ext uri="{FF2B5EF4-FFF2-40B4-BE49-F238E27FC236}">
                  <a16:creationId xmlns:a16="http://schemas.microsoft.com/office/drawing/2014/main" id="{531E1D37-1092-2753-7AD7-CC37E1A6CAA1}"/>
                </a:ext>
              </a:extLst>
            </p:cNvPr>
            <p:cNvSpPr/>
            <p:nvPr/>
          </p:nvSpPr>
          <p:spPr>
            <a:xfrm>
              <a:off x="8192887" y="5235494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5"/>
                  </a:lnTo>
                  <a:lnTo>
                    <a:pt x="268" y="302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3">
              <a:extLst>
                <a:ext uri="{FF2B5EF4-FFF2-40B4-BE49-F238E27FC236}">
                  <a16:creationId xmlns:a16="http://schemas.microsoft.com/office/drawing/2014/main" id="{5193DFC8-AB81-1A64-8806-905614A67BEE}"/>
                </a:ext>
              </a:extLst>
            </p:cNvPr>
            <p:cNvSpPr/>
            <p:nvPr/>
          </p:nvSpPr>
          <p:spPr>
            <a:xfrm>
              <a:off x="8242705" y="518587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3">
              <a:extLst>
                <a:ext uri="{FF2B5EF4-FFF2-40B4-BE49-F238E27FC236}">
                  <a16:creationId xmlns:a16="http://schemas.microsoft.com/office/drawing/2014/main" id="{AB351A78-14D7-F6E6-F0A0-A2F9B0FA4BC9}"/>
                </a:ext>
              </a:extLst>
            </p:cNvPr>
            <p:cNvSpPr/>
            <p:nvPr/>
          </p:nvSpPr>
          <p:spPr>
            <a:xfrm>
              <a:off x="7981306" y="5449069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3">
              <a:extLst>
                <a:ext uri="{FF2B5EF4-FFF2-40B4-BE49-F238E27FC236}">
                  <a16:creationId xmlns:a16="http://schemas.microsoft.com/office/drawing/2014/main" id="{00965D2D-D8DF-43E6-9C96-5715214D145A}"/>
                </a:ext>
              </a:extLst>
            </p:cNvPr>
            <p:cNvSpPr/>
            <p:nvPr/>
          </p:nvSpPr>
          <p:spPr>
            <a:xfrm>
              <a:off x="7993612" y="5436762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3">
              <a:extLst>
                <a:ext uri="{FF2B5EF4-FFF2-40B4-BE49-F238E27FC236}">
                  <a16:creationId xmlns:a16="http://schemas.microsoft.com/office/drawing/2014/main" id="{31F1510E-1483-C4A6-8172-9747C6700DCA}"/>
                </a:ext>
              </a:extLst>
            </p:cNvPr>
            <p:cNvSpPr/>
            <p:nvPr/>
          </p:nvSpPr>
          <p:spPr>
            <a:xfrm>
              <a:off x="8055935" y="537384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0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3">
              <a:extLst>
                <a:ext uri="{FF2B5EF4-FFF2-40B4-BE49-F238E27FC236}">
                  <a16:creationId xmlns:a16="http://schemas.microsoft.com/office/drawing/2014/main" id="{CD0EA53F-FC59-1465-491B-8096079965E0}"/>
                </a:ext>
              </a:extLst>
            </p:cNvPr>
            <p:cNvSpPr/>
            <p:nvPr/>
          </p:nvSpPr>
          <p:spPr>
            <a:xfrm>
              <a:off x="8005918" y="5421082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5" y="0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3">
              <a:extLst>
                <a:ext uri="{FF2B5EF4-FFF2-40B4-BE49-F238E27FC236}">
                  <a16:creationId xmlns:a16="http://schemas.microsoft.com/office/drawing/2014/main" id="{138F9E16-B7E1-5E70-1449-548CC6B9B026}"/>
                </a:ext>
              </a:extLst>
            </p:cNvPr>
            <p:cNvSpPr/>
            <p:nvPr/>
          </p:nvSpPr>
          <p:spPr>
            <a:xfrm>
              <a:off x="8142870" y="5283727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3">
              <a:extLst>
                <a:ext uri="{FF2B5EF4-FFF2-40B4-BE49-F238E27FC236}">
                  <a16:creationId xmlns:a16="http://schemas.microsoft.com/office/drawing/2014/main" id="{8FE10737-2029-B01B-3EB0-BE31ECAF0FBB}"/>
                </a:ext>
              </a:extLst>
            </p:cNvPr>
            <p:cNvSpPr/>
            <p:nvPr/>
          </p:nvSpPr>
          <p:spPr>
            <a:xfrm>
              <a:off x="7968405" y="5459986"/>
              <a:ext cx="60536" cy="60738"/>
            </a:xfrm>
            <a:custGeom>
              <a:avLst/>
              <a:gdLst/>
              <a:ahLst/>
              <a:cxnLst/>
              <a:rect l="l" t="t" r="r" b="b"/>
              <a:pathLst>
                <a:path w="305" h="306" extrusionOk="0">
                  <a:moveTo>
                    <a:pt x="37" y="0"/>
                  </a:moveTo>
                  <a:lnTo>
                    <a:pt x="0" y="37"/>
                  </a:lnTo>
                  <a:lnTo>
                    <a:pt x="73" y="110"/>
                  </a:lnTo>
                  <a:lnTo>
                    <a:pt x="268" y="305"/>
                  </a:lnTo>
                  <a:lnTo>
                    <a:pt x="305" y="26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3">
              <a:extLst>
                <a:ext uri="{FF2B5EF4-FFF2-40B4-BE49-F238E27FC236}">
                  <a16:creationId xmlns:a16="http://schemas.microsoft.com/office/drawing/2014/main" id="{C22ACA16-1635-9D64-F42C-7CACE47F8360}"/>
                </a:ext>
              </a:extLst>
            </p:cNvPr>
            <p:cNvSpPr/>
            <p:nvPr/>
          </p:nvSpPr>
          <p:spPr>
            <a:xfrm>
              <a:off x="8105754" y="532481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4" y="0"/>
                  </a:moveTo>
                  <a:lnTo>
                    <a:pt x="1" y="33"/>
                  </a:lnTo>
                  <a:lnTo>
                    <a:pt x="269" y="301"/>
                  </a:lnTo>
                  <a:lnTo>
                    <a:pt x="301" y="2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3">
              <a:extLst>
                <a:ext uri="{FF2B5EF4-FFF2-40B4-BE49-F238E27FC236}">
                  <a16:creationId xmlns:a16="http://schemas.microsoft.com/office/drawing/2014/main" id="{E774B327-2380-9600-9DB4-52EB402BD61B}"/>
                </a:ext>
              </a:extLst>
            </p:cNvPr>
            <p:cNvSpPr/>
            <p:nvPr/>
          </p:nvSpPr>
          <p:spPr>
            <a:xfrm>
              <a:off x="8068439" y="536193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1"/>
                  </a:lnTo>
                  <a:lnTo>
                    <a:pt x="302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3">
              <a:extLst>
                <a:ext uri="{FF2B5EF4-FFF2-40B4-BE49-F238E27FC236}">
                  <a16:creationId xmlns:a16="http://schemas.microsoft.com/office/drawing/2014/main" id="{A91A21A4-7EE8-FA65-8222-721A32113D77}"/>
                </a:ext>
              </a:extLst>
            </p:cNvPr>
            <p:cNvSpPr/>
            <p:nvPr/>
          </p:nvSpPr>
          <p:spPr>
            <a:xfrm>
              <a:off x="8080944" y="5348832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3">
              <a:extLst>
                <a:ext uri="{FF2B5EF4-FFF2-40B4-BE49-F238E27FC236}">
                  <a16:creationId xmlns:a16="http://schemas.microsoft.com/office/drawing/2014/main" id="{1FC7016F-0AF0-5DC7-1DB1-796693515BE4}"/>
                </a:ext>
              </a:extLst>
            </p:cNvPr>
            <p:cNvSpPr/>
            <p:nvPr/>
          </p:nvSpPr>
          <p:spPr>
            <a:xfrm>
              <a:off x="8093249" y="533533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3">
              <a:extLst>
                <a:ext uri="{FF2B5EF4-FFF2-40B4-BE49-F238E27FC236}">
                  <a16:creationId xmlns:a16="http://schemas.microsoft.com/office/drawing/2014/main" id="{F6C9DDBE-7BD4-2E10-80B8-1736EC59468B}"/>
                </a:ext>
              </a:extLst>
            </p:cNvPr>
            <p:cNvSpPr/>
            <p:nvPr/>
          </p:nvSpPr>
          <p:spPr>
            <a:xfrm>
              <a:off x="8130961" y="529920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3">
              <a:extLst>
                <a:ext uri="{FF2B5EF4-FFF2-40B4-BE49-F238E27FC236}">
                  <a16:creationId xmlns:a16="http://schemas.microsoft.com/office/drawing/2014/main" id="{7C99B6AD-4D4B-B175-D322-F5170732CB67}"/>
                </a:ext>
              </a:extLst>
            </p:cNvPr>
            <p:cNvSpPr/>
            <p:nvPr/>
          </p:nvSpPr>
          <p:spPr>
            <a:xfrm>
              <a:off x="8018422" y="5408180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3">
              <a:extLst>
                <a:ext uri="{FF2B5EF4-FFF2-40B4-BE49-F238E27FC236}">
                  <a16:creationId xmlns:a16="http://schemas.microsoft.com/office/drawing/2014/main" id="{B6E31A21-43B5-E7CD-4B7F-2155E83B4400}"/>
                </a:ext>
              </a:extLst>
            </p:cNvPr>
            <p:cNvSpPr/>
            <p:nvPr/>
          </p:nvSpPr>
          <p:spPr>
            <a:xfrm>
              <a:off x="8168275" y="526248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3">
              <a:extLst>
                <a:ext uri="{FF2B5EF4-FFF2-40B4-BE49-F238E27FC236}">
                  <a16:creationId xmlns:a16="http://schemas.microsoft.com/office/drawing/2014/main" id="{27259714-D8C1-8B4C-9563-695C564C278D}"/>
                </a:ext>
              </a:extLst>
            </p:cNvPr>
            <p:cNvSpPr/>
            <p:nvPr/>
          </p:nvSpPr>
          <p:spPr>
            <a:xfrm>
              <a:off x="8031324" y="5398851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3">
              <a:extLst>
                <a:ext uri="{FF2B5EF4-FFF2-40B4-BE49-F238E27FC236}">
                  <a16:creationId xmlns:a16="http://schemas.microsoft.com/office/drawing/2014/main" id="{1CA69BCD-2558-3BCE-7C57-E541D84B7F0A}"/>
                </a:ext>
              </a:extLst>
            </p:cNvPr>
            <p:cNvSpPr/>
            <p:nvPr/>
          </p:nvSpPr>
          <p:spPr>
            <a:xfrm>
              <a:off x="8118258" y="5310920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0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2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3">
              <a:extLst>
                <a:ext uri="{FF2B5EF4-FFF2-40B4-BE49-F238E27FC236}">
                  <a16:creationId xmlns:a16="http://schemas.microsoft.com/office/drawing/2014/main" id="{89F88FEA-9A09-EA42-FD4C-AB3407EA8916}"/>
                </a:ext>
              </a:extLst>
            </p:cNvPr>
            <p:cNvSpPr/>
            <p:nvPr/>
          </p:nvSpPr>
          <p:spPr>
            <a:xfrm>
              <a:off x="8155572" y="5272810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2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3">
              <a:extLst>
                <a:ext uri="{FF2B5EF4-FFF2-40B4-BE49-F238E27FC236}">
                  <a16:creationId xmlns:a16="http://schemas.microsoft.com/office/drawing/2014/main" id="{A9F6DCC8-B29A-3341-B9E6-AD5C5EFB4021}"/>
                </a:ext>
              </a:extLst>
            </p:cNvPr>
            <p:cNvSpPr/>
            <p:nvPr/>
          </p:nvSpPr>
          <p:spPr>
            <a:xfrm>
              <a:off x="8245484" y="5175550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3">
              <a:extLst>
                <a:ext uri="{FF2B5EF4-FFF2-40B4-BE49-F238E27FC236}">
                  <a16:creationId xmlns:a16="http://schemas.microsoft.com/office/drawing/2014/main" id="{F4A45274-318E-70E3-5D05-E70B480B2A03}"/>
                </a:ext>
              </a:extLst>
            </p:cNvPr>
            <p:cNvSpPr/>
            <p:nvPr/>
          </p:nvSpPr>
          <p:spPr>
            <a:xfrm>
              <a:off x="8232781" y="5187856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0"/>
                  </a:lnTo>
                  <a:lnTo>
                    <a:pt x="54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3">
              <a:extLst>
                <a:ext uri="{FF2B5EF4-FFF2-40B4-BE49-F238E27FC236}">
                  <a16:creationId xmlns:a16="http://schemas.microsoft.com/office/drawing/2014/main" id="{E6625C0A-D887-7CE6-7A48-5AEE4E992820}"/>
                </a:ext>
              </a:extLst>
            </p:cNvPr>
            <p:cNvSpPr/>
            <p:nvPr/>
          </p:nvSpPr>
          <p:spPr>
            <a:xfrm>
              <a:off x="8220277" y="520036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3">
              <a:extLst>
                <a:ext uri="{FF2B5EF4-FFF2-40B4-BE49-F238E27FC236}">
                  <a16:creationId xmlns:a16="http://schemas.microsoft.com/office/drawing/2014/main" id="{D525CE2B-169C-F235-BCA0-A462E17341CA}"/>
                </a:ext>
              </a:extLst>
            </p:cNvPr>
            <p:cNvSpPr/>
            <p:nvPr/>
          </p:nvSpPr>
          <p:spPr>
            <a:xfrm>
              <a:off x="8207971" y="5212866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3">
              <a:extLst>
                <a:ext uri="{FF2B5EF4-FFF2-40B4-BE49-F238E27FC236}">
                  <a16:creationId xmlns:a16="http://schemas.microsoft.com/office/drawing/2014/main" id="{25EA8A6A-10B2-6435-AF2A-A2863E42232C}"/>
                </a:ext>
              </a:extLst>
            </p:cNvPr>
            <p:cNvSpPr/>
            <p:nvPr/>
          </p:nvSpPr>
          <p:spPr>
            <a:xfrm>
              <a:off x="8195467" y="522537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21"/>
                  </a:lnTo>
                  <a:lnTo>
                    <a:pt x="321" y="290"/>
                  </a:ln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3">
              <a:extLst>
                <a:ext uri="{FF2B5EF4-FFF2-40B4-BE49-F238E27FC236}">
                  <a16:creationId xmlns:a16="http://schemas.microsoft.com/office/drawing/2014/main" id="{82334EDC-57F2-EFC8-1DE8-A9620864222D}"/>
                </a:ext>
              </a:extLst>
            </p:cNvPr>
            <p:cNvSpPr/>
            <p:nvPr/>
          </p:nvSpPr>
          <p:spPr>
            <a:xfrm>
              <a:off x="8182963" y="5237876"/>
              <a:ext cx="63712" cy="63318"/>
            </a:xfrm>
            <a:custGeom>
              <a:avLst/>
              <a:gdLst/>
              <a:ahLst/>
              <a:cxnLst/>
              <a:rect l="l" t="t" r="r" b="b"/>
              <a:pathLst>
                <a:path w="321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3" y="53"/>
                  </a:lnTo>
                  <a:lnTo>
                    <a:pt x="291" y="319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3">
              <a:extLst>
                <a:ext uri="{FF2B5EF4-FFF2-40B4-BE49-F238E27FC236}">
                  <a16:creationId xmlns:a16="http://schemas.microsoft.com/office/drawing/2014/main" id="{EFEF7A0F-9ED5-CE5D-3F7B-E094825FFD7A}"/>
                </a:ext>
              </a:extLst>
            </p:cNvPr>
            <p:cNvSpPr/>
            <p:nvPr/>
          </p:nvSpPr>
          <p:spPr>
            <a:xfrm>
              <a:off x="8170458" y="5250182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3">
              <a:extLst>
                <a:ext uri="{FF2B5EF4-FFF2-40B4-BE49-F238E27FC236}">
                  <a16:creationId xmlns:a16="http://schemas.microsoft.com/office/drawing/2014/main" id="{C636F144-331D-28A0-B9A4-AFA7742B17FB}"/>
                </a:ext>
              </a:extLst>
            </p:cNvPr>
            <p:cNvSpPr/>
            <p:nvPr/>
          </p:nvSpPr>
          <p:spPr>
            <a:xfrm>
              <a:off x="8157954" y="5262687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5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3">
              <a:extLst>
                <a:ext uri="{FF2B5EF4-FFF2-40B4-BE49-F238E27FC236}">
                  <a16:creationId xmlns:a16="http://schemas.microsoft.com/office/drawing/2014/main" id="{83232E62-66AE-396A-4CBB-41AB9C9DE7C0}"/>
                </a:ext>
              </a:extLst>
            </p:cNvPr>
            <p:cNvSpPr/>
            <p:nvPr/>
          </p:nvSpPr>
          <p:spPr>
            <a:xfrm>
              <a:off x="8145648" y="527539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3">
              <a:extLst>
                <a:ext uri="{FF2B5EF4-FFF2-40B4-BE49-F238E27FC236}">
                  <a16:creationId xmlns:a16="http://schemas.microsoft.com/office/drawing/2014/main" id="{CCFC058D-6128-E73C-9BD9-F56F36857670}"/>
                </a:ext>
              </a:extLst>
            </p:cNvPr>
            <p:cNvSpPr/>
            <p:nvPr/>
          </p:nvSpPr>
          <p:spPr>
            <a:xfrm>
              <a:off x="8132946" y="5287498"/>
              <a:ext cx="63911" cy="63715"/>
            </a:xfrm>
            <a:custGeom>
              <a:avLst/>
              <a:gdLst/>
              <a:ahLst/>
              <a:cxnLst/>
              <a:rect l="l" t="t" r="r" b="b"/>
              <a:pathLst>
                <a:path w="322" h="321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2" y="290"/>
                  </a:lnTo>
                  <a:lnTo>
                    <a:pt x="54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3">
              <a:extLst>
                <a:ext uri="{FF2B5EF4-FFF2-40B4-BE49-F238E27FC236}">
                  <a16:creationId xmlns:a16="http://schemas.microsoft.com/office/drawing/2014/main" id="{6E4BB33F-7E36-1665-E14A-5F6E97CB1517}"/>
                </a:ext>
              </a:extLst>
            </p:cNvPr>
            <p:cNvSpPr/>
            <p:nvPr/>
          </p:nvSpPr>
          <p:spPr>
            <a:xfrm>
              <a:off x="8120838" y="530000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29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19" y="291"/>
                  </a:lnTo>
                  <a:lnTo>
                    <a:pt x="51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3">
              <a:extLst>
                <a:ext uri="{FF2B5EF4-FFF2-40B4-BE49-F238E27FC236}">
                  <a16:creationId xmlns:a16="http://schemas.microsoft.com/office/drawing/2014/main" id="{F8FF4E4D-2966-61E7-4A95-371B9A5061AB}"/>
                </a:ext>
              </a:extLst>
            </p:cNvPr>
            <p:cNvSpPr/>
            <p:nvPr/>
          </p:nvSpPr>
          <p:spPr>
            <a:xfrm>
              <a:off x="8108334" y="5312309"/>
              <a:ext cx="63315" cy="63914"/>
            </a:xfrm>
            <a:custGeom>
              <a:avLst/>
              <a:gdLst/>
              <a:ahLst/>
              <a:cxnLst/>
              <a:rect l="l" t="t" r="r" b="b"/>
              <a:pathLst>
                <a:path w="319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4"/>
                  </a:lnTo>
                  <a:lnTo>
                    <a:pt x="291" y="321"/>
                  </a:lnTo>
                  <a:lnTo>
                    <a:pt x="319" y="291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3">
              <a:extLst>
                <a:ext uri="{FF2B5EF4-FFF2-40B4-BE49-F238E27FC236}">
                  <a16:creationId xmlns:a16="http://schemas.microsoft.com/office/drawing/2014/main" id="{EBB78E29-D652-58A4-5817-A91505D05C98}"/>
                </a:ext>
              </a:extLst>
            </p:cNvPr>
            <p:cNvSpPr/>
            <p:nvPr/>
          </p:nvSpPr>
          <p:spPr>
            <a:xfrm>
              <a:off x="8095830" y="532501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0" y="0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90" y="321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3">
              <a:extLst>
                <a:ext uri="{FF2B5EF4-FFF2-40B4-BE49-F238E27FC236}">
                  <a16:creationId xmlns:a16="http://schemas.microsoft.com/office/drawing/2014/main" id="{9170D5D1-0428-F0F8-2909-E484BB4A4BD6}"/>
                </a:ext>
              </a:extLst>
            </p:cNvPr>
            <p:cNvSpPr/>
            <p:nvPr/>
          </p:nvSpPr>
          <p:spPr>
            <a:xfrm>
              <a:off x="8083524" y="5337518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8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2" y="2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3">
              <a:extLst>
                <a:ext uri="{FF2B5EF4-FFF2-40B4-BE49-F238E27FC236}">
                  <a16:creationId xmlns:a16="http://schemas.microsoft.com/office/drawing/2014/main" id="{D614BF2E-6C37-E5E5-F361-FD697C26991E}"/>
                </a:ext>
              </a:extLst>
            </p:cNvPr>
            <p:cNvSpPr/>
            <p:nvPr/>
          </p:nvSpPr>
          <p:spPr>
            <a:xfrm>
              <a:off x="8070821" y="5349824"/>
              <a:ext cx="63911" cy="63914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1"/>
                  </a:lnTo>
                  <a:lnTo>
                    <a:pt x="53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3">
              <a:extLst>
                <a:ext uri="{FF2B5EF4-FFF2-40B4-BE49-F238E27FC236}">
                  <a16:creationId xmlns:a16="http://schemas.microsoft.com/office/drawing/2014/main" id="{D0034510-4C66-E972-6CA7-AAB41AF0E543}"/>
                </a:ext>
              </a:extLst>
            </p:cNvPr>
            <p:cNvSpPr/>
            <p:nvPr/>
          </p:nvSpPr>
          <p:spPr>
            <a:xfrm>
              <a:off x="8058317" y="536232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4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3">
              <a:extLst>
                <a:ext uri="{FF2B5EF4-FFF2-40B4-BE49-F238E27FC236}">
                  <a16:creationId xmlns:a16="http://schemas.microsoft.com/office/drawing/2014/main" id="{48F1DB43-7E55-0AFD-E47C-E867E8ACE95A}"/>
                </a:ext>
              </a:extLst>
            </p:cNvPr>
            <p:cNvSpPr/>
            <p:nvPr/>
          </p:nvSpPr>
          <p:spPr>
            <a:xfrm>
              <a:off x="8046011" y="5374834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3">
              <a:extLst>
                <a:ext uri="{FF2B5EF4-FFF2-40B4-BE49-F238E27FC236}">
                  <a16:creationId xmlns:a16="http://schemas.microsoft.com/office/drawing/2014/main" id="{9D2F272E-1BDC-2F76-2F33-58F23841C7B0}"/>
                </a:ext>
              </a:extLst>
            </p:cNvPr>
            <p:cNvSpPr/>
            <p:nvPr/>
          </p:nvSpPr>
          <p:spPr>
            <a:xfrm>
              <a:off x="8033308" y="538733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2" y="0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3">
              <a:extLst>
                <a:ext uri="{FF2B5EF4-FFF2-40B4-BE49-F238E27FC236}">
                  <a16:creationId xmlns:a16="http://schemas.microsoft.com/office/drawing/2014/main" id="{5F17B94B-A87E-AB22-5349-262E682F7C45}"/>
                </a:ext>
              </a:extLst>
            </p:cNvPr>
            <p:cNvSpPr/>
            <p:nvPr/>
          </p:nvSpPr>
          <p:spPr>
            <a:xfrm>
              <a:off x="8021003" y="5399843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0" y="1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0" y="291"/>
                  </a:lnTo>
                  <a:lnTo>
                    <a:pt x="52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3">
              <a:extLst>
                <a:ext uri="{FF2B5EF4-FFF2-40B4-BE49-F238E27FC236}">
                  <a16:creationId xmlns:a16="http://schemas.microsoft.com/office/drawing/2014/main" id="{A36BC074-8AC0-D45A-38EF-0E29389662CD}"/>
                </a:ext>
              </a:extLst>
            </p:cNvPr>
            <p:cNvSpPr/>
            <p:nvPr/>
          </p:nvSpPr>
          <p:spPr>
            <a:xfrm>
              <a:off x="8008498" y="5411951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0" y="31"/>
                  </a:lnTo>
                  <a:lnTo>
                    <a:pt x="24" y="54"/>
                  </a:lnTo>
                  <a:lnTo>
                    <a:pt x="290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3">
              <a:extLst>
                <a:ext uri="{FF2B5EF4-FFF2-40B4-BE49-F238E27FC236}">
                  <a16:creationId xmlns:a16="http://schemas.microsoft.com/office/drawing/2014/main" id="{4BF55A6A-801D-88B5-F4DA-3166E7A39015}"/>
                </a:ext>
              </a:extLst>
            </p:cNvPr>
            <p:cNvSpPr/>
            <p:nvPr/>
          </p:nvSpPr>
          <p:spPr>
            <a:xfrm>
              <a:off x="7995994" y="5424655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1" y="0"/>
                  </a:moveTo>
                  <a:lnTo>
                    <a:pt x="0" y="30"/>
                  </a:lnTo>
                  <a:lnTo>
                    <a:pt x="24" y="53"/>
                  </a:lnTo>
                  <a:lnTo>
                    <a:pt x="290" y="320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3">
              <a:extLst>
                <a:ext uri="{FF2B5EF4-FFF2-40B4-BE49-F238E27FC236}">
                  <a16:creationId xmlns:a16="http://schemas.microsoft.com/office/drawing/2014/main" id="{2EFB8B41-16C7-08B3-2573-6168EFBFC6A9}"/>
                </a:ext>
              </a:extLst>
            </p:cNvPr>
            <p:cNvSpPr/>
            <p:nvPr/>
          </p:nvSpPr>
          <p:spPr>
            <a:xfrm>
              <a:off x="7983887" y="5437159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2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3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3">
              <a:extLst>
                <a:ext uri="{FF2B5EF4-FFF2-40B4-BE49-F238E27FC236}">
                  <a16:creationId xmlns:a16="http://schemas.microsoft.com/office/drawing/2014/main" id="{A48D2655-F914-7952-4409-D074ACAA335B}"/>
                </a:ext>
              </a:extLst>
            </p:cNvPr>
            <p:cNvSpPr/>
            <p:nvPr/>
          </p:nvSpPr>
          <p:spPr>
            <a:xfrm>
              <a:off x="7971184" y="5449466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3">
              <a:extLst>
                <a:ext uri="{FF2B5EF4-FFF2-40B4-BE49-F238E27FC236}">
                  <a16:creationId xmlns:a16="http://schemas.microsoft.com/office/drawing/2014/main" id="{BD00FAFE-E3AD-6906-9D17-24DEFCBA3E73}"/>
                </a:ext>
              </a:extLst>
            </p:cNvPr>
            <p:cNvSpPr/>
            <p:nvPr/>
          </p:nvSpPr>
          <p:spPr>
            <a:xfrm>
              <a:off x="8248858" y="5155304"/>
              <a:ext cx="77010" cy="72250"/>
            </a:xfrm>
            <a:custGeom>
              <a:avLst/>
              <a:gdLst/>
              <a:ahLst/>
              <a:cxnLst/>
              <a:rect l="l" t="t" r="r" b="b"/>
              <a:pathLst>
                <a:path w="388" h="364" extrusionOk="0">
                  <a:moveTo>
                    <a:pt x="55" y="1"/>
                  </a:moveTo>
                  <a:cubicBezTo>
                    <a:pt x="39" y="1"/>
                    <a:pt x="23" y="7"/>
                    <a:pt x="11" y="19"/>
                  </a:cubicBezTo>
                  <a:lnTo>
                    <a:pt x="0" y="29"/>
                  </a:lnTo>
                  <a:lnTo>
                    <a:pt x="66" y="96"/>
                  </a:lnTo>
                  <a:lnTo>
                    <a:pt x="333" y="364"/>
                  </a:lnTo>
                  <a:lnTo>
                    <a:pt x="387" y="307"/>
                  </a:lnTo>
                  <a:lnTo>
                    <a:pt x="287" y="207"/>
                  </a:lnTo>
                  <a:lnTo>
                    <a:pt x="254" y="174"/>
                  </a:lnTo>
                  <a:lnTo>
                    <a:pt x="232" y="151"/>
                  </a:lnTo>
                  <a:lnTo>
                    <a:pt x="199" y="118"/>
                  </a:lnTo>
                  <a:lnTo>
                    <a:pt x="176" y="96"/>
                  </a:lnTo>
                  <a:lnTo>
                    <a:pt x="144" y="63"/>
                  </a:lnTo>
                  <a:lnTo>
                    <a:pt x="100" y="19"/>
                  </a:lnTo>
                  <a:cubicBezTo>
                    <a:pt x="88" y="7"/>
                    <a:pt x="72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3">
              <a:extLst>
                <a:ext uri="{FF2B5EF4-FFF2-40B4-BE49-F238E27FC236}">
                  <a16:creationId xmlns:a16="http://schemas.microsoft.com/office/drawing/2014/main" id="{39D1BE05-1579-504F-AD93-EF1B8EAC232C}"/>
                </a:ext>
              </a:extLst>
            </p:cNvPr>
            <p:cNvSpPr/>
            <p:nvPr/>
          </p:nvSpPr>
          <p:spPr>
            <a:xfrm>
              <a:off x="7472005" y="5481820"/>
              <a:ext cx="205625" cy="205437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805" y="0"/>
                  </a:moveTo>
                  <a:lnTo>
                    <a:pt x="1" y="806"/>
                  </a:lnTo>
                  <a:lnTo>
                    <a:pt x="229" y="1035"/>
                  </a:lnTo>
                  <a:cubicBezTo>
                    <a:pt x="307" y="862"/>
                    <a:pt x="415" y="698"/>
                    <a:pt x="557" y="556"/>
                  </a:cubicBezTo>
                  <a:cubicBezTo>
                    <a:pt x="699" y="416"/>
                    <a:pt x="862" y="307"/>
                    <a:pt x="1035" y="229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3">
              <a:extLst>
                <a:ext uri="{FF2B5EF4-FFF2-40B4-BE49-F238E27FC236}">
                  <a16:creationId xmlns:a16="http://schemas.microsoft.com/office/drawing/2014/main" id="{3B56CF7E-149C-0403-BFC2-18803912E683}"/>
                </a:ext>
              </a:extLst>
            </p:cNvPr>
            <p:cNvSpPr/>
            <p:nvPr/>
          </p:nvSpPr>
          <p:spPr>
            <a:xfrm>
              <a:off x="7288014" y="5453436"/>
              <a:ext cx="33543" cy="40095"/>
            </a:xfrm>
            <a:custGeom>
              <a:avLst/>
              <a:gdLst/>
              <a:ahLst/>
              <a:cxnLst/>
              <a:rect l="l" t="t" r="r" b="b"/>
              <a:pathLst>
                <a:path w="169" h="202" extrusionOk="0">
                  <a:moveTo>
                    <a:pt x="168" y="1"/>
                  </a:moveTo>
                  <a:lnTo>
                    <a:pt x="1" y="168"/>
                  </a:lnTo>
                  <a:lnTo>
                    <a:pt x="33" y="201"/>
                  </a:lnTo>
                  <a:lnTo>
                    <a:pt x="106" y="128"/>
                  </a:lnTo>
                  <a:cubicBezTo>
                    <a:pt x="128" y="86"/>
                    <a:pt x="149" y="44"/>
                    <a:pt x="16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3">
              <a:extLst>
                <a:ext uri="{FF2B5EF4-FFF2-40B4-BE49-F238E27FC236}">
                  <a16:creationId xmlns:a16="http://schemas.microsoft.com/office/drawing/2014/main" id="{7CE284A7-E6DA-02AA-3A7E-3C087E2D394D}"/>
                </a:ext>
              </a:extLst>
            </p:cNvPr>
            <p:cNvSpPr/>
            <p:nvPr/>
          </p:nvSpPr>
          <p:spPr>
            <a:xfrm>
              <a:off x="7276700" y="5418700"/>
              <a:ext cx="56567" cy="62127"/>
            </a:xfrm>
            <a:custGeom>
              <a:avLst/>
              <a:gdLst/>
              <a:ahLst/>
              <a:cxnLst/>
              <a:rect l="l" t="t" r="r" b="b"/>
              <a:pathLst>
                <a:path w="285" h="313" extrusionOk="0">
                  <a:moveTo>
                    <a:pt x="284" y="1"/>
                  </a:moveTo>
                  <a:lnTo>
                    <a:pt x="1" y="283"/>
                  </a:lnTo>
                  <a:lnTo>
                    <a:pt x="28" y="313"/>
                  </a:lnTo>
                  <a:lnTo>
                    <a:pt x="262" y="80"/>
                  </a:lnTo>
                  <a:cubicBezTo>
                    <a:pt x="271" y="53"/>
                    <a:pt x="278" y="27"/>
                    <a:pt x="28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3">
              <a:extLst>
                <a:ext uri="{FF2B5EF4-FFF2-40B4-BE49-F238E27FC236}">
                  <a16:creationId xmlns:a16="http://schemas.microsoft.com/office/drawing/2014/main" id="{FB825AC3-4432-EE7A-1193-8DB4F9A5C450}"/>
                </a:ext>
              </a:extLst>
            </p:cNvPr>
            <p:cNvSpPr/>
            <p:nvPr/>
          </p:nvSpPr>
          <p:spPr>
            <a:xfrm>
              <a:off x="7454936" y="5335334"/>
              <a:ext cx="65895" cy="72449"/>
            </a:xfrm>
            <a:custGeom>
              <a:avLst/>
              <a:gdLst/>
              <a:ahLst/>
              <a:cxnLst/>
              <a:rect l="l" t="t" r="r" b="b"/>
              <a:pathLst>
                <a:path w="332" h="365" extrusionOk="0">
                  <a:moveTo>
                    <a:pt x="299" y="1"/>
                  </a:moveTo>
                  <a:lnTo>
                    <a:pt x="13" y="287"/>
                  </a:lnTo>
                  <a:cubicBezTo>
                    <a:pt x="10" y="313"/>
                    <a:pt x="4" y="338"/>
                    <a:pt x="0" y="365"/>
                  </a:cubicBezTo>
                  <a:lnTo>
                    <a:pt x="331" y="34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3">
              <a:extLst>
                <a:ext uri="{FF2B5EF4-FFF2-40B4-BE49-F238E27FC236}">
                  <a16:creationId xmlns:a16="http://schemas.microsoft.com/office/drawing/2014/main" id="{A6FC23AE-F78B-2B6B-7900-4AF36447F947}"/>
                </a:ext>
              </a:extLst>
            </p:cNvPr>
            <p:cNvSpPr/>
            <p:nvPr/>
          </p:nvSpPr>
          <p:spPr>
            <a:xfrm>
              <a:off x="7399758" y="5410165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0"/>
                  </a:moveTo>
                  <a:lnTo>
                    <a:pt x="1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3">
              <a:extLst>
                <a:ext uri="{FF2B5EF4-FFF2-40B4-BE49-F238E27FC236}">
                  <a16:creationId xmlns:a16="http://schemas.microsoft.com/office/drawing/2014/main" id="{BF381CAB-5ED5-3882-BBAD-5E72B852CD6A}"/>
                </a:ext>
              </a:extLst>
            </p:cNvPr>
            <p:cNvSpPr/>
            <p:nvPr/>
          </p:nvSpPr>
          <p:spPr>
            <a:xfrm>
              <a:off x="7439653" y="5360344"/>
              <a:ext cx="105988" cy="112544"/>
            </a:xfrm>
            <a:custGeom>
              <a:avLst/>
              <a:gdLst/>
              <a:ahLst/>
              <a:cxnLst/>
              <a:rect l="l" t="t" r="r" b="b"/>
              <a:pathLst>
                <a:path w="534" h="567" extrusionOk="0">
                  <a:moveTo>
                    <a:pt x="501" y="0"/>
                  </a:moveTo>
                  <a:lnTo>
                    <a:pt x="30" y="471"/>
                  </a:lnTo>
                  <a:cubicBezTo>
                    <a:pt x="20" y="503"/>
                    <a:pt x="11" y="535"/>
                    <a:pt x="0" y="567"/>
                  </a:cubicBezTo>
                  <a:lnTo>
                    <a:pt x="534" y="33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3">
              <a:extLst>
                <a:ext uri="{FF2B5EF4-FFF2-40B4-BE49-F238E27FC236}">
                  <a16:creationId xmlns:a16="http://schemas.microsoft.com/office/drawing/2014/main" id="{EC8ABE41-1983-8E55-E8BD-3D19AF943D06}"/>
                </a:ext>
              </a:extLst>
            </p:cNvPr>
            <p:cNvSpPr/>
            <p:nvPr/>
          </p:nvSpPr>
          <p:spPr>
            <a:xfrm>
              <a:off x="7449974" y="5459986"/>
              <a:ext cx="196098" cy="196108"/>
            </a:xfrm>
            <a:custGeom>
              <a:avLst/>
              <a:gdLst/>
              <a:ahLst/>
              <a:cxnLst/>
              <a:rect l="l" t="t" r="r" b="b"/>
              <a:pathLst>
                <a:path w="988" h="988" extrusionOk="0">
                  <a:moveTo>
                    <a:pt x="951" y="0"/>
                  </a:moveTo>
                  <a:lnTo>
                    <a:pt x="1" y="951"/>
                  </a:lnTo>
                  <a:lnTo>
                    <a:pt x="38" y="987"/>
                  </a:lnTo>
                  <a:lnTo>
                    <a:pt x="110" y="916"/>
                  </a:lnTo>
                  <a:lnTo>
                    <a:pt x="915" y="110"/>
                  </a:lnTo>
                  <a:lnTo>
                    <a:pt x="988" y="37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3">
              <a:extLst>
                <a:ext uri="{FF2B5EF4-FFF2-40B4-BE49-F238E27FC236}">
                  <a16:creationId xmlns:a16="http://schemas.microsoft.com/office/drawing/2014/main" id="{034702E0-5D3E-8D66-DEBF-F2D2E1529466}"/>
                </a:ext>
              </a:extLst>
            </p:cNvPr>
            <p:cNvSpPr/>
            <p:nvPr/>
          </p:nvSpPr>
          <p:spPr>
            <a:xfrm>
              <a:off x="7449379" y="5347839"/>
              <a:ext cx="83957" cy="90313"/>
            </a:xfrm>
            <a:custGeom>
              <a:avLst/>
              <a:gdLst/>
              <a:ahLst/>
              <a:cxnLst/>
              <a:rect l="l" t="t" r="r" b="b"/>
              <a:pathLst>
                <a:path w="423" h="455" extrusionOk="0">
                  <a:moveTo>
                    <a:pt x="390" y="0"/>
                  </a:moveTo>
                  <a:lnTo>
                    <a:pt x="20" y="370"/>
                  </a:lnTo>
                  <a:cubicBezTo>
                    <a:pt x="14" y="400"/>
                    <a:pt x="7" y="427"/>
                    <a:pt x="1" y="455"/>
                  </a:cubicBezTo>
                  <a:lnTo>
                    <a:pt x="423" y="3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3">
              <a:extLst>
                <a:ext uri="{FF2B5EF4-FFF2-40B4-BE49-F238E27FC236}">
                  <a16:creationId xmlns:a16="http://schemas.microsoft.com/office/drawing/2014/main" id="{D4674E4A-18DF-71B2-938D-34988F9D3540}"/>
                </a:ext>
              </a:extLst>
            </p:cNvPr>
            <p:cNvSpPr/>
            <p:nvPr/>
          </p:nvSpPr>
          <p:spPr>
            <a:xfrm>
              <a:off x="7457913" y="5322829"/>
              <a:ext cx="50215" cy="56768"/>
            </a:xfrm>
            <a:custGeom>
              <a:avLst/>
              <a:gdLst/>
              <a:ahLst/>
              <a:cxnLst/>
              <a:rect l="l" t="t" r="r" b="b"/>
              <a:pathLst>
                <a:path w="253" h="286" extrusionOk="0">
                  <a:moveTo>
                    <a:pt x="220" y="1"/>
                  </a:moveTo>
                  <a:lnTo>
                    <a:pt x="5" y="216"/>
                  </a:lnTo>
                  <a:cubicBezTo>
                    <a:pt x="4" y="239"/>
                    <a:pt x="4" y="262"/>
                    <a:pt x="1" y="285"/>
                  </a:cubicBezTo>
                  <a:lnTo>
                    <a:pt x="253" y="33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3">
              <a:extLst>
                <a:ext uri="{FF2B5EF4-FFF2-40B4-BE49-F238E27FC236}">
                  <a16:creationId xmlns:a16="http://schemas.microsoft.com/office/drawing/2014/main" id="{9151E754-CAEB-7B47-1960-FFDCD9ED69AB}"/>
                </a:ext>
              </a:extLst>
            </p:cNvPr>
            <p:cNvSpPr/>
            <p:nvPr/>
          </p:nvSpPr>
          <p:spPr>
            <a:xfrm>
              <a:off x="7424767" y="5434976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0" y="1"/>
                  </a:moveTo>
                  <a:lnTo>
                    <a:pt x="0" y="951"/>
                  </a:lnTo>
                  <a:lnTo>
                    <a:pt x="32" y="984"/>
                  </a:lnTo>
                  <a:lnTo>
                    <a:pt x="983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3">
              <a:extLst>
                <a:ext uri="{FF2B5EF4-FFF2-40B4-BE49-F238E27FC236}">
                  <a16:creationId xmlns:a16="http://schemas.microsoft.com/office/drawing/2014/main" id="{8F87AB5C-D1FD-3830-1F61-BBCD589EB486}"/>
                </a:ext>
              </a:extLst>
            </p:cNvPr>
            <p:cNvSpPr/>
            <p:nvPr/>
          </p:nvSpPr>
          <p:spPr>
            <a:xfrm>
              <a:off x="7412263" y="5422471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3">
              <a:extLst>
                <a:ext uri="{FF2B5EF4-FFF2-40B4-BE49-F238E27FC236}">
                  <a16:creationId xmlns:a16="http://schemas.microsoft.com/office/drawing/2014/main" id="{82E084ED-BAB0-472C-2155-760A750AA989}"/>
                </a:ext>
              </a:extLst>
            </p:cNvPr>
            <p:cNvSpPr/>
            <p:nvPr/>
          </p:nvSpPr>
          <p:spPr>
            <a:xfrm>
              <a:off x="7454936" y="5286506"/>
              <a:ext cx="15878" cy="20047"/>
            </a:xfrm>
            <a:custGeom>
              <a:avLst/>
              <a:gdLst/>
              <a:ahLst/>
              <a:cxnLst/>
              <a:rect l="l" t="t" r="r" b="b"/>
              <a:pathLst>
                <a:path w="80" h="101" extrusionOk="0">
                  <a:moveTo>
                    <a:pt x="52" y="0"/>
                  </a:moveTo>
                  <a:lnTo>
                    <a:pt x="0" y="52"/>
                  </a:lnTo>
                  <a:cubicBezTo>
                    <a:pt x="3" y="68"/>
                    <a:pt x="5" y="84"/>
                    <a:pt x="8" y="100"/>
                  </a:cubicBezTo>
                  <a:lnTo>
                    <a:pt x="79" y="2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3">
              <a:extLst>
                <a:ext uri="{FF2B5EF4-FFF2-40B4-BE49-F238E27FC236}">
                  <a16:creationId xmlns:a16="http://schemas.microsoft.com/office/drawing/2014/main" id="{DD1207AD-1A35-4771-0F3E-CCAE46B3892C}"/>
                </a:ext>
              </a:extLst>
            </p:cNvPr>
            <p:cNvSpPr/>
            <p:nvPr/>
          </p:nvSpPr>
          <p:spPr>
            <a:xfrm>
              <a:off x="7387254" y="5397858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3">
              <a:extLst>
                <a:ext uri="{FF2B5EF4-FFF2-40B4-BE49-F238E27FC236}">
                  <a16:creationId xmlns:a16="http://schemas.microsoft.com/office/drawing/2014/main" id="{C9998C54-4444-3583-D98F-5F9A859CFEA4}"/>
                </a:ext>
              </a:extLst>
            </p:cNvPr>
            <p:cNvSpPr/>
            <p:nvPr/>
          </p:nvSpPr>
          <p:spPr>
            <a:xfrm>
              <a:off x="7422981" y="5372849"/>
              <a:ext cx="135363" cy="141722"/>
            </a:xfrm>
            <a:custGeom>
              <a:avLst/>
              <a:gdLst/>
              <a:ahLst/>
              <a:cxnLst/>
              <a:rect l="l" t="t" r="r" b="b"/>
              <a:pathLst>
                <a:path w="682" h="714" extrusionOk="0">
                  <a:moveTo>
                    <a:pt x="648" y="1"/>
                  </a:moveTo>
                  <a:lnTo>
                    <a:pt x="54" y="595"/>
                  </a:lnTo>
                  <a:cubicBezTo>
                    <a:pt x="38" y="634"/>
                    <a:pt x="19" y="675"/>
                    <a:pt x="1" y="714"/>
                  </a:cubicBezTo>
                  <a:lnTo>
                    <a:pt x="681" y="33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3">
              <a:extLst>
                <a:ext uri="{FF2B5EF4-FFF2-40B4-BE49-F238E27FC236}">
                  <a16:creationId xmlns:a16="http://schemas.microsoft.com/office/drawing/2014/main" id="{C27CC8C5-6661-ABC9-08E5-EB3672280900}"/>
                </a:ext>
              </a:extLst>
            </p:cNvPr>
            <p:cNvSpPr/>
            <p:nvPr/>
          </p:nvSpPr>
          <p:spPr>
            <a:xfrm>
              <a:off x="7457715" y="5298018"/>
              <a:ext cx="25604" cy="31560"/>
            </a:xfrm>
            <a:custGeom>
              <a:avLst/>
              <a:gdLst/>
              <a:ahLst/>
              <a:cxnLst/>
              <a:rect l="l" t="t" r="r" b="b"/>
              <a:pathLst>
                <a:path w="129" h="159" extrusionOk="0">
                  <a:moveTo>
                    <a:pt x="96" y="0"/>
                  </a:moveTo>
                  <a:lnTo>
                    <a:pt x="1" y="95"/>
                  </a:lnTo>
                  <a:cubicBezTo>
                    <a:pt x="2" y="116"/>
                    <a:pt x="2" y="137"/>
                    <a:pt x="4" y="158"/>
                  </a:cubicBezTo>
                  <a:lnTo>
                    <a:pt x="129" y="3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3">
              <a:extLst>
                <a:ext uri="{FF2B5EF4-FFF2-40B4-BE49-F238E27FC236}">
                  <a16:creationId xmlns:a16="http://schemas.microsoft.com/office/drawing/2014/main" id="{F9BBB06D-CD04-DA55-412A-B49B6ACE4F57}"/>
                </a:ext>
              </a:extLst>
            </p:cNvPr>
            <p:cNvSpPr/>
            <p:nvPr/>
          </p:nvSpPr>
          <p:spPr>
            <a:xfrm>
              <a:off x="7386857" y="5385155"/>
              <a:ext cx="183792" cy="190352"/>
            </a:xfrm>
            <a:custGeom>
              <a:avLst/>
              <a:gdLst/>
              <a:ahLst/>
              <a:cxnLst/>
              <a:rect l="l" t="t" r="r" b="b"/>
              <a:pathLst>
                <a:path w="926" h="959" extrusionOk="0">
                  <a:moveTo>
                    <a:pt x="894" y="1"/>
                  </a:moveTo>
                  <a:lnTo>
                    <a:pt x="121" y="773"/>
                  </a:lnTo>
                  <a:cubicBezTo>
                    <a:pt x="85" y="836"/>
                    <a:pt x="45" y="898"/>
                    <a:pt x="0" y="958"/>
                  </a:cubicBezTo>
                  <a:lnTo>
                    <a:pt x="925" y="35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3">
              <a:extLst>
                <a:ext uri="{FF2B5EF4-FFF2-40B4-BE49-F238E27FC236}">
                  <a16:creationId xmlns:a16="http://schemas.microsoft.com/office/drawing/2014/main" id="{65091202-3EC4-46A7-A6E6-9FBA1064B203}"/>
                </a:ext>
              </a:extLst>
            </p:cNvPr>
            <p:cNvSpPr/>
            <p:nvPr/>
          </p:nvSpPr>
          <p:spPr>
            <a:xfrm>
              <a:off x="7459104" y="5310523"/>
              <a:ext cx="36719" cy="42874"/>
            </a:xfrm>
            <a:custGeom>
              <a:avLst/>
              <a:gdLst/>
              <a:ahLst/>
              <a:cxnLst/>
              <a:rect l="l" t="t" r="r" b="b"/>
              <a:pathLst>
                <a:path w="185" h="216" extrusionOk="0">
                  <a:moveTo>
                    <a:pt x="152" y="0"/>
                  </a:moveTo>
                  <a:lnTo>
                    <a:pt x="0" y="152"/>
                  </a:lnTo>
                  <a:cubicBezTo>
                    <a:pt x="0" y="173"/>
                    <a:pt x="3" y="194"/>
                    <a:pt x="3" y="216"/>
                  </a:cubicBezTo>
                  <a:lnTo>
                    <a:pt x="185" y="3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3">
              <a:extLst>
                <a:ext uri="{FF2B5EF4-FFF2-40B4-BE49-F238E27FC236}">
                  <a16:creationId xmlns:a16="http://schemas.microsoft.com/office/drawing/2014/main" id="{E3772EB8-CB46-3AA9-BBFB-3DB960086CFC}"/>
                </a:ext>
              </a:extLst>
            </p:cNvPr>
            <p:cNvSpPr/>
            <p:nvPr/>
          </p:nvSpPr>
          <p:spPr>
            <a:xfrm>
              <a:off x="7437271" y="5447679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3">
              <a:extLst>
                <a:ext uri="{FF2B5EF4-FFF2-40B4-BE49-F238E27FC236}">
                  <a16:creationId xmlns:a16="http://schemas.microsoft.com/office/drawing/2014/main" id="{7C22956B-41F7-B763-762D-9E899A26754D}"/>
                </a:ext>
              </a:extLst>
            </p:cNvPr>
            <p:cNvSpPr/>
            <p:nvPr/>
          </p:nvSpPr>
          <p:spPr>
            <a:xfrm>
              <a:off x="7277693" y="5434778"/>
              <a:ext cx="51208" cy="56768"/>
            </a:xfrm>
            <a:custGeom>
              <a:avLst/>
              <a:gdLst/>
              <a:ahLst/>
              <a:cxnLst/>
              <a:rect l="l" t="t" r="r" b="b"/>
              <a:pathLst>
                <a:path w="258" h="286" extrusionOk="0">
                  <a:moveTo>
                    <a:pt x="257" y="1"/>
                  </a:moveTo>
                  <a:lnTo>
                    <a:pt x="23" y="234"/>
                  </a:lnTo>
                  <a:lnTo>
                    <a:pt x="1" y="255"/>
                  </a:lnTo>
                  <a:lnTo>
                    <a:pt x="32" y="286"/>
                  </a:lnTo>
                  <a:lnTo>
                    <a:pt x="54" y="263"/>
                  </a:lnTo>
                  <a:lnTo>
                    <a:pt x="221" y="96"/>
                  </a:lnTo>
                  <a:cubicBezTo>
                    <a:pt x="234" y="64"/>
                    <a:pt x="247" y="32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3">
              <a:extLst>
                <a:ext uri="{FF2B5EF4-FFF2-40B4-BE49-F238E27FC236}">
                  <a16:creationId xmlns:a16="http://schemas.microsoft.com/office/drawing/2014/main" id="{7C9ACD16-3078-ECE8-1310-2EE9C42629DA}"/>
                </a:ext>
              </a:extLst>
            </p:cNvPr>
            <p:cNvSpPr/>
            <p:nvPr/>
          </p:nvSpPr>
          <p:spPr>
            <a:xfrm>
              <a:off x="7456524" y="5287498"/>
              <a:ext cx="25207" cy="2957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95" y="0"/>
                  </a:moveTo>
                  <a:lnTo>
                    <a:pt x="73" y="24"/>
                  </a:lnTo>
                  <a:lnTo>
                    <a:pt x="1" y="95"/>
                  </a:lnTo>
                  <a:cubicBezTo>
                    <a:pt x="3" y="113"/>
                    <a:pt x="6" y="131"/>
                    <a:pt x="7" y="148"/>
                  </a:cubicBezTo>
                  <a:lnTo>
                    <a:pt x="102" y="53"/>
                  </a:lnTo>
                  <a:lnTo>
                    <a:pt x="126" y="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3">
              <a:extLst>
                <a:ext uri="{FF2B5EF4-FFF2-40B4-BE49-F238E27FC236}">
                  <a16:creationId xmlns:a16="http://schemas.microsoft.com/office/drawing/2014/main" id="{C9FE69C4-39D4-2E09-1AC4-7237E6492660}"/>
                </a:ext>
              </a:extLst>
            </p:cNvPr>
            <p:cNvSpPr/>
            <p:nvPr/>
          </p:nvSpPr>
          <p:spPr>
            <a:xfrm>
              <a:off x="7290197" y="5478842"/>
              <a:ext cx="19253" cy="23422"/>
            </a:xfrm>
            <a:custGeom>
              <a:avLst/>
              <a:gdLst/>
              <a:ahLst/>
              <a:cxnLst/>
              <a:rect l="l" t="t" r="r" b="b"/>
              <a:pathLst>
                <a:path w="97" h="118" extrusionOk="0">
                  <a:moveTo>
                    <a:pt x="96" y="0"/>
                  </a:moveTo>
                  <a:lnTo>
                    <a:pt x="23" y="73"/>
                  </a:lnTo>
                  <a:lnTo>
                    <a:pt x="0" y="95"/>
                  </a:lnTo>
                  <a:lnTo>
                    <a:pt x="22" y="117"/>
                  </a:lnTo>
                  <a:cubicBezTo>
                    <a:pt x="49" y="79"/>
                    <a:pt x="74" y="4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3">
              <a:extLst>
                <a:ext uri="{FF2B5EF4-FFF2-40B4-BE49-F238E27FC236}">
                  <a16:creationId xmlns:a16="http://schemas.microsoft.com/office/drawing/2014/main" id="{A75D20F6-546D-297F-8947-9AB91E99BB70}"/>
                </a:ext>
              </a:extLst>
            </p:cNvPr>
            <p:cNvSpPr/>
            <p:nvPr/>
          </p:nvSpPr>
          <p:spPr>
            <a:xfrm>
              <a:off x="7458509" y="5299805"/>
              <a:ext cx="35329" cy="40889"/>
            </a:xfrm>
            <a:custGeom>
              <a:avLst/>
              <a:gdLst/>
              <a:ahLst/>
              <a:cxnLst/>
              <a:rect l="l" t="t" r="r" b="b"/>
              <a:pathLst>
                <a:path w="178" h="206" extrusionOk="0">
                  <a:moveTo>
                    <a:pt x="148" y="1"/>
                  </a:moveTo>
                  <a:lnTo>
                    <a:pt x="125" y="23"/>
                  </a:lnTo>
                  <a:lnTo>
                    <a:pt x="0" y="148"/>
                  </a:lnTo>
                  <a:cubicBezTo>
                    <a:pt x="1" y="167"/>
                    <a:pt x="2" y="186"/>
                    <a:pt x="2" y="205"/>
                  </a:cubicBezTo>
                  <a:lnTo>
                    <a:pt x="154" y="53"/>
                  </a:lnTo>
                  <a:lnTo>
                    <a:pt x="177" y="3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3">
              <a:extLst>
                <a:ext uri="{FF2B5EF4-FFF2-40B4-BE49-F238E27FC236}">
                  <a16:creationId xmlns:a16="http://schemas.microsoft.com/office/drawing/2014/main" id="{F6D4E9E8-C140-E376-2084-9C9CB78CE1D3}"/>
                </a:ext>
              </a:extLst>
            </p:cNvPr>
            <p:cNvSpPr/>
            <p:nvPr/>
          </p:nvSpPr>
          <p:spPr>
            <a:xfrm>
              <a:off x="7459303" y="5312508"/>
              <a:ext cx="47040" cy="53195"/>
            </a:xfrm>
            <a:custGeom>
              <a:avLst/>
              <a:gdLst/>
              <a:ahLst/>
              <a:cxnLst/>
              <a:rect l="l" t="t" r="r" b="b"/>
              <a:pathLst>
                <a:path w="237" h="268" extrusionOk="0">
                  <a:moveTo>
                    <a:pt x="208" y="1"/>
                  </a:moveTo>
                  <a:lnTo>
                    <a:pt x="185" y="24"/>
                  </a:lnTo>
                  <a:lnTo>
                    <a:pt x="3" y="206"/>
                  </a:lnTo>
                  <a:cubicBezTo>
                    <a:pt x="3" y="227"/>
                    <a:pt x="0" y="247"/>
                    <a:pt x="0" y="268"/>
                  </a:cubicBezTo>
                  <a:lnTo>
                    <a:pt x="215" y="53"/>
                  </a:lnTo>
                  <a:lnTo>
                    <a:pt x="237" y="30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3">
              <a:extLst>
                <a:ext uri="{FF2B5EF4-FFF2-40B4-BE49-F238E27FC236}">
                  <a16:creationId xmlns:a16="http://schemas.microsoft.com/office/drawing/2014/main" id="{12EBE1DA-167D-2049-9FD2-BEA8141D127A}"/>
                </a:ext>
              </a:extLst>
            </p:cNvPr>
            <p:cNvSpPr/>
            <p:nvPr/>
          </p:nvSpPr>
          <p:spPr>
            <a:xfrm>
              <a:off x="7456921" y="5325013"/>
              <a:ext cx="61727" cy="67288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280" y="0"/>
                  </a:moveTo>
                  <a:lnTo>
                    <a:pt x="258" y="22"/>
                  </a:lnTo>
                  <a:lnTo>
                    <a:pt x="6" y="274"/>
                  </a:lnTo>
                  <a:cubicBezTo>
                    <a:pt x="5" y="295"/>
                    <a:pt x="4" y="317"/>
                    <a:pt x="1" y="339"/>
                  </a:cubicBezTo>
                  <a:lnTo>
                    <a:pt x="288" y="53"/>
                  </a:lnTo>
                  <a:lnTo>
                    <a:pt x="311" y="3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3">
              <a:extLst>
                <a:ext uri="{FF2B5EF4-FFF2-40B4-BE49-F238E27FC236}">
                  <a16:creationId xmlns:a16="http://schemas.microsoft.com/office/drawing/2014/main" id="{4D5AFB4F-EAFA-F711-C02D-72EE167ECF63}"/>
                </a:ext>
              </a:extLst>
            </p:cNvPr>
            <p:cNvSpPr/>
            <p:nvPr/>
          </p:nvSpPr>
          <p:spPr>
            <a:xfrm>
              <a:off x="7453150" y="5337518"/>
              <a:ext cx="78003" cy="84160"/>
            </a:xfrm>
            <a:custGeom>
              <a:avLst/>
              <a:gdLst/>
              <a:ahLst/>
              <a:cxnLst/>
              <a:rect l="l" t="t" r="r" b="b"/>
              <a:pathLst>
                <a:path w="393" h="424" extrusionOk="0">
                  <a:moveTo>
                    <a:pt x="365" y="0"/>
                  </a:moveTo>
                  <a:lnTo>
                    <a:pt x="341" y="23"/>
                  </a:lnTo>
                  <a:lnTo>
                    <a:pt x="10" y="354"/>
                  </a:lnTo>
                  <a:cubicBezTo>
                    <a:pt x="7" y="378"/>
                    <a:pt x="5" y="400"/>
                    <a:pt x="1" y="423"/>
                  </a:cubicBezTo>
                  <a:lnTo>
                    <a:pt x="371" y="53"/>
                  </a:lnTo>
                  <a:lnTo>
                    <a:pt x="393" y="3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3">
              <a:extLst>
                <a:ext uri="{FF2B5EF4-FFF2-40B4-BE49-F238E27FC236}">
                  <a16:creationId xmlns:a16="http://schemas.microsoft.com/office/drawing/2014/main" id="{8BF6D9C4-1100-58CF-743A-CD9F50C7959C}"/>
                </a:ext>
              </a:extLst>
            </p:cNvPr>
            <p:cNvSpPr/>
            <p:nvPr/>
          </p:nvSpPr>
          <p:spPr>
            <a:xfrm>
              <a:off x="7445409" y="5349824"/>
              <a:ext cx="98446" cy="104009"/>
            </a:xfrm>
            <a:custGeom>
              <a:avLst/>
              <a:gdLst/>
              <a:ahLst/>
              <a:cxnLst/>
              <a:rect l="l" t="t" r="r" b="b"/>
              <a:pathLst>
                <a:path w="496" h="524" extrusionOk="0">
                  <a:moveTo>
                    <a:pt x="465" y="1"/>
                  </a:moveTo>
                  <a:lnTo>
                    <a:pt x="443" y="23"/>
                  </a:lnTo>
                  <a:lnTo>
                    <a:pt x="21" y="445"/>
                  </a:lnTo>
                  <a:cubicBezTo>
                    <a:pt x="14" y="471"/>
                    <a:pt x="9" y="497"/>
                    <a:pt x="1" y="524"/>
                  </a:cubicBezTo>
                  <a:lnTo>
                    <a:pt x="472" y="53"/>
                  </a:lnTo>
                  <a:lnTo>
                    <a:pt x="495" y="31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3">
              <a:extLst>
                <a:ext uri="{FF2B5EF4-FFF2-40B4-BE49-F238E27FC236}">
                  <a16:creationId xmlns:a16="http://schemas.microsoft.com/office/drawing/2014/main" id="{ABE94AAF-6C5E-C982-A37C-09823E67368C}"/>
                </a:ext>
              </a:extLst>
            </p:cNvPr>
            <p:cNvSpPr/>
            <p:nvPr/>
          </p:nvSpPr>
          <p:spPr>
            <a:xfrm>
              <a:off x="7433500" y="5362329"/>
              <a:ext cx="122661" cy="128820"/>
            </a:xfrm>
            <a:custGeom>
              <a:avLst/>
              <a:gdLst/>
              <a:ahLst/>
              <a:cxnLst/>
              <a:rect l="l" t="t" r="r" b="b"/>
              <a:pathLst>
                <a:path w="618" h="649" extrusionOk="0">
                  <a:moveTo>
                    <a:pt x="588" y="1"/>
                  </a:moveTo>
                  <a:lnTo>
                    <a:pt x="566" y="23"/>
                  </a:lnTo>
                  <a:lnTo>
                    <a:pt x="32" y="557"/>
                  </a:lnTo>
                  <a:cubicBezTo>
                    <a:pt x="22" y="587"/>
                    <a:pt x="12" y="618"/>
                    <a:pt x="1" y="648"/>
                  </a:cubicBezTo>
                  <a:lnTo>
                    <a:pt x="595" y="54"/>
                  </a:lnTo>
                  <a:lnTo>
                    <a:pt x="618" y="2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3">
              <a:extLst>
                <a:ext uri="{FF2B5EF4-FFF2-40B4-BE49-F238E27FC236}">
                  <a16:creationId xmlns:a16="http://schemas.microsoft.com/office/drawing/2014/main" id="{63887515-F5BF-0758-AF07-DED90C8EAC57}"/>
                </a:ext>
              </a:extLst>
            </p:cNvPr>
            <p:cNvSpPr/>
            <p:nvPr/>
          </p:nvSpPr>
          <p:spPr>
            <a:xfrm>
              <a:off x="7410675" y="5374834"/>
              <a:ext cx="157990" cy="163556"/>
            </a:xfrm>
            <a:custGeom>
              <a:avLst/>
              <a:gdLst/>
              <a:ahLst/>
              <a:cxnLst/>
              <a:rect l="l" t="t" r="r" b="b"/>
              <a:pathLst>
                <a:path w="796" h="824" extrusionOk="0">
                  <a:moveTo>
                    <a:pt x="765" y="0"/>
                  </a:moveTo>
                  <a:lnTo>
                    <a:pt x="743" y="22"/>
                  </a:lnTo>
                  <a:lnTo>
                    <a:pt x="63" y="702"/>
                  </a:lnTo>
                  <a:cubicBezTo>
                    <a:pt x="43" y="744"/>
                    <a:pt x="23" y="784"/>
                    <a:pt x="1" y="824"/>
                  </a:cubicBezTo>
                  <a:lnTo>
                    <a:pt x="773" y="51"/>
                  </a:lnTo>
                  <a:lnTo>
                    <a:pt x="796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3">
              <a:extLst>
                <a:ext uri="{FF2B5EF4-FFF2-40B4-BE49-F238E27FC236}">
                  <a16:creationId xmlns:a16="http://schemas.microsoft.com/office/drawing/2014/main" id="{E4C70355-A00E-A606-2522-05AEB3BAD873}"/>
                </a:ext>
              </a:extLst>
            </p:cNvPr>
            <p:cNvSpPr/>
            <p:nvPr/>
          </p:nvSpPr>
          <p:spPr>
            <a:xfrm>
              <a:off x="7379116" y="5387537"/>
              <a:ext cx="201854" cy="203452"/>
            </a:xfrm>
            <a:custGeom>
              <a:avLst/>
              <a:gdLst/>
              <a:ahLst/>
              <a:cxnLst/>
              <a:rect l="l" t="t" r="r" b="b"/>
              <a:pathLst>
                <a:path w="1017" h="1025" extrusionOk="0">
                  <a:moveTo>
                    <a:pt x="987" y="0"/>
                  </a:moveTo>
                  <a:lnTo>
                    <a:pt x="965" y="23"/>
                  </a:lnTo>
                  <a:lnTo>
                    <a:pt x="42" y="946"/>
                  </a:lnTo>
                  <a:cubicBezTo>
                    <a:pt x="28" y="965"/>
                    <a:pt x="15" y="983"/>
                    <a:pt x="0" y="1002"/>
                  </a:cubicBezTo>
                  <a:lnTo>
                    <a:pt x="23" y="1024"/>
                  </a:lnTo>
                  <a:lnTo>
                    <a:pt x="44" y="1002"/>
                  </a:lnTo>
                  <a:lnTo>
                    <a:pt x="994" y="52"/>
                  </a:lnTo>
                  <a:lnTo>
                    <a:pt x="1017" y="29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3">
              <a:extLst>
                <a:ext uri="{FF2B5EF4-FFF2-40B4-BE49-F238E27FC236}">
                  <a16:creationId xmlns:a16="http://schemas.microsoft.com/office/drawing/2014/main" id="{6D7C6B8A-CF61-E655-B01A-3EC5944CBC47}"/>
                </a:ext>
              </a:extLst>
            </p:cNvPr>
            <p:cNvSpPr/>
            <p:nvPr/>
          </p:nvSpPr>
          <p:spPr>
            <a:xfrm>
              <a:off x="7389834" y="539984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1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29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3">
              <a:extLst>
                <a:ext uri="{FF2B5EF4-FFF2-40B4-BE49-F238E27FC236}">
                  <a16:creationId xmlns:a16="http://schemas.microsoft.com/office/drawing/2014/main" id="{F600B0B4-6576-5455-D34A-8992CB43C70A}"/>
                </a:ext>
              </a:extLst>
            </p:cNvPr>
            <p:cNvSpPr/>
            <p:nvPr/>
          </p:nvSpPr>
          <p:spPr>
            <a:xfrm>
              <a:off x="7402339" y="5411951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6" y="1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0" y="997"/>
                  </a:lnTo>
                  <a:lnTo>
                    <a:pt x="30" y="1027"/>
                  </a:lnTo>
                  <a:lnTo>
                    <a:pt x="52" y="1005"/>
                  </a:lnTo>
                  <a:lnTo>
                    <a:pt x="1002" y="54"/>
                  </a:lnTo>
                  <a:lnTo>
                    <a:pt x="1027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3">
              <a:extLst>
                <a:ext uri="{FF2B5EF4-FFF2-40B4-BE49-F238E27FC236}">
                  <a16:creationId xmlns:a16="http://schemas.microsoft.com/office/drawing/2014/main" id="{B2887C1E-698B-E5DA-397F-471DEF13EF09}"/>
                </a:ext>
              </a:extLst>
            </p:cNvPr>
            <p:cNvSpPr/>
            <p:nvPr/>
          </p:nvSpPr>
          <p:spPr>
            <a:xfrm>
              <a:off x="7414644" y="5424655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3">
              <a:extLst>
                <a:ext uri="{FF2B5EF4-FFF2-40B4-BE49-F238E27FC236}">
                  <a16:creationId xmlns:a16="http://schemas.microsoft.com/office/drawing/2014/main" id="{AAF779BE-D5E4-DFEC-ECEA-A2F3C0F45A63}"/>
                </a:ext>
              </a:extLst>
            </p:cNvPr>
            <p:cNvSpPr/>
            <p:nvPr/>
          </p:nvSpPr>
          <p:spPr>
            <a:xfrm>
              <a:off x="7427149" y="5437159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6"/>
                  </a:lnTo>
                  <a:lnTo>
                    <a:pt x="54" y="1002"/>
                  </a:lnTo>
                  <a:lnTo>
                    <a:pt x="1004" y="52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3">
              <a:extLst>
                <a:ext uri="{FF2B5EF4-FFF2-40B4-BE49-F238E27FC236}">
                  <a16:creationId xmlns:a16="http://schemas.microsoft.com/office/drawing/2014/main" id="{1279AB31-AD55-A772-7163-AFC4D5B542CB}"/>
                </a:ext>
              </a:extLst>
            </p:cNvPr>
            <p:cNvSpPr/>
            <p:nvPr/>
          </p:nvSpPr>
          <p:spPr>
            <a:xfrm>
              <a:off x="7439851" y="5449466"/>
              <a:ext cx="203442" cy="203849"/>
            </a:xfrm>
            <a:custGeom>
              <a:avLst/>
              <a:gdLst/>
              <a:ahLst/>
              <a:cxnLst/>
              <a:rect l="l" t="t" r="r" b="b"/>
              <a:pathLst>
                <a:path w="1025" h="1027" extrusionOk="0">
                  <a:moveTo>
                    <a:pt x="996" y="1"/>
                  </a:moveTo>
                  <a:lnTo>
                    <a:pt x="973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9" y="1027"/>
                  </a:lnTo>
                  <a:lnTo>
                    <a:pt x="52" y="1004"/>
                  </a:lnTo>
                  <a:lnTo>
                    <a:pt x="1002" y="53"/>
                  </a:lnTo>
                  <a:lnTo>
                    <a:pt x="1024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3">
              <a:extLst>
                <a:ext uri="{FF2B5EF4-FFF2-40B4-BE49-F238E27FC236}">
                  <a16:creationId xmlns:a16="http://schemas.microsoft.com/office/drawing/2014/main" id="{A1B90E3C-5711-BABE-871A-4A1946A31267}"/>
                </a:ext>
              </a:extLst>
            </p:cNvPr>
            <p:cNvSpPr/>
            <p:nvPr/>
          </p:nvSpPr>
          <p:spPr>
            <a:xfrm>
              <a:off x="8449522" y="6287291"/>
              <a:ext cx="25008" cy="2501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34" y="0"/>
                  </a:moveTo>
                  <a:lnTo>
                    <a:pt x="0" y="33"/>
                  </a:lnTo>
                  <a:lnTo>
                    <a:pt x="92" y="126"/>
                  </a:lnTo>
                  <a:lnTo>
                    <a:pt x="126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3">
              <a:extLst>
                <a:ext uri="{FF2B5EF4-FFF2-40B4-BE49-F238E27FC236}">
                  <a16:creationId xmlns:a16="http://schemas.microsoft.com/office/drawing/2014/main" id="{963AAD7E-181B-79AD-3539-E6B0668EE470}"/>
                </a:ext>
              </a:extLst>
            </p:cNvPr>
            <p:cNvSpPr/>
            <p:nvPr/>
          </p:nvSpPr>
          <p:spPr>
            <a:xfrm>
              <a:off x="8438407" y="6296223"/>
              <a:ext cx="25405" cy="25010"/>
            </a:xfrm>
            <a:custGeom>
              <a:avLst/>
              <a:gdLst/>
              <a:ahLst/>
              <a:cxnLst/>
              <a:rect l="l" t="t" r="r" b="b"/>
              <a:pathLst>
                <a:path w="128" h="126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6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3">
              <a:extLst>
                <a:ext uri="{FF2B5EF4-FFF2-40B4-BE49-F238E27FC236}">
                  <a16:creationId xmlns:a16="http://schemas.microsoft.com/office/drawing/2014/main" id="{769129BE-CC84-0068-C6BE-A6DA6763E8E1}"/>
                </a:ext>
              </a:extLst>
            </p:cNvPr>
            <p:cNvSpPr/>
            <p:nvPr/>
          </p:nvSpPr>
          <p:spPr>
            <a:xfrm>
              <a:off x="8427292" y="6307140"/>
              <a:ext cx="25405" cy="25208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7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3">
              <a:extLst>
                <a:ext uri="{FF2B5EF4-FFF2-40B4-BE49-F238E27FC236}">
                  <a16:creationId xmlns:a16="http://schemas.microsoft.com/office/drawing/2014/main" id="{016343FA-A4B0-0816-BC1C-386E5A21BE40}"/>
                </a:ext>
              </a:extLst>
            </p:cNvPr>
            <p:cNvSpPr/>
            <p:nvPr/>
          </p:nvSpPr>
          <p:spPr>
            <a:xfrm>
              <a:off x="8230201" y="6240645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3">
              <a:extLst>
                <a:ext uri="{FF2B5EF4-FFF2-40B4-BE49-F238E27FC236}">
                  <a16:creationId xmlns:a16="http://schemas.microsoft.com/office/drawing/2014/main" id="{9B6A7861-464C-4F2D-6795-F20355B9228B}"/>
                </a:ext>
              </a:extLst>
            </p:cNvPr>
            <p:cNvSpPr/>
            <p:nvPr/>
          </p:nvSpPr>
          <p:spPr>
            <a:xfrm>
              <a:off x="8218094" y="6228141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4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3">
              <a:extLst>
                <a:ext uri="{FF2B5EF4-FFF2-40B4-BE49-F238E27FC236}">
                  <a16:creationId xmlns:a16="http://schemas.microsoft.com/office/drawing/2014/main" id="{2E216987-77ED-B7E8-3140-E60104CA1677}"/>
                </a:ext>
              </a:extLst>
            </p:cNvPr>
            <p:cNvSpPr/>
            <p:nvPr/>
          </p:nvSpPr>
          <p:spPr>
            <a:xfrm>
              <a:off x="8205192" y="6215834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3">
              <a:extLst>
                <a:ext uri="{FF2B5EF4-FFF2-40B4-BE49-F238E27FC236}">
                  <a16:creationId xmlns:a16="http://schemas.microsoft.com/office/drawing/2014/main" id="{EBE84E06-854D-B5BC-6140-0D12C42264DB}"/>
                </a:ext>
              </a:extLst>
            </p:cNvPr>
            <p:cNvSpPr/>
            <p:nvPr/>
          </p:nvSpPr>
          <p:spPr>
            <a:xfrm>
              <a:off x="8005918" y="6016551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3"/>
                  </a:lnTo>
                  <a:lnTo>
                    <a:pt x="984" y="3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3">
              <a:extLst>
                <a:ext uri="{FF2B5EF4-FFF2-40B4-BE49-F238E27FC236}">
                  <a16:creationId xmlns:a16="http://schemas.microsoft.com/office/drawing/2014/main" id="{E1546235-65EB-1F83-FCCC-0B753039F9AF}"/>
                </a:ext>
              </a:extLst>
            </p:cNvPr>
            <p:cNvSpPr/>
            <p:nvPr/>
          </p:nvSpPr>
          <p:spPr>
            <a:xfrm>
              <a:off x="8068241" y="607907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4" y="32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3">
              <a:extLst>
                <a:ext uri="{FF2B5EF4-FFF2-40B4-BE49-F238E27FC236}">
                  <a16:creationId xmlns:a16="http://schemas.microsoft.com/office/drawing/2014/main" id="{8114F16A-E8E7-23AD-291E-7F4A6A6BC71C}"/>
                </a:ext>
              </a:extLst>
            </p:cNvPr>
            <p:cNvSpPr/>
            <p:nvPr/>
          </p:nvSpPr>
          <p:spPr>
            <a:xfrm>
              <a:off x="8242705" y="6253150"/>
              <a:ext cx="195701" cy="195711"/>
            </a:xfrm>
            <a:custGeom>
              <a:avLst/>
              <a:gdLst/>
              <a:ahLst/>
              <a:cxnLst/>
              <a:rect l="l" t="t" r="r" b="b"/>
              <a:pathLst>
                <a:path w="986" h="986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3">
              <a:extLst>
                <a:ext uri="{FF2B5EF4-FFF2-40B4-BE49-F238E27FC236}">
                  <a16:creationId xmlns:a16="http://schemas.microsoft.com/office/drawing/2014/main" id="{0497461B-E5B8-600B-BCFF-84F5B24C63E5}"/>
                </a:ext>
              </a:extLst>
            </p:cNvPr>
            <p:cNvSpPr/>
            <p:nvPr/>
          </p:nvSpPr>
          <p:spPr>
            <a:xfrm>
              <a:off x="8105555" y="6116391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3">
              <a:extLst>
                <a:ext uri="{FF2B5EF4-FFF2-40B4-BE49-F238E27FC236}">
                  <a16:creationId xmlns:a16="http://schemas.microsoft.com/office/drawing/2014/main" id="{D664B7BB-C392-59B7-534F-DC4F1C41D7FB}"/>
                </a:ext>
              </a:extLst>
            </p:cNvPr>
            <p:cNvSpPr/>
            <p:nvPr/>
          </p:nvSpPr>
          <p:spPr>
            <a:xfrm>
              <a:off x="8255011" y="6265655"/>
              <a:ext cx="194907" cy="194917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952" y="0"/>
                  </a:moveTo>
                  <a:lnTo>
                    <a:pt x="1" y="952"/>
                  </a:lnTo>
                  <a:lnTo>
                    <a:pt x="31" y="981"/>
                  </a:lnTo>
                  <a:lnTo>
                    <a:pt x="982" y="3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3">
              <a:extLst>
                <a:ext uri="{FF2B5EF4-FFF2-40B4-BE49-F238E27FC236}">
                  <a16:creationId xmlns:a16="http://schemas.microsoft.com/office/drawing/2014/main" id="{E7549989-9070-B7D5-6A18-E291B5D7F231}"/>
                </a:ext>
              </a:extLst>
            </p:cNvPr>
            <p:cNvSpPr/>
            <p:nvPr/>
          </p:nvSpPr>
          <p:spPr>
            <a:xfrm>
              <a:off x="7993612" y="6004046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0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3">
              <a:extLst>
                <a:ext uri="{FF2B5EF4-FFF2-40B4-BE49-F238E27FC236}">
                  <a16:creationId xmlns:a16="http://schemas.microsoft.com/office/drawing/2014/main" id="{7AD27D86-02E7-1751-A09E-79601B4AA980}"/>
                </a:ext>
              </a:extLst>
            </p:cNvPr>
            <p:cNvSpPr/>
            <p:nvPr/>
          </p:nvSpPr>
          <p:spPr>
            <a:xfrm>
              <a:off x="8055935" y="6066372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0"/>
                  </a:moveTo>
                  <a:lnTo>
                    <a:pt x="1" y="952"/>
                  </a:lnTo>
                  <a:lnTo>
                    <a:pt x="35" y="984"/>
                  </a:lnTo>
                  <a:lnTo>
                    <a:pt x="985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3">
              <a:extLst>
                <a:ext uri="{FF2B5EF4-FFF2-40B4-BE49-F238E27FC236}">
                  <a16:creationId xmlns:a16="http://schemas.microsoft.com/office/drawing/2014/main" id="{47EFB8B7-89A8-850F-9FC5-23D1D6E87C37}"/>
                </a:ext>
              </a:extLst>
            </p:cNvPr>
            <p:cNvSpPr/>
            <p:nvPr/>
          </p:nvSpPr>
          <p:spPr>
            <a:xfrm>
              <a:off x="8143068" y="6153310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3">
              <a:extLst>
                <a:ext uri="{FF2B5EF4-FFF2-40B4-BE49-F238E27FC236}">
                  <a16:creationId xmlns:a16="http://schemas.microsoft.com/office/drawing/2014/main" id="{40E41BA3-5913-5E9B-FC24-C3514E153AB5}"/>
                </a:ext>
              </a:extLst>
            </p:cNvPr>
            <p:cNvSpPr/>
            <p:nvPr/>
          </p:nvSpPr>
          <p:spPr>
            <a:xfrm>
              <a:off x="8030927" y="604076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1"/>
                  </a:moveTo>
                  <a:lnTo>
                    <a:pt x="0" y="952"/>
                  </a:lnTo>
                  <a:lnTo>
                    <a:pt x="33" y="985"/>
                  </a:lnTo>
                  <a:lnTo>
                    <a:pt x="984" y="33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3">
              <a:extLst>
                <a:ext uri="{FF2B5EF4-FFF2-40B4-BE49-F238E27FC236}">
                  <a16:creationId xmlns:a16="http://schemas.microsoft.com/office/drawing/2014/main" id="{61FA26E1-F127-AD15-4B8E-6D0ADD7F7DA0}"/>
                </a:ext>
              </a:extLst>
            </p:cNvPr>
            <p:cNvSpPr/>
            <p:nvPr/>
          </p:nvSpPr>
          <p:spPr>
            <a:xfrm>
              <a:off x="8130762" y="614080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4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3">
              <a:extLst>
                <a:ext uri="{FF2B5EF4-FFF2-40B4-BE49-F238E27FC236}">
                  <a16:creationId xmlns:a16="http://schemas.microsoft.com/office/drawing/2014/main" id="{EB0810F4-0A09-07EB-A2AA-0F7891EBF933}"/>
                </a:ext>
              </a:extLst>
            </p:cNvPr>
            <p:cNvSpPr/>
            <p:nvPr/>
          </p:nvSpPr>
          <p:spPr>
            <a:xfrm>
              <a:off x="8118258" y="6128896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5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3">
              <a:extLst>
                <a:ext uri="{FF2B5EF4-FFF2-40B4-BE49-F238E27FC236}">
                  <a16:creationId xmlns:a16="http://schemas.microsoft.com/office/drawing/2014/main" id="{305DEA13-BC10-D83F-6537-EEE0BC52AE3A}"/>
                </a:ext>
              </a:extLst>
            </p:cNvPr>
            <p:cNvSpPr/>
            <p:nvPr/>
          </p:nvSpPr>
          <p:spPr>
            <a:xfrm>
              <a:off x="8080944" y="6091778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3">
              <a:extLst>
                <a:ext uri="{FF2B5EF4-FFF2-40B4-BE49-F238E27FC236}">
                  <a16:creationId xmlns:a16="http://schemas.microsoft.com/office/drawing/2014/main" id="{577BD5BE-ADFF-52BE-7A87-2158510CE0A3}"/>
                </a:ext>
              </a:extLst>
            </p:cNvPr>
            <p:cNvSpPr/>
            <p:nvPr/>
          </p:nvSpPr>
          <p:spPr>
            <a:xfrm>
              <a:off x="8093249" y="6103688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3">
              <a:extLst>
                <a:ext uri="{FF2B5EF4-FFF2-40B4-BE49-F238E27FC236}">
                  <a16:creationId xmlns:a16="http://schemas.microsoft.com/office/drawing/2014/main" id="{00714307-E1E9-4158-D43F-21EF4A3DCC95}"/>
                </a:ext>
              </a:extLst>
            </p:cNvPr>
            <p:cNvSpPr/>
            <p:nvPr/>
          </p:nvSpPr>
          <p:spPr>
            <a:xfrm>
              <a:off x="8155374" y="6165815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3">
              <a:extLst>
                <a:ext uri="{FF2B5EF4-FFF2-40B4-BE49-F238E27FC236}">
                  <a16:creationId xmlns:a16="http://schemas.microsoft.com/office/drawing/2014/main" id="{3543C582-8DF7-352A-D991-164627379F90}"/>
                </a:ext>
              </a:extLst>
            </p:cNvPr>
            <p:cNvSpPr/>
            <p:nvPr/>
          </p:nvSpPr>
          <p:spPr>
            <a:xfrm>
              <a:off x="8192887" y="6203329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3">
              <a:extLst>
                <a:ext uri="{FF2B5EF4-FFF2-40B4-BE49-F238E27FC236}">
                  <a16:creationId xmlns:a16="http://schemas.microsoft.com/office/drawing/2014/main" id="{898C5136-B270-A35F-180E-048CFAC14475}"/>
                </a:ext>
              </a:extLst>
            </p:cNvPr>
            <p:cNvSpPr/>
            <p:nvPr/>
          </p:nvSpPr>
          <p:spPr>
            <a:xfrm>
              <a:off x="8043431" y="6053668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5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3">
              <a:extLst>
                <a:ext uri="{FF2B5EF4-FFF2-40B4-BE49-F238E27FC236}">
                  <a16:creationId xmlns:a16="http://schemas.microsoft.com/office/drawing/2014/main" id="{0198559D-71BE-3753-2D80-E5DA743EB15A}"/>
                </a:ext>
              </a:extLst>
            </p:cNvPr>
            <p:cNvSpPr/>
            <p:nvPr/>
          </p:nvSpPr>
          <p:spPr>
            <a:xfrm>
              <a:off x="8180581" y="619062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3">
              <a:extLst>
                <a:ext uri="{FF2B5EF4-FFF2-40B4-BE49-F238E27FC236}">
                  <a16:creationId xmlns:a16="http://schemas.microsoft.com/office/drawing/2014/main" id="{DE926865-A7AA-9F94-8536-C60A423B0107}"/>
                </a:ext>
              </a:extLst>
            </p:cNvPr>
            <p:cNvSpPr/>
            <p:nvPr/>
          </p:nvSpPr>
          <p:spPr>
            <a:xfrm>
              <a:off x="8168077" y="6178320"/>
              <a:ext cx="195304" cy="195711"/>
            </a:xfrm>
            <a:custGeom>
              <a:avLst/>
              <a:gdLst/>
              <a:ahLst/>
              <a:cxnLst/>
              <a:rect l="l" t="t" r="r" b="b"/>
              <a:pathLst>
                <a:path w="984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3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3">
              <a:extLst>
                <a:ext uri="{FF2B5EF4-FFF2-40B4-BE49-F238E27FC236}">
                  <a16:creationId xmlns:a16="http://schemas.microsoft.com/office/drawing/2014/main" id="{8C0A8943-FAB2-31BE-A766-3491E973DE69}"/>
                </a:ext>
              </a:extLst>
            </p:cNvPr>
            <p:cNvSpPr/>
            <p:nvPr/>
          </p:nvSpPr>
          <p:spPr>
            <a:xfrm>
              <a:off x="8018621" y="6028063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0" y="0"/>
                  </a:moveTo>
                  <a:lnTo>
                    <a:pt x="0" y="951"/>
                  </a:lnTo>
                  <a:lnTo>
                    <a:pt x="34" y="984"/>
                  </a:lnTo>
                  <a:lnTo>
                    <a:pt x="984" y="3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3">
              <a:extLst>
                <a:ext uri="{FF2B5EF4-FFF2-40B4-BE49-F238E27FC236}">
                  <a16:creationId xmlns:a16="http://schemas.microsoft.com/office/drawing/2014/main" id="{9ABFD6AB-DF60-5D01-FAE1-D442771AAB4D}"/>
                </a:ext>
              </a:extLst>
            </p:cNvPr>
            <p:cNvSpPr/>
            <p:nvPr/>
          </p:nvSpPr>
          <p:spPr>
            <a:xfrm>
              <a:off x="8245484" y="6255135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1"/>
                  </a:moveTo>
                  <a:lnTo>
                    <a:pt x="973" y="24"/>
                  </a:lnTo>
                  <a:lnTo>
                    <a:pt x="22" y="975"/>
                  </a:lnTo>
                  <a:lnTo>
                    <a:pt x="0" y="997"/>
                  </a:lnTo>
                  <a:lnTo>
                    <a:pt x="29" y="1026"/>
                  </a:lnTo>
                  <a:lnTo>
                    <a:pt x="51" y="1004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3">
              <a:extLst>
                <a:ext uri="{FF2B5EF4-FFF2-40B4-BE49-F238E27FC236}">
                  <a16:creationId xmlns:a16="http://schemas.microsoft.com/office/drawing/2014/main" id="{811ABBD0-015A-4A8E-C416-283F64FF32C9}"/>
                </a:ext>
              </a:extLst>
            </p:cNvPr>
            <p:cNvSpPr/>
            <p:nvPr/>
          </p:nvSpPr>
          <p:spPr>
            <a:xfrm>
              <a:off x="8232781" y="6242829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8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7"/>
                  </a:lnTo>
                  <a:lnTo>
                    <a:pt x="54" y="1002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3">
              <a:extLst>
                <a:ext uri="{FF2B5EF4-FFF2-40B4-BE49-F238E27FC236}">
                  <a16:creationId xmlns:a16="http://schemas.microsoft.com/office/drawing/2014/main" id="{EAC68110-550C-1BFA-DCC1-6EA204E0C477}"/>
                </a:ext>
              </a:extLst>
            </p:cNvPr>
            <p:cNvSpPr/>
            <p:nvPr/>
          </p:nvSpPr>
          <p:spPr>
            <a:xfrm>
              <a:off x="8220277" y="623032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4" y="22"/>
                  </a:lnTo>
                  <a:lnTo>
                    <a:pt x="24" y="974"/>
                  </a:lnTo>
                  <a:lnTo>
                    <a:pt x="1" y="997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3">
              <a:extLst>
                <a:ext uri="{FF2B5EF4-FFF2-40B4-BE49-F238E27FC236}">
                  <a16:creationId xmlns:a16="http://schemas.microsoft.com/office/drawing/2014/main" id="{2653B997-6C00-07DC-04A2-0A8D8D91FDEF}"/>
                </a:ext>
              </a:extLst>
            </p:cNvPr>
            <p:cNvSpPr/>
            <p:nvPr/>
          </p:nvSpPr>
          <p:spPr>
            <a:xfrm>
              <a:off x="8207971" y="6217819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6" y="1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0" y="996"/>
                  </a:lnTo>
                  <a:lnTo>
                    <a:pt x="29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3">
              <a:extLst>
                <a:ext uri="{FF2B5EF4-FFF2-40B4-BE49-F238E27FC236}">
                  <a16:creationId xmlns:a16="http://schemas.microsoft.com/office/drawing/2014/main" id="{0BD4D407-8379-A519-237F-773ACD9E36E9}"/>
                </a:ext>
              </a:extLst>
            </p:cNvPr>
            <p:cNvSpPr/>
            <p:nvPr/>
          </p:nvSpPr>
          <p:spPr>
            <a:xfrm>
              <a:off x="8195467" y="620531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4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3">
              <a:extLst>
                <a:ext uri="{FF2B5EF4-FFF2-40B4-BE49-F238E27FC236}">
                  <a16:creationId xmlns:a16="http://schemas.microsoft.com/office/drawing/2014/main" id="{1DA8C3BF-96D5-AE16-F1E4-7181925A511E}"/>
                </a:ext>
              </a:extLst>
            </p:cNvPr>
            <p:cNvSpPr/>
            <p:nvPr/>
          </p:nvSpPr>
          <p:spPr>
            <a:xfrm>
              <a:off x="8182963" y="6192809"/>
              <a:ext cx="204037" cy="203849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997" y="0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1" y="997"/>
                  </a:lnTo>
                  <a:lnTo>
                    <a:pt x="31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7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3">
              <a:extLst>
                <a:ext uri="{FF2B5EF4-FFF2-40B4-BE49-F238E27FC236}">
                  <a16:creationId xmlns:a16="http://schemas.microsoft.com/office/drawing/2014/main" id="{EAF0B8AD-790D-00A3-356C-35B6F83F72D6}"/>
                </a:ext>
              </a:extLst>
            </p:cNvPr>
            <p:cNvSpPr/>
            <p:nvPr/>
          </p:nvSpPr>
          <p:spPr>
            <a:xfrm>
              <a:off x="8170458" y="6180702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1"/>
                  </a:lnTo>
                  <a:lnTo>
                    <a:pt x="1027" y="29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3">
              <a:extLst>
                <a:ext uri="{FF2B5EF4-FFF2-40B4-BE49-F238E27FC236}">
                  <a16:creationId xmlns:a16="http://schemas.microsoft.com/office/drawing/2014/main" id="{40A07CA7-5647-5000-F856-91F4DBD6D1FE}"/>
                </a:ext>
              </a:extLst>
            </p:cNvPr>
            <p:cNvSpPr/>
            <p:nvPr/>
          </p:nvSpPr>
          <p:spPr>
            <a:xfrm>
              <a:off x="8157954" y="6167998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5" y="973"/>
                  </a:lnTo>
                  <a:lnTo>
                    <a:pt x="0" y="998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3" y="54"/>
                  </a:lnTo>
                  <a:lnTo>
                    <a:pt x="1027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3">
              <a:extLst>
                <a:ext uri="{FF2B5EF4-FFF2-40B4-BE49-F238E27FC236}">
                  <a16:creationId xmlns:a16="http://schemas.microsoft.com/office/drawing/2014/main" id="{3BA5C1E7-378B-FF9F-2805-1FA21E493EF1}"/>
                </a:ext>
              </a:extLst>
            </p:cNvPr>
            <p:cNvSpPr/>
            <p:nvPr/>
          </p:nvSpPr>
          <p:spPr>
            <a:xfrm>
              <a:off x="8145648" y="615549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4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30" y="1026"/>
                  </a:lnTo>
                  <a:lnTo>
                    <a:pt x="53" y="1004"/>
                  </a:lnTo>
                  <a:lnTo>
                    <a:pt x="1002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3">
              <a:extLst>
                <a:ext uri="{FF2B5EF4-FFF2-40B4-BE49-F238E27FC236}">
                  <a16:creationId xmlns:a16="http://schemas.microsoft.com/office/drawing/2014/main" id="{3F7CBCF5-42F4-60F9-2C15-C657B07E3FEE}"/>
                </a:ext>
              </a:extLst>
            </p:cNvPr>
            <p:cNvSpPr/>
            <p:nvPr/>
          </p:nvSpPr>
          <p:spPr>
            <a:xfrm>
              <a:off x="8132946" y="6143187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6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5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3">
              <a:extLst>
                <a:ext uri="{FF2B5EF4-FFF2-40B4-BE49-F238E27FC236}">
                  <a16:creationId xmlns:a16="http://schemas.microsoft.com/office/drawing/2014/main" id="{8CDDBF21-45CD-A4A7-E7D9-6C51DABA8808}"/>
                </a:ext>
              </a:extLst>
            </p:cNvPr>
            <p:cNvSpPr/>
            <p:nvPr/>
          </p:nvSpPr>
          <p:spPr>
            <a:xfrm>
              <a:off x="8120838" y="6130682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7"/>
                  </a:lnTo>
                  <a:lnTo>
                    <a:pt x="29" y="1025"/>
                  </a:lnTo>
                  <a:lnTo>
                    <a:pt x="51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3">
              <a:extLst>
                <a:ext uri="{FF2B5EF4-FFF2-40B4-BE49-F238E27FC236}">
                  <a16:creationId xmlns:a16="http://schemas.microsoft.com/office/drawing/2014/main" id="{E9F36A95-671B-537B-D6A5-E5ED58BFCA2D}"/>
                </a:ext>
              </a:extLst>
            </p:cNvPr>
            <p:cNvSpPr/>
            <p:nvPr/>
          </p:nvSpPr>
          <p:spPr>
            <a:xfrm>
              <a:off x="8108334" y="6118177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5" y="1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7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3">
              <a:extLst>
                <a:ext uri="{FF2B5EF4-FFF2-40B4-BE49-F238E27FC236}">
                  <a16:creationId xmlns:a16="http://schemas.microsoft.com/office/drawing/2014/main" id="{5F2FD56B-0FB5-6649-C17F-9C5C196CC28D}"/>
                </a:ext>
              </a:extLst>
            </p:cNvPr>
            <p:cNvSpPr/>
            <p:nvPr/>
          </p:nvSpPr>
          <p:spPr>
            <a:xfrm>
              <a:off x="8095830" y="6105673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3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0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3">
              <a:extLst>
                <a:ext uri="{FF2B5EF4-FFF2-40B4-BE49-F238E27FC236}">
                  <a16:creationId xmlns:a16="http://schemas.microsoft.com/office/drawing/2014/main" id="{E8807C7C-E074-9050-4B4A-6299CD29D967}"/>
                </a:ext>
              </a:extLst>
            </p:cNvPr>
            <p:cNvSpPr/>
            <p:nvPr/>
          </p:nvSpPr>
          <p:spPr>
            <a:xfrm>
              <a:off x="8083524" y="6093168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2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8" y="1027"/>
                  </a:lnTo>
                  <a:lnTo>
                    <a:pt x="52" y="1003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3">
              <a:extLst>
                <a:ext uri="{FF2B5EF4-FFF2-40B4-BE49-F238E27FC236}">
                  <a16:creationId xmlns:a16="http://schemas.microsoft.com/office/drawing/2014/main" id="{28F587C0-ABDD-5D1A-3C45-82511582C3C2}"/>
                </a:ext>
              </a:extLst>
            </p:cNvPr>
            <p:cNvSpPr/>
            <p:nvPr/>
          </p:nvSpPr>
          <p:spPr>
            <a:xfrm>
              <a:off x="8070821" y="6080861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3">
              <a:extLst>
                <a:ext uri="{FF2B5EF4-FFF2-40B4-BE49-F238E27FC236}">
                  <a16:creationId xmlns:a16="http://schemas.microsoft.com/office/drawing/2014/main" id="{42A99DEB-101E-AC55-DF8A-CEDBEA9D0F65}"/>
                </a:ext>
              </a:extLst>
            </p:cNvPr>
            <p:cNvSpPr/>
            <p:nvPr/>
          </p:nvSpPr>
          <p:spPr>
            <a:xfrm>
              <a:off x="8058317" y="6068158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7" y="1"/>
                  </a:moveTo>
                  <a:lnTo>
                    <a:pt x="975" y="24"/>
                  </a:lnTo>
                  <a:lnTo>
                    <a:pt x="24" y="974"/>
                  </a:lnTo>
                  <a:lnTo>
                    <a:pt x="0" y="998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4"/>
                  </a:lnTo>
                  <a:lnTo>
                    <a:pt x="1026" y="32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3">
              <a:extLst>
                <a:ext uri="{FF2B5EF4-FFF2-40B4-BE49-F238E27FC236}">
                  <a16:creationId xmlns:a16="http://schemas.microsoft.com/office/drawing/2014/main" id="{D4CB1205-CACC-E212-89A6-135F6E2B0129}"/>
                </a:ext>
              </a:extLst>
            </p:cNvPr>
            <p:cNvSpPr/>
            <p:nvPr/>
          </p:nvSpPr>
          <p:spPr>
            <a:xfrm>
              <a:off x="8046011" y="605605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3" y="51"/>
                  </a:lnTo>
                  <a:lnTo>
                    <a:pt x="1026" y="29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3">
              <a:extLst>
                <a:ext uri="{FF2B5EF4-FFF2-40B4-BE49-F238E27FC236}">
                  <a16:creationId xmlns:a16="http://schemas.microsoft.com/office/drawing/2014/main" id="{1C0ECBFD-08A1-1118-2F4C-5DE1658520FA}"/>
                </a:ext>
              </a:extLst>
            </p:cNvPr>
            <p:cNvSpPr/>
            <p:nvPr/>
          </p:nvSpPr>
          <p:spPr>
            <a:xfrm>
              <a:off x="8033308" y="6043545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4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3">
              <a:extLst>
                <a:ext uri="{FF2B5EF4-FFF2-40B4-BE49-F238E27FC236}">
                  <a16:creationId xmlns:a16="http://schemas.microsoft.com/office/drawing/2014/main" id="{B7D50D94-B17A-706B-4EFB-874F5606393E}"/>
                </a:ext>
              </a:extLst>
            </p:cNvPr>
            <p:cNvSpPr/>
            <p:nvPr/>
          </p:nvSpPr>
          <p:spPr>
            <a:xfrm>
              <a:off x="8021003" y="603104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7"/>
                  </a:lnTo>
                  <a:lnTo>
                    <a:pt x="30" y="1025"/>
                  </a:lnTo>
                  <a:lnTo>
                    <a:pt x="52" y="1003"/>
                  </a:lnTo>
                  <a:lnTo>
                    <a:pt x="1003" y="53"/>
                  </a:lnTo>
                  <a:lnTo>
                    <a:pt x="1027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3">
              <a:extLst>
                <a:ext uri="{FF2B5EF4-FFF2-40B4-BE49-F238E27FC236}">
                  <a16:creationId xmlns:a16="http://schemas.microsoft.com/office/drawing/2014/main" id="{C11EDD75-4DF5-5D76-DD5A-FD44659F518F}"/>
                </a:ext>
              </a:extLst>
            </p:cNvPr>
            <p:cNvSpPr/>
            <p:nvPr/>
          </p:nvSpPr>
          <p:spPr>
            <a:xfrm>
              <a:off x="8008498" y="6018734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4" y="972"/>
                  </a:lnTo>
                  <a:lnTo>
                    <a:pt x="0" y="996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2"/>
                  </a:lnTo>
                  <a:lnTo>
                    <a:pt x="1027" y="28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3">
              <a:extLst>
                <a:ext uri="{FF2B5EF4-FFF2-40B4-BE49-F238E27FC236}">
                  <a16:creationId xmlns:a16="http://schemas.microsoft.com/office/drawing/2014/main" id="{E43BD78C-EC06-721A-465D-8ECA8C3F7E27}"/>
                </a:ext>
              </a:extLst>
            </p:cNvPr>
            <p:cNvSpPr/>
            <p:nvPr/>
          </p:nvSpPr>
          <p:spPr>
            <a:xfrm>
              <a:off x="7995994" y="6006031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4" y="973"/>
                  </a:lnTo>
                  <a:lnTo>
                    <a:pt x="0" y="997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3">
              <a:extLst>
                <a:ext uri="{FF2B5EF4-FFF2-40B4-BE49-F238E27FC236}">
                  <a16:creationId xmlns:a16="http://schemas.microsoft.com/office/drawing/2014/main" id="{39B1D737-0E93-3384-5647-BDF05F348BBC}"/>
                </a:ext>
              </a:extLst>
            </p:cNvPr>
            <p:cNvSpPr/>
            <p:nvPr/>
          </p:nvSpPr>
          <p:spPr>
            <a:xfrm>
              <a:off x="7988452" y="5998091"/>
              <a:ext cx="199075" cy="199085"/>
            </a:xfrm>
            <a:custGeom>
              <a:avLst/>
              <a:gdLst/>
              <a:ahLst/>
              <a:cxnLst/>
              <a:rect l="l" t="t" r="r" b="b"/>
              <a:pathLst>
                <a:path w="1003" h="1003" extrusionOk="0">
                  <a:moveTo>
                    <a:pt x="996" y="1"/>
                  </a:moveTo>
                  <a:lnTo>
                    <a:pt x="0" y="997"/>
                  </a:lnTo>
                  <a:lnTo>
                    <a:pt x="6" y="1002"/>
                  </a:lnTo>
                  <a:lnTo>
                    <a:pt x="30" y="980"/>
                  </a:lnTo>
                  <a:lnTo>
                    <a:pt x="980" y="30"/>
                  </a:lnTo>
                  <a:lnTo>
                    <a:pt x="1002" y="8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3">
              <a:extLst>
                <a:ext uri="{FF2B5EF4-FFF2-40B4-BE49-F238E27FC236}">
                  <a16:creationId xmlns:a16="http://schemas.microsoft.com/office/drawing/2014/main" id="{77AFBF9B-6B35-E0AC-02C3-9F4F4D5B3C21}"/>
                </a:ext>
              </a:extLst>
            </p:cNvPr>
            <p:cNvSpPr/>
            <p:nvPr/>
          </p:nvSpPr>
          <p:spPr>
            <a:xfrm>
              <a:off x="8248858" y="6258510"/>
              <a:ext cx="221702" cy="220522"/>
            </a:xfrm>
            <a:custGeom>
              <a:avLst/>
              <a:gdLst/>
              <a:ahLst/>
              <a:cxnLst/>
              <a:rect l="l" t="t" r="r" b="b"/>
              <a:pathLst>
                <a:path w="1117" h="1111" extrusionOk="0">
                  <a:moveTo>
                    <a:pt x="1081" y="1"/>
                  </a:moveTo>
                  <a:lnTo>
                    <a:pt x="1017" y="65"/>
                  </a:lnTo>
                  <a:lnTo>
                    <a:pt x="66" y="1015"/>
                  </a:lnTo>
                  <a:lnTo>
                    <a:pt x="0" y="1081"/>
                  </a:lnTo>
                  <a:lnTo>
                    <a:pt x="11" y="1092"/>
                  </a:lnTo>
                  <a:cubicBezTo>
                    <a:pt x="23" y="1105"/>
                    <a:pt x="39" y="1111"/>
                    <a:pt x="55" y="1111"/>
                  </a:cubicBezTo>
                  <a:cubicBezTo>
                    <a:pt x="71" y="1111"/>
                    <a:pt x="88" y="1105"/>
                    <a:pt x="100" y="1092"/>
                  </a:cubicBezTo>
                  <a:lnTo>
                    <a:pt x="387" y="805"/>
                  </a:lnTo>
                  <a:lnTo>
                    <a:pt x="555" y="972"/>
                  </a:lnTo>
                  <a:lnTo>
                    <a:pt x="562" y="980"/>
                  </a:lnTo>
                  <a:cubicBezTo>
                    <a:pt x="581" y="999"/>
                    <a:pt x="605" y="1008"/>
                    <a:pt x="630" y="1008"/>
                  </a:cubicBezTo>
                  <a:cubicBezTo>
                    <a:pt x="654" y="1008"/>
                    <a:pt x="678" y="999"/>
                    <a:pt x="696" y="980"/>
                  </a:cubicBezTo>
                  <a:lnTo>
                    <a:pt x="738" y="938"/>
                  </a:lnTo>
                  <a:lnTo>
                    <a:pt x="787" y="987"/>
                  </a:lnTo>
                  <a:lnTo>
                    <a:pt x="986" y="787"/>
                  </a:lnTo>
                  <a:lnTo>
                    <a:pt x="938" y="739"/>
                  </a:lnTo>
                  <a:lnTo>
                    <a:pt x="980" y="697"/>
                  </a:lnTo>
                  <a:cubicBezTo>
                    <a:pt x="1017" y="660"/>
                    <a:pt x="1017" y="601"/>
                    <a:pt x="980" y="564"/>
                  </a:cubicBezTo>
                  <a:lnTo>
                    <a:pt x="971" y="555"/>
                  </a:lnTo>
                  <a:lnTo>
                    <a:pt x="804" y="388"/>
                  </a:lnTo>
                  <a:lnTo>
                    <a:pt x="904" y="287"/>
                  </a:lnTo>
                  <a:lnTo>
                    <a:pt x="938" y="255"/>
                  </a:lnTo>
                  <a:lnTo>
                    <a:pt x="960" y="233"/>
                  </a:lnTo>
                  <a:lnTo>
                    <a:pt x="992" y="200"/>
                  </a:lnTo>
                  <a:lnTo>
                    <a:pt x="1015" y="177"/>
                  </a:lnTo>
                  <a:lnTo>
                    <a:pt x="1048" y="144"/>
                  </a:lnTo>
                  <a:lnTo>
                    <a:pt x="1092" y="101"/>
                  </a:lnTo>
                  <a:cubicBezTo>
                    <a:pt x="1117" y="75"/>
                    <a:pt x="1117" y="36"/>
                    <a:pt x="1092" y="11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3">
              <a:extLst>
                <a:ext uri="{FF2B5EF4-FFF2-40B4-BE49-F238E27FC236}">
                  <a16:creationId xmlns:a16="http://schemas.microsoft.com/office/drawing/2014/main" id="{4CD452D0-BDE1-FE70-D0A4-94CB557A753B}"/>
                </a:ext>
              </a:extLst>
            </p:cNvPr>
            <p:cNvSpPr/>
            <p:nvPr/>
          </p:nvSpPr>
          <p:spPr>
            <a:xfrm>
              <a:off x="7482922" y="5499287"/>
              <a:ext cx="504139" cy="497217"/>
            </a:xfrm>
            <a:custGeom>
              <a:avLst/>
              <a:gdLst/>
              <a:ahLst/>
              <a:cxnLst/>
              <a:rect l="l" t="t" r="r" b="b"/>
              <a:pathLst>
                <a:path w="2540" h="2505" extrusionOk="0">
                  <a:moveTo>
                    <a:pt x="1634" y="214"/>
                  </a:moveTo>
                  <a:cubicBezTo>
                    <a:pt x="1698" y="214"/>
                    <a:pt x="1751" y="266"/>
                    <a:pt x="1751" y="331"/>
                  </a:cubicBezTo>
                  <a:cubicBezTo>
                    <a:pt x="1752" y="396"/>
                    <a:pt x="1699" y="449"/>
                    <a:pt x="1634" y="449"/>
                  </a:cubicBezTo>
                  <a:cubicBezTo>
                    <a:pt x="1570" y="449"/>
                    <a:pt x="1517" y="396"/>
                    <a:pt x="1517" y="331"/>
                  </a:cubicBezTo>
                  <a:cubicBezTo>
                    <a:pt x="1517" y="266"/>
                    <a:pt x="1570" y="214"/>
                    <a:pt x="1634" y="214"/>
                  </a:cubicBezTo>
                  <a:close/>
                  <a:moveTo>
                    <a:pt x="735" y="585"/>
                  </a:moveTo>
                  <a:cubicBezTo>
                    <a:pt x="764" y="585"/>
                    <a:pt x="795" y="596"/>
                    <a:pt x="818" y="620"/>
                  </a:cubicBezTo>
                  <a:cubicBezTo>
                    <a:pt x="864" y="666"/>
                    <a:pt x="864" y="740"/>
                    <a:pt x="818" y="786"/>
                  </a:cubicBezTo>
                  <a:cubicBezTo>
                    <a:pt x="795" y="809"/>
                    <a:pt x="764" y="820"/>
                    <a:pt x="735" y="820"/>
                  </a:cubicBezTo>
                  <a:cubicBezTo>
                    <a:pt x="705" y="820"/>
                    <a:pt x="675" y="809"/>
                    <a:pt x="652" y="786"/>
                  </a:cubicBezTo>
                  <a:cubicBezTo>
                    <a:pt x="606" y="740"/>
                    <a:pt x="606" y="666"/>
                    <a:pt x="652" y="620"/>
                  </a:cubicBezTo>
                  <a:cubicBezTo>
                    <a:pt x="675" y="596"/>
                    <a:pt x="705" y="585"/>
                    <a:pt x="735" y="585"/>
                  </a:cubicBezTo>
                  <a:close/>
                  <a:moveTo>
                    <a:pt x="363" y="1484"/>
                  </a:moveTo>
                  <a:cubicBezTo>
                    <a:pt x="428" y="1484"/>
                    <a:pt x="480" y="1537"/>
                    <a:pt x="480" y="1601"/>
                  </a:cubicBezTo>
                  <a:cubicBezTo>
                    <a:pt x="480" y="1667"/>
                    <a:pt x="428" y="1720"/>
                    <a:pt x="363" y="1720"/>
                  </a:cubicBezTo>
                  <a:cubicBezTo>
                    <a:pt x="299" y="1720"/>
                    <a:pt x="246" y="1667"/>
                    <a:pt x="246" y="1601"/>
                  </a:cubicBezTo>
                  <a:cubicBezTo>
                    <a:pt x="246" y="1537"/>
                    <a:pt x="299" y="1484"/>
                    <a:pt x="363" y="1484"/>
                  </a:cubicBezTo>
                  <a:close/>
                  <a:moveTo>
                    <a:pt x="1635" y="1"/>
                  </a:moveTo>
                  <a:cubicBezTo>
                    <a:pt x="1442" y="1"/>
                    <a:pt x="1249" y="35"/>
                    <a:pt x="1066" y="105"/>
                  </a:cubicBezTo>
                  <a:cubicBezTo>
                    <a:pt x="1037" y="116"/>
                    <a:pt x="1009" y="128"/>
                    <a:pt x="981" y="141"/>
                  </a:cubicBezTo>
                  <a:cubicBezTo>
                    <a:pt x="808" y="219"/>
                    <a:pt x="645" y="326"/>
                    <a:pt x="505" y="469"/>
                  </a:cubicBezTo>
                  <a:cubicBezTo>
                    <a:pt x="362" y="611"/>
                    <a:pt x="254" y="774"/>
                    <a:pt x="176" y="948"/>
                  </a:cubicBezTo>
                  <a:cubicBezTo>
                    <a:pt x="163" y="975"/>
                    <a:pt x="151" y="1005"/>
                    <a:pt x="141" y="1032"/>
                  </a:cubicBezTo>
                  <a:cubicBezTo>
                    <a:pt x="0" y="1399"/>
                    <a:pt x="0" y="1805"/>
                    <a:pt x="141" y="2171"/>
                  </a:cubicBezTo>
                  <a:cubicBezTo>
                    <a:pt x="151" y="2200"/>
                    <a:pt x="163" y="2228"/>
                    <a:pt x="176" y="2255"/>
                  </a:cubicBezTo>
                  <a:cubicBezTo>
                    <a:pt x="215" y="2341"/>
                    <a:pt x="260" y="2425"/>
                    <a:pt x="316" y="2504"/>
                  </a:cubicBezTo>
                  <a:lnTo>
                    <a:pt x="376" y="2444"/>
                  </a:lnTo>
                  <a:lnTo>
                    <a:pt x="511" y="2310"/>
                  </a:lnTo>
                  <a:lnTo>
                    <a:pt x="810" y="2011"/>
                  </a:lnTo>
                  <a:cubicBezTo>
                    <a:pt x="640" y="1666"/>
                    <a:pt x="696" y="1238"/>
                    <a:pt x="984" y="951"/>
                  </a:cubicBezTo>
                  <a:cubicBezTo>
                    <a:pt x="1163" y="771"/>
                    <a:pt x="1398" y="681"/>
                    <a:pt x="1633" y="681"/>
                  </a:cubicBezTo>
                  <a:cubicBezTo>
                    <a:pt x="1774" y="681"/>
                    <a:pt x="1915" y="713"/>
                    <a:pt x="2044" y="777"/>
                  </a:cubicBezTo>
                  <a:lnTo>
                    <a:pt x="2478" y="342"/>
                  </a:lnTo>
                  <a:lnTo>
                    <a:pt x="2540" y="281"/>
                  </a:lnTo>
                  <a:cubicBezTo>
                    <a:pt x="2459" y="225"/>
                    <a:pt x="2376" y="179"/>
                    <a:pt x="2289" y="141"/>
                  </a:cubicBezTo>
                  <a:cubicBezTo>
                    <a:pt x="2261" y="128"/>
                    <a:pt x="2232" y="116"/>
                    <a:pt x="2205" y="105"/>
                  </a:cubicBezTo>
                  <a:cubicBezTo>
                    <a:pt x="2022" y="35"/>
                    <a:pt x="1829" y="1"/>
                    <a:pt x="1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3">
              <a:extLst>
                <a:ext uri="{FF2B5EF4-FFF2-40B4-BE49-F238E27FC236}">
                  <a16:creationId xmlns:a16="http://schemas.microsoft.com/office/drawing/2014/main" id="{BB7847F6-58A7-BA92-41CB-4134A9F23E25}"/>
                </a:ext>
              </a:extLst>
            </p:cNvPr>
            <p:cNvSpPr/>
            <p:nvPr/>
          </p:nvSpPr>
          <p:spPr>
            <a:xfrm>
              <a:off x="7603002" y="5615205"/>
              <a:ext cx="51605" cy="47042"/>
            </a:xfrm>
            <a:custGeom>
              <a:avLst/>
              <a:gdLst/>
              <a:ahLst/>
              <a:cxnLst/>
              <a:rect l="l" t="t" r="r" b="b"/>
              <a:pathLst>
                <a:path w="260" h="237" extrusionOk="0">
                  <a:moveTo>
                    <a:pt x="130" y="48"/>
                  </a:moveTo>
                  <a:cubicBezTo>
                    <a:pt x="148" y="48"/>
                    <a:pt x="166" y="55"/>
                    <a:pt x="180" y="68"/>
                  </a:cubicBezTo>
                  <a:cubicBezTo>
                    <a:pt x="207" y="97"/>
                    <a:pt x="207" y="141"/>
                    <a:pt x="180" y="169"/>
                  </a:cubicBezTo>
                  <a:cubicBezTo>
                    <a:pt x="166" y="183"/>
                    <a:pt x="148" y="190"/>
                    <a:pt x="130" y="190"/>
                  </a:cubicBezTo>
                  <a:cubicBezTo>
                    <a:pt x="112" y="190"/>
                    <a:pt x="94" y="183"/>
                    <a:pt x="80" y="169"/>
                  </a:cubicBezTo>
                  <a:cubicBezTo>
                    <a:pt x="52" y="141"/>
                    <a:pt x="52" y="97"/>
                    <a:pt x="80" y="68"/>
                  </a:cubicBezTo>
                  <a:cubicBezTo>
                    <a:pt x="94" y="55"/>
                    <a:pt x="112" y="48"/>
                    <a:pt x="130" y="48"/>
                  </a:cubicBezTo>
                  <a:close/>
                  <a:moveTo>
                    <a:pt x="130" y="1"/>
                  </a:moveTo>
                  <a:cubicBezTo>
                    <a:pt x="100" y="1"/>
                    <a:pt x="70" y="12"/>
                    <a:pt x="47" y="36"/>
                  </a:cubicBezTo>
                  <a:cubicBezTo>
                    <a:pt x="1" y="82"/>
                    <a:pt x="1" y="157"/>
                    <a:pt x="47" y="202"/>
                  </a:cubicBezTo>
                  <a:cubicBezTo>
                    <a:pt x="70" y="225"/>
                    <a:pt x="100" y="236"/>
                    <a:pt x="130" y="236"/>
                  </a:cubicBezTo>
                  <a:cubicBezTo>
                    <a:pt x="159" y="236"/>
                    <a:pt x="190" y="225"/>
                    <a:pt x="213" y="202"/>
                  </a:cubicBezTo>
                  <a:cubicBezTo>
                    <a:pt x="259" y="156"/>
                    <a:pt x="259" y="82"/>
                    <a:pt x="213" y="36"/>
                  </a:cubicBezTo>
                  <a:cubicBezTo>
                    <a:pt x="191" y="12"/>
                    <a:pt x="161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3">
              <a:extLst>
                <a:ext uri="{FF2B5EF4-FFF2-40B4-BE49-F238E27FC236}">
                  <a16:creationId xmlns:a16="http://schemas.microsoft.com/office/drawing/2014/main" id="{54F70BF1-9703-F92F-DF89-4522012967EF}"/>
                </a:ext>
              </a:extLst>
            </p:cNvPr>
            <p:cNvSpPr/>
            <p:nvPr/>
          </p:nvSpPr>
          <p:spPr>
            <a:xfrm>
              <a:off x="7783818" y="5541366"/>
              <a:ext cx="47040" cy="46645"/>
            </a:xfrm>
            <a:custGeom>
              <a:avLst/>
              <a:gdLst/>
              <a:ahLst/>
              <a:cxnLst/>
              <a:rect l="l" t="t" r="r" b="b"/>
              <a:pathLst>
                <a:path w="237" h="235" extrusionOk="0">
                  <a:moveTo>
                    <a:pt x="118" y="47"/>
                  </a:moveTo>
                  <a:cubicBezTo>
                    <a:pt x="157" y="47"/>
                    <a:pt x="189" y="79"/>
                    <a:pt x="189" y="118"/>
                  </a:cubicBezTo>
                  <a:cubicBezTo>
                    <a:pt x="189" y="158"/>
                    <a:pt x="157" y="189"/>
                    <a:pt x="118" y="189"/>
                  </a:cubicBezTo>
                  <a:cubicBezTo>
                    <a:pt x="78" y="189"/>
                    <a:pt x="46" y="158"/>
                    <a:pt x="46" y="118"/>
                  </a:cubicBezTo>
                  <a:cubicBezTo>
                    <a:pt x="46" y="79"/>
                    <a:pt x="78" y="47"/>
                    <a:pt x="118" y="47"/>
                  </a:cubicBezTo>
                  <a:close/>
                  <a:moveTo>
                    <a:pt x="118" y="1"/>
                  </a:moveTo>
                  <a:cubicBezTo>
                    <a:pt x="54" y="1"/>
                    <a:pt x="1" y="53"/>
                    <a:pt x="1" y="118"/>
                  </a:cubicBezTo>
                  <a:cubicBezTo>
                    <a:pt x="1" y="182"/>
                    <a:pt x="54" y="235"/>
                    <a:pt x="118" y="235"/>
                  </a:cubicBezTo>
                  <a:cubicBezTo>
                    <a:pt x="182" y="235"/>
                    <a:pt x="235" y="182"/>
                    <a:pt x="235" y="118"/>
                  </a:cubicBezTo>
                  <a:cubicBezTo>
                    <a:pt x="236" y="53"/>
                    <a:pt x="183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3">
              <a:extLst>
                <a:ext uri="{FF2B5EF4-FFF2-40B4-BE49-F238E27FC236}">
                  <a16:creationId xmlns:a16="http://schemas.microsoft.com/office/drawing/2014/main" id="{F768CB5B-C240-508B-5AB9-80E8F9038115}"/>
                </a:ext>
              </a:extLst>
            </p:cNvPr>
            <p:cNvSpPr/>
            <p:nvPr/>
          </p:nvSpPr>
          <p:spPr>
            <a:xfrm>
              <a:off x="7531748" y="5793845"/>
              <a:ext cx="46643" cy="46844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17" y="47"/>
                  </a:moveTo>
                  <a:cubicBezTo>
                    <a:pt x="156" y="47"/>
                    <a:pt x="188" y="78"/>
                    <a:pt x="188" y="117"/>
                  </a:cubicBezTo>
                  <a:cubicBezTo>
                    <a:pt x="187" y="158"/>
                    <a:pt x="155" y="189"/>
                    <a:pt x="117" y="189"/>
                  </a:cubicBezTo>
                  <a:cubicBezTo>
                    <a:pt x="77" y="189"/>
                    <a:pt x="46" y="158"/>
                    <a:pt x="46" y="117"/>
                  </a:cubicBezTo>
                  <a:cubicBezTo>
                    <a:pt x="46" y="79"/>
                    <a:pt x="77" y="48"/>
                    <a:pt x="117" y="47"/>
                  </a:cubicBezTo>
                  <a:close/>
                  <a:moveTo>
                    <a:pt x="117" y="0"/>
                  </a:moveTo>
                  <a:cubicBezTo>
                    <a:pt x="53" y="0"/>
                    <a:pt x="0" y="53"/>
                    <a:pt x="0" y="117"/>
                  </a:cubicBezTo>
                  <a:cubicBezTo>
                    <a:pt x="0" y="183"/>
                    <a:pt x="53" y="236"/>
                    <a:pt x="117" y="236"/>
                  </a:cubicBezTo>
                  <a:cubicBezTo>
                    <a:pt x="182" y="236"/>
                    <a:pt x="234" y="183"/>
                    <a:pt x="234" y="117"/>
                  </a:cubicBezTo>
                  <a:cubicBezTo>
                    <a:pt x="234" y="53"/>
                    <a:pt x="182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3">
              <a:extLst>
                <a:ext uri="{FF2B5EF4-FFF2-40B4-BE49-F238E27FC236}">
                  <a16:creationId xmlns:a16="http://schemas.microsoft.com/office/drawing/2014/main" id="{400C9FC8-94AC-990A-2253-EABB1E242088}"/>
                </a:ext>
              </a:extLst>
            </p:cNvPr>
            <p:cNvSpPr/>
            <p:nvPr/>
          </p:nvSpPr>
          <p:spPr>
            <a:xfrm>
              <a:off x="7609751" y="5634657"/>
              <a:ext cx="278666" cy="263793"/>
            </a:xfrm>
            <a:custGeom>
              <a:avLst/>
              <a:gdLst/>
              <a:ahLst/>
              <a:cxnLst/>
              <a:rect l="l" t="t" r="r" b="b"/>
              <a:pathLst>
                <a:path w="1404" h="1329" extrusionOk="0">
                  <a:moveTo>
                    <a:pt x="993" y="0"/>
                  </a:moveTo>
                  <a:cubicBezTo>
                    <a:pt x="759" y="0"/>
                    <a:pt x="524" y="90"/>
                    <a:pt x="345" y="269"/>
                  </a:cubicBezTo>
                  <a:cubicBezTo>
                    <a:pt x="57" y="556"/>
                    <a:pt x="1" y="985"/>
                    <a:pt x="171" y="1329"/>
                  </a:cubicBezTo>
                  <a:lnTo>
                    <a:pt x="259" y="1240"/>
                  </a:lnTo>
                  <a:cubicBezTo>
                    <a:pt x="131" y="946"/>
                    <a:pt x="187" y="593"/>
                    <a:pt x="428" y="353"/>
                  </a:cubicBezTo>
                  <a:cubicBezTo>
                    <a:pt x="584" y="197"/>
                    <a:pt x="789" y="119"/>
                    <a:pt x="994" y="119"/>
                  </a:cubicBezTo>
                  <a:cubicBezTo>
                    <a:pt x="1104" y="119"/>
                    <a:pt x="1213" y="141"/>
                    <a:pt x="1316" y="185"/>
                  </a:cubicBezTo>
                  <a:lnTo>
                    <a:pt x="1403" y="97"/>
                  </a:lnTo>
                  <a:cubicBezTo>
                    <a:pt x="1274" y="33"/>
                    <a:pt x="1134" y="0"/>
                    <a:pt x="993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3">
              <a:extLst>
                <a:ext uri="{FF2B5EF4-FFF2-40B4-BE49-F238E27FC236}">
                  <a16:creationId xmlns:a16="http://schemas.microsoft.com/office/drawing/2014/main" id="{1701D445-A693-9680-166E-10913790D72D}"/>
                </a:ext>
              </a:extLst>
            </p:cNvPr>
            <p:cNvSpPr/>
            <p:nvPr/>
          </p:nvSpPr>
          <p:spPr>
            <a:xfrm>
              <a:off x="7635950" y="5657880"/>
              <a:ext cx="235000" cy="222706"/>
            </a:xfrm>
            <a:custGeom>
              <a:avLst/>
              <a:gdLst/>
              <a:ahLst/>
              <a:cxnLst/>
              <a:rect l="l" t="t" r="r" b="b"/>
              <a:pathLst>
                <a:path w="1184" h="1122" extrusionOk="0">
                  <a:moveTo>
                    <a:pt x="863" y="0"/>
                  </a:moveTo>
                  <a:cubicBezTo>
                    <a:pt x="657" y="0"/>
                    <a:pt x="453" y="78"/>
                    <a:pt x="296" y="235"/>
                  </a:cubicBezTo>
                  <a:cubicBezTo>
                    <a:pt x="56" y="474"/>
                    <a:pt x="0" y="829"/>
                    <a:pt x="127" y="1122"/>
                  </a:cubicBezTo>
                  <a:lnTo>
                    <a:pt x="278" y="971"/>
                  </a:lnTo>
                  <a:cubicBezTo>
                    <a:pt x="219" y="764"/>
                    <a:pt x="269" y="532"/>
                    <a:pt x="432" y="370"/>
                  </a:cubicBezTo>
                  <a:cubicBezTo>
                    <a:pt x="551" y="251"/>
                    <a:pt x="707" y="192"/>
                    <a:pt x="862" y="192"/>
                  </a:cubicBezTo>
                  <a:cubicBezTo>
                    <a:pt x="919" y="192"/>
                    <a:pt x="977" y="200"/>
                    <a:pt x="1033" y="216"/>
                  </a:cubicBezTo>
                  <a:lnTo>
                    <a:pt x="1184" y="66"/>
                  </a:lnTo>
                  <a:cubicBezTo>
                    <a:pt x="1081" y="22"/>
                    <a:pt x="972" y="0"/>
                    <a:pt x="86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3">
              <a:extLst>
                <a:ext uri="{FF2B5EF4-FFF2-40B4-BE49-F238E27FC236}">
                  <a16:creationId xmlns:a16="http://schemas.microsoft.com/office/drawing/2014/main" id="{11D08D1A-3485-ED76-1DDB-CD336401375F}"/>
                </a:ext>
              </a:extLst>
            </p:cNvPr>
            <p:cNvSpPr/>
            <p:nvPr/>
          </p:nvSpPr>
          <p:spPr>
            <a:xfrm>
              <a:off x="7727847" y="5738864"/>
              <a:ext cx="20245" cy="18261"/>
            </a:xfrm>
            <a:custGeom>
              <a:avLst/>
              <a:gdLst/>
              <a:ahLst/>
              <a:cxnLst/>
              <a:rect l="l" t="t" r="r" b="b"/>
              <a:pathLst>
                <a:path w="102" h="92" extrusionOk="0">
                  <a:moveTo>
                    <a:pt x="51" y="0"/>
                  </a:moveTo>
                  <a:cubicBezTo>
                    <a:pt x="39" y="0"/>
                    <a:pt x="28" y="5"/>
                    <a:pt x="19" y="14"/>
                  </a:cubicBezTo>
                  <a:cubicBezTo>
                    <a:pt x="0" y="33"/>
                    <a:pt x="0" y="61"/>
                    <a:pt x="19" y="78"/>
                  </a:cubicBezTo>
                  <a:cubicBezTo>
                    <a:pt x="28" y="87"/>
                    <a:pt x="40" y="92"/>
                    <a:pt x="52" y="92"/>
                  </a:cubicBezTo>
                  <a:cubicBezTo>
                    <a:pt x="64" y="92"/>
                    <a:pt x="75" y="87"/>
                    <a:pt x="84" y="78"/>
                  </a:cubicBezTo>
                  <a:cubicBezTo>
                    <a:pt x="102" y="61"/>
                    <a:pt x="102" y="33"/>
                    <a:pt x="84" y="14"/>
                  </a:cubicBezTo>
                  <a:cubicBezTo>
                    <a:pt x="74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3">
              <a:extLst>
                <a:ext uri="{FF2B5EF4-FFF2-40B4-BE49-F238E27FC236}">
                  <a16:creationId xmlns:a16="http://schemas.microsoft.com/office/drawing/2014/main" id="{1AA01B39-C37E-D17D-0C00-0353094FD60F}"/>
                </a:ext>
              </a:extLst>
            </p:cNvPr>
            <p:cNvSpPr/>
            <p:nvPr/>
          </p:nvSpPr>
          <p:spPr>
            <a:xfrm>
              <a:off x="7797910" y="5709884"/>
              <a:ext cx="18657" cy="18460"/>
            </a:xfrm>
            <a:custGeom>
              <a:avLst/>
              <a:gdLst/>
              <a:ahLst/>
              <a:cxnLst/>
              <a:rect l="l" t="t" r="r" b="b"/>
              <a:pathLst>
                <a:path w="94" h="93" extrusionOk="0">
                  <a:moveTo>
                    <a:pt x="47" y="1"/>
                  </a:moveTo>
                  <a:cubicBezTo>
                    <a:pt x="22" y="1"/>
                    <a:pt x="1" y="21"/>
                    <a:pt x="1" y="47"/>
                  </a:cubicBezTo>
                  <a:cubicBezTo>
                    <a:pt x="2" y="73"/>
                    <a:pt x="22" y="92"/>
                    <a:pt x="47" y="92"/>
                  </a:cubicBezTo>
                  <a:cubicBezTo>
                    <a:pt x="72" y="92"/>
                    <a:pt x="93" y="73"/>
                    <a:pt x="93" y="47"/>
                  </a:cubicBezTo>
                  <a:cubicBezTo>
                    <a:pt x="93" y="22"/>
                    <a:pt x="7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3">
              <a:extLst>
                <a:ext uri="{FF2B5EF4-FFF2-40B4-BE49-F238E27FC236}">
                  <a16:creationId xmlns:a16="http://schemas.microsoft.com/office/drawing/2014/main" id="{5B75837A-7265-7449-B07A-2564D90DB3D0}"/>
                </a:ext>
              </a:extLst>
            </p:cNvPr>
            <p:cNvSpPr/>
            <p:nvPr/>
          </p:nvSpPr>
          <p:spPr>
            <a:xfrm>
              <a:off x="7700258" y="5808137"/>
              <a:ext cx="18260" cy="18261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5" y="0"/>
                  </a:moveTo>
                  <a:cubicBezTo>
                    <a:pt x="21" y="0"/>
                    <a:pt x="0" y="19"/>
                    <a:pt x="0" y="45"/>
                  </a:cubicBezTo>
                  <a:cubicBezTo>
                    <a:pt x="0" y="71"/>
                    <a:pt x="21" y="92"/>
                    <a:pt x="45" y="92"/>
                  </a:cubicBezTo>
                  <a:cubicBezTo>
                    <a:pt x="71" y="92"/>
                    <a:pt x="92" y="71"/>
                    <a:pt x="92" y="45"/>
                  </a:cubicBezTo>
                  <a:cubicBezTo>
                    <a:pt x="92" y="21"/>
                    <a:pt x="7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3">
              <a:extLst>
                <a:ext uri="{FF2B5EF4-FFF2-40B4-BE49-F238E27FC236}">
                  <a16:creationId xmlns:a16="http://schemas.microsoft.com/office/drawing/2014/main" id="{B0306021-B2C2-8B5A-F7FC-F83B61E4CE3E}"/>
                </a:ext>
              </a:extLst>
            </p:cNvPr>
            <p:cNvSpPr/>
            <p:nvPr/>
          </p:nvSpPr>
          <p:spPr>
            <a:xfrm>
              <a:off x="7706411" y="5770821"/>
              <a:ext cx="20642" cy="18063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51" y="0"/>
                  </a:moveTo>
                  <a:cubicBezTo>
                    <a:pt x="33" y="0"/>
                    <a:pt x="16" y="10"/>
                    <a:pt x="9" y="28"/>
                  </a:cubicBezTo>
                  <a:cubicBezTo>
                    <a:pt x="1" y="51"/>
                    <a:pt x="12" y="78"/>
                    <a:pt x="34" y="88"/>
                  </a:cubicBezTo>
                  <a:cubicBezTo>
                    <a:pt x="40" y="90"/>
                    <a:pt x="46" y="91"/>
                    <a:pt x="51" y="91"/>
                  </a:cubicBezTo>
                  <a:cubicBezTo>
                    <a:pt x="70" y="91"/>
                    <a:pt x="87" y="80"/>
                    <a:pt x="94" y="63"/>
                  </a:cubicBezTo>
                  <a:cubicBezTo>
                    <a:pt x="103" y="38"/>
                    <a:pt x="92" y="12"/>
                    <a:pt x="69" y="4"/>
                  </a:cubicBezTo>
                  <a:cubicBezTo>
                    <a:pt x="63" y="1"/>
                    <a:pt x="57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3">
              <a:extLst>
                <a:ext uri="{FF2B5EF4-FFF2-40B4-BE49-F238E27FC236}">
                  <a16:creationId xmlns:a16="http://schemas.microsoft.com/office/drawing/2014/main" id="{5D467E45-16DF-EC63-F8B9-C922DCE9FE52}"/>
                </a:ext>
              </a:extLst>
            </p:cNvPr>
            <p:cNvSpPr/>
            <p:nvPr/>
          </p:nvSpPr>
          <p:spPr>
            <a:xfrm>
              <a:off x="7759405" y="5717625"/>
              <a:ext cx="20642" cy="18261"/>
            </a:xfrm>
            <a:custGeom>
              <a:avLst/>
              <a:gdLst/>
              <a:ahLst/>
              <a:cxnLst/>
              <a:rect l="l" t="t" r="r" b="b"/>
              <a:pathLst>
                <a:path w="104" h="92" extrusionOk="0">
                  <a:moveTo>
                    <a:pt x="52" y="0"/>
                  </a:moveTo>
                  <a:cubicBezTo>
                    <a:pt x="47" y="0"/>
                    <a:pt x="41" y="1"/>
                    <a:pt x="35" y="4"/>
                  </a:cubicBezTo>
                  <a:cubicBezTo>
                    <a:pt x="11" y="13"/>
                    <a:pt x="1" y="41"/>
                    <a:pt x="10" y="63"/>
                  </a:cubicBezTo>
                  <a:cubicBezTo>
                    <a:pt x="17" y="81"/>
                    <a:pt x="35" y="92"/>
                    <a:pt x="52" y="92"/>
                  </a:cubicBezTo>
                  <a:cubicBezTo>
                    <a:pt x="58" y="92"/>
                    <a:pt x="64" y="90"/>
                    <a:pt x="69" y="88"/>
                  </a:cubicBezTo>
                  <a:cubicBezTo>
                    <a:pt x="93" y="79"/>
                    <a:pt x="104" y="51"/>
                    <a:pt x="94" y="29"/>
                  </a:cubicBezTo>
                  <a:cubicBezTo>
                    <a:pt x="87" y="11"/>
                    <a:pt x="70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3">
              <a:extLst>
                <a:ext uri="{FF2B5EF4-FFF2-40B4-BE49-F238E27FC236}">
                  <a16:creationId xmlns:a16="http://schemas.microsoft.com/office/drawing/2014/main" id="{362AA078-531B-D299-FC3B-DFECA2CA219F}"/>
                </a:ext>
              </a:extLst>
            </p:cNvPr>
            <p:cNvSpPr/>
            <p:nvPr/>
          </p:nvSpPr>
          <p:spPr>
            <a:xfrm>
              <a:off x="7739954" y="5749582"/>
              <a:ext cx="52597" cy="52600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264" y="1"/>
                  </a:moveTo>
                  <a:cubicBezTo>
                    <a:pt x="202" y="16"/>
                    <a:pt x="141" y="45"/>
                    <a:pt x="93" y="95"/>
                  </a:cubicBezTo>
                  <a:cubicBezTo>
                    <a:pt x="44" y="143"/>
                    <a:pt x="13" y="202"/>
                    <a:pt x="0" y="265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3">
              <a:extLst>
                <a:ext uri="{FF2B5EF4-FFF2-40B4-BE49-F238E27FC236}">
                  <a16:creationId xmlns:a16="http://schemas.microsoft.com/office/drawing/2014/main" id="{1FE7C46A-05D9-FC4D-3EDF-7B0753649661}"/>
                </a:ext>
              </a:extLst>
            </p:cNvPr>
            <p:cNvSpPr/>
            <p:nvPr/>
          </p:nvSpPr>
          <p:spPr>
            <a:xfrm>
              <a:off x="7613323" y="5624534"/>
              <a:ext cx="30963" cy="28384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78" y="1"/>
                  </a:moveTo>
                  <a:cubicBezTo>
                    <a:pt x="60" y="1"/>
                    <a:pt x="42" y="8"/>
                    <a:pt x="28" y="21"/>
                  </a:cubicBezTo>
                  <a:cubicBezTo>
                    <a:pt x="0" y="50"/>
                    <a:pt x="0" y="94"/>
                    <a:pt x="28" y="122"/>
                  </a:cubicBezTo>
                  <a:cubicBezTo>
                    <a:pt x="42" y="136"/>
                    <a:pt x="60" y="143"/>
                    <a:pt x="78" y="143"/>
                  </a:cubicBezTo>
                  <a:cubicBezTo>
                    <a:pt x="96" y="143"/>
                    <a:pt x="114" y="136"/>
                    <a:pt x="128" y="122"/>
                  </a:cubicBezTo>
                  <a:cubicBezTo>
                    <a:pt x="155" y="94"/>
                    <a:pt x="155" y="50"/>
                    <a:pt x="128" y="21"/>
                  </a:cubicBezTo>
                  <a:cubicBezTo>
                    <a:pt x="114" y="8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3">
              <a:extLst>
                <a:ext uri="{FF2B5EF4-FFF2-40B4-BE49-F238E27FC236}">
                  <a16:creationId xmlns:a16="http://schemas.microsoft.com/office/drawing/2014/main" id="{D1221F17-B45E-C006-D754-1347EBF334D3}"/>
                </a:ext>
              </a:extLst>
            </p:cNvPr>
            <p:cNvSpPr/>
            <p:nvPr/>
          </p:nvSpPr>
          <p:spPr>
            <a:xfrm>
              <a:off x="7792948" y="5550894"/>
              <a:ext cx="28383" cy="283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cubicBezTo>
                    <a:pt x="34" y="0"/>
                    <a:pt x="2" y="32"/>
                    <a:pt x="0" y="71"/>
                  </a:cubicBezTo>
                  <a:cubicBezTo>
                    <a:pt x="0" y="111"/>
                    <a:pt x="32" y="142"/>
                    <a:pt x="72" y="142"/>
                  </a:cubicBezTo>
                  <a:cubicBezTo>
                    <a:pt x="111" y="142"/>
                    <a:pt x="143" y="111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3">
              <a:extLst>
                <a:ext uri="{FF2B5EF4-FFF2-40B4-BE49-F238E27FC236}">
                  <a16:creationId xmlns:a16="http://schemas.microsoft.com/office/drawing/2014/main" id="{55381D81-A92D-9ADE-B992-A88FA57C7220}"/>
                </a:ext>
              </a:extLst>
            </p:cNvPr>
            <p:cNvSpPr/>
            <p:nvPr/>
          </p:nvSpPr>
          <p:spPr>
            <a:xfrm>
              <a:off x="7540680" y="5802976"/>
              <a:ext cx="28383" cy="28583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2" y="1"/>
                  </a:moveTo>
                  <a:cubicBezTo>
                    <a:pt x="34" y="1"/>
                    <a:pt x="1" y="32"/>
                    <a:pt x="1" y="71"/>
                  </a:cubicBezTo>
                  <a:cubicBezTo>
                    <a:pt x="1" y="112"/>
                    <a:pt x="32" y="143"/>
                    <a:pt x="72" y="143"/>
                  </a:cubicBezTo>
                  <a:cubicBezTo>
                    <a:pt x="111" y="143"/>
                    <a:pt x="143" y="112"/>
                    <a:pt x="143" y="71"/>
                  </a:cubicBezTo>
                  <a:cubicBezTo>
                    <a:pt x="142" y="32"/>
                    <a:pt x="110" y="1"/>
                    <a:pt x="72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3">
              <a:extLst>
                <a:ext uri="{FF2B5EF4-FFF2-40B4-BE49-F238E27FC236}">
                  <a16:creationId xmlns:a16="http://schemas.microsoft.com/office/drawing/2014/main" id="{239EE731-D481-416B-9DEB-EAB29BAE0D2E}"/>
                </a:ext>
              </a:extLst>
            </p:cNvPr>
            <p:cNvSpPr/>
            <p:nvPr/>
          </p:nvSpPr>
          <p:spPr>
            <a:xfrm>
              <a:off x="7921167" y="2905424"/>
              <a:ext cx="459481" cy="209804"/>
            </a:xfrm>
            <a:custGeom>
              <a:avLst/>
              <a:gdLst/>
              <a:ahLst/>
              <a:cxnLst/>
              <a:rect l="l" t="t" r="r" b="b"/>
              <a:pathLst>
                <a:path w="2315" h="1057" extrusionOk="0">
                  <a:moveTo>
                    <a:pt x="135" y="0"/>
                  </a:moveTo>
                  <a:lnTo>
                    <a:pt x="1" y="135"/>
                  </a:lnTo>
                  <a:lnTo>
                    <a:pt x="754" y="889"/>
                  </a:lnTo>
                  <a:cubicBezTo>
                    <a:pt x="865" y="1001"/>
                    <a:pt x="1012" y="1056"/>
                    <a:pt x="1158" y="1056"/>
                  </a:cubicBezTo>
                  <a:cubicBezTo>
                    <a:pt x="1305" y="1056"/>
                    <a:pt x="1452" y="1001"/>
                    <a:pt x="1564" y="889"/>
                  </a:cubicBezTo>
                  <a:lnTo>
                    <a:pt x="2314" y="140"/>
                  </a:lnTo>
                  <a:lnTo>
                    <a:pt x="2179" y="5"/>
                  </a:lnTo>
                  <a:lnTo>
                    <a:pt x="1430" y="754"/>
                  </a:lnTo>
                  <a:cubicBezTo>
                    <a:pt x="1355" y="829"/>
                    <a:pt x="1258" y="866"/>
                    <a:pt x="1160" y="866"/>
                  </a:cubicBezTo>
                  <a:cubicBezTo>
                    <a:pt x="1062" y="866"/>
                    <a:pt x="964" y="829"/>
                    <a:pt x="889" y="754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3">
              <a:extLst>
                <a:ext uri="{FF2B5EF4-FFF2-40B4-BE49-F238E27FC236}">
                  <a16:creationId xmlns:a16="http://schemas.microsoft.com/office/drawing/2014/main" id="{23C947B3-0A02-8386-AF0C-FB6233FAB726}"/>
                </a:ext>
              </a:extLst>
            </p:cNvPr>
            <p:cNvSpPr/>
            <p:nvPr/>
          </p:nvSpPr>
          <p:spPr>
            <a:xfrm>
              <a:off x="7660760" y="3165644"/>
              <a:ext cx="220908" cy="460100"/>
            </a:xfrm>
            <a:custGeom>
              <a:avLst/>
              <a:gdLst/>
              <a:ahLst/>
              <a:cxnLst/>
              <a:rect l="l" t="t" r="r" b="b"/>
              <a:pathLst>
                <a:path w="1113" h="2318" extrusionOk="0">
                  <a:moveTo>
                    <a:pt x="136" y="0"/>
                  </a:moveTo>
                  <a:lnTo>
                    <a:pt x="1" y="134"/>
                  </a:lnTo>
                  <a:lnTo>
                    <a:pt x="755" y="888"/>
                  </a:lnTo>
                  <a:cubicBezTo>
                    <a:pt x="904" y="1038"/>
                    <a:pt x="904" y="1280"/>
                    <a:pt x="755" y="1429"/>
                  </a:cubicBezTo>
                  <a:lnTo>
                    <a:pt x="1" y="2183"/>
                  </a:lnTo>
                  <a:lnTo>
                    <a:pt x="136" y="2317"/>
                  </a:lnTo>
                  <a:lnTo>
                    <a:pt x="890" y="1565"/>
                  </a:lnTo>
                  <a:cubicBezTo>
                    <a:pt x="1112" y="1342"/>
                    <a:pt x="1112" y="978"/>
                    <a:pt x="890" y="754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3">
              <a:extLst>
                <a:ext uri="{FF2B5EF4-FFF2-40B4-BE49-F238E27FC236}">
                  <a16:creationId xmlns:a16="http://schemas.microsoft.com/office/drawing/2014/main" id="{648E236D-6BCC-A74D-76BA-9624C1D21342}"/>
                </a:ext>
              </a:extLst>
            </p:cNvPr>
            <p:cNvSpPr/>
            <p:nvPr/>
          </p:nvSpPr>
          <p:spPr>
            <a:xfrm>
              <a:off x="7687555" y="2932220"/>
              <a:ext cx="926505" cy="927345"/>
            </a:xfrm>
            <a:custGeom>
              <a:avLst/>
              <a:gdLst/>
              <a:ahLst/>
              <a:cxnLst/>
              <a:rect l="l" t="t" r="r" b="b"/>
              <a:pathLst>
                <a:path w="4668" h="4672" extrusionOk="0">
                  <a:moveTo>
                    <a:pt x="2337" y="1044"/>
                  </a:moveTo>
                  <a:cubicBezTo>
                    <a:pt x="2668" y="1044"/>
                    <a:pt x="2998" y="1170"/>
                    <a:pt x="3251" y="1423"/>
                  </a:cubicBezTo>
                  <a:cubicBezTo>
                    <a:pt x="3755" y="1926"/>
                    <a:pt x="3755" y="2744"/>
                    <a:pt x="3250" y="3249"/>
                  </a:cubicBezTo>
                  <a:cubicBezTo>
                    <a:pt x="2997" y="3502"/>
                    <a:pt x="2667" y="3628"/>
                    <a:pt x="2336" y="3628"/>
                  </a:cubicBezTo>
                  <a:cubicBezTo>
                    <a:pt x="2006" y="3628"/>
                    <a:pt x="1675" y="3502"/>
                    <a:pt x="1422" y="3249"/>
                  </a:cubicBezTo>
                  <a:cubicBezTo>
                    <a:pt x="918" y="2744"/>
                    <a:pt x="918" y="1926"/>
                    <a:pt x="1422" y="1423"/>
                  </a:cubicBezTo>
                  <a:cubicBezTo>
                    <a:pt x="1675" y="1170"/>
                    <a:pt x="2006" y="1044"/>
                    <a:pt x="2337" y="1044"/>
                  </a:cubicBezTo>
                  <a:close/>
                  <a:moveTo>
                    <a:pt x="1177" y="0"/>
                  </a:moveTo>
                  <a:lnTo>
                    <a:pt x="1" y="1176"/>
                  </a:lnTo>
                  <a:lnTo>
                    <a:pt x="755" y="1930"/>
                  </a:lnTo>
                  <a:cubicBezTo>
                    <a:pt x="977" y="2153"/>
                    <a:pt x="977" y="2517"/>
                    <a:pt x="755" y="2741"/>
                  </a:cubicBezTo>
                  <a:lnTo>
                    <a:pt x="1" y="3495"/>
                  </a:lnTo>
                  <a:lnTo>
                    <a:pt x="1177" y="4671"/>
                  </a:lnTo>
                  <a:lnTo>
                    <a:pt x="1931" y="3917"/>
                  </a:lnTo>
                  <a:cubicBezTo>
                    <a:pt x="2042" y="3805"/>
                    <a:pt x="2189" y="3749"/>
                    <a:pt x="2335" y="3749"/>
                  </a:cubicBezTo>
                  <a:cubicBezTo>
                    <a:pt x="2482" y="3749"/>
                    <a:pt x="2629" y="3805"/>
                    <a:pt x="2741" y="3917"/>
                  </a:cubicBezTo>
                  <a:lnTo>
                    <a:pt x="3165" y="4340"/>
                  </a:lnTo>
                  <a:lnTo>
                    <a:pt x="3431" y="4072"/>
                  </a:lnTo>
                  <a:lnTo>
                    <a:pt x="4341" y="3163"/>
                  </a:lnTo>
                  <a:lnTo>
                    <a:pt x="3916" y="2738"/>
                  </a:lnTo>
                  <a:cubicBezTo>
                    <a:pt x="3694" y="2515"/>
                    <a:pt x="3694" y="2152"/>
                    <a:pt x="3916" y="1927"/>
                  </a:cubicBezTo>
                  <a:lnTo>
                    <a:pt x="4667" y="1177"/>
                  </a:lnTo>
                  <a:lnTo>
                    <a:pt x="3490" y="1"/>
                  </a:lnTo>
                  <a:lnTo>
                    <a:pt x="2741" y="754"/>
                  </a:lnTo>
                  <a:cubicBezTo>
                    <a:pt x="2629" y="866"/>
                    <a:pt x="2483" y="921"/>
                    <a:pt x="2336" y="921"/>
                  </a:cubicBezTo>
                  <a:cubicBezTo>
                    <a:pt x="2189" y="921"/>
                    <a:pt x="2042" y="866"/>
                    <a:pt x="1931" y="754"/>
                  </a:cubicBez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3">
              <a:extLst>
                <a:ext uri="{FF2B5EF4-FFF2-40B4-BE49-F238E27FC236}">
                  <a16:creationId xmlns:a16="http://schemas.microsoft.com/office/drawing/2014/main" id="{2F44DC41-E858-35B9-F5E4-36EF70EA0BB2}"/>
                </a:ext>
              </a:extLst>
            </p:cNvPr>
            <p:cNvSpPr/>
            <p:nvPr/>
          </p:nvSpPr>
          <p:spPr>
            <a:xfrm>
              <a:off x="7588116" y="3593588"/>
              <a:ext cx="5954" cy="25208"/>
            </a:xfrm>
            <a:custGeom>
              <a:avLst/>
              <a:gdLst/>
              <a:ahLst/>
              <a:cxnLst/>
              <a:rect l="l" t="t" r="r" b="b"/>
              <a:pathLst>
                <a:path w="30" h="127" extrusionOk="0">
                  <a:moveTo>
                    <a:pt x="29" y="1"/>
                  </a:moveTo>
                  <a:cubicBezTo>
                    <a:pt x="8" y="39"/>
                    <a:pt x="1" y="82"/>
                    <a:pt x="4" y="126"/>
                  </a:cubicBezTo>
                  <a:cubicBezTo>
                    <a:pt x="2" y="82"/>
                    <a:pt x="9" y="39"/>
                    <a:pt x="2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3">
              <a:extLst>
                <a:ext uri="{FF2B5EF4-FFF2-40B4-BE49-F238E27FC236}">
                  <a16:creationId xmlns:a16="http://schemas.microsoft.com/office/drawing/2014/main" id="{FC458DA5-BF35-B103-9977-7D022F03F03E}"/>
                </a:ext>
              </a:extLst>
            </p:cNvPr>
            <p:cNvSpPr/>
            <p:nvPr/>
          </p:nvSpPr>
          <p:spPr>
            <a:xfrm>
              <a:off x="7594666" y="3635866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8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3">
              <a:extLst>
                <a:ext uri="{FF2B5EF4-FFF2-40B4-BE49-F238E27FC236}">
                  <a16:creationId xmlns:a16="http://schemas.microsoft.com/office/drawing/2014/main" id="{D398DEE7-717A-AEA1-4A44-75A8B6E96EF3}"/>
                </a:ext>
              </a:extLst>
            </p:cNvPr>
            <p:cNvSpPr/>
            <p:nvPr/>
          </p:nvSpPr>
          <p:spPr>
            <a:xfrm>
              <a:off x="7589506" y="3620582"/>
              <a:ext cx="992" cy="4367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0" y="1"/>
                  </a:moveTo>
                  <a:cubicBezTo>
                    <a:pt x="0" y="8"/>
                    <a:pt x="2" y="15"/>
                    <a:pt x="4" y="22"/>
                  </a:cubicBezTo>
                  <a:cubicBezTo>
                    <a:pt x="2" y="15"/>
                    <a:pt x="0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43">
              <a:extLst>
                <a:ext uri="{FF2B5EF4-FFF2-40B4-BE49-F238E27FC236}">
                  <a16:creationId xmlns:a16="http://schemas.microsoft.com/office/drawing/2014/main" id="{5184B9F5-6D82-B9C4-D9D6-265E736D5338}"/>
                </a:ext>
              </a:extLst>
            </p:cNvPr>
            <p:cNvSpPr/>
            <p:nvPr/>
          </p:nvSpPr>
          <p:spPr>
            <a:xfrm>
              <a:off x="7933473" y="3959404"/>
              <a:ext cx="2580" cy="198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43">
              <a:extLst>
                <a:ext uri="{FF2B5EF4-FFF2-40B4-BE49-F238E27FC236}">
                  <a16:creationId xmlns:a16="http://schemas.microsoft.com/office/drawing/2014/main" id="{A4D0F5B2-C7F7-D2F5-169C-D13CC084D6A8}"/>
                </a:ext>
              </a:extLst>
            </p:cNvPr>
            <p:cNvSpPr/>
            <p:nvPr/>
          </p:nvSpPr>
          <p:spPr>
            <a:xfrm>
              <a:off x="7594071" y="3561432"/>
              <a:ext cx="392990" cy="397972"/>
            </a:xfrm>
            <a:custGeom>
              <a:avLst/>
              <a:gdLst/>
              <a:ahLst/>
              <a:cxnLst/>
              <a:rect l="l" t="t" r="r" b="b"/>
              <a:pathLst>
                <a:path w="1980" h="2005" extrusionOk="0">
                  <a:moveTo>
                    <a:pt x="148" y="0"/>
                  </a:moveTo>
                  <a:lnTo>
                    <a:pt x="37" y="111"/>
                  </a:lnTo>
                  <a:cubicBezTo>
                    <a:pt x="22" y="127"/>
                    <a:pt x="11" y="144"/>
                    <a:pt x="0" y="162"/>
                  </a:cubicBezTo>
                  <a:lnTo>
                    <a:pt x="1819" y="1979"/>
                  </a:lnTo>
                  <a:cubicBezTo>
                    <a:pt x="1816" y="1980"/>
                    <a:pt x="1813" y="1982"/>
                    <a:pt x="1810" y="1983"/>
                  </a:cubicBezTo>
                  <a:lnTo>
                    <a:pt x="1810" y="1983"/>
                  </a:lnTo>
                  <a:cubicBezTo>
                    <a:pt x="1831" y="1973"/>
                    <a:pt x="1851" y="1960"/>
                    <a:pt x="1869" y="1942"/>
                  </a:cubicBezTo>
                  <a:lnTo>
                    <a:pt x="1980" y="1831"/>
                  </a:lnTo>
                  <a:lnTo>
                    <a:pt x="1782" y="1634"/>
                  </a:lnTo>
                  <a:lnTo>
                    <a:pt x="1647" y="1499"/>
                  </a:lnTo>
                  <a:lnTo>
                    <a:pt x="472" y="323"/>
                  </a:lnTo>
                  <a:lnTo>
                    <a:pt x="337" y="189"/>
                  </a:lnTo>
                  <a:lnTo>
                    <a:pt x="148" y="0"/>
                  </a:lnTo>
                  <a:close/>
                  <a:moveTo>
                    <a:pt x="1810" y="1983"/>
                  </a:moveTo>
                  <a:lnTo>
                    <a:pt x="1810" y="1983"/>
                  </a:lnTo>
                  <a:cubicBezTo>
                    <a:pt x="1784" y="1996"/>
                    <a:pt x="1755" y="2002"/>
                    <a:pt x="1727" y="2004"/>
                  </a:cubicBezTo>
                  <a:cubicBezTo>
                    <a:pt x="1755" y="2003"/>
                    <a:pt x="1784" y="1996"/>
                    <a:pt x="1810" y="1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43">
              <a:extLst>
                <a:ext uri="{FF2B5EF4-FFF2-40B4-BE49-F238E27FC236}">
                  <a16:creationId xmlns:a16="http://schemas.microsoft.com/office/drawing/2014/main" id="{5456DC5D-1DDA-4F67-B389-4186107BC0A2}"/>
                </a:ext>
              </a:extLst>
            </p:cNvPr>
            <p:cNvSpPr/>
            <p:nvPr/>
          </p:nvSpPr>
          <p:spPr>
            <a:xfrm>
              <a:off x="7588315" y="3593389"/>
              <a:ext cx="366990" cy="366214"/>
            </a:xfrm>
            <a:custGeom>
              <a:avLst/>
              <a:gdLst/>
              <a:ahLst/>
              <a:cxnLst/>
              <a:rect l="l" t="t" r="r" b="b"/>
              <a:pathLst>
                <a:path w="1849" h="1845" extrusionOk="0">
                  <a:moveTo>
                    <a:pt x="29" y="1"/>
                  </a:moveTo>
                  <a:cubicBezTo>
                    <a:pt x="8" y="40"/>
                    <a:pt x="1" y="83"/>
                    <a:pt x="5" y="125"/>
                  </a:cubicBezTo>
                  <a:cubicBezTo>
                    <a:pt x="5" y="129"/>
                    <a:pt x="5" y="134"/>
                    <a:pt x="6" y="136"/>
                  </a:cubicBezTo>
                  <a:cubicBezTo>
                    <a:pt x="7" y="143"/>
                    <a:pt x="8" y="150"/>
                    <a:pt x="10" y="157"/>
                  </a:cubicBezTo>
                  <a:cubicBezTo>
                    <a:pt x="12" y="164"/>
                    <a:pt x="13" y="169"/>
                    <a:pt x="16" y="176"/>
                  </a:cubicBezTo>
                  <a:cubicBezTo>
                    <a:pt x="17" y="181"/>
                    <a:pt x="19" y="187"/>
                    <a:pt x="22" y="193"/>
                  </a:cubicBezTo>
                  <a:cubicBezTo>
                    <a:pt x="24" y="201"/>
                    <a:pt x="28" y="207"/>
                    <a:pt x="34" y="214"/>
                  </a:cubicBezTo>
                  <a:cubicBezTo>
                    <a:pt x="37" y="218"/>
                    <a:pt x="38" y="222"/>
                    <a:pt x="42" y="225"/>
                  </a:cubicBezTo>
                  <a:cubicBezTo>
                    <a:pt x="49" y="236"/>
                    <a:pt x="58" y="246"/>
                    <a:pt x="66" y="257"/>
                  </a:cubicBezTo>
                  <a:lnTo>
                    <a:pt x="1590" y="1781"/>
                  </a:lnTo>
                  <a:cubicBezTo>
                    <a:pt x="1600" y="1790"/>
                    <a:pt x="1610" y="1800"/>
                    <a:pt x="1622" y="1806"/>
                  </a:cubicBezTo>
                  <a:cubicBezTo>
                    <a:pt x="1626" y="1809"/>
                    <a:pt x="1630" y="1811"/>
                    <a:pt x="1636" y="1815"/>
                  </a:cubicBezTo>
                  <a:cubicBezTo>
                    <a:pt x="1642" y="1818"/>
                    <a:pt x="1650" y="1822"/>
                    <a:pt x="1657" y="1824"/>
                  </a:cubicBezTo>
                  <a:cubicBezTo>
                    <a:pt x="1662" y="1827"/>
                    <a:pt x="1668" y="1829"/>
                    <a:pt x="1674" y="1831"/>
                  </a:cubicBezTo>
                  <a:cubicBezTo>
                    <a:pt x="1679" y="1833"/>
                    <a:pt x="1685" y="1835"/>
                    <a:pt x="1690" y="1837"/>
                  </a:cubicBezTo>
                  <a:cubicBezTo>
                    <a:pt x="1699" y="1838"/>
                    <a:pt x="1705" y="1840"/>
                    <a:pt x="1714" y="1842"/>
                  </a:cubicBezTo>
                  <a:cubicBezTo>
                    <a:pt x="1716" y="1842"/>
                    <a:pt x="1720" y="1842"/>
                    <a:pt x="1722" y="1843"/>
                  </a:cubicBezTo>
                  <a:cubicBezTo>
                    <a:pt x="1729" y="1843"/>
                    <a:pt x="1736" y="1844"/>
                    <a:pt x="1741" y="1844"/>
                  </a:cubicBezTo>
                  <a:lnTo>
                    <a:pt x="1757" y="1844"/>
                  </a:lnTo>
                  <a:cubicBezTo>
                    <a:pt x="1788" y="1843"/>
                    <a:pt x="1820" y="1834"/>
                    <a:pt x="1849" y="182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3">
              <a:extLst>
                <a:ext uri="{FF2B5EF4-FFF2-40B4-BE49-F238E27FC236}">
                  <a16:creationId xmlns:a16="http://schemas.microsoft.com/office/drawing/2014/main" id="{E388C493-FB09-92BB-5304-A32073CCFBF3}"/>
                </a:ext>
              </a:extLst>
            </p:cNvPr>
            <p:cNvSpPr/>
            <p:nvPr/>
          </p:nvSpPr>
          <p:spPr>
            <a:xfrm>
              <a:off x="8706951" y="3155124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5"/>
                    <a:pt x="6" y="10"/>
                    <a:pt x="8" y="13"/>
                  </a:cubicBezTo>
                  <a:cubicBezTo>
                    <a:pt x="6" y="8"/>
                    <a:pt x="3" y="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43">
              <a:extLst>
                <a:ext uri="{FF2B5EF4-FFF2-40B4-BE49-F238E27FC236}">
                  <a16:creationId xmlns:a16="http://schemas.microsoft.com/office/drawing/2014/main" id="{BC11E51B-967C-0DD7-D3FD-3DA75A2717C1}"/>
                </a:ext>
              </a:extLst>
            </p:cNvPr>
            <p:cNvSpPr/>
            <p:nvPr/>
          </p:nvSpPr>
          <p:spPr>
            <a:xfrm>
              <a:off x="8316143" y="2839327"/>
              <a:ext cx="398349" cy="393209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162" y="0"/>
                  </a:moveTo>
                  <a:cubicBezTo>
                    <a:pt x="143" y="10"/>
                    <a:pt x="126" y="21"/>
                    <a:pt x="111" y="37"/>
                  </a:cubicBezTo>
                  <a:lnTo>
                    <a:pt x="1" y="148"/>
                  </a:lnTo>
                  <a:lnTo>
                    <a:pt x="189" y="337"/>
                  </a:lnTo>
                  <a:lnTo>
                    <a:pt x="324" y="470"/>
                  </a:lnTo>
                  <a:lnTo>
                    <a:pt x="1501" y="1648"/>
                  </a:lnTo>
                  <a:lnTo>
                    <a:pt x="1635" y="1782"/>
                  </a:lnTo>
                  <a:lnTo>
                    <a:pt x="1834" y="1981"/>
                  </a:lnTo>
                  <a:lnTo>
                    <a:pt x="1944" y="1870"/>
                  </a:lnTo>
                  <a:cubicBezTo>
                    <a:pt x="1983" y="1830"/>
                    <a:pt x="2004" y="1777"/>
                    <a:pt x="2006" y="1724"/>
                  </a:cubicBezTo>
                  <a:lnTo>
                    <a:pt x="2006" y="1724"/>
                  </a:lnTo>
                  <a:cubicBezTo>
                    <a:pt x="2004" y="1757"/>
                    <a:pt x="1996" y="1789"/>
                    <a:pt x="1980" y="1818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43">
              <a:extLst>
                <a:ext uri="{FF2B5EF4-FFF2-40B4-BE49-F238E27FC236}">
                  <a16:creationId xmlns:a16="http://schemas.microsoft.com/office/drawing/2014/main" id="{71B0907E-A55B-8C11-4FFD-3730EE3314C0}"/>
                </a:ext>
              </a:extLst>
            </p:cNvPr>
            <p:cNvSpPr/>
            <p:nvPr/>
          </p:nvSpPr>
          <p:spPr>
            <a:xfrm>
              <a:off x="8714295" y="3178347"/>
              <a:ext cx="198" cy="2977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43">
              <a:extLst>
                <a:ext uri="{FF2B5EF4-FFF2-40B4-BE49-F238E27FC236}">
                  <a16:creationId xmlns:a16="http://schemas.microsoft.com/office/drawing/2014/main" id="{54C9BA0F-9ACC-0156-536C-5632E4DC8124}"/>
                </a:ext>
              </a:extLst>
            </p:cNvPr>
            <p:cNvSpPr/>
            <p:nvPr/>
          </p:nvSpPr>
          <p:spPr>
            <a:xfrm>
              <a:off x="8348297" y="2833769"/>
              <a:ext cx="366196" cy="366214"/>
            </a:xfrm>
            <a:custGeom>
              <a:avLst/>
              <a:gdLst/>
              <a:ahLst/>
              <a:cxnLst/>
              <a:rect l="l" t="t" r="r" b="b"/>
              <a:pathLst>
                <a:path w="1845" h="1845" extrusionOk="0">
                  <a:moveTo>
                    <a:pt x="105" y="1"/>
                  </a:moveTo>
                  <a:cubicBezTo>
                    <a:pt x="68" y="1"/>
                    <a:pt x="32" y="9"/>
                    <a:pt x="0" y="27"/>
                  </a:cubicBezTo>
                  <a:lnTo>
                    <a:pt x="1818" y="1844"/>
                  </a:lnTo>
                  <a:cubicBezTo>
                    <a:pt x="1834" y="1817"/>
                    <a:pt x="1842" y="1785"/>
                    <a:pt x="1844" y="1752"/>
                  </a:cubicBezTo>
                  <a:lnTo>
                    <a:pt x="1844" y="1749"/>
                  </a:lnTo>
                  <a:lnTo>
                    <a:pt x="1844" y="1737"/>
                  </a:lnTo>
                  <a:cubicBezTo>
                    <a:pt x="1844" y="1730"/>
                    <a:pt x="1844" y="1725"/>
                    <a:pt x="1842" y="1718"/>
                  </a:cubicBezTo>
                  <a:cubicBezTo>
                    <a:pt x="1842" y="1715"/>
                    <a:pt x="1842" y="1712"/>
                    <a:pt x="1841" y="1710"/>
                  </a:cubicBezTo>
                  <a:cubicBezTo>
                    <a:pt x="1840" y="1702"/>
                    <a:pt x="1839" y="1694"/>
                    <a:pt x="1836" y="1688"/>
                  </a:cubicBezTo>
                  <a:cubicBezTo>
                    <a:pt x="1835" y="1683"/>
                    <a:pt x="1834" y="1677"/>
                    <a:pt x="1831" y="1670"/>
                  </a:cubicBezTo>
                  <a:cubicBezTo>
                    <a:pt x="1829" y="1664"/>
                    <a:pt x="1827" y="1658"/>
                    <a:pt x="1824" y="1653"/>
                  </a:cubicBezTo>
                  <a:cubicBezTo>
                    <a:pt x="1821" y="1647"/>
                    <a:pt x="1818" y="1638"/>
                    <a:pt x="1814" y="1632"/>
                  </a:cubicBezTo>
                  <a:cubicBezTo>
                    <a:pt x="1811" y="1629"/>
                    <a:pt x="1809" y="1625"/>
                    <a:pt x="1805" y="1619"/>
                  </a:cubicBezTo>
                  <a:cubicBezTo>
                    <a:pt x="1798" y="1609"/>
                    <a:pt x="1790" y="1598"/>
                    <a:pt x="1781" y="1588"/>
                  </a:cubicBezTo>
                  <a:lnTo>
                    <a:pt x="257" y="64"/>
                  </a:lnTo>
                  <a:cubicBezTo>
                    <a:pt x="248" y="54"/>
                    <a:pt x="237" y="45"/>
                    <a:pt x="226" y="39"/>
                  </a:cubicBezTo>
                  <a:cubicBezTo>
                    <a:pt x="222" y="35"/>
                    <a:pt x="217" y="33"/>
                    <a:pt x="213" y="32"/>
                  </a:cubicBezTo>
                  <a:cubicBezTo>
                    <a:pt x="207" y="28"/>
                    <a:pt x="199" y="24"/>
                    <a:pt x="192" y="21"/>
                  </a:cubicBezTo>
                  <a:cubicBezTo>
                    <a:pt x="187" y="18"/>
                    <a:pt x="180" y="15"/>
                    <a:pt x="175" y="13"/>
                  </a:cubicBezTo>
                  <a:cubicBezTo>
                    <a:pt x="170" y="12"/>
                    <a:pt x="164" y="10"/>
                    <a:pt x="158" y="8"/>
                  </a:cubicBezTo>
                  <a:cubicBezTo>
                    <a:pt x="150" y="7"/>
                    <a:pt x="143" y="5"/>
                    <a:pt x="136" y="3"/>
                  </a:cubicBezTo>
                  <a:cubicBezTo>
                    <a:pt x="133" y="3"/>
                    <a:pt x="129" y="3"/>
                    <a:pt x="127" y="2"/>
                  </a:cubicBezTo>
                  <a:cubicBezTo>
                    <a:pt x="119" y="1"/>
                    <a:pt x="112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3">
              <a:extLst>
                <a:ext uri="{FF2B5EF4-FFF2-40B4-BE49-F238E27FC236}">
                  <a16:creationId xmlns:a16="http://schemas.microsoft.com/office/drawing/2014/main" id="{CCDDFF23-43AD-4B71-EBFD-F246C899F034}"/>
                </a:ext>
              </a:extLst>
            </p:cNvPr>
            <p:cNvSpPr/>
            <p:nvPr/>
          </p:nvSpPr>
          <p:spPr>
            <a:xfrm>
              <a:off x="7594071" y="3153536"/>
              <a:ext cx="1588" cy="2580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8" y="0"/>
                  </a:moveTo>
                  <a:cubicBezTo>
                    <a:pt x="5" y="3"/>
                    <a:pt x="3" y="8"/>
                    <a:pt x="0" y="13"/>
                  </a:cubicBezTo>
                  <a:cubicBezTo>
                    <a:pt x="4" y="8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3">
              <a:extLst>
                <a:ext uri="{FF2B5EF4-FFF2-40B4-BE49-F238E27FC236}">
                  <a16:creationId xmlns:a16="http://schemas.microsoft.com/office/drawing/2014/main" id="{E1081661-2635-AABD-EF54-D807CBED7666}"/>
                </a:ext>
              </a:extLst>
            </p:cNvPr>
            <p:cNvSpPr/>
            <p:nvPr/>
          </p:nvSpPr>
          <p:spPr>
            <a:xfrm>
              <a:off x="7588315" y="3167033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5" y="1"/>
                  </a:moveTo>
                  <a:cubicBezTo>
                    <a:pt x="3" y="7"/>
                    <a:pt x="2" y="14"/>
                    <a:pt x="1" y="22"/>
                  </a:cubicBezTo>
                  <a:cubicBezTo>
                    <a:pt x="2" y="15"/>
                    <a:pt x="3" y="9"/>
                    <a:pt x="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3">
              <a:extLst>
                <a:ext uri="{FF2B5EF4-FFF2-40B4-BE49-F238E27FC236}">
                  <a16:creationId xmlns:a16="http://schemas.microsoft.com/office/drawing/2014/main" id="{13A35590-D628-6F65-CC3E-C86DEE0E54E3}"/>
                </a:ext>
              </a:extLst>
            </p:cNvPr>
            <p:cNvSpPr/>
            <p:nvPr/>
          </p:nvSpPr>
          <p:spPr>
            <a:xfrm>
              <a:off x="7588116" y="3177355"/>
              <a:ext cx="198" cy="238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3">
              <a:extLst>
                <a:ext uri="{FF2B5EF4-FFF2-40B4-BE49-F238E27FC236}">
                  <a16:creationId xmlns:a16="http://schemas.microsoft.com/office/drawing/2014/main" id="{196382BC-D3EC-CE34-9766-4151CACDF883}"/>
                </a:ext>
              </a:extLst>
            </p:cNvPr>
            <p:cNvSpPr/>
            <p:nvPr/>
          </p:nvSpPr>
          <p:spPr>
            <a:xfrm>
              <a:off x="7588116" y="2832380"/>
              <a:ext cx="398151" cy="398369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753" y="0"/>
                  </a:moveTo>
                  <a:cubicBezTo>
                    <a:pt x="1784" y="2"/>
                    <a:pt x="1816" y="11"/>
                    <a:pt x="1844" y="27"/>
                  </a:cubicBezTo>
                  <a:lnTo>
                    <a:pt x="27" y="1845"/>
                  </a:lnTo>
                  <a:cubicBezTo>
                    <a:pt x="11" y="1816"/>
                    <a:pt x="3" y="1786"/>
                    <a:pt x="1" y="1754"/>
                  </a:cubicBezTo>
                  <a:lnTo>
                    <a:pt x="1" y="1754"/>
                  </a:lnTo>
                  <a:cubicBezTo>
                    <a:pt x="3" y="1806"/>
                    <a:pt x="23" y="1855"/>
                    <a:pt x="62" y="1895"/>
                  </a:cubicBezTo>
                  <a:lnTo>
                    <a:pt x="173" y="2006"/>
                  </a:lnTo>
                  <a:lnTo>
                    <a:pt x="366" y="1813"/>
                  </a:lnTo>
                  <a:lnTo>
                    <a:pt x="500" y="1679"/>
                  </a:lnTo>
                  <a:lnTo>
                    <a:pt x="1678" y="502"/>
                  </a:lnTo>
                  <a:lnTo>
                    <a:pt x="1812" y="367"/>
                  </a:lnTo>
                  <a:lnTo>
                    <a:pt x="2006" y="173"/>
                  </a:lnTo>
                  <a:lnTo>
                    <a:pt x="1895" y="63"/>
                  </a:lnTo>
                  <a:cubicBezTo>
                    <a:pt x="1855" y="23"/>
                    <a:pt x="1804" y="3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3">
              <a:extLst>
                <a:ext uri="{FF2B5EF4-FFF2-40B4-BE49-F238E27FC236}">
                  <a16:creationId xmlns:a16="http://schemas.microsoft.com/office/drawing/2014/main" id="{B0902615-A774-02EA-258B-EDD761E2DF8C}"/>
                </a:ext>
              </a:extLst>
            </p:cNvPr>
            <p:cNvSpPr/>
            <p:nvPr/>
          </p:nvSpPr>
          <p:spPr>
            <a:xfrm>
              <a:off x="7587719" y="2832181"/>
              <a:ext cx="366593" cy="366214"/>
            </a:xfrm>
            <a:custGeom>
              <a:avLst/>
              <a:gdLst/>
              <a:ahLst/>
              <a:cxnLst/>
              <a:rect l="l" t="t" r="r" b="b"/>
              <a:pathLst>
                <a:path w="1847" h="1845" extrusionOk="0">
                  <a:moveTo>
                    <a:pt x="1739" y="0"/>
                  </a:moveTo>
                  <a:cubicBezTo>
                    <a:pt x="1732" y="0"/>
                    <a:pt x="1727" y="0"/>
                    <a:pt x="1720" y="2"/>
                  </a:cubicBezTo>
                  <a:cubicBezTo>
                    <a:pt x="1717" y="2"/>
                    <a:pt x="1713" y="2"/>
                    <a:pt x="1709" y="3"/>
                  </a:cubicBezTo>
                  <a:cubicBezTo>
                    <a:pt x="1703" y="4"/>
                    <a:pt x="1695" y="6"/>
                    <a:pt x="1688" y="7"/>
                  </a:cubicBezTo>
                  <a:cubicBezTo>
                    <a:pt x="1682" y="9"/>
                    <a:pt x="1677" y="10"/>
                    <a:pt x="1670" y="12"/>
                  </a:cubicBezTo>
                  <a:cubicBezTo>
                    <a:pt x="1665" y="14"/>
                    <a:pt x="1660" y="16"/>
                    <a:pt x="1653" y="19"/>
                  </a:cubicBezTo>
                  <a:cubicBezTo>
                    <a:pt x="1645" y="22"/>
                    <a:pt x="1639" y="27"/>
                    <a:pt x="1630" y="31"/>
                  </a:cubicBezTo>
                  <a:cubicBezTo>
                    <a:pt x="1627" y="33"/>
                    <a:pt x="1623" y="35"/>
                    <a:pt x="1619" y="37"/>
                  </a:cubicBezTo>
                  <a:cubicBezTo>
                    <a:pt x="1608" y="46"/>
                    <a:pt x="1597" y="53"/>
                    <a:pt x="1587" y="62"/>
                  </a:cubicBezTo>
                  <a:lnTo>
                    <a:pt x="63" y="1586"/>
                  </a:lnTo>
                  <a:cubicBezTo>
                    <a:pt x="54" y="1596"/>
                    <a:pt x="45" y="1606"/>
                    <a:pt x="38" y="1618"/>
                  </a:cubicBezTo>
                  <a:cubicBezTo>
                    <a:pt x="36" y="1622"/>
                    <a:pt x="32" y="1625"/>
                    <a:pt x="31" y="1630"/>
                  </a:cubicBezTo>
                  <a:cubicBezTo>
                    <a:pt x="27" y="1638"/>
                    <a:pt x="24" y="1644"/>
                    <a:pt x="20" y="1652"/>
                  </a:cubicBezTo>
                  <a:cubicBezTo>
                    <a:pt x="17" y="1657"/>
                    <a:pt x="16" y="1662"/>
                    <a:pt x="13" y="1668"/>
                  </a:cubicBezTo>
                  <a:cubicBezTo>
                    <a:pt x="10" y="1675"/>
                    <a:pt x="9" y="1680"/>
                    <a:pt x="8" y="1686"/>
                  </a:cubicBezTo>
                  <a:cubicBezTo>
                    <a:pt x="6" y="1693"/>
                    <a:pt x="4" y="1699"/>
                    <a:pt x="4" y="1708"/>
                  </a:cubicBezTo>
                  <a:cubicBezTo>
                    <a:pt x="4" y="1712"/>
                    <a:pt x="3" y="1716"/>
                    <a:pt x="3" y="1719"/>
                  </a:cubicBezTo>
                  <a:cubicBezTo>
                    <a:pt x="3" y="1726"/>
                    <a:pt x="1" y="1731"/>
                    <a:pt x="1" y="1738"/>
                  </a:cubicBezTo>
                  <a:lnTo>
                    <a:pt x="1" y="1750"/>
                  </a:lnTo>
                  <a:lnTo>
                    <a:pt x="1" y="1754"/>
                  </a:lnTo>
                  <a:cubicBezTo>
                    <a:pt x="3" y="1786"/>
                    <a:pt x="11" y="1815"/>
                    <a:pt x="27" y="1845"/>
                  </a:cubicBezTo>
                  <a:lnTo>
                    <a:pt x="1846" y="27"/>
                  </a:lnTo>
                  <a:cubicBezTo>
                    <a:pt x="1818" y="11"/>
                    <a:pt x="1786" y="3"/>
                    <a:pt x="1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3">
              <a:extLst>
                <a:ext uri="{FF2B5EF4-FFF2-40B4-BE49-F238E27FC236}">
                  <a16:creationId xmlns:a16="http://schemas.microsoft.com/office/drawing/2014/main" id="{A5A35538-B265-088F-9967-CC91AA4DFCDB}"/>
                </a:ext>
              </a:extLst>
            </p:cNvPr>
            <p:cNvSpPr/>
            <p:nvPr/>
          </p:nvSpPr>
          <p:spPr>
            <a:xfrm>
              <a:off x="7869363" y="3139046"/>
              <a:ext cx="563088" cy="513295"/>
            </a:xfrm>
            <a:custGeom>
              <a:avLst/>
              <a:gdLst/>
              <a:ahLst/>
              <a:cxnLst/>
              <a:rect l="l" t="t" r="r" b="b"/>
              <a:pathLst>
                <a:path w="2837" h="2586" extrusionOk="0">
                  <a:moveTo>
                    <a:pt x="1419" y="174"/>
                  </a:moveTo>
                  <a:cubicBezTo>
                    <a:pt x="1706" y="174"/>
                    <a:pt x="1993" y="283"/>
                    <a:pt x="2212" y="502"/>
                  </a:cubicBezTo>
                  <a:cubicBezTo>
                    <a:pt x="2649" y="939"/>
                    <a:pt x="2649" y="1647"/>
                    <a:pt x="2212" y="2085"/>
                  </a:cubicBezTo>
                  <a:cubicBezTo>
                    <a:pt x="1993" y="2304"/>
                    <a:pt x="1706" y="2413"/>
                    <a:pt x="1419" y="2413"/>
                  </a:cubicBezTo>
                  <a:cubicBezTo>
                    <a:pt x="1132" y="2413"/>
                    <a:pt x="845" y="2304"/>
                    <a:pt x="627" y="2085"/>
                  </a:cubicBezTo>
                  <a:cubicBezTo>
                    <a:pt x="189" y="1647"/>
                    <a:pt x="189" y="938"/>
                    <a:pt x="627" y="502"/>
                  </a:cubicBezTo>
                  <a:cubicBezTo>
                    <a:pt x="845" y="283"/>
                    <a:pt x="1132" y="174"/>
                    <a:pt x="1419" y="174"/>
                  </a:cubicBezTo>
                  <a:close/>
                  <a:moveTo>
                    <a:pt x="1420" y="1"/>
                  </a:moveTo>
                  <a:cubicBezTo>
                    <a:pt x="1089" y="1"/>
                    <a:pt x="758" y="127"/>
                    <a:pt x="505" y="379"/>
                  </a:cubicBezTo>
                  <a:cubicBezTo>
                    <a:pt x="0" y="884"/>
                    <a:pt x="0" y="1701"/>
                    <a:pt x="505" y="2206"/>
                  </a:cubicBezTo>
                  <a:cubicBezTo>
                    <a:pt x="758" y="2459"/>
                    <a:pt x="1089" y="2585"/>
                    <a:pt x="1420" y="2585"/>
                  </a:cubicBezTo>
                  <a:cubicBezTo>
                    <a:pt x="1750" y="2585"/>
                    <a:pt x="2081" y="2459"/>
                    <a:pt x="2333" y="2206"/>
                  </a:cubicBezTo>
                  <a:cubicBezTo>
                    <a:pt x="2837" y="1701"/>
                    <a:pt x="2837" y="883"/>
                    <a:pt x="2333" y="379"/>
                  </a:cubicBezTo>
                  <a:cubicBezTo>
                    <a:pt x="2081" y="127"/>
                    <a:pt x="1750" y="1"/>
                    <a:pt x="1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3">
              <a:extLst>
                <a:ext uri="{FF2B5EF4-FFF2-40B4-BE49-F238E27FC236}">
                  <a16:creationId xmlns:a16="http://schemas.microsoft.com/office/drawing/2014/main" id="{18084B9C-E969-0C5F-8A6E-782560064F45}"/>
                </a:ext>
              </a:extLst>
            </p:cNvPr>
            <p:cNvSpPr/>
            <p:nvPr/>
          </p:nvSpPr>
          <p:spPr>
            <a:xfrm>
              <a:off x="7907075" y="3173385"/>
              <a:ext cx="488459" cy="444816"/>
            </a:xfrm>
            <a:custGeom>
              <a:avLst/>
              <a:gdLst/>
              <a:ahLst/>
              <a:cxnLst/>
              <a:rect l="l" t="t" r="r" b="b"/>
              <a:pathLst>
                <a:path w="2461" h="2241" extrusionOk="0">
                  <a:moveTo>
                    <a:pt x="1231" y="206"/>
                  </a:moveTo>
                  <a:cubicBezTo>
                    <a:pt x="1465" y="206"/>
                    <a:pt x="1699" y="295"/>
                    <a:pt x="1877" y="474"/>
                  </a:cubicBezTo>
                  <a:cubicBezTo>
                    <a:pt x="2235" y="830"/>
                    <a:pt x="2235" y="1410"/>
                    <a:pt x="1877" y="1769"/>
                  </a:cubicBezTo>
                  <a:cubicBezTo>
                    <a:pt x="1699" y="1947"/>
                    <a:pt x="1465" y="2036"/>
                    <a:pt x="1231" y="2036"/>
                  </a:cubicBezTo>
                  <a:cubicBezTo>
                    <a:pt x="996" y="2036"/>
                    <a:pt x="762" y="1947"/>
                    <a:pt x="583" y="1769"/>
                  </a:cubicBezTo>
                  <a:cubicBezTo>
                    <a:pt x="226" y="1411"/>
                    <a:pt x="226" y="831"/>
                    <a:pt x="583" y="474"/>
                  </a:cubicBezTo>
                  <a:cubicBezTo>
                    <a:pt x="762" y="295"/>
                    <a:pt x="996" y="206"/>
                    <a:pt x="1231" y="206"/>
                  </a:cubicBezTo>
                  <a:close/>
                  <a:moveTo>
                    <a:pt x="1231" y="1"/>
                  </a:moveTo>
                  <a:cubicBezTo>
                    <a:pt x="944" y="1"/>
                    <a:pt x="657" y="110"/>
                    <a:pt x="438" y="329"/>
                  </a:cubicBezTo>
                  <a:cubicBezTo>
                    <a:pt x="0" y="767"/>
                    <a:pt x="0" y="1476"/>
                    <a:pt x="438" y="1912"/>
                  </a:cubicBezTo>
                  <a:cubicBezTo>
                    <a:pt x="656" y="2131"/>
                    <a:pt x="943" y="2240"/>
                    <a:pt x="1230" y="2240"/>
                  </a:cubicBezTo>
                  <a:cubicBezTo>
                    <a:pt x="1517" y="2240"/>
                    <a:pt x="1804" y="2131"/>
                    <a:pt x="2023" y="1912"/>
                  </a:cubicBezTo>
                  <a:cubicBezTo>
                    <a:pt x="2460" y="1474"/>
                    <a:pt x="2460" y="765"/>
                    <a:pt x="2023" y="327"/>
                  </a:cubicBezTo>
                  <a:cubicBezTo>
                    <a:pt x="1804" y="110"/>
                    <a:pt x="1518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3">
              <a:extLst>
                <a:ext uri="{FF2B5EF4-FFF2-40B4-BE49-F238E27FC236}">
                  <a16:creationId xmlns:a16="http://schemas.microsoft.com/office/drawing/2014/main" id="{95AF4C85-DB19-C34C-0034-6A81EAE0411A}"/>
                </a:ext>
              </a:extLst>
            </p:cNvPr>
            <p:cNvSpPr/>
            <p:nvPr/>
          </p:nvSpPr>
          <p:spPr>
            <a:xfrm>
              <a:off x="7951733" y="3213877"/>
              <a:ext cx="398945" cy="363435"/>
            </a:xfrm>
            <a:custGeom>
              <a:avLst/>
              <a:gdLst/>
              <a:ahLst/>
              <a:cxnLst/>
              <a:rect l="l" t="t" r="r" b="b"/>
              <a:pathLst>
                <a:path w="2010" h="1831" extrusionOk="0">
                  <a:moveTo>
                    <a:pt x="1006" y="91"/>
                  </a:moveTo>
                  <a:cubicBezTo>
                    <a:pt x="1039" y="91"/>
                    <a:pt x="1066" y="120"/>
                    <a:pt x="1066" y="153"/>
                  </a:cubicBezTo>
                  <a:cubicBezTo>
                    <a:pt x="1066" y="185"/>
                    <a:pt x="1038" y="213"/>
                    <a:pt x="1006" y="213"/>
                  </a:cubicBezTo>
                  <a:cubicBezTo>
                    <a:pt x="971" y="213"/>
                    <a:pt x="945" y="185"/>
                    <a:pt x="945" y="153"/>
                  </a:cubicBezTo>
                  <a:cubicBezTo>
                    <a:pt x="945" y="120"/>
                    <a:pt x="971" y="91"/>
                    <a:pt x="1006" y="91"/>
                  </a:cubicBezTo>
                  <a:close/>
                  <a:moveTo>
                    <a:pt x="808" y="143"/>
                  </a:moveTo>
                  <a:cubicBezTo>
                    <a:pt x="823" y="143"/>
                    <a:pt x="838" y="153"/>
                    <a:pt x="841" y="170"/>
                  </a:cubicBezTo>
                  <a:cubicBezTo>
                    <a:pt x="846" y="188"/>
                    <a:pt x="835" y="207"/>
                    <a:pt x="817" y="213"/>
                  </a:cubicBezTo>
                  <a:cubicBezTo>
                    <a:pt x="814" y="214"/>
                    <a:pt x="811" y="214"/>
                    <a:pt x="808" y="214"/>
                  </a:cubicBezTo>
                  <a:cubicBezTo>
                    <a:pt x="792" y="214"/>
                    <a:pt x="778" y="203"/>
                    <a:pt x="774" y="188"/>
                  </a:cubicBezTo>
                  <a:cubicBezTo>
                    <a:pt x="768" y="168"/>
                    <a:pt x="779" y="149"/>
                    <a:pt x="798" y="144"/>
                  </a:cubicBezTo>
                  <a:cubicBezTo>
                    <a:pt x="801" y="143"/>
                    <a:pt x="805" y="143"/>
                    <a:pt x="808" y="143"/>
                  </a:cubicBezTo>
                  <a:close/>
                  <a:moveTo>
                    <a:pt x="1204" y="143"/>
                  </a:moveTo>
                  <a:cubicBezTo>
                    <a:pt x="1206" y="143"/>
                    <a:pt x="1209" y="143"/>
                    <a:pt x="1212" y="144"/>
                  </a:cubicBezTo>
                  <a:cubicBezTo>
                    <a:pt x="1230" y="149"/>
                    <a:pt x="1242" y="170"/>
                    <a:pt x="1237" y="188"/>
                  </a:cubicBezTo>
                  <a:cubicBezTo>
                    <a:pt x="1233" y="203"/>
                    <a:pt x="1219" y="214"/>
                    <a:pt x="1203" y="214"/>
                  </a:cubicBezTo>
                  <a:cubicBezTo>
                    <a:pt x="1200" y="214"/>
                    <a:pt x="1197" y="214"/>
                    <a:pt x="1193" y="213"/>
                  </a:cubicBezTo>
                  <a:cubicBezTo>
                    <a:pt x="1174" y="207"/>
                    <a:pt x="1164" y="188"/>
                    <a:pt x="1169" y="170"/>
                  </a:cubicBezTo>
                  <a:cubicBezTo>
                    <a:pt x="1174" y="154"/>
                    <a:pt x="1188" y="143"/>
                    <a:pt x="1204" y="143"/>
                  </a:cubicBezTo>
                  <a:close/>
                  <a:moveTo>
                    <a:pt x="1387" y="219"/>
                  </a:moveTo>
                  <a:cubicBezTo>
                    <a:pt x="1393" y="219"/>
                    <a:pt x="1399" y="221"/>
                    <a:pt x="1404" y="223"/>
                  </a:cubicBezTo>
                  <a:cubicBezTo>
                    <a:pt x="1422" y="233"/>
                    <a:pt x="1428" y="255"/>
                    <a:pt x="1418" y="273"/>
                  </a:cubicBezTo>
                  <a:cubicBezTo>
                    <a:pt x="1412" y="284"/>
                    <a:pt x="1400" y="290"/>
                    <a:pt x="1387" y="290"/>
                  </a:cubicBezTo>
                  <a:cubicBezTo>
                    <a:pt x="1381" y="290"/>
                    <a:pt x="1375" y="289"/>
                    <a:pt x="1370" y="286"/>
                  </a:cubicBezTo>
                  <a:cubicBezTo>
                    <a:pt x="1352" y="276"/>
                    <a:pt x="1346" y="254"/>
                    <a:pt x="1356" y="237"/>
                  </a:cubicBezTo>
                  <a:cubicBezTo>
                    <a:pt x="1362" y="225"/>
                    <a:pt x="1375" y="219"/>
                    <a:pt x="1387" y="219"/>
                  </a:cubicBezTo>
                  <a:close/>
                  <a:moveTo>
                    <a:pt x="623" y="219"/>
                  </a:moveTo>
                  <a:cubicBezTo>
                    <a:pt x="635" y="219"/>
                    <a:pt x="647" y="225"/>
                    <a:pt x="655" y="237"/>
                  </a:cubicBezTo>
                  <a:cubicBezTo>
                    <a:pt x="664" y="254"/>
                    <a:pt x="659" y="275"/>
                    <a:pt x="642" y="286"/>
                  </a:cubicBezTo>
                  <a:cubicBezTo>
                    <a:pt x="636" y="289"/>
                    <a:pt x="630" y="291"/>
                    <a:pt x="623" y="291"/>
                  </a:cubicBezTo>
                  <a:cubicBezTo>
                    <a:pt x="611" y="291"/>
                    <a:pt x="599" y="284"/>
                    <a:pt x="592" y="273"/>
                  </a:cubicBezTo>
                  <a:cubicBezTo>
                    <a:pt x="582" y="255"/>
                    <a:pt x="589" y="234"/>
                    <a:pt x="606" y="223"/>
                  </a:cubicBezTo>
                  <a:cubicBezTo>
                    <a:pt x="611" y="221"/>
                    <a:pt x="617" y="219"/>
                    <a:pt x="623" y="219"/>
                  </a:cubicBezTo>
                  <a:close/>
                  <a:moveTo>
                    <a:pt x="464" y="316"/>
                  </a:moveTo>
                  <a:cubicBezTo>
                    <a:pt x="480" y="316"/>
                    <a:pt x="495" y="321"/>
                    <a:pt x="507" y="333"/>
                  </a:cubicBezTo>
                  <a:cubicBezTo>
                    <a:pt x="531" y="356"/>
                    <a:pt x="531" y="395"/>
                    <a:pt x="507" y="418"/>
                  </a:cubicBezTo>
                  <a:cubicBezTo>
                    <a:pt x="495" y="431"/>
                    <a:pt x="480" y="437"/>
                    <a:pt x="464" y="437"/>
                  </a:cubicBezTo>
                  <a:cubicBezTo>
                    <a:pt x="449" y="437"/>
                    <a:pt x="433" y="431"/>
                    <a:pt x="421" y="418"/>
                  </a:cubicBezTo>
                  <a:cubicBezTo>
                    <a:pt x="397" y="395"/>
                    <a:pt x="397" y="357"/>
                    <a:pt x="421" y="333"/>
                  </a:cubicBezTo>
                  <a:cubicBezTo>
                    <a:pt x="433" y="321"/>
                    <a:pt x="449" y="316"/>
                    <a:pt x="464" y="316"/>
                  </a:cubicBezTo>
                  <a:close/>
                  <a:moveTo>
                    <a:pt x="1545" y="316"/>
                  </a:moveTo>
                  <a:cubicBezTo>
                    <a:pt x="1561" y="316"/>
                    <a:pt x="1576" y="321"/>
                    <a:pt x="1588" y="333"/>
                  </a:cubicBezTo>
                  <a:cubicBezTo>
                    <a:pt x="1612" y="356"/>
                    <a:pt x="1612" y="395"/>
                    <a:pt x="1588" y="418"/>
                  </a:cubicBezTo>
                  <a:cubicBezTo>
                    <a:pt x="1576" y="431"/>
                    <a:pt x="1561" y="437"/>
                    <a:pt x="1545" y="437"/>
                  </a:cubicBezTo>
                  <a:cubicBezTo>
                    <a:pt x="1530" y="437"/>
                    <a:pt x="1514" y="431"/>
                    <a:pt x="1502" y="418"/>
                  </a:cubicBezTo>
                  <a:cubicBezTo>
                    <a:pt x="1478" y="395"/>
                    <a:pt x="1478" y="357"/>
                    <a:pt x="1502" y="333"/>
                  </a:cubicBezTo>
                  <a:cubicBezTo>
                    <a:pt x="1514" y="321"/>
                    <a:pt x="1530" y="316"/>
                    <a:pt x="1545" y="316"/>
                  </a:cubicBezTo>
                  <a:close/>
                  <a:moveTo>
                    <a:pt x="343" y="498"/>
                  </a:moveTo>
                  <a:cubicBezTo>
                    <a:pt x="349" y="498"/>
                    <a:pt x="355" y="500"/>
                    <a:pt x="360" y="503"/>
                  </a:cubicBezTo>
                  <a:cubicBezTo>
                    <a:pt x="378" y="512"/>
                    <a:pt x="384" y="534"/>
                    <a:pt x="374" y="552"/>
                  </a:cubicBezTo>
                  <a:cubicBezTo>
                    <a:pt x="368" y="564"/>
                    <a:pt x="356" y="570"/>
                    <a:pt x="343" y="570"/>
                  </a:cubicBezTo>
                  <a:cubicBezTo>
                    <a:pt x="337" y="570"/>
                    <a:pt x="331" y="568"/>
                    <a:pt x="326" y="565"/>
                  </a:cubicBezTo>
                  <a:cubicBezTo>
                    <a:pt x="310" y="555"/>
                    <a:pt x="302" y="533"/>
                    <a:pt x="312" y="516"/>
                  </a:cubicBezTo>
                  <a:cubicBezTo>
                    <a:pt x="319" y="505"/>
                    <a:pt x="331" y="498"/>
                    <a:pt x="343" y="498"/>
                  </a:cubicBezTo>
                  <a:close/>
                  <a:moveTo>
                    <a:pt x="1666" y="499"/>
                  </a:moveTo>
                  <a:cubicBezTo>
                    <a:pt x="1678" y="499"/>
                    <a:pt x="1690" y="505"/>
                    <a:pt x="1698" y="516"/>
                  </a:cubicBezTo>
                  <a:cubicBezTo>
                    <a:pt x="1707" y="533"/>
                    <a:pt x="1702" y="554"/>
                    <a:pt x="1684" y="565"/>
                  </a:cubicBezTo>
                  <a:cubicBezTo>
                    <a:pt x="1678" y="568"/>
                    <a:pt x="1672" y="570"/>
                    <a:pt x="1666" y="570"/>
                  </a:cubicBezTo>
                  <a:cubicBezTo>
                    <a:pt x="1654" y="570"/>
                    <a:pt x="1642" y="564"/>
                    <a:pt x="1635" y="552"/>
                  </a:cubicBezTo>
                  <a:cubicBezTo>
                    <a:pt x="1626" y="534"/>
                    <a:pt x="1631" y="513"/>
                    <a:pt x="1649" y="503"/>
                  </a:cubicBezTo>
                  <a:cubicBezTo>
                    <a:pt x="1654" y="500"/>
                    <a:pt x="1660" y="499"/>
                    <a:pt x="1666" y="499"/>
                  </a:cubicBezTo>
                  <a:close/>
                  <a:moveTo>
                    <a:pt x="267" y="684"/>
                  </a:moveTo>
                  <a:cubicBezTo>
                    <a:pt x="270" y="684"/>
                    <a:pt x="273" y="684"/>
                    <a:pt x="276" y="685"/>
                  </a:cubicBezTo>
                  <a:cubicBezTo>
                    <a:pt x="295" y="689"/>
                    <a:pt x="307" y="708"/>
                    <a:pt x="301" y="728"/>
                  </a:cubicBezTo>
                  <a:cubicBezTo>
                    <a:pt x="297" y="744"/>
                    <a:pt x="282" y="755"/>
                    <a:pt x="266" y="755"/>
                  </a:cubicBezTo>
                  <a:cubicBezTo>
                    <a:pt x="264" y="755"/>
                    <a:pt x="261" y="755"/>
                    <a:pt x="258" y="754"/>
                  </a:cubicBezTo>
                  <a:cubicBezTo>
                    <a:pt x="239" y="748"/>
                    <a:pt x="227" y="728"/>
                    <a:pt x="233" y="711"/>
                  </a:cubicBezTo>
                  <a:cubicBezTo>
                    <a:pt x="237" y="695"/>
                    <a:pt x="252" y="684"/>
                    <a:pt x="267" y="684"/>
                  </a:cubicBezTo>
                  <a:close/>
                  <a:moveTo>
                    <a:pt x="1742" y="684"/>
                  </a:moveTo>
                  <a:cubicBezTo>
                    <a:pt x="1757" y="684"/>
                    <a:pt x="1772" y="695"/>
                    <a:pt x="1777" y="711"/>
                  </a:cubicBezTo>
                  <a:cubicBezTo>
                    <a:pt x="1782" y="728"/>
                    <a:pt x="1770" y="748"/>
                    <a:pt x="1751" y="754"/>
                  </a:cubicBezTo>
                  <a:cubicBezTo>
                    <a:pt x="1748" y="755"/>
                    <a:pt x="1746" y="755"/>
                    <a:pt x="1743" y="755"/>
                  </a:cubicBezTo>
                  <a:cubicBezTo>
                    <a:pt x="1727" y="755"/>
                    <a:pt x="1712" y="744"/>
                    <a:pt x="1708" y="728"/>
                  </a:cubicBezTo>
                  <a:cubicBezTo>
                    <a:pt x="1703" y="708"/>
                    <a:pt x="1714" y="689"/>
                    <a:pt x="1733" y="685"/>
                  </a:cubicBezTo>
                  <a:cubicBezTo>
                    <a:pt x="1736" y="684"/>
                    <a:pt x="1739" y="684"/>
                    <a:pt x="1742" y="684"/>
                  </a:cubicBezTo>
                  <a:close/>
                  <a:moveTo>
                    <a:pt x="241" y="855"/>
                  </a:moveTo>
                  <a:cubicBezTo>
                    <a:pt x="274" y="855"/>
                    <a:pt x="301" y="882"/>
                    <a:pt x="301" y="916"/>
                  </a:cubicBezTo>
                  <a:cubicBezTo>
                    <a:pt x="301" y="949"/>
                    <a:pt x="274" y="976"/>
                    <a:pt x="241" y="976"/>
                  </a:cubicBezTo>
                  <a:cubicBezTo>
                    <a:pt x="207" y="976"/>
                    <a:pt x="180" y="950"/>
                    <a:pt x="180" y="916"/>
                  </a:cubicBezTo>
                  <a:cubicBezTo>
                    <a:pt x="180" y="882"/>
                    <a:pt x="207" y="855"/>
                    <a:pt x="241" y="855"/>
                  </a:cubicBezTo>
                  <a:close/>
                  <a:moveTo>
                    <a:pt x="1768" y="855"/>
                  </a:moveTo>
                  <a:cubicBezTo>
                    <a:pt x="1802" y="855"/>
                    <a:pt x="1829" y="882"/>
                    <a:pt x="1829" y="916"/>
                  </a:cubicBezTo>
                  <a:cubicBezTo>
                    <a:pt x="1829" y="950"/>
                    <a:pt x="1802" y="976"/>
                    <a:pt x="1768" y="976"/>
                  </a:cubicBezTo>
                  <a:cubicBezTo>
                    <a:pt x="1735" y="976"/>
                    <a:pt x="1708" y="949"/>
                    <a:pt x="1708" y="916"/>
                  </a:cubicBezTo>
                  <a:cubicBezTo>
                    <a:pt x="1708" y="882"/>
                    <a:pt x="1735" y="855"/>
                    <a:pt x="1768" y="855"/>
                  </a:cubicBezTo>
                  <a:close/>
                  <a:moveTo>
                    <a:pt x="1742" y="1078"/>
                  </a:moveTo>
                  <a:cubicBezTo>
                    <a:pt x="1745" y="1078"/>
                    <a:pt x="1748" y="1079"/>
                    <a:pt x="1751" y="1080"/>
                  </a:cubicBezTo>
                  <a:cubicBezTo>
                    <a:pt x="1771" y="1085"/>
                    <a:pt x="1782" y="1104"/>
                    <a:pt x="1777" y="1123"/>
                  </a:cubicBezTo>
                  <a:cubicBezTo>
                    <a:pt x="1772" y="1138"/>
                    <a:pt x="1757" y="1148"/>
                    <a:pt x="1742" y="1148"/>
                  </a:cubicBezTo>
                  <a:cubicBezTo>
                    <a:pt x="1739" y="1148"/>
                    <a:pt x="1736" y="1148"/>
                    <a:pt x="1733" y="1147"/>
                  </a:cubicBezTo>
                  <a:cubicBezTo>
                    <a:pt x="1714" y="1142"/>
                    <a:pt x="1703" y="1123"/>
                    <a:pt x="1708" y="1104"/>
                  </a:cubicBezTo>
                  <a:cubicBezTo>
                    <a:pt x="1712" y="1088"/>
                    <a:pt x="1727" y="1078"/>
                    <a:pt x="1742" y="1078"/>
                  </a:cubicBezTo>
                  <a:close/>
                  <a:moveTo>
                    <a:pt x="1005" y="787"/>
                  </a:moveTo>
                  <a:cubicBezTo>
                    <a:pt x="1038" y="787"/>
                    <a:pt x="1071" y="800"/>
                    <a:pt x="1096" y="824"/>
                  </a:cubicBezTo>
                  <a:cubicBezTo>
                    <a:pt x="1122" y="850"/>
                    <a:pt x="1133" y="881"/>
                    <a:pt x="1133" y="914"/>
                  </a:cubicBezTo>
                  <a:lnTo>
                    <a:pt x="1576" y="1063"/>
                  </a:lnTo>
                  <a:cubicBezTo>
                    <a:pt x="1605" y="1072"/>
                    <a:pt x="1623" y="1099"/>
                    <a:pt x="1614" y="1122"/>
                  </a:cubicBezTo>
                  <a:cubicBezTo>
                    <a:pt x="1609" y="1138"/>
                    <a:pt x="1591" y="1148"/>
                    <a:pt x="1570" y="1148"/>
                  </a:cubicBezTo>
                  <a:cubicBezTo>
                    <a:pt x="1563" y="1148"/>
                    <a:pt x="1556" y="1147"/>
                    <a:pt x="1549" y="1145"/>
                  </a:cubicBezTo>
                  <a:lnTo>
                    <a:pt x="1104" y="995"/>
                  </a:lnTo>
                  <a:cubicBezTo>
                    <a:pt x="1102" y="998"/>
                    <a:pt x="1101" y="1004"/>
                    <a:pt x="1096" y="1007"/>
                  </a:cubicBezTo>
                  <a:cubicBezTo>
                    <a:pt x="1071" y="1032"/>
                    <a:pt x="1038" y="1044"/>
                    <a:pt x="1005" y="1044"/>
                  </a:cubicBezTo>
                  <a:cubicBezTo>
                    <a:pt x="972" y="1044"/>
                    <a:pt x="939" y="1032"/>
                    <a:pt x="914" y="1007"/>
                  </a:cubicBezTo>
                  <a:cubicBezTo>
                    <a:pt x="864" y="956"/>
                    <a:pt x="864" y="875"/>
                    <a:pt x="914" y="824"/>
                  </a:cubicBezTo>
                  <a:cubicBezTo>
                    <a:pt x="939" y="800"/>
                    <a:pt x="972" y="787"/>
                    <a:pt x="1005" y="787"/>
                  </a:cubicBezTo>
                  <a:close/>
                  <a:moveTo>
                    <a:pt x="267" y="1078"/>
                  </a:moveTo>
                  <a:cubicBezTo>
                    <a:pt x="282" y="1078"/>
                    <a:pt x="297" y="1089"/>
                    <a:pt x="301" y="1104"/>
                  </a:cubicBezTo>
                  <a:cubicBezTo>
                    <a:pt x="307" y="1124"/>
                    <a:pt x="295" y="1144"/>
                    <a:pt x="276" y="1148"/>
                  </a:cubicBezTo>
                  <a:cubicBezTo>
                    <a:pt x="273" y="1149"/>
                    <a:pt x="270" y="1149"/>
                    <a:pt x="267" y="1149"/>
                  </a:cubicBezTo>
                  <a:cubicBezTo>
                    <a:pt x="252" y="1149"/>
                    <a:pt x="237" y="1138"/>
                    <a:pt x="233" y="1123"/>
                  </a:cubicBezTo>
                  <a:cubicBezTo>
                    <a:pt x="227" y="1104"/>
                    <a:pt x="239" y="1085"/>
                    <a:pt x="258" y="1080"/>
                  </a:cubicBezTo>
                  <a:cubicBezTo>
                    <a:pt x="261" y="1079"/>
                    <a:pt x="264" y="1078"/>
                    <a:pt x="267" y="1078"/>
                  </a:cubicBezTo>
                  <a:close/>
                  <a:moveTo>
                    <a:pt x="343" y="1261"/>
                  </a:moveTo>
                  <a:cubicBezTo>
                    <a:pt x="355" y="1261"/>
                    <a:pt x="367" y="1268"/>
                    <a:pt x="374" y="1279"/>
                  </a:cubicBezTo>
                  <a:cubicBezTo>
                    <a:pt x="385" y="1297"/>
                    <a:pt x="378" y="1319"/>
                    <a:pt x="360" y="1328"/>
                  </a:cubicBezTo>
                  <a:cubicBezTo>
                    <a:pt x="355" y="1332"/>
                    <a:pt x="349" y="1333"/>
                    <a:pt x="343" y="1333"/>
                  </a:cubicBezTo>
                  <a:cubicBezTo>
                    <a:pt x="331" y="1333"/>
                    <a:pt x="319" y="1327"/>
                    <a:pt x="312" y="1315"/>
                  </a:cubicBezTo>
                  <a:cubicBezTo>
                    <a:pt x="302" y="1298"/>
                    <a:pt x="308" y="1277"/>
                    <a:pt x="326" y="1266"/>
                  </a:cubicBezTo>
                  <a:cubicBezTo>
                    <a:pt x="331" y="1263"/>
                    <a:pt x="337" y="1261"/>
                    <a:pt x="343" y="1261"/>
                  </a:cubicBezTo>
                  <a:close/>
                  <a:moveTo>
                    <a:pt x="1667" y="1263"/>
                  </a:moveTo>
                  <a:cubicBezTo>
                    <a:pt x="1673" y="1263"/>
                    <a:pt x="1678" y="1264"/>
                    <a:pt x="1684" y="1267"/>
                  </a:cubicBezTo>
                  <a:cubicBezTo>
                    <a:pt x="1702" y="1277"/>
                    <a:pt x="1707" y="1299"/>
                    <a:pt x="1698" y="1317"/>
                  </a:cubicBezTo>
                  <a:cubicBezTo>
                    <a:pt x="1691" y="1328"/>
                    <a:pt x="1679" y="1334"/>
                    <a:pt x="1667" y="1334"/>
                  </a:cubicBezTo>
                  <a:cubicBezTo>
                    <a:pt x="1661" y="1334"/>
                    <a:pt x="1655" y="1333"/>
                    <a:pt x="1649" y="1330"/>
                  </a:cubicBezTo>
                  <a:cubicBezTo>
                    <a:pt x="1631" y="1319"/>
                    <a:pt x="1626" y="1298"/>
                    <a:pt x="1635" y="1281"/>
                  </a:cubicBezTo>
                  <a:cubicBezTo>
                    <a:pt x="1642" y="1270"/>
                    <a:pt x="1654" y="1263"/>
                    <a:pt x="1667" y="1263"/>
                  </a:cubicBezTo>
                  <a:close/>
                  <a:moveTo>
                    <a:pt x="465" y="1397"/>
                  </a:moveTo>
                  <a:cubicBezTo>
                    <a:pt x="481" y="1397"/>
                    <a:pt x="496" y="1402"/>
                    <a:pt x="508" y="1414"/>
                  </a:cubicBezTo>
                  <a:cubicBezTo>
                    <a:pt x="532" y="1436"/>
                    <a:pt x="532" y="1476"/>
                    <a:pt x="508" y="1499"/>
                  </a:cubicBezTo>
                  <a:cubicBezTo>
                    <a:pt x="496" y="1511"/>
                    <a:pt x="481" y="1518"/>
                    <a:pt x="465" y="1518"/>
                  </a:cubicBezTo>
                  <a:cubicBezTo>
                    <a:pt x="450" y="1518"/>
                    <a:pt x="434" y="1511"/>
                    <a:pt x="423" y="1499"/>
                  </a:cubicBezTo>
                  <a:cubicBezTo>
                    <a:pt x="399" y="1476"/>
                    <a:pt x="399" y="1438"/>
                    <a:pt x="423" y="1414"/>
                  </a:cubicBezTo>
                  <a:cubicBezTo>
                    <a:pt x="434" y="1402"/>
                    <a:pt x="450" y="1397"/>
                    <a:pt x="465" y="1397"/>
                  </a:cubicBezTo>
                  <a:close/>
                  <a:moveTo>
                    <a:pt x="1545" y="1397"/>
                  </a:moveTo>
                  <a:cubicBezTo>
                    <a:pt x="1561" y="1397"/>
                    <a:pt x="1576" y="1402"/>
                    <a:pt x="1588" y="1414"/>
                  </a:cubicBezTo>
                  <a:cubicBezTo>
                    <a:pt x="1612" y="1438"/>
                    <a:pt x="1612" y="1476"/>
                    <a:pt x="1588" y="1499"/>
                  </a:cubicBezTo>
                  <a:cubicBezTo>
                    <a:pt x="1576" y="1511"/>
                    <a:pt x="1561" y="1518"/>
                    <a:pt x="1545" y="1518"/>
                  </a:cubicBezTo>
                  <a:cubicBezTo>
                    <a:pt x="1530" y="1518"/>
                    <a:pt x="1514" y="1511"/>
                    <a:pt x="1502" y="1499"/>
                  </a:cubicBezTo>
                  <a:cubicBezTo>
                    <a:pt x="1478" y="1476"/>
                    <a:pt x="1478" y="1438"/>
                    <a:pt x="1502" y="1414"/>
                  </a:cubicBezTo>
                  <a:cubicBezTo>
                    <a:pt x="1514" y="1402"/>
                    <a:pt x="1530" y="1397"/>
                    <a:pt x="1545" y="1397"/>
                  </a:cubicBezTo>
                  <a:close/>
                  <a:moveTo>
                    <a:pt x="623" y="1543"/>
                  </a:moveTo>
                  <a:cubicBezTo>
                    <a:pt x="629" y="1543"/>
                    <a:pt x="634" y="1544"/>
                    <a:pt x="640" y="1547"/>
                  </a:cubicBezTo>
                  <a:cubicBezTo>
                    <a:pt x="658" y="1556"/>
                    <a:pt x="664" y="1578"/>
                    <a:pt x="653" y="1596"/>
                  </a:cubicBezTo>
                  <a:cubicBezTo>
                    <a:pt x="647" y="1608"/>
                    <a:pt x="635" y="1614"/>
                    <a:pt x="623" y="1614"/>
                  </a:cubicBezTo>
                  <a:cubicBezTo>
                    <a:pt x="616" y="1614"/>
                    <a:pt x="610" y="1612"/>
                    <a:pt x="604" y="1609"/>
                  </a:cubicBezTo>
                  <a:cubicBezTo>
                    <a:pt x="587" y="1598"/>
                    <a:pt x="582" y="1577"/>
                    <a:pt x="591" y="1560"/>
                  </a:cubicBezTo>
                  <a:cubicBezTo>
                    <a:pt x="598" y="1549"/>
                    <a:pt x="610" y="1543"/>
                    <a:pt x="623" y="1543"/>
                  </a:cubicBezTo>
                  <a:close/>
                  <a:moveTo>
                    <a:pt x="1386" y="1543"/>
                  </a:moveTo>
                  <a:cubicBezTo>
                    <a:pt x="1399" y="1543"/>
                    <a:pt x="1411" y="1549"/>
                    <a:pt x="1418" y="1560"/>
                  </a:cubicBezTo>
                  <a:cubicBezTo>
                    <a:pt x="1428" y="1577"/>
                    <a:pt x="1422" y="1598"/>
                    <a:pt x="1404" y="1609"/>
                  </a:cubicBezTo>
                  <a:cubicBezTo>
                    <a:pt x="1399" y="1612"/>
                    <a:pt x="1393" y="1614"/>
                    <a:pt x="1387" y="1614"/>
                  </a:cubicBezTo>
                  <a:cubicBezTo>
                    <a:pt x="1375" y="1614"/>
                    <a:pt x="1363" y="1608"/>
                    <a:pt x="1356" y="1596"/>
                  </a:cubicBezTo>
                  <a:cubicBezTo>
                    <a:pt x="1345" y="1578"/>
                    <a:pt x="1352" y="1557"/>
                    <a:pt x="1368" y="1547"/>
                  </a:cubicBezTo>
                  <a:cubicBezTo>
                    <a:pt x="1374" y="1544"/>
                    <a:pt x="1380" y="1543"/>
                    <a:pt x="1386" y="1543"/>
                  </a:cubicBezTo>
                  <a:close/>
                  <a:moveTo>
                    <a:pt x="808" y="1618"/>
                  </a:moveTo>
                  <a:cubicBezTo>
                    <a:pt x="811" y="1618"/>
                    <a:pt x="814" y="1619"/>
                    <a:pt x="817" y="1620"/>
                  </a:cubicBezTo>
                  <a:cubicBezTo>
                    <a:pt x="835" y="1625"/>
                    <a:pt x="845" y="1645"/>
                    <a:pt x="842" y="1663"/>
                  </a:cubicBezTo>
                  <a:cubicBezTo>
                    <a:pt x="838" y="1679"/>
                    <a:pt x="823" y="1689"/>
                    <a:pt x="807" y="1689"/>
                  </a:cubicBezTo>
                  <a:cubicBezTo>
                    <a:pt x="804" y="1689"/>
                    <a:pt x="801" y="1689"/>
                    <a:pt x="798" y="1688"/>
                  </a:cubicBezTo>
                  <a:cubicBezTo>
                    <a:pt x="780" y="1683"/>
                    <a:pt x="768" y="1665"/>
                    <a:pt x="774" y="1645"/>
                  </a:cubicBezTo>
                  <a:cubicBezTo>
                    <a:pt x="778" y="1629"/>
                    <a:pt x="792" y="1618"/>
                    <a:pt x="808" y="1618"/>
                  </a:cubicBezTo>
                  <a:close/>
                  <a:moveTo>
                    <a:pt x="1203" y="1618"/>
                  </a:moveTo>
                  <a:cubicBezTo>
                    <a:pt x="1219" y="1618"/>
                    <a:pt x="1233" y="1629"/>
                    <a:pt x="1238" y="1645"/>
                  </a:cubicBezTo>
                  <a:cubicBezTo>
                    <a:pt x="1241" y="1663"/>
                    <a:pt x="1230" y="1683"/>
                    <a:pt x="1212" y="1688"/>
                  </a:cubicBezTo>
                  <a:cubicBezTo>
                    <a:pt x="1209" y="1689"/>
                    <a:pt x="1206" y="1689"/>
                    <a:pt x="1203" y="1689"/>
                  </a:cubicBezTo>
                  <a:cubicBezTo>
                    <a:pt x="1188" y="1689"/>
                    <a:pt x="1174" y="1679"/>
                    <a:pt x="1169" y="1663"/>
                  </a:cubicBezTo>
                  <a:cubicBezTo>
                    <a:pt x="1164" y="1645"/>
                    <a:pt x="1175" y="1625"/>
                    <a:pt x="1193" y="1620"/>
                  </a:cubicBezTo>
                  <a:cubicBezTo>
                    <a:pt x="1197" y="1619"/>
                    <a:pt x="1200" y="1618"/>
                    <a:pt x="1203" y="1618"/>
                  </a:cubicBezTo>
                  <a:close/>
                  <a:moveTo>
                    <a:pt x="1006" y="1620"/>
                  </a:moveTo>
                  <a:cubicBezTo>
                    <a:pt x="1039" y="1620"/>
                    <a:pt x="1066" y="1647"/>
                    <a:pt x="1066" y="1681"/>
                  </a:cubicBezTo>
                  <a:cubicBezTo>
                    <a:pt x="1066" y="1713"/>
                    <a:pt x="1038" y="1741"/>
                    <a:pt x="1006" y="1741"/>
                  </a:cubicBezTo>
                  <a:cubicBezTo>
                    <a:pt x="972" y="1741"/>
                    <a:pt x="945" y="1713"/>
                    <a:pt x="945" y="1681"/>
                  </a:cubicBezTo>
                  <a:cubicBezTo>
                    <a:pt x="945" y="1647"/>
                    <a:pt x="972" y="1620"/>
                    <a:pt x="1006" y="1620"/>
                  </a:cubicBezTo>
                  <a:close/>
                  <a:moveTo>
                    <a:pt x="1005" y="1"/>
                  </a:moveTo>
                  <a:cubicBezTo>
                    <a:pt x="771" y="1"/>
                    <a:pt x="537" y="90"/>
                    <a:pt x="358" y="269"/>
                  </a:cubicBezTo>
                  <a:cubicBezTo>
                    <a:pt x="1" y="626"/>
                    <a:pt x="1" y="1206"/>
                    <a:pt x="358" y="1563"/>
                  </a:cubicBezTo>
                  <a:cubicBezTo>
                    <a:pt x="537" y="1741"/>
                    <a:pt x="771" y="1831"/>
                    <a:pt x="1006" y="1831"/>
                  </a:cubicBezTo>
                  <a:cubicBezTo>
                    <a:pt x="1240" y="1831"/>
                    <a:pt x="1474" y="1741"/>
                    <a:pt x="1652" y="1563"/>
                  </a:cubicBezTo>
                  <a:cubicBezTo>
                    <a:pt x="2010" y="1206"/>
                    <a:pt x="2010" y="626"/>
                    <a:pt x="1652" y="269"/>
                  </a:cubicBezTo>
                  <a:cubicBezTo>
                    <a:pt x="1473" y="90"/>
                    <a:pt x="1239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3">
              <a:extLst>
                <a:ext uri="{FF2B5EF4-FFF2-40B4-BE49-F238E27FC236}">
                  <a16:creationId xmlns:a16="http://schemas.microsoft.com/office/drawing/2014/main" id="{A715F39A-4177-0310-868C-AC90EEB38CA9}"/>
                </a:ext>
              </a:extLst>
            </p:cNvPr>
            <p:cNvSpPr/>
            <p:nvPr/>
          </p:nvSpPr>
          <p:spPr>
            <a:xfrm>
              <a:off x="8245087" y="3490969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2"/>
                    <a:pt x="0" y="80"/>
                    <a:pt x="24" y="103"/>
                  </a:cubicBezTo>
                  <a:cubicBezTo>
                    <a:pt x="36" y="115"/>
                    <a:pt x="52" y="122"/>
                    <a:pt x="67" y="122"/>
                  </a:cubicBezTo>
                  <a:cubicBezTo>
                    <a:pt x="83" y="122"/>
                    <a:pt x="98" y="115"/>
                    <a:pt x="110" y="103"/>
                  </a:cubicBezTo>
                  <a:cubicBezTo>
                    <a:pt x="134" y="80"/>
                    <a:pt x="134" y="42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3">
              <a:extLst>
                <a:ext uri="{FF2B5EF4-FFF2-40B4-BE49-F238E27FC236}">
                  <a16:creationId xmlns:a16="http://schemas.microsoft.com/office/drawing/2014/main" id="{F2C9E7B5-2825-A476-40AE-BCDF555E1F66}"/>
                </a:ext>
              </a:extLst>
            </p:cNvPr>
            <p:cNvSpPr/>
            <p:nvPr/>
          </p:nvSpPr>
          <p:spPr>
            <a:xfrm>
              <a:off x="8030530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8" y="122"/>
                  </a:cubicBezTo>
                  <a:cubicBezTo>
                    <a:pt x="83" y="122"/>
                    <a:pt x="99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3">
              <a:extLst>
                <a:ext uri="{FF2B5EF4-FFF2-40B4-BE49-F238E27FC236}">
                  <a16:creationId xmlns:a16="http://schemas.microsoft.com/office/drawing/2014/main" id="{2E25D283-1311-551E-75D3-2B062E412D43}"/>
                </a:ext>
              </a:extLst>
            </p:cNvPr>
            <p:cNvSpPr/>
            <p:nvPr/>
          </p:nvSpPr>
          <p:spPr>
            <a:xfrm>
              <a:off x="8245087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7" y="122"/>
                  </a:cubicBezTo>
                  <a:cubicBezTo>
                    <a:pt x="83" y="122"/>
                    <a:pt x="98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3">
              <a:extLst>
                <a:ext uri="{FF2B5EF4-FFF2-40B4-BE49-F238E27FC236}">
                  <a16:creationId xmlns:a16="http://schemas.microsoft.com/office/drawing/2014/main" id="{A09F7797-8787-E851-DC34-4995A422DA62}"/>
                </a:ext>
              </a:extLst>
            </p:cNvPr>
            <p:cNvSpPr/>
            <p:nvPr/>
          </p:nvSpPr>
          <p:spPr>
            <a:xfrm>
              <a:off x="8030530" y="3490770"/>
              <a:ext cx="26795" cy="24017"/>
            </a:xfrm>
            <a:custGeom>
              <a:avLst/>
              <a:gdLst/>
              <a:ahLst/>
              <a:cxnLst/>
              <a:rect l="l" t="t" r="r" b="b"/>
              <a:pathLst>
                <a:path w="135" h="121" extrusionOk="0">
                  <a:moveTo>
                    <a:pt x="69" y="0"/>
                  </a:moveTo>
                  <a:cubicBezTo>
                    <a:pt x="53" y="0"/>
                    <a:pt x="36" y="7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5"/>
                    <a:pt x="52" y="121"/>
                    <a:pt x="67" y="121"/>
                  </a:cubicBezTo>
                  <a:cubicBezTo>
                    <a:pt x="83" y="121"/>
                    <a:pt x="98" y="115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9" y="6"/>
                    <a:pt x="84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3">
              <a:extLst>
                <a:ext uri="{FF2B5EF4-FFF2-40B4-BE49-F238E27FC236}">
                  <a16:creationId xmlns:a16="http://schemas.microsoft.com/office/drawing/2014/main" id="{1A94768A-1D06-1AB4-FA92-617AB06568C7}"/>
                </a:ext>
              </a:extLst>
            </p:cNvPr>
            <p:cNvSpPr/>
            <p:nvPr/>
          </p:nvSpPr>
          <p:spPr>
            <a:xfrm>
              <a:off x="8139098" y="3231940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0"/>
                  </a:moveTo>
                  <a:cubicBezTo>
                    <a:pt x="28" y="0"/>
                    <a:pt x="1" y="28"/>
                    <a:pt x="1" y="62"/>
                  </a:cubicBezTo>
                  <a:cubicBezTo>
                    <a:pt x="1" y="95"/>
                    <a:pt x="27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43">
              <a:extLst>
                <a:ext uri="{FF2B5EF4-FFF2-40B4-BE49-F238E27FC236}">
                  <a16:creationId xmlns:a16="http://schemas.microsoft.com/office/drawing/2014/main" id="{843D5A9B-15AE-1DB1-A85D-CF1B14F003F9}"/>
                </a:ext>
              </a:extLst>
            </p:cNvPr>
            <p:cNvSpPr/>
            <p:nvPr/>
          </p:nvSpPr>
          <p:spPr>
            <a:xfrm>
              <a:off x="8139098" y="3535232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1"/>
                  </a:moveTo>
                  <a:cubicBezTo>
                    <a:pt x="28" y="1"/>
                    <a:pt x="1" y="28"/>
                    <a:pt x="1" y="62"/>
                  </a:cubicBezTo>
                  <a:cubicBezTo>
                    <a:pt x="1" y="94"/>
                    <a:pt x="28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43">
              <a:extLst>
                <a:ext uri="{FF2B5EF4-FFF2-40B4-BE49-F238E27FC236}">
                  <a16:creationId xmlns:a16="http://schemas.microsoft.com/office/drawing/2014/main" id="{4662B8EA-EBEA-C582-D458-CC4AA7D3E963}"/>
                </a:ext>
              </a:extLst>
            </p:cNvPr>
            <p:cNvSpPr/>
            <p:nvPr/>
          </p:nvSpPr>
          <p:spPr>
            <a:xfrm>
              <a:off x="8290738" y="3383387"/>
              <a:ext cx="24215" cy="24414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60" y="1"/>
                  </a:moveTo>
                  <a:cubicBezTo>
                    <a:pt x="26" y="1"/>
                    <a:pt x="0" y="28"/>
                    <a:pt x="0" y="62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5" y="122"/>
                    <a:pt x="121" y="95"/>
                    <a:pt x="121" y="62"/>
                  </a:cubicBezTo>
                  <a:cubicBezTo>
                    <a:pt x="121" y="28"/>
                    <a:pt x="9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3">
              <a:extLst>
                <a:ext uri="{FF2B5EF4-FFF2-40B4-BE49-F238E27FC236}">
                  <a16:creationId xmlns:a16="http://schemas.microsoft.com/office/drawing/2014/main" id="{4274F4BC-C9FD-7EDE-D728-F08D788B0913}"/>
                </a:ext>
              </a:extLst>
            </p:cNvPr>
            <p:cNvSpPr/>
            <p:nvPr/>
          </p:nvSpPr>
          <p:spPr>
            <a:xfrm>
              <a:off x="7987261" y="3383784"/>
              <a:ext cx="24413" cy="24216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62" y="0"/>
                  </a:moveTo>
                  <a:cubicBezTo>
                    <a:pt x="28" y="0"/>
                    <a:pt x="1" y="29"/>
                    <a:pt x="1" y="61"/>
                  </a:cubicBezTo>
                  <a:cubicBezTo>
                    <a:pt x="1" y="94"/>
                    <a:pt x="28" y="121"/>
                    <a:pt x="62" y="121"/>
                  </a:cubicBezTo>
                  <a:cubicBezTo>
                    <a:pt x="96" y="121"/>
                    <a:pt x="122" y="94"/>
                    <a:pt x="122" y="61"/>
                  </a:cubicBezTo>
                  <a:cubicBezTo>
                    <a:pt x="122" y="26"/>
                    <a:pt x="9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3">
              <a:extLst>
                <a:ext uri="{FF2B5EF4-FFF2-40B4-BE49-F238E27FC236}">
                  <a16:creationId xmlns:a16="http://schemas.microsoft.com/office/drawing/2014/main" id="{D0EBA117-D850-477D-F89B-43CF4B6E8717}"/>
                </a:ext>
              </a:extLst>
            </p:cNvPr>
            <p:cNvSpPr/>
            <p:nvPr/>
          </p:nvSpPr>
          <p:spPr>
            <a:xfrm>
              <a:off x="8289547" y="3349247"/>
              <a:ext cx="15878" cy="14291"/>
            </a:xfrm>
            <a:custGeom>
              <a:avLst/>
              <a:gdLst/>
              <a:ahLst/>
              <a:cxnLst/>
              <a:rect l="l" t="t" r="r" b="b"/>
              <a:pathLst>
                <a:path w="80" h="72" extrusionOk="0">
                  <a:moveTo>
                    <a:pt x="40" y="1"/>
                  </a:moveTo>
                  <a:cubicBezTo>
                    <a:pt x="37" y="1"/>
                    <a:pt x="34" y="1"/>
                    <a:pt x="31" y="2"/>
                  </a:cubicBezTo>
                  <a:cubicBezTo>
                    <a:pt x="12" y="7"/>
                    <a:pt x="1" y="26"/>
                    <a:pt x="6" y="45"/>
                  </a:cubicBezTo>
                  <a:cubicBezTo>
                    <a:pt x="10" y="61"/>
                    <a:pt x="25" y="72"/>
                    <a:pt x="40" y="72"/>
                  </a:cubicBezTo>
                  <a:cubicBezTo>
                    <a:pt x="43" y="72"/>
                    <a:pt x="46" y="72"/>
                    <a:pt x="49" y="71"/>
                  </a:cubicBezTo>
                  <a:cubicBezTo>
                    <a:pt x="69" y="65"/>
                    <a:pt x="80" y="45"/>
                    <a:pt x="75" y="26"/>
                  </a:cubicBezTo>
                  <a:cubicBezTo>
                    <a:pt x="70" y="11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3">
              <a:extLst>
                <a:ext uri="{FF2B5EF4-FFF2-40B4-BE49-F238E27FC236}">
                  <a16:creationId xmlns:a16="http://schemas.microsoft.com/office/drawing/2014/main" id="{43962C97-8754-23D3-E8B5-AA75F13E2DB0}"/>
                </a:ext>
              </a:extLst>
            </p:cNvPr>
            <p:cNvSpPr/>
            <p:nvPr/>
          </p:nvSpPr>
          <p:spPr>
            <a:xfrm>
              <a:off x="7996788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39" y="1"/>
                  </a:moveTo>
                  <a:cubicBezTo>
                    <a:pt x="36" y="1"/>
                    <a:pt x="34" y="1"/>
                    <a:pt x="31" y="2"/>
                  </a:cubicBezTo>
                  <a:cubicBezTo>
                    <a:pt x="12" y="7"/>
                    <a:pt x="0" y="25"/>
                    <a:pt x="6" y="45"/>
                  </a:cubicBezTo>
                  <a:cubicBezTo>
                    <a:pt x="10" y="60"/>
                    <a:pt x="25" y="70"/>
                    <a:pt x="40" y="70"/>
                  </a:cubicBezTo>
                  <a:cubicBezTo>
                    <a:pt x="43" y="70"/>
                    <a:pt x="46" y="70"/>
                    <a:pt x="49" y="69"/>
                  </a:cubicBezTo>
                  <a:cubicBezTo>
                    <a:pt x="68" y="64"/>
                    <a:pt x="80" y="45"/>
                    <a:pt x="74" y="26"/>
                  </a:cubicBezTo>
                  <a:cubicBezTo>
                    <a:pt x="70" y="11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3">
              <a:extLst>
                <a:ext uri="{FF2B5EF4-FFF2-40B4-BE49-F238E27FC236}">
                  <a16:creationId xmlns:a16="http://schemas.microsoft.com/office/drawing/2014/main" id="{2B37AC78-D4F5-9407-5536-1EFBADDCDDA3}"/>
                </a:ext>
              </a:extLst>
            </p:cNvPr>
            <p:cNvSpPr/>
            <p:nvPr/>
          </p:nvSpPr>
          <p:spPr>
            <a:xfrm>
              <a:off x="8274264" y="3312725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1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9" y="67"/>
                  </a:cubicBezTo>
                  <a:cubicBezTo>
                    <a:pt x="77" y="57"/>
                    <a:pt x="82" y="35"/>
                    <a:pt x="73" y="18"/>
                  </a:cubicBezTo>
                  <a:cubicBezTo>
                    <a:pt x="65" y="7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3">
              <a:extLst>
                <a:ext uri="{FF2B5EF4-FFF2-40B4-BE49-F238E27FC236}">
                  <a16:creationId xmlns:a16="http://schemas.microsoft.com/office/drawing/2014/main" id="{47DF9F11-0020-455B-6AC2-92D13BC4EB2D}"/>
                </a:ext>
              </a:extLst>
            </p:cNvPr>
            <p:cNvSpPr/>
            <p:nvPr/>
          </p:nvSpPr>
          <p:spPr>
            <a:xfrm>
              <a:off x="8011674" y="3464371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0" y="37"/>
                    <a:pt x="10" y="55"/>
                  </a:cubicBezTo>
                  <a:cubicBezTo>
                    <a:pt x="16" y="66"/>
                    <a:pt x="28" y="72"/>
                    <a:pt x="40" y="72"/>
                  </a:cubicBezTo>
                  <a:cubicBezTo>
                    <a:pt x="46" y="72"/>
                    <a:pt x="53" y="71"/>
                    <a:pt x="58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6" y="8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3">
              <a:extLst>
                <a:ext uri="{FF2B5EF4-FFF2-40B4-BE49-F238E27FC236}">
                  <a16:creationId xmlns:a16="http://schemas.microsoft.com/office/drawing/2014/main" id="{93610B86-2B0A-6476-B353-955EDB689078}"/>
                </a:ext>
              </a:extLst>
            </p:cNvPr>
            <p:cNvSpPr/>
            <p:nvPr/>
          </p:nvSpPr>
          <p:spPr>
            <a:xfrm>
              <a:off x="8274065" y="3464371"/>
              <a:ext cx="16474" cy="14490"/>
            </a:xfrm>
            <a:custGeom>
              <a:avLst/>
              <a:gdLst/>
              <a:ahLst/>
              <a:cxnLst/>
              <a:rect l="l" t="t" r="r" b="b"/>
              <a:pathLst>
                <a:path w="83" h="73" extrusionOk="0">
                  <a:moveTo>
                    <a:pt x="43" y="0"/>
                  </a:moveTo>
                  <a:cubicBezTo>
                    <a:pt x="31" y="0"/>
                    <a:pt x="18" y="8"/>
                    <a:pt x="11" y="19"/>
                  </a:cubicBezTo>
                  <a:cubicBezTo>
                    <a:pt x="1" y="36"/>
                    <a:pt x="7" y="57"/>
                    <a:pt x="25" y="68"/>
                  </a:cubicBezTo>
                  <a:cubicBezTo>
                    <a:pt x="31" y="71"/>
                    <a:pt x="37" y="72"/>
                    <a:pt x="43" y="72"/>
                  </a:cubicBezTo>
                  <a:cubicBezTo>
                    <a:pt x="55" y="72"/>
                    <a:pt x="66" y="66"/>
                    <a:pt x="74" y="55"/>
                  </a:cubicBezTo>
                  <a:cubicBezTo>
                    <a:pt x="83" y="37"/>
                    <a:pt x="78" y="15"/>
                    <a:pt x="60" y="5"/>
                  </a:cubicBezTo>
                  <a:cubicBezTo>
                    <a:pt x="54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43">
              <a:extLst>
                <a:ext uri="{FF2B5EF4-FFF2-40B4-BE49-F238E27FC236}">
                  <a16:creationId xmlns:a16="http://schemas.microsoft.com/office/drawing/2014/main" id="{5911FD4E-B0B8-0E51-D649-690F6426B1C7}"/>
                </a:ext>
              </a:extLst>
            </p:cNvPr>
            <p:cNvSpPr/>
            <p:nvPr/>
          </p:nvSpPr>
          <p:spPr>
            <a:xfrm>
              <a:off x="8011674" y="3312725"/>
              <a:ext cx="16474" cy="14291"/>
            </a:xfrm>
            <a:custGeom>
              <a:avLst/>
              <a:gdLst/>
              <a:ahLst/>
              <a:cxnLst/>
              <a:rect l="l" t="t" r="r" b="b"/>
              <a:pathLst>
                <a:path w="83" h="72" extrusionOk="0">
                  <a:moveTo>
                    <a:pt x="43" y="0"/>
                  </a:moveTo>
                  <a:cubicBezTo>
                    <a:pt x="30" y="0"/>
                    <a:pt x="18" y="7"/>
                    <a:pt x="11" y="18"/>
                  </a:cubicBezTo>
                  <a:cubicBezTo>
                    <a:pt x="0" y="35"/>
                    <a:pt x="8" y="57"/>
                    <a:pt x="25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4" y="72"/>
                    <a:pt x="66" y="66"/>
                    <a:pt x="73" y="54"/>
                  </a:cubicBezTo>
                  <a:cubicBezTo>
                    <a:pt x="83" y="36"/>
                    <a:pt x="77" y="15"/>
                    <a:pt x="60" y="5"/>
                  </a:cubicBezTo>
                  <a:cubicBezTo>
                    <a:pt x="55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43">
              <a:extLst>
                <a:ext uri="{FF2B5EF4-FFF2-40B4-BE49-F238E27FC236}">
                  <a16:creationId xmlns:a16="http://schemas.microsoft.com/office/drawing/2014/main" id="{800DB2A7-5F89-3EB2-6AFA-58F4B46A6640}"/>
                </a:ext>
              </a:extLst>
            </p:cNvPr>
            <p:cNvSpPr/>
            <p:nvPr/>
          </p:nvSpPr>
          <p:spPr>
            <a:xfrm>
              <a:off x="8289547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0"/>
                  </a:moveTo>
                  <a:cubicBezTo>
                    <a:pt x="25" y="0"/>
                    <a:pt x="10" y="11"/>
                    <a:pt x="6" y="26"/>
                  </a:cubicBezTo>
                  <a:cubicBezTo>
                    <a:pt x="1" y="45"/>
                    <a:pt x="12" y="64"/>
                    <a:pt x="31" y="69"/>
                  </a:cubicBezTo>
                  <a:cubicBezTo>
                    <a:pt x="34" y="70"/>
                    <a:pt x="37" y="70"/>
                    <a:pt x="40" y="70"/>
                  </a:cubicBezTo>
                  <a:cubicBezTo>
                    <a:pt x="55" y="70"/>
                    <a:pt x="70" y="60"/>
                    <a:pt x="75" y="45"/>
                  </a:cubicBezTo>
                  <a:cubicBezTo>
                    <a:pt x="80" y="26"/>
                    <a:pt x="69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3">
              <a:extLst>
                <a:ext uri="{FF2B5EF4-FFF2-40B4-BE49-F238E27FC236}">
                  <a16:creationId xmlns:a16="http://schemas.microsoft.com/office/drawing/2014/main" id="{87E724AA-1DED-97D1-E41B-719094D616F7}"/>
                </a:ext>
              </a:extLst>
            </p:cNvPr>
            <p:cNvSpPr/>
            <p:nvPr/>
          </p:nvSpPr>
          <p:spPr>
            <a:xfrm>
              <a:off x="7996788" y="3349247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1"/>
                  </a:moveTo>
                  <a:cubicBezTo>
                    <a:pt x="25" y="1"/>
                    <a:pt x="10" y="11"/>
                    <a:pt x="6" y="26"/>
                  </a:cubicBezTo>
                  <a:cubicBezTo>
                    <a:pt x="0" y="45"/>
                    <a:pt x="12" y="64"/>
                    <a:pt x="31" y="70"/>
                  </a:cubicBezTo>
                  <a:cubicBezTo>
                    <a:pt x="34" y="71"/>
                    <a:pt x="37" y="71"/>
                    <a:pt x="40" y="71"/>
                  </a:cubicBezTo>
                  <a:cubicBezTo>
                    <a:pt x="55" y="71"/>
                    <a:pt x="70" y="60"/>
                    <a:pt x="74" y="45"/>
                  </a:cubicBezTo>
                  <a:cubicBezTo>
                    <a:pt x="80" y="26"/>
                    <a:pt x="68" y="7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3">
              <a:extLst>
                <a:ext uri="{FF2B5EF4-FFF2-40B4-BE49-F238E27FC236}">
                  <a16:creationId xmlns:a16="http://schemas.microsoft.com/office/drawing/2014/main" id="{B7657B4F-94C1-2FB7-8858-9A50C6134FA7}"/>
                </a:ext>
              </a:extLst>
            </p:cNvPr>
            <p:cNvSpPr/>
            <p:nvPr/>
          </p:nvSpPr>
          <p:spPr>
            <a:xfrm>
              <a:off x="8218888" y="3519948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0" y="1"/>
                  </a:moveTo>
                  <a:cubicBezTo>
                    <a:pt x="35" y="1"/>
                    <a:pt x="29" y="2"/>
                    <a:pt x="24" y="5"/>
                  </a:cubicBezTo>
                  <a:cubicBezTo>
                    <a:pt x="6" y="14"/>
                    <a:pt x="0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8" y="67"/>
                  </a:cubicBezTo>
                  <a:cubicBezTo>
                    <a:pt x="76" y="58"/>
                    <a:pt x="82" y="35"/>
                    <a:pt x="72" y="18"/>
                  </a:cubicBezTo>
                  <a:cubicBezTo>
                    <a:pt x="65" y="7"/>
                    <a:pt x="5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3">
              <a:extLst>
                <a:ext uri="{FF2B5EF4-FFF2-40B4-BE49-F238E27FC236}">
                  <a16:creationId xmlns:a16="http://schemas.microsoft.com/office/drawing/2014/main" id="{F099D46C-8755-4271-4048-9925A826766A}"/>
                </a:ext>
              </a:extLst>
            </p:cNvPr>
            <p:cNvSpPr/>
            <p:nvPr/>
          </p:nvSpPr>
          <p:spPr>
            <a:xfrm>
              <a:off x="8067050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35" y="1"/>
                    <a:pt x="29" y="2"/>
                    <a:pt x="23" y="5"/>
                  </a:cubicBezTo>
                  <a:cubicBezTo>
                    <a:pt x="6" y="16"/>
                    <a:pt x="1" y="37"/>
                    <a:pt x="10" y="54"/>
                  </a:cubicBezTo>
                  <a:cubicBezTo>
                    <a:pt x="17" y="66"/>
                    <a:pt x="30" y="72"/>
                    <a:pt x="42" y="72"/>
                  </a:cubicBezTo>
                  <a:cubicBezTo>
                    <a:pt x="48" y="72"/>
                    <a:pt x="54" y="71"/>
                    <a:pt x="59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5" y="7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3">
              <a:extLst>
                <a:ext uri="{FF2B5EF4-FFF2-40B4-BE49-F238E27FC236}">
                  <a16:creationId xmlns:a16="http://schemas.microsoft.com/office/drawing/2014/main" id="{83FE64A4-F792-F4ED-64FF-E7A8A923F5CD}"/>
                </a:ext>
              </a:extLst>
            </p:cNvPr>
            <p:cNvSpPr/>
            <p:nvPr/>
          </p:nvSpPr>
          <p:spPr>
            <a:xfrm>
              <a:off x="8182566" y="3535033"/>
              <a:ext cx="15680" cy="14291"/>
            </a:xfrm>
            <a:custGeom>
              <a:avLst/>
              <a:gdLst/>
              <a:ahLst/>
              <a:cxnLst/>
              <a:rect l="l" t="t" r="r" b="b"/>
              <a:pathLst>
                <a:path w="79" h="72" extrusionOk="0">
                  <a:moveTo>
                    <a:pt x="40" y="0"/>
                  </a:moveTo>
                  <a:cubicBezTo>
                    <a:pt x="37" y="0"/>
                    <a:pt x="34" y="1"/>
                    <a:pt x="30" y="2"/>
                  </a:cubicBezTo>
                  <a:cubicBezTo>
                    <a:pt x="12" y="7"/>
                    <a:pt x="1" y="27"/>
                    <a:pt x="6" y="45"/>
                  </a:cubicBezTo>
                  <a:cubicBezTo>
                    <a:pt x="11" y="61"/>
                    <a:pt x="25" y="71"/>
                    <a:pt x="40" y="71"/>
                  </a:cubicBezTo>
                  <a:cubicBezTo>
                    <a:pt x="43" y="71"/>
                    <a:pt x="46" y="71"/>
                    <a:pt x="49" y="70"/>
                  </a:cubicBezTo>
                  <a:cubicBezTo>
                    <a:pt x="67" y="65"/>
                    <a:pt x="79" y="45"/>
                    <a:pt x="74" y="27"/>
                  </a:cubicBezTo>
                  <a:cubicBezTo>
                    <a:pt x="70" y="11"/>
                    <a:pt x="56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43">
              <a:extLst>
                <a:ext uri="{FF2B5EF4-FFF2-40B4-BE49-F238E27FC236}">
                  <a16:creationId xmlns:a16="http://schemas.microsoft.com/office/drawing/2014/main" id="{A8C4ADD0-8CBC-1715-AFB0-B0554CCEF988}"/>
                </a:ext>
              </a:extLst>
            </p:cNvPr>
            <p:cNvSpPr/>
            <p:nvPr/>
          </p:nvSpPr>
          <p:spPr>
            <a:xfrm>
              <a:off x="8104166" y="3242063"/>
              <a:ext cx="15878" cy="14490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9" y="1"/>
                  </a:moveTo>
                  <a:cubicBezTo>
                    <a:pt x="36" y="1"/>
                    <a:pt x="33" y="1"/>
                    <a:pt x="30" y="2"/>
                  </a:cubicBezTo>
                  <a:cubicBezTo>
                    <a:pt x="12" y="7"/>
                    <a:pt x="0" y="26"/>
                    <a:pt x="6" y="46"/>
                  </a:cubicBezTo>
                  <a:cubicBezTo>
                    <a:pt x="8" y="61"/>
                    <a:pt x="23" y="72"/>
                    <a:pt x="39" y="72"/>
                  </a:cubicBezTo>
                  <a:cubicBezTo>
                    <a:pt x="42" y="72"/>
                    <a:pt x="46" y="72"/>
                    <a:pt x="49" y="71"/>
                  </a:cubicBezTo>
                  <a:cubicBezTo>
                    <a:pt x="67" y="65"/>
                    <a:pt x="80" y="46"/>
                    <a:pt x="74" y="28"/>
                  </a:cubicBezTo>
                  <a:cubicBezTo>
                    <a:pt x="70" y="12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43">
              <a:extLst>
                <a:ext uri="{FF2B5EF4-FFF2-40B4-BE49-F238E27FC236}">
                  <a16:creationId xmlns:a16="http://schemas.microsoft.com/office/drawing/2014/main" id="{95D1D0FE-0757-2C36-5276-07FCAA41993B}"/>
                </a:ext>
              </a:extLst>
            </p:cNvPr>
            <p:cNvSpPr/>
            <p:nvPr/>
          </p:nvSpPr>
          <p:spPr>
            <a:xfrm>
              <a:off x="8218888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29" y="1"/>
                    <a:pt x="17" y="7"/>
                    <a:pt x="10" y="19"/>
                  </a:cubicBezTo>
                  <a:cubicBezTo>
                    <a:pt x="0" y="36"/>
                    <a:pt x="6" y="58"/>
                    <a:pt x="24" y="68"/>
                  </a:cubicBezTo>
                  <a:cubicBezTo>
                    <a:pt x="29" y="71"/>
                    <a:pt x="35" y="72"/>
                    <a:pt x="41" y="72"/>
                  </a:cubicBezTo>
                  <a:cubicBezTo>
                    <a:pt x="53" y="72"/>
                    <a:pt x="65" y="66"/>
                    <a:pt x="72" y="54"/>
                  </a:cubicBezTo>
                  <a:cubicBezTo>
                    <a:pt x="82" y="37"/>
                    <a:pt x="76" y="16"/>
                    <a:pt x="58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3">
              <a:extLst>
                <a:ext uri="{FF2B5EF4-FFF2-40B4-BE49-F238E27FC236}">
                  <a16:creationId xmlns:a16="http://schemas.microsoft.com/office/drawing/2014/main" id="{AE917BDE-5361-566A-245C-D8131D68D455}"/>
                </a:ext>
              </a:extLst>
            </p:cNvPr>
            <p:cNvSpPr/>
            <p:nvPr/>
          </p:nvSpPr>
          <p:spPr>
            <a:xfrm>
              <a:off x="8066852" y="3519948"/>
              <a:ext cx="16871" cy="14291"/>
            </a:xfrm>
            <a:custGeom>
              <a:avLst/>
              <a:gdLst/>
              <a:ahLst/>
              <a:cxnLst/>
              <a:rect l="l" t="t" r="r" b="b"/>
              <a:pathLst>
                <a:path w="85" h="72" extrusionOk="0">
                  <a:moveTo>
                    <a:pt x="43" y="1"/>
                  </a:moveTo>
                  <a:cubicBezTo>
                    <a:pt x="31" y="1"/>
                    <a:pt x="18" y="7"/>
                    <a:pt x="11" y="18"/>
                  </a:cubicBezTo>
                  <a:cubicBezTo>
                    <a:pt x="1" y="35"/>
                    <a:pt x="7" y="56"/>
                    <a:pt x="24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5" y="72"/>
                    <a:pt x="66" y="66"/>
                    <a:pt x="73" y="54"/>
                  </a:cubicBezTo>
                  <a:cubicBezTo>
                    <a:pt x="84" y="36"/>
                    <a:pt x="78" y="14"/>
                    <a:pt x="60" y="5"/>
                  </a:cubicBezTo>
                  <a:cubicBezTo>
                    <a:pt x="54" y="2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3">
              <a:extLst>
                <a:ext uri="{FF2B5EF4-FFF2-40B4-BE49-F238E27FC236}">
                  <a16:creationId xmlns:a16="http://schemas.microsoft.com/office/drawing/2014/main" id="{4E64EEAC-2266-AA7B-F51E-C0734B51D3BA}"/>
                </a:ext>
              </a:extLst>
            </p:cNvPr>
            <p:cNvSpPr/>
            <p:nvPr/>
          </p:nvSpPr>
          <p:spPr>
            <a:xfrm>
              <a:off x="8182566" y="3242063"/>
              <a:ext cx="15481" cy="14490"/>
            </a:xfrm>
            <a:custGeom>
              <a:avLst/>
              <a:gdLst/>
              <a:ahLst/>
              <a:cxnLst/>
              <a:rect l="l" t="t" r="r" b="b"/>
              <a:pathLst>
                <a:path w="78" h="73" extrusionOk="0">
                  <a:moveTo>
                    <a:pt x="39" y="1"/>
                  </a:moveTo>
                  <a:cubicBezTo>
                    <a:pt x="23" y="1"/>
                    <a:pt x="9" y="12"/>
                    <a:pt x="4" y="28"/>
                  </a:cubicBezTo>
                  <a:cubicBezTo>
                    <a:pt x="1" y="46"/>
                    <a:pt x="11" y="65"/>
                    <a:pt x="29" y="71"/>
                  </a:cubicBezTo>
                  <a:cubicBezTo>
                    <a:pt x="32" y="72"/>
                    <a:pt x="36" y="72"/>
                    <a:pt x="39" y="72"/>
                  </a:cubicBezTo>
                  <a:cubicBezTo>
                    <a:pt x="54" y="72"/>
                    <a:pt x="68" y="61"/>
                    <a:pt x="73" y="46"/>
                  </a:cubicBezTo>
                  <a:cubicBezTo>
                    <a:pt x="78" y="28"/>
                    <a:pt x="66" y="7"/>
                    <a:pt x="48" y="2"/>
                  </a:cubicBezTo>
                  <a:cubicBezTo>
                    <a:pt x="45" y="1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3">
              <a:extLst>
                <a:ext uri="{FF2B5EF4-FFF2-40B4-BE49-F238E27FC236}">
                  <a16:creationId xmlns:a16="http://schemas.microsoft.com/office/drawing/2014/main" id="{017294EB-484A-5A89-6DB0-CDBF30B6C359}"/>
                </a:ext>
              </a:extLst>
            </p:cNvPr>
            <p:cNvSpPr/>
            <p:nvPr/>
          </p:nvSpPr>
          <p:spPr>
            <a:xfrm>
              <a:off x="8104166" y="3535033"/>
              <a:ext cx="15481" cy="14291"/>
            </a:xfrm>
            <a:custGeom>
              <a:avLst/>
              <a:gdLst/>
              <a:ahLst/>
              <a:cxnLst/>
              <a:rect l="l" t="t" r="r" b="b"/>
              <a:pathLst>
                <a:path w="78" h="72" extrusionOk="0">
                  <a:moveTo>
                    <a:pt x="40" y="0"/>
                  </a:moveTo>
                  <a:cubicBezTo>
                    <a:pt x="24" y="0"/>
                    <a:pt x="10" y="11"/>
                    <a:pt x="6" y="27"/>
                  </a:cubicBezTo>
                  <a:cubicBezTo>
                    <a:pt x="0" y="45"/>
                    <a:pt x="12" y="65"/>
                    <a:pt x="30" y="70"/>
                  </a:cubicBezTo>
                  <a:cubicBezTo>
                    <a:pt x="33" y="71"/>
                    <a:pt x="36" y="71"/>
                    <a:pt x="39" y="71"/>
                  </a:cubicBezTo>
                  <a:cubicBezTo>
                    <a:pt x="55" y="71"/>
                    <a:pt x="70" y="61"/>
                    <a:pt x="74" y="45"/>
                  </a:cubicBezTo>
                  <a:cubicBezTo>
                    <a:pt x="77" y="27"/>
                    <a:pt x="67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43">
              <a:extLst>
                <a:ext uri="{FF2B5EF4-FFF2-40B4-BE49-F238E27FC236}">
                  <a16:creationId xmlns:a16="http://schemas.microsoft.com/office/drawing/2014/main" id="{8818CBAC-724F-E668-8EF6-96A83002F0A0}"/>
                </a:ext>
              </a:extLst>
            </p:cNvPr>
            <p:cNvSpPr/>
            <p:nvPr/>
          </p:nvSpPr>
          <p:spPr>
            <a:xfrm>
              <a:off x="8123220" y="3370088"/>
              <a:ext cx="150646" cy="71853"/>
            </a:xfrm>
            <a:custGeom>
              <a:avLst/>
              <a:gdLst/>
              <a:ahLst/>
              <a:cxnLst/>
              <a:rect l="l" t="t" r="r" b="b"/>
              <a:pathLst>
                <a:path w="759" h="362" extrusionOk="0">
                  <a:moveTo>
                    <a:pt x="141" y="69"/>
                  </a:moveTo>
                  <a:cubicBezTo>
                    <a:pt x="156" y="69"/>
                    <a:pt x="172" y="75"/>
                    <a:pt x="184" y="87"/>
                  </a:cubicBezTo>
                  <a:cubicBezTo>
                    <a:pt x="187" y="90"/>
                    <a:pt x="191" y="96"/>
                    <a:pt x="194" y="103"/>
                  </a:cubicBezTo>
                  <a:cubicBezTo>
                    <a:pt x="206" y="125"/>
                    <a:pt x="203" y="153"/>
                    <a:pt x="184" y="173"/>
                  </a:cubicBezTo>
                  <a:cubicBezTo>
                    <a:pt x="179" y="179"/>
                    <a:pt x="173" y="182"/>
                    <a:pt x="166" y="185"/>
                  </a:cubicBezTo>
                  <a:cubicBezTo>
                    <a:pt x="158" y="188"/>
                    <a:pt x="150" y="190"/>
                    <a:pt x="142" y="190"/>
                  </a:cubicBezTo>
                  <a:cubicBezTo>
                    <a:pt x="126" y="190"/>
                    <a:pt x="110" y="184"/>
                    <a:pt x="97" y="172"/>
                  </a:cubicBezTo>
                  <a:cubicBezTo>
                    <a:pt x="74" y="148"/>
                    <a:pt x="74" y="110"/>
                    <a:pt x="97" y="87"/>
                  </a:cubicBezTo>
                  <a:cubicBezTo>
                    <a:pt x="110" y="75"/>
                    <a:pt x="125" y="69"/>
                    <a:pt x="141" y="69"/>
                  </a:cubicBezTo>
                  <a:close/>
                  <a:moveTo>
                    <a:pt x="141" y="0"/>
                  </a:moveTo>
                  <a:cubicBezTo>
                    <a:pt x="108" y="0"/>
                    <a:pt x="75" y="13"/>
                    <a:pt x="50" y="37"/>
                  </a:cubicBezTo>
                  <a:cubicBezTo>
                    <a:pt x="0" y="88"/>
                    <a:pt x="0" y="169"/>
                    <a:pt x="50" y="220"/>
                  </a:cubicBezTo>
                  <a:cubicBezTo>
                    <a:pt x="75" y="245"/>
                    <a:pt x="108" y="257"/>
                    <a:pt x="141" y="257"/>
                  </a:cubicBezTo>
                  <a:cubicBezTo>
                    <a:pt x="174" y="257"/>
                    <a:pt x="207" y="245"/>
                    <a:pt x="232" y="220"/>
                  </a:cubicBezTo>
                  <a:cubicBezTo>
                    <a:pt x="237" y="216"/>
                    <a:pt x="238" y="211"/>
                    <a:pt x="240" y="208"/>
                  </a:cubicBezTo>
                  <a:lnTo>
                    <a:pt x="685" y="358"/>
                  </a:lnTo>
                  <a:cubicBezTo>
                    <a:pt x="692" y="360"/>
                    <a:pt x="699" y="361"/>
                    <a:pt x="706" y="361"/>
                  </a:cubicBezTo>
                  <a:cubicBezTo>
                    <a:pt x="727" y="361"/>
                    <a:pt x="745" y="351"/>
                    <a:pt x="750" y="335"/>
                  </a:cubicBezTo>
                  <a:cubicBezTo>
                    <a:pt x="759" y="312"/>
                    <a:pt x="741" y="285"/>
                    <a:pt x="712" y="276"/>
                  </a:cubicBezTo>
                  <a:lnTo>
                    <a:pt x="269" y="127"/>
                  </a:lnTo>
                  <a:cubicBezTo>
                    <a:pt x="269" y="95"/>
                    <a:pt x="256" y="63"/>
                    <a:pt x="232" y="37"/>
                  </a:cubicBezTo>
                  <a:cubicBezTo>
                    <a:pt x="207" y="13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43">
              <a:extLst>
                <a:ext uri="{FF2B5EF4-FFF2-40B4-BE49-F238E27FC236}">
                  <a16:creationId xmlns:a16="http://schemas.microsoft.com/office/drawing/2014/main" id="{0B8A4530-9C97-E4C8-636E-77FDD9F761CD}"/>
                </a:ext>
              </a:extLst>
            </p:cNvPr>
            <p:cNvSpPr/>
            <p:nvPr/>
          </p:nvSpPr>
          <p:spPr>
            <a:xfrm>
              <a:off x="8137908" y="3383387"/>
              <a:ext cx="26398" cy="24216"/>
            </a:xfrm>
            <a:custGeom>
              <a:avLst/>
              <a:gdLst/>
              <a:ahLst/>
              <a:cxnLst/>
              <a:rect l="l" t="t" r="r" b="b"/>
              <a:pathLst>
                <a:path w="133" h="122" extrusionOk="0">
                  <a:moveTo>
                    <a:pt x="67" y="0"/>
                  </a:moveTo>
                  <a:cubicBezTo>
                    <a:pt x="51" y="0"/>
                    <a:pt x="36" y="6"/>
                    <a:pt x="23" y="18"/>
                  </a:cubicBezTo>
                  <a:cubicBezTo>
                    <a:pt x="0" y="42"/>
                    <a:pt x="0" y="80"/>
                    <a:pt x="23" y="103"/>
                  </a:cubicBezTo>
                  <a:cubicBezTo>
                    <a:pt x="36" y="115"/>
                    <a:pt x="51" y="122"/>
                    <a:pt x="67" y="122"/>
                  </a:cubicBezTo>
                  <a:cubicBezTo>
                    <a:pt x="75" y="122"/>
                    <a:pt x="84" y="120"/>
                    <a:pt x="92" y="116"/>
                  </a:cubicBezTo>
                  <a:cubicBezTo>
                    <a:pt x="99" y="113"/>
                    <a:pt x="105" y="109"/>
                    <a:pt x="110" y="103"/>
                  </a:cubicBezTo>
                  <a:cubicBezTo>
                    <a:pt x="129" y="85"/>
                    <a:pt x="132" y="58"/>
                    <a:pt x="120" y="34"/>
                  </a:cubicBezTo>
                  <a:cubicBezTo>
                    <a:pt x="117" y="28"/>
                    <a:pt x="115" y="23"/>
                    <a:pt x="110" y="18"/>
                  </a:cubicBezTo>
                  <a:cubicBezTo>
                    <a:pt x="98" y="6"/>
                    <a:pt x="82" y="0"/>
                    <a:pt x="67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3">
              <a:extLst>
                <a:ext uri="{FF2B5EF4-FFF2-40B4-BE49-F238E27FC236}">
                  <a16:creationId xmlns:a16="http://schemas.microsoft.com/office/drawing/2014/main" id="{DA1DD218-0613-2F25-742E-911243FDA08A}"/>
                </a:ext>
              </a:extLst>
            </p:cNvPr>
            <p:cNvSpPr/>
            <p:nvPr/>
          </p:nvSpPr>
          <p:spPr>
            <a:xfrm>
              <a:off x="8002941" y="3532254"/>
              <a:ext cx="875694" cy="905710"/>
            </a:xfrm>
            <a:custGeom>
              <a:avLst/>
              <a:gdLst/>
              <a:ahLst/>
              <a:cxnLst/>
              <a:rect l="l" t="t" r="r" b="b"/>
              <a:pathLst>
                <a:path w="4412" h="4563" extrusionOk="0">
                  <a:moveTo>
                    <a:pt x="3299" y="1"/>
                  </a:moveTo>
                  <a:lnTo>
                    <a:pt x="1970" y="1330"/>
                  </a:lnTo>
                  <a:lnTo>
                    <a:pt x="0" y="3301"/>
                  </a:lnTo>
                  <a:lnTo>
                    <a:pt x="187" y="3487"/>
                  </a:lnTo>
                  <a:lnTo>
                    <a:pt x="272" y="3574"/>
                  </a:lnTo>
                  <a:cubicBezTo>
                    <a:pt x="342" y="3641"/>
                    <a:pt x="342" y="3754"/>
                    <a:pt x="271" y="3823"/>
                  </a:cubicBezTo>
                  <a:lnTo>
                    <a:pt x="247" y="3848"/>
                  </a:lnTo>
                  <a:lnTo>
                    <a:pt x="410" y="4011"/>
                  </a:lnTo>
                  <a:lnTo>
                    <a:pt x="474" y="4075"/>
                  </a:lnTo>
                  <a:lnTo>
                    <a:pt x="536" y="4138"/>
                  </a:lnTo>
                  <a:lnTo>
                    <a:pt x="599" y="4201"/>
                  </a:lnTo>
                  <a:lnTo>
                    <a:pt x="714" y="4315"/>
                  </a:lnTo>
                  <a:lnTo>
                    <a:pt x="725" y="4326"/>
                  </a:lnTo>
                  <a:lnTo>
                    <a:pt x="962" y="4563"/>
                  </a:lnTo>
                  <a:lnTo>
                    <a:pt x="3083" y="2442"/>
                  </a:lnTo>
                  <a:lnTo>
                    <a:pt x="4411" y="1113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3">
              <a:extLst>
                <a:ext uri="{FF2B5EF4-FFF2-40B4-BE49-F238E27FC236}">
                  <a16:creationId xmlns:a16="http://schemas.microsoft.com/office/drawing/2014/main" id="{5B207ECD-6963-E3D3-9D12-3D9BA03FD0D4}"/>
                </a:ext>
              </a:extLst>
            </p:cNvPr>
            <p:cNvSpPr/>
            <p:nvPr/>
          </p:nvSpPr>
          <p:spPr>
            <a:xfrm>
              <a:off x="6614966" y="6191023"/>
              <a:ext cx="328881" cy="329096"/>
            </a:xfrm>
            <a:custGeom>
              <a:avLst/>
              <a:gdLst/>
              <a:ahLst/>
              <a:cxnLst/>
              <a:rect l="l" t="t" r="r" b="b"/>
              <a:pathLst>
                <a:path w="1657" h="1658" extrusionOk="0">
                  <a:moveTo>
                    <a:pt x="1113" y="1"/>
                  </a:moveTo>
                  <a:lnTo>
                    <a:pt x="0" y="1114"/>
                  </a:lnTo>
                  <a:lnTo>
                    <a:pt x="544" y="1658"/>
                  </a:lnTo>
                  <a:lnTo>
                    <a:pt x="1657" y="545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3">
              <a:extLst>
                <a:ext uri="{FF2B5EF4-FFF2-40B4-BE49-F238E27FC236}">
                  <a16:creationId xmlns:a16="http://schemas.microsoft.com/office/drawing/2014/main" id="{BAAE5542-E84F-00D4-FBBB-8C521645AFA3}"/>
                </a:ext>
              </a:extLst>
            </p:cNvPr>
            <p:cNvSpPr/>
            <p:nvPr/>
          </p:nvSpPr>
          <p:spPr>
            <a:xfrm>
              <a:off x="6313077" y="5648154"/>
              <a:ext cx="449557" cy="661964"/>
            </a:xfrm>
            <a:custGeom>
              <a:avLst/>
              <a:gdLst/>
              <a:ahLst/>
              <a:cxnLst/>
              <a:rect l="l" t="t" r="r" b="b"/>
              <a:pathLst>
                <a:path w="2265" h="3335" extrusionOk="0">
                  <a:moveTo>
                    <a:pt x="1152" y="0"/>
                  </a:moveTo>
                  <a:lnTo>
                    <a:pt x="726" y="426"/>
                  </a:lnTo>
                  <a:cubicBezTo>
                    <a:pt x="0" y="1151"/>
                    <a:pt x="0" y="2331"/>
                    <a:pt x="726" y="3056"/>
                  </a:cubicBezTo>
                  <a:lnTo>
                    <a:pt x="1005" y="3335"/>
                  </a:lnTo>
                  <a:lnTo>
                    <a:pt x="2131" y="2210"/>
                  </a:lnTo>
                  <a:cubicBezTo>
                    <a:pt x="1915" y="1878"/>
                    <a:pt x="1951" y="1425"/>
                    <a:pt x="2244" y="1134"/>
                  </a:cubicBezTo>
                  <a:lnTo>
                    <a:pt x="2265" y="1113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43">
              <a:extLst>
                <a:ext uri="{FF2B5EF4-FFF2-40B4-BE49-F238E27FC236}">
                  <a16:creationId xmlns:a16="http://schemas.microsoft.com/office/drawing/2014/main" id="{D41BA3EE-9153-D512-5C92-86B4BDCDEC82}"/>
                </a:ext>
              </a:extLst>
            </p:cNvPr>
            <p:cNvSpPr/>
            <p:nvPr/>
          </p:nvSpPr>
          <p:spPr>
            <a:xfrm>
              <a:off x="6917451" y="5440335"/>
              <a:ext cx="236787" cy="169510"/>
            </a:xfrm>
            <a:custGeom>
              <a:avLst/>
              <a:gdLst/>
              <a:ahLst/>
              <a:cxnLst/>
              <a:rect l="l" t="t" r="r" b="b"/>
              <a:pathLst>
                <a:path w="1193" h="854" extrusionOk="0">
                  <a:moveTo>
                    <a:pt x="610" y="0"/>
                  </a:moveTo>
                  <a:lnTo>
                    <a:pt x="0" y="611"/>
                  </a:lnTo>
                  <a:cubicBezTo>
                    <a:pt x="158" y="732"/>
                    <a:pt x="339" y="812"/>
                    <a:pt x="525" y="853"/>
                  </a:cubicBezTo>
                  <a:lnTo>
                    <a:pt x="1193" y="187"/>
                  </a:lnTo>
                  <a:lnTo>
                    <a:pt x="1007" y="0"/>
                  </a:lnTo>
                  <a:cubicBezTo>
                    <a:pt x="944" y="29"/>
                    <a:pt x="876" y="43"/>
                    <a:pt x="808" y="43"/>
                  </a:cubicBezTo>
                  <a:cubicBezTo>
                    <a:pt x="740" y="43"/>
                    <a:pt x="672" y="29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43">
              <a:extLst>
                <a:ext uri="{FF2B5EF4-FFF2-40B4-BE49-F238E27FC236}">
                  <a16:creationId xmlns:a16="http://schemas.microsoft.com/office/drawing/2014/main" id="{81BF073C-4651-D850-354C-83A77FBA0359}"/>
                </a:ext>
              </a:extLst>
            </p:cNvPr>
            <p:cNvSpPr/>
            <p:nvPr/>
          </p:nvSpPr>
          <p:spPr>
            <a:xfrm>
              <a:off x="6644341" y="5473285"/>
              <a:ext cx="284025" cy="293170"/>
            </a:xfrm>
            <a:custGeom>
              <a:avLst/>
              <a:gdLst/>
              <a:ahLst/>
              <a:cxnLst/>
              <a:rect l="l" t="t" r="r" b="b"/>
              <a:pathLst>
                <a:path w="1431" h="1477" extrusionOk="0">
                  <a:moveTo>
                    <a:pt x="364" y="1"/>
                  </a:moveTo>
                  <a:lnTo>
                    <a:pt x="1" y="364"/>
                  </a:lnTo>
                  <a:lnTo>
                    <a:pt x="1113" y="1476"/>
                  </a:lnTo>
                  <a:lnTo>
                    <a:pt x="1431" y="1158"/>
                  </a:lnTo>
                  <a:cubicBezTo>
                    <a:pt x="1210" y="1065"/>
                    <a:pt x="1004" y="929"/>
                    <a:pt x="824" y="750"/>
                  </a:cubicBezTo>
                  <a:cubicBezTo>
                    <a:pt x="607" y="532"/>
                    <a:pt x="454" y="275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43">
              <a:extLst>
                <a:ext uri="{FF2B5EF4-FFF2-40B4-BE49-F238E27FC236}">
                  <a16:creationId xmlns:a16="http://schemas.microsoft.com/office/drawing/2014/main" id="{1B1A47CD-FFE1-3425-BCAF-1DD7066118DE}"/>
                </a:ext>
              </a:extLst>
            </p:cNvPr>
            <p:cNvSpPr/>
            <p:nvPr/>
          </p:nvSpPr>
          <p:spPr>
            <a:xfrm>
              <a:off x="7199293" y="4545941"/>
              <a:ext cx="695672" cy="656605"/>
            </a:xfrm>
            <a:custGeom>
              <a:avLst/>
              <a:gdLst/>
              <a:ahLst/>
              <a:cxnLst/>
              <a:rect l="l" t="t" r="r" b="b"/>
              <a:pathLst>
                <a:path w="3505" h="3308" extrusionOk="0">
                  <a:moveTo>
                    <a:pt x="2240" y="0"/>
                  </a:moveTo>
                  <a:lnTo>
                    <a:pt x="1" y="2239"/>
                  </a:lnTo>
                  <a:cubicBezTo>
                    <a:pt x="274" y="2330"/>
                    <a:pt x="532" y="2482"/>
                    <a:pt x="749" y="2701"/>
                  </a:cubicBezTo>
                  <a:cubicBezTo>
                    <a:pt x="929" y="2880"/>
                    <a:pt x="1065" y="3087"/>
                    <a:pt x="1158" y="3307"/>
                  </a:cubicBezTo>
                  <a:lnTo>
                    <a:pt x="3505" y="961"/>
                  </a:lnTo>
                  <a:lnTo>
                    <a:pt x="2952" y="411"/>
                  </a:lnTo>
                  <a:lnTo>
                    <a:pt x="2789" y="248"/>
                  </a:lnTo>
                  <a:lnTo>
                    <a:pt x="2763" y="272"/>
                  </a:lnTo>
                  <a:cubicBezTo>
                    <a:pt x="2729" y="306"/>
                    <a:pt x="2684" y="324"/>
                    <a:pt x="2639" y="324"/>
                  </a:cubicBezTo>
                  <a:cubicBezTo>
                    <a:pt x="2593" y="324"/>
                    <a:pt x="2548" y="306"/>
                    <a:pt x="2514" y="272"/>
                  </a:cubicBezTo>
                  <a:lnTo>
                    <a:pt x="2427" y="187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43">
              <a:extLst>
                <a:ext uri="{FF2B5EF4-FFF2-40B4-BE49-F238E27FC236}">
                  <a16:creationId xmlns:a16="http://schemas.microsoft.com/office/drawing/2014/main" id="{E6A0941A-E492-56E7-9313-19E8390B1489}"/>
                </a:ext>
              </a:extLst>
            </p:cNvPr>
            <p:cNvSpPr/>
            <p:nvPr/>
          </p:nvSpPr>
          <p:spPr>
            <a:xfrm>
              <a:off x="6982155" y="5089207"/>
              <a:ext cx="256238" cy="174870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7" y="1"/>
                  </a:moveTo>
                  <a:lnTo>
                    <a:pt x="1" y="597"/>
                  </a:lnTo>
                  <a:lnTo>
                    <a:pt x="284" y="880"/>
                  </a:lnTo>
                  <a:cubicBezTo>
                    <a:pt x="347" y="852"/>
                    <a:pt x="415" y="838"/>
                    <a:pt x="482" y="838"/>
                  </a:cubicBezTo>
                  <a:cubicBezTo>
                    <a:pt x="550" y="838"/>
                    <a:pt x="618" y="852"/>
                    <a:pt x="681" y="880"/>
                  </a:cubicBezTo>
                  <a:lnTo>
                    <a:pt x="1291" y="270"/>
                  </a:lnTo>
                  <a:cubicBezTo>
                    <a:pt x="1085" y="111"/>
                    <a:pt x="842" y="22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43">
              <a:extLst>
                <a:ext uri="{FF2B5EF4-FFF2-40B4-BE49-F238E27FC236}">
                  <a16:creationId xmlns:a16="http://schemas.microsoft.com/office/drawing/2014/main" id="{FC6204AE-9B3A-EFF2-1F29-584C67F75F4C}"/>
                </a:ext>
              </a:extLst>
            </p:cNvPr>
            <p:cNvSpPr/>
            <p:nvPr/>
          </p:nvSpPr>
          <p:spPr>
            <a:xfrm>
              <a:off x="6815035" y="5256534"/>
              <a:ext cx="174662" cy="256251"/>
            </a:xfrm>
            <a:custGeom>
              <a:avLst/>
              <a:gdLst/>
              <a:ahLst/>
              <a:cxnLst/>
              <a:rect l="l" t="t" r="r" b="b"/>
              <a:pathLst>
                <a:path w="880" h="1291" extrusionOk="0">
                  <a:moveTo>
                    <a:pt x="596" y="0"/>
                  </a:moveTo>
                  <a:lnTo>
                    <a:pt x="0" y="596"/>
                  </a:lnTo>
                  <a:cubicBezTo>
                    <a:pt x="21" y="842"/>
                    <a:pt x="111" y="1083"/>
                    <a:pt x="269" y="1290"/>
                  </a:cubicBezTo>
                  <a:lnTo>
                    <a:pt x="880" y="681"/>
                  </a:lnTo>
                  <a:cubicBezTo>
                    <a:pt x="823" y="554"/>
                    <a:pt x="823" y="409"/>
                    <a:pt x="880" y="283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43">
              <a:extLst>
                <a:ext uri="{FF2B5EF4-FFF2-40B4-BE49-F238E27FC236}">
                  <a16:creationId xmlns:a16="http://schemas.microsoft.com/office/drawing/2014/main" id="{5CD6FA8C-EE06-BE16-5213-0B20D5A101F2}"/>
                </a:ext>
              </a:extLst>
            </p:cNvPr>
            <p:cNvSpPr/>
            <p:nvPr/>
          </p:nvSpPr>
          <p:spPr>
            <a:xfrm>
              <a:off x="6825951" y="6384352"/>
              <a:ext cx="672847" cy="413653"/>
            </a:xfrm>
            <a:custGeom>
              <a:avLst/>
              <a:gdLst/>
              <a:ahLst/>
              <a:cxnLst/>
              <a:rect l="l" t="t" r="r" b="b"/>
              <a:pathLst>
                <a:path w="3390" h="2084" extrusionOk="0">
                  <a:moveTo>
                    <a:pt x="2277" y="0"/>
                  </a:moveTo>
                  <a:lnTo>
                    <a:pt x="2256" y="21"/>
                  </a:lnTo>
                  <a:cubicBezTo>
                    <a:pt x="2089" y="189"/>
                    <a:pt x="1869" y="272"/>
                    <a:pt x="1650" y="272"/>
                  </a:cubicBezTo>
                  <a:cubicBezTo>
                    <a:pt x="1462" y="272"/>
                    <a:pt x="1274" y="211"/>
                    <a:pt x="1118" y="89"/>
                  </a:cubicBezTo>
                  <a:lnTo>
                    <a:pt x="0" y="1207"/>
                  </a:lnTo>
                  <a:lnTo>
                    <a:pt x="332" y="1539"/>
                  </a:lnTo>
                  <a:cubicBezTo>
                    <a:pt x="696" y="1902"/>
                    <a:pt x="1172" y="2083"/>
                    <a:pt x="1649" y="2083"/>
                  </a:cubicBezTo>
                  <a:cubicBezTo>
                    <a:pt x="2125" y="2083"/>
                    <a:pt x="2601" y="1902"/>
                    <a:pt x="2964" y="1539"/>
                  </a:cubicBezTo>
                  <a:lnTo>
                    <a:pt x="3390" y="1113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43">
              <a:extLst>
                <a:ext uri="{FF2B5EF4-FFF2-40B4-BE49-F238E27FC236}">
                  <a16:creationId xmlns:a16="http://schemas.microsoft.com/office/drawing/2014/main" id="{76D67D57-1702-D417-A35D-D93E92F73AD1}"/>
                </a:ext>
              </a:extLst>
            </p:cNvPr>
            <p:cNvSpPr/>
            <p:nvPr/>
          </p:nvSpPr>
          <p:spPr>
            <a:xfrm>
              <a:off x="7166345" y="5191628"/>
              <a:ext cx="169502" cy="236997"/>
            </a:xfrm>
            <a:custGeom>
              <a:avLst/>
              <a:gdLst/>
              <a:ahLst/>
              <a:cxnLst/>
              <a:rect l="l" t="t" r="r" b="b"/>
              <a:pathLst>
                <a:path w="854" h="1194" extrusionOk="0">
                  <a:moveTo>
                    <a:pt x="610" y="0"/>
                  </a:moveTo>
                  <a:lnTo>
                    <a:pt x="1" y="610"/>
                  </a:lnTo>
                  <a:cubicBezTo>
                    <a:pt x="56" y="736"/>
                    <a:pt x="56" y="881"/>
                    <a:pt x="1" y="1008"/>
                  </a:cubicBezTo>
                  <a:lnTo>
                    <a:pt x="187" y="1193"/>
                  </a:lnTo>
                  <a:lnTo>
                    <a:pt x="853" y="526"/>
                  </a:lnTo>
                  <a:cubicBezTo>
                    <a:pt x="813" y="339"/>
                    <a:pt x="732" y="16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43">
              <a:extLst>
                <a:ext uri="{FF2B5EF4-FFF2-40B4-BE49-F238E27FC236}">
                  <a16:creationId xmlns:a16="http://schemas.microsoft.com/office/drawing/2014/main" id="{30B912FD-5147-EA12-BBB6-C6457798EFFA}"/>
                </a:ext>
              </a:extLst>
            </p:cNvPr>
            <p:cNvSpPr/>
            <p:nvPr/>
          </p:nvSpPr>
          <p:spPr>
            <a:xfrm>
              <a:off x="7380506" y="4831965"/>
              <a:ext cx="1679538" cy="1670690"/>
            </a:xfrm>
            <a:custGeom>
              <a:avLst/>
              <a:gdLst/>
              <a:ahLst/>
              <a:cxnLst/>
              <a:rect l="l" t="t" r="r" b="b"/>
              <a:pathLst>
                <a:path w="8462" h="8417" extrusionOk="0">
                  <a:moveTo>
                    <a:pt x="7304" y="1"/>
                  </a:moveTo>
                  <a:lnTo>
                    <a:pt x="1255" y="6052"/>
                  </a:lnTo>
                  <a:lnTo>
                    <a:pt x="1" y="7304"/>
                  </a:lnTo>
                  <a:lnTo>
                    <a:pt x="1113" y="8416"/>
                  </a:lnTo>
                  <a:lnTo>
                    <a:pt x="2367" y="7162"/>
                  </a:lnTo>
                  <a:lnTo>
                    <a:pt x="8462" y="1069"/>
                  </a:lnTo>
                  <a:cubicBezTo>
                    <a:pt x="8188" y="977"/>
                    <a:pt x="7930" y="824"/>
                    <a:pt x="7713" y="607"/>
                  </a:cubicBezTo>
                  <a:cubicBezTo>
                    <a:pt x="7534" y="428"/>
                    <a:pt x="7398" y="221"/>
                    <a:pt x="7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43">
              <a:extLst>
                <a:ext uri="{FF2B5EF4-FFF2-40B4-BE49-F238E27FC236}">
                  <a16:creationId xmlns:a16="http://schemas.microsoft.com/office/drawing/2014/main" id="{DFBE7B62-92F4-62E3-B721-7AB4CF70DF20}"/>
                </a:ext>
              </a:extLst>
            </p:cNvPr>
            <p:cNvSpPr/>
            <p:nvPr/>
          </p:nvSpPr>
          <p:spPr>
            <a:xfrm>
              <a:off x="6574675" y="6413530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8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43">
              <a:extLst>
                <a:ext uri="{FF2B5EF4-FFF2-40B4-BE49-F238E27FC236}">
                  <a16:creationId xmlns:a16="http://schemas.microsoft.com/office/drawing/2014/main" id="{E839C89D-0CE8-47A4-1E42-725247EC2E88}"/>
                </a:ext>
              </a:extLst>
            </p:cNvPr>
            <p:cNvSpPr/>
            <p:nvPr/>
          </p:nvSpPr>
          <p:spPr>
            <a:xfrm>
              <a:off x="6786057" y="6605072"/>
              <a:ext cx="753232" cy="249105"/>
            </a:xfrm>
            <a:custGeom>
              <a:avLst/>
              <a:gdLst/>
              <a:ahLst/>
              <a:cxnLst/>
              <a:rect l="l" t="t" r="r" b="b"/>
              <a:pathLst>
                <a:path w="3795" h="1255" extrusionOk="0">
                  <a:moveTo>
                    <a:pt x="3592" y="1"/>
                  </a:moveTo>
                  <a:lnTo>
                    <a:pt x="3165" y="427"/>
                  </a:lnTo>
                  <a:cubicBezTo>
                    <a:pt x="2802" y="790"/>
                    <a:pt x="2326" y="971"/>
                    <a:pt x="1850" y="971"/>
                  </a:cubicBezTo>
                  <a:cubicBezTo>
                    <a:pt x="1374" y="971"/>
                    <a:pt x="898" y="790"/>
                    <a:pt x="535" y="427"/>
                  </a:cubicBezTo>
                  <a:lnTo>
                    <a:pt x="202" y="95"/>
                  </a:lnTo>
                  <a:lnTo>
                    <a:pt x="1" y="296"/>
                  </a:lnTo>
                  <a:lnTo>
                    <a:pt x="333" y="628"/>
                  </a:lnTo>
                  <a:cubicBezTo>
                    <a:pt x="751" y="1046"/>
                    <a:pt x="1301" y="1255"/>
                    <a:pt x="1851" y="1255"/>
                  </a:cubicBezTo>
                  <a:cubicBezTo>
                    <a:pt x="2401" y="1255"/>
                    <a:pt x="2951" y="1046"/>
                    <a:pt x="3368" y="628"/>
                  </a:cubicBezTo>
                  <a:lnTo>
                    <a:pt x="3794" y="203"/>
                  </a:lnTo>
                  <a:lnTo>
                    <a:pt x="3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43">
              <a:extLst>
                <a:ext uri="{FF2B5EF4-FFF2-40B4-BE49-F238E27FC236}">
                  <a16:creationId xmlns:a16="http://schemas.microsoft.com/office/drawing/2014/main" id="{10F70178-AEC3-07B7-09B2-C1B815B4381E}"/>
                </a:ext>
              </a:extLst>
            </p:cNvPr>
            <p:cNvSpPr/>
            <p:nvPr/>
          </p:nvSpPr>
          <p:spPr>
            <a:xfrm>
              <a:off x="7134588" y="3166041"/>
              <a:ext cx="1523334" cy="1824322"/>
            </a:xfrm>
            <a:custGeom>
              <a:avLst/>
              <a:gdLst/>
              <a:ahLst/>
              <a:cxnLst/>
              <a:rect l="l" t="t" r="r" b="b"/>
              <a:pathLst>
                <a:path w="7675" h="9191" extrusionOk="0">
                  <a:moveTo>
                    <a:pt x="1723" y="6108"/>
                  </a:moveTo>
                  <a:lnTo>
                    <a:pt x="1808" y="6194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1723" y="6108"/>
                  </a:lnTo>
                  <a:close/>
                  <a:moveTo>
                    <a:pt x="7455" y="0"/>
                  </a:moveTo>
                  <a:lnTo>
                    <a:pt x="6706" y="750"/>
                  </a:lnTo>
                  <a:cubicBezTo>
                    <a:pt x="6483" y="974"/>
                    <a:pt x="6483" y="1337"/>
                    <a:pt x="6706" y="1561"/>
                  </a:cubicBezTo>
                  <a:lnTo>
                    <a:pt x="7130" y="1986"/>
                  </a:lnTo>
                  <a:lnTo>
                    <a:pt x="6221" y="2895"/>
                  </a:lnTo>
                  <a:lnTo>
                    <a:pt x="5953" y="3163"/>
                  </a:lnTo>
                  <a:lnTo>
                    <a:pt x="5530" y="2740"/>
                  </a:lnTo>
                  <a:cubicBezTo>
                    <a:pt x="5419" y="2629"/>
                    <a:pt x="5272" y="2573"/>
                    <a:pt x="5125" y="2573"/>
                  </a:cubicBezTo>
                  <a:cubicBezTo>
                    <a:pt x="4978" y="2573"/>
                    <a:pt x="4831" y="2629"/>
                    <a:pt x="4719" y="2740"/>
                  </a:cubicBezTo>
                  <a:lnTo>
                    <a:pt x="3965" y="3494"/>
                  </a:lnTo>
                  <a:lnTo>
                    <a:pt x="4100" y="3628"/>
                  </a:lnTo>
                  <a:lnTo>
                    <a:pt x="4854" y="2874"/>
                  </a:lnTo>
                  <a:cubicBezTo>
                    <a:pt x="4928" y="2800"/>
                    <a:pt x="5026" y="2762"/>
                    <a:pt x="5124" y="2762"/>
                  </a:cubicBezTo>
                  <a:cubicBezTo>
                    <a:pt x="5222" y="2762"/>
                    <a:pt x="5319" y="2800"/>
                    <a:pt x="5394" y="2874"/>
                  </a:cubicBezTo>
                  <a:lnTo>
                    <a:pt x="5817" y="3298"/>
                  </a:lnTo>
                  <a:lnTo>
                    <a:pt x="4174" y="4941"/>
                  </a:lnTo>
                  <a:lnTo>
                    <a:pt x="3617" y="4385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2365" y="6750"/>
                  </a:lnTo>
                  <a:lnTo>
                    <a:pt x="1" y="9114"/>
                  </a:lnTo>
                  <a:cubicBezTo>
                    <a:pt x="111" y="9130"/>
                    <a:pt x="221" y="9156"/>
                    <a:pt x="328" y="9191"/>
                  </a:cubicBezTo>
                  <a:lnTo>
                    <a:pt x="2566" y="6952"/>
                  </a:lnTo>
                  <a:lnTo>
                    <a:pt x="2753" y="7139"/>
                  </a:lnTo>
                  <a:lnTo>
                    <a:pt x="4562" y="5330"/>
                  </a:lnTo>
                  <a:lnTo>
                    <a:pt x="4375" y="5143"/>
                  </a:lnTo>
                  <a:lnTo>
                    <a:pt x="6346" y="3172"/>
                  </a:lnTo>
                  <a:lnTo>
                    <a:pt x="7675" y="1844"/>
                  </a:lnTo>
                  <a:lnTo>
                    <a:pt x="7472" y="1642"/>
                  </a:lnTo>
                  <a:lnTo>
                    <a:pt x="7265" y="1850"/>
                  </a:lnTo>
                  <a:lnTo>
                    <a:pt x="6840" y="1426"/>
                  </a:lnTo>
                  <a:cubicBezTo>
                    <a:pt x="6691" y="1276"/>
                    <a:pt x="6691" y="1034"/>
                    <a:pt x="6840" y="885"/>
                  </a:cubicBezTo>
                  <a:lnTo>
                    <a:pt x="7590" y="135"/>
                  </a:lnTo>
                  <a:lnTo>
                    <a:pt x="74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43">
              <a:extLst>
                <a:ext uri="{FF2B5EF4-FFF2-40B4-BE49-F238E27FC236}">
                  <a16:creationId xmlns:a16="http://schemas.microsoft.com/office/drawing/2014/main" id="{FD50FE8A-0A91-4C68-458F-85BC1B937B14}"/>
                </a:ext>
              </a:extLst>
            </p:cNvPr>
            <p:cNvSpPr/>
            <p:nvPr/>
          </p:nvSpPr>
          <p:spPr>
            <a:xfrm>
              <a:off x="7242760" y="6246600"/>
              <a:ext cx="373341" cy="373161"/>
            </a:xfrm>
            <a:custGeom>
              <a:avLst/>
              <a:gdLst/>
              <a:ahLst/>
              <a:cxnLst/>
              <a:rect l="l" t="t" r="r" b="b"/>
              <a:pathLst>
                <a:path w="1881" h="1880" extrusionOk="0">
                  <a:moveTo>
                    <a:pt x="93" y="0"/>
                  </a:moveTo>
                  <a:lnTo>
                    <a:pt x="66" y="27"/>
                  </a:lnTo>
                  <a:lnTo>
                    <a:pt x="34" y="59"/>
                  </a:lnTo>
                  <a:lnTo>
                    <a:pt x="3" y="90"/>
                  </a:lnTo>
                  <a:lnTo>
                    <a:pt x="1" y="92"/>
                  </a:lnTo>
                  <a:lnTo>
                    <a:pt x="1788" y="1880"/>
                  </a:lnTo>
                  <a:lnTo>
                    <a:pt x="1880" y="178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43">
              <a:extLst>
                <a:ext uri="{FF2B5EF4-FFF2-40B4-BE49-F238E27FC236}">
                  <a16:creationId xmlns:a16="http://schemas.microsoft.com/office/drawing/2014/main" id="{4E45BFCD-B023-5BB3-5272-7A67CAD9FD7E}"/>
                </a:ext>
              </a:extLst>
            </p:cNvPr>
            <p:cNvSpPr/>
            <p:nvPr/>
          </p:nvSpPr>
          <p:spPr>
            <a:xfrm>
              <a:off x="7577200" y="6673154"/>
              <a:ext cx="6550" cy="79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3" y="1"/>
                  </a:moveTo>
                  <a:cubicBezTo>
                    <a:pt x="24" y="2"/>
                    <a:pt x="16" y="3"/>
                    <a:pt x="9" y="3"/>
                  </a:cubicBezTo>
                  <a:lnTo>
                    <a:pt x="9" y="3"/>
                  </a:lnTo>
                  <a:cubicBezTo>
                    <a:pt x="6" y="3"/>
                    <a:pt x="3" y="3"/>
                    <a:pt x="0" y="3"/>
                  </a:cubicBezTo>
                  <a:lnTo>
                    <a:pt x="0" y="3"/>
                  </a:lnTo>
                  <a:cubicBezTo>
                    <a:pt x="3" y="3"/>
                    <a:pt x="6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3"/>
                  </a:lnTo>
                  <a:cubicBezTo>
                    <a:pt x="9" y="3"/>
                    <a:pt x="9" y="3"/>
                    <a:pt x="9" y="3"/>
                  </a:cubicBezTo>
                  <a:cubicBezTo>
                    <a:pt x="17" y="3"/>
                    <a:pt x="25" y="2"/>
                    <a:pt x="3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43">
              <a:extLst>
                <a:ext uri="{FF2B5EF4-FFF2-40B4-BE49-F238E27FC236}">
                  <a16:creationId xmlns:a16="http://schemas.microsoft.com/office/drawing/2014/main" id="{19A6F587-8652-27FA-B011-999BA7066B8A}"/>
                </a:ext>
              </a:extLst>
            </p:cNvPr>
            <p:cNvSpPr/>
            <p:nvPr/>
          </p:nvSpPr>
          <p:spPr>
            <a:xfrm>
              <a:off x="7567474" y="6671170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"/>
                    <a:pt x="28" y="11"/>
                    <a:pt x="43" y="13"/>
                  </a:cubicBezTo>
                  <a:cubicBezTo>
                    <a:pt x="28" y="10"/>
                    <a:pt x="15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43">
              <a:extLst>
                <a:ext uri="{FF2B5EF4-FFF2-40B4-BE49-F238E27FC236}">
                  <a16:creationId xmlns:a16="http://schemas.microsoft.com/office/drawing/2014/main" id="{8D789D48-DB76-E0B7-F798-D2ACEEF521BD}"/>
                </a:ext>
              </a:extLst>
            </p:cNvPr>
            <p:cNvSpPr/>
            <p:nvPr/>
          </p:nvSpPr>
          <p:spPr>
            <a:xfrm>
              <a:off x="7188774" y="6280145"/>
              <a:ext cx="198" cy="79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43">
              <a:extLst>
                <a:ext uri="{FF2B5EF4-FFF2-40B4-BE49-F238E27FC236}">
                  <a16:creationId xmlns:a16="http://schemas.microsoft.com/office/drawing/2014/main" id="{ED37A7D4-DFF8-6896-A0BB-6F9341736BE2}"/>
                </a:ext>
              </a:extLst>
            </p:cNvPr>
            <p:cNvSpPr/>
            <p:nvPr/>
          </p:nvSpPr>
          <p:spPr>
            <a:xfrm>
              <a:off x="7589903" y="6671566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2" y="0"/>
                    <a:pt x="2" y="0"/>
                    <a:pt x="0" y="1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43">
              <a:extLst>
                <a:ext uri="{FF2B5EF4-FFF2-40B4-BE49-F238E27FC236}">
                  <a16:creationId xmlns:a16="http://schemas.microsoft.com/office/drawing/2014/main" id="{1BF36655-00E9-2B0D-D90A-94A4D1C14FBA}"/>
                </a:ext>
              </a:extLst>
            </p:cNvPr>
            <p:cNvSpPr/>
            <p:nvPr/>
          </p:nvSpPr>
          <p:spPr>
            <a:xfrm>
              <a:off x="7593674" y="6669780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43">
              <a:extLst>
                <a:ext uri="{FF2B5EF4-FFF2-40B4-BE49-F238E27FC236}">
                  <a16:creationId xmlns:a16="http://schemas.microsoft.com/office/drawing/2014/main" id="{85298321-FBA2-543E-E814-F38F6D813B7A}"/>
                </a:ext>
              </a:extLst>
            </p:cNvPr>
            <p:cNvSpPr/>
            <p:nvPr/>
          </p:nvSpPr>
          <p:spPr>
            <a:xfrm>
              <a:off x="7669890" y="6584628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43">
              <a:extLst>
                <a:ext uri="{FF2B5EF4-FFF2-40B4-BE49-F238E27FC236}">
                  <a16:creationId xmlns:a16="http://schemas.microsoft.com/office/drawing/2014/main" id="{D231B67D-4249-20DB-B0CC-28B4EC0DFC39}"/>
                </a:ext>
              </a:extLst>
            </p:cNvPr>
            <p:cNvSpPr/>
            <p:nvPr/>
          </p:nvSpPr>
          <p:spPr>
            <a:xfrm>
              <a:off x="7669890" y="658720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43">
              <a:extLst>
                <a:ext uri="{FF2B5EF4-FFF2-40B4-BE49-F238E27FC236}">
                  <a16:creationId xmlns:a16="http://schemas.microsoft.com/office/drawing/2014/main" id="{912DD98F-ABCC-12BC-E895-446882F7CD2F}"/>
                </a:ext>
              </a:extLst>
            </p:cNvPr>
            <p:cNvSpPr/>
            <p:nvPr/>
          </p:nvSpPr>
          <p:spPr>
            <a:xfrm>
              <a:off x="7668104" y="6573513"/>
              <a:ext cx="794" cy="1985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1" y="1"/>
                  </a:moveTo>
                  <a:cubicBezTo>
                    <a:pt x="2" y="4"/>
                    <a:pt x="2" y="6"/>
                    <a:pt x="4" y="9"/>
                  </a:cubicBezTo>
                  <a:cubicBezTo>
                    <a:pt x="4" y="6"/>
                    <a:pt x="2" y="4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43">
              <a:extLst>
                <a:ext uri="{FF2B5EF4-FFF2-40B4-BE49-F238E27FC236}">
                  <a16:creationId xmlns:a16="http://schemas.microsoft.com/office/drawing/2014/main" id="{7B024065-89EC-E6BB-70DB-FB6B39B76371}"/>
                </a:ext>
              </a:extLst>
            </p:cNvPr>
            <p:cNvSpPr/>
            <p:nvPr/>
          </p:nvSpPr>
          <p:spPr>
            <a:xfrm>
              <a:off x="7668898" y="6575498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2" y="9"/>
                    <a:pt x="3" y="16"/>
                    <a:pt x="5" y="21"/>
                  </a:cubicBezTo>
                  <a:cubicBezTo>
                    <a:pt x="5" y="16"/>
                    <a:pt x="3" y="11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43">
              <a:extLst>
                <a:ext uri="{FF2B5EF4-FFF2-40B4-BE49-F238E27FC236}">
                  <a16:creationId xmlns:a16="http://schemas.microsoft.com/office/drawing/2014/main" id="{61440543-072A-5B3D-97D9-6D881A306602}"/>
                </a:ext>
              </a:extLst>
            </p:cNvPr>
            <p:cNvSpPr/>
            <p:nvPr/>
          </p:nvSpPr>
          <p:spPr>
            <a:xfrm>
              <a:off x="7661554" y="6562596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3" y="3"/>
                    <a:pt x="6" y="7"/>
                    <a:pt x="8" y="9"/>
                  </a:cubicBezTo>
                  <a:cubicBezTo>
                    <a:pt x="6" y="6"/>
                    <a:pt x="3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43">
              <a:extLst>
                <a:ext uri="{FF2B5EF4-FFF2-40B4-BE49-F238E27FC236}">
                  <a16:creationId xmlns:a16="http://schemas.microsoft.com/office/drawing/2014/main" id="{C894180D-FEE4-2ECD-59DC-F823A2B21FBE}"/>
                </a:ext>
              </a:extLst>
            </p:cNvPr>
            <p:cNvSpPr/>
            <p:nvPr/>
          </p:nvSpPr>
          <p:spPr>
            <a:xfrm>
              <a:off x="7665127" y="6597927"/>
              <a:ext cx="992" cy="992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cubicBezTo>
                    <a:pt x="3" y="2"/>
                    <a:pt x="3" y="3"/>
                    <a:pt x="1" y="4"/>
                  </a:cubicBezTo>
                  <a:cubicBezTo>
                    <a:pt x="3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43">
              <a:extLst>
                <a:ext uri="{FF2B5EF4-FFF2-40B4-BE49-F238E27FC236}">
                  <a16:creationId xmlns:a16="http://schemas.microsoft.com/office/drawing/2014/main" id="{4A2B1526-DD32-C65A-ED0C-8274435318A2}"/>
                </a:ext>
              </a:extLst>
            </p:cNvPr>
            <p:cNvSpPr/>
            <p:nvPr/>
          </p:nvSpPr>
          <p:spPr>
            <a:xfrm>
              <a:off x="7666913" y="6595148"/>
              <a:ext cx="595" cy="1389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cubicBezTo>
                    <a:pt x="1" y="2"/>
                    <a:pt x="0" y="3"/>
                    <a:pt x="0" y="7"/>
                  </a:cubicBezTo>
                  <a:cubicBezTo>
                    <a:pt x="0" y="6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43">
              <a:extLst>
                <a:ext uri="{FF2B5EF4-FFF2-40B4-BE49-F238E27FC236}">
                  <a16:creationId xmlns:a16="http://schemas.microsoft.com/office/drawing/2014/main" id="{FC3D7446-67E7-8EC9-22BA-FFD68F909010}"/>
                </a:ext>
              </a:extLst>
            </p:cNvPr>
            <p:cNvSpPr/>
            <p:nvPr/>
          </p:nvSpPr>
          <p:spPr>
            <a:xfrm>
              <a:off x="7667707" y="6590583"/>
              <a:ext cx="1389" cy="4168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7" y="0"/>
                  </a:moveTo>
                  <a:cubicBezTo>
                    <a:pt x="6" y="4"/>
                    <a:pt x="4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3" y="14"/>
                  </a:lnTo>
                  <a:cubicBezTo>
                    <a:pt x="4" y="10"/>
                    <a:pt x="6" y="5"/>
                    <a:pt x="7" y="0"/>
                  </a:cubicBezTo>
                  <a:close/>
                  <a:moveTo>
                    <a:pt x="3" y="14"/>
                  </a:moveTo>
                  <a:lnTo>
                    <a:pt x="3" y="14"/>
                  </a:lnTo>
                  <a:cubicBezTo>
                    <a:pt x="2" y="16"/>
                    <a:pt x="1" y="18"/>
                    <a:pt x="1" y="20"/>
                  </a:cubicBezTo>
                  <a:cubicBezTo>
                    <a:pt x="2" y="18"/>
                    <a:pt x="3" y="16"/>
                    <a:pt x="3" y="1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43">
              <a:extLst>
                <a:ext uri="{FF2B5EF4-FFF2-40B4-BE49-F238E27FC236}">
                  <a16:creationId xmlns:a16="http://schemas.microsoft.com/office/drawing/2014/main" id="{494619BF-8391-AD8B-CA47-CAD8F4EABE19}"/>
                </a:ext>
              </a:extLst>
            </p:cNvPr>
            <p:cNvSpPr/>
            <p:nvPr/>
          </p:nvSpPr>
          <p:spPr>
            <a:xfrm>
              <a:off x="7272731" y="6192413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1" y="5"/>
                  </a:moveTo>
                  <a:cubicBezTo>
                    <a:pt x="15" y="1"/>
                    <a:pt x="29" y="0"/>
                    <a:pt x="43" y="1"/>
                  </a:cubicBezTo>
                  <a:cubicBezTo>
                    <a:pt x="29" y="0"/>
                    <a:pt x="15" y="1"/>
                    <a:pt x="1" y="5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43">
              <a:extLst>
                <a:ext uri="{FF2B5EF4-FFF2-40B4-BE49-F238E27FC236}">
                  <a16:creationId xmlns:a16="http://schemas.microsoft.com/office/drawing/2014/main" id="{3DFB7BD5-3805-1A40-FA36-BA5A50450243}"/>
                </a:ext>
              </a:extLst>
            </p:cNvPr>
            <p:cNvSpPr/>
            <p:nvPr/>
          </p:nvSpPr>
          <p:spPr>
            <a:xfrm>
              <a:off x="7263204" y="6166013"/>
              <a:ext cx="59544" cy="55180"/>
            </a:xfrm>
            <a:custGeom>
              <a:avLst/>
              <a:gdLst/>
              <a:ahLst/>
              <a:cxnLst/>
              <a:rect l="l" t="t" r="r" b="b"/>
              <a:pathLst>
                <a:path w="300" h="278" extrusionOk="0">
                  <a:moveTo>
                    <a:pt x="33" y="0"/>
                  </a:moveTo>
                  <a:lnTo>
                    <a:pt x="0" y="33"/>
                  </a:lnTo>
                  <a:lnTo>
                    <a:pt x="101" y="134"/>
                  </a:lnTo>
                  <a:lnTo>
                    <a:pt x="99" y="134"/>
                  </a:lnTo>
                  <a:cubicBezTo>
                    <a:pt x="114" y="135"/>
                    <a:pt x="127" y="140"/>
                    <a:pt x="140" y="145"/>
                  </a:cubicBezTo>
                  <a:cubicBezTo>
                    <a:pt x="143" y="146"/>
                    <a:pt x="144" y="148"/>
                    <a:pt x="146" y="148"/>
                  </a:cubicBezTo>
                  <a:cubicBezTo>
                    <a:pt x="158" y="154"/>
                    <a:pt x="172" y="164"/>
                    <a:pt x="184" y="174"/>
                  </a:cubicBezTo>
                  <a:lnTo>
                    <a:pt x="288" y="278"/>
                  </a:lnTo>
                  <a:lnTo>
                    <a:pt x="300" y="2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43">
              <a:extLst>
                <a:ext uri="{FF2B5EF4-FFF2-40B4-BE49-F238E27FC236}">
                  <a16:creationId xmlns:a16="http://schemas.microsoft.com/office/drawing/2014/main" id="{3510A9E3-B21B-24EC-487E-CCB2C667946C}"/>
                </a:ext>
              </a:extLst>
            </p:cNvPr>
            <p:cNvSpPr/>
            <p:nvPr/>
          </p:nvSpPr>
          <p:spPr>
            <a:xfrm>
              <a:off x="6526444" y="5531045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4"/>
                  </a:lnTo>
                  <a:lnTo>
                    <a:pt x="1789" y="1881"/>
                  </a:lnTo>
                  <a:lnTo>
                    <a:pt x="1880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43">
              <a:extLst>
                <a:ext uri="{FF2B5EF4-FFF2-40B4-BE49-F238E27FC236}">
                  <a16:creationId xmlns:a16="http://schemas.microsoft.com/office/drawing/2014/main" id="{E91F0E09-2263-6040-2483-8CBE3CB98A43}"/>
                </a:ext>
              </a:extLst>
            </p:cNvPr>
            <p:cNvSpPr/>
            <p:nvPr/>
          </p:nvSpPr>
          <p:spPr>
            <a:xfrm>
              <a:off x="6861479" y="5956805"/>
              <a:ext cx="8932" cy="992"/>
            </a:xfrm>
            <a:custGeom>
              <a:avLst/>
              <a:gdLst/>
              <a:ahLst/>
              <a:cxnLst/>
              <a:rect l="l" t="t" r="r" b="b"/>
              <a:pathLst>
                <a:path w="45" h="5" extrusionOk="0">
                  <a:moveTo>
                    <a:pt x="45" y="1"/>
                  </a:moveTo>
                  <a:lnTo>
                    <a:pt x="45" y="1"/>
                  </a:lnTo>
                  <a:cubicBezTo>
                    <a:pt x="36" y="3"/>
                    <a:pt x="27" y="4"/>
                    <a:pt x="19" y="4"/>
                  </a:cubicBezTo>
                  <a:cubicBezTo>
                    <a:pt x="13" y="4"/>
                    <a:pt x="7" y="4"/>
                    <a:pt x="0" y="3"/>
                  </a:cubicBezTo>
                  <a:lnTo>
                    <a:pt x="0" y="3"/>
                  </a:lnTo>
                  <a:cubicBezTo>
                    <a:pt x="6" y="4"/>
                    <a:pt x="12" y="5"/>
                    <a:pt x="17" y="5"/>
                  </a:cubicBezTo>
                  <a:cubicBezTo>
                    <a:pt x="26" y="5"/>
                    <a:pt x="36" y="3"/>
                    <a:pt x="4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43">
              <a:extLst>
                <a:ext uri="{FF2B5EF4-FFF2-40B4-BE49-F238E27FC236}">
                  <a16:creationId xmlns:a16="http://schemas.microsoft.com/office/drawing/2014/main" id="{DCD20514-02CB-3AE2-E1B1-6B5D695EA47B}"/>
                </a:ext>
              </a:extLst>
            </p:cNvPr>
            <p:cNvSpPr/>
            <p:nvPr/>
          </p:nvSpPr>
          <p:spPr>
            <a:xfrm>
              <a:off x="6472854" y="556042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1" y="15"/>
                    <a:pt x="0" y="30"/>
                    <a:pt x="1" y="43"/>
                  </a:cubicBezTo>
                  <a:cubicBezTo>
                    <a:pt x="0" y="30"/>
                    <a:pt x="1" y="15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43">
              <a:extLst>
                <a:ext uri="{FF2B5EF4-FFF2-40B4-BE49-F238E27FC236}">
                  <a16:creationId xmlns:a16="http://schemas.microsoft.com/office/drawing/2014/main" id="{C4761035-8182-0A1F-E312-633F68A30CDC}"/>
                </a:ext>
              </a:extLst>
            </p:cNvPr>
            <p:cNvSpPr/>
            <p:nvPr/>
          </p:nvSpPr>
          <p:spPr>
            <a:xfrm>
              <a:off x="6473847" y="5551092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8" y="0"/>
                  </a:moveTo>
                  <a:cubicBezTo>
                    <a:pt x="10" y="14"/>
                    <a:pt x="5" y="28"/>
                    <a:pt x="0" y="42"/>
                  </a:cubicBezTo>
                  <a:cubicBezTo>
                    <a:pt x="5" y="28"/>
                    <a:pt x="11" y="1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43">
              <a:extLst>
                <a:ext uri="{FF2B5EF4-FFF2-40B4-BE49-F238E27FC236}">
                  <a16:creationId xmlns:a16="http://schemas.microsoft.com/office/drawing/2014/main" id="{4DDE2BC3-9373-B541-EF91-1A54BFEFAC41}"/>
                </a:ext>
              </a:extLst>
            </p:cNvPr>
            <p:cNvSpPr/>
            <p:nvPr/>
          </p:nvSpPr>
          <p:spPr>
            <a:xfrm>
              <a:off x="6851555" y="5955217"/>
              <a:ext cx="4764" cy="1786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1" y="0"/>
                  </a:moveTo>
                  <a:cubicBezTo>
                    <a:pt x="7" y="4"/>
                    <a:pt x="16" y="6"/>
                    <a:pt x="23" y="9"/>
                  </a:cubicBezTo>
                  <a:cubicBezTo>
                    <a:pt x="16" y="6"/>
                    <a:pt x="8" y="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43">
              <a:extLst>
                <a:ext uri="{FF2B5EF4-FFF2-40B4-BE49-F238E27FC236}">
                  <a16:creationId xmlns:a16="http://schemas.microsoft.com/office/drawing/2014/main" id="{7B249CD1-0368-078C-2803-3D4B9FA4F807}"/>
                </a:ext>
              </a:extLst>
            </p:cNvPr>
            <p:cNvSpPr/>
            <p:nvPr/>
          </p:nvSpPr>
          <p:spPr>
            <a:xfrm>
              <a:off x="6873983" y="5955614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43">
              <a:extLst>
                <a:ext uri="{FF2B5EF4-FFF2-40B4-BE49-F238E27FC236}">
                  <a16:creationId xmlns:a16="http://schemas.microsoft.com/office/drawing/2014/main" id="{C291388B-9331-2B81-03D7-C33FEA401364}"/>
                </a:ext>
              </a:extLst>
            </p:cNvPr>
            <p:cNvSpPr/>
            <p:nvPr/>
          </p:nvSpPr>
          <p:spPr>
            <a:xfrm>
              <a:off x="6877556" y="5953828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43">
              <a:extLst>
                <a:ext uri="{FF2B5EF4-FFF2-40B4-BE49-F238E27FC236}">
                  <a16:creationId xmlns:a16="http://schemas.microsoft.com/office/drawing/2014/main" id="{ECBEECDC-6167-30C7-01D2-B88C8FDE5944}"/>
                </a:ext>
              </a:extLst>
            </p:cNvPr>
            <p:cNvSpPr/>
            <p:nvPr/>
          </p:nvSpPr>
          <p:spPr>
            <a:xfrm>
              <a:off x="6558995" y="5476460"/>
              <a:ext cx="6550" cy="397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cubicBezTo>
                    <a:pt x="11" y="1"/>
                    <a:pt x="22" y="1"/>
                    <a:pt x="32" y="1"/>
                  </a:cubicBezTo>
                  <a:cubicBezTo>
                    <a:pt x="29" y="0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43">
              <a:extLst>
                <a:ext uri="{FF2B5EF4-FFF2-40B4-BE49-F238E27FC236}">
                  <a16:creationId xmlns:a16="http://schemas.microsoft.com/office/drawing/2014/main" id="{8C726E26-43CE-7A09-BDC3-2CA4D2B516E5}"/>
                </a:ext>
              </a:extLst>
            </p:cNvPr>
            <p:cNvSpPr/>
            <p:nvPr/>
          </p:nvSpPr>
          <p:spPr>
            <a:xfrm>
              <a:off x="6566934" y="5476659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2"/>
                    <a:pt x="28" y="6"/>
                    <a:pt x="43" y="12"/>
                  </a:cubicBezTo>
                  <a:cubicBezTo>
                    <a:pt x="29" y="6"/>
                    <a:pt x="15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3">
              <a:extLst>
                <a:ext uri="{FF2B5EF4-FFF2-40B4-BE49-F238E27FC236}">
                  <a16:creationId xmlns:a16="http://schemas.microsoft.com/office/drawing/2014/main" id="{08568D80-8848-F522-7B4C-54594D0E716D}"/>
                </a:ext>
              </a:extLst>
            </p:cNvPr>
            <p:cNvSpPr/>
            <p:nvPr/>
          </p:nvSpPr>
          <p:spPr>
            <a:xfrm>
              <a:off x="6576461" y="5479636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0" y="1"/>
                  </a:moveTo>
                  <a:cubicBezTo>
                    <a:pt x="13" y="7"/>
                    <a:pt x="26" y="16"/>
                    <a:pt x="38" y="27"/>
                  </a:cubicBezTo>
                  <a:cubicBezTo>
                    <a:pt x="26" y="15"/>
                    <a:pt x="1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3">
              <a:extLst>
                <a:ext uri="{FF2B5EF4-FFF2-40B4-BE49-F238E27FC236}">
                  <a16:creationId xmlns:a16="http://schemas.microsoft.com/office/drawing/2014/main" id="{F0EF9FB5-658C-1D8D-C16F-2E1275F83997}"/>
                </a:ext>
              </a:extLst>
            </p:cNvPr>
            <p:cNvSpPr/>
            <p:nvPr/>
          </p:nvSpPr>
          <p:spPr>
            <a:xfrm>
              <a:off x="6951391" y="5855377"/>
              <a:ext cx="2183" cy="6550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" y="1"/>
                  </a:moveTo>
                  <a:cubicBezTo>
                    <a:pt x="5" y="11"/>
                    <a:pt x="8" y="22"/>
                    <a:pt x="10" y="32"/>
                  </a:cubicBezTo>
                  <a:cubicBezTo>
                    <a:pt x="9" y="22"/>
                    <a:pt x="5" y="1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3">
              <a:extLst>
                <a:ext uri="{FF2B5EF4-FFF2-40B4-BE49-F238E27FC236}">
                  <a16:creationId xmlns:a16="http://schemas.microsoft.com/office/drawing/2014/main" id="{3763FF9A-955A-414C-DB65-F8844F5CB047}"/>
                </a:ext>
              </a:extLst>
            </p:cNvPr>
            <p:cNvSpPr/>
            <p:nvPr/>
          </p:nvSpPr>
          <p:spPr>
            <a:xfrm>
              <a:off x="6953971" y="586768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3">
              <a:extLst>
                <a:ext uri="{FF2B5EF4-FFF2-40B4-BE49-F238E27FC236}">
                  <a16:creationId xmlns:a16="http://schemas.microsoft.com/office/drawing/2014/main" id="{D355C91B-9F9D-5957-E6BF-382C9539E83A}"/>
                </a:ext>
              </a:extLst>
            </p:cNvPr>
            <p:cNvSpPr/>
            <p:nvPr/>
          </p:nvSpPr>
          <p:spPr>
            <a:xfrm>
              <a:off x="6950001" y="5881379"/>
              <a:ext cx="595" cy="794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3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3">
              <a:extLst>
                <a:ext uri="{FF2B5EF4-FFF2-40B4-BE49-F238E27FC236}">
                  <a16:creationId xmlns:a16="http://schemas.microsoft.com/office/drawing/2014/main" id="{1167F34D-1262-7325-F2E8-CB5005C28CB9}"/>
                </a:ext>
              </a:extLst>
            </p:cNvPr>
            <p:cNvSpPr/>
            <p:nvPr/>
          </p:nvSpPr>
          <p:spPr>
            <a:xfrm>
              <a:off x="6951986" y="5877806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3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3">
              <a:extLst>
                <a:ext uri="{FF2B5EF4-FFF2-40B4-BE49-F238E27FC236}">
                  <a16:creationId xmlns:a16="http://schemas.microsoft.com/office/drawing/2014/main" id="{07B3687A-B6F0-F902-1632-64F060613EDB}"/>
                </a:ext>
              </a:extLst>
            </p:cNvPr>
            <p:cNvSpPr/>
            <p:nvPr/>
          </p:nvSpPr>
          <p:spPr>
            <a:xfrm>
              <a:off x="6552246" y="5478644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3">
              <a:extLst>
                <a:ext uri="{FF2B5EF4-FFF2-40B4-BE49-F238E27FC236}">
                  <a16:creationId xmlns:a16="http://schemas.microsoft.com/office/drawing/2014/main" id="{DA885059-2734-D1B9-40B2-D14ADBA33903}"/>
                </a:ext>
              </a:extLst>
            </p:cNvPr>
            <p:cNvSpPr/>
            <p:nvPr/>
          </p:nvSpPr>
          <p:spPr>
            <a:xfrm>
              <a:off x="6496870" y="6055455"/>
              <a:ext cx="373142" cy="373360"/>
            </a:xfrm>
            <a:custGeom>
              <a:avLst/>
              <a:gdLst/>
              <a:ahLst/>
              <a:cxnLst/>
              <a:rect l="l" t="t" r="r" b="b"/>
              <a:pathLst>
                <a:path w="1880" h="1881" extrusionOk="0">
                  <a:moveTo>
                    <a:pt x="1788" y="1"/>
                  </a:moveTo>
                  <a:lnTo>
                    <a:pt x="0" y="1788"/>
                  </a:lnTo>
                  <a:lnTo>
                    <a:pt x="92" y="1881"/>
                  </a:lnTo>
                  <a:lnTo>
                    <a:pt x="1880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3">
              <a:extLst>
                <a:ext uri="{FF2B5EF4-FFF2-40B4-BE49-F238E27FC236}">
                  <a16:creationId xmlns:a16="http://schemas.microsoft.com/office/drawing/2014/main" id="{38326A1F-9445-D432-E5CF-44581E4678D5}"/>
                </a:ext>
              </a:extLst>
            </p:cNvPr>
            <p:cNvSpPr/>
            <p:nvPr/>
          </p:nvSpPr>
          <p:spPr>
            <a:xfrm>
              <a:off x="6522077" y="6480421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3">
              <a:extLst>
                <a:ext uri="{FF2B5EF4-FFF2-40B4-BE49-F238E27FC236}">
                  <a16:creationId xmlns:a16="http://schemas.microsoft.com/office/drawing/2014/main" id="{176C197F-7677-FC9A-8912-BADDAFFF1EB8}"/>
                </a:ext>
              </a:extLst>
            </p:cNvPr>
            <p:cNvSpPr/>
            <p:nvPr/>
          </p:nvSpPr>
          <p:spPr>
            <a:xfrm>
              <a:off x="6921817" y="6080861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3">
              <a:extLst>
                <a:ext uri="{FF2B5EF4-FFF2-40B4-BE49-F238E27FC236}">
                  <a16:creationId xmlns:a16="http://schemas.microsoft.com/office/drawing/2014/main" id="{99E78F83-1318-4DCF-E13B-68B32DD34E4F}"/>
                </a:ext>
              </a:extLst>
            </p:cNvPr>
            <p:cNvSpPr/>
            <p:nvPr/>
          </p:nvSpPr>
          <p:spPr>
            <a:xfrm>
              <a:off x="6915664" y="6110833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cubicBezTo>
                    <a:pt x="6" y="2"/>
                    <a:pt x="4" y="5"/>
                    <a:pt x="1" y="10"/>
                  </a:cubicBezTo>
                  <a:cubicBezTo>
                    <a:pt x="4" y="6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3">
              <a:extLst>
                <a:ext uri="{FF2B5EF4-FFF2-40B4-BE49-F238E27FC236}">
                  <a16:creationId xmlns:a16="http://schemas.microsoft.com/office/drawing/2014/main" id="{B6F05E23-0ACF-F87E-89DF-9A84025AB068}"/>
                </a:ext>
              </a:extLst>
            </p:cNvPr>
            <p:cNvSpPr/>
            <p:nvPr/>
          </p:nvSpPr>
          <p:spPr>
            <a:xfrm>
              <a:off x="6536765" y="6480222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cubicBezTo>
                    <a:pt x="30" y="6"/>
                    <a:pt x="16" y="10"/>
                    <a:pt x="1" y="11"/>
                  </a:cubicBezTo>
                  <a:cubicBezTo>
                    <a:pt x="16" y="10"/>
                    <a:pt x="28" y="7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43">
              <a:extLst>
                <a:ext uri="{FF2B5EF4-FFF2-40B4-BE49-F238E27FC236}">
                  <a16:creationId xmlns:a16="http://schemas.microsoft.com/office/drawing/2014/main" id="{5B2833CB-463F-8565-DF15-9BDE9EC115F7}"/>
                </a:ext>
              </a:extLst>
            </p:cNvPr>
            <p:cNvSpPr/>
            <p:nvPr/>
          </p:nvSpPr>
          <p:spPr>
            <a:xfrm>
              <a:off x="6921619" y="6097534"/>
              <a:ext cx="1786" cy="6550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9" y="1"/>
                  </a:moveTo>
                  <a:cubicBezTo>
                    <a:pt x="7" y="11"/>
                    <a:pt x="3" y="22"/>
                    <a:pt x="0" y="32"/>
                  </a:cubicBezTo>
                  <a:cubicBezTo>
                    <a:pt x="5" y="22"/>
                    <a:pt x="7" y="11"/>
                    <a:pt x="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43">
              <a:extLst>
                <a:ext uri="{FF2B5EF4-FFF2-40B4-BE49-F238E27FC236}">
                  <a16:creationId xmlns:a16="http://schemas.microsoft.com/office/drawing/2014/main" id="{A4E5FF5D-44B4-4993-EDFD-CD1F9CC02284}"/>
                </a:ext>
              </a:extLst>
            </p:cNvPr>
            <p:cNvSpPr/>
            <p:nvPr/>
          </p:nvSpPr>
          <p:spPr>
            <a:xfrm>
              <a:off x="6923207" y="6085427"/>
              <a:ext cx="992" cy="8932"/>
            </a:xfrm>
            <a:custGeom>
              <a:avLst/>
              <a:gdLst/>
              <a:ahLst/>
              <a:cxnLst/>
              <a:rect l="l" t="t" r="r" b="b"/>
              <a:pathLst>
                <a:path w="5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5" y="29"/>
                    <a:pt x="4" y="45"/>
                  </a:cubicBezTo>
                  <a:cubicBezTo>
                    <a:pt x="5" y="29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3">
              <a:extLst>
                <a:ext uri="{FF2B5EF4-FFF2-40B4-BE49-F238E27FC236}">
                  <a16:creationId xmlns:a16="http://schemas.microsoft.com/office/drawing/2014/main" id="{A2820CEF-94C6-E4E1-1E49-34DF69C1FBF1}"/>
                </a:ext>
              </a:extLst>
            </p:cNvPr>
            <p:cNvSpPr/>
            <p:nvPr/>
          </p:nvSpPr>
          <p:spPr>
            <a:xfrm>
              <a:off x="6527039" y="6482009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"/>
                    <a:pt x="20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3"/>
                  </a:lnTo>
                  <a:cubicBezTo>
                    <a:pt x="31" y="3"/>
                    <a:pt x="31" y="3"/>
                    <a:pt x="31" y="3"/>
                  </a:cubicBezTo>
                  <a:cubicBezTo>
                    <a:pt x="35" y="3"/>
                    <a:pt x="39" y="3"/>
                    <a:pt x="42" y="3"/>
                  </a:cubicBezTo>
                  <a:lnTo>
                    <a:pt x="42" y="3"/>
                  </a:lnTo>
                  <a:cubicBezTo>
                    <a:pt x="39" y="3"/>
                    <a:pt x="35" y="3"/>
                    <a:pt x="31" y="3"/>
                  </a:cubicBezTo>
                  <a:lnTo>
                    <a:pt x="31" y="3"/>
                  </a:lnTo>
                  <a:cubicBezTo>
                    <a:pt x="21" y="3"/>
                    <a:pt x="10" y="2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3">
              <a:extLst>
                <a:ext uri="{FF2B5EF4-FFF2-40B4-BE49-F238E27FC236}">
                  <a16:creationId xmlns:a16="http://schemas.microsoft.com/office/drawing/2014/main" id="{4B3948C6-B9EC-D1CA-1E10-BBE4BEAD34ED}"/>
                </a:ext>
              </a:extLst>
            </p:cNvPr>
            <p:cNvSpPr/>
            <p:nvPr/>
          </p:nvSpPr>
          <p:spPr>
            <a:xfrm>
              <a:off x="6546292" y="6477245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0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3">
              <a:extLst>
                <a:ext uri="{FF2B5EF4-FFF2-40B4-BE49-F238E27FC236}">
                  <a16:creationId xmlns:a16="http://schemas.microsoft.com/office/drawing/2014/main" id="{DBDC6A6C-0D96-B22B-0B2A-486A3721B50E}"/>
                </a:ext>
              </a:extLst>
            </p:cNvPr>
            <p:cNvSpPr/>
            <p:nvPr/>
          </p:nvSpPr>
          <p:spPr>
            <a:xfrm>
              <a:off x="6443479" y="6380184"/>
              <a:ext cx="1985" cy="6352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0" y="0"/>
                  </a:moveTo>
                  <a:cubicBezTo>
                    <a:pt x="5" y="11"/>
                    <a:pt x="2" y="21"/>
                    <a:pt x="0" y="32"/>
                  </a:cubicBezTo>
                  <a:cubicBezTo>
                    <a:pt x="3" y="21"/>
                    <a:pt x="6" y="11"/>
                    <a:pt x="1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3">
              <a:extLst>
                <a:ext uri="{FF2B5EF4-FFF2-40B4-BE49-F238E27FC236}">
                  <a16:creationId xmlns:a16="http://schemas.microsoft.com/office/drawing/2014/main" id="{B62D6288-60CF-B2C8-926F-3406D99D2E93}"/>
                </a:ext>
              </a:extLst>
            </p:cNvPr>
            <p:cNvSpPr/>
            <p:nvPr/>
          </p:nvSpPr>
          <p:spPr>
            <a:xfrm>
              <a:off x="6442685" y="6390108"/>
              <a:ext cx="794" cy="5955"/>
            </a:xfrm>
            <a:custGeom>
              <a:avLst/>
              <a:gdLst/>
              <a:ahLst/>
              <a:cxnLst/>
              <a:rect l="l" t="t" r="r" b="b"/>
              <a:pathLst>
                <a:path w="4" h="3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8"/>
                    <a:pt x="1" y="15"/>
                    <a:pt x="2" y="23"/>
                  </a:cubicBezTo>
                  <a:lnTo>
                    <a:pt x="2" y="23"/>
                  </a:lnTo>
                  <a:cubicBezTo>
                    <a:pt x="1" y="16"/>
                    <a:pt x="1" y="8"/>
                    <a:pt x="1" y="1"/>
                  </a:cubicBezTo>
                  <a:close/>
                  <a:moveTo>
                    <a:pt x="2" y="23"/>
                  </a:moveTo>
                  <a:cubicBezTo>
                    <a:pt x="2" y="25"/>
                    <a:pt x="3" y="27"/>
                    <a:pt x="3" y="29"/>
                  </a:cubicBezTo>
                  <a:cubicBezTo>
                    <a:pt x="3" y="27"/>
                    <a:pt x="3" y="25"/>
                    <a:pt x="2" y="2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3">
              <a:extLst>
                <a:ext uri="{FF2B5EF4-FFF2-40B4-BE49-F238E27FC236}">
                  <a16:creationId xmlns:a16="http://schemas.microsoft.com/office/drawing/2014/main" id="{1FE04606-A96E-6D3C-2E5C-9130E99426F8}"/>
                </a:ext>
              </a:extLst>
            </p:cNvPr>
            <p:cNvSpPr/>
            <p:nvPr/>
          </p:nvSpPr>
          <p:spPr>
            <a:xfrm>
              <a:off x="6445861" y="6371649"/>
              <a:ext cx="5359" cy="7543"/>
            </a:xfrm>
            <a:custGeom>
              <a:avLst/>
              <a:gdLst/>
              <a:ahLst/>
              <a:cxnLst/>
              <a:rect l="l" t="t" r="r" b="b"/>
              <a:pathLst>
                <a:path w="27" h="38" extrusionOk="0">
                  <a:moveTo>
                    <a:pt x="0" y="38"/>
                  </a:moveTo>
                  <a:cubicBezTo>
                    <a:pt x="6" y="25"/>
                    <a:pt x="16" y="12"/>
                    <a:pt x="26" y="0"/>
                  </a:cubicBezTo>
                  <a:cubicBezTo>
                    <a:pt x="16" y="12"/>
                    <a:pt x="6" y="25"/>
                    <a:pt x="0" y="3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3">
              <a:extLst>
                <a:ext uri="{FF2B5EF4-FFF2-40B4-BE49-F238E27FC236}">
                  <a16:creationId xmlns:a16="http://schemas.microsoft.com/office/drawing/2014/main" id="{B1E2E138-D10E-69B0-14E5-8BEC0426A15F}"/>
                </a:ext>
              </a:extLst>
            </p:cNvPr>
            <p:cNvSpPr/>
            <p:nvPr/>
          </p:nvSpPr>
          <p:spPr>
            <a:xfrm>
              <a:off x="6821585" y="6001862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3"/>
                    <a:pt x="11" y="6"/>
                    <a:pt x="0" y="10"/>
                  </a:cubicBezTo>
                  <a:cubicBezTo>
                    <a:pt x="11" y="6"/>
                    <a:pt x="21" y="3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3">
              <a:extLst>
                <a:ext uri="{FF2B5EF4-FFF2-40B4-BE49-F238E27FC236}">
                  <a16:creationId xmlns:a16="http://schemas.microsoft.com/office/drawing/2014/main" id="{85D73DAF-5E35-958C-299F-3240D676D004}"/>
                </a:ext>
              </a:extLst>
            </p:cNvPr>
            <p:cNvSpPr/>
            <p:nvPr/>
          </p:nvSpPr>
          <p:spPr>
            <a:xfrm>
              <a:off x="6831112" y="6001465"/>
              <a:ext cx="8932" cy="794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5" y="1"/>
                    <a:pt x="9" y="1"/>
                    <a:pt x="14" y="1"/>
                  </a:cubicBezTo>
                  <a:lnTo>
                    <a:pt x="14" y="1"/>
                  </a:lnTo>
                  <a:cubicBezTo>
                    <a:pt x="24" y="1"/>
                    <a:pt x="34" y="2"/>
                    <a:pt x="45" y="4"/>
                  </a:cubicBezTo>
                  <a:cubicBezTo>
                    <a:pt x="35" y="2"/>
                    <a:pt x="2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4" y="1"/>
                  </a:lnTo>
                  <a:cubicBezTo>
                    <a:pt x="14" y="1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3">
              <a:extLst>
                <a:ext uri="{FF2B5EF4-FFF2-40B4-BE49-F238E27FC236}">
                  <a16:creationId xmlns:a16="http://schemas.microsoft.com/office/drawing/2014/main" id="{3ED7280F-97C4-A924-8897-89D5C6C73FCB}"/>
                </a:ext>
              </a:extLst>
            </p:cNvPr>
            <p:cNvSpPr/>
            <p:nvPr/>
          </p:nvSpPr>
          <p:spPr>
            <a:xfrm>
              <a:off x="6812851" y="6006031"/>
              <a:ext cx="4764" cy="3771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24" y="1"/>
                  </a:moveTo>
                  <a:cubicBezTo>
                    <a:pt x="17" y="6"/>
                    <a:pt x="7" y="12"/>
                    <a:pt x="1" y="19"/>
                  </a:cubicBezTo>
                  <a:cubicBezTo>
                    <a:pt x="8" y="12"/>
                    <a:pt x="17" y="6"/>
                    <a:pt x="2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3">
              <a:extLst>
                <a:ext uri="{FF2B5EF4-FFF2-40B4-BE49-F238E27FC236}">
                  <a16:creationId xmlns:a16="http://schemas.microsoft.com/office/drawing/2014/main" id="{AB17C307-B9EB-D255-DAE2-E1F4A33D0A04}"/>
                </a:ext>
              </a:extLst>
            </p:cNvPr>
            <p:cNvSpPr/>
            <p:nvPr/>
          </p:nvSpPr>
          <p:spPr>
            <a:xfrm>
              <a:off x="6446655" y="640638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3">
              <a:extLst>
                <a:ext uri="{FF2B5EF4-FFF2-40B4-BE49-F238E27FC236}">
                  <a16:creationId xmlns:a16="http://schemas.microsoft.com/office/drawing/2014/main" id="{C075DD10-B0DB-4226-D104-2607C0FE62FC}"/>
                </a:ext>
              </a:extLst>
            </p:cNvPr>
            <p:cNvSpPr/>
            <p:nvPr/>
          </p:nvSpPr>
          <p:spPr>
            <a:xfrm>
              <a:off x="6844211" y="6003450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cubicBezTo>
                    <a:pt x="1" y="2"/>
                    <a:pt x="1" y="0"/>
                    <a:pt x="2" y="2"/>
                  </a:cubicBezTo>
                  <a:cubicBezTo>
                    <a:pt x="1" y="0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43">
              <a:extLst>
                <a:ext uri="{FF2B5EF4-FFF2-40B4-BE49-F238E27FC236}">
                  <a16:creationId xmlns:a16="http://schemas.microsoft.com/office/drawing/2014/main" id="{2BAE906E-06B2-D463-0624-3F62E7933B8C}"/>
                </a:ext>
              </a:extLst>
            </p:cNvPr>
            <p:cNvSpPr/>
            <p:nvPr/>
          </p:nvSpPr>
          <p:spPr>
            <a:xfrm>
              <a:off x="6444868" y="6403010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43">
              <a:extLst>
                <a:ext uri="{FF2B5EF4-FFF2-40B4-BE49-F238E27FC236}">
                  <a16:creationId xmlns:a16="http://schemas.microsoft.com/office/drawing/2014/main" id="{DF5D0C9A-648D-57DD-76AD-4A4E7B0AF903}"/>
                </a:ext>
              </a:extLst>
            </p:cNvPr>
            <p:cNvSpPr/>
            <p:nvPr/>
          </p:nvSpPr>
          <p:spPr>
            <a:xfrm>
              <a:off x="6707260" y="6266648"/>
              <a:ext cx="373341" cy="373360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788" y="1"/>
                  </a:moveTo>
                  <a:lnTo>
                    <a:pt x="0" y="1789"/>
                  </a:lnTo>
                  <a:lnTo>
                    <a:pt x="93" y="1881"/>
                  </a:lnTo>
                  <a:lnTo>
                    <a:pt x="1881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43">
              <a:extLst>
                <a:ext uri="{FF2B5EF4-FFF2-40B4-BE49-F238E27FC236}">
                  <a16:creationId xmlns:a16="http://schemas.microsoft.com/office/drawing/2014/main" id="{44377C0D-9B54-C3ED-679D-B6646FD80B23}"/>
                </a:ext>
              </a:extLst>
            </p:cNvPr>
            <p:cNvSpPr/>
            <p:nvPr/>
          </p:nvSpPr>
          <p:spPr>
            <a:xfrm>
              <a:off x="7126649" y="6319049"/>
              <a:ext cx="3771" cy="456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9" y="0"/>
                  </a:moveTo>
                  <a:cubicBezTo>
                    <a:pt x="12" y="7"/>
                    <a:pt x="7" y="15"/>
                    <a:pt x="1" y="22"/>
                  </a:cubicBezTo>
                  <a:cubicBezTo>
                    <a:pt x="7" y="16"/>
                    <a:pt x="13" y="8"/>
                    <a:pt x="1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43">
              <a:extLst>
                <a:ext uri="{FF2B5EF4-FFF2-40B4-BE49-F238E27FC236}">
                  <a16:creationId xmlns:a16="http://schemas.microsoft.com/office/drawing/2014/main" id="{10A59360-2A5E-F013-9F58-FDBCA911D29E}"/>
                </a:ext>
              </a:extLst>
            </p:cNvPr>
            <p:cNvSpPr/>
            <p:nvPr/>
          </p:nvSpPr>
          <p:spPr>
            <a:xfrm>
              <a:off x="7134191" y="6296223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0"/>
                  </a:moveTo>
                  <a:cubicBezTo>
                    <a:pt x="3" y="15"/>
                    <a:pt x="4" y="30"/>
                    <a:pt x="3" y="44"/>
                  </a:cubicBezTo>
                  <a:cubicBezTo>
                    <a:pt x="5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43">
              <a:extLst>
                <a:ext uri="{FF2B5EF4-FFF2-40B4-BE49-F238E27FC236}">
                  <a16:creationId xmlns:a16="http://schemas.microsoft.com/office/drawing/2014/main" id="{E2A3CB53-8CE3-F82F-C0A7-CC15BBBE546A}"/>
                </a:ext>
              </a:extLst>
            </p:cNvPr>
            <p:cNvSpPr/>
            <p:nvPr/>
          </p:nvSpPr>
          <p:spPr>
            <a:xfrm>
              <a:off x="6747353" y="6691018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6"/>
                    <a:pt x="15" y="10"/>
                    <a:pt x="1" y="11"/>
                  </a:cubicBezTo>
                  <a:cubicBezTo>
                    <a:pt x="16" y="10"/>
                    <a:pt x="30" y="6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3">
              <a:extLst>
                <a:ext uri="{FF2B5EF4-FFF2-40B4-BE49-F238E27FC236}">
                  <a16:creationId xmlns:a16="http://schemas.microsoft.com/office/drawing/2014/main" id="{955045C7-4944-C671-8FB6-81702072CB6F}"/>
                </a:ext>
              </a:extLst>
            </p:cNvPr>
            <p:cNvSpPr/>
            <p:nvPr/>
          </p:nvSpPr>
          <p:spPr>
            <a:xfrm>
              <a:off x="7132405" y="6310117"/>
              <a:ext cx="1786" cy="4764"/>
            </a:xfrm>
            <a:custGeom>
              <a:avLst/>
              <a:gdLst/>
              <a:ahLst/>
              <a:cxnLst/>
              <a:rect l="l" t="t" r="r" b="b"/>
              <a:pathLst>
                <a:path w="9" h="24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8"/>
                    <a:pt x="3" y="15"/>
                    <a:pt x="0" y="23"/>
                  </a:cubicBezTo>
                  <a:cubicBezTo>
                    <a:pt x="4" y="16"/>
                    <a:pt x="5" y="8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3">
              <a:extLst>
                <a:ext uri="{FF2B5EF4-FFF2-40B4-BE49-F238E27FC236}">
                  <a16:creationId xmlns:a16="http://schemas.microsoft.com/office/drawing/2014/main" id="{3A7B0DB3-6217-CC37-3F3D-4B78ADF5ACE8}"/>
                </a:ext>
              </a:extLst>
            </p:cNvPr>
            <p:cNvSpPr/>
            <p:nvPr/>
          </p:nvSpPr>
          <p:spPr>
            <a:xfrm>
              <a:off x="6733062" y="6691415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3">
              <a:extLst>
                <a:ext uri="{FF2B5EF4-FFF2-40B4-BE49-F238E27FC236}">
                  <a16:creationId xmlns:a16="http://schemas.microsoft.com/office/drawing/2014/main" id="{12E08B15-FB72-6B0C-1D47-FA4161C46C77}"/>
                </a:ext>
              </a:extLst>
            </p:cNvPr>
            <p:cNvSpPr/>
            <p:nvPr/>
          </p:nvSpPr>
          <p:spPr>
            <a:xfrm>
              <a:off x="7132604" y="6291856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3">
              <a:extLst>
                <a:ext uri="{FF2B5EF4-FFF2-40B4-BE49-F238E27FC236}">
                  <a16:creationId xmlns:a16="http://schemas.microsoft.com/office/drawing/2014/main" id="{AD0D573D-4E11-7116-D910-EC312AAD5E18}"/>
                </a:ext>
              </a:extLst>
            </p:cNvPr>
            <p:cNvSpPr/>
            <p:nvPr/>
          </p:nvSpPr>
          <p:spPr>
            <a:xfrm>
              <a:off x="6757277" y="6688240"/>
              <a:ext cx="3970" cy="2580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19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3">
              <a:extLst>
                <a:ext uri="{FF2B5EF4-FFF2-40B4-BE49-F238E27FC236}">
                  <a16:creationId xmlns:a16="http://schemas.microsoft.com/office/drawing/2014/main" id="{6CE4C264-3D72-75D1-3EF1-8BCF3870A5CE}"/>
                </a:ext>
              </a:extLst>
            </p:cNvPr>
            <p:cNvSpPr/>
            <p:nvPr/>
          </p:nvSpPr>
          <p:spPr>
            <a:xfrm>
              <a:off x="6737826" y="6692805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cubicBezTo>
                    <a:pt x="10" y="3"/>
                    <a:pt x="2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32" y="4"/>
                  </a:lnTo>
                  <a:cubicBezTo>
                    <a:pt x="32" y="4"/>
                    <a:pt x="32" y="4"/>
                    <a:pt x="33" y="4"/>
                  </a:cubicBezTo>
                  <a:cubicBezTo>
                    <a:pt x="36" y="4"/>
                    <a:pt x="39" y="4"/>
                    <a:pt x="42" y="4"/>
                  </a:cubicBezTo>
                  <a:lnTo>
                    <a:pt x="42" y="4"/>
                  </a:lnTo>
                  <a:cubicBezTo>
                    <a:pt x="39" y="4"/>
                    <a:pt x="35" y="4"/>
                    <a:pt x="32" y="4"/>
                  </a:cubicBezTo>
                  <a:lnTo>
                    <a:pt x="32" y="4"/>
                  </a:lnTo>
                  <a:cubicBezTo>
                    <a:pt x="22" y="4"/>
                    <a:pt x="11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3">
              <a:extLst>
                <a:ext uri="{FF2B5EF4-FFF2-40B4-BE49-F238E27FC236}">
                  <a16:creationId xmlns:a16="http://schemas.microsoft.com/office/drawing/2014/main" id="{39096607-DFC3-F57B-BBB9-3A50733A0B66}"/>
                </a:ext>
              </a:extLst>
            </p:cNvPr>
            <p:cNvSpPr/>
            <p:nvPr/>
          </p:nvSpPr>
          <p:spPr>
            <a:xfrm>
              <a:off x="6657838" y="6588002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3">
              <a:extLst>
                <a:ext uri="{FF2B5EF4-FFF2-40B4-BE49-F238E27FC236}">
                  <a16:creationId xmlns:a16="http://schemas.microsoft.com/office/drawing/2014/main" id="{3E9604C2-E30B-5C37-133D-6B327BD523AD}"/>
                </a:ext>
              </a:extLst>
            </p:cNvPr>
            <p:cNvSpPr/>
            <p:nvPr/>
          </p:nvSpPr>
          <p:spPr>
            <a:xfrm>
              <a:off x="7023638" y="6217422"/>
              <a:ext cx="3970" cy="3374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20" y="1"/>
                  </a:moveTo>
                  <a:cubicBezTo>
                    <a:pt x="13" y="5"/>
                    <a:pt x="6" y="10"/>
                    <a:pt x="1" y="17"/>
                  </a:cubicBezTo>
                  <a:cubicBezTo>
                    <a:pt x="6" y="11"/>
                    <a:pt x="13" y="6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3">
              <a:extLst>
                <a:ext uri="{FF2B5EF4-FFF2-40B4-BE49-F238E27FC236}">
                  <a16:creationId xmlns:a16="http://schemas.microsoft.com/office/drawing/2014/main" id="{A0753AA2-E419-A5AB-CB2D-70F4DB58699D}"/>
                </a:ext>
              </a:extLst>
            </p:cNvPr>
            <p:cNvSpPr/>
            <p:nvPr/>
          </p:nvSpPr>
          <p:spPr>
            <a:xfrm>
              <a:off x="7032569" y="6212658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4"/>
                    <a:pt x="11" y="6"/>
                    <a:pt x="0" y="10"/>
                  </a:cubicBezTo>
                  <a:cubicBezTo>
                    <a:pt x="11" y="6"/>
                    <a:pt x="21" y="4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3">
              <a:extLst>
                <a:ext uri="{FF2B5EF4-FFF2-40B4-BE49-F238E27FC236}">
                  <a16:creationId xmlns:a16="http://schemas.microsoft.com/office/drawing/2014/main" id="{E761540D-087E-5D26-E212-1454C96DB718}"/>
                </a:ext>
              </a:extLst>
            </p:cNvPr>
            <p:cNvSpPr/>
            <p:nvPr/>
          </p:nvSpPr>
          <p:spPr>
            <a:xfrm>
              <a:off x="6653670" y="6600706"/>
              <a:ext cx="595" cy="6153"/>
            </a:xfrm>
            <a:custGeom>
              <a:avLst/>
              <a:gdLst/>
              <a:ahLst/>
              <a:cxnLst/>
              <a:rect l="l" t="t" r="r" b="b"/>
              <a:pathLst>
                <a:path w="3" h="31" extrusionOk="0">
                  <a:moveTo>
                    <a:pt x="1" y="1"/>
                  </a:moveTo>
                  <a:cubicBezTo>
                    <a:pt x="0" y="11"/>
                    <a:pt x="0" y="21"/>
                    <a:pt x="2" y="30"/>
                  </a:cubicBezTo>
                  <a:cubicBezTo>
                    <a:pt x="1" y="21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43">
              <a:extLst>
                <a:ext uri="{FF2B5EF4-FFF2-40B4-BE49-F238E27FC236}">
                  <a16:creationId xmlns:a16="http://schemas.microsoft.com/office/drawing/2014/main" id="{0492134E-0D6F-8034-5D25-04C5DD4CD84A}"/>
                </a:ext>
              </a:extLst>
            </p:cNvPr>
            <p:cNvSpPr/>
            <p:nvPr/>
          </p:nvSpPr>
          <p:spPr>
            <a:xfrm>
              <a:off x="7042096" y="6212261"/>
              <a:ext cx="8733" cy="595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12" y="0"/>
                  </a:moveTo>
                  <a:cubicBezTo>
                    <a:pt x="8" y="0"/>
                    <a:pt x="4" y="0"/>
                    <a:pt x="1" y="0"/>
                  </a:cubicBezTo>
                  <a:cubicBezTo>
                    <a:pt x="12" y="0"/>
                    <a:pt x="25" y="0"/>
                    <a:pt x="36" y="2"/>
                  </a:cubicBezTo>
                  <a:lnTo>
                    <a:pt x="36" y="2"/>
                  </a:lnTo>
                  <a:cubicBezTo>
                    <a:pt x="28" y="1"/>
                    <a:pt x="20" y="0"/>
                    <a:pt x="12" y="0"/>
                  </a:cubicBezTo>
                  <a:close/>
                  <a:moveTo>
                    <a:pt x="36" y="2"/>
                  </a:moveTo>
                  <a:cubicBezTo>
                    <a:pt x="39" y="2"/>
                    <a:pt x="41" y="2"/>
                    <a:pt x="44" y="3"/>
                  </a:cubicBezTo>
                  <a:cubicBezTo>
                    <a:pt x="41" y="2"/>
                    <a:pt x="39" y="2"/>
                    <a:pt x="36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43">
              <a:extLst>
                <a:ext uri="{FF2B5EF4-FFF2-40B4-BE49-F238E27FC236}">
                  <a16:creationId xmlns:a16="http://schemas.microsoft.com/office/drawing/2014/main" id="{E0D524E3-7A2D-5D12-6D10-04C2D4771947}"/>
                </a:ext>
              </a:extLst>
            </p:cNvPr>
            <p:cNvSpPr/>
            <p:nvPr/>
          </p:nvSpPr>
          <p:spPr>
            <a:xfrm>
              <a:off x="6653868" y="6591178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0" y="42"/>
                  </a:moveTo>
                  <a:cubicBezTo>
                    <a:pt x="1" y="28"/>
                    <a:pt x="6" y="13"/>
                    <a:pt x="11" y="0"/>
                  </a:cubicBezTo>
                  <a:cubicBezTo>
                    <a:pt x="6" y="13"/>
                    <a:pt x="1" y="28"/>
                    <a:pt x="0" y="4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43">
              <a:extLst>
                <a:ext uri="{FF2B5EF4-FFF2-40B4-BE49-F238E27FC236}">
                  <a16:creationId xmlns:a16="http://schemas.microsoft.com/office/drawing/2014/main" id="{32BF3722-DEAF-979E-A54D-F720140EB09E}"/>
                </a:ext>
              </a:extLst>
            </p:cNvPr>
            <p:cNvSpPr/>
            <p:nvPr/>
          </p:nvSpPr>
          <p:spPr>
            <a:xfrm>
              <a:off x="7054998" y="6214445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3" y="1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43">
              <a:extLst>
                <a:ext uri="{FF2B5EF4-FFF2-40B4-BE49-F238E27FC236}">
                  <a16:creationId xmlns:a16="http://schemas.microsoft.com/office/drawing/2014/main" id="{AA02E352-E87F-062D-E294-81B35B57855C}"/>
                </a:ext>
              </a:extLst>
            </p:cNvPr>
            <p:cNvSpPr/>
            <p:nvPr/>
          </p:nvSpPr>
          <p:spPr>
            <a:xfrm>
              <a:off x="6655853" y="6614004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43">
              <a:extLst>
                <a:ext uri="{FF2B5EF4-FFF2-40B4-BE49-F238E27FC236}">
                  <a16:creationId xmlns:a16="http://schemas.microsoft.com/office/drawing/2014/main" id="{45772874-461A-7E85-9C85-5C04299212B5}"/>
                </a:ext>
              </a:extLst>
            </p:cNvPr>
            <p:cNvSpPr/>
            <p:nvPr/>
          </p:nvSpPr>
          <p:spPr>
            <a:xfrm>
              <a:off x="6699122" y="5007032"/>
              <a:ext cx="757598" cy="690348"/>
            </a:xfrm>
            <a:custGeom>
              <a:avLst/>
              <a:gdLst/>
              <a:ahLst/>
              <a:cxnLst/>
              <a:rect l="l" t="t" r="r" b="b"/>
              <a:pathLst>
                <a:path w="3817" h="3478" extrusionOk="0">
                  <a:moveTo>
                    <a:pt x="1906" y="409"/>
                  </a:moveTo>
                  <a:cubicBezTo>
                    <a:pt x="1945" y="409"/>
                    <a:pt x="1984" y="411"/>
                    <a:pt x="2023" y="415"/>
                  </a:cubicBezTo>
                  <a:cubicBezTo>
                    <a:pt x="2268" y="436"/>
                    <a:pt x="2510" y="525"/>
                    <a:pt x="2717" y="684"/>
                  </a:cubicBezTo>
                  <a:lnTo>
                    <a:pt x="2107" y="1293"/>
                  </a:lnTo>
                  <a:cubicBezTo>
                    <a:pt x="2044" y="1266"/>
                    <a:pt x="1975" y="1252"/>
                    <a:pt x="1907" y="1252"/>
                  </a:cubicBezTo>
                  <a:cubicBezTo>
                    <a:pt x="1840" y="1252"/>
                    <a:pt x="1773" y="1265"/>
                    <a:pt x="1710" y="1293"/>
                  </a:cubicBezTo>
                  <a:lnTo>
                    <a:pt x="1427" y="1011"/>
                  </a:lnTo>
                  <a:lnTo>
                    <a:pt x="1224" y="809"/>
                  </a:lnTo>
                  <a:lnTo>
                    <a:pt x="1101" y="685"/>
                  </a:lnTo>
                  <a:cubicBezTo>
                    <a:pt x="1248" y="572"/>
                    <a:pt x="1411" y="494"/>
                    <a:pt x="1582" y="451"/>
                  </a:cubicBezTo>
                  <a:cubicBezTo>
                    <a:pt x="1688" y="423"/>
                    <a:pt x="1797" y="409"/>
                    <a:pt x="1906" y="409"/>
                  </a:cubicBezTo>
                  <a:close/>
                  <a:moveTo>
                    <a:pt x="1909" y="1493"/>
                  </a:moveTo>
                  <a:cubicBezTo>
                    <a:pt x="1972" y="1493"/>
                    <a:pt x="2034" y="1517"/>
                    <a:pt x="2082" y="1565"/>
                  </a:cubicBezTo>
                  <a:cubicBezTo>
                    <a:pt x="2178" y="1660"/>
                    <a:pt x="2177" y="1816"/>
                    <a:pt x="2082" y="1911"/>
                  </a:cubicBezTo>
                  <a:cubicBezTo>
                    <a:pt x="2034" y="1959"/>
                    <a:pt x="1972" y="1982"/>
                    <a:pt x="1909" y="1982"/>
                  </a:cubicBezTo>
                  <a:cubicBezTo>
                    <a:pt x="1846" y="1982"/>
                    <a:pt x="1783" y="1959"/>
                    <a:pt x="1736" y="1911"/>
                  </a:cubicBezTo>
                  <a:cubicBezTo>
                    <a:pt x="1640" y="1816"/>
                    <a:pt x="1640" y="1661"/>
                    <a:pt x="1736" y="1565"/>
                  </a:cubicBezTo>
                  <a:cubicBezTo>
                    <a:pt x="1783" y="1517"/>
                    <a:pt x="1846" y="1493"/>
                    <a:pt x="1909" y="1493"/>
                  </a:cubicBezTo>
                  <a:close/>
                  <a:moveTo>
                    <a:pt x="854" y="930"/>
                  </a:moveTo>
                  <a:lnTo>
                    <a:pt x="979" y="1054"/>
                  </a:lnTo>
                  <a:lnTo>
                    <a:pt x="1180" y="1255"/>
                  </a:lnTo>
                  <a:lnTo>
                    <a:pt x="1464" y="1539"/>
                  </a:lnTo>
                  <a:cubicBezTo>
                    <a:pt x="1407" y="1665"/>
                    <a:pt x="1407" y="1809"/>
                    <a:pt x="1464" y="1935"/>
                  </a:cubicBezTo>
                  <a:lnTo>
                    <a:pt x="854" y="2546"/>
                  </a:lnTo>
                  <a:cubicBezTo>
                    <a:pt x="696" y="2340"/>
                    <a:pt x="606" y="2098"/>
                    <a:pt x="585" y="1851"/>
                  </a:cubicBezTo>
                  <a:cubicBezTo>
                    <a:pt x="573" y="1705"/>
                    <a:pt x="584" y="1556"/>
                    <a:pt x="621" y="1411"/>
                  </a:cubicBezTo>
                  <a:cubicBezTo>
                    <a:pt x="664" y="1239"/>
                    <a:pt x="743" y="1076"/>
                    <a:pt x="854" y="930"/>
                  </a:cubicBezTo>
                  <a:close/>
                  <a:moveTo>
                    <a:pt x="2962" y="928"/>
                  </a:moveTo>
                  <a:cubicBezTo>
                    <a:pt x="3086" y="1090"/>
                    <a:pt x="3167" y="1269"/>
                    <a:pt x="3206" y="1456"/>
                  </a:cubicBezTo>
                  <a:cubicBezTo>
                    <a:pt x="3251" y="1660"/>
                    <a:pt x="3247" y="1872"/>
                    <a:pt x="3193" y="2076"/>
                  </a:cubicBezTo>
                  <a:cubicBezTo>
                    <a:pt x="3186" y="2102"/>
                    <a:pt x="3179" y="2128"/>
                    <a:pt x="3170" y="2155"/>
                  </a:cubicBezTo>
                  <a:cubicBezTo>
                    <a:pt x="3160" y="2186"/>
                    <a:pt x="3148" y="2218"/>
                    <a:pt x="3135" y="2250"/>
                  </a:cubicBezTo>
                  <a:cubicBezTo>
                    <a:pt x="3116" y="2293"/>
                    <a:pt x="3096" y="2335"/>
                    <a:pt x="3073" y="2377"/>
                  </a:cubicBezTo>
                  <a:cubicBezTo>
                    <a:pt x="3050" y="2418"/>
                    <a:pt x="3026" y="2456"/>
                    <a:pt x="2999" y="2494"/>
                  </a:cubicBezTo>
                  <a:cubicBezTo>
                    <a:pt x="2987" y="2512"/>
                    <a:pt x="2975" y="2530"/>
                    <a:pt x="2962" y="2546"/>
                  </a:cubicBezTo>
                  <a:lnTo>
                    <a:pt x="2841" y="2425"/>
                  </a:lnTo>
                  <a:lnTo>
                    <a:pt x="2537" y="2122"/>
                  </a:lnTo>
                  <a:lnTo>
                    <a:pt x="2352" y="1935"/>
                  </a:lnTo>
                  <a:cubicBezTo>
                    <a:pt x="2409" y="1809"/>
                    <a:pt x="2409" y="1665"/>
                    <a:pt x="2352" y="1539"/>
                  </a:cubicBezTo>
                  <a:lnTo>
                    <a:pt x="2962" y="928"/>
                  </a:lnTo>
                  <a:close/>
                  <a:moveTo>
                    <a:pt x="2107" y="2183"/>
                  </a:moveTo>
                  <a:lnTo>
                    <a:pt x="2293" y="2370"/>
                  </a:lnTo>
                  <a:lnTo>
                    <a:pt x="2595" y="2673"/>
                  </a:lnTo>
                  <a:lnTo>
                    <a:pt x="2717" y="2794"/>
                  </a:lnTo>
                  <a:cubicBezTo>
                    <a:pt x="2573" y="2903"/>
                    <a:pt x="2413" y="2979"/>
                    <a:pt x="2245" y="3024"/>
                  </a:cubicBezTo>
                  <a:cubicBezTo>
                    <a:pt x="2135" y="3052"/>
                    <a:pt x="2022" y="3066"/>
                    <a:pt x="1910" y="3066"/>
                  </a:cubicBezTo>
                  <a:cubicBezTo>
                    <a:pt x="1814" y="3066"/>
                    <a:pt x="1719" y="3056"/>
                    <a:pt x="1625" y="3036"/>
                  </a:cubicBezTo>
                  <a:cubicBezTo>
                    <a:pt x="1439" y="2995"/>
                    <a:pt x="1259" y="2915"/>
                    <a:pt x="1100" y="2794"/>
                  </a:cubicBezTo>
                  <a:lnTo>
                    <a:pt x="1710" y="2183"/>
                  </a:lnTo>
                  <a:cubicBezTo>
                    <a:pt x="1773" y="2212"/>
                    <a:pt x="1841" y="2226"/>
                    <a:pt x="1908" y="2226"/>
                  </a:cubicBezTo>
                  <a:cubicBezTo>
                    <a:pt x="1976" y="2226"/>
                    <a:pt x="2044" y="2212"/>
                    <a:pt x="2107" y="2183"/>
                  </a:cubicBezTo>
                  <a:close/>
                  <a:moveTo>
                    <a:pt x="1908" y="0"/>
                  </a:moveTo>
                  <a:cubicBezTo>
                    <a:pt x="1464" y="0"/>
                    <a:pt x="1019" y="170"/>
                    <a:pt x="679" y="510"/>
                  </a:cubicBezTo>
                  <a:cubicBezTo>
                    <a:pt x="0" y="1189"/>
                    <a:pt x="0" y="2289"/>
                    <a:pt x="679" y="2968"/>
                  </a:cubicBezTo>
                  <a:cubicBezTo>
                    <a:pt x="1019" y="3307"/>
                    <a:pt x="1464" y="3477"/>
                    <a:pt x="1908" y="3477"/>
                  </a:cubicBezTo>
                  <a:cubicBezTo>
                    <a:pt x="2353" y="3477"/>
                    <a:pt x="2798" y="3307"/>
                    <a:pt x="3137" y="2968"/>
                  </a:cubicBezTo>
                  <a:cubicBezTo>
                    <a:pt x="3817" y="2289"/>
                    <a:pt x="3817" y="1189"/>
                    <a:pt x="3137" y="510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43">
              <a:extLst>
                <a:ext uri="{FF2B5EF4-FFF2-40B4-BE49-F238E27FC236}">
                  <a16:creationId xmlns:a16="http://schemas.microsoft.com/office/drawing/2014/main" id="{D1384923-FBFD-FAA8-9C76-1BC9800075DA}"/>
                </a:ext>
              </a:extLst>
            </p:cNvPr>
            <p:cNvSpPr/>
            <p:nvPr/>
          </p:nvSpPr>
          <p:spPr>
            <a:xfrm>
              <a:off x="6685030" y="4970312"/>
              <a:ext cx="775858" cy="763790"/>
            </a:xfrm>
            <a:custGeom>
              <a:avLst/>
              <a:gdLst/>
              <a:ahLst/>
              <a:cxnLst/>
              <a:rect l="l" t="t" r="r" b="b"/>
              <a:pathLst>
                <a:path w="3909" h="3848" extrusionOk="0">
                  <a:moveTo>
                    <a:pt x="1979" y="185"/>
                  </a:moveTo>
                  <a:cubicBezTo>
                    <a:pt x="2424" y="185"/>
                    <a:pt x="2869" y="355"/>
                    <a:pt x="3208" y="695"/>
                  </a:cubicBezTo>
                  <a:cubicBezTo>
                    <a:pt x="3888" y="1374"/>
                    <a:pt x="3888" y="2474"/>
                    <a:pt x="3208" y="3153"/>
                  </a:cubicBezTo>
                  <a:cubicBezTo>
                    <a:pt x="2869" y="3492"/>
                    <a:pt x="2424" y="3662"/>
                    <a:pt x="1979" y="3662"/>
                  </a:cubicBezTo>
                  <a:cubicBezTo>
                    <a:pt x="1535" y="3662"/>
                    <a:pt x="1090" y="3492"/>
                    <a:pt x="750" y="3153"/>
                  </a:cubicBezTo>
                  <a:cubicBezTo>
                    <a:pt x="71" y="2474"/>
                    <a:pt x="72" y="1374"/>
                    <a:pt x="750" y="695"/>
                  </a:cubicBezTo>
                  <a:cubicBezTo>
                    <a:pt x="1090" y="355"/>
                    <a:pt x="1535" y="185"/>
                    <a:pt x="1979" y="185"/>
                  </a:cubicBezTo>
                  <a:close/>
                  <a:moveTo>
                    <a:pt x="1985" y="1"/>
                  </a:moveTo>
                  <a:cubicBezTo>
                    <a:pt x="1493" y="1"/>
                    <a:pt x="1001" y="187"/>
                    <a:pt x="626" y="563"/>
                  </a:cubicBezTo>
                  <a:cubicBezTo>
                    <a:pt x="178" y="1011"/>
                    <a:pt x="0" y="1625"/>
                    <a:pt x="86" y="2208"/>
                  </a:cubicBezTo>
                  <a:cubicBezTo>
                    <a:pt x="102" y="2319"/>
                    <a:pt x="128" y="2428"/>
                    <a:pt x="164" y="2535"/>
                  </a:cubicBezTo>
                  <a:cubicBezTo>
                    <a:pt x="249" y="2809"/>
                    <a:pt x="402" y="3066"/>
                    <a:pt x="619" y="3284"/>
                  </a:cubicBezTo>
                  <a:cubicBezTo>
                    <a:pt x="799" y="3463"/>
                    <a:pt x="1005" y="3599"/>
                    <a:pt x="1226" y="3692"/>
                  </a:cubicBezTo>
                  <a:cubicBezTo>
                    <a:pt x="1379" y="3757"/>
                    <a:pt x="1538" y="3800"/>
                    <a:pt x="1700" y="3824"/>
                  </a:cubicBezTo>
                  <a:cubicBezTo>
                    <a:pt x="1715" y="3827"/>
                    <a:pt x="1730" y="3828"/>
                    <a:pt x="1744" y="3831"/>
                  </a:cubicBezTo>
                  <a:cubicBezTo>
                    <a:pt x="1758" y="3832"/>
                    <a:pt x="1772" y="3836"/>
                    <a:pt x="1786" y="3837"/>
                  </a:cubicBezTo>
                  <a:cubicBezTo>
                    <a:pt x="1801" y="3838"/>
                    <a:pt x="1814" y="3838"/>
                    <a:pt x="1828" y="3839"/>
                  </a:cubicBezTo>
                  <a:cubicBezTo>
                    <a:pt x="1844" y="3841"/>
                    <a:pt x="1860" y="3841"/>
                    <a:pt x="1875" y="3843"/>
                  </a:cubicBezTo>
                  <a:cubicBezTo>
                    <a:pt x="1890" y="3844"/>
                    <a:pt x="1904" y="3844"/>
                    <a:pt x="1918" y="3845"/>
                  </a:cubicBezTo>
                  <a:cubicBezTo>
                    <a:pt x="1933" y="3845"/>
                    <a:pt x="1949" y="3848"/>
                    <a:pt x="1965" y="3848"/>
                  </a:cubicBezTo>
                  <a:lnTo>
                    <a:pt x="2007" y="3848"/>
                  </a:lnTo>
                  <a:cubicBezTo>
                    <a:pt x="2023" y="3848"/>
                    <a:pt x="2039" y="3847"/>
                    <a:pt x="2055" y="3845"/>
                  </a:cubicBezTo>
                  <a:cubicBezTo>
                    <a:pt x="2070" y="3845"/>
                    <a:pt x="2083" y="3844"/>
                    <a:pt x="2097" y="3843"/>
                  </a:cubicBezTo>
                  <a:cubicBezTo>
                    <a:pt x="2113" y="3841"/>
                    <a:pt x="2129" y="3841"/>
                    <a:pt x="2144" y="3839"/>
                  </a:cubicBezTo>
                  <a:cubicBezTo>
                    <a:pt x="2159" y="3838"/>
                    <a:pt x="2173" y="3837"/>
                    <a:pt x="2187" y="3836"/>
                  </a:cubicBezTo>
                  <a:cubicBezTo>
                    <a:pt x="2202" y="3834"/>
                    <a:pt x="2218" y="3831"/>
                    <a:pt x="2233" y="3829"/>
                  </a:cubicBezTo>
                  <a:cubicBezTo>
                    <a:pt x="2248" y="3828"/>
                    <a:pt x="2260" y="3826"/>
                    <a:pt x="2275" y="3822"/>
                  </a:cubicBezTo>
                  <a:cubicBezTo>
                    <a:pt x="2291" y="3820"/>
                    <a:pt x="2307" y="3818"/>
                    <a:pt x="2322" y="3816"/>
                  </a:cubicBezTo>
                  <a:cubicBezTo>
                    <a:pt x="2336" y="3813"/>
                    <a:pt x="2349" y="3811"/>
                    <a:pt x="2364" y="3808"/>
                  </a:cubicBezTo>
                  <a:cubicBezTo>
                    <a:pt x="2380" y="3806"/>
                    <a:pt x="2395" y="3800"/>
                    <a:pt x="2410" y="3796"/>
                  </a:cubicBezTo>
                  <a:cubicBezTo>
                    <a:pt x="2424" y="3794"/>
                    <a:pt x="2438" y="3790"/>
                    <a:pt x="2452" y="3786"/>
                  </a:cubicBezTo>
                  <a:cubicBezTo>
                    <a:pt x="2468" y="3781"/>
                    <a:pt x="2484" y="3779"/>
                    <a:pt x="2498" y="3774"/>
                  </a:cubicBezTo>
                  <a:cubicBezTo>
                    <a:pt x="2512" y="3770"/>
                    <a:pt x="2526" y="3766"/>
                    <a:pt x="2540" y="3762"/>
                  </a:cubicBezTo>
                  <a:cubicBezTo>
                    <a:pt x="2556" y="3757"/>
                    <a:pt x="2571" y="3752"/>
                    <a:pt x="2586" y="3747"/>
                  </a:cubicBezTo>
                  <a:cubicBezTo>
                    <a:pt x="2601" y="3741"/>
                    <a:pt x="2614" y="3737"/>
                    <a:pt x="2628" y="3732"/>
                  </a:cubicBezTo>
                  <a:cubicBezTo>
                    <a:pt x="2644" y="3727"/>
                    <a:pt x="2660" y="3721"/>
                    <a:pt x="2675" y="3716"/>
                  </a:cubicBezTo>
                  <a:cubicBezTo>
                    <a:pt x="2690" y="3711"/>
                    <a:pt x="2702" y="3705"/>
                    <a:pt x="2717" y="3700"/>
                  </a:cubicBezTo>
                  <a:cubicBezTo>
                    <a:pt x="2733" y="3694"/>
                    <a:pt x="2749" y="3685"/>
                    <a:pt x="2764" y="3679"/>
                  </a:cubicBezTo>
                  <a:cubicBezTo>
                    <a:pt x="2779" y="3673"/>
                    <a:pt x="2792" y="3665"/>
                    <a:pt x="2807" y="3659"/>
                  </a:cubicBezTo>
                  <a:cubicBezTo>
                    <a:pt x="2822" y="3652"/>
                    <a:pt x="2838" y="3644"/>
                    <a:pt x="2854" y="3637"/>
                  </a:cubicBezTo>
                  <a:cubicBezTo>
                    <a:pt x="2869" y="3631"/>
                    <a:pt x="2882" y="3622"/>
                    <a:pt x="2896" y="3614"/>
                  </a:cubicBezTo>
                  <a:cubicBezTo>
                    <a:pt x="2908" y="3607"/>
                    <a:pt x="2918" y="3601"/>
                    <a:pt x="2930" y="3595"/>
                  </a:cubicBezTo>
                  <a:lnTo>
                    <a:pt x="2943" y="3586"/>
                  </a:lnTo>
                  <a:cubicBezTo>
                    <a:pt x="2956" y="3579"/>
                    <a:pt x="2970" y="3570"/>
                    <a:pt x="2985" y="3561"/>
                  </a:cubicBezTo>
                  <a:cubicBezTo>
                    <a:pt x="3111" y="3484"/>
                    <a:pt x="3233" y="3393"/>
                    <a:pt x="3341" y="3281"/>
                  </a:cubicBezTo>
                  <a:cubicBezTo>
                    <a:pt x="3398" y="3226"/>
                    <a:pt x="3450" y="3164"/>
                    <a:pt x="3498" y="3102"/>
                  </a:cubicBezTo>
                  <a:cubicBezTo>
                    <a:pt x="3513" y="3084"/>
                    <a:pt x="3526" y="3065"/>
                    <a:pt x="3540" y="3047"/>
                  </a:cubicBezTo>
                  <a:cubicBezTo>
                    <a:pt x="3583" y="2986"/>
                    <a:pt x="3623" y="2925"/>
                    <a:pt x="3660" y="2862"/>
                  </a:cubicBezTo>
                  <a:cubicBezTo>
                    <a:pt x="3682" y="2822"/>
                    <a:pt x="3702" y="2781"/>
                    <a:pt x="3721" y="2740"/>
                  </a:cubicBezTo>
                  <a:cubicBezTo>
                    <a:pt x="3740" y="2700"/>
                    <a:pt x="3758" y="2661"/>
                    <a:pt x="3774" y="2621"/>
                  </a:cubicBezTo>
                  <a:cubicBezTo>
                    <a:pt x="3786" y="2591"/>
                    <a:pt x="3795" y="2561"/>
                    <a:pt x="3805" y="2531"/>
                  </a:cubicBezTo>
                  <a:cubicBezTo>
                    <a:pt x="3816" y="2499"/>
                    <a:pt x="3826" y="2467"/>
                    <a:pt x="3836" y="2435"/>
                  </a:cubicBezTo>
                  <a:lnTo>
                    <a:pt x="3856" y="2356"/>
                  </a:lnTo>
                  <a:cubicBezTo>
                    <a:pt x="3862" y="2327"/>
                    <a:pt x="3869" y="2299"/>
                    <a:pt x="3874" y="2271"/>
                  </a:cubicBezTo>
                  <a:cubicBezTo>
                    <a:pt x="3878" y="2248"/>
                    <a:pt x="3881" y="2225"/>
                    <a:pt x="3884" y="2201"/>
                  </a:cubicBezTo>
                  <a:cubicBezTo>
                    <a:pt x="3889" y="2174"/>
                    <a:pt x="3893" y="2150"/>
                    <a:pt x="3897" y="2124"/>
                  </a:cubicBezTo>
                  <a:cubicBezTo>
                    <a:pt x="3899" y="2102"/>
                    <a:pt x="3899" y="2081"/>
                    <a:pt x="3902" y="2058"/>
                  </a:cubicBezTo>
                  <a:cubicBezTo>
                    <a:pt x="3903" y="2035"/>
                    <a:pt x="3904" y="2013"/>
                    <a:pt x="3906" y="1989"/>
                  </a:cubicBezTo>
                  <a:cubicBezTo>
                    <a:pt x="3908" y="1967"/>
                    <a:pt x="3909" y="1948"/>
                    <a:pt x="3909" y="1926"/>
                  </a:cubicBezTo>
                  <a:cubicBezTo>
                    <a:pt x="3909" y="1905"/>
                    <a:pt x="3908" y="1884"/>
                    <a:pt x="3906" y="1864"/>
                  </a:cubicBezTo>
                  <a:cubicBezTo>
                    <a:pt x="3906" y="1845"/>
                    <a:pt x="3904" y="1825"/>
                    <a:pt x="3903" y="1807"/>
                  </a:cubicBezTo>
                  <a:cubicBezTo>
                    <a:pt x="3902" y="1786"/>
                    <a:pt x="3902" y="1765"/>
                    <a:pt x="3900" y="1744"/>
                  </a:cubicBezTo>
                  <a:cubicBezTo>
                    <a:pt x="3899" y="1727"/>
                    <a:pt x="3895" y="1708"/>
                    <a:pt x="3894" y="1691"/>
                  </a:cubicBezTo>
                  <a:cubicBezTo>
                    <a:pt x="3893" y="1675"/>
                    <a:pt x="3889" y="1658"/>
                    <a:pt x="3888" y="1643"/>
                  </a:cubicBezTo>
                  <a:cubicBezTo>
                    <a:pt x="3863" y="1480"/>
                    <a:pt x="3820" y="1321"/>
                    <a:pt x="3756" y="1168"/>
                  </a:cubicBezTo>
                  <a:cubicBezTo>
                    <a:pt x="3662" y="948"/>
                    <a:pt x="3526" y="741"/>
                    <a:pt x="3347" y="562"/>
                  </a:cubicBezTo>
                  <a:cubicBezTo>
                    <a:pt x="3129" y="343"/>
                    <a:pt x="2871" y="191"/>
                    <a:pt x="2598" y="100"/>
                  </a:cubicBezTo>
                  <a:cubicBezTo>
                    <a:pt x="2491" y="64"/>
                    <a:pt x="2382" y="38"/>
                    <a:pt x="2271" y="22"/>
                  </a:cubicBezTo>
                  <a:cubicBezTo>
                    <a:pt x="2176" y="8"/>
                    <a:pt x="2081" y="1"/>
                    <a:pt x="1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43">
              <a:extLst>
                <a:ext uri="{FF2B5EF4-FFF2-40B4-BE49-F238E27FC236}">
                  <a16:creationId xmlns:a16="http://schemas.microsoft.com/office/drawing/2014/main" id="{B40FC5A3-5C9A-9F24-9FFE-68B00EEC5367}"/>
                </a:ext>
              </a:extLst>
            </p:cNvPr>
            <p:cNvSpPr/>
            <p:nvPr/>
          </p:nvSpPr>
          <p:spPr>
            <a:xfrm>
              <a:off x="8760343" y="3236902"/>
              <a:ext cx="672649" cy="413653"/>
            </a:xfrm>
            <a:custGeom>
              <a:avLst/>
              <a:gdLst/>
              <a:ahLst/>
              <a:cxnLst/>
              <a:rect l="l" t="t" r="r" b="b"/>
              <a:pathLst>
                <a:path w="3389" h="2084" extrusionOk="0">
                  <a:moveTo>
                    <a:pt x="1741" y="1"/>
                  </a:moveTo>
                  <a:cubicBezTo>
                    <a:pt x="1265" y="1"/>
                    <a:pt x="788" y="182"/>
                    <a:pt x="425" y="545"/>
                  </a:cubicBezTo>
                  <a:lnTo>
                    <a:pt x="1" y="971"/>
                  </a:lnTo>
                  <a:lnTo>
                    <a:pt x="1113" y="2084"/>
                  </a:lnTo>
                  <a:lnTo>
                    <a:pt x="1134" y="2062"/>
                  </a:lnTo>
                  <a:cubicBezTo>
                    <a:pt x="1301" y="1895"/>
                    <a:pt x="1520" y="1812"/>
                    <a:pt x="1740" y="1812"/>
                  </a:cubicBezTo>
                  <a:cubicBezTo>
                    <a:pt x="1927" y="1812"/>
                    <a:pt x="2115" y="1873"/>
                    <a:pt x="2271" y="1995"/>
                  </a:cubicBezTo>
                  <a:lnTo>
                    <a:pt x="3389" y="877"/>
                  </a:lnTo>
                  <a:lnTo>
                    <a:pt x="3057" y="545"/>
                  </a:lnTo>
                  <a:cubicBezTo>
                    <a:pt x="2694" y="182"/>
                    <a:pt x="2217" y="1"/>
                    <a:pt x="1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3">
              <a:extLst>
                <a:ext uri="{FF2B5EF4-FFF2-40B4-BE49-F238E27FC236}">
                  <a16:creationId xmlns:a16="http://schemas.microsoft.com/office/drawing/2014/main" id="{08401546-68F6-FFD6-2300-DE073CD8C7B0}"/>
                </a:ext>
              </a:extLst>
            </p:cNvPr>
            <p:cNvSpPr/>
            <p:nvPr/>
          </p:nvSpPr>
          <p:spPr>
            <a:xfrm>
              <a:off x="8923692" y="4606083"/>
              <a:ext cx="169303" cy="237196"/>
            </a:xfrm>
            <a:custGeom>
              <a:avLst/>
              <a:gdLst/>
              <a:ahLst/>
              <a:cxnLst/>
              <a:rect l="l" t="t" r="r" b="b"/>
              <a:pathLst>
                <a:path w="853" h="1195" extrusionOk="0">
                  <a:moveTo>
                    <a:pt x="667" y="1"/>
                  </a:moveTo>
                  <a:lnTo>
                    <a:pt x="0" y="668"/>
                  </a:lnTo>
                  <a:cubicBezTo>
                    <a:pt x="40" y="855"/>
                    <a:pt x="121" y="1034"/>
                    <a:pt x="242" y="1195"/>
                  </a:cubicBezTo>
                  <a:lnTo>
                    <a:pt x="852" y="584"/>
                  </a:lnTo>
                  <a:cubicBezTo>
                    <a:pt x="796" y="458"/>
                    <a:pt x="796" y="314"/>
                    <a:pt x="852" y="187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3">
              <a:extLst>
                <a:ext uri="{FF2B5EF4-FFF2-40B4-BE49-F238E27FC236}">
                  <a16:creationId xmlns:a16="http://schemas.microsoft.com/office/drawing/2014/main" id="{EFC3FD00-E061-FEDF-3642-C477DB84A657}"/>
                </a:ext>
              </a:extLst>
            </p:cNvPr>
            <p:cNvSpPr/>
            <p:nvPr/>
          </p:nvSpPr>
          <p:spPr>
            <a:xfrm>
              <a:off x="9020551" y="4771028"/>
              <a:ext cx="256436" cy="174671"/>
            </a:xfrm>
            <a:custGeom>
              <a:avLst/>
              <a:gdLst/>
              <a:ahLst/>
              <a:cxnLst/>
              <a:rect l="l" t="t" r="r" b="b"/>
              <a:pathLst>
                <a:path w="1292" h="880" extrusionOk="0">
                  <a:moveTo>
                    <a:pt x="611" y="1"/>
                  </a:moveTo>
                  <a:lnTo>
                    <a:pt x="0" y="610"/>
                  </a:lnTo>
                  <a:cubicBezTo>
                    <a:pt x="206" y="768"/>
                    <a:pt x="449" y="858"/>
                    <a:pt x="695" y="879"/>
                  </a:cubicBezTo>
                  <a:lnTo>
                    <a:pt x="1291" y="283"/>
                  </a:lnTo>
                  <a:lnTo>
                    <a:pt x="1007" y="1"/>
                  </a:lnTo>
                  <a:cubicBezTo>
                    <a:pt x="944" y="29"/>
                    <a:pt x="877" y="43"/>
                    <a:pt x="809" y="43"/>
                  </a:cubicBezTo>
                  <a:cubicBezTo>
                    <a:pt x="742" y="43"/>
                    <a:pt x="674" y="29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3">
              <a:extLst>
                <a:ext uri="{FF2B5EF4-FFF2-40B4-BE49-F238E27FC236}">
                  <a16:creationId xmlns:a16="http://schemas.microsoft.com/office/drawing/2014/main" id="{8FE6737D-0CF9-8B62-32EF-39BBCCBE01AC}"/>
                </a:ext>
              </a:extLst>
            </p:cNvPr>
            <p:cNvSpPr/>
            <p:nvPr/>
          </p:nvSpPr>
          <p:spPr>
            <a:xfrm>
              <a:off x="9496507" y="3724392"/>
              <a:ext cx="449359" cy="662163"/>
            </a:xfrm>
            <a:custGeom>
              <a:avLst/>
              <a:gdLst/>
              <a:ahLst/>
              <a:cxnLst/>
              <a:rect l="l" t="t" r="r" b="b"/>
              <a:pathLst>
                <a:path w="2264" h="3336" extrusionOk="0">
                  <a:moveTo>
                    <a:pt x="1260" y="1"/>
                  </a:moveTo>
                  <a:lnTo>
                    <a:pt x="133" y="1126"/>
                  </a:lnTo>
                  <a:cubicBezTo>
                    <a:pt x="352" y="1458"/>
                    <a:pt x="313" y="1911"/>
                    <a:pt x="22" y="2202"/>
                  </a:cubicBezTo>
                  <a:lnTo>
                    <a:pt x="0" y="2223"/>
                  </a:lnTo>
                  <a:lnTo>
                    <a:pt x="1113" y="3335"/>
                  </a:lnTo>
                  <a:lnTo>
                    <a:pt x="1539" y="2910"/>
                  </a:lnTo>
                  <a:cubicBezTo>
                    <a:pt x="2264" y="2185"/>
                    <a:pt x="2264" y="1005"/>
                    <a:pt x="1539" y="280"/>
                  </a:cubicBezTo>
                  <a:lnTo>
                    <a:pt x="1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3">
              <a:extLst>
                <a:ext uri="{FF2B5EF4-FFF2-40B4-BE49-F238E27FC236}">
                  <a16:creationId xmlns:a16="http://schemas.microsoft.com/office/drawing/2014/main" id="{5CBE122A-CC09-E977-2FF1-B7D1A7EA5C8C}"/>
                </a:ext>
              </a:extLst>
            </p:cNvPr>
            <p:cNvSpPr/>
            <p:nvPr/>
          </p:nvSpPr>
          <p:spPr>
            <a:xfrm>
              <a:off x="9269445" y="4521924"/>
              <a:ext cx="174662" cy="256449"/>
            </a:xfrm>
            <a:custGeom>
              <a:avLst/>
              <a:gdLst/>
              <a:ahLst/>
              <a:cxnLst/>
              <a:rect l="l" t="t" r="r" b="b"/>
              <a:pathLst>
                <a:path w="880" h="1292" extrusionOk="0">
                  <a:moveTo>
                    <a:pt x="611" y="1"/>
                  </a:moveTo>
                  <a:lnTo>
                    <a:pt x="0" y="611"/>
                  </a:lnTo>
                  <a:cubicBezTo>
                    <a:pt x="57" y="738"/>
                    <a:pt x="56" y="881"/>
                    <a:pt x="0" y="1008"/>
                  </a:cubicBezTo>
                  <a:lnTo>
                    <a:pt x="284" y="1292"/>
                  </a:lnTo>
                  <a:lnTo>
                    <a:pt x="880" y="696"/>
                  </a:lnTo>
                  <a:cubicBezTo>
                    <a:pt x="859" y="449"/>
                    <a:pt x="769" y="208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3">
              <a:extLst>
                <a:ext uri="{FF2B5EF4-FFF2-40B4-BE49-F238E27FC236}">
                  <a16:creationId xmlns:a16="http://schemas.microsoft.com/office/drawing/2014/main" id="{C841F2B2-CD67-7F35-72A4-5470826725E5}"/>
                </a:ext>
              </a:extLst>
            </p:cNvPr>
            <p:cNvSpPr/>
            <p:nvPr/>
          </p:nvSpPr>
          <p:spPr>
            <a:xfrm>
              <a:off x="9330776" y="4268452"/>
              <a:ext cx="284025" cy="292773"/>
            </a:xfrm>
            <a:custGeom>
              <a:avLst/>
              <a:gdLst/>
              <a:ahLst/>
              <a:cxnLst/>
              <a:rect l="l" t="t" r="r" b="b"/>
              <a:pathLst>
                <a:path w="1431" h="1475" extrusionOk="0">
                  <a:moveTo>
                    <a:pt x="318" y="1"/>
                  </a:moveTo>
                  <a:lnTo>
                    <a:pt x="0" y="318"/>
                  </a:lnTo>
                  <a:cubicBezTo>
                    <a:pt x="220" y="412"/>
                    <a:pt x="427" y="547"/>
                    <a:pt x="607" y="726"/>
                  </a:cubicBezTo>
                  <a:cubicBezTo>
                    <a:pt x="824" y="945"/>
                    <a:pt x="977" y="1203"/>
                    <a:pt x="1067" y="1475"/>
                  </a:cubicBezTo>
                  <a:lnTo>
                    <a:pt x="1430" y="1113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3">
              <a:extLst>
                <a:ext uri="{FF2B5EF4-FFF2-40B4-BE49-F238E27FC236}">
                  <a16:creationId xmlns:a16="http://schemas.microsoft.com/office/drawing/2014/main" id="{E5FFEC76-4BE1-1586-496D-224189F0D5FE}"/>
                </a:ext>
              </a:extLst>
            </p:cNvPr>
            <p:cNvSpPr/>
            <p:nvPr/>
          </p:nvSpPr>
          <p:spPr>
            <a:xfrm>
              <a:off x="9104905" y="4424862"/>
              <a:ext cx="236985" cy="169510"/>
            </a:xfrm>
            <a:custGeom>
              <a:avLst/>
              <a:gdLst/>
              <a:ahLst/>
              <a:cxnLst/>
              <a:rect l="l" t="t" r="r" b="b"/>
              <a:pathLst>
                <a:path w="1194" h="854" extrusionOk="0">
                  <a:moveTo>
                    <a:pt x="667" y="0"/>
                  </a:moveTo>
                  <a:lnTo>
                    <a:pt x="0" y="668"/>
                  </a:lnTo>
                  <a:lnTo>
                    <a:pt x="186" y="854"/>
                  </a:lnTo>
                  <a:cubicBezTo>
                    <a:pt x="249" y="825"/>
                    <a:pt x="317" y="811"/>
                    <a:pt x="385" y="811"/>
                  </a:cubicBezTo>
                  <a:cubicBezTo>
                    <a:pt x="453" y="811"/>
                    <a:pt x="520" y="825"/>
                    <a:pt x="582" y="854"/>
                  </a:cubicBezTo>
                  <a:lnTo>
                    <a:pt x="1193" y="243"/>
                  </a:lnTo>
                  <a:cubicBezTo>
                    <a:pt x="1035" y="122"/>
                    <a:pt x="855" y="42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3">
              <a:extLst>
                <a:ext uri="{FF2B5EF4-FFF2-40B4-BE49-F238E27FC236}">
                  <a16:creationId xmlns:a16="http://schemas.microsoft.com/office/drawing/2014/main" id="{CE41715C-590D-EDD7-7B09-3E1FA4AC6580}"/>
                </a:ext>
              </a:extLst>
            </p:cNvPr>
            <p:cNvSpPr/>
            <p:nvPr/>
          </p:nvSpPr>
          <p:spPr>
            <a:xfrm>
              <a:off x="9314302" y="3514787"/>
              <a:ext cx="329278" cy="328898"/>
            </a:xfrm>
            <a:custGeom>
              <a:avLst/>
              <a:gdLst/>
              <a:ahLst/>
              <a:cxnLst/>
              <a:rect l="l" t="t" r="r" b="b"/>
              <a:pathLst>
                <a:path w="1659" h="1657" extrusionOk="0">
                  <a:moveTo>
                    <a:pt x="1115" y="0"/>
                  </a:moveTo>
                  <a:lnTo>
                    <a:pt x="1" y="1113"/>
                  </a:lnTo>
                  <a:lnTo>
                    <a:pt x="545" y="1657"/>
                  </a:lnTo>
                  <a:lnTo>
                    <a:pt x="1659" y="544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3">
              <a:extLst>
                <a:ext uri="{FF2B5EF4-FFF2-40B4-BE49-F238E27FC236}">
                  <a16:creationId xmlns:a16="http://schemas.microsoft.com/office/drawing/2014/main" id="{B3DFC133-99C5-F054-4CD8-0F3F153A398F}"/>
                </a:ext>
              </a:extLst>
            </p:cNvPr>
            <p:cNvSpPr/>
            <p:nvPr/>
          </p:nvSpPr>
          <p:spPr>
            <a:xfrm>
              <a:off x="9542554" y="4489371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362" y="0"/>
                  </a:moveTo>
                  <a:lnTo>
                    <a:pt x="0" y="362"/>
                  </a:lnTo>
                  <a:cubicBezTo>
                    <a:pt x="36" y="470"/>
                    <a:pt x="63" y="578"/>
                    <a:pt x="78" y="689"/>
                  </a:cubicBezTo>
                  <a:lnTo>
                    <a:pt x="565" y="203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3">
              <a:extLst>
                <a:ext uri="{FF2B5EF4-FFF2-40B4-BE49-F238E27FC236}">
                  <a16:creationId xmlns:a16="http://schemas.microsoft.com/office/drawing/2014/main" id="{5D3381D0-FFE5-8E0D-E6DB-41E4D545F101}"/>
                </a:ext>
              </a:extLst>
            </p:cNvPr>
            <p:cNvSpPr/>
            <p:nvPr/>
          </p:nvSpPr>
          <p:spPr>
            <a:xfrm>
              <a:off x="8719853" y="3180729"/>
              <a:ext cx="753033" cy="248906"/>
            </a:xfrm>
            <a:custGeom>
              <a:avLst/>
              <a:gdLst/>
              <a:ahLst/>
              <a:cxnLst/>
              <a:rect l="l" t="t" r="r" b="b"/>
              <a:pathLst>
                <a:path w="3794" h="1254" extrusionOk="0">
                  <a:moveTo>
                    <a:pt x="1944" y="1"/>
                  </a:moveTo>
                  <a:cubicBezTo>
                    <a:pt x="1394" y="1"/>
                    <a:pt x="844" y="209"/>
                    <a:pt x="427" y="627"/>
                  </a:cubicBezTo>
                  <a:lnTo>
                    <a:pt x="1" y="1053"/>
                  </a:lnTo>
                  <a:lnTo>
                    <a:pt x="202" y="1254"/>
                  </a:lnTo>
                  <a:lnTo>
                    <a:pt x="629" y="828"/>
                  </a:lnTo>
                  <a:cubicBezTo>
                    <a:pt x="992" y="466"/>
                    <a:pt x="1469" y="285"/>
                    <a:pt x="1945" y="285"/>
                  </a:cubicBezTo>
                  <a:cubicBezTo>
                    <a:pt x="2421" y="285"/>
                    <a:pt x="2897" y="466"/>
                    <a:pt x="3260" y="828"/>
                  </a:cubicBezTo>
                  <a:lnTo>
                    <a:pt x="3592" y="1160"/>
                  </a:lnTo>
                  <a:lnTo>
                    <a:pt x="3793" y="959"/>
                  </a:lnTo>
                  <a:lnTo>
                    <a:pt x="3461" y="627"/>
                  </a:lnTo>
                  <a:cubicBezTo>
                    <a:pt x="3044" y="209"/>
                    <a:pt x="2494" y="1"/>
                    <a:pt x="1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3">
              <a:extLst>
                <a:ext uri="{FF2B5EF4-FFF2-40B4-BE49-F238E27FC236}">
                  <a16:creationId xmlns:a16="http://schemas.microsoft.com/office/drawing/2014/main" id="{CC3C1B1A-78E6-4E2F-3942-CBA1A8C6F26E}"/>
                </a:ext>
              </a:extLst>
            </p:cNvPr>
            <p:cNvSpPr/>
            <p:nvPr/>
          </p:nvSpPr>
          <p:spPr>
            <a:xfrm>
              <a:off x="9535211" y="3474891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7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3">
              <a:extLst>
                <a:ext uri="{FF2B5EF4-FFF2-40B4-BE49-F238E27FC236}">
                  <a16:creationId xmlns:a16="http://schemas.microsoft.com/office/drawing/2014/main" id="{D7C89280-6F1A-9CDC-E30C-D7A513672A66}"/>
                </a:ext>
              </a:extLst>
            </p:cNvPr>
            <p:cNvSpPr/>
            <p:nvPr/>
          </p:nvSpPr>
          <p:spPr>
            <a:xfrm>
              <a:off x="9717416" y="3684297"/>
              <a:ext cx="290376" cy="742551"/>
            </a:xfrm>
            <a:custGeom>
              <a:avLst/>
              <a:gdLst/>
              <a:ahLst/>
              <a:cxnLst/>
              <a:rect l="l" t="t" r="r" b="b"/>
              <a:pathLst>
                <a:path w="1463" h="3741" extrusionOk="0">
                  <a:moveTo>
                    <a:pt x="349" y="0"/>
                  </a:moveTo>
                  <a:lnTo>
                    <a:pt x="148" y="203"/>
                  </a:lnTo>
                  <a:lnTo>
                    <a:pt x="426" y="482"/>
                  </a:lnTo>
                  <a:cubicBezTo>
                    <a:pt x="1151" y="1207"/>
                    <a:pt x="1151" y="2387"/>
                    <a:pt x="426" y="3112"/>
                  </a:cubicBezTo>
                  <a:lnTo>
                    <a:pt x="0" y="3537"/>
                  </a:lnTo>
                  <a:lnTo>
                    <a:pt x="204" y="3741"/>
                  </a:lnTo>
                  <a:lnTo>
                    <a:pt x="629" y="3315"/>
                  </a:lnTo>
                  <a:cubicBezTo>
                    <a:pt x="1463" y="2481"/>
                    <a:pt x="1463" y="1115"/>
                    <a:pt x="629" y="28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3">
              <a:extLst>
                <a:ext uri="{FF2B5EF4-FFF2-40B4-BE49-F238E27FC236}">
                  <a16:creationId xmlns:a16="http://schemas.microsoft.com/office/drawing/2014/main" id="{02517E3D-536B-B372-D6FD-50458DA2AA26}"/>
                </a:ext>
              </a:extLst>
            </p:cNvPr>
            <p:cNvSpPr/>
            <p:nvPr/>
          </p:nvSpPr>
          <p:spPr>
            <a:xfrm>
              <a:off x="9325615" y="4660073"/>
              <a:ext cx="121073" cy="158594"/>
            </a:xfrm>
            <a:custGeom>
              <a:avLst/>
              <a:gdLst/>
              <a:ahLst/>
              <a:cxnLst/>
              <a:rect l="l" t="t" r="r" b="b"/>
              <a:pathLst>
                <a:path w="610" h="799" extrusionOk="0">
                  <a:moveTo>
                    <a:pt x="597" y="1"/>
                  </a:moveTo>
                  <a:lnTo>
                    <a:pt x="1" y="597"/>
                  </a:lnTo>
                  <a:lnTo>
                    <a:pt x="203" y="798"/>
                  </a:lnTo>
                  <a:lnTo>
                    <a:pt x="561" y="441"/>
                  </a:lnTo>
                  <a:cubicBezTo>
                    <a:pt x="598" y="297"/>
                    <a:pt x="609" y="148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3">
              <a:extLst>
                <a:ext uri="{FF2B5EF4-FFF2-40B4-BE49-F238E27FC236}">
                  <a16:creationId xmlns:a16="http://schemas.microsoft.com/office/drawing/2014/main" id="{CD0CC348-D891-E90D-62D4-B814FD5C6912}"/>
                </a:ext>
              </a:extLst>
            </p:cNvPr>
            <p:cNvSpPr/>
            <p:nvPr/>
          </p:nvSpPr>
          <p:spPr>
            <a:xfrm>
              <a:off x="9158495" y="4827399"/>
              <a:ext cx="158387" cy="119491"/>
            </a:xfrm>
            <a:custGeom>
              <a:avLst/>
              <a:gdLst/>
              <a:ahLst/>
              <a:cxnLst/>
              <a:rect l="l" t="t" r="r" b="b"/>
              <a:pathLst>
                <a:path w="798" h="602" extrusionOk="0">
                  <a:moveTo>
                    <a:pt x="596" y="0"/>
                  </a:moveTo>
                  <a:lnTo>
                    <a:pt x="0" y="596"/>
                  </a:lnTo>
                  <a:cubicBezTo>
                    <a:pt x="38" y="599"/>
                    <a:pt x="75" y="601"/>
                    <a:pt x="112" y="601"/>
                  </a:cubicBezTo>
                  <a:cubicBezTo>
                    <a:pt x="223" y="601"/>
                    <a:pt x="333" y="587"/>
                    <a:pt x="441" y="560"/>
                  </a:cubicBezTo>
                  <a:lnTo>
                    <a:pt x="798" y="20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3">
              <a:extLst>
                <a:ext uri="{FF2B5EF4-FFF2-40B4-BE49-F238E27FC236}">
                  <a16:creationId xmlns:a16="http://schemas.microsoft.com/office/drawing/2014/main" id="{21E51C5B-FAB4-DBF9-9A96-5A78A9C5E9DB}"/>
                </a:ext>
              </a:extLst>
            </p:cNvPr>
            <p:cNvSpPr/>
            <p:nvPr/>
          </p:nvSpPr>
          <p:spPr>
            <a:xfrm>
              <a:off x="8642644" y="3414947"/>
              <a:ext cx="373539" cy="373360"/>
            </a:xfrm>
            <a:custGeom>
              <a:avLst/>
              <a:gdLst/>
              <a:ahLst/>
              <a:cxnLst/>
              <a:rect l="l" t="t" r="r" b="b"/>
              <a:pathLst>
                <a:path w="1882" h="1881" extrusionOk="0">
                  <a:moveTo>
                    <a:pt x="94" y="0"/>
                  </a:moveTo>
                  <a:lnTo>
                    <a:pt x="1" y="93"/>
                  </a:lnTo>
                  <a:lnTo>
                    <a:pt x="1789" y="1880"/>
                  </a:lnTo>
                  <a:lnTo>
                    <a:pt x="1881" y="178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3">
              <a:extLst>
                <a:ext uri="{FF2B5EF4-FFF2-40B4-BE49-F238E27FC236}">
                  <a16:creationId xmlns:a16="http://schemas.microsoft.com/office/drawing/2014/main" id="{FB1BA16A-45A4-20C4-AAB9-569EF7DD1A9F}"/>
                </a:ext>
              </a:extLst>
            </p:cNvPr>
            <p:cNvSpPr/>
            <p:nvPr/>
          </p:nvSpPr>
          <p:spPr>
            <a:xfrm>
              <a:off x="8695638" y="3365722"/>
              <a:ext cx="4565" cy="3970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1" y="0"/>
                  </a:moveTo>
                  <a:cubicBezTo>
                    <a:pt x="8" y="6"/>
                    <a:pt x="16" y="11"/>
                    <a:pt x="23" y="19"/>
                  </a:cubicBezTo>
                  <a:cubicBezTo>
                    <a:pt x="16" y="11"/>
                    <a:pt x="8" y="6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3">
              <a:extLst>
                <a:ext uri="{FF2B5EF4-FFF2-40B4-BE49-F238E27FC236}">
                  <a16:creationId xmlns:a16="http://schemas.microsoft.com/office/drawing/2014/main" id="{DE2C44C4-559D-C075-FA8A-145B486FBA0A}"/>
                </a:ext>
              </a:extLst>
            </p:cNvPr>
            <p:cNvSpPr/>
            <p:nvPr/>
          </p:nvSpPr>
          <p:spPr>
            <a:xfrm>
              <a:off x="9069575" y="374960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3" y="0"/>
                  </a:moveTo>
                  <a:cubicBezTo>
                    <a:pt x="4" y="15"/>
                    <a:pt x="3" y="29"/>
                    <a:pt x="0" y="44"/>
                  </a:cubicBezTo>
                  <a:cubicBezTo>
                    <a:pt x="3" y="29"/>
                    <a:pt x="4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3">
              <a:extLst>
                <a:ext uri="{FF2B5EF4-FFF2-40B4-BE49-F238E27FC236}">
                  <a16:creationId xmlns:a16="http://schemas.microsoft.com/office/drawing/2014/main" id="{DDF4B288-8307-C29F-6B30-98E03C66195D}"/>
                </a:ext>
              </a:extLst>
            </p:cNvPr>
            <p:cNvSpPr/>
            <p:nvPr/>
          </p:nvSpPr>
          <p:spPr>
            <a:xfrm>
              <a:off x="9067987" y="3739875"/>
              <a:ext cx="2382" cy="8734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1" y="43"/>
                  </a:moveTo>
                  <a:cubicBezTo>
                    <a:pt x="9" y="28"/>
                    <a:pt x="6" y="14"/>
                    <a:pt x="1" y="1"/>
                  </a:cubicBezTo>
                  <a:cubicBezTo>
                    <a:pt x="6" y="14"/>
                    <a:pt x="9" y="28"/>
                    <a:pt x="11" y="4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3">
              <a:extLst>
                <a:ext uri="{FF2B5EF4-FFF2-40B4-BE49-F238E27FC236}">
                  <a16:creationId xmlns:a16="http://schemas.microsoft.com/office/drawing/2014/main" id="{134298D7-E116-7E89-632E-208402EE97A3}"/>
                </a:ext>
              </a:extLst>
            </p:cNvPr>
            <p:cNvSpPr/>
            <p:nvPr/>
          </p:nvSpPr>
          <p:spPr>
            <a:xfrm>
              <a:off x="8686111" y="3361752"/>
              <a:ext cx="5359" cy="1985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3"/>
                    <a:pt x="18" y="6"/>
                    <a:pt x="26" y="10"/>
                  </a:cubicBezTo>
                  <a:cubicBezTo>
                    <a:pt x="18" y="5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3">
              <a:extLst>
                <a:ext uri="{FF2B5EF4-FFF2-40B4-BE49-F238E27FC236}">
                  <a16:creationId xmlns:a16="http://schemas.microsoft.com/office/drawing/2014/main" id="{C1A096BB-CA03-83E0-619F-7270E341C200}"/>
                </a:ext>
              </a:extLst>
            </p:cNvPr>
            <p:cNvSpPr/>
            <p:nvPr/>
          </p:nvSpPr>
          <p:spPr>
            <a:xfrm>
              <a:off x="9062033" y="3731141"/>
              <a:ext cx="4367" cy="5955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1" y="29"/>
                  </a:moveTo>
                  <a:cubicBezTo>
                    <a:pt x="16" y="19"/>
                    <a:pt x="8" y="9"/>
                    <a:pt x="0" y="1"/>
                  </a:cubicBezTo>
                  <a:cubicBezTo>
                    <a:pt x="8" y="9"/>
                    <a:pt x="16" y="19"/>
                    <a:pt x="21" y="2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3">
              <a:extLst>
                <a:ext uri="{FF2B5EF4-FFF2-40B4-BE49-F238E27FC236}">
                  <a16:creationId xmlns:a16="http://schemas.microsoft.com/office/drawing/2014/main" id="{E43F03D3-36E8-F425-EC33-0522C41B511A}"/>
                </a:ext>
              </a:extLst>
            </p:cNvPr>
            <p:cNvSpPr/>
            <p:nvPr/>
          </p:nvSpPr>
          <p:spPr>
            <a:xfrm>
              <a:off x="8675591" y="3360958"/>
              <a:ext cx="6550" cy="595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22" y="0"/>
                  </a:moveTo>
                  <a:cubicBezTo>
                    <a:pt x="15" y="0"/>
                    <a:pt x="8" y="1"/>
                    <a:pt x="0" y="2"/>
                  </a:cubicBezTo>
                  <a:cubicBezTo>
                    <a:pt x="11" y="1"/>
                    <a:pt x="21" y="1"/>
                    <a:pt x="32" y="1"/>
                  </a:cubicBezTo>
                  <a:cubicBezTo>
                    <a:pt x="29" y="0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3">
              <a:extLst>
                <a:ext uri="{FF2B5EF4-FFF2-40B4-BE49-F238E27FC236}">
                  <a16:creationId xmlns:a16="http://schemas.microsoft.com/office/drawing/2014/main" id="{B12AD40E-B6A0-9621-AF74-4158FA907DF8}"/>
                </a:ext>
              </a:extLst>
            </p:cNvPr>
            <p:cNvSpPr/>
            <p:nvPr/>
          </p:nvSpPr>
          <p:spPr>
            <a:xfrm>
              <a:off x="9065606" y="3761510"/>
              <a:ext cx="2977" cy="6352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31"/>
                  </a:moveTo>
                  <a:cubicBezTo>
                    <a:pt x="7" y="22"/>
                    <a:pt x="11" y="11"/>
                    <a:pt x="15" y="1"/>
                  </a:cubicBezTo>
                  <a:cubicBezTo>
                    <a:pt x="11" y="11"/>
                    <a:pt x="7" y="22"/>
                    <a:pt x="0" y="3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3">
              <a:extLst>
                <a:ext uri="{FF2B5EF4-FFF2-40B4-BE49-F238E27FC236}">
                  <a16:creationId xmlns:a16="http://schemas.microsoft.com/office/drawing/2014/main" id="{9333705F-C66B-80BD-26CC-753D78393388}"/>
                </a:ext>
              </a:extLst>
            </p:cNvPr>
            <p:cNvSpPr/>
            <p:nvPr/>
          </p:nvSpPr>
          <p:spPr>
            <a:xfrm>
              <a:off x="8665072" y="3364729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3">
              <a:extLst>
                <a:ext uri="{FF2B5EF4-FFF2-40B4-BE49-F238E27FC236}">
                  <a16:creationId xmlns:a16="http://schemas.microsoft.com/office/drawing/2014/main" id="{C4B5D0DC-BFF0-E1B9-1E2A-A62B6C7A7EA5}"/>
                </a:ext>
              </a:extLst>
            </p:cNvPr>
            <p:cNvSpPr/>
            <p:nvPr/>
          </p:nvSpPr>
          <p:spPr>
            <a:xfrm>
              <a:off x="8668446" y="3362744"/>
              <a:ext cx="595" cy="59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2" y="3"/>
                    <a:pt x="1" y="3"/>
                  </a:cubicBezTo>
                  <a:cubicBezTo>
                    <a:pt x="2" y="3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43">
              <a:extLst>
                <a:ext uri="{FF2B5EF4-FFF2-40B4-BE49-F238E27FC236}">
                  <a16:creationId xmlns:a16="http://schemas.microsoft.com/office/drawing/2014/main" id="{0C88C02D-7791-3A36-A3D6-935A169E5909}"/>
                </a:ext>
              </a:extLst>
            </p:cNvPr>
            <p:cNvSpPr/>
            <p:nvPr/>
          </p:nvSpPr>
          <p:spPr>
            <a:xfrm>
              <a:off x="8990779" y="3839715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1" y="2"/>
                    <a:pt x="1" y="1"/>
                    <a:pt x="1" y="2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43">
              <a:extLst>
                <a:ext uri="{FF2B5EF4-FFF2-40B4-BE49-F238E27FC236}">
                  <a16:creationId xmlns:a16="http://schemas.microsoft.com/office/drawing/2014/main" id="{F22049FE-0C17-450C-0FA0-DCF44C775B22}"/>
                </a:ext>
              </a:extLst>
            </p:cNvPr>
            <p:cNvSpPr/>
            <p:nvPr/>
          </p:nvSpPr>
          <p:spPr>
            <a:xfrm>
              <a:off x="8592825" y="3436979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1" y="1"/>
                    <a:pt x="1" y="1"/>
                    <a:pt x="1" y="3"/>
                  </a:cubicBezTo>
                  <a:cubicBezTo>
                    <a:pt x="1" y="3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43">
              <a:extLst>
                <a:ext uri="{FF2B5EF4-FFF2-40B4-BE49-F238E27FC236}">
                  <a16:creationId xmlns:a16="http://schemas.microsoft.com/office/drawing/2014/main" id="{60011AD1-FE59-01FB-304D-575788B26A66}"/>
                </a:ext>
              </a:extLst>
            </p:cNvPr>
            <p:cNvSpPr/>
            <p:nvPr/>
          </p:nvSpPr>
          <p:spPr>
            <a:xfrm>
              <a:off x="8591039" y="3440155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43">
              <a:extLst>
                <a:ext uri="{FF2B5EF4-FFF2-40B4-BE49-F238E27FC236}">
                  <a16:creationId xmlns:a16="http://schemas.microsoft.com/office/drawing/2014/main" id="{CA60211D-66ED-0E4F-6C0B-E7A7F8D9B711}"/>
                </a:ext>
              </a:extLst>
            </p:cNvPr>
            <p:cNvSpPr/>
            <p:nvPr/>
          </p:nvSpPr>
          <p:spPr>
            <a:xfrm>
              <a:off x="8967953" y="3839715"/>
              <a:ext cx="8535" cy="2382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"/>
                    <a:pt x="27" y="10"/>
                    <a:pt x="43" y="11"/>
                  </a:cubicBezTo>
                  <a:cubicBezTo>
                    <a:pt x="28" y="10"/>
                    <a:pt x="14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43">
              <a:extLst>
                <a:ext uri="{FF2B5EF4-FFF2-40B4-BE49-F238E27FC236}">
                  <a16:creationId xmlns:a16="http://schemas.microsoft.com/office/drawing/2014/main" id="{393FFEAD-2C00-87E8-1793-90FA77D3F073}"/>
                </a:ext>
              </a:extLst>
            </p:cNvPr>
            <p:cNvSpPr/>
            <p:nvPr/>
          </p:nvSpPr>
          <p:spPr>
            <a:xfrm>
              <a:off x="8962793" y="3836936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0" y="0"/>
                  </a:moveTo>
                  <a:lnTo>
                    <a:pt x="20" y="1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3">
              <a:extLst>
                <a:ext uri="{FF2B5EF4-FFF2-40B4-BE49-F238E27FC236}">
                  <a16:creationId xmlns:a16="http://schemas.microsoft.com/office/drawing/2014/main" id="{ADE0855A-B9BE-9191-39FD-6B0342CC48B5}"/>
                </a:ext>
              </a:extLst>
            </p:cNvPr>
            <p:cNvSpPr/>
            <p:nvPr/>
          </p:nvSpPr>
          <p:spPr>
            <a:xfrm>
              <a:off x="8960808" y="383534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3">
              <a:extLst>
                <a:ext uri="{FF2B5EF4-FFF2-40B4-BE49-F238E27FC236}">
                  <a16:creationId xmlns:a16="http://schemas.microsoft.com/office/drawing/2014/main" id="{5544D024-60DA-DC22-3652-3B6EFA17D77D}"/>
                </a:ext>
              </a:extLst>
            </p:cNvPr>
            <p:cNvSpPr/>
            <p:nvPr/>
          </p:nvSpPr>
          <p:spPr>
            <a:xfrm>
              <a:off x="8977679" y="3841898"/>
              <a:ext cx="6351" cy="397"/>
            </a:xfrm>
            <a:custGeom>
              <a:avLst/>
              <a:gdLst/>
              <a:ahLst/>
              <a:cxnLst/>
              <a:rect l="l" t="t" r="r" b="b"/>
              <a:pathLst>
                <a:path w="32" h="2" extrusionOk="0">
                  <a:moveTo>
                    <a:pt x="32" y="0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2"/>
                    <a:pt x="21" y="2"/>
                    <a:pt x="3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43">
              <a:extLst>
                <a:ext uri="{FF2B5EF4-FFF2-40B4-BE49-F238E27FC236}">
                  <a16:creationId xmlns:a16="http://schemas.microsoft.com/office/drawing/2014/main" id="{B2D2582F-333A-4A38-99E0-6D04E8648C62}"/>
                </a:ext>
              </a:extLst>
            </p:cNvPr>
            <p:cNvSpPr/>
            <p:nvPr/>
          </p:nvSpPr>
          <p:spPr>
            <a:xfrm>
              <a:off x="8588855" y="3448293"/>
              <a:ext cx="397" cy="5558"/>
            </a:xfrm>
            <a:custGeom>
              <a:avLst/>
              <a:gdLst/>
              <a:ahLst/>
              <a:cxnLst/>
              <a:rect l="l" t="t" r="r" b="b"/>
              <a:pathLst>
                <a:path w="2" h="28" extrusionOk="0">
                  <a:moveTo>
                    <a:pt x="2" y="1"/>
                  </a:moveTo>
                  <a:cubicBezTo>
                    <a:pt x="1" y="10"/>
                    <a:pt x="1" y="19"/>
                    <a:pt x="2" y="27"/>
                  </a:cubicBezTo>
                  <a:cubicBezTo>
                    <a:pt x="1" y="18"/>
                    <a:pt x="2" y="9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43">
              <a:extLst>
                <a:ext uri="{FF2B5EF4-FFF2-40B4-BE49-F238E27FC236}">
                  <a16:creationId xmlns:a16="http://schemas.microsoft.com/office/drawing/2014/main" id="{F417773B-ED25-7E5A-F8C2-0C6DD51382B9}"/>
                </a:ext>
              </a:extLst>
            </p:cNvPr>
            <p:cNvSpPr/>
            <p:nvPr/>
          </p:nvSpPr>
          <p:spPr>
            <a:xfrm>
              <a:off x="8590245" y="3459607"/>
              <a:ext cx="1389" cy="3771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0" y="1"/>
                  </a:moveTo>
                  <a:cubicBezTo>
                    <a:pt x="1" y="7"/>
                    <a:pt x="4" y="12"/>
                    <a:pt x="6" y="19"/>
                  </a:cubicBezTo>
                  <a:cubicBezTo>
                    <a:pt x="4" y="12"/>
                    <a:pt x="1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3">
              <a:extLst>
                <a:ext uri="{FF2B5EF4-FFF2-40B4-BE49-F238E27FC236}">
                  <a16:creationId xmlns:a16="http://schemas.microsoft.com/office/drawing/2014/main" id="{24075C77-9D6F-7BED-483A-EB5649AAA821}"/>
                </a:ext>
              </a:extLst>
            </p:cNvPr>
            <p:cNvSpPr/>
            <p:nvPr/>
          </p:nvSpPr>
          <p:spPr>
            <a:xfrm>
              <a:off x="9358563" y="4130899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3"/>
                  </a:lnTo>
                  <a:lnTo>
                    <a:pt x="1788" y="1881"/>
                  </a:lnTo>
                  <a:lnTo>
                    <a:pt x="1881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43">
              <a:extLst>
                <a:ext uri="{FF2B5EF4-FFF2-40B4-BE49-F238E27FC236}">
                  <a16:creationId xmlns:a16="http://schemas.microsoft.com/office/drawing/2014/main" id="{DBE5FD37-BCFF-8212-AB12-DDBA24726398}"/>
                </a:ext>
              </a:extLst>
            </p:cNvPr>
            <p:cNvSpPr/>
            <p:nvPr/>
          </p:nvSpPr>
          <p:spPr>
            <a:xfrm>
              <a:off x="9402427" y="4077505"/>
              <a:ext cx="5160" cy="1985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1" y="1"/>
                  </a:moveTo>
                  <a:cubicBezTo>
                    <a:pt x="2" y="1"/>
                    <a:pt x="3" y="2"/>
                    <a:pt x="5" y="2"/>
                  </a:cubicBezTo>
                  <a:lnTo>
                    <a:pt x="5" y="2"/>
                  </a:lnTo>
                  <a:lnTo>
                    <a:pt x="1" y="1"/>
                  </a:lnTo>
                  <a:close/>
                  <a:moveTo>
                    <a:pt x="5" y="2"/>
                  </a:moveTo>
                  <a:lnTo>
                    <a:pt x="25" y="9"/>
                  </a:lnTo>
                  <a:cubicBezTo>
                    <a:pt x="18" y="6"/>
                    <a:pt x="12" y="5"/>
                    <a:pt x="5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43">
              <a:extLst>
                <a:ext uri="{FF2B5EF4-FFF2-40B4-BE49-F238E27FC236}">
                  <a16:creationId xmlns:a16="http://schemas.microsoft.com/office/drawing/2014/main" id="{16CA1967-7083-6D45-5E26-3C40F72B897B}"/>
                </a:ext>
              </a:extLst>
            </p:cNvPr>
            <p:cNvSpPr/>
            <p:nvPr/>
          </p:nvSpPr>
          <p:spPr>
            <a:xfrm>
              <a:off x="9785296" y="446575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lnTo>
                    <a:pt x="4" y="3"/>
                  </a:lnTo>
                  <a:cubicBezTo>
                    <a:pt x="4" y="2"/>
                    <a:pt x="4" y="1"/>
                    <a:pt x="4" y="0"/>
                  </a:cubicBezTo>
                  <a:close/>
                  <a:moveTo>
                    <a:pt x="4" y="3"/>
                  </a:moveTo>
                  <a:cubicBezTo>
                    <a:pt x="5" y="15"/>
                    <a:pt x="4" y="28"/>
                    <a:pt x="1" y="42"/>
                  </a:cubicBezTo>
                  <a:cubicBezTo>
                    <a:pt x="5" y="28"/>
                    <a:pt x="5" y="15"/>
                    <a:pt x="4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43">
              <a:extLst>
                <a:ext uri="{FF2B5EF4-FFF2-40B4-BE49-F238E27FC236}">
                  <a16:creationId xmlns:a16="http://schemas.microsoft.com/office/drawing/2014/main" id="{4321345D-A995-5A89-614B-A3ED5373A007}"/>
                </a:ext>
              </a:extLst>
            </p:cNvPr>
            <p:cNvSpPr/>
            <p:nvPr/>
          </p:nvSpPr>
          <p:spPr>
            <a:xfrm>
              <a:off x="9781327" y="4475080"/>
              <a:ext cx="3970" cy="853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20" y="1"/>
                  </a:moveTo>
                  <a:cubicBezTo>
                    <a:pt x="15" y="15"/>
                    <a:pt x="10" y="30"/>
                    <a:pt x="1" y="43"/>
                  </a:cubicBezTo>
                  <a:cubicBezTo>
                    <a:pt x="10" y="30"/>
                    <a:pt x="15" y="15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43">
              <a:extLst>
                <a:ext uri="{FF2B5EF4-FFF2-40B4-BE49-F238E27FC236}">
                  <a16:creationId xmlns:a16="http://schemas.microsoft.com/office/drawing/2014/main" id="{D3656769-7E73-8EBB-D7ED-EA3CE141DC49}"/>
                </a:ext>
              </a:extLst>
            </p:cNvPr>
            <p:cNvSpPr/>
            <p:nvPr/>
          </p:nvSpPr>
          <p:spPr>
            <a:xfrm>
              <a:off x="9391709" y="4076910"/>
              <a:ext cx="5756" cy="397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8" y="1"/>
                  </a:moveTo>
                  <a:lnTo>
                    <a:pt x="28" y="1"/>
                  </a:lnTo>
                  <a:cubicBezTo>
                    <a:pt x="20" y="1"/>
                    <a:pt x="10" y="1"/>
                    <a:pt x="0" y="2"/>
                  </a:cubicBezTo>
                  <a:cubicBezTo>
                    <a:pt x="11" y="1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43">
              <a:extLst>
                <a:ext uri="{FF2B5EF4-FFF2-40B4-BE49-F238E27FC236}">
                  <a16:creationId xmlns:a16="http://schemas.microsoft.com/office/drawing/2014/main" id="{9B8B4D21-1DAC-2878-93CD-86DBC5EE32A6}"/>
                </a:ext>
              </a:extLst>
            </p:cNvPr>
            <p:cNvSpPr/>
            <p:nvPr/>
          </p:nvSpPr>
          <p:spPr>
            <a:xfrm>
              <a:off x="9783510" y="4455827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1"/>
                  </a:moveTo>
                  <a:cubicBezTo>
                    <a:pt x="6" y="13"/>
                    <a:pt x="10" y="28"/>
                    <a:pt x="13" y="43"/>
                  </a:cubicBezTo>
                  <a:cubicBezTo>
                    <a:pt x="11" y="28"/>
                    <a:pt x="8" y="1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3">
              <a:extLst>
                <a:ext uri="{FF2B5EF4-FFF2-40B4-BE49-F238E27FC236}">
                  <a16:creationId xmlns:a16="http://schemas.microsoft.com/office/drawing/2014/main" id="{A3E4FDA5-5B3D-8636-5971-C44680619820}"/>
                </a:ext>
              </a:extLst>
            </p:cNvPr>
            <p:cNvSpPr/>
            <p:nvPr/>
          </p:nvSpPr>
          <p:spPr>
            <a:xfrm>
              <a:off x="9777754" y="4447093"/>
              <a:ext cx="5557" cy="794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3"/>
                    <a:pt x="21" y="26"/>
                    <a:pt x="27" y="39"/>
                  </a:cubicBezTo>
                  <a:cubicBezTo>
                    <a:pt x="21" y="25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43">
              <a:extLst>
                <a:ext uri="{FF2B5EF4-FFF2-40B4-BE49-F238E27FC236}">
                  <a16:creationId xmlns:a16="http://schemas.microsoft.com/office/drawing/2014/main" id="{7A6844E3-3270-9AC6-F37B-DE8770CE81C6}"/>
                </a:ext>
              </a:extLst>
            </p:cNvPr>
            <p:cNvSpPr/>
            <p:nvPr/>
          </p:nvSpPr>
          <p:spPr>
            <a:xfrm>
              <a:off x="9384365" y="4079093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43">
              <a:extLst>
                <a:ext uri="{FF2B5EF4-FFF2-40B4-BE49-F238E27FC236}">
                  <a16:creationId xmlns:a16="http://schemas.microsoft.com/office/drawing/2014/main" id="{B102B45A-5431-0C3C-8C95-CD5B6C5B4E2C}"/>
                </a:ext>
              </a:extLst>
            </p:cNvPr>
            <p:cNvSpPr/>
            <p:nvPr/>
          </p:nvSpPr>
          <p:spPr>
            <a:xfrm>
              <a:off x="9381190" y="4080483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43">
              <a:extLst>
                <a:ext uri="{FF2B5EF4-FFF2-40B4-BE49-F238E27FC236}">
                  <a16:creationId xmlns:a16="http://schemas.microsoft.com/office/drawing/2014/main" id="{53501BDD-9540-8F12-976D-F17EBC699941}"/>
                </a:ext>
              </a:extLst>
            </p:cNvPr>
            <p:cNvSpPr/>
            <p:nvPr/>
          </p:nvSpPr>
          <p:spPr>
            <a:xfrm>
              <a:off x="9683873" y="4555667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1"/>
                  </a:moveTo>
                  <a:cubicBezTo>
                    <a:pt x="27" y="10"/>
                    <a:pt x="14" y="6"/>
                    <a:pt x="0" y="1"/>
                  </a:cubicBezTo>
                  <a:cubicBezTo>
                    <a:pt x="14" y="6"/>
                    <a:pt x="27" y="10"/>
                    <a:pt x="41" y="1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3">
              <a:extLst>
                <a:ext uri="{FF2B5EF4-FFF2-40B4-BE49-F238E27FC236}">
                  <a16:creationId xmlns:a16="http://schemas.microsoft.com/office/drawing/2014/main" id="{5A3A4C6A-291E-AE79-08D5-9BB239B05D95}"/>
                </a:ext>
              </a:extLst>
            </p:cNvPr>
            <p:cNvSpPr/>
            <p:nvPr/>
          </p:nvSpPr>
          <p:spPr>
            <a:xfrm>
              <a:off x="9310134" y="4184293"/>
              <a:ext cx="3176" cy="397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" y="1"/>
                  </a:moveTo>
                  <a:cubicBezTo>
                    <a:pt x="5" y="8"/>
                    <a:pt x="10" y="14"/>
                    <a:pt x="16" y="20"/>
                  </a:cubicBezTo>
                  <a:cubicBezTo>
                    <a:pt x="10" y="13"/>
                    <a:pt x="5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43">
              <a:extLst>
                <a:ext uri="{FF2B5EF4-FFF2-40B4-BE49-F238E27FC236}">
                  <a16:creationId xmlns:a16="http://schemas.microsoft.com/office/drawing/2014/main" id="{76521526-329D-2016-402E-BCB8745DA39C}"/>
                </a:ext>
              </a:extLst>
            </p:cNvPr>
            <p:cNvSpPr/>
            <p:nvPr/>
          </p:nvSpPr>
          <p:spPr>
            <a:xfrm>
              <a:off x="9693400" y="4557652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2"/>
                    <a:pt x="16" y="2"/>
                    <a:pt x="1" y="2"/>
                  </a:cubicBezTo>
                  <a:cubicBezTo>
                    <a:pt x="5" y="3"/>
                    <a:pt x="9" y="3"/>
                    <a:pt x="14" y="3"/>
                  </a:cubicBezTo>
                  <a:cubicBezTo>
                    <a:pt x="24" y="3"/>
                    <a:pt x="34" y="2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43">
              <a:extLst>
                <a:ext uri="{FF2B5EF4-FFF2-40B4-BE49-F238E27FC236}">
                  <a16:creationId xmlns:a16="http://schemas.microsoft.com/office/drawing/2014/main" id="{44359A28-3AC8-E20D-2303-5FB9D95F26D8}"/>
                </a:ext>
              </a:extLst>
            </p:cNvPr>
            <p:cNvSpPr/>
            <p:nvPr/>
          </p:nvSpPr>
          <p:spPr>
            <a:xfrm>
              <a:off x="9703324" y="4553285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29" y="8"/>
                    <a:pt x="14" y="16"/>
                    <a:pt x="0" y="19"/>
                  </a:cubicBezTo>
                  <a:cubicBezTo>
                    <a:pt x="14" y="16"/>
                    <a:pt x="29" y="10"/>
                    <a:pt x="4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43">
              <a:extLst>
                <a:ext uri="{FF2B5EF4-FFF2-40B4-BE49-F238E27FC236}">
                  <a16:creationId xmlns:a16="http://schemas.microsoft.com/office/drawing/2014/main" id="{CCB0FEC9-2A06-FFDA-C1AF-EE9E7F6AA1C3}"/>
                </a:ext>
              </a:extLst>
            </p:cNvPr>
            <p:cNvSpPr/>
            <p:nvPr/>
          </p:nvSpPr>
          <p:spPr>
            <a:xfrm>
              <a:off x="9305172" y="4170796"/>
              <a:ext cx="2779" cy="8535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1" y="0"/>
                  </a:moveTo>
                  <a:cubicBezTo>
                    <a:pt x="3" y="15"/>
                    <a:pt x="6" y="30"/>
                    <a:pt x="13" y="42"/>
                  </a:cubicBezTo>
                  <a:cubicBezTo>
                    <a:pt x="6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43">
              <a:extLst>
                <a:ext uri="{FF2B5EF4-FFF2-40B4-BE49-F238E27FC236}">
                  <a16:creationId xmlns:a16="http://schemas.microsoft.com/office/drawing/2014/main" id="{C10D3438-6D30-1858-F540-7BB7FD469F76}"/>
                </a:ext>
              </a:extLst>
            </p:cNvPr>
            <p:cNvSpPr/>
            <p:nvPr/>
          </p:nvSpPr>
          <p:spPr>
            <a:xfrm>
              <a:off x="9674941" y="4549712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13" y="13"/>
                    <a:pt x="25" y="20"/>
                    <a:pt x="39" y="26"/>
                  </a:cubicBezTo>
                  <a:cubicBezTo>
                    <a:pt x="25" y="20"/>
                    <a:pt x="13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43">
              <a:extLst>
                <a:ext uri="{FF2B5EF4-FFF2-40B4-BE49-F238E27FC236}">
                  <a16:creationId xmlns:a16="http://schemas.microsoft.com/office/drawing/2014/main" id="{491CDE63-9E18-0571-8E84-841123261B64}"/>
                </a:ext>
              </a:extLst>
            </p:cNvPr>
            <p:cNvSpPr/>
            <p:nvPr/>
          </p:nvSpPr>
          <p:spPr>
            <a:xfrm>
              <a:off x="9304775" y="416087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44"/>
                  </a:moveTo>
                  <a:cubicBezTo>
                    <a:pt x="0" y="29"/>
                    <a:pt x="1" y="15"/>
                    <a:pt x="5" y="1"/>
                  </a:cubicBezTo>
                  <a:cubicBezTo>
                    <a:pt x="1" y="15"/>
                    <a:pt x="0" y="29"/>
                    <a:pt x="1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3">
              <a:extLst>
                <a:ext uri="{FF2B5EF4-FFF2-40B4-BE49-F238E27FC236}">
                  <a16:creationId xmlns:a16="http://schemas.microsoft.com/office/drawing/2014/main" id="{020E07E0-E47A-4E26-7AD0-250D62354164}"/>
                </a:ext>
              </a:extLst>
            </p:cNvPr>
            <p:cNvSpPr/>
            <p:nvPr/>
          </p:nvSpPr>
          <p:spPr>
            <a:xfrm>
              <a:off x="9307157" y="415650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3">
              <a:extLst>
                <a:ext uri="{FF2B5EF4-FFF2-40B4-BE49-F238E27FC236}">
                  <a16:creationId xmlns:a16="http://schemas.microsoft.com/office/drawing/2014/main" id="{A85C1F54-9A35-088E-E540-D2D988C5B3C4}"/>
                </a:ext>
              </a:extLst>
            </p:cNvPr>
            <p:cNvSpPr/>
            <p:nvPr/>
          </p:nvSpPr>
          <p:spPr>
            <a:xfrm>
              <a:off x="9388534" y="3605894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1789" y="1"/>
                  </a:moveTo>
                  <a:lnTo>
                    <a:pt x="0" y="1790"/>
                  </a:lnTo>
                  <a:lnTo>
                    <a:pt x="93" y="1881"/>
                  </a:lnTo>
                  <a:lnTo>
                    <a:pt x="1881" y="94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43">
              <a:extLst>
                <a:ext uri="{FF2B5EF4-FFF2-40B4-BE49-F238E27FC236}">
                  <a16:creationId xmlns:a16="http://schemas.microsoft.com/office/drawing/2014/main" id="{F89D2364-5A05-BBA6-770C-77608BEC6805}"/>
                </a:ext>
              </a:extLst>
            </p:cNvPr>
            <p:cNvSpPr/>
            <p:nvPr/>
          </p:nvSpPr>
          <p:spPr>
            <a:xfrm>
              <a:off x="9704912" y="3555081"/>
              <a:ext cx="7939" cy="5558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1" y="27"/>
                  </a:moveTo>
                  <a:cubicBezTo>
                    <a:pt x="13" y="15"/>
                    <a:pt x="26" y="7"/>
                    <a:pt x="40" y="1"/>
                  </a:cubicBezTo>
                  <a:cubicBezTo>
                    <a:pt x="26" y="7"/>
                    <a:pt x="13" y="15"/>
                    <a:pt x="1" y="2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43">
              <a:extLst>
                <a:ext uri="{FF2B5EF4-FFF2-40B4-BE49-F238E27FC236}">
                  <a16:creationId xmlns:a16="http://schemas.microsoft.com/office/drawing/2014/main" id="{E2E8931C-E3E6-C51A-D0E1-2CE32E4B8C4C}"/>
                </a:ext>
              </a:extLst>
            </p:cNvPr>
            <p:cNvSpPr/>
            <p:nvPr/>
          </p:nvSpPr>
          <p:spPr>
            <a:xfrm>
              <a:off x="9723569" y="3551905"/>
              <a:ext cx="4367" cy="198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3">
              <a:extLst>
                <a:ext uri="{FF2B5EF4-FFF2-40B4-BE49-F238E27FC236}">
                  <a16:creationId xmlns:a16="http://schemas.microsoft.com/office/drawing/2014/main" id="{03266951-B4F4-A654-A7B2-B716FF0FAB68}"/>
                </a:ext>
              </a:extLst>
            </p:cNvPr>
            <p:cNvSpPr/>
            <p:nvPr/>
          </p:nvSpPr>
          <p:spPr>
            <a:xfrm>
              <a:off x="9335936" y="3950274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" y="1"/>
                  </a:moveTo>
                  <a:cubicBezTo>
                    <a:pt x="4" y="15"/>
                    <a:pt x="9" y="29"/>
                    <a:pt x="19" y="43"/>
                  </a:cubicBezTo>
                  <a:cubicBezTo>
                    <a:pt x="11" y="29"/>
                    <a:pt x="4" y="15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43">
              <a:extLst>
                <a:ext uri="{FF2B5EF4-FFF2-40B4-BE49-F238E27FC236}">
                  <a16:creationId xmlns:a16="http://schemas.microsoft.com/office/drawing/2014/main" id="{0A9428CF-B1BD-B117-8C7D-748C06AD2BB8}"/>
                </a:ext>
              </a:extLst>
            </p:cNvPr>
            <p:cNvSpPr/>
            <p:nvPr/>
          </p:nvSpPr>
          <p:spPr>
            <a:xfrm>
              <a:off x="9335539" y="3930822"/>
              <a:ext cx="1985" cy="5756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10" y="1"/>
                  </a:moveTo>
                  <a:cubicBezTo>
                    <a:pt x="6" y="9"/>
                    <a:pt x="4" y="18"/>
                    <a:pt x="0" y="28"/>
                  </a:cubicBezTo>
                  <a:cubicBezTo>
                    <a:pt x="4" y="20"/>
                    <a:pt x="6" y="10"/>
                    <a:pt x="1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43">
              <a:extLst>
                <a:ext uri="{FF2B5EF4-FFF2-40B4-BE49-F238E27FC236}">
                  <a16:creationId xmlns:a16="http://schemas.microsoft.com/office/drawing/2014/main" id="{5FE30B60-921C-88EC-1B50-4528BD8F4DAA}"/>
                </a:ext>
              </a:extLst>
            </p:cNvPr>
            <p:cNvSpPr/>
            <p:nvPr/>
          </p:nvSpPr>
          <p:spPr>
            <a:xfrm>
              <a:off x="9739844" y="3555676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3">
              <a:extLst>
                <a:ext uri="{FF2B5EF4-FFF2-40B4-BE49-F238E27FC236}">
                  <a16:creationId xmlns:a16="http://schemas.microsoft.com/office/drawing/2014/main" id="{8A50A370-1829-1714-BDBC-3D31FB96C0A5}"/>
                </a:ext>
              </a:extLst>
            </p:cNvPr>
            <p:cNvSpPr/>
            <p:nvPr/>
          </p:nvSpPr>
          <p:spPr>
            <a:xfrm>
              <a:off x="9736272" y="3554088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3" y="0"/>
                    <a:pt x="3" y="2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43">
              <a:extLst>
                <a:ext uri="{FF2B5EF4-FFF2-40B4-BE49-F238E27FC236}">
                  <a16:creationId xmlns:a16="http://schemas.microsoft.com/office/drawing/2014/main" id="{125B644B-3F29-44BD-E202-FA3D0C77D293}"/>
                </a:ext>
              </a:extLst>
            </p:cNvPr>
            <p:cNvSpPr/>
            <p:nvPr/>
          </p:nvSpPr>
          <p:spPr>
            <a:xfrm>
              <a:off x="9334944" y="3940548"/>
              <a:ext cx="794" cy="8932"/>
            </a:xfrm>
            <a:custGeom>
              <a:avLst/>
              <a:gdLst/>
              <a:ahLst/>
              <a:cxnLst/>
              <a:rect l="l" t="t" r="r" b="b"/>
              <a:pathLst>
                <a:path w="4" h="45" extrusionOk="0">
                  <a:moveTo>
                    <a:pt x="3" y="44"/>
                  </a:moveTo>
                  <a:cubicBezTo>
                    <a:pt x="1" y="30"/>
                    <a:pt x="0" y="15"/>
                    <a:pt x="1" y="0"/>
                  </a:cubicBezTo>
                  <a:cubicBezTo>
                    <a:pt x="0" y="15"/>
                    <a:pt x="1" y="30"/>
                    <a:pt x="3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43">
              <a:extLst>
                <a:ext uri="{FF2B5EF4-FFF2-40B4-BE49-F238E27FC236}">
                  <a16:creationId xmlns:a16="http://schemas.microsoft.com/office/drawing/2014/main" id="{206472CA-793C-30A7-FA95-AC48FA7A103E}"/>
                </a:ext>
              </a:extLst>
            </p:cNvPr>
            <p:cNvSpPr/>
            <p:nvPr/>
          </p:nvSpPr>
          <p:spPr>
            <a:xfrm>
              <a:off x="9714042" y="3552103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"/>
                  </a:moveTo>
                  <a:cubicBezTo>
                    <a:pt x="28" y="2"/>
                    <a:pt x="13" y="6"/>
                    <a:pt x="0" y="12"/>
                  </a:cubicBezTo>
                  <a:cubicBezTo>
                    <a:pt x="13" y="6"/>
                    <a:pt x="26" y="3"/>
                    <a:pt x="4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43">
              <a:extLst>
                <a:ext uri="{FF2B5EF4-FFF2-40B4-BE49-F238E27FC236}">
                  <a16:creationId xmlns:a16="http://schemas.microsoft.com/office/drawing/2014/main" id="{9AEF3EA2-BCD9-E552-FD69-F9B5736B66FD}"/>
                </a:ext>
              </a:extLst>
            </p:cNvPr>
            <p:cNvSpPr/>
            <p:nvPr/>
          </p:nvSpPr>
          <p:spPr>
            <a:xfrm>
              <a:off x="9440932" y="4025104"/>
              <a:ext cx="5359" cy="397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1" y="19"/>
                  </a:moveTo>
                  <a:cubicBezTo>
                    <a:pt x="10" y="14"/>
                    <a:pt x="18" y="7"/>
                    <a:pt x="26" y="0"/>
                  </a:cubicBezTo>
                  <a:cubicBezTo>
                    <a:pt x="18" y="7"/>
                    <a:pt x="10" y="14"/>
                    <a:pt x="1" y="1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3">
              <a:extLst>
                <a:ext uri="{FF2B5EF4-FFF2-40B4-BE49-F238E27FC236}">
                  <a16:creationId xmlns:a16="http://schemas.microsoft.com/office/drawing/2014/main" id="{8973723E-FDC4-3C7F-B7C3-F48027C70D8A}"/>
                </a:ext>
              </a:extLst>
            </p:cNvPr>
            <p:cNvSpPr/>
            <p:nvPr/>
          </p:nvSpPr>
          <p:spPr>
            <a:xfrm>
              <a:off x="9813877" y="3645989"/>
              <a:ext cx="2183" cy="8337"/>
            </a:xfrm>
            <a:custGeom>
              <a:avLst/>
              <a:gdLst/>
              <a:ahLst/>
              <a:cxnLst/>
              <a:rect l="l" t="t" r="r" b="b"/>
              <a:pathLst>
                <a:path w="11" h="42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5"/>
                    <a:pt x="5" y="28"/>
                    <a:pt x="0" y="42"/>
                  </a:cubicBezTo>
                  <a:cubicBezTo>
                    <a:pt x="5" y="29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3">
              <a:extLst>
                <a:ext uri="{FF2B5EF4-FFF2-40B4-BE49-F238E27FC236}">
                  <a16:creationId xmlns:a16="http://schemas.microsoft.com/office/drawing/2014/main" id="{D74C4ADD-411F-90D8-D73C-7B8870DD5680}"/>
                </a:ext>
              </a:extLst>
            </p:cNvPr>
            <p:cNvSpPr/>
            <p:nvPr/>
          </p:nvSpPr>
          <p:spPr>
            <a:xfrm>
              <a:off x="9429024" y="4030463"/>
              <a:ext cx="8733" cy="2779"/>
            </a:xfrm>
            <a:custGeom>
              <a:avLst/>
              <a:gdLst/>
              <a:ahLst/>
              <a:cxnLst/>
              <a:rect l="l" t="t" r="r" b="b"/>
              <a:pathLst>
                <a:path w="44" h="14" extrusionOk="0">
                  <a:moveTo>
                    <a:pt x="1" y="13"/>
                  </a:moveTo>
                  <a:cubicBezTo>
                    <a:pt x="15" y="11"/>
                    <a:pt x="29" y="8"/>
                    <a:pt x="43" y="1"/>
                  </a:cubicBezTo>
                  <a:cubicBezTo>
                    <a:pt x="29" y="8"/>
                    <a:pt x="15" y="11"/>
                    <a:pt x="1" y="1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3">
              <a:extLst>
                <a:ext uri="{FF2B5EF4-FFF2-40B4-BE49-F238E27FC236}">
                  <a16:creationId xmlns:a16="http://schemas.microsoft.com/office/drawing/2014/main" id="{3FE8D4FB-81E5-FF6C-7F8D-6507CD4B908D}"/>
                </a:ext>
              </a:extLst>
            </p:cNvPr>
            <p:cNvSpPr/>
            <p:nvPr/>
          </p:nvSpPr>
          <p:spPr>
            <a:xfrm>
              <a:off x="9409573" y="4028478"/>
              <a:ext cx="8535" cy="3970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0"/>
                    <a:pt x="28" y="15"/>
                    <a:pt x="43" y="19"/>
                  </a:cubicBezTo>
                  <a:cubicBezTo>
                    <a:pt x="28" y="15"/>
                    <a:pt x="14" y="9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3">
              <a:extLst>
                <a:ext uri="{FF2B5EF4-FFF2-40B4-BE49-F238E27FC236}">
                  <a16:creationId xmlns:a16="http://schemas.microsoft.com/office/drawing/2014/main" id="{55E84863-72D5-E98C-1AFF-932C21326792}"/>
                </a:ext>
              </a:extLst>
            </p:cNvPr>
            <p:cNvSpPr/>
            <p:nvPr/>
          </p:nvSpPr>
          <p:spPr>
            <a:xfrm>
              <a:off x="9810106" y="3655318"/>
              <a:ext cx="3176" cy="5359"/>
            </a:xfrm>
            <a:custGeom>
              <a:avLst/>
              <a:gdLst/>
              <a:ahLst/>
              <a:cxnLst/>
              <a:rect l="l" t="t" r="r" b="b"/>
              <a:pathLst>
                <a:path w="16" h="27" extrusionOk="0">
                  <a:moveTo>
                    <a:pt x="16" y="1"/>
                  </a:moveTo>
                  <a:cubicBezTo>
                    <a:pt x="12" y="10"/>
                    <a:pt x="6" y="18"/>
                    <a:pt x="0" y="26"/>
                  </a:cubicBezTo>
                  <a:cubicBezTo>
                    <a:pt x="6" y="19"/>
                    <a:pt x="12" y="10"/>
                    <a:pt x="1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3">
              <a:extLst>
                <a:ext uri="{FF2B5EF4-FFF2-40B4-BE49-F238E27FC236}">
                  <a16:creationId xmlns:a16="http://schemas.microsoft.com/office/drawing/2014/main" id="{54512879-0374-DBCB-B93E-ADF99A79D050}"/>
                </a:ext>
              </a:extLst>
            </p:cNvPr>
            <p:cNvSpPr/>
            <p:nvPr/>
          </p:nvSpPr>
          <p:spPr>
            <a:xfrm>
              <a:off x="9419100" y="4032647"/>
              <a:ext cx="8733" cy="794"/>
            </a:xfrm>
            <a:custGeom>
              <a:avLst/>
              <a:gdLst/>
              <a:ahLst/>
              <a:cxnLst/>
              <a:rect l="l" t="t" r="r" b="b"/>
              <a:pathLst>
                <a:path w="44" h="4" extrusionOk="0">
                  <a:moveTo>
                    <a:pt x="0" y="0"/>
                  </a:moveTo>
                  <a:cubicBezTo>
                    <a:pt x="11" y="3"/>
                    <a:pt x="22" y="4"/>
                    <a:pt x="33" y="4"/>
                  </a:cubicBezTo>
                  <a:cubicBezTo>
                    <a:pt x="37" y="4"/>
                    <a:pt x="40" y="4"/>
                    <a:pt x="43" y="3"/>
                  </a:cubicBezTo>
                  <a:cubicBezTo>
                    <a:pt x="30" y="3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3">
              <a:extLst>
                <a:ext uri="{FF2B5EF4-FFF2-40B4-BE49-F238E27FC236}">
                  <a16:creationId xmlns:a16="http://schemas.microsoft.com/office/drawing/2014/main" id="{6C3673AB-8F45-C981-21EC-151A89E801F7}"/>
                </a:ext>
              </a:extLst>
            </p:cNvPr>
            <p:cNvSpPr/>
            <p:nvPr/>
          </p:nvSpPr>
          <p:spPr>
            <a:xfrm>
              <a:off x="9815664" y="3638049"/>
              <a:ext cx="794" cy="6352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1"/>
                    <a:pt x="4" y="21"/>
                    <a:pt x="2" y="32"/>
                  </a:cubicBezTo>
                  <a:cubicBezTo>
                    <a:pt x="4" y="21"/>
                    <a:pt x="4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3">
              <a:extLst>
                <a:ext uri="{FF2B5EF4-FFF2-40B4-BE49-F238E27FC236}">
                  <a16:creationId xmlns:a16="http://schemas.microsoft.com/office/drawing/2014/main" id="{C2E28D97-EAEA-0A94-4CED-0C70536AE96A}"/>
                </a:ext>
              </a:extLst>
            </p:cNvPr>
            <p:cNvSpPr/>
            <p:nvPr/>
          </p:nvSpPr>
          <p:spPr>
            <a:xfrm>
              <a:off x="9383373" y="360033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0" y="1"/>
                  </a:moveTo>
                  <a:lnTo>
                    <a:pt x="1909" y="122"/>
                  </a:lnTo>
                  <a:lnTo>
                    <a:pt x="121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2"/>
                    <a:pt x="133" y="2157"/>
                  </a:cubicBezTo>
                  <a:lnTo>
                    <a:pt x="2158" y="132"/>
                  </a:lnTo>
                  <a:cubicBezTo>
                    <a:pt x="2152" y="125"/>
                    <a:pt x="2147" y="117"/>
                    <a:pt x="2140" y="110"/>
                  </a:cubicBezTo>
                  <a:lnTo>
                    <a:pt x="2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43">
              <a:extLst>
                <a:ext uri="{FF2B5EF4-FFF2-40B4-BE49-F238E27FC236}">
                  <a16:creationId xmlns:a16="http://schemas.microsoft.com/office/drawing/2014/main" id="{51C5C82C-3AB1-B074-D5C6-2D167B66224D}"/>
                </a:ext>
              </a:extLst>
            </p:cNvPr>
            <p:cNvSpPr/>
            <p:nvPr/>
          </p:nvSpPr>
          <p:spPr>
            <a:xfrm>
              <a:off x="9813877" y="3631301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43">
              <a:extLst>
                <a:ext uri="{FF2B5EF4-FFF2-40B4-BE49-F238E27FC236}">
                  <a16:creationId xmlns:a16="http://schemas.microsoft.com/office/drawing/2014/main" id="{6571BA7E-2E87-29D0-D870-FC1FD382FD3E}"/>
                </a:ext>
              </a:extLst>
            </p:cNvPr>
            <p:cNvSpPr/>
            <p:nvPr/>
          </p:nvSpPr>
          <p:spPr>
            <a:xfrm>
              <a:off x="9177946" y="3395297"/>
              <a:ext cx="373142" cy="373161"/>
            </a:xfrm>
            <a:custGeom>
              <a:avLst/>
              <a:gdLst/>
              <a:ahLst/>
              <a:cxnLst/>
              <a:rect l="l" t="t" r="r" b="b"/>
              <a:pathLst>
                <a:path w="1880" h="1880" extrusionOk="0">
                  <a:moveTo>
                    <a:pt x="1788" y="0"/>
                  </a:moveTo>
                  <a:lnTo>
                    <a:pt x="0" y="1788"/>
                  </a:lnTo>
                  <a:lnTo>
                    <a:pt x="92" y="1879"/>
                  </a:lnTo>
                  <a:lnTo>
                    <a:pt x="1880" y="92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43">
              <a:extLst>
                <a:ext uri="{FF2B5EF4-FFF2-40B4-BE49-F238E27FC236}">
                  <a16:creationId xmlns:a16="http://schemas.microsoft.com/office/drawing/2014/main" id="{3BD4FCA5-FE96-24D2-F235-89F5F149F846}"/>
                </a:ext>
              </a:extLst>
            </p:cNvPr>
            <p:cNvSpPr/>
            <p:nvPr/>
          </p:nvSpPr>
          <p:spPr>
            <a:xfrm>
              <a:off x="9124157" y="3720026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13" y="1"/>
                  </a:moveTo>
                  <a:lnTo>
                    <a:pt x="13" y="1"/>
                  </a:lnTo>
                  <a:cubicBezTo>
                    <a:pt x="6" y="13"/>
                    <a:pt x="4" y="28"/>
                    <a:pt x="0" y="43"/>
                  </a:cubicBezTo>
                  <a:cubicBezTo>
                    <a:pt x="4" y="28"/>
                    <a:pt x="8" y="13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43">
              <a:extLst>
                <a:ext uri="{FF2B5EF4-FFF2-40B4-BE49-F238E27FC236}">
                  <a16:creationId xmlns:a16="http://schemas.microsoft.com/office/drawing/2014/main" id="{EE369BA1-B85E-0AEE-1833-5B29369B027C}"/>
                </a:ext>
              </a:extLst>
            </p:cNvPr>
            <p:cNvSpPr/>
            <p:nvPr/>
          </p:nvSpPr>
          <p:spPr>
            <a:xfrm>
              <a:off x="9128723" y="3711292"/>
              <a:ext cx="3970" cy="5161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20" y="0"/>
                  </a:moveTo>
                  <a:cubicBezTo>
                    <a:pt x="12" y="8"/>
                    <a:pt x="6" y="16"/>
                    <a:pt x="1" y="26"/>
                  </a:cubicBezTo>
                  <a:cubicBezTo>
                    <a:pt x="6" y="16"/>
                    <a:pt x="12" y="9"/>
                    <a:pt x="2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43">
              <a:extLst>
                <a:ext uri="{FF2B5EF4-FFF2-40B4-BE49-F238E27FC236}">
                  <a16:creationId xmlns:a16="http://schemas.microsoft.com/office/drawing/2014/main" id="{5B1D1A29-3305-381C-42D7-114C5238E825}"/>
                </a:ext>
              </a:extLst>
            </p:cNvPr>
            <p:cNvSpPr/>
            <p:nvPr/>
          </p:nvSpPr>
          <p:spPr>
            <a:xfrm>
              <a:off x="9525684" y="3343292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43">
              <a:extLst>
                <a:ext uri="{FF2B5EF4-FFF2-40B4-BE49-F238E27FC236}">
                  <a16:creationId xmlns:a16="http://schemas.microsoft.com/office/drawing/2014/main" id="{908BD1A5-5253-F31E-B8FE-6E4AAE6975B4}"/>
                </a:ext>
              </a:extLst>
            </p:cNvPr>
            <p:cNvSpPr/>
            <p:nvPr/>
          </p:nvSpPr>
          <p:spPr>
            <a:xfrm>
              <a:off x="9528859" y="3344682"/>
              <a:ext cx="992" cy="397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1"/>
                  </a:moveTo>
                  <a:cubicBezTo>
                    <a:pt x="2" y="1"/>
                    <a:pt x="2" y="2"/>
                    <a:pt x="4" y="2"/>
                  </a:cubicBez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43">
              <a:extLst>
                <a:ext uri="{FF2B5EF4-FFF2-40B4-BE49-F238E27FC236}">
                  <a16:creationId xmlns:a16="http://schemas.microsoft.com/office/drawing/2014/main" id="{B7D910CF-0572-3CD2-567F-0E9048528E3F}"/>
                </a:ext>
              </a:extLst>
            </p:cNvPr>
            <p:cNvSpPr/>
            <p:nvPr/>
          </p:nvSpPr>
          <p:spPr>
            <a:xfrm>
              <a:off x="9126142" y="374265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43">
              <a:extLst>
                <a:ext uri="{FF2B5EF4-FFF2-40B4-BE49-F238E27FC236}">
                  <a16:creationId xmlns:a16="http://schemas.microsoft.com/office/drawing/2014/main" id="{EFBCEB95-16A1-DC35-4572-9F7CA059C436}"/>
                </a:ext>
              </a:extLst>
            </p:cNvPr>
            <p:cNvSpPr/>
            <p:nvPr/>
          </p:nvSpPr>
          <p:spPr>
            <a:xfrm>
              <a:off x="9512981" y="3340910"/>
              <a:ext cx="3771" cy="1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43">
              <a:extLst>
                <a:ext uri="{FF2B5EF4-FFF2-40B4-BE49-F238E27FC236}">
                  <a16:creationId xmlns:a16="http://schemas.microsoft.com/office/drawing/2014/main" id="{CC0972AB-F568-DBD0-433F-A53507155917}"/>
                </a:ext>
              </a:extLst>
            </p:cNvPr>
            <p:cNvSpPr/>
            <p:nvPr/>
          </p:nvSpPr>
          <p:spPr>
            <a:xfrm>
              <a:off x="9123959" y="3729752"/>
              <a:ext cx="1191" cy="8734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3" y="0"/>
                  </a:moveTo>
                  <a:cubicBezTo>
                    <a:pt x="0" y="15"/>
                    <a:pt x="1" y="29"/>
                    <a:pt x="6" y="43"/>
                  </a:cubicBezTo>
                  <a:cubicBezTo>
                    <a:pt x="1" y="29"/>
                    <a:pt x="1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43">
              <a:extLst>
                <a:ext uri="{FF2B5EF4-FFF2-40B4-BE49-F238E27FC236}">
                  <a16:creationId xmlns:a16="http://schemas.microsoft.com/office/drawing/2014/main" id="{6F75C7AB-0FD6-C07A-09B3-3635BEB696C6}"/>
                </a:ext>
              </a:extLst>
            </p:cNvPr>
            <p:cNvSpPr/>
            <p:nvPr/>
          </p:nvSpPr>
          <p:spPr>
            <a:xfrm>
              <a:off x="9497698" y="3343888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" y="12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43">
              <a:extLst>
                <a:ext uri="{FF2B5EF4-FFF2-40B4-BE49-F238E27FC236}">
                  <a16:creationId xmlns:a16="http://schemas.microsoft.com/office/drawing/2014/main" id="{525ED69D-3D03-C9EE-EE47-6E09EABF4450}"/>
                </a:ext>
              </a:extLst>
            </p:cNvPr>
            <p:cNvSpPr/>
            <p:nvPr/>
          </p:nvSpPr>
          <p:spPr>
            <a:xfrm>
              <a:off x="9505042" y="3341903"/>
              <a:ext cx="2779" cy="992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3" y="0"/>
                  </a:moveTo>
                  <a:lnTo>
                    <a:pt x="1" y="4"/>
                  </a:lnTo>
                  <a:cubicBezTo>
                    <a:pt x="5" y="3"/>
                    <a:pt x="8" y="2"/>
                    <a:pt x="1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43">
              <a:extLst>
                <a:ext uri="{FF2B5EF4-FFF2-40B4-BE49-F238E27FC236}">
                  <a16:creationId xmlns:a16="http://schemas.microsoft.com/office/drawing/2014/main" id="{8DC92B97-486E-1E6F-393F-7EA0EC40111E}"/>
                </a:ext>
              </a:extLst>
            </p:cNvPr>
            <p:cNvSpPr/>
            <p:nvPr/>
          </p:nvSpPr>
          <p:spPr>
            <a:xfrm>
              <a:off x="9603091" y="3434994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11" y="1"/>
                  </a:moveTo>
                  <a:cubicBezTo>
                    <a:pt x="10" y="15"/>
                    <a:pt x="5" y="29"/>
                    <a:pt x="0" y="43"/>
                  </a:cubicBezTo>
                  <a:cubicBezTo>
                    <a:pt x="5" y="30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43">
              <a:extLst>
                <a:ext uri="{FF2B5EF4-FFF2-40B4-BE49-F238E27FC236}">
                  <a16:creationId xmlns:a16="http://schemas.microsoft.com/office/drawing/2014/main" id="{91261AF9-B3E4-18D8-5522-C6D461F95529}"/>
                </a:ext>
              </a:extLst>
            </p:cNvPr>
            <p:cNvSpPr/>
            <p:nvPr/>
          </p:nvSpPr>
          <p:spPr>
            <a:xfrm>
              <a:off x="9198786" y="3817682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0"/>
                  </a:moveTo>
                  <a:cubicBezTo>
                    <a:pt x="13" y="10"/>
                    <a:pt x="28" y="15"/>
                    <a:pt x="43" y="18"/>
                  </a:cubicBezTo>
                  <a:cubicBezTo>
                    <a:pt x="28" y="15"/>
                    <a:pt x="13" y="1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43">
              <a:extLst>
                <a:ext uri="{FF2B5EF4-FFF2-40B4-BE49-F238E27FC236}">
                  <a16:creationId xmlns:a16="http://schemas.microsoft.com/office/drawing/2014/main" id="{BEF25894-D1F7-F17D-13C4-9B6435A26392}"/>
                </a:ext>
              </a:extLst>
            </p:cNvPr>
            <p:cNvSpPr/>
            <p:nvPr/>
          </p:nvSpPr>
          <p:spPr>
            <a:xfrm>
              <a:off x="9221214" y="3819667"/>
              <a:ext cx="5557" cy="2183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7" y="1"/>
                  </a:moveTo>
                  <a:cubicBezTo>
                    <a:pt x="27" y="1"/>
                    <a:pt x="26" y="1"/>
                    <a:pt x="26" y="1"/>
                  </a:cubicBezTo>
                  <a:lnTo>
                    <a:pt x="26" y="1"/>
                  </a:lnTo>
                  <a:cubicBezTo>
                    <a:pt x="26" y="1"/>
                    <a:pt x="27" y="1"/>
                    <a:pt x="27" y="1"/>
                  </a:cubicBezTo>
                  <a:close/>
                  <a:moveTo>
                    <a:pt x="26" y="1"/>
                  </a:moveTo>
                  <a:cubicBezTo>
                    <a:pt x="18" y="5"/>
                    <a:pt x="10" y="7"/>
                    <a:pt x="1" y="10"/>
                  </a:cubicBezTo>
                  <a:cubicBezTo>
                    <a:pt x="10" y="8"/>
                    <a:pt x="17" y="6"/>
                    <a:pt x="2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43">
              <a:extLst>
                <a:ext uri="{FF2B5EF4-FFF2-40B4-BE49-F238E27FC236}">
                  <a16:creationId xmlns:a16="http://schemas.microsoft.com/office/drawing/2014/main" id="{F95838E4-F1A7-80A9-F1E3-E41C20D087DA}"/>
                </a:ext>
              </a:extLst>
            </p:cNvPr>
            <p:cNvSpPr/>
            <p:nvPr/>
          </p:nvSpPr>
          <p:spPr>
            <a:xfrm>
              <a:off x="9208313" y="3821851"/>
              <a:ext cx="8733" cy="992"/>
            </a:xfrm>
            <a:custGeom>
              <a:avLst/>
              <a:gdLst/>
              <a:ahLst/>
              <a:cxnLst/>
              <a:rect l="l" t="t" r="r" b="b"/>
              <a:pathLst>
                <a:path w="44" h="5" extrusionOk="0">
                  <a:moveTo>
                    <a:pt x="44" y="2"/>
                  </a:moveTo>
                  <a:cubicBezTo>
                    <a:pt x="29" y="4"/>
                    <a:pt x="14" y="2"/>
                    <a:pt x="0" y="0"/>
                  </a:cubicBezTo>
                  <a:cubicBezTo>
                    <a:pt x="14" y="2"/>
                    <a:pt x="29" y="4"/>
                    <a:pt x="44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43">
              <a:extLst>
                <a:ext uri="{FF2B5EF4-FFF2-40B4-BE49-F238E27FC236}">
                  <a16:creationId xmlns:a16="http://schemas.microsoft.com/office/drawing/2014/main" id="{B8DEA89F-83E3-6C01-FD85-BDDF10CDC5BB}"/>
                </a:ext>
              </a:extLst>
            </p:cNvPr>
            <p:cNvSpPr/>
            <p:nvPr/>
          </p:nvSpPr>
          <p:spPr>
            <a:xfrm>
              <a:off x="9605076" y="3428246"/>
              <a:ext cx="397" cy="5756"/>
            </a:xfrm>
            <a:custGeom>
              <a:avLst/>
              <a:gdLst/>
              <a:ahLst/>
              <a:cxnLst/>
              <a:rect l="l" t="t" r="r" b="b"/>
              <a:pathLst>
                <a:path w="2" h="29" extrusionOk="0">
                  <a:moveTo>
                    <a:pt x="1" y="1"/>
                  </a:moveTo>
                  <a:cubicBezTo>
                    <a:pt x="2" y="10"/>
                    <a:pt x="2" y="19"/>
                    <a:pt x="2" y="28"/>
                  </a:cubicBezTo>
                  <a:cubicBezTo>
                    <a:pt x="2" y="19"/>
                    <a:pt x="2" y="9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43">
              <a:extLst>
                <a:ext uri="{FF2B5EF4-FFF2-40B4-BE49-F238E27FC236}">
                  <a16:creationId xmlns:a16="http://schemas.microsoft.com/office/drawing/2014/main" id="{C73162AE-9DBE-70EE-62E4-13A5A418A637}"/>
                </a:ext>
              </a:extLst>
            </p:cNvPr>
            <p:cNvSpPr/>
            <p:nvPr/>
          </p:nvSpPr>
          <p:spPr>
            <a:xfrm>
              <a:off x="9596938" y="3444323"/>
              <a:ext cx="5359" cy="7741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7" y="1"/>
                  </a:moveTo>
                  <a:lnTo>
                    <a:pt x="27" y="1"/>
                  </a:lnTo>
                  <a:cubicBezTo>
                    <a:pt x="21" y="15"/>
                    <a:pt x="11" y="27"/>
                    <a:pt x="1" y="39"/>
                  </a:cubicBezTo>
                  <a:cubicBezTo>
                    <a:pt x="12" y="29"/>
                    <a:pt x="21" y="16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43">
              <a:extLst>
                <a:ext uri="{FF2B5EF4-FFF2-40B4-BE49-F238E27FC236}">
                  <a16:creationId xmlns:a16="http://schemas.microsoft.com/office/drawing/2014/main" id="{8E50A177-F29F-9F17-99A5-262CD4A58194}"/>
                </a:ext>
              </a:extLst>
            </p:cNvPr>
            <p:cNvSpPr/>
            <p:nvPr/>
          </p:nvSpPr>
          <p:spPr>
            <a:xfrm>
              <a:off x="9603091" y="3420703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43">
              <a:extLst>
                <a:ext uri="{FF2B5EF4-FFF2-40B4-BE49-F238E27FC236}">
                  <a16:creationId xmlns:a16="http://schemas.microsoft.com/office/drawing/2014/main" id="{397324E8-EB18-C806-F5B3-617F36AE7801}"/>
                </a:ext>
              </a:extLst>
            </p:cNvPr>
            <p:cNvSpPr/>
            <p:nvPr/>
          </p:nvSpPr>
          <p:spPr>
            <a:xfrm>
              <a:off x="9172785" y="3389540"/>
              <a:ext cx="428121" cy="428341"/>
            </a:xfrm>
            <a:custGeom>
              <a:avLst/>
              <a:gdLst/>
              <a:ahLst/>
              <a:cxnLst/>
              <a:rect l="l" t="t" r="r" b="b"/>
              <a:pathLst>
                <a:path w="2157" h="2158" extrusionOk="0">
                  <a:moveTo>
                    <a:pt x="2028" y="1"/>
                  </a:moveTo>
                  <a:lnTo>
                    <a:pt x="1907" y="122"/>
                  </a:lnTo>
                  <a:lnTo>
                    <a:pt x="119" y="1909"/>
                  </a:lnTo>
                  <a:lnTo>
                    <a:pt x="0" y="2030"/>
                  </a:lnTo>
                  <a:lnTo>
                    <a:pt x="109" y="2138"/>
                  </a:lnTo>
                  <a:cubicBezTo>
                    <a:pt x="116" y="2146"/>
                    <a:pt x="123" y="2152"/>
                    <a:pt x="132" y="2157"/>
                  </a:cubicBezTo>
                  <a:lnTo>
                    <a:pt x="2157" y="132"/>
                  </a:lnTo>
                  <a:cubicBezTo>
                    <a:pt x="2151" y="124"/>
                    <a:pt x="2146" y="117"/>
                    <a:pt x="2138" y="109"/>
                  </a:cubicBez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43">
              <a:extLst>
                <a:ext uri="{FF2B5EF4-FFF2-40B4-BE49-F238E27FC236}">
                  <a16:creationId xmlns:a16="http://schemas.microsoft.com/office/drawing/2014/main" id="{F5A6B43E-85BA-4947-6C1B-309809F842F9}"/>
                </a:ext>
              </a:extLst>
            </p:cNvPr>
            <p:cNvSpPr/>
            <p:nvPr/>
          </p:nvSpPr>
          <p:spPr>
            <a:xfrm>
              <a:off x="8802420" y="4337725"/>
              <a:ext cx="757598" cy="689951"/>
            </a:xfrm>
            <a:custGeom>
              <a:avLst/>
              <a:gdLst/>
              <a:ahLst/>
              <a:cxnLst/>
              <a:rect l="l" t="t" r="r" b="b"/>
              <a:pathLst>
                <a:path w="3817" h="3476" extrusionOk="0">
                  <a:moveTo>
                    <a:pt x="1910" y="410"/>
                  </a:moveTo>
                  <a:cubicBezTo>
                    <a:pt x="2004" y="410"/>
                    <a:pt x="2099" y="420"/>
                    <a:pt x="2191" y="439"/>
                  </a:cubicBezTo>
                  <a:cubicBezTo>
                    <a:pt x="2379" y="481"/>
                    <a:pt x="2558" y="561"/>
                    <a:pt x="2717" y="682"/>
                  </a:cubicBezTo>
                  <a:lnTo>
                    <a:pt x="2106" y="1293"/>
                  </a:lnTo>
                  <a:cubicBezTo>
                    <a:pt x="2043" y="1264"/>
                    <a:pt x="1976" y="1250"/>
                    <a:pt x="1908" y="1250"/>
                  </a:cubicBezTo>
                  <a:cubicBezTo>
                    <a:pt x="1841" y="1250"/>
                    <a:pt x="1773" y="1264"/>
                    <a:pt x="1710" y="1293"/>
                  </a:cubicBezTo>
                  <a:lnTo>
                    <a:pt x="1524" y="1106"/>
                  </a:lnTo>
                  <a:lnTo>
                    <a:pt x="1221" y="803"/>
                  </a:lnTo>
                  <a:lnTo>
                    <a:pt x="1099" y="682"/>
                  </a:lnTo>
                  <a:cubicBezTo>
                    <a:pt x="1244" y="572"/>
                    <a:pt x="1404" y="496"/>
                    <a:pt x="1572" y="453"/>
                  </a:cubicBezTo>
                  <a:cubicBezTo>
                    <a:pt x="1682" y="424"/>
                    <a:pt x="1796" y="410"/>
                    <a:pt x="1910" y="410"/>
                  </a:cubicBezTo>
                  <a:close/>
                  <a:moveTo>
                    <a:pt x="1909" y="1495"/>
                  </a:moveTo>
                  <a:cubicBezTo>
                    <a:pt x="1971" y="1495"/>
                    <a:pt x="2034" y="1518"/>
                    <a:pt x="2082" y="1566"/>
                  </a:cubicBezTo>
                  <a:cubicBezTo>
                    <a:pt x="2177" y="1661"/>
                    <a:pt x="2177" y="1815"/>
                    <a:pt x="2082" y="1911"/>
                  </a:cubicBezTo>
                  <a:cubicBezTo>
                    <a:pt x="2034" y="1959"/>
                    <a:pt x="1971" y="1983"/>
                    <a:pt x="1908" y="1983"/>
                  </a:cubicBezTo>
                  <a:cubicBezTo>
                    <a:pt x="1846" y="1983"/>
                    <a:pt x="1784" y="1959"/>
                    <a:pt x="1736" y="1911"/>
                  </a:cubicBezTo>
                  <a:cubicBezTo>
                    <a:pt x="1640" y="1816"/>
                    <a:pt x="1641" y="1661"/>
                    <a:pt x="1736" y="1566"/>
                  </a:cubicBezTo>
                  <a:cubicBezTo>
                    <a:pt x="1784" y="1518"/>
                    <a:pt x="1846" y="1495"/>
                    <a:pt x="1909" y="1495"/>
                  </a:cubicBezTo>
                  <a:close/>
                  <a:moveTo>
                    <a:pt x="854" y="929"/>
                  </a:moveTo>
                  <a:lnTo>
                    <a:pt x="975" y="1050"/>
                  </a:lnTo>
                  <a:lnTo>
                    <a:pt x="1278" y="1353"/>
                  </a:lnTo>
                  <a:lnTo>
                    <a:pt x="1463" y="1539"/>
                  </a:lnTo>
                  <a:cubicBezTo>
                    <a:pt x="1407" y="1666"/>
                    <a:pt x="1407" y="1809"/>
                    <a:pt x="1463" y="1936"/>
                  </a:cubicBezTo>
                  <a:lnTo>
                    <a:pt x="854" y="2547"/>
                  </a:lnTo>
                  <a:cubicBezTo>
                    <a:pt x="730" y="2388"/>
                    <a:pt x="651" y="2207"/>
                    <a:pt x="611" y="2020"/>
                  </a:cubicBezTo>
                  <a:cubicBezTo>
                    <a:pt x="566" y="1816"/>
                    <a:pt x="570" y="1604"/>
                    <a:pt x="624" y="1400"/>
                  </a:cubicBezTo>
                  <a:cubicBezTo>
                    <a:pt x="667" y="1234"/>
                    <a:pt x="744" y="1072"/>
                    <a:pt x="854" y="929"/>
                  </a:cubicBezTo>
                  <a:close/>
                  <a:moveTo>
                    <a:pt x="2963" y="930"/>
                  </a:moveTo>
                  <a:cubicBezTo>
                    <a:pt x="3121" y="1136"/>
                    <a:pt x="3211" y="1378"/>
                    <a:pt x="3232" y="1625"/>
                  </a:cubicBezTo>
                  <a:cubicBezTo>
                    <a:pt x="3244" y="1772"/>
                    <a:pt x="3233" y="1921"/>
                    <a:pt x="3197" y="2065"/>
                  </a:cubicBezTo>
                  <a:cubicBezTo>
                    <a:pt x="3154" y="2236"/>
                    <a:pt x="3076" y="2400"/>
                    <a:pt x="2964" y="2547"/>
                  </a:cubicBezTo>
                  <a:lnTo>
                    <a:pt x="2839" y="2422"/>
                  </a:lnTo>
                  <a:lnTo>
                    <a:pt x="2637" y="2220"/>
                  </a:lnTo>
                  <a:lnTo>
                    <a:pt x="2353" y="1936"/>
                  </a:lnTo>
                  <a:cubicBezTo>
                    <a:pt x="2410" y="1809"/>
                    <a:pt x="2410" y="1666"/>
                    <a:pt x="2353" y="1539"/>
                  </a:cubicBezTo>
                  <a:lnTo>
                    <a:pt x="2963" y="930"/>
                  </a:lnTo>
                  <a:close/>
                  <a:moveTo>
                    <a:pt x="2109" y="2183"/>
                  </a:moveTo>
                  <a:lnTo>
                    <a:pt x="2391" y="2465"/>
                  </a:lnTo>
                  <a:lnTo>
                    <a:pt x="2595" y="2668"/>
                  </a:lnTo>
                  <a:lnTo>
                    <a:pt x="2718" y="2791"/>
                  </a:lnTo>
                  <a:cubicBezTo>
                    <a:pt x="2570" y="2905"/>
                    <a:pt x="2406" y="2982"/>
                    <a:pt x="2236" y="3026"/>
                  </a:cubicBezTo>
                  <a:cubicBezTo>
                    <a:pt x="2132" y="3053"/>
                    <a:pt x="2024" y="3067"/>
                    <a:pt x="1916" y="3067"/>
                  </a:cubicBezTo>
                  <a:cubicBezTo>
                    <a:pt x="1875" y="3067"/>
                    <a:pt x="1835" y="3065"/>
                    <a:pt x="1795" y="3061"/>
                  </a:cubicBezTo>
                  <a:cubicBezTo>
                    <a:pt x="1550" y="3040"/>
                    <a:pt x="1308" y="2950"/>
                    <a:pt x="1101" y="2792"/>
                  </a:cubicBezTo>
                  <a:lnTo>
                    <a:pt x="1711" y="2183"/>
                  </a:lnTo>
                  <a:cubicBezTo>
                    <a:pt x="1775" y="2210"/>
                    <a:pt x="1843" y="2224"/>
                    <a:pt x="1911" y="2224"/>
                  </a:cubicBezTo>
                  <a:cubicBezTo>
                    <a:pt x="1978" y="2224"/>
                    <a:pt x="2046" y="2211"/>
                    <a:pt x="2109" y="2183"/>
                  </a:cubicBezTo>
                  <a:close/>
                  <a:moveTo>
                    <a:pt x="1908" y="0"/>
                  </a:moveTo>
                  <a:cubicBezTo>
                    <a:pt x="1463" y="0"/>
                    <a:pt x="1019" y="170"/>
                    <a:pt x="680" y="508"/>
                  </a:cubicBezTo>
                  <a:cubicBezTo>
                    <a:pt x="0" y="1187"/>
                    <a:pt x="0" y="2288"/>
                    <a:pt x="680" y="2966"/>
                  </a:cubicBezTo>
                  <a:cubicBezTo>
                    <a:pt x="1019" y="3306"/>
                    <a:pt x="1463" y="3476"/>
                    <a:pt x="1908" y="3476"/>
                  </a:cubicBezTo>
                  <a:cubicBezTo>
                    <a:pt x="2353" y="3476"/>
                    <a:pt x="2798" y="3306"/>
                    <a:pt x="3138" y="2966"/>
                  </a:cubicBezTo>
                  <a:cubicBezTo>
                    <a:pt x="3817" y="2288"/>
                    <a:pt x="3817" y="1187"/>
                    <a:pt x="3138" y="508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43">
              <a:extLst>
                <a:ext uri="{FF2B5EF4-FFF2-40B4-BE49-F238E27FC236}">
                  <a16:creationId xmlns:a16="http://schemas.microsoft.com/office/drawing/2014/main" id="{04E08885-0342-03E0-EB52-750E8C632928}"/>
                </a:ext>
              </a:extLst>
            </p:cNvPr>
            <p:cNvSpPr/>
            <p:nvPr/>
          </p:nvSpPr>
          <p:spPr>
            <a:xfrm>
              <a:off x="8786939" y="4301402"/>
              <a:ext cx="789156" cy="762400"/>
            </a:xfrm>
            <a:custGeom>
              <a:avLst/>
              <a:gdLst/>
              <a:ahLst/>
              <a:cxnLst/>
              <a:rect l="l" t="t" r="r" b="b"/>
              <a:pathLst>
                <a:path w="3976" h="3841" extrusionOk="0">
                  <a:moveTo>
                    <a:pt x="1986" y="182"/>
                  </a:moveTo>
                  <a:cubicBezTo>
                    <a:pt x="2431" y="182"/>
                    <a:pt x="2876" y="351"/>
                    <a:pt x="3216" y="691"/>
                  </a:cubicBezTo>
                  <a:cubicBezTo>
                    <a:pt x="3895" y="1370"/>
                    <a:pt x="3895" y="2471"/>
                    <a:pt x="3216" y="3149"/>
                  </a:cubicBezTo>
                  <a:cubicBezTo>
                    <a:pt x="2876" y="3489"/>
                    <a:pt x="2431" y="3659"/>
                    <a:pt x="1986" y="3659"/>
                  </a:cubicBezTo>
                  <a:cubicBezTo>
                    <a:pt x="1541" y="3659"/>
                    <a:pt x="1097" y="3489"/>
                    <a:pt x="758" y="3149"/>
                  </a:cubicBezTo>
                  <a:cubicBezTo>
                    <a:pt x="78" y="2471"/>
                    <a:pt x="78" y="1370"/>
                    <a:pt x="758" y="691"/>
                  </a:cubicBezTo>
                  <a:cubicBezTo>
                    <a:pt x="1097" y="351"/>
                    <a:pt x="1541" y="182"/>
                    <a:pt x="1986" y="182"/>
                  </a:cubicBezTo>
                  <a:close/>
                  <a:moveTo>
                    <a:pt x="1985" y="0"/>
                  </a:moveTo>
                  <a:cubicBezTo>
                    <a:pt x="1494" y="0"/>
                    <a:pt x="1002" y="186"/>
                    <a:pt x="627" y="560"/>
                  </a:cubicBezTo>
                  <a:cubicBezTo>
                    <a:pt x="180" y="1007"/>
                    <a:pt x="0" y="1619"/>
                    <a:pt x="86" y="2199"/>
                  </a:cubicBezTo>
                  <a:cubicBezTo>
                    <a:pt x="110" y="2361"/>
                    <a:pt x="153" y="2521"/>
                    <a:pt x="218" y="2674"/>
                  </a:cubicBezTo>
                  <a:cubicBezTo>
                    <a:pt x="312" y="2894"/>
                    <a:pt x="448" y="3101"/>
                    <a:pt x="627" y="3280"/>
                  </a:cubicBezTo>
                  <a:cubicBezTo>
                    <a:pt x="844" y="3497"/>
                    <a:pt x="1102" y="3650"/>
                    <a:pt x="1376" y="3741"/>
                  </a:cubicBezTo>
                  <a:cubicBezTo>
                    <a:pt x="1482" y="3777"/>
                    <a:pt x="1592" y="3803"/>
                    <a:pt x="1703" y="3819"/>
                  </a:cubicBezTo>
                  <a:cubicBezTo>
                    <a:pt x="1798" y="3833"/>
                    <a:pt x="1894" y="3840"/>
                    <a:pt x="1990" y="3840"/>
                  </a:cubicBezTo>
                  <a:cubicBezTo>
                    <a:pt x="2481" y="3840"/>
                    <a:pt x="2972" y="3654"/>
                    <a:pt x="3348" y="3279"/>
                  </a:cubicBezTo>
                  <a:cubicBezTo>
                    <a:pt x="3796" y="2831"/>
                    <a:pt x="3975" y="2216"/>
                    <a:pt x="3888" y="1635"/>
                  </a:cubicBezTo>
                  <a:cubicBezTo>
                    <a:pt x="3872" y="1524"/>
                    <a:pt x="3845" y="1414"/>
                    <a:pt x="3810" y="1308"/>
                  </a:cubicBezTo>
                  <a:cubicBezTo>
                    <a:pt x="3717" y="1037"/>
                    <a:pt x="3564" y="779"/>
                    <a:pt x="3347" y="560"/>
                  </a:cubicBezTo>
                  <a:cubicBezTo>
                    <a:pt x="3167" y="381"/>
                    <a:pt x="2960" y="246"/>
                    <a:pt x="2740" y="152"/>
                  </a:cubicBezTo>
                  <a:cubicBezTo>
                    <a:pt x="2587" y="88"/>
                    <a:pt x="2427" y="44"/>
                    <a:pt x="2266" y="20"/>
                  </a:cubicBezTo>
                  <a:cubicBezTo>
                    <a:pt x="2173" y="7"/>
                    <a:pt x="2079" y="0"/>
                    <a:pt x="1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43">
              <a:extLst>
                <a:ext uri="{FF2B5EF4-FFF2-40B4-BE49-F238E27FC236}">
                  <a16:creationId xmlns:a16="http://schemas.microsoft.com/office/drawing/2014/main" id="{20690021-C4BC-0F76-62CA-075158D2609D}"/>
                </a:ext>
              </a:extLst>
            </p:cNvPr>
            <p:cNvSpPr/>
            <p:nvPr/>
          </p:nvSpPr>
          <p:spPr>
            <a:xfrm>
              <a:off x="7528175" y="4024707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8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43">
              <a:extLst>
                <a:ext uri="{FF2B5EF4-FFF2-40B4-BE49-F238E27FC236}">
                  <a16:creationId xmlns:a16="http://schemas.microsoft.com/office/drawing/2014/main" id="{FC7CC126-911D-F6ED-AD71-7D3D09CAEF57}"/>
                </a:ext>
              </a:extLst>
            </p:cNvPr>
            <p:cNvSpPr/>
            <p:nvPr/>
          </p:nvSpPr>
          <p:spPr>
            <a:xfrm>
              <a:off x="7478158" y="3974886"/>
              <a:ext cx="198480" cy="198490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938" y="0"/>
                  </a:moveTo>
                  <a:lnTo>
                    <a:pt x="0" y="938"/>
                  </a:lnTo>
                  <a:lnTo>
                    <a:pt x="62" y="1000"/>
                  </a:lnTo>
                  <a:lnTo>
                    <a:pt x="1000" y="62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43">
              <a:extLst>
                <a:ext uri="{FF2B5EF4-FFF2-40B4-BE49-F238E27FC236}">
                  <a16:creationId xmlns:a16="http://schemas.microsoft.com/office/drawing/2014/main" id="{70F69BB1-7EFD-997E-6191-7451792AEDA6}"/>
                </a:ext>
              </a:extLst>
            </p:cNvPr>
            <p:cNvSpPr/>
            <p:nvPr/>
          </p:nvSpPr>
          <p:spPr>
            <a:xfrm>
              <a:off x="7383880" y="3880802"/>
              <a:ext cx="268146" cy="267961"/>
            </a:xfrm>
            <a:custGeom>
              <a:avLst/>
              <a:gdLst/>
              <a:ahLst/>
              <a:cxnLst/>
              <a:rect l="l" t="t" r="r" b="b"/>
              <a:pathLst>
                <a:path w="1351" h="1350" extrusionOk="0">
                  <a:moveTo>
                    <a:pt x="938" y="1"/>
                  </a:moveTo>
                  <a:lnTo>
                    <a:pt x="1" y="938"/>
                  </a:lnTo>
                  <a:lnTo>
                    <a:pt x="412" y="1349"/>
                  </a:lnTo>
                  <a:lnTo>
                    <a:pt x="1350" y="412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43">
              <a:extLst>
                <a:ext uri="{FF2B5EF4-FFF2-40B4-BE49-F238E27FC236}">
                  <a16:creationId xmlns:a16="http://schemas.microsoft.com/office/drawing/2014/main" id="{3487E2F1-2E08-C9A9-EE3A-9F604B806699}"/>
                </a:ext>
              </a:extLst>
            </p:cNvPr>
            <p:cNvSpPr/>
            <p:nvPr/>
          </p:nvSpPr>
          <p:spPr>
            <a:xfrm>
              <a:off x="7503167" y="3999697"/>
              <a:ext cx="198877" cy="198887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939" y="1"/>
                  </a:moveTo>
                  <a:lnTo>
                    <a:pt x="1" y="938"/>
                  </a:lnTo>
                  <a:lnTo>
                    <a:pt x="64" y="1001"/>
                  </a:lnTo>
                  <a:lnTo>
                    <a:pt x="1002" y="63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43">
              <a:extLst>
                <a:ext uri="{FF2B5EF4-FFF2-40B4-BE49-F238E27FC236}">
                  <a16:creationId xmlns:a16="http://schemas.microsoft.com/office/drawing/2014/main" id="{1E5FEF29-C511-B98E-95AF-98051D2B11B0}"/>
                </a:ext>
              </a:extLst>
            </p:cNvPr>
            <p:cNvSpPr/>
            <p:nvPr/>
          </p:nvSpPr>
          <p:spPr>
            <a:xfrm>
              <a:off x="6479404" y="3055681"/>
              <a:ext cx="991209" cy="911665"/>
            </a:xfrm>
            <a:custGeom>
              <a:avLst/>
              <a:gdLst/>
              <a:ahLst/>
              <a:cxnLst/>
              <a:rect l="l" t="t" r="r" b="b"/>
              <a:pathLst>
                <a:path w="4994" h="4593" extrusionOk="0">
                  <a:moveTo>
                    <a:pt x="1340" y="1"/>
                  </a:moveTo>
                  <a:lnTo>
                    <a:pt x="1" y="1340"/>
                  </a:lnTo>
                  <a:lnTo>
                    <a:pt x="1" y="1340"/>
                  </a:lnTo>
                  <a:lnTo>
                    <a:pt x="404" y="939"/>
                  </a:lnTo>
                  <a:lnTo>
                    <a:pt x="4056" y="4592"/>
                  </a:lnTo>
                  <a:lnTo>
                    <a:pt x="4993" y="3655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43">
              <a:extLst>
                <a:ext uri="{FF2B5EF4-FFF2-40B4-BE49-F238E27FC236}">
                  <a16:creationId xmlns:a16="http://schemas.microsoft.com/office/drawing/2014/main" id="{D13205AF-055B-E73A-47B5-DD2F5B75C195}"/>
                </a:ext>
              </a:extLst>
            </p:cNvPr>
            <p:cNvSpPr/>
            <p:nvPr/>
          </p:nvSpPr>
          <p:spPr>
            <a:xfrm>
              <a:off x="7832049" y="4327602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9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43">
              <a:extLst>
                <a:ext uri="{FF2B5EF4-FFF2-40B4-BE49-F238E27FC236}">
                  <a16:creationId xmlns:a16="http://schemas.microsoft.com/office/drawing/2014/main" id="{DFF18ABA-1C2B-498B-3327-7D3052F220F0}"/>
                </a:ext>
              </a:extLst>
            </p:cNvPr>
            <p:cNvSpPr/>
            <p:nvPr/>
          </p:nvSpPr>
          <p:spPr>
            <a:xfrm>
              <a:off x="7926923" y="4424465"/>
              <a:ext cx="268345" cy="268358"/>
            </a:xfrm>
            <a:custGeom>
              <a:avLst/>
              <a:gdLst/>
              <a:ahLst/>
              <a:cxnLst/>
              <a:rect l="l" t="t" r="r" b="b"/>
              <a:pathLst>
                <a:path w="1352" h="1352" extrusionOk="0">
                  <a:moveTo>
                    <a:pt x="938" y="0"/>
                  </a:moveTo>
                  <a:lnTo>
                    <a:pt x="0" y="938"/>
                  </a:lnTo>
                  <a:lnTo>
                    <a:pt x="413" y="1351"/>
                  </a:lnTo>
                  <a:lnTo>
                    <a:pt x="1351" y="41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43">
              <a:extLst>
                <a:ext uri="{FF2B5EF4-FFF2-40B4-BE49-F238E27FC236}">
                  <a16:creationId xmlns:a16="http://schemas.microsoft.com/office/drawing/2014/main" id="{E81A6310-9A20-5CF8-B5C6-36221D368D6A}"/>
                </a:ext>
              </a:extLst>
            </p:cNvPr>
            <p:cNvSpPr/>
            <p:nvPr/>
          </p:nvSpPr>
          <p:spPr>
            <a:xfrm>
              <a:off x="7876906" y="4372858"/>
              <a:ext cx="198480" cy="198688"/>
            </a:xfrm>
            <a:custGeom>
              <a:avLst/>
              <a:gdLst/>
              <a:ahLst/>
              <a:cxnLst/>
              <a:rect l="l" t="t" r="r" b="b"/>
              <a:pathLst>
                <a:path w="1000" h="1001" extrusionOk="0">
                  <a:moveTo>
                    <a:pt x="938" y="1"/>
                  </a:moveTo>
                  <a:lnTo>
                    <a:pt x="0" y="938"/>
                  </a:lnTo>
                  <a:lnTo>
                    <a:pt x="62" y="1001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43">
              <a:extLst>
                <a:ext uri="{FF2B5EF4-FFF2-40B4-BE49-F238E27FC236}">
                  <a16:creationId xmlns:a16="http://schemas.microsoft.com/office/drawing/2014/main" id="{8462F288-228E-9416-A018-0A1A91F5BC94}"/>
                </a:ext>
              </a:extLst>
            </p:cNvPr>
            <p:cNvSpPr/>
            <p:nvPr/>
          </p:nvSpPr>
          <p:spPr>
            <a:xfrm>
              <a:off x="7901716" y="4398662"/>
              <a:ext cx="198678" cy="198688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938" y="1"/>
                  </a:moveTo>
                  <a:lnTo>
                    <a:pt x="1" y="938"/>
                  </a:lnTo>
                  <a:lnTo>
                    <a:pt x="63" y="1000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43">
              <a:extLst>
                <a:ext uri="{FF2B5EF4-FFF2-40B4-BE49-F238E27FC236}">
                  <a16:creationId xmlns:a16="http://schemas.microsoft.com/office/drawing/2014/main" id="{944DC5CA-1C44-9D60-01E3-4BED7EDA5ADD}"/>
                </a:ext>
              </a:extLst>
            </p:cNvPr>
            <p:cNvSpPr/>
            <p:nvPr/>
          </p:nvSpPr>
          <p:spPr>
            <a:xfrm>
              <a:off x="8109326" y="4605686"/>
              <a:ext cx="533316" cy="586736"/>
            </a:xfrm>
            <a:custGeom>
              <a:avLst/>
              <a:gdLst/>
              <a:ahLst/>
              <a:cxnLst/>
              <a:rect l="l" t="t" r="r" b="b"/>
              <a:pathLst>
                <a:path w="2687" h="2956" extrusionOk="0">
                  <a:moveTo>
                    <a:pt x="937" y="1"/>
                  </a:moveTo>
                  <a:lnTo>
                    <a:pt x="1" y="939"/>
                  </a:lnTo>
                  <a:lnTo>
                    <a:pt x="1615" y="2554"/>
                  </a:lnTo>
                  <a:lnTo>
                    <a:pt x="1615" y="2554"/>
                  </a:lnTo>
                  <a:lnTo>
                    <a:pt x="2687" y="1482"/>
                  </a:lnTo>
                  <a:lnTo>
                    <a:pt x="2687" y="1482"/>
                  </a:lnTo>
                  <a:lnTo>
                    <a:pt x="2553" y="1616"/>
                  </a:lnTo>
                  <a:lnTo>
                    <a:pt x="937" y="1"/>
                  </a:lnTo>
                  <a:close/>
                  <a:moveTo>
                    <a:pt x="1615" y="2554"/>
                  </a:moveTo>
                  <a:lnTo>
                    <a:pt x="1214" y="2956"/>
                  </a:lnTo>
                  <a:lnTo>
                    <a:pt x="1615" y="255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43">
              <a:extLst>
                <a:ext uri="{FF2B5EF4-FFF2-40B4-BE49-F238E27FC236}">
                  <a16:creationId xmlns:a16="http://schemas.microsoft.com/office/drawing/2014/main" id="{D05EF5C7-501C-B3D3-FAE4-59D84BF3E810}"/>
                </a:ext>
              </a:extLst>
            </p:cNvPr>
            <p:cNvSpPr/>
            <p:nvPr/>
          </p:nvSpPr>
          <p:spPr>
            <a:xfrm>
              <a:off x="8295303" y="4572340"/>
              <a:ext cx="353890" cy="354305"/>
            </a:xfrm>
            <a:custGeom>
              <a:avLst/>
              <a:gdLst/>
              <a:ahLst/>
              <a:cxnLst/>
              <a:rect l="l" t="t" r="r" b="b"/>
              <a:pathLst>
                <a:path w="1783" h="1785" extrusionOk="0">
                  <a:moveTo>
                    <a:pt x="168" y="1"/>
                  </a:moveTo>
                  <a:lnTo>
                    <a:pt x="0" y="169"/>
                  </a:lnTo>
                  <a:lnTo>
                    <a:pt x="1616" y="1784"/>
                  </a:lnTo>
                  <a:lnTo>
                    <a:pt x="1782" y="1618"/>
                  </a:lnTo>
                  <a:lnTo>
                    <a:pt x="1781" y="1616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43">
              <a:extLst>
                <a:ext uri="{FF2B5EF4-FFF2-40B4-BE49-F238E27FC236}">
                  <a16:creationId xmlns:a16="http://schemas.microsoft.com/office/drawing/2014/main" id="{641EAF50-B7C9-FEC6-A00A-776E1B065DC2}"/>
                </a:ext>
              </a:extLst>
            </p:cNvPr>
            <p:cNvSpPr/>
            <p:nvPr/>
          </p:nvSpPr>
          <p:spPr>
            <a:xfrm>
              <a:off x="7664333" y="3943723"/>
              <a:ext cx="45849" cy="45851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68" y="0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1" y="6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43">
              <a:extLst>
                <a:ext uri="{FF2B5EF4-FFF2-40B4-BE49-F238E27FC236}">
                  <a16:creationId xmlns:a16="http://schemas.microsoft.com/office/drawing/2014/main" id="{3687F78C-2E02-73F9-82E8-86CEC66B1DDE}"/>
                </a:ext>
              </a:extLst>
            </p:cNvPr>
            <p:cNvSpPr/>
            <p:nvPr/>
          </p:nvSpPr>
          <p:spPr>
            <a:xfrm>
              <a:off x="7714350" y="3991758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1"/>
                  </a:moveTo>
                  <a:lnTo>
                    <a:pt x="1" y="168"/>
                  </a:lnTo>
                  <a:lnTo>
                    <a:pt x="164" y="332"/>
                  </a:lnTo>
                  <a:lnTo>
                    <a:pt x="332" y="1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43">
              <a:extLst>
                <a:ext uri="{FF2B5EF4-FFF2-40B4-BE49-F238E27FC236}">
                  <a16:creationId xmlns:a16="http://schemas.microsoft.com/office/drawing/2014/main" id="{565C0C2D-625B-4EA7-262B-4BA999792E7F}"/>
                </a:ext>
              </a:extLst>
            </p:cNvPr>
            <p:cNvSpPr/>
            <p:nvPr/>
          </p:nvSpPr>
          <p:spPr>
            <a:xfrm>
              <a:off x="7689540" y="3968535"/>
              <a:ext cx="45849" cy="46050"/>
            </a:xfrm>
            <a:custGeom>
              <a:avLst/>
              <a:gdLst/>
              <a:ahLst/>
              <a:cxnLst/>
              <a:rect l="l" t="t" r="r" b="b"/>
              <a:pathLst>
                <a:path w="231" h="232" extrusionOk="0">
                  <a:moveTo>
                    <a:pt x="168" y="1"/>
                  </a:moveTo>
                  <a:lnTo>
                    <a:pt x="0" y="168"/>
                  </a:lnTo>
                  <a:lnTo>
                    <a:pt x="63" y="231"/>
                  </a:lnTo>
                  <a:lnTo>
                    <a:pt x="230" y="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43">
              <a:extLst>
                <a:ext uri="{FF2B5EF4-FFF2-40B4-BE49-F238E27FC236}">
                  <a16:creationId xmlns:a16="http://schemas.microsoft.com/office/drawing/2014/main" id="{81CC8EF3-B1CA-ADEF-9E46-8548F2810EAE}"/>
                </a:ext>
              </a:extLst>
            </p:cNvPr>
            <p:cNvSpPr/>
            <p:nvPr/>
          </p:nvSpPr>
          <p:spPr>
            <a:xfrm>
              <a:off x="7570055" y="3847257"/>
              <a:ext cx="115118" cy="115323"/>
            </a:xfrm>
            <a:custGeom>
              <a:avLst/>
              <a:gdLst/>
              <a:ahLst/>
              <a:cxnLst/>
              <a:rect l="l" t="t" r="r" b="b"/>
              <a:pathLst>
                <a:path w="580" h="581" extrusionOk="0">
                  <a:moveTo>
                    <a:pt x="168" y="1"/>
                  </a:moveTo>
                  <a:lnTo>
                    <a:pt x="0" y="169"/>
                  </a:lnTo>
                  <a:lnTo>
                    <a:pt x="411" y="581"/>
                  </a:lnTo>
                  <a:lnTo>
                    <a:pt x="579" y="41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43">
              <a:extLst>
                <a:ext uri="{FF2B5EF4-FFF2-40B4-BE49-F238E27FC236}">
                  <a16:creationId xmlns:a16="http://schemas.microsoft.com/office/drawing/2014/main" id="{E6B41EE0-FE45-CFA2-FC2B-90FAE026ECD1}"/>
                </a:ext>
              </a:extLst>
            </p:cNvPr>
            <p:cNvSpPr/>
            <p:nvPr/>
          </p:nvSpPr>
          <p:spPr>
            <a:xfrm>
              <a:off x="6745368" y="3022335"/>
              <a:ext cx="758392" cy="758827"/>
            </a:xfrm>
            <a:custGeom>
              <a:avLst/>
              <a:gdLst/>
              <a:ahLst/>
              <a:cxnLst/>
              <a:rect l="l" t="t" r="r" b="b"/>
              <a:pathLst>
                <a:path w="3821" h="3823" extrusionOk="0">
                  <a:moveTo>
                    <a:pt x="168" y="1"/>
                  </a:moveTo>
                  <a:lnTo>
                    <a:pt x="0" y="169"/>
                  </a:lnTo>
                  <a:lnTo>
                    <a:pt x="3653" y="3823"/>
                  </a:lnTo>
                  <a:lnTo>
                    <a:pt x="3821" y="3655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43">
              <a:extLst>
                <a:ext uri="{FF2B5EF4-FFF2-40B4-BE49-F238E27FC236}">
                  <a16:creationId xmlns:a16="http://schemas.microsoft.com/office/drawing/2014/main" id="{F1762EEF-1A6A-1097-7D39-6340F1DE648F}"/>
                </a:ext>
              </a:extLst>
            </p:cNvPr>
            <p:cNvSpPr/>
            <p:nvPr/>
          </p:nvSpPr>
          <p:spPr>
            <a:xfrm>
              <a:off x="8088486" y="4365911"/>
              <a:ext cx="55971" cy="45454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230" y="61"/>
                  </a:moveTo>
                  <a:lnTo>
                    <a:pt x="229" y="62"/>
                  </a:lnTo>
                  <a:lnTo>
                    <a:pt x="282" y="114"/>
                  </a:lnTo>
                  <a:lnTo>
                    <a:pt x="230" y="61"/>
                  </a:lnTo>
                  <a:close/>
                  <a:moveTo>
                    <a:pt x="167" y="0"/>
                  </a:moveTo>
                  <a:lnTo>
                    <a:pt x="0" y="167"/>
                  </a:lnTo>
                  <a:lnTo>
                    <a:pt x="64" y="229"/>
                  </a:lnTo>
                  <a:lnTo>
                    <a:pt x="229" y="6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43">
              <a:extLst>
                <a:ext uri="{FF2B5EF4-FFF2-40B4-BE49-F238E27FC236}">
                  <a16:creationId xmlns:a16="http://schemas.microsoft.com/office/drawing/2014/main" id="{BFADF5EF-086F-D8C7-A974-76EE761FBFAA}"/>
                </a:ext>
              </a:extLst>
            </p:cNvPr>
            <p:cNvSpPr/>
            <p:nvPr/>
          </p:nvSpPr>
          <p:spPr>
            <a:xfrm>
              <a:off x="8113098" y="4390524"/>
              <a:ext cx="115317" cy="115323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168" y="1"/>
                  </a:moveTo>
                  <a:lnTo>
                    <a:pt x="1" y="168"/>
                  </a:lnTo>
                  <a:lnTo>
                    <a:pt x="414" y="581"/>
                  </a:lnTo>
                  <a:lnTo>
                    <a:pt x="581" y="414"/>
                  </a:lnTo>
                  <a:lnTo>
                    <a:pt x="406" y="23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43">
              <a:extLst>
                <a:ext uri="{FF2B5EF4-FFF2-40B4-BE49-F238E27FC236}">
                  <a16:creationId xmlns:a16="http://schemas.microsoft.com/office/drawing/2014/main" id="{A2CCAD03-1CCC-53B7-E01C-3D9851D7CF0A}"/>
                </a:ext>
              </a:extLst>
            </p:cNvPr>
            <p:cNvSpPr/>
            <p:nvPr/>
          </p:nvSpPr>
          <p:spPr>
            <a:xfrm>
              <a:off x="8062882" y="4341100"/>
              <a:ext cx="46047" cy="45851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68" y="1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2" y="6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43">
              <a:extLst>
                <a:ext uri="{FF2B5EF4-FFF2-40B4-BE49-F238E27FC236}">
                  <a16:creationId xmlns:a16="http://schemas.microsoft.com/office/drawing/2014/main" id="{78AC8277-A289-2402-956B-35D15C812A47}"/>
                </a:ext>
              </a:extLst>
            </p:cNvPr>
            <p:cNvSpPr/>
            <p:nvPr/>
          </p:nvSpPr>
          <p:spPr>
            <a:xfrm>
              <a:off x="8018422" y="4297630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0"/>
                  </a:moveTo>
                  <a:lnTo>
                    <a:pt x="0" y="168"/>
                  </a:lnTo>
                  <a:lnTo>
                    <a:pt x="164" y="331"/>
                  </a:lnTo>
                  <a:lnTo>
                    <a:pt x="331" y="16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43">
              <a:extLst>
                <a:ext uri="{FF2B5EF4-FFF2-40B4-BE49-F238E27FC236}">
                  <a16:creationId xmlns:a16="http://schemas.microsoft.com/office/drawing/2014/main" id="{C5888AB5-BA54-44FC-0091-98E2546A4D3E}"/>
                </a:ext>
              </a:extLst>
            </p:cNvPr>
            <p:cNvSpPr/>
            <p:nvPr/>
          </p:nvSpPr>
          <p:spPr>
            <a:xfrm>
              <a:off x="7241172" y="3784535"/>
              <a:ext cx="611120" cy="610357"/>
            </a:xfrm>
            <a:custGeom>
              <a:avLst/>
              <a:gdLst/>
              <a:ahLst/>
              <a:cxnLst/>
              <a:rect l="l" t="t" r="r" b="b"/>
              <a:pathLst>
                <a:path w="3079" h="3075" extrusionOk="0">
                  <a:moveTo>
                    <a:pt x="1976" y="1"/>
                  </a:moveTo>
                  <a:lnTo>
                    <a:pt x="1972" y="4"/>
                  </a:lnTo>
                  <a:lnTo>
                    <a:pt x="4" y="1973"/>
                  </a:lnTo>
                  <a:lnTo>
                    <a:pt x="0" y="1976"/>
                  </a:lnTo>
                  <a:cubicBezTo>
                    <a:pt x="5" y="1978"/>
                    <a:pt x="11" y="1980"/>
                    <a:pt x="15" y="1982"/>
                  </a:cubicBezTo>
                  <a:cubicBezTo>
                    <a:pt x="22" y="1985"/>
                    <a:pt x="28" y="1988"/>
                    <a:pt x="35" y="1991"/>
                  </a:cubicBezTo>
                  <a:cubicBezTo>
                    <a:pt x="46" y="1994"/>
                    <a:pt x="54" y="1996"/>
                    <a:pt x="65" y="1996"/>
                  </a:cubicBezTo>
                  <a:cubicBezTo>
                    <a:pt x="72" y="1996"/>
                    <a:pt x="78" y="1997"/>
                    <a:pt x="85" y="1997"/>
                  </a:cubicBezTo>
                  <a:cubicBezTo>
                    <a:pt x="96" y="1997"/>
                    <a:pt x="107" y="1994"/>
                    <a:pt x="120" y="1991"/>
                  </a:cubicBezTo>
                  <a:lnTo>
                    <a:pt x="135" y="1986"/>
                  </a:lnTo>
                  <a:cubicBezTo>
                    <a:pt x="151" y="1980"/>
                    <a:pt x="167" y="1970"/>
                    <a:pt x="180" y="1957"/>
                  </a:cubicBezTo>
                  <a:lnTo>
                    <a:pt x="315" y="1823"/>
                  </a:lnTo>
                  <a:lnTo>
                    <a:pt x="1204" y="2713"/>
                  </a:lnTo>
                  <a:lnTo>
                    <a:pt x="1179" y="2737"/>
                  </a:lnTo>
                  <a:cubicBezTo>
                    <a:pt x="1111" y="2806"/>
                    <a:pt x="1111" y="2920"/>
                    <a:pt x="1179" y="2989"/>
                  </a:cubicBezTo>
                  <a:lnTo>
                    <a:pt x="1265" y="3075"/>
                  </a:lnTo>
                  <a:lnTo>
                    <a:pt x="3079" y="1269"/>
                  </a:lnTo>
                  <a:lnTo>
                    <a:pt x="2993" y="1184"/>
                  </a:lnTo>
                  <a:cubicBezTo>
                    <a:pt x="2959" y="1150"/>
                    <a:pt x="2913" y="1132"/>
                    <a:pt x="2868" y="1132"/>
                  </a:cubicBezTo>
                  <a:cubicBezTo>
                    <a:pt x="2822" y="1132"/>
                    <a:pt x="2776" y="1150"/>
                    <a:pt x="2741" y="1184"/>
                  </a:cubicBezTo>
                  <a:lnTo>
                    <a:pt x="2716" y="1208"/>
                  </a:lnTo>
                  <a:lnTo>
                    <a:pt x="2548" y="1376"/>
                  </a:lnTo>
                  <a:lnTo>
                    <a:pt x="1612" y="2313"/>
                  </a:lnTo>
                  <a:lnTo>
                    <a:pt x="1448" y="2150"/>
                  </a:lnTo>
                  <a:lnTo>
                    <a:pt x="1046" y="2552"/>
                  </a:lnTo>
                  <a:lnTo>
                    <a:pt x="982" y="2488"/>
                  </a:lnTo>
                  <a:lnTo>
                    <a:pt x="1385" y="2086"/>
                  </a:lnTo>
                  <a:lnTo>
                    <a:pt x="1322" y="2023"/>
                  </a:lnTo>
                  <a:lnTo>
                    <a:pt x="919" y="2425"/>
                  </a:lnTo>
                  <a:lnTo>
                    <a:pt x="856" y="2362"/>
                  </a:lnTo>
                  <a:lnTo>
                    <a:pt x="1259" y="1960"/>
                  </a:lnTo>
                  <a:lnTo>
                    <a:pt x="1195" y="1897"/>
                  </a:lnTo>
                  <a:lnTo>
                    <a:pt x="792" y="2298"/>
                  </a:lnTo>
                  <a:lnTo>
                    <a:pt x="729" y="2235"/>
                  </a:lnTo>
                  <a:lnTo>
                    <a:pt x="1132" y="1833"/>
                  </a:lnTo>
                  <a:lnTo>
                    <a:pt x="719" y="1421"/>
                  </a:lnTo>
                  <a:lnTo>
                    <a:pt x="1656" y="484"/>
                  </a:lnTo>
                  <a:lnTo>
                    <a:pt x="1824" y="316"/>
                  </a:lnTo>
                  <a:lnTo>
                    <a:pt x="1958" y="182"/>
                  </a:lnTo>
                  <a:cubicBezTo>
                    <a:pt x="1971" y="168"/>
                    <a:pt x="1981" y="153"/>
                    <a:pt x="1987" y="137"/>
                  </a:cubicBezTo>
                  <a:cubicBezTo>
                    <a:pt x="1989" y="131"/>
                    <a:pt x="1989" y="126"/>
                    <a:pt x="1991" y="121"/>
                  </a:cubicBezTo>
                  <a:cubicBezTo>
                    <a:pt x="1995" y="109"/>
                    <a:pt x="1998" y="99"/>
                    <a:pt x="1998" y="87"/>
                  </a:cubicBezTo>
                  <a:cubicBezTo>
                    <a:pt x="1998" y="80"/>
                    <a:pt x="1997" y="74"/>
                    <a:pt x="1997" y="68"/>
                  </a:cubicBezTo>
                  <a:cubicBezTo>
                    <a:pt x="1995" y="57"/>
                    <a:pt x="1994" y="47"/>
                    <a:pt x="1989" y="35"/>
                  </a:cubicBezTo>
                  <a:cubicBezTo>
                    <a:pt x="1987" y="29"/>
                    <a:pt x="1984" y="24"/>
                    <a:pt x="1982" y="16"/>
                  </a:cubicBezTo>
                  <a:cubicBezTo>
                    <a:pt x="1979" y="11"/>
                    <a:pt x="1978" y="6"/>
                    <a:pt x="1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43">
              <a:extLst>
                <a:ext uri="{FF2B5EF4-FFF2-40B4-BE49-F238E27FC236}">
                  <a16:creationId xmlns:a16="http://schemas.microsoft.com/office/drawing/2014/main" id="{A69D8B8D-3757-062B-A902-147E4D167501}"/>
                </a:ext>
              </a:extLst>
            </p:cNvPr>
            <p:cNvSpPr/>
            <p:nvPr/>
          </p:nvSpPr>
          <p:spPr>
            <a:xfrm>
              <a:off x="7680807" y="4224189"/>
              <a:ext cx="389616" cy="403530"/>
            </a:xfrm>
            <a:custGeom>
              <a:avLst/>
              <a:gdLst/>
              <a:ahLst/>
              <a:cxnLst/>
              <a:rect l="l" t="t" r="r" b="b"/>
              <a:pathLst>
                <a:path w="1963" h="2033" extrusionOk="0">
                  <a:moveTo>
                    <a:pt x="1809" y="0"/>
                  </a:moveTo>
                  <a:lnTo>
                    <a:pt x="0" y="1809"/>
                  </a:lnTo>
                  <a:lnTo>
                    <a:pt x="88" y="1893"/>
                  </a:lnTo>
                  <a:cubicBezTo>
                    <a:pt x="122" y="1927"/>
                    <a:pt x="167" y="1945"/>
                    <a:pt x="213" y="1945"/>
                  </a:cubicBezTo>
                  <a:cubicBezTo>
                    <a:pt x="258" y="1945"/>
                    <a:pt x="303" y="1927"/>
                    <a:pt x="337" y="1893"/>
                  </a:cubicBezTo>
                  <a:lnTo>
                    <a:pt x="363" y="1869"/>
                  </a:lnTo>
                  <a:lnTo>
                    <a:pt x="526" y="2032"/>
                  </a:lnTo>
                  <a:lnTo>
                    <a:pt x="928" y="1629"/>
                  </a:lnTo>
                  <a:lnTo>
                    <a:pt x="765" y="1466"/>
                  </a:lnTo>
                  <a:lnTo>
                    <a:pt x="1702" y="530"/>
                  </a:lnTo>
                  <a:lnTo>
                    <a:pt x="1870" y="362"/>
                  </a:lnTo>
                  <a:lnTo>
                    <a:pt x="1894" y="337"/>
                  </a:lnTo>
                  <a:cubicBezTo>
                    <a:pt x="1963" y="268"/>
                    <a:pt x="1963" y="155"/>
                    <a:pt x="1894" y="87"/>
                  </a:cubicBez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43">
              <a:extLst>
                <a:ext uri="{FF2B5EF4-FFF2-40B4-BE49-F238E27FC236}">
                  <a16:creationId xmlns:a16="http://schemas.microsoft.com/office/drawing/2014/main" id="{E537AC01-971C-CF09-F0BA-37CE320D911F}"/>
                </a:ext>
              </a:extLst>
            </p:cNvPr>
            <p:cNvSpPr/>
            <p:nvPr/>
          </p:nvSpPr>
          <p:spPr>
            <a:xfrm>
              <a:off x="7946771" y="4490562"/>
              <a:ext cx="363814" cy="363634"/>
            </a:xfrm>
            <a:custGeom>
              <a:avLst/>
              <a:gdLst/>
              <a:ahLst/>
              <a:cxnLst/>
              <a:rect l="l" t="t" r="r" b="b"/>
              <a:pathLst>
                <a:path w="1833" h="1832" extrusionOk="0">
                  <a:moveTo>
                    <a:pt x="1743" y="1"/>
                  </a:moveTo>
                  <a:lnTo>
                    <a:pt x="0" y="1743"/>
                  </a:lnTo>
                  <a:lnTo>
                    <a:pt x="90" y="1831"/>
                  </a:lnTo>
                  <a:lnTo>
                    <a:pt x="1832" y="90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43">
              <a:extLst>
                <a:ext uri="{FF2B5EF4-FFF2-40B4-BE49-F238E27FC236}">
                  <a16:creationId xmlns:a16="http://schemas.microsoft.com/office/drawing/2014/main" id="{1349C83B-49AB-6EB0-D27B-D9265D728A9C}"/>
                </a:ext>
              </a:extLst>
            </p:cNvPr>
            <p:cNvSpPr/>
            <p:nvPr/>
          </p:nvSpPr>
          <p:spPr>
            <a:xfrm>
              <a:off x="7895960" y="4807153"/>
              <a:ext cx="794" cy="3176"/>
            </a:xfrm>
            <a:custGeom>
              <a:avLst/>
              <a:gdLst/>
              <a:ahLst/>
              <a:cxnLst/>
              <a:rect l="l" t="t" r="r" b="b"/>
              <a:pathLst>
                <a:path w="4" h="16" extrusionOk="0">
                  <a:moveTo>
                    <a:pt x="3" y="0"/>
                  </a:moveTo>
                  <a:lnTo>
                    <a:pt x="0" y="16"/>
                  </a:lnTo>
                  <a:cubicBezTo>
                    <a:pt x="2" y="11"/>
                    <a:pt x="2" y="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43">
              <a:extLst>
                <a:ext uri="{FF2B5EF4-FFF2-40B4-BE49-F238E27FC236}">
                  <a16:creationId xmlns:a16="http://schemas.microsoft.com/office/drawing/2014/main" id="{ED27D62A-4815-BCF3-CD30-5189ECFE6CEB}"/>
                </a:ext>
              </a:extLst>
            </p:cNvPr>
            <p:cNvSpPr/>
            <p:nvPr/>
          </p:nvSpPr>
          <p:spPr>
            <a:xfrm>
              <a:off x="8284188" y="4439352"/>
              <a:ext cx="3771" cy="1588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0" y="0"/>
                  </a:moveTo>
                  <a:cubicBezTo>
                    <a:pt x="6" y="1"/>
                    <a:pt x="12" y="6"/>
                    <a:pt x="18" y="8"/>
                  </a:cubicBezTo>
                  <a:cubicBezTo>
                    <a:pt x="12" y="6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43">
              <a:extLst>
                <a:ext uri="{FF2B5EF4-FFF2-40B4-BE49-F238E27FC236}">
                  <a16:creationId xmlns:a16="http://schemas.microsoft.com/office/drawing/2014/main" id="{98533E1E-39A5-8FC0-7015-3FA123C31EB3}"/>
                </a:ext>
              </a:extLst>
            </p:cNvPr>
            <p:cNvSpPr/>
            <p:nvPr/>
          </p:nvSpPr>
          <p:spPr>
            <a:xfrm>
              <a:off x="8263943" y="4439154"/>
              <a:ext cx="3176" cy="794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16" y="0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43">
              <a:extLst>
                <a:ext uri="{FF2B5EF4-FFF2-40B4-BE49-F238E27FC236}">
                  <a16:creationId xmlns:a16="http://schemas.microsoft.com/office/drawing/2014/main" id="{B47DF0EB-C40B-0EE1-DFA1-913E69067225}"/>
                </a:ext>
              </a:extLst>
            </p:cNvPr>
            <p:cNvSpPr/>
            <p:nvPr/>
          </p:nvSpPr>
          <p:spPr>
            <a:xfrm>
              <a:off x="8274065" y="4437566"/>
              <a:ext cx="3970" cy="595"/>
            </a:xfrm>
            <a:custGeom>
              <a:avLst/>
              <a:gdLst/>
              <a:ahLst/>
              <a:cxnLst/>
              <a:rect l="l" t="t" r="r" b="b"/>
              <a:pathLst>
                <a:path w="20" h="3" extrusionOk="0">
                  <a:moveTo>
                    <a:pt x="1" y="1"/>
                  </a:moveTo>
                  <a:cubicBezTo>
                    <a:pt x="6" y="1"/>
                    <a:pt x="12" y="3"/>
                    <a:pt x="20" y="3"/>
                  </a:cubicBezTo>
                  <a:cubicBezTo>
                    <a:pt x="12" y="3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43">
              <a:extLst>
                <a:ext uri="{FF2B5EF4-FFF2-40B4-BE49-F238E27FC236}">
                  <a16:creationId xmlns:a16="http://schemas.microsoft.com/office/drawing/2014/main" id="{0939EF2F-4012-DF64-82EB-A53D0365A5B2}"/>
                </a:ext>
              </a:extLst>
            </p:cNvPr>
            <p:cNvSpPr/>
            <p:nvPr/>
          </p:nvSpPr>
          <p:spPr>
            <a:xfrm>
              <a:off x="7896158" y="4827002"/>
              <a:ext cx="1985" cy="4168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10" y="20"/>
                  </a:moveTo>
                  <a:cubicBezTo>
                    <a:pt x="5" y="14"/>
                    <a:pt x="2" y="8"/>
                    <a:pt x="0" y="0"/>
                  </a:cubicBezTo>
                  <a:cubicBezTo>
                    <a:pt x="2" y="8"/>
                    <a:pt x="5" y="14"/>
                    <a:pt x="10" y="2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43">
              <a:extLst>
                <a:ext uri="{FF2B5EF4-FFF2-40B4-BE49-F238E27FC236}">
                  <a16:creationId xmlns:a16="http://schemas.microsoft.com/office/drawing/2014/main" id="{6C90D615-400A-0AB4-A129-1186C05158B7}"/>
                </a:ext>
              </a:extLst>
            </p:cNvPr>
            <p:cNvSpPr/>
            <p:nvPr/>
          </p:nvSpPr>
          <p:spPr>
            <a:xfrm>
              <a:off x="7894372" y="4817078"/>
              <a:ext cx="595" cy="4168"/>
            </a:xfrm>
            <a:custGeom>
              <a:avLst/>
              <a:gdLst/>
              <a:ahLst/>
              <a:cxnLst/>
              <a:rect l="l" t="t" r="r" b="b"/>
              <a:pathLst>
                <a:path w="3" h="21" extrusionOk="0">
                  <a:moveTo>
                    <a:pt x="3" y="21"/>
                  </a:moveTo>
                  <a:cubicBezTo>
                    <a:pt x="3" y="13"/>
                    <a:pt x="1" y="7"/>
                    <a:pt x="1" y="1"/>
                  </a:cubicBezTo>
                  <a:cubicBezTo>
                    <a:pt x="1" y="7"/>
                    <a:pt x="3" y="13"/>
                    <a:pt x="3" y="2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43">
              <a:extLst>
                <a:ext uri="{FF2B5EF4-FFF2-40B4-BE49-F238E27FC236}">
                  <a16:creationId xmlns:a16="http://schemas.microsoft.com/office/drawing/2014/main" id="{D5FDC678-DF55-B04E-10F4-EFEF7AB97F13}"/>
                </a:ext>
              </a:extLst>
            </p:cNvPr>
            <p:cNvSpPr/>
            <p:nvPr/>
          </p:nvSpPr>
          <p:spPr>
            <a:xfrm>
              <a:off x="8360206" y="4513389"/>
              <a:ext cx="1786" cy="3771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3" y="7"/>
                    <a:pt x="5" y="12"/>
                    <a:pt x="9" y="18"/>
                  </a:cubicBezTo>
                  <a:cubicBezTo>
                    <a:pt x="8" y="12"/>
                    <a:pt x="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43">
              <a:extLst>
                <a:ext uri="{FF2B5EF4-FFF2-40B4-BE49-F238E27FC236}">
                  <a16:creationId xmlns:a16="http://schemas.microsoft.com/office/drawing/2014/main" id="{B8A92069-9A8D-6698-CAD8-9E2AB0BBB5E5}"/>
                </a:ext>
              </a:extLst>
            </p:cNvPr>
            <p:cNvSpPr/>
            <p:nvPr/>
          </p:nvSpPr>
          <p:spPr>
            <a:xfrm>
              <a:off x="8361198" y="4533635"/>
              <a:ext cx="992" cy="3374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5" y="1"/>
                  </a:moveTo>
                  <a:cubicBezTo>
                    <a:pt x="4" y="3"/>
                    <a:pt x="3" y="6"/>
                    <a:pt x="3" y="9"/>
                  </a:cubicBezTo>
                  <a:lnTo>
                    <a:pt x="3" y="9"/>
                  </a:lnTo>
                  <a:lnTo>
                    <a:pt x="5" y="1"/>
                  </a:lnTo>
                  <a:close/>
                  <a:moveTo>
                    <a:pt x="3" y="9"/>
                  </a:moveTo>
                  <a:lnTo>
                    <a:pt x="0" y="17"/>
                  </a:lnTo>
                  <a:cubicBezTo>
                    <a:pt x="1" y="14"/>
                    <a:pt x="2" y="11"/>
                    <a:pt x="3" y="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43">
              <a:extLst>
                <a:ext uri="{FF2B5EF4-FFF2-40B4-BE49-F238E27FC236}">
                  <a16:creationId xmlns:a16="http://schemas.microsoft.com/office/drawing/2014/main" id="{46F2E0EB-1176-4980-FC81-0433E1AD3CD3}"/>
                </a:ext>
              </a:extLst>
            </p:cNvPr>
            <p:cNvSpPr/>
            <p:nvPr/>
          </p:nvSpPr>
          <p:spPr>
            <a:xfrm>
              <a:off x="8362985" y="4523313"/>
              <a:ext cx="397" cy="4168"/>
            </a:xfrm>
            <a:custGeom>
              <a:avLst/>
              <a:gdLst/>
              <a:ahLst/>
              <a:cxnLst/>
              <a:rect l="l" t="t" r="r" b="b"/>
              <a:pathLst>
                <a:path w="2" h="21" extrusionOk="0">
                  <a:moveTo>
                    <a:pt x="1" y="1"/>
                  </a:moveTo>
                  <a:cubicBezTo>
                    <a:pt x="1" y="7"/>
                    <a:pt x="2" y="14"/>
                    <a:pt x="2" y="20"/>
                  </a:cubicBezTo>
                  <a:cubicBezTo>
                    <a:pt x="2" y="12"/>
                    <a:pt x="1" y="7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43">
              <a:extLst>
                <a:ext uri="{FF2B5EF4-FFF2-40B4-BE49-F238E27FC236}">
                  <a16:creationId xmlns:a16="http://schemas.microsoft.com/office/drawing/2014/main" id="{C94EE725-1903-6C2A-D7A5-2C399E1DAA8D}"/>
                </a:ext>
              </a:extLst>
            </p:cNvPr>
            <p:cNvSpPr/>
            <p:nvPr/>
          </p:nvSpPr>
          <p:spPr>
            <a:xfrm>
              <a:off x="7990437" y="4904215"/>
              <a:ext cx="3573" cy="1191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8" y="0"/>
                  </a:moveTo>
                  <a:cubicBezTo>
                    <a:pt x="12" y="4"/>
                    <a:pt x="6" y="4"/>
                    <a:pt x="1" y="6"/>
                  </a:cubicBezTo>
                  <a:cubicBezTo>
                    <a:pt x="6" y="4"/>
                    <a:pt x="12" y="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43">
              <a:extLst>
                <a:ext uri="{FF2B5EF4-FFF2-40B4-BE49-F238E27FC236}">
                  <a16:creationId xmlns:a16="http://schemas.microsoft.com/office/drawing/2014/main" id="{B3E9F2A5-BC1B-D214-425D-A6A99C4E3A5F}"/>
                </a:ext>
              </a:extLst>
            </p:cNvPr>
            <p:cNvSpPr/>
            <p:nvPr/>
          </p:nvSpPr>
          <p:spPr>
            <a:xfrm>
              <a:off x="7970192" y="4903222"/>
              <a:ext cx="3970" cy="1985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9" y="10"/>
                  </a:moveTo>
                  <a:cubicBezTo>
                    <a:pt x="13" y="7"/>
                    <a:pt x="7" y="4"/>
                    <a:pt x="0" y="0"/>
                  </a:cubicBezTo>
                  <a:cubicBezTo>
                    <a:pt x="7" y="4"/>
                    <a:pt x="13" y="7"/>
                    <a:pt x="19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43">
              <a:extLst>
                <a:ext uri="{FF2B5EF4-FFF2-40B4-BE49-F238E27FC236}">
                  <a16:creationId xmlns:a16="http://schemas.microsoft.com/office/drawing/2014/main" id="{38EE64A6-9154-33C8-9F86-43CE10F2EB8D}"/>
                </a:ext>
              </a:extLst>
            </p:cNvPr>
            <p:cNvSpPr/>
            <p:nvPr/>
          </p:nvSpPr>
          <p:spPr>
            <a:xfrm>
              <a:off x="7979917" y="4906001"/>
              <a:ext cx="4367" cy="397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1"/>
                  </a:moveTo>
                  <a:cubicBezTo>
                    <a:pt x="7" y="2"/>
                    <a:pt x="15" y="2"/>
                    <a:pt x="21" y="2"/>
                  </a:cubicBezTo>
                  <a:cubicBezTo>
                    <a:pt x="15" y="2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43">
              <a:extLst>
                <a:ext uri="{FF2B5EF4-FFF2-40B4-BE49-F238E27FC236}">
                  <a16:creationId xmlns:a16="http://schemas.microsoft.com/office/drawing/2014/main" id="{51497048-8130-4C07-03EF-F0ED48C18E50}"/>
                </a:ext>
              </a:extLst>
            </p:cNvPr>
            <p:cNvSpPr/>
            <p:nvPr/>
          </p:nvSpPr>
          <p:spPr>
            <a:xfrm>
              <a:off x="7221721" y="3764884"/>
              <a:ext cx="364012" cy="364031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1743" y="0"/>
                  </a:moveTo>
                  <a:lnTo>
                    <a:pt x="0" y="1743"/>
                  </a:lnTo>
                  <a:lnTo>
                    <a:pt x="91" y="1833"/>
                  </a:lnTo>
                  <a:lnTo>
                    <a:pt x="1833" y="91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43">
              <a:extLst>
                <a:ext uri="{FF2B5EF4-FFF2-40B4-BE49-F238E27FC236}">
                  <a16:creationId xmlns:a16="http://schemas.microsoft.com/office/drawing/2014/main" id="{FD0758B5-AA55-D3AC-041F-934222BEF709}"/>
                </a:ext>
              </a:extLst>
            </p:cNvPr>
            <p:cNvSpPr/>
            <p:nvPr/>
          </p:nvSpPr>
          <p:spPr>
            <a:xfrm>
              <a:off x="7172697" y="4076116"/>
              <a:ext cx="2977" cy="4764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" y="24"/>
                  </a:moveTo>
                  <a:cubicBezTo>
                    <a:pt x="4" y="16"/>
                    <a:pt x="9" y="8"/>
                    <a:pt x="14" y="1"/>
                  </a:cubicBezTo>
                  <a:cubicBezTo>
                    <a:pt x="9" y="8"/>
                    <a:pt x="4" y="16"/>
                    <a:pt x="1" y="2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43">
              <a:extLst>
                <a:ext uri="{FF2B5EF4-FFF2-40B4-BE49-F238E27FC236}">
                  <a16:creationId xmlns:a16="http://schemas.microsoft.com/office/drawing/2014/main" id="{8B72C7E2-D203-BF3B-8867-690455C075A6}"/>
                </a:ext>
              </a:extLst>
            </p:cNvPr>
            <p:cNvSpPr/>
            <p:nvPr/>
          </p:nvSpPr>
          <p:spPr>
            <a:xfrm>
              <a:off x="7169521" y="4091598"/>
              <a:ext cx="397" cy="5359"/>
            </a:xfrm>
            <a:custGeom>
              <a:avLst/>
              <a:gdLst/>
              <a:ahLst/>
              <a:cxnLst/>
              <a:rect l="l" t="t" r="r" b="b"/>
              <a:pathLst>
                <a:path w="2" h="27" extrusionOk="0">
                  <a:moveTo>
                    <a:pt x="2" y="1"/>
                  </a:moveTo>
                  <a:cubicBezTo>
                    <a:pt x="1" y="9"/>
                    <a:pt x="1" y="17"/>
                    <a:pt x="2" y="27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43">
              <a:extLst>
                <a:ext uri="{FF2B5EF4-FFF2-40B4-BE49-F238E27FC236}">
                  <a16:creationId xmlns:a16="http://schemas.microsoft.com/office/drawing/2014/main" id="{40C730E7-62CC-6CE7-97CD-0E7738C81777}"/>
                </a:ext>
              </a:extLst>
            </p:cNvPr>
            <p:cNvSpPr/>
            <p:nvPr/>
          </p:nvSpPr>
          <p:spPr>
            <a:xfrm>
              <a:off x="7541474" y="3712880"/>
              <a:ext cx="5557" cy="1389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7" y="1"/>
                  </a:moveTo>
                  <a:cubicBezTo>
                    <a:pt x="18" y="2"/>
                    <a:pt x="9" y="3"/>
                    <a:pt x="1" y="6"/>
                  </a:cubicBezTo>
                  <a:cubicBezTo>
                    <a:pt x="10" y="3"/>
                    <a:pt x="18" y="2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43">
              <a:extLst>
                <a:ext uri="{FF2B5EF4-FFF2-40B4-BE49-F238E27FC236}">
                  <a16:creationId xmlns:a16="http://schemas.microsoft.com/office/drawing/2014/main" id="{C7C4AABE-C8B7-8A82-2EED-655F5DBE1A7C}"/>
                </a:ext>
              </a:extLst>
            </p:cNvPr>
            <p:cNvSpPr/>
            <p:nvPr/>
          </p:nvSpPr>
          <p:spPr>
            <a:xfrm>
              <a:off x="7552191" y="3712681"/>
              <a:ext cx="4367" cy="595"/>
            </a:xfrm>
            <a:custGeom>
              <a:avLst/>
              <a:gdLst/>
              <a:ahLst/>
              <a:cxnLst/>
              <a:rect l="l" t="t" r="r" b="b"/>
              <a:pathLst>
                <a:path w="22" h="3" extrusionOk="0">
                  <a:moveTo>
                    <a:pt x="1" y="1"/>
                  </a:moveTo>
                  <a:cubicBezTo>
                    <a:pt x="8" y="2"/>
                    <a:pt x="15" y="2"/>
                    <a:pt x="22" y="3"/>
                  </a:cubicBezTo>
                  <a:cubicBezTo>
                    <a:pt x="15" y="2"/>
                    <a:pt x="8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43">
              <a:extLst>
                <a:ext uri="{FF2B5EF4-FFF2-40B4-BE49-F238E27FC236}">
                  <a16:creationId xmlns:a16="http://schemas.microsoft.com/office/drawing/2014/main" id="{39B10564-AF16-9422-8002-4EC1CFA81362}"/>
                </a:ext>
              </a:extLst>
            </p:cNvPr>
            <p:cNvSpPr/>
            <p:nvPr/>
          </p:nvSpPr>
          <p:spPr>
            <a:xfrm>
              <a:off x="7558146" y="3713872"/>
              <a:ext cx="2580" cy="794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close/>
                  <a:moveTo>
                    <a:pt x="4" y="1"/>
                  </a:moveTo>
                  <a:cubicBezTo>
                    <a:pt x="7" y="2"/>
                    <a:pt x="9" y="3"/>
                    <a:pt x="13" y="3"/>
                  </a:cubicBezTo>
                  <a:cubicBezTo>
                    <a:pt x="11" y="3"/>
                    <a:pt x="7" y="2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43">
              <a:extLst>
                <a:ext uri="{FF2B5EF4-FFF2-40B4-BE49-F238E27FC236}">
                  <a16:creationId xmlns:a16="http://schemas.microsoft.com/office/drawing/2014/main" id="{5ED23555-722F-95AF-7F1C-313AF75DC2E3}"/>
                </a:ext>
              </a:extLst>
            </p:cNvPr>
            <p:cNvSpPr/>
            <p:nvPr/>
          </p:nvSpPr>
          <p:spPr>
            <a:xfrm>
              <a:off x="7530160" y="3715460"/>
              <a:ext cx="7542" cy="5359"/>
            </a:xfrm>
            <a:custGeom>
              <a:avLst/>
              <a:gdLst/>
              <a:ahLst/>
              <a:cxnLst/>
              <a:rect l="l" t="t" r="r" b="b"/>
              <a:pathLst>
                <a:path w="38" h="27" extrusionOk="0">
                  <a:moveTo>
                    <a:pt x="38" y="1"/>
                  </a:moveTo>
                  <a:cubicBezTo>
                    <a:pt x="25" y="8"/>
                    <a:pt x="11" y="16"/>
                    <a:pt x="1" y="27"/>
                  </a:cubicBezTo>
                  <a:cubicBezTo>
                    <a:pt x="13" y="16"/>
                    <a:pt x="25" y="9"/>
                    <a:pt x="3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43">
              <a:extLst>
                <a:ext uri="{FF2B5EF4-FFF2-40B4-BE49-F238E27FC236}">
                  <a16:creationId xmlns:a16="http://schemas.microsoft.com/office/drawing/2014/main" id="{BB364BE6-58E9-B27F-8F80-E240BD1A5F73}"/>
                </a:ext>
              </a:extLst>
            </p:cNvPr>
            <p:cNvSpPr/>
            <p:nvPr/>
          </p:nvSpPr>
          <p:spPr>
            <a:xfrm>
              <a:off x="7171903" y="4104103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3">
              <a:extLst>
                <a:ext uri="{FF2B5EF4-FFF2-40B4-BE49-F238E27FC236}">
                  <a16:creationId xmlns:a16="http://schemas.microsoft.com/office/drawing/2014/main" id="{25BA5B69-19BC-073C-8B48-F5008426EE36}"/>
                </a:ext>
              </a:extLst>
            </p:cNvPr>
            <p:cNvSpPr/>
            <p:nvPr/>
          </p:nvSpPr>
          <p:spPr>
            <a:xfrm>
              <a:off x="6479206" y="3242063"/>
              <a:ext cx="1086876" cy="866806"/>
            </a:xfrm>
            <a:custGeom>
              <a:avLst/>
              <a:gdLst/>
              <a:ahLst/>
              <a:cxnLst/>
              <a:rect l="l" t="t" r="r" b="b"/>
              <a:pathLst>
                <a:path w="5476" h="4367" extrusionOk="0">
                  <a:moveTo>
                    <a:pt x="403" y="0"/>
                  </a:moveTo>
                  <a:lnTo>
                    <a:pt x="1" y="402"/>
                  </a:lnTo>
                  <a:lnTo>
                    <a:pt x="3654" y="4055"/>
                  </a:lnTo>
                  <a:lnTo>
                    <a:pt x="3519" y="4189"/>
                  </a:lnTo>
                  <a:cubicBezTo>
                    <a:pt x="3515" y="4193"/>
                    <a:pt x="3511" y="4198"/>
                    <a:pt x="3508" y="4203"/>
                  </a:cubicBezTo>
                  <a:cubicBezTo>
                    <a:pt x="3503" y="4210"/>
                    <a:pt x="3498" y="4218"/>
                    <a:pt x="3494" y="4226"/>
                  </a:cubicBezTo>
                  <a:cubicBezTo>
                    <a:pt x="3492" y="4229"/>
                    <a:pt x="3491" y="4230"/>
                    <a:pt x="3491" y="4231"/>
                  </a:cubicBezTo>
                  <a:cubicBezTo>
                    <a:pt x="3486" y="4245"/>
                    <a:pt x="3482" y="4257"/>
                    <a:pt x="3481" y="4271"/>
                  </a:cubicBezTo>
                  <a:cubicBezTo>
                    <a:pt x="3481" y="4273"/>
                    <a:pt x="3481" y="4276"/>
                    <a:pt x="3480" y="4278"/>
                  </a:cubicBezTo>
                  <a:lnTo>
                    <a:pt x="3480" y="4305"/>
                  </a:lnTo>
                  <a:cubicBezTo>
                    <a:pt x="3480" y="4310"/>
                    <a:pt x="3481" y="4314"/>
                    <a:pt x="3482" y="4320"/>
                  </a:cubicBezTo>
                  <a:cubicBezTo>
                    <a:pt x="3482" y="4321"/>
                    <a:pt x="3483" y="4324"/>
                    <a:pt x="3483" y="4325"/>
                  </a:cubicBezTo>
                  <a:cubicBezTo>
                    <a:pt x="3485" y="4330"/>
                    <a:pt x="3487" y="4335"/>
                    <a:pt x="3488" y="4342"/>
                  </a:cubicBezTo>
                  <a:cubicBezTo>
                    <a:pt x="3491" y="4350"/>
                    <a:pt x="3496" y="4358"/>
                    <a:pt x="3501" y="4366"/>
                  </a:cubicBezTo>
                  <a:lnTo>
                    <a:pt x="5475" y="2395"/>
                  </a:lnTo>
                  <a:cubicBezTo>
                    <a:pt x="5466" y="2390"/>
                    <a:pt x="5458" y="2386"/>
                    <a:pt x="5449" y="2382"/>
                  </a:cubicBezTo>
                  <a:cubicBezTo>
                    <a:pt x="5446" y="2380"/>
                    <a:pt x="5439" y="2379"/>
                    <a:pt x="5436" y="2378"/>
                  </a:cubicBezTo>
                  <a:cubicBezTo>
                    <a:pt x="5433" y="2377"/>
                    <a:pt x="5431" y="2377"/>
                    <a:pt x="5428" y="2375"/>
                  </a:cubicBezTo>
                  <a:cubicBezTo>
                    <a:pt x="5421" y="2374"/>
                    <a:pt x="5413" y="2373"/>
                    <a:pt x="5407" y="2373"/>
                  </a:cubicBezTo>
                  <a:lnTo>
                    <a:pt x="5386" y="2373"/>
                  </a:lnTo>
                  <a:cubicBezTo>
                    <a:pt x="5384" y="2373"/>
                    <a:pt x="5382" y="2373"/>
                    <a:pt x="5378" y="2374"/>
                  </a:cubicBezTo>
                  <a:cubicBezTo>
                    <a:pt x="5369" y="2375"/>
                    <a:pt x="5360" y="2377"/>
                    <a:pt x="5352" y="2379"/>
                  </a:cubicBezTo>
                  <a:cubicBezTo>
                    <a:pt x="5347" y="2380"/>
                    <a:pt x="5342" y="2382"/>
                    <a:pt x="5338" y="2384"/>
                  </a:cubicBezTo>
                  <a:cubicBezTo>
                    <a:pt x="5336" y="2386"/>
                    <a:pt x="5334" y="2388"/>
                    <a:pt x="5332" y="2388"/>
                  </a:cubicBezTo>
                  <a:cubicBezTo>
                    <a:pt x="5318" y="2394"/>
                    <a:pt x="5305" y="2401"/>
                    <a:pt x="5295" y="2414"/>
                  </a:cubicBezTo>
                  <a:lnTo>
                    <a:pt x="5160" y="2548"/>
                  </a:lnTo>
                  <a:lnTo>
                    <a:pt x="4993" y="2716"/>
                  </a:lnTo>
                  <a:lnTo>
                    <a:pt x="4056" y="36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43">
              <a:extLst>
                <a:ext uri="{FF2B5EF4-FFF2-40B4-BE49-F238E27FC236}">
                  <a16:creationId xmlns:a16="http://schemas.microsoft.com/office/drawing/2014/main" id="{CCE1FAE0-31FD-BAFC-CB82-30B18437069B}"/>
                </a:ext>
              </a:extLst>
            </p:cNvPr>
            <p:cNvSpPr/>
            <p:nvPr/>
          </p:nvSpPr>
          <p:spPr>
            <a:xfrm>
              <a:off x="7265586" y="4179529"/>
              <a:ext cx="3573" cy="79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1"/>
                  </a:moveTo>
                  <a:lnTo>
                    <a:pt x="1" y="4"/>
                  </a:lnTo>
                  <a:cubicBezTo>
                    <a:pt x="7" y="3"/>
                    <a:pt x="12" y="3"/>
                    <a:pt x="1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43">
              <a:extLst>
                <a:ext uri="{FF2B5EF4-FFF2-40B4-BE49-F238E27FC236}">
                  <a16:creationId xmlns:a16="http://schemas.microsoft.com/office/drawing/2014/main" id="{14083CE8-EA6E-BE04-447C-9069A2C9D242}"/>
                </a:ext>
              </a:extLst>
            </p:cNvPr>
            <p:cNvSpPr/>
            <p:nvPr/>
          </p:nvSpPr>
          <p:spPr>
            <a:xfrm>
              <a:off x="7245142" y="4178537"/>
              <a:ext cx="4168" cy="1588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0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1" y="0"/>
                    <a:pt x="0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8" y="3"/>
                    <a:pt x="14" y="7"/>
                    <a:pt x="21" y="8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43">
              <a:extLst>
                <a:ext uri="{FF2B5EF4-FFF2-40B4-BE49-F238E27FC236}">
                  <a16:creationId xmlns:a16="http://schemas.microsoft.com/office/drawing/2014/main" id="{E0FED497-1E39-360A-4525-A6545BB4A0A4}"/>
                </a:ext>
              </a:extLst>
            </p:cNvPr>
            <p:cNvSpPr/>
            <p:nvPr/>
          </p:nvSpPr>
          <p:spPr>
            <a:xfrm>
              <a:off x="7255066" y="4181117"/>
              <a:ext cx="4168" cy="79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1"/>
                  </a:moveTo>
                  <a:cubicBezTo>
                    <a:pt x="7" y="1"/>
                    <a:pt x="14" y="3"/>
                    <a:pt x="20" y="3"/>
                  </a:cubicBezTo>
                  <a:cubicBezTo>
                    <a:pt x="14" y="3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43">
              <a:extLst>
                <a:ext uri="{FF2B5EF4-FFF2-40B4-BE49-F238E27FC236}">
                  <a16:creationId xmlns:a16="http://schemas.microsoft.com/office/drawing/2014/main" id="{783621ED-D7B5-FA72-FE94-9E0A1917B7D7}"/>
                </a:ext>
              </a:extLst>
            </p:cNvPr>
            <p:cNvSpPr/>
            <p:nvPr/>
          </p:nvSpPr>
          <p:spPr>
            <a:xfrm>
              <a:off x="7637935" y="3798627"/>
              <a:ext cx="595" cy="3771"/>
            </a:xfrm>
            <a:custGeom>
              <a:avLst/>
              <a:gdLst/>
              <a:ahLst/>
              <a:cxnLst/>
              <a:rect l="l" t="t" r="r" b="b"/>
              <a:pathLst>
                <a:path w="3" h="19" extrusionOk="0">
                  <a:moveTo>
                    <a:pt x="1" y="0"/>
                  </a:moveTo>
                  <a:cubicBezTo>
                    <a:pt x="1" y="7"/>
                    <a:pt x="3" y="12"/>
                    <a:pt x="3" y="18"/>
                  </a:cubicBezTo>
                  <a:cubicBezTo>
                    <a:pt x="3" y="12"/>
                    <a:pt x="3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43">
              <a:extLst>
                <a:ext uri="{FF2B5EF4-FFF2-40B4-BE49-F238E27FC236}">
                  <a16:creationId xmlns:a16="http://schemas.microsoft.com/office/drawing/2014/main" id="{B8595B90-BB3F-3792-42DB-0B034D4AECFB}"/>
                </a:ext>
              </a:extLst>
            </p:cNvPr>
            <p:cNvSpPr/>
            <p:nvPr/>
          </p:nvSpPr>
          <p:spPr>
            <a:xfrm>
              <a:off x="7636347" y="3808949"/>
              <a:ext cx="794" cy="3374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4" y="1"/>
                  </a:moveTo>
                  <a:lnTo>
                    <a:pt x="0" y="17"/>
                  </a:lnTo>
                  <a:cubicBezTo>
                    <a:pt x="3" y="11"/>
                    <a:pt x="3" y="6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43">
              <a:extLst>
                <a:ext uri="{FF2B5EF4-FFF2-40B4-BE49-F238E27FC236}">
                  <a16:creationId xmlns:a16="http://schemas.microsoft.com/office/drawing/2014/main" id="{87534F01-82D1-9CC5-3ED9-8F86855CB57D}"/>
                </a:ext>
              </a:extLst>
            </p:cNvPr>
            <p:cNvSpPr/>
            <p:nvPr/>
          </p:nvSpPr>
          <p:spPr>
            <a:xfrm>
              <a:off x="7635553" y="3788505"/>
              <a:ext cx="1588" cy="397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7"/>
                    <a:pt x="6" y="12"/>
                    <a:pt x="8" y="20"/>
                  </a:cubicBezTo>
                  <a:cubicBezTo>
                    <a:pt x="6" y="12"/>
                    <a:pt x="2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43">
              <a:extLst>
                <a:ext uri="{FF2B5EF4-FFF2-40B4-BE49-F238E27FC236}">
                  <a16:creationId xmlns:a16="http://schemas.microsoft.com/office/drawing/2014/main" id="{82909BAC-2B9F-DAB9-40BE-D649BAD6D02F}"/>
                </a:ext>
              </a:extLst>
            </p:cNvPr>
            <p:cNvSpPr/>
            <p:nvPr/>
          </p:nvSpPr>
          <p:spPr>
            <a:xfrm>
              <a:off x="7785208" y="4328396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4"/>
                  </a:lnTo>
                  <a:lnTo>
                    <a:pt x="0" y="1507"/>
                  </a:lnTo>
                  <a:lnTo>
                    <a:pt x="64" y="1568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43">
              <a:extLst>
                <a:ext uri="{FF2B5EF4-FFF2-40B4-BE49-F238E27FC236}">
                  <a16:creationId xmlns:a16="http://schemas.microsoft.com/office/drawing/2014/main" id="{C4240030-0879-889D-CFB2-D3C8F08A1E10}"/>
                </a:ext>
              </a:extLst>
            </p:cNvPr>
            <p:cNvSpPr/>
            <p:nvPr/>
          </p:nvSpPr>
          <p:spPr>
            <a:xfrm>
              <a:off x="7810018" y="4353208"/>
              <a:ext cx="311614" cy="311828"/>
            </a:xfrm>
            <a:custGeom>
              <a:avLst/>
              <a:gdLst/>
              <a:ahLst/>
              <a:cxnLst/>
              <a:rect l="l" t="t" r="r" b="b"/>
              <a:pathLst>
                <a:path w="1570" h="1571" extrusionOk="0">
                  <a:moveTo>
                    <a:pt x="1507" y="1"/>
                  </a:moveTo>
                  <a:lnTo>
                    <a:pt x="1340" y="167"/>
                  </a:lnTo>
                  <a:lnTo>
                    <a:pt x="403" y="1105"/>
                  </a:lnTo>
                  <a:lnTo>
                    <a:pt x="1" y="1507"/>
                  </a:lnTo>
                  <a:lnTo>
                    <a:pt x="64" y="1570"/>
                  </a:lnTo>
                  <a:lnTo>
                    <a:pt x="466" y="1168"/>
                  </a:lnTo>
                  <a:lnTo>
                    <a:pt x="1403" y="231"/>
                  </a:lnTo>
                  <a:lnTo>
                    <a:pt x="1570" y="64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43">
              <a:extLst>
                <a:ext uri="{FF2B5EF4-FFF2-40B4-BE49-F238E27FC236}">
                  <a16:creationId xmlns:a16="http://schemas.microsoft.com/office/drawing/2014/main" id="{1EACD72B-AC72-A2A1-DAB1-D1AB5794B3D3}"/>
                </a:ext>
              </a:extLst>
            </p:cNvPr>
            <p:cNvSpPr/>
            <p:nvPr/>
          </p:nvSpPr>
          <p:spPr>
            <a:xfrm>
              <a:off x="7835225" y="4378019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1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58" y="53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43">
              <a:extLst>
                <a:ext uri="{FF2B5EF4-FFF2-40B4-BE49-F238E27FC236}">
                  <a16:creationId xmlns:a16="http://schemas.microsoft.com/office/drawing/2014/main" id="{87D922CE-5236-81E3-1810-7ED0FCD323A0}"/>
                </a:ext>
              </a:extLst>
            </p:cNvPr>
            <p:cNvSpPr/>
            <p:nvPr/>
          </p:nvSpPr>
          <p:spPr>
            <a:xfrm>
              <a:off x="6604447" y="5408378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487" y="1"/>
                  </a:moveTo>
                  <a:lnTo>
                    <a:pt x="0" y="487"/>
                  </a:lnTo>
                  <a:lnTo>
                    <a:pt x="202" y="689"/>
                  </a:lnTo>
                  <a:lnTo>
                    <a:pt x="565" y="328"/>
                  </a:lnTo>
                  <a:cubicBezTo>
                    <a:pt x="529" y="221"/>
                    <a:pt x="502" y="112"/>
                    <a:pt x="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43">
              <a:extLst>
                <a:ext uri="{FF2B5EF4-FFF2-40B4-BE49-F238E27FC236}">
                  <a16:creationId xmlns:a16="http://schemas.microsoft.com/office/drawing/2014/main" id="{AB5FD139-CC92-B299-67E3-FEA6770FB796}"/>
                </a:ext>
              </a:extLst>
            </p:cNvPr>
            <p:cNvSpPr/>
            <p:nvPr/>
          </p:nvSpPr>
          <p:spPr>
            <a:xfrm>
              <a:off x="6812256" y="5216042"/>
              <a:ext cx="121271" cy="158594"/>
            </a:xfrm>
            <a:custGeom>
              <a:avLst/>
              <a:gdLst/>
              <a:ahLst/>
              <a:cxnLst/>
              <a:rect l="l" t="t" r="r" b="b"/>
              <a:pathLst>
                <a:path w="611" h="799" extrusionOk="0">
                  <a:moveTo>
                    <a:pt x="407" y="1"/>
                  </a:moveTo>
                  <a:lnTo>
                    <a:pt x="50" y="358"/>
                  </a:lnTo>
                  <a:cubicBezTo>
                    <a:pt x="13" y="502"/>
                    <a:pt x="1" y="650"/>
                    <a:pt x="14" y="798"/>
                  </a:cubicBezTo>
                  <a:lnTo>
                    <a:pt x="610" y="202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43">
              <a:extLst>
                <a:ext uri="{FF2B5EF4-FFF2-40B4-BE49-F238E27FC236}">
                  <a16:creationId xmlns:a16="http://schemas.microsoft.com/office/drawing/2014/main" id="{D40BE9BB-69FE-846C-C119-5A5AF1F744CD}"/>
                </a:ext>
              </a:extLst>
            </p:cNvPr>
            <p:cNvSpPr/>
            <p:nvPr/>
          </p:nvSpPr>
          <p:spPr>
            <a:xfrm>
              <a:off x="6942062" y="5088016"/>
              <a:ext cx="158586" cy="119491"/>
            </a:xfrm>
            <a:custGeom>
              <a:avLst/>
              <a:gdLst/>
              <a:ahLst/>
              <a:cxnLst/>
              <a:rect l="l" t="t" r="r" b="b"/>
              <a:pathLst>
                <a:path w="799" h="602" extrusionOk="0">
                  <a:moveTo>
                    <a:pt x="684" y="0"/>
                  </a:moveTo>
                  <a:cubicBezTo>
                    <a:pt x="574" y="0"/>
                    <a:pt x="464" y="15"/>
                    <a:pt x="358" y="40"/>
                  </a:cubicBezTo>
                  <a:lnTo>
                    <a:pt x="0" y="398"/>
                  </a:lnTo>
                  <a:lnTo>
                    <a:pt x="203" y="601"/>
                  </a:lnTo>
                  <a:lnTo>
                    <a:pt x="799" y="6"/>
                  </a:lnTo>
                  <a:cubicBezTo>
                    <a:pt x="761" y="2"/>
                    <a:pt x="72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43">
              <a:extLst>
                <a:ext uri="{FF2B5EF4-FFF2-40B4-BE49-F238E27FC236}">
                  <a16:creationId xmlns:a16="http://schemas.microsoft.com/office/drawing/2014/main" id="{57DC2604-F665-B321-F2B2-46EACF7794A2}"/>
                </a:ext>
              </a:extLst>
            </p:cNvPr>
            <p:cNvSpPr/>
            <p:nvPr/>
          </p:nvSpPr>
          <p:spPr>
            <a:xfrm>
              <a:off x="6251350" y="5608456"/>
              <a:ext cx="290178" cy="742154"/>
            </a:xfrm>
            <a:custGeom>
              <a:avLst/>
              <a:gdLst/>
              <a:ahLst/>
              <a:cxnLst/>
              <a:rect l="l" t="t" r="r" b="b"/>
              <a:pathLst>
                <a:path w="1462" h="3739" extrusionOk="0">
                  <a:moveTo>
                    <a:pt x="1261" y="0"/>
                  </a:moveTo>
                  <a:lnTo>
                    <a:pt x="836" y="426"/>
                  </a:lnTo>
                  <a:cubicBezTo>
                    <a:pt x="0" y="1260"/>
                    <a:pt x="0" y="2626"/>
                    <a:pt x="836" y="3460"/>
                  </a:cubicBezTo>
                  <a:lnTo>
                    <a:pt x="1115" y="3739"/>
                  </a:lnTo>
                  <a:lnTo>
                    <a:pt x="1316" y="3537"/>
                  </a:lnTo>
                  <a:lnTo>
                    <a:pt x="1037" y="3258"/>
                  </a:lnTo>
                  <a:cubicBezTo>
                    <a:pt x="311" y="2532"/>
                    <a:pt x="311" y="1352"/>
                    <a:pt x="1037" y="628"/>
                  </a:cubicBezTo>
                  <a:lnTo>
                    <a:pt x="1462" y="201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3">
              <a:extLst>
                <a:ext uri="{FF2B5EF4-FFF2-40B4-BE49-F238E27FC236}">
                  <a16:creationId xmlns:a16="http://schemas.microsoft.com/office/drawing/2014/main" id="{0A60F6C1-8AB5-460E-CC75-8DEB03D36A5F}"/>
                </a:ext>
              </a:extLst>
            </p:cNvPr>
            <p:cNvSpPr/>
            <p:nvPr/>
          </p:nvSpPr>
          <p:spPr>
            <a:xfrm>
              <a:off x="7021653" y="5477254"/>
              <a:ext cx="192724" cy="138745"/>
            </a:xfrm>
            <a:custGeom>
              <a:avLst/>
              <a:gdLst/>
              <a:ahLst/>
              <a:cxnLst/>
              <a:rect l="l" t="t" r="r" b="b"/>
              <a:pathLst>
                <a:path w="971" h="699" extrusionOk="0">
                  <a:moveTo>
                    <a:pt x="668" y="1"/>
                  </a:moveTo>
                  <a:lnTo>
                    <a:pt x="0" y="667"/>
                  </a:lnTo>
                  <a:cubicBezTo>
                    <a:pt x="94" y="688"/>
                    <a:pt x="189" y="698"/>
                    <a:pt x="284" y="698"/>
                  </a:cubicBezTo>
                  <a:cubicBezTo>
                    <a:pt x="397" y="698"/>
                    <a:pt x="510" y="684"/>
                    <a:pt x="620" y="655"/>
                  </a:cubicBezTo>
                  <a:lnTo>
                    <a:pt x="970" y="304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3">
              <a:extLst>
                <a:ext uri="{FF2B5EF4-FFF2-40B4-BE49-F238E27FC236}">
                  <a16:creationId xmlns:a16="http://schemas.microsoft.com/office/drawing/2014/main" id="{AD891D1F-0C63-088D-6524-A8567004A058}"/>
                </a:ext>
              </a:extLst>
            </p:cNvPr>
            <p:cNvSpPr/>
            <p:nvPr/>
          </p:nvSpPr>
          <p:spPr>
            <a:xfrm>
              <a:off x="7203263" y="5295835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667" y="1"/>
                  </a:moveTo>
                  <a:lnTo>
                    <a:pt x="1" y="668"/>
                  </a:lnTo>
                  <a:lnTo>
                    <a:pt x="303" y="971"/>
                  </a:lnTo>
                  <a:lnTo>
                    <a:pt x="371" y="904"/>
                  </a:lnTo>
                  <a:lnTo>
                    <a:pt x="654" y="621"/>
                  </a:lnTo>
                  <a:cubicBezTo>
                    <a:pt x="707" y="417"/>
                    <a:pt x="711" y="205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3">
              <a:extLst>
                <a:ext uri="{FF2B5EF4-FFF2-40B4-BE49-F238E27FC236}">
                  <a16:creationId xmlns:a16="http://schemas.microsoft.com/office/drawing/2014/main" id="{5A09E556-88FB-5AB5-ECC6-5218FDB83083}"/>
                </a:ext>
              </a:extLst>
            </p:cNvPr>
            <p:cNvSpPr/>
            <p:nvPr/>
          </p:nvSpPr>
          <p:spPr>
            <a:xfrm>
              <a:off x="6728299" y="6266846"/>
              <a:ext cx="866961" cy="426952"/>
            </a:xfrm>
            <a:custGeom>
              <a:avLst/>
              <a:gdLst/>
              <a:ahLst/>
              <a:cxnLst/>
              <a:rect l="l" t="t" r="r" b="b"/>
              <a:pathLst>
                <a:path w="4368" h="2151" extrusionOk="0">
                  <a:moveTo>
                    <a:pt x="2343" y="1"/>
                  </a:moveTo>
                  <a:cubicBezTo>
                    <a:pt x="2334" y="14"/>
                    <a:pt x="2329" y="28"/>
                    <a:pt x="2325" y="43"/>
                  </a:cubicBezTo>
                  <a:cubicBezTo>
                    <a:pt x="2325" y="46"/>
                    <a:pt x="2324" y="47"/>
                    <a:pt x="2324" y="49"/>
                  </a:cubicBezTo>
                  <a:cubicBezTo>
                    <a:pt x="2322" y="55"/>
                    <a:pt x="2321" y="62"/>
                    <a:pt x="2321" y="67"/>
                  </a:cubicBezTo>
                  <a:lnTo>
                    <a:pt x="2321" y="70"/>
                  </a:lnTo>
                  <a:lnTo>
                    <a:pt x="2321" y="85"/>
                  </a:lnTo>
                  <a:lnTo>
                    <a:pt x="2321" y="94"/>
                  </a:lnTo>
                  <a:cubicBezTo>
                    <a:pt x="2321" y="96"/>
                    <a:pt x="2321" y="99"/>
                    <a:pt x="2322" y="101"/>
                  </a:cubicBezTo>
                  <a:cubicBezTo>
                    <a:pt x="2324" y="116"/>
                    <a:pt x="2327" y="128"/>
                    <a:pt x="2332" y="143"/>
                  </a:cubicBezTo>
                  <a:cubicBezTo>
                    <a:pt x="2334" y="144"/>
                    <a:pt x="2336" y="147"/>
                    <a:pt x="2336" y="148"/>
                  </a:cubicBezTo>
                  <a:cubicBezTo>
                    <a:pt x="2342" y="162"/>
                    <a:pt x="2351" y="175"/>
                    <a:pt x="2362" y="186"/>
                  </a:cubicBezTo>
                  <a:lnTo>
                    <a:pt x="2466" y="291"/>
                  </a:lnTo>
                  <a:lnTo>
                    <a:pt x="2463" y="294"/>
                  </a:lnTo>
                  <a:lnTo>
                    <a:pt x="2444" y="312"/>
                  </a:lnTo>
                  <a:cubicBezTo>
                    <a:pt x="2432" y="326"/>
                    <a:pt x="2418" y="334"/>
                    <a:pt x="2404" y="345"/>
                  </a:cubicBezTo>
                  <a:cubicBezTo>
                    <a:pt x="2326" y="405"/>
                    <a:pt x="2233" y="435"/>
                    <a:pt x="2139" y="435"/>
                  </a:cubicBezTo>
                  <a:cubicBezTo>
                    <a:pt x="2063" y="435"/>
                    <a:pt x="1986" y="415"/>
                    <a:pt x="1919" y="374"/>
                  </a:cubicBezTo>
                  <a:lnTo>
                    <a:pt x="2005" y="287"/>
                  </a:lnTo>
                  <a:cubicBezTo>
                    <a:pt x="2013" y="280"/>
                    <a:pt x="2019" y="273"/>
                    <a:pt x="2024" y="264"/>
                  </a:cubicBezTo>
                  <a:cubicBezTo>
                    <a:pt x="2027" y="259"/>
                    <a:pt x="2031" y="254"/>
                    <a:pt x="2034" y="249"/>
                  </a:cubicBezTo>
                  <a:cubicBezTo>
                    <a:pt x="2035" y="247"/>
                    <a:pt x="2036" y="244"/>
                    <a:pt x="2036" y="243"/>
                  </a:cubicBezTo>
                  <a:cubicBezTo>
                    <a:pt x="2039" y="236"/>
                    <a:pt x="2041" y="229"/>
                    <a:pt x="2044" y="221"/>
                  </a:cubicBezTo>
                  <a:cubicBezTo>
                    <a:pt x="2046" y="215"/>
                    <a:pt x="2047" y="207"/>
                    <a:pt x="2048" y="202"/>
                  </a:cubicBezTo>
                  <a:lnTo>
                    <a:pt x="2048" y="196"/>
                  </a:lnTo>
                  <a:cubicBezTo>
                    <a:pt x="2050" y="181"/>
                    <a:pt x="2048" y="166"/>
                    <a:pt x="2046" y="153"/>
                  </a:cubicBezTo>
                  <a:cubicBezTo>
                    <a:pt x="2046" y="152"/>
                    <a:pt x="2044" y="149"/>
                    <a:pt x="2044" y="147"/>
                  </a:cubicBezTo>
                  <a:cubicBezTo>
                    <a:pt x="2042" y="142"/>
                    <a:pt x="2040" y="136"/>
                    <a:pt x="2039" y="130"/>
                  </a:cubicBezTo>
                  <a:lnTo>
                    <a:pt x="2039" y="128"/>
                  </a:lnTo>
                  <a:cubicBezTo>
                    <a:pt x="2035" y="120"/>
                    <a:pt x="2031" y="111"/>
                    <a:pt x="2026" y="104"/>
                  </a:cubicBezTo>
                  <a:lnTo>
                    <a:pt x="1" y="2129"/>
                  </a:lnTo>
                  <a:cubicBezTo>
                    <a:pt x="9" y="2134"/>
                    <a:pt x="17" y="2137"/>
                    <a:pt x="24" y="2140"/>
                  </a:cubicBezTo>
                  <a:lnTo>
                    <a:pt x="26" y="2140"/>
                  </a:lnTo>
                  <a:cubicBezTo>
                    <a:pt x="31" y="2143"/>
                    <a:pt x="37" y="2145"/>
                    <a:pt x="43" y="2146"/>
                  </a:cubicBezTo>
                  <a:cubicBezTo>
                    <a:pt x="44" y="2146"/>
                    <a:pt x="47" y="2147"/>
                    <a:pt x="48" y="2147"/>
                  </a:cubicBezTo>
                  <a:cubicBezTo>
                    <a:pt x="59" y="2149"/>
                    <a:pt x="70" y="2150"/>
                    <a:pt x="80" y="2150"/>
                  </a:cubicBezTo>
                  <a:cubicBezTo>
                    <a:pt x="84" y="2150"/>
                    <a:pt x="87" y="2150"/>
                    <a:pt x="90" y="2150"/>
                  </a:cubicBezTo>
                  <a:cubicBezTo>
                    <a:pt x="94" y="2150"/>
                    <a:pt x="96" y="2150"/>
                    <a:pt x="98" y="2148"/>
                  </a:cubicBezTo>
                  <a:cubicBezTo>
                    <a:pt x="113" y="2147"/>
                    <a:pt x="126" y="2143"/>
                    <a:pt x="141" y="2137"/>
                  </a:cubicBezTo>
                  <a:cubicBezTo>
                    <a:pt x="142" y="2136"/>
                    <a:pt x="144" y="2135"/>
                    <a:pt x="146" y="2135"/>
                  </a:cubicBezTo>
                  <a:cubicBezTo>
                    <a:pt x="153" y="2131"/>
                    <a:pt x="159" y="2129"/>
                    <a:pt x="165" y="2124"/>
                  </a:cubicBezTo>
                  <a:cubicBezTo>
                    <a:pt x="173" y="2118"/>
                    <a:pt x="179" y="2114"/>
                    <a:pt x="184" y="2109"/>
                  </a:cubicBezTo>
                  <a:lnTo>
                    <a:pt x="291" y="2002"/>
                  </a:lnTo>
                  <a:lnTo>
                    <a:pt x="492" y="1800"/>
                  </a:lnTo>
                  <a:lnTo>
                    <a:pt x="1610" y="682"/>
                  </a:lnTo>
                  <a:cubicBezTo>
                    <a:pt x="1765" y="804"/>
                    <a:pt x="1953" y="866"/>
                    <a:pt x="2141" y="866"/>
                  </a:cubicBezTo>
                  <a:cubicBezTo>
                    <a:pt x="2360" y="866"/>
                    <a:pt x="2580" y="782"/>
                    <a:pt x="2748" y="616"/>
                  </a:cubicBezTo>
                  <a:lnTo>
                    <a:pt x="2769" y="594"/>
                  </a:lnTo>
                  <a:lnTo>
                    <a:pt x="3882" y="1707"/>
                  </a:lnTo>
                  <a:lnTo>
                    <a:pt x="4083" y="1908"/>
                  </a:lnTo>
                  <a:lnTo>
                    <a:pt x="4183" y="2009"/>
                  </a:lnTo>
                  <a:cubicBezTo>
                    <a:pt x="4195" y="2020"/>
                    <a:pt x="4208" y="2029"/>
                    <a:pt x="4221" y="2035"/>
                  </a:cubicBezTo>
                  <a:cubicBezTo>
                    <a:pt x="4223" y="2036"/>
                    <a:pt x="4225" y="2037"/>
                    <a:pt x="4226" y="2037"/>
                  </a:cubicBezTo>
                  <a:cubicBezTo>
                    <a:pt x="4240" y="2042"/>
                    <a:pt x="4255" y="2047"/>
                    <a:pt x="4269" y="2050"/>
                  </a:cubicBezTo>
                  <a:lnTo>
                    <a:pt x="4276" y="2050"/>
                  </a:lnTo>
                  <a:cubicBezTo>
                    <a:pt x="4279" y="2050"/>
                    <a:pt x="4282" y="2050"/>
                    <a:pt x="4284" y="2050"/>
                  </a:cubicBezTo>
                  <a:cubicBezTo>
                    <a:pt x="4292" y="2050"/>
                    <a:pt x="4300" y="2049"/>
                    <a:pt x="4309" y="2048"/>
                  </a:cubicBezTo>
                  <a:cubicBezTo>
                    <a:pt x="4313" y="2048"/>
                    <a:pt x="4316" y="2047"/>
                    <a:pt x="4320" y="2046"/>
                  </a:cubicBezTo>
                  <a:cubicBezTo>
                    <a:pt x="4321" y="2046"/>
                    <a:pt x="4323" y="2044"/>
                    <a:pt x="4324" y="2044"/>
                  </a:cubicBezTo>
                  <a:cubicBezTo>
                    <a:pt x="4330" y="2042"/>
                    <a:pt x="4335" y="2040"/>
                    <a:pt x="4340" y="2039"/>
                  </a:cubicBezTo>
                  <a:cubicBezTo>
                    <a:pt x="4341" y="2039"/>
                    <a:pt x="4341" y="2039"/>
                    <a:pt x="4342" y="2037"/>
                  </a:cubicBezTo>
                  <a:cubicBezTo>
                    <a:pt x="4348" y="2035"/>
                    <a:pt x="4353" y="2034"/>
                    <a:pt x="4358" y="2030"/>
                  </a:cubicBezTo>
                  <a:cubicBezTo>
                    <a:pt x="4358" y="2030"/>
                    <a:pt x="4360" y="2030"/>
                    <a:pt x="4360" y="2029"/>
                  </a:cubicBezTo>
                  <a:lnTo>
                    <a:pt x="4368" y="2024"/>
                  </a:lnTo>
                  <a:lnTo>
                    <a:pt x="2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3">
              <a:extLst>
                <a:ext uri="{FF2B5EF4-FFF2-40B4-BE49-F238E27FC236}">
                  <a16:creationId xmlns:a16="http://schemas.microsoft.com/office/drawing/2014/main" id="{8176A599-AB34-2DE1-221B-27311B6C8A72}"/>
                </a:ext>
              </a:extLst>
            </p:cNvPr>
            <p:cNvSpPr/>
            <p:nvPr/>
          </p:nvSpPr>
          <p:spPr>
            <a:xfrm>
              <a:off x="6443281" y="5550497"/>
              <a:ext cx="436656" cy="857675"/>
            </a:xfrm>
            <a:custGeom>
              <a:avLst/>
              <a:gdLst/>
              <a:ahLst/>
              <a:cxnLst/>
              <a:rect l="l" t="t" r="r" b="b"/>
              <a:pathLst>
                <a:path w="2200" h="4321" extrusionOk="0">
                  <a:moveTo>
                    <a:pt x="174" y="1"/>
                  </a:moveTo>
                  <a:cubicBezTo>
                    <a:pt x="165" y="14"/>
                    <a:pt x="160" y="28"/>
                    <a:pt x="155" y="43"/>
                  </a:cubicBezTo>
                  <a:cubicBezTo>
                    <a:pt x="155" y="44"/>
                    <a:pt x="154" y="46"/>
                    <a:pt x="154" y="48"/>
                  </a:cubicBezTo>
                  <a:cubicBezTo>
                    <a:pt x="151" y="62"/>
                    <a:pt x="150" y="77"/>
                    <a:pt x="151" y="91"/>
                  </a:cubicBezTo>
                  <a:cubicBezTo>
                    <a:pt x="151" y="93"/>
                    <a:pt x="151" y="96"/>
                    <a:pt x="153" y="98"/>
                  </a:cubicBezTo>
                  <a:cubicBezTo>
                    <a:pt x="154" y="113"/>
                    <a:pt x="159" y="125"/>
                    <a:pt x="164" y="139"/>
                  </a:cubicBezTo>
                  <a:cubicBezTo>
                    <a:pt x="165" y="141"/>
                    <a:pt x="166" y="143"/>
                    <a:pt x="166" y="145"/>
                  </a:cubicBezTo>
                  <a:cubicBezTo>
                    <a:pt x="172" y="159"/>
                    <a:pt x="182" y="172"/>
                    <a:pt x="192" y="183"/>
                  </a:cubicBezTo>
                  <a:lnTo>
                    <a:pt x="296" y="287"/>
                  </a:lnTo>
                  <a:lnTo>
                    <a:pt x="497" y="488"/>
                  </a:lnTo>
                  <a:lnTo>
                    <a:pt x="1609" y="1605"/>
                  </a:lnTo>
                  <a:lnTo>
                    <a:pt x="1588" y="1626"/>
                  </a:lnTo>
                  <a:cubicBezTo>
                    <a:pt x="1295" y="1917"/>
                    <a:pt x="1257" y="2370"/>
                    <a:pt x="1475" y="2702"/>
                  </a:cubicBezTo>
                  <a:lnTo>
                    <a:pt x="349" y="3827"/>
                  </a:lnTo>
                  <a:lnTo>
                    <a:pt x="148" y="4029"/>
                  </a:lnTo>
                  <a:lnTo>
                    <a:pt x="40" y="4136"/>
                  </a:lnTo>
                  <a:cubicBezTo>
                    <a:pt x="29" y="4148"/>
                    <a:pt x="21" y="4161"/>
                    <a:pt x="14" y="4174"/>
                  </a:cubicBezTo>
                  <a:cubicBezTo>
                    <a:pt x="13" y="4175"/>
                    <a:pt x="12" y="4178"/>
                    <a:pt x="12" y="4179"/>
                  </a:cubicBezTo>
                  <a:cubicBezTo>
                    <a:pt x="8" y="4190"/>
                    <a:pt x="4" y="4199"/>
                    <a:pt x="3" y="4211"/>
                  </a:cubicBezTo>
                  <a:cubicBezTo>
                    <a:pt x="1" y="4215"/>
                    <a:pt x="1" y="4217"/>
                    <a:pt x="1" y="4221"/>
                  </a:cubicBezTo>
                  <a:cubicBezTo>
                    <a:pt x="1" y="4223"/>
                    <a:pt x="1" y="4227"/>
                    <a:pt x="0" y="4229"/>
                  </a:cubicBezTo>
                  <a:cubicBezTo>
                    <a:pt x="0" y="4238"/>
                    <a:pt x="0" y="4249"/>
                    <a:pt x="1" y="4258"/>
                  </a:cubicBezTo>
                  <a:cubicBezTo>
                    <a:pt x="1" y="4264"/>
                    <a:pt x="3" y="4268"/>
                    <a:pt x="4" y="4273"/>
                  </a:cubicBezTo>
                  <a:cubicBezTo>
                    <a:pt x="4" y="4274"/>
                    <a:pt x="6" y="4276"/>
                    <a:pt x="6" y="4278"/>
                  </a:cubicBezTo>
                  <a:cubicBezTo>
                    <a:pt x="7" y="4284"/>
                    <a:pt x="9" y="4289"/>
                    <a:pt x="11" y="4295"/>
                  </a:cubicBezTo>
                  <a:lnTo>
                    <a:pt x="11" y="4296"/>
                  </a:lnTo>
                  <a:lnTo>
                    <a:pt x="18" y="4312"/>
                  </a:lnTo>
                  <a:cubicBezTo>
                    <a:pt x="19" y="4315"/>
                    <a:pt x="21" y="4317"/>
                    <a:pt x="24" y="4321"/>
                  </a:cubicBezTo>
                  <a:lnTo>
                    <a:pt x="2048" y="2296"/>
                  </a:lnTo>
                  <a:cubicBezTo>
                    <a:pt x="2041" y="2290"/>
                    <a:pt x="2033" y="2286"/>
                    <a:pt x="2023" y="2282"/>
                  </a:cubicBezTo>
                  <a:lnTo>
                    <a:pt x="2022" y="2282"/>
                  </a:lnTo>
                  <a:cubicBezTo>
                    <a:pt x="2017" y="2280"/>
                    <a:pt x="2010" y="2279"/>
                    <a:pt x="2005" y="2277"/>
                  </a:cubicBezTo>
                  <a:cubicBezTo>
                    <a:pt x="2004" y="2277"/>
                    <a:pt x="2002" y="2276"/>
                    <a:pt x="2001" y="2276"/>
                  </a:cubicBezTo>
                  <a:cubicBezTo>
                    <a:pt x="1991" y="2273"/>
                    <a:pt x="1982" y="2272"/>
                    <a:pt x="1972" y="2272"/>
                  </a:cubicBezTo>
                  <a:cubicBezTo>
                    <a:pt x="1967" y="2272"/>
                    <a:pt x="1963" y="2272"/>
                    <a:pt x="1958" y="2273"/>
                  </a:cubicBezTo>
                  <a:lnTo>
                    <a:pt x="1951" y="2273"/>
                  </a:lnTo>
                  <a:cubicBezTo>
                    <a:pt x="1947" y="2273"/>
                    <a:pt x="1943" y="2275"/>
                    <a:pt x="1939" y="2275"/>
                  </a:cubicBezTo>
                  <a:cubicBezTo>
                    <a:pt x="1928" y="2277"/>
                    <a:pt x="1918" y="2280"/>
                    <a:pt x="1907" y="2284"/>
                  </a:cubicBezTo>
                  <a:cubicBezTo>
                    <a:pt x="1906" y="2285"/>
                    <a:pt x="1904" y="2285"/>
                    <a:pt x="1902" y="2286"/>
                  </a:cubicBezTo>
                  <a:cubicBezTo>
                    <a:pt x="1897" y="2289"/>
                    <a:pt x="1891" y="2292"/>
                    <a:pt x="1888" y="2295"/>
                  </a:cubicBezTo>
                  <a:cubicBezTo>
                    <a:pt x="1880" y="2300"/>
                    <a:pt x="1870" y="2306"/>
                    <a:pt x="1864" y="2313"/>
                  </a:cubicBezTo>
                  <a:lnTo>
                    <a:pt x="1795" y="2381"/>
                  </a:lnTo>
                  <a:cubicBezTo>
                    <a:pt x="1738" y="2228"/>
                    <a:pt x="1770" y="2049"/>
                    <a:pt x="1893" y="1927"/>
                  </a:cubicBezTo>
                  <a:lnTo>
                    <a:pt x="1914" y="1906"/>
                  </a:lnTo>
                  <a:lnTo>
                    <a:pt x="2016" y="2007"/>
                  </a:lnTo>
                  <a:cubicBezTo>
                    <a:pt x="2027" y="2018"/>
                    <a:pt x="2041" y="2027"/>
                    <a:pt x="2054" y="2033"/>
                  </a:cubicBezTo>
                  <a:cubicBezTo>
                    <a:pt x="2055" y="2034"/>
                    <a:pt x="2058" y="2036"/>
                    <a:pt x="2059" y="2036"/>
                  </a:cubicBezTo>
                  <a:cubicBezTo>
                    <a:pt x="2065" y="2038"/>
                    <a:pt x="2074" y="2042"/>
                    <a:pt x="2081" y="2044"/>
                  </a:cubicBezTo>
                  <a:lnTo>
                    <a:pt x="2101" y="2048"/>
                  </a:lnTo>
                  <a:lnTo>
                    <a:pt x="2107" y="2048"/>
                  </a:lnTo>
                  <a:cubicBezTo>
                    <a:pt x="2111" y="2048"/>
                    <a:pt x="2115" y="2048"/>
                    <a:pt x="2119" y="2048"/>
                  </a:cubicBezTo>
                  <a:cubicBezTo>
                    <a:pt x="2130" y="2048"/>
                    <a:pt x="2141" y="2047"/>
                    <a:pt x="2152" y="2045"/>
                  </a:cubicBezTo>
                  <a:cubicBezTo>
                    <a:pt x="2153" y="2045"/>
                    <a:pt x="2154" y="2044"/>
                    <a:pt x="2155" y="2044"/>
                  </a:cubicBezTo>
                  <a:cubicBezTo>
                    <a:pt x="2160" y="2043"/>
                    <a:pt x="2165" y="2042"/>
                    <a:pt x="2171" y="2038"/>
                  </a:cubicBezTo>
                  <a:cubicBezTo>
                    <a:pt x="2173" y="2038"/>
                    <a:pt x="2173" y="2037"/>
                    <a:pt x="2174" y="2037"/>
                  </a:cubicBezTo>
                  <a:cubicBezTo>
                    <a:pt x="2179" y="2034"/>
                    <a:pt x="2184" y="2033"/>
                    <a:pt x="2190" y="2031"/>
                  </a:cubicBezTo>
                  <a:cubicBezTo>
                    <a:pt x="2191" y="2031"/>
                    <a:pt x="2191" y="2029"/>
                    <a:pt x="2192" y="2029"/>
                  </a:cubicBezTo>
                  <a:cubicBezTo>
                    <a:pt x="2195" y="2028"/>
                    <a:pt x="2196" y="2027"/>
                    <a:pt x="2199" y="202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3">
              <a:extLst>
                <a:ext uri="{FF2B5EF4-FFF2-40B4-BE49-F238E27FC236}">
                  <a16:creationId xmlns:a16="http://schemas.microsoft.com/office/drawing/2014/main" id="{76BBA2A3-4961-EFDE-2B05-99D812C19E77}"/>
                </a:ext>
              </a:extLst>
            </p:cNvPr>
            <p:cNvSpPr/>
            <p:nvPr/>
          </p:nvSpPr>
          <p:spPr>
            <a:xfrm>
              <a:off x="6548078" y="5476460"/>
              <a:ext cx="475360" cy="406706"/>
            </a:xfrm>
            <a:custGeom>
              <a:avLst/>
              <a:gdLst/>
              <a:ahLst/>
              <a:cxnLst/>
              <a:rect l="l" t="t" r="r" b="b"/>
              <a:pathLst>
                <a:path w="2395" h="2049" extrusionOk="0">
                  <a:moveTo>
                    <a:pt x="83" y="0"/>
                  </a:moveTo>
                  <a:cubicBezTo>
                    <a:pt x="76" y="0"/>
                    <a:pt x="68" y="1"/>
                    <a:pt x="61" y="2"/>
                  </a:cubicBezTo>
                  <a:cubicBezTo>
                    <a:pt x="58" y="2"/>
                    <a:pt x="53" y="3"/>
                    <a:pt x="49" y="5"/>
                  </a:cubicBezTo>
                  <a:cubicBezTo>
                    <a:pt x="48" y="5"/>
                    <a:pt x="47" y="6"/>
                    <a:pt x="44" y="6"/>
                  </a:cubicBezTo>
                  <a:cubicBezTo>
                    <a:pt x="39" y="7"/>
                    <a:pt x="32" y="10"/>
                    <a:pt x="27" y="11"/>
                  </a:cubicBezTo>
                  <a:lnTo>
                    <a:pt x="26" y="11"/>
                  </a:lnTo>
                  <a:cubicBezTo>
                    <a:pt x="18" y="15"/>
                    <a:pt x="8" y="19"/>
                    <a:pt x="1" y="24"/>
                  </a:cubicBezTo>
                  <a:lnTo>
                    <a:pt x="2021" y="2049"/>
                  </a:lnTo>
                  <a:cubicBezTo>
                    <a:pt x="2022" y="2048"/>
                    <a:pt x="2024" y="2045"/>
                    <a:pt x="2026" y="2043"/>
                  </a:cubicBezTo>
                  <a:cubicBezTo>
                    <a:pt x="2027" y="2042"/>
                    <a:pt x="2027" y="2041"/>
                    <a:pt x="2028" y="2040"/>
                  </a:cubicBezTo>
                  <a:cubicBezTo>
                    <a:pt x="2031" y="2035"/>
                    <a:pt x="2033" y="2031"/>
                    <a:pt x="2035" y="2025"/>
                  </a:cubicBezTo>
                  <a:cubicBezTo>
                    <a:pt x="2035" y="2024"/>
                    <a:pt x="2036" y="2022"/>
                    <a:pt x="2036" y="2022"/>
                  </a:cubicBezTo>
                  <a:cubicBezTo>
                    <a:pt x="2038" y="2017"/>
                    <a:pt x="2040" y="2012"/>
                    <a:pt x="2041" y="2006"/>
                  </a:cubicBezTo>
                  <a:cubicBezTo>
                    <a:pt x="2041" y="2005"/>
                    <a:pt x="2042" y="2004"/>
                    <a:pt x="2042" y="2003"/>
                  </a:cubicBezTo>
                  <a:cubicBezTo>
                    <a:pt x="2043" y="1998"/>
                    <a:pt x="2046" y="1991"/>
                    <a:pt x="2046" y="1985"/>
                  </a:cubicBezTo>
                  <a:cubicBezTo>
                    <a:pt x="2046" y="1982"/>
                    <a:pt x="2047" y="1977"/>
                    <a:pt x="2047" y="1973"/>
                  </a:cubicBezTo>
                  <a:lnTo>
                    <a:pt x="2047" y="1972"/>
                  </a:lnTo>
                  <a:lnTo>
                    <a:pt x="2047" y="1958"/>
                  </a:lnTo>
                  <a:lnTo>
                    <a:pt x="2047" y="1952"/>
                  </a:lnTo>
                  <a:cubicBezTo>
                    <a:pt x="2047" y="1947"/>
                    <a:pt x="2046" y="1945"/>
                    <a:pt x="2046" y="1941"/>
                  </a:cubicBezTo>
                  <a:cubicBezTo>
                    <a:pt x="2042" y="1931"/>
                    <a:pt x="2040" y="1920"/>
                    <a:pt x="2036" y="1909"/>
                  </a:cubicBezTo>
                  <a:cubicBezTo>
                    <a:pt x="2035" y="1908"/>
                    <a:pt x="2035" y="1905"/>
                    <a:pt x="2033" y="1904"/>
                  </a:cubicBezTo>
                  <a:cubicBezTo>
                    <a:pt x="2030" y="1895"/>
                    <a:pt x="2024" y="1887"/>
                    <a:pt x="2017" y="1878"/>
                  </a:cubicBezTo>
                  <a:cubicBezTo>
                    <a:pt x="2014" y="1874"/>
                    <a:pt x="2011" y="1868"/>
                    <a:pt x="2007" y="1864"/>
                  </a:cubicBezTo>
                  <a:lnTo>
                    <a:pt x="1999" y="1857"/>
                  </a:lnTo>
                  <a:lnTo>
                    <a:pt x="1951" y="1808"/>
                  </a:lnTo>
                  <a:lnTo>
                    <a:pt x="1905" y="1763"/>
                  </a:lnTo>
                  <a:lnTo>
                    <a:pt x="1951" y="1719"/>
                  </a:lnTo>
                  <a:lnTo>
                    <a:pt x="2019" y="1650"/>
                  </a:lnTo>
                  <a:lnTo>
                    <a:pt x="2125" y="1545"/>
                  </a:lnTo>
                  <a:lnTo>
                    <a:pt x="2247" y="1421"/>
                  </a:lnTo>
                  <a:lnTo>
                    <a:pt x="2360" y="1308"/>
                  </a:lnTo>
                  <a:lnTo>
                    <a:pt x="2395" y="1274"/>
                  </a:lnTo>
                  <a:cubicBezTo>
                    <a:pt x="2232" y="1250"/>
                    <a:pt x="2073" y="1207"/>
                    <a:pt x="1920" y="1142"/>
                  </a:cubicBezTo>
                  <a:lnTo>
                    <a:pt x="1603" y="1460"/>
                  </a:lnTo>
                  <a:lnTo>
                    <a:pt x="490" y="348"/>
                  </a:lnTo>
                  <a:lnTo>
                    <a:pt x="288" y="145"/>
                  </a:lnTo>
                  <a:lnTo>
                    <a:pt x="185" y="43"/>
                  </a:lnTo>
                  <a:cubicBezTo>
                    <a:pt x="174" y="31"/>
                    <a:pt x="160" y="23"/>
                    <a:pt x="147" y="16"/>
                  </a:cubicBezTo>
                  <a:cubicBezTo>
                    <a:pt x="145" y="15"/>
                    <a:pt x="143" y="13"/>
                    <a:pt x="142" y="13"/>
                  </a:cubicBezTo>
                  <a:cubicBezTo>
                    <a:pt x="128" y="8"/>
                    <a:pt x="114" y="5"/>
                    <a:pt x="100" y="2"/>
                  </a:cubicBezTo>
                  <a:cubicBezTo>
                    <a:pt x="97" y="2"/>
                    <a:pt x="95" y="2"/>
                    <a:pt x="92" y="1"/>
                  </a:cubicBezTo>
                  <a:cubicBezTo>
                    <a:pt x="89" y="0"/>
                    <a:pt x="86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3">
              <a:extLst>
                <a:ext uri="{FF2B5EF4-FFF2-40B4-BE49-F238E27FC236}">
                  <a16:creationId xmlns:a16="http://schemas.microsoft.com/office/drawing/2014/main" id="{1E0DD920-54BB-B7EE-9448-DE8F3D51383E}"/>
                </a:ext>
              </a:extLst>
            </p:cNvPr>
            <p:cNvSpPr/>
            <p:nvPr/>
          </p:nvSpPr>
          <p:spPr>
            <a:xfrm>
              <a:off x="6517115" y="6075899"/>
              <a:ext cx="543240" cy="542870"/>
            </a:xfrm>
            <a:custGeom>
              <a:avLst/>
              <a:gdLst/>
              <a:ahLst/>
              <a:cxnLst/>
              <a:rect l="l" t="t" r="r" b="b"/>
              <a:pathLst>
                <a:path w="2737" h="2735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9" y="2031"/>
                    <a:pt x="16" y="2034"/>
                    <a:pt x="25" y="2037"/>
                  </a:cubicBezTo>
                  <a:lnTo>
                    <a:pt x="26" y="2037"/>
                  </a:lnTo>
                  <a:cubicBezTo>
                    <a:pt x="31" y="2039"/>
                    <a:pt x="38" y="2042"/>
                    <a:pt x="43" y="2043"/>
                  </a:cubicBezTo>
                  <a:cubicBezTo>
                    <a:pt x="45" y="2043"/>
                    <a:pt x="47" y="2044"/>
                    <a:pt x="48" y="2044"/>
                  </a:cubicBezTo>
                  <a:cubicBezTo>
                    <a:pt x="59" y="2046"/>
                    <a:pt x="70" y="2047"/>
                    <a:pt x="80" y="2047"/>
                  </a:cubicBezTo>
                  <a:cubicBezTo>
                    <a:pt x="84" y="2047"/>
                    <a:pt x="87" y="2047"/>
                    <a:pt x="90" y="2047"/>
                  </a:cubicBezTo>
                  <a:cubicBezTo>
                    <a:pt x="93" y="2047"/>
                    <a:pt x="96" y="2047"/>
                    <a:pt x="99" y="2045"/>
                  </a:cubicBezTo>
                  <a:cubicBezTo>
                    <a:pt x="114" y="2044"/>
                    <a:pt x="126" y="2039"/>
                    <a:pt x="141" y="2034"/>
                  </a:cubicBezTo>
                  <a:cubicBezTo>
                    <a:pt x="142" y="2033"/>
                    <a:pt x="145" y="2032"/>
                    <a:pt x="146" y="2032"/>
                  </a:cubicBezTo>
                  <a:cubicBezTo>
                    <a:pt x="153" y="2028"/>
                    <a:pt x="159" y="2026"/>
                    <a:pt x="166" y="2020"/>
                  </a:cubicBezTo>
                  <a:cubicBezTo>
                    <a:pt x="173" y="2016"/>
                    <a:pt x="179" y="2011"/>
                    <a:pt x="184" y="2006"/>
                  </a:cubicBezTo>
                  <a:lnTo>
                    <a:pt x="291" y="1899"/>
                  </a:lnTo>
                  <a:lnTo>
                    <a:pt x="493" y="1697"/>
                  </a:lnTo>
                  <a:lnTo>
                    <a:pt x="1606" y="584"/>
                  </a:lnTo>
                  <a:lnTo>
                    <a:pt x="2150" y="1129"/>
                  </a:lnTo>
                  <a:lnTo>
                    <a:pt x="1037" y="2242"/>
                  </a:lnTo>
                  <a:lnTo>
                    <a:pt x="836" y="2443"/>
                  </a:lnTo>
                  <a:lnTo>
                    <a:pt x="728" y="2550"/>
                  </a:lnTo>
                  <a:cubicBezTo>
                    <a:pt x="721" y="2558"/>
                    <a:pt x="713" y="2569"/>
                    <a:pt x="707" y="2577"/>
                  </a:cubicBezTo>
                  <a:cubicBezTo>
                    <a:pt x="706" y="2581"/>
                    <a:pt x="704" y="2585"/>
                    <a:pt x="702" y="2588"/>
                  </a:cubicBezTo>
                  <a:cubicBezTo>
                    <a:pt x="701" y="2590"/>
                    <a:pt x="700" y="2592"/>
                    <a:pt x="700" y="2593"/>
                  </a:cubicBezTo>
                  <a:cubicBezTo>
                    <a:pt x="695" y="2607"/>
                    <a:pt x="690" y="2622"/>
                    <a:pt x="689" y="2635"/>
                  </a:cubicBezTo>
                  <a:cubicBezTo>
                    <a:pt x="689" y="2638"/>
                    <a:pt x="689" y="2641"/>
                    <a:pt x="688" y="2644"/>
                  </a:cubicBezTo>
                  <a:cubicBezTo>
                    <a:pt x="688" y="2653"/>
                    <a:pt x="688" y="2664"/>
                    <a:pt x="689" y="2672"/>
                  </a:cubicBezTo>
                  <a:cubicBezTo>
                    <a:pt x="689" y="2677"/>
                    <a:pt x="690" y="2682"/>
                    <a:pt x="691" y="2687"/>
                  </a:cubicBezTo>
                  <a:cubicBezTo>
                    <a:pt x="691" y="2688"/>
                    <a:pt x="694" y="2691"/>
                    <a:pt x="694" y="2692"/>
                  </a:cubicBezTo>
                  <a:cubicBezTo>
                    <a:pt x="695" y="2697"/>
                    <a:pt x="697" y="2703"/>
                    <a:pt x="699" y="2709"/>
                  </a:cubicBezTo>
                  <a:lnTo>
                    <a:pt x="699" y="2711"/>
                  </a:lnTo>
                  <a:cubicBezTo>
                    <a:pt x="702" y="2719"/>
                    <a:pt x="706" y="2728"/>
                    <a:pt x="711" y="2734"/>
                  </a:cubicBezTo>
                  <a:lnTo>
                    <a:pt x="2736" y="711"/>
                  </a:lnTo>
                  <a:cubicBezTo>
                    <a:pt x="2729" y="705"/>
                    <a:pt x="2720" y="702"/>
                    <a:pt x="2711" y="698"/>
                  </a:cubicBezTo>
                  <a:lnTo>
                    <a:pt x="2710" y="698"/>
                  </a:lnTo>
                  <a:cubicBezTo>
                    <a:pt x="2705" y="695"/>
                    <a:pt x="2699" y="694"/>
                    <a:pt x="2693" y="693"/>
                  </a:cubicBezTo>
                  <a:cubicBezTo>
                    <a:pt x="2692" y="693"/>
                    <a:pt x="2690" y="692"/>
                    <a:pt x="2689" y="692"/>
                  </a:cubicBezTo>
                  <a:cubicBezTo>
                    <a:pt x="2679" y="689"/>
                    <a:pt x="2670" y="688"/>
                    <a:pt x="2660" y="688"/>
                  </a:cubicBezTo>
                  <a:cubicBezTo>
                    <a:pt x="2655" y="688"/>
                    <a:pt x="2650" y="688"/>
                    <a:pt x="2646" y="689"/>
                  </a:cubicBezTo>
                  <a:lnTo>
                    <a:pt x="2639" y="689"/>
                  </a:lnTo>
                  <a:cubicBezTo>
                    <a:pt x="2635" y="689"/>
                    <a:pt x="2631" y="690"/>
                    <a:pt x="2629" y="690"/>
                  </a:cubicBezTo>
                  <a:cubicBezTo>
                    <a:pt x="2618" y="693"/>
                    <a:pt x="2608" y="695"/>
                    <a:pt x="2597" y="699"/>
                  </a:cubicBezTo>
                  <a:cubicBezTo>
                    <a:pt x="2595" y="700"/>
                    <a:pt x="2593" y="700"/>
                    <a:pt x="2592" y="702"/>
                  </a:cubicBezTo>
                  <a:cubicBezTo>
                    <a:pt x="2584" y="705"/>
                    <a:pt x="2578" y="709"/>
                    <a:pt x="2572" y="714"/>
                  </a:cubicBezTo>
                  <a:cubicBezTo>
                    <a:pt x="2565" y="718"/>
                    <a:pt x="2558" y="723"/>
                    <a:pt x="2553" y="730"/>
                  </a:cubicBezTo>
                  <a:lnTo>
                    <a:pt x="2456" y="827"/>
                  </a:lnTo>
                  <a:lnTo>
                    <a:pt x="1912" y="283"/>
                  </a:lnTo>
                  <a:lnTo>
                    <a:pt x="2009" y="186"/>
                  </a:lnTo>
                  <a:cubicBezTo>
                    <a:pt x="2012" y="182"/>
                    <a:pt x="2014" y="178"/>
                    <a:pt x="2017" y="176"/>
                  </a:cubicBezTo>
                  <a:cubicBezTo>
                    <a:pt x="2024" y="167"/>
                    <a:pt x="2030" y="157"/>
                    <a:pt x="2035" y="146"/>
                  </a:cubicBezTo>
                  <a:cubicBezTo>
                    <a:pt x="2036" y="145"/>
                    <a:pt x="2036" y="143"/>
                    <a:pt x="2038" y="141"/>
                  </a:cubicBezTo>
                  <a:cubicBezTo>
                    <a:pt x="2041" y="131"/>
                    <a:pt x="2045" y="120"/>
                    <a:pt x="2047" y="110"/>
                  </a:cubicBezTo>
                  <a:cubicBezTo>
                    <a:pt x="2049" y="106"/>
                    <a:pt x="2049" y="103"/>
                    <a:pt x="2049" y="99"/>
                  </a:cubicBezTo>
                  <a:lnTo>
                    <a:pt x="2049" y="93"/>
                  </a:lnTo>
                  <a:cubicBezTo>
                    <a:pt x="2050" y="78"/>
                    <a:pt x="2049" y="62"/>
                    <a:pt x="2045" y="48"/>
                  </a:cubicBezTo>
                  <a:cubicBezTo>
                    <a:pt x="2045" y="46"/>
                    <a:pt x="2044" y="45"/>
                    <a:pt x="2044" y="44"/>
                  </a:cubicBezTo>
                  <a:cubicBezTo>
                    <a:pt x="2043" y="39"/>
                    <a:pt x="2040" y="33"/>
                    <a:pt x="2039" y="27"/>
                  </a:cubicBezTo>
                  <a:lnTo>
                    <a:pt x="2039" y="25"/>
                  </a:lnTo>
                  <a:cubicBezTo>
                    <a:pt x="2035" y="17"/>
                    <a:pt x="2031" y="8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3">
              <a:extLst>
                <a:ext uri="{FF2B5EF4-FFF2-40B4-BE49-F238E27FC236}">
                  <a16:creationId xmlns:a16="http://schemas.microsoft.com/office/drawing/2014/main" id="{ACD74139-A4B4-0CE1-98AA-366E6B4B5C9A}"/>
                </a:ext>
              </a:extLst>
            </p:cNvPr>
            <p:cNvSpPr/>
            <p:nvPr/>
          </p:nvSpPr>
          <p:spPr>
            <a:xfrm>
              <a:off x="7024432" y="5303576"/>
              <a:ext cx="106981" cy="97260"/>
            </a:xfrm>
            <a:custGeom>
              <a:avLst/>
              <a:gdLst/>
              <a:ahLst/>
              <a:cxnLst/>
              <a:rect l="l" t="t" r="r" b="b"/>
              <a:pathLst>
                <a:path w="539" h="490" extrusionOk="0">
                  <a:moveTo>
                    <a:pt x="270" y="1"/>
                  </a:moveTo>
                  <a:cubicBezTo>
                    <a:pt x="207" y="1"/>
                    <a:pt x="144" y="25"/>
                    <a:pt x="97" y="72"/>
                  </a:cubicBezTo>
                  <a:cubicBezTo>
                    <a:pt x="2" y="167"/>
                    <a:pt x="1" y="323"/>
                    <a:pt x="97" y="418"/>
                  </a:cubicBezTo>
                  <a:cubicBezTo>
                    <a:pt x="144" y="466"/>
                    <a:pt x="207" y="489"/>
                    <a:pt x="269" y="489"/>
                  </a:cubicBezTo>
                  <a:cubicBezTo>
                    <a:pt x="332" y="489"/>
                    <a:pt x="395" y="466"/>
                    <a:pt x="443" y="418"/>
                  </a:cubicBezTo>
                  <a:cubicBezTo>
                    <a:pt x="539" y="322"/>
                    <a:pt x="539" y="167"/>
                    <a:pt x="443" y="72"/>
                  </a:cubicBezTo>
                  <a:cubicBezTo>
                    <a:pt x="395" y="24"/>
                    <a:pt x="333" y="1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3">
              <a:extLst>
                <a:ext uri="{FF2B5EF4-FFF2-40B4-BE49-F238E27FC236}">
                  <a16:creationId xmlns:a16="http://schemas.microsoft.com/office/drawing/2014/main" id="{C60C7CA3-4032-2D17-ACE1-EAEC0C6DA0A6}"/>
                </a:ext>
              </a:extLst>
            </p:cNvPr>
            <p:cNvSpPr/>
            <p:nvPr/>
          </p:nvSpPr>
          <p:spPr>
            <a:xfrm>
              <a:off x="7601415" y="5044944"/>
              <a:ext cx="1522540" cy="1497607"/>
            </a:xfrm>
            <a:custGeom>
              <a:avLst/>
              <a:gdLst/>
              <a:ahLst/>
              <a:cxnLst/>
              <a:rect l="l" t="t" r="r" b="b"/>
              <a:pathLst>
                <a:path w="7671" h="7545" extrusionOk="0">
                  <a:moveTo>
                    <a:pt x="7343" y="0"/>
                  </a:moveTo>
                  <a:lnTo>
                    <a:pt x="1254" y="6091"/>
                  </a:lnTo>
                  <a:lnTo>
                    <a:pt x="0" y="7343"/>
                  </a:lnTo>
                  <a:lnTo>
                    <a:pt x="203" y="7545"/>
                  </a:lnTo>
                  <a:lnTo>
                    <a:pt x="344" y="7402"/>
                  </a:lnTo>
                  <a:lnTo>
                    <a:pt x="387" y="7360"/>
                  </a:lnTo>
                  <a:lnTo>
                    <a:pt x="433" y="7315"/>
                  </a:lnTo>
                  <a:lnTo>
                    <a:pt x="475" y="7271"/>
                  </a:lnTo>
                  <a:lnTo>
                    <a:pt x="521" y="7226"/>
                  </a:lnTo>
                  <a:lnTo>
                    <a:pt x="563" y="7184"/>
                  </a:lnTo>
                  <a:lnTo>
                    <a:pt x="610" y="7137"/>
                  </a:lnTo>
                  <a:lnTo>
                    <a:pt x="652" y="7095"/>
                  </a:lnTo>
                  <a:lnTo>
                    <a:pt x="698" y="7049"/>
                  </a:lnTo>
                  <a:lnTo>
                    <a:pt x="741" y="7007"/>
                  </a:lnTo>
                  <a:lnTo>
                    <a:pt x="788" y="6959"/>
                  </a:lnTo>
                  <a:lnTo>
                    <a:pt x="830" y="6917"/>
                  </a:lnTo>
                  <a:lnTo>
                    <a:pt x="876" y="6871"/>
                  </a:lnTo>
                  <a:lnTo>
                    <a:pt x="918" y="6828"/>
                  </a:lnTo>
                  <a:lnTo>
                    <a:pt x="964" y="6783"/>
                  </a:lnTo>
                  <a:lnTo>
                    <a:pt x="1006" y="6741"/>
                  </a:lnTo>
                  <a:lnTo>
                    <a:pt x="1053" y="6695"/>
                  </a:lnTo>
                  <a:lnTo>
                    <a:pt x="1095" y="6652"/>
                  </a:lnTo>
                  <a:lnTo>
                    <a:pt x="1141" y="6606"/>
                  </a:lnTo>
                  <a:lnTo>
                    <a:pt x="1184" y="6564"/>
                  </a:lnTo>
                  <a:lnTo>
                    <a:pt x="1229" y="6517"/>
                  </a:lnTo>
                  <a:lnTo>
                    <a:pt x="1271" y="6475"/>
                  </a:lnTo>
                  <a:lnTo>
                    <a:pt x="1319" y="6428"/>
                  </a:lnTo>
                  <a:lnTo>
                    <a:pt x="1361" y="6386"/>
                  </a:lnTo>
                  <a:lnTo>
                    <a:pt x="1407" y="6340"/>
                  </a:lnTo>
                  <a:lnTo>
                    <a:pt x="1449" y="6298"/>
                  </a:lnTo>
                  <a:lnTo>
                    <a:pt x="1454" y="6294"/>
                  </a:lnTo>
                  <a:lnTo>
                    <a:pt x="1497" y="6251"/>
                  </a:lnTo>
                  <a:lnTo>
                    <a:pt x="1539" y="6208"/>
                  </a:lnTo>
                  <a:lnTo>
                    <a:pt x="1586" y="6161"/>
                  </a:lnTo>
                  <a:lnTo>
                    <a:pt x="1629" y="6119"/>
                  </a:lnTo>
                  <a:lnTo>
                    <a:pt x="1675" y="6072"/>
                  </a:lnTo>
                  <a:lnTo>
                    <a:pt x="1717" y="6030"/>
                  </a:lnTo>
                  <a:lnTo>
                    <a:pt x="1948" y="5799"/>
                  </a:lnTo>
                  <a:lnTo>
                    <a:pt x="2943" y="4804"/>
                  </a:lnTo>
                  <a:lnTo>
                    <a:pt x="3174" y="4574"/>
                  </a:lnTo>
                  <a:lnTo>
                    <a:pt x="3216" y="4532"/>
                  </a:lnTo>
                  <a:lnTo>
                    <a:pt x="3262" y="4485"/>
                  </a:lnTo>
                  <a:lnTo>
                    <a:pt x="3304" y="4443"/>
                  </a:lnTo>
                  <a:lnTo>
                    <a:pt x="3352" y="4396"/>
                  </a:lnTo>
                  <a:lnTo>
                    <a:pt x="3394" y="4353"/>
                  </a:lnTo>
                  <a:lnTo>
                    <a:pt x="3440" y="4307"/>
                  </a:lnTo>
                  <a:lnTo>
                    <a:pt x="3483" y="4265"/>
                  </a:lnTo>
                  <a:lnTo>
                    <a:pt x="3528" y="4218"/>
                  </a:lnTo>
                  <a:lnTo>
                    <a:pt x="3570" y="4176"/>
                  </a:lnTo>
                  <a:lnTo>
                    <a:pt x="3616" y="4131"/>
                  </a:lnTo>
                  <a:lnTo>
                    <a:pt x="3659" y="4089"/>
                  </a:lnTo>
                  <a:lnTo>
                    <a:pt x="3705" y="4042"/>
                  </a:lnTo>
                  <a:lnTo>
                    <a:pt x="3747" y="4000"/>
                  </a:lnTo>
                  <a:lnTo>
                    <a:pt x="3795" y="3953"/>
                  </a:lnTo>
                  <a:lnTo>
                    <a:pt x="3837" y="3910"/>
                  </a:lnTo>
                  <a:lnTo>
                    <a:pt x="3883" y="3864"/>
                  </a:lnTo>
                  <a:lnTo>
                    <a:pt x="3925" y="3822"/>
                  </a:lnTo>
                  <a:lnTo>
                    <a:pt x="3971" y="3775"/>
                  </a:lnTo>
                  <a:lnTo>
                    <a:pt x="4013" y="3733"/>
                  </a:lnTo>
                  <a:lnTo>
                    <a:pt x="4059" y="3688"/>
                  </a:lnTo>
                  <a:lnTo>
                    <a:pt x="4102" y="3646"/>
                  </a:lnTo>
                  <a:lnTo>
                    <a:pt x="4148" y="3599"/>
                  </a:lnTo>
                  <a:lnTo>
                    <a:pt x="4190" y="3557"/>
                  </a:lnTo>
                  <a:lnTo>
                    <a:pt x="4237" y="3511"/>
                  </a:lnTo>
                  <a:lnTo>
                    <a:pt x="4279" y="3469"/>
                  </a:lnTo>
                  <a:lnTo>
                    <a:pt x="4326" y="3421"/>
                  </a:lnTo>
                  <a:lnTo>
                    <a:pt x="4368" y="3379"/>
                  </a:lnTo>
                  <a:lnTo>
                    <a:pt x="4414" y="3333"/>
                  </a:lnTo>
                  <a:lnTo>
                    <a:pt x="4456" y="3290"/>
                  </a:lnTo>
                  <a:lnTo>
                    <a:pt x="4502" y="3245"/>
                  </a:lnTo>
                  <a:lnTo>
                    <a:pt x="4544" y="3203"/>
                  </a:lnTo>
                  <a:lnTo>
                    <a:pt x="7670" y="78"/>
                  </a:lnTo>
                  <a:cubicBezTo>
                    <a:pt x="7560" y="62"/>
                    <a:pt x="7450" y="36"/>
                    <a:pt x="7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3">
              <a:extLst>
                <a:ext uri="{FF2B5EF4-FFF2-40B4-BE49-F238E27FC236}">
                  <a16:creationId xmlns:a16="http://schemas.microsoft.com/office/drawing/2014/main" id="{7C4DA3D2-80B9-681A-C8A7-49F18FBB7CD3}"/>
                </a:ext>
              </a:extLst>
            </p:cNvPr>
            <p:cNvSpPr/>
            <p:nvPr/>
          </p:nvSpPr>
          <p:spPr>
            <a:xfrm>
              <a:off x="7263204" y="4510014"/>
              <a:ext cx="1566801" cy="2088909"/>
            </a:xfrm>
            <a:custGeom>
              <a:avLst/>
              <a:gdLst/>
              <a:ahLst/>
              <a:cxnLst/>
              <a:rect l="l" t="t" r="r" b="b"/>
              <a:pathLst>
                <a:path w="7894" h="10524" extrusionOk="0">
                  <a:moveTo>
                    <a:pt x="2741" y="6047"/>
                  </a:moveTo>
                  <a:cubicBezTo>
                    <a:pt x="2766" y="6047"/>
                    <a:pt x="2787" y="6068"/>
                    <a:pt x="2787" y="6093"/>
                  </a:cubicBezTo>
                  <a:cubicBezTo>
                    <a:pt x="2787" y="6118"/>
                    <a:pt x="2767" y="6139"/>
                    <a:pt x="2741" y="6139"/>
                  </a:cubicBezTo>
                  <a:cubicBezTo>
                    <a:pt x="2716" y="6139"/>
                    <a:pt x="2695" y="6119"/>
                    <a:pt x="2695" y="6093"/>
                  </a:cubicBezTo>
                  <a:cubicBezTo>
                    <a:pt x="2696" y="6067"/>
                    <a:pt x="2716" y="6047"/>
                    <a:pt x="2741" y="6047"/>
                  </a:cubicBezTo>
                  <a:close/>
                  <a:moveTo>
                    <a:pt x="2553" y="6084"/>
                  </a:moveTo>
                  <a:cubicBezTo>
                    <a:pt x="2571" y="6084"/>
                    <a:pt x="2587" y="6095"/>
                    <a:pt x="2594" y="6113"/>
                  </a:cubicBezTo>
                  <a:cubicBezTo>
                    <a:pt x="2604" y="6136"/>
                    <a:pt x="2593" y="6163"/>
                    <a:pt x="2569" y="6172"/>
                  </a:cubicBezTo>
                  <a:cubicBezTo>
                    <a:pt x="2564" y="6174"/>
                    <a:pt x="2558" y="6175"/>
                    <a:pt x="2552" y="6175"/>
                  </a:cubicBezTo>
                  <a:cubicBezTo>
                    <a:pt x="2534" y="6175"/>
                    <a:pt x="2517" y="6164"/>
                    <a:pt x="2510" y="6147"/>
                  </a:cubicBezTo>
                  <a:cubicBezTo>
                    <a:pt x="2501" y="6125"/>
                    <a:pt x="2511" y="6097"/>
                    <a:pt x="2535" y="6088"/>
                  </a:cubicBezTo>
                  <a:cubicBezTo>
                    <a:pt x="2541" y="6085"/>
                    <a:pt x="2547" y="6084"/>
                    <a:pt x="2553" y="6084"/>
                  </a:cubicBezTo>
                  <a:close/>
                  <a:moveTo>
                    <a:pt x="2392" y="6192"/>
                  </a:moveTo>
                  <a:cubicBezTo>
                    <a:pt x="2403" y="6192"/>
                    <a:pt x="2415" y="6196"/>
                    <a:pt x="2425" y="6205"/>
                  </a:cubicBezTo>
                  <a:cubicBezTo>
                    <a:pt x="2443" y="6224"/>
                    <a:pt x="2443" y="6252"/>
                    <a:pt x="2425" y="6269"/>
                  </a:cubicBezTo>
                  <a:cubicBezTo>
                    <a:pt x="2415" y="6279"/>
                    <a:pt x="2404" y="6283"/>
                    <a:pt x="2392" y="6283"/>
                  </a:cubicBezTo>
                  <a:cubicBezTo>
                    <a:pt x="2381" y="6283"/>
                    <a:pt x="2369" y="6279"/>
                    <a:pt x="2360" y="6269"/>
                  </a:cubicBezTo>
                  <a:cubicBezTo>
                    <a:pt x="2342" y="6251"/>
                    <a:pt x="2341" y="6222"/>
                    <a:pt x="2360" y="6205"/>
                  </a:cubicBezTo>
                  <a:cubicBezTo>
                    <a:pt x="2369" y="6196"/>
                    <a:pt x="2380" y="6192"/>
                    <a:pt x="2392" y="6192"/>
                  </a:cubicBezTo>
                  <a:close/>
                  <a:moveTo>
                    <a:pt x="2286" y="6351"/>
                  </a:moveTo>
                  <a:cubicBezTo>
                    <a:pt x="2291" y="6351"/>
                    <a:pt x="2297" y="6351"/>
                    <a:pt x="2302" y="6353"/>
                  </a:cubicBezTo>
                  <a:cubicBezTo>
                    <a:pt x="2325" y="6363"/>
                    <a:pt x="2336" y="6390"/>
                    <a:pt x="2327" y="6414"/>
                  </a:cubicBezTo>
                  <a:cubicBezTo>
                    <a:pt x="2320" y="6431"/>
                    <a:pt x="2303" y="6441"/>
                    <a:pt x="2285" y="6441"/>
                  </a:cubicBezTo>
                  <a:cubicBezTo>
                    <a:pt x="2279" y="6441"/>
                    <a:pt x="2273" y="6440"/>
                    <a:pt x="2267" y="6438"/>
                  </a:cubicBezTo>
                  <a:cubicBezTo>
                    <a:pt x="2245" y="6430"/>
                    <a:pt x="2234" y="6403"/>
                    <a:pt x="2242" y="6379"/>
                  </a:cubicBezTo>
                  <a:cubicBezTo>
                    <a:pt x="2249" y="6361"/>
                    <a:pt x="2267" y="6351"/>
                    <a:pt x="2286" y="6351"/>
                  </a:cubicBezTo>
                  <a:close/>
                  <a:moveTo>
                    <a:pt x="2666" y="6245"/>
                  </a:moveTo>
                  <a:lnTo>
                    <a:pt x="2402" y="6510"/>
                  </a:lnTo>
                  <a:cubicBezTo>
                    <a:pt x="2416" y="6447"/>
                    <a:pt x="2447" y="6387"/>
                    <a:pt x="2495" y="6338"/>
                  </a:cubicBezTo>
                  <a:cubicBezTo>
                    <a:pt x="2545" y="6289"/>
                    <a:pt x="2604" y="6259"/>
                    <a:pt x="2666" y="6245"/>
                  </a:cubicBezTo>
                  <a:close/>
                  <a:moveTo>
                    <a:pt x="2247" y="6540"/>
                  </a:moveTo>
                  <a:cubicBezTo>
                    <a:pt x="2273" y="6540"/>
                    <a:pt x="2294" y="6561"/>
                    <a:pt x="2294" y="6585"/>
                  </a:cubicBezTo>
                  <a:cubicBezTo>
                    <a:pt x="2294" y="6611"/>
                    <a:pt x="2273" y="6632"/>
                    <a:pt x="2247" y="6632"/>
                  </a:cubicBezTo>
                  <a:cubicBezTo>
                    <a:pt x="2223" y="6632"/>
                    <a:pt x="2203" y="6612"/>
                    <a:pt x="2202" y="6585"/>
                  </a:cubicBezTo>
                  <a:cubicBezTo>
                    <a:pt x="2202" y="6561"/>
                    <a:pt x="2223" y="6540"/>
                    <a:pt x="2247" y="6540"/>
                  </a:cubicBezTo>
                  <a:close/>
                  <a:moveTo>
                    <a:pt x="5520" y="1"/>
                  </a:moveTo>
                  <a:lnTo>
                    <a:pt x="5517" y="4"/>
                  </a:lnTo>
                  <a:lnTo>
                    <a:pt x="3548" y="1973"/>
                  </a:lnTo>
                  <a:lnTo>
                    <a:pt x="3547" y="1975"/>
                  </a:lnTo>
                  <a:cubicBezTo>
                    <a:pt x="3550" y="1977"/>
                    <a:pt x="3555" y="1978"/>
                    <a:pt x="3560" y="1981"/>
                  </a:cubicBezTo>
                  <a:cubicBezTo>
                    <a:pt x="3568" y="1985"/>
                    <a:pt x="3574" y="1988"/>
                    <a:pt x="3580" y="1991"/>
                  </a:cubicBezTo>
                  <a:cubicBezTo>
                    <a:pt x="3590" y="1993"/>
                    <a:pt x="3600" y="1996"/>
                    <a:pt x="3610" y="1996"/>
                  </a:cubicBezTo>
                  <a:cubicBezTo>
                    <a:pt x="3616" y="1997"/>
                    <a:pt x="3624" y="1997"/>
                    <a:pt x="3631" y="1997"/>
                  </a:cubicBezTo>
                  <a:cubicBezTo>
                    <a:pt x="3642" y="1997"/>
                    <a:pt x="3653" y="1994"/>
                    <a:pt x="3664" y="1991"/>
                  </a:cubicBezTo>
                  <a:cubicBezTo>
                    <a:pt x="3669" y="1989"/>
                    <a:pt x="3675" y="1988"/>
                    <a:pt x="3681" y="1985"/>
                  </a:cubicBezTo>
                  <a:cubicBezTo>
                    <a:pt x="3696" y="1978"/>
                    <a:pt x="3712" y="1970"/>
                    <a:pt x="3726" y="1956"/>
                  </a:cubicBezTo>
                  <a:lnTo>
                    <a:pt x="3860" y="1822"/>
                  </a:lnTo>
                  <a:lnTo>
                    <a:pt x="5473" y="3435"/>
                  </a:lnTo>
                  <a:lnTo>
                    <a:pt x="5352" y="3557"/>
                  </a:lnTo>
                  <a:lnTo>
                    <a:pt x="5297" y="3612"/>
                  </a:lnTo>
                  <a:lnTo>
                    <a:pt x="5267" y="3642"/>
                  </a:lnTo>
                  <a:lnTo>
                    <a:pt x="5237" y="3671"/>
                  </a:lnTo>
                  <a:lnTo>
                    <a:pt x="5204" y="3704"/>
                  </a:lnTo>
                  <a:lnTo>
                    <a:pt x="5176" y="3733"/>
                  </a:lnTo>
                  <a:lnTo>
                    <a:pt x="5142" y="3767"/>
                  </a:lnTo>
                  <a:lnTo>
                    <a:pt x="5114" y="3795"/>
                  </a:lnTo>
                  <a:lnTo>
                    <a:pt x="5080" y="3828"/>
                  </a:lnTo>
                  <a:lnTo>
                    <a:pt x="5052" y="3857"/>
                  </a:lnTo>
                  <a:lnTo>
                    <a:pt x="5019" y="3890"/>
                  </a:lnTo>
                  <a:lnTo>
                    <a:pt x="4988" y="3921"/>
                  </a:lnTo>
                  <a:lnTo>
                    <a:pt x="4956" y="3953"/>
                  </a:lnTo>
                  <a:lnTo>
                    <a:pt x="4926" y="3983"/>
                  </a:lnTo>
                  <a:lnTo>
                    <a:pt x="4893" y="4015"/>
                  </a:lnTo>
                  <a:lnTo>
                    <a:pt x="4863" y="4046"/>
                  </a:lnTo>
                  <a:lnTo>
                    <a:pt x="4830" y="4079"/>
                  </a:lnTo>
                  <a:lnTo>
                    <a:pt x="4801" y="4107"/>
                  </a:lnTo>
                  <a:lnTo>
                    <a:pt x="4768" y="4141"/>
                  </a:lnTo>
                  <a:lnTo>
                    <a:pt x="4739" y="4169"/>
                  </a:lnTo>
                  <a:lnTo>
                    <a:pt x="4706" y="4202"/>
                  </a:lnTo>
                  <a:lnTo>
                    <a:pt x="4676" y="4233"/>
                  </a:lnTo>
                  <a:lnTo>
                    <a:pt x="4642" y="4265"/>
                  </a:lnTo>
                  <a:lnTo>
                    <a:pt x="4613" y="4296"/>
                  </a:lnTo>
                  <a:lnTo>
                    <a:pt x="4579" y="4329"/>
                  </a:lnTo>
                  <a:lnTo>
                    <a:pt x="4550" y="4359"/>
                  </a:lnTo>
                  <a:lnTo>
                    <a:pt x="4517" y="4392"/>
                  </a:lnTo>
                  <a:lnTo>
                    <a:pt x="4486" y="4423"/>
                  </a:lnTo>
                  <a:lnTo>
                    <a:pt x="4454" y="4455"/>
                  </a:lnTo>
                  <a:lnTo>
                    <a:pt x="4423" y="4486"/>
                  </a:lnTo>
                  <a:lnTo>
                    <a:pt x="4390" y="4518"/>
                  </a:lnTo>
                  <a:lnTo>
                    <a:pt x="4361" y="4548"/>
                  </a:lnTo>
                  <a:lnTo>
                    <a:pt x="4328" y="4581"/>
                  </a:lnTo>
                  <a:lnTo>
                    <a:pt x="4298" y="4611"/>
                  </a:lnTo>
                  <a:lnTo>
                    <a:pt x="4265" y="4644"/>
                  </a:lnTo>
                  <a:lnTo>
                    <a:pt x="4234" y="4675"/>
                  </a:lnTo>
                  <a:lnTo>
                    <a:pt x="4202" y="4707"/>
                  </a:lnTo>
                  <a:lnTo>
                    <a:pt x="4171" y="4738"/>
                  </a:lnTo>
                  <a:lnTo>
                    <a:pt x="4138" y="4771"/>
                  </a:lnTo>
                  <a:lnTo>
                    <a:pt x="4108" y="4801"/>
                  </a:lnTo>
                  <a:lnTo>
                    <a:pt x="4075" y="4834"/>
                  </a:lnTo>
                  <a:lnTo>
                    <a:pt x="4044" y="4864"/>
                  </a:lnTo>
                  <a:lnTo>
                    <a:pt x="4012" y="4897"/>
                  </a:lnTo>
                  <a:lnTo>
                    <a:pt x="3981" y="4926"/>
                  </a:lnTo>
                  <a:lnTo>
                    <a:pt x="3948" y="4959"/>
                  </a:lnTo>
                  <a:lnTo>
                    <a:pt x="3918" y="4989"/>
                  </a:lnTo>
                  <a:lnTo>
                    <a:pt x="3885" y="5023"/>
                  </a:lnTo>
                  <a:lnTo>
                    <a:pt x="3855" y="5052"/>
                  </a:lnTo>
                  <a:lnTo>
                    <a:pt x="3818" y="5089"/>
                  </a:lnTo>
                  <a:lnTo>
                    <a:pt x="3643" y="5265"/>
                  </a:lnTo>
                  <a:lnTo>
                    <a:pt x="3580" y="5326"/>
                  </a:lnTo>
                  <a:lnTo>
                    <a:pt x="3147" y="5761"/>
                  </a:lnTo>
                  <a:lnTo>
                    <a:pt x="3058" y="5848"/>
                  </a:lnTo>
                  <a:lnTo>
                    <a:pt x="2909" y="5999"/>
                  </a:lnTo>
                  <a:cubicBezTo>
                    <a:pt x="2853" y="5983"/>
                    <a:pt x="2795" y="5975"/>
                    <a:pt x="2738" y="5975"/>
                  </a:cubicBezTo>
                  <a:cubicBezTo>
                    <a:pt x="2581" y="5975"/>
                    <a:pt x="2426" y="6034"/>
                    <a:pt x="2308" y="6153"/>
                  </a:cubicBezTo>
                  <a:cubicBezTo>
                    <a:pt x="2144" y="6317"/>
                    <a:pt x="2092" y="6549"/>
                    <a:pt x="2153" y="6754"/>
                  </a:cubicBezTo>
                  <a:lnTo>
                    <a:pt x="2003" y="6905"/>
                  </a:lnTo>
                  <a:lnTo>
                    <a:pt x="1914" y="6993"/>
                  </a:lnTo>
                  <a:lnTo>
                    <a:pt x="1615" y="7292"/>
                  </a:lnTo>
                  <a:lnTo>
                    <a:pt x="1481" y="7427"/>
                  </a:lnTo>
                  <a:lnTo>
                    <a:pt x="1419" y="7488"/>
                  </a:lnTo>
                  <a:lnTo>
                    <a:pt x="1243" y="7664"/>
                  </a:lnTo>
                  <a:lnTo>
                    <a:pt x="1207" y="7701"/>
                  </a:lnTo>
                  <a:lnTo>
                    <a:pt x="1176" y="7731"/>
                  </a:lnTo>
                  <a:lnTo>
                    <a:pt x="1143" y="7764"/>
                  </a:lnTo>
                  <a:lnTo>
                    <a:pt x="1114" y="7793"/>
                  </a:lnTo>
                  <a:lnTo>
                    <a:pt x="1081" y="7826"/>
                  </a:lnTo>
                  <a:lnTo>
                    <a:pt x="1053" y="7855"/>
                  </a:lnTo>
                  <a:lnTo>
                    <a:pt x="1019" y="7888"/>
                  </a:lnTo>
                  <a:lnTo>
                    <a:pt x="989" y="7918"/>
                  </a:lnTo>
                  <a:lnTo>
                    <a:pt x="956" y="7951"/>
                  </a:lnTo>
                  <a:lnTo>
                    <a:pt x="926" y="7982"/>
                  </a:lnTo>
                  <a:lnTo>
                    <a:pt x="892" y="8014"/>
                  </a:lnTo>
                  <a:lnTo>
                    <a:pt x="863" y="8045"/>
                  </a:lnTo>
                  <a:lnTo>
                    <a:pt x="829" y="8078"/>
                  </a:lnTo>
                  <a:lnTo>
                    <a:pt x="801" y="8107"/>
                  </a:lnTo>
                  <a:lnTo>
                    <a:pt x="768" y="8140"/>
                  </a:lnTo>
                  <a:lnTo>
                    <a:pt x="737" y="8170"/>
                  </a:lnTo>
                  <a:lnTo>
                    <a:pt x="705" y="8203"/>
                  </a:lnTo>
                  <a:lnTo>
                    <a:pt x="674" y="8234"/>
                  </a:lnTo>
                  <a:lnTo>
                    <a:pt x="641" y="8266"/>
                  </a:lnTo>
                  <a:lnTo>
                    <a:pt x="612" y="8295"/>
                  </a:lnTo>
                  <a:lnTo>
                    <a:pt x="579" y="8329"/>
                  </a:lnTo>
                  <a:lnTo>
                    <a:pt x="550" y="8357"/>
                  </a:lnTo>
                  <a:lnTo>
                    <a:pt x="517" y="8390"/>
                  </a:lnTo>
                  <a:lnTo>
                    <a:pt x="486" y="8420"/>
                  </a:lnTo>
                  <a:lnTo>
                    <a:pt x="454" y="8453"/>
                  </a:lnTo>
                  <a:lnTo>
                    <a:pt x="423" y="8484"/>
                  </a:lnTo>
                  <a:lnTo>
                    <a:pt x="390" y="8516"/>
                  </a:lnTo>
                  <a:lnTo>
                    <a:pt x="362" y="8546"/>
                  </a:lnTo>
                  <a:lnTo>
                    <a:pt x="328" y="8579"/>
                  </a:lnTo>
                  <a:lnTo>
                    <a:pt x="300" y="8608"/>
                  </a:lnTo>
                  <a:lnTo>
                    <a:pt x="288" y="8620"/>
                  </a:lnTo>
                  <a:lnTo>
                    <a:pt x="184" y="8515"/>
                  </a:lnTo>
                  <a:cubicBezTo>
                    <a:pt x="172" y="8504"/>
                    <a:pt x="158" y="8495"/>
                    <a:pt x="146" y="8489"/>
                  </a:cubicBezTo>
                  <a:cubicBezTo>
                    <a:pt x="143" y="8488"/>
                    <a:pt x="141" y="8487"/>
                    <a:pt x="140" y="8487"/>
                  </a:cubicBezTo>
                  <a:cubicBezTo>
                    <a:pt x="127" y="8482"/>
                    <a:pt x="112" y="8477"/>
                    <a:pt x="99" y="8476"/>
                  </a:cubicBezTo>
                  <a:cubicBezTo>
                    <a:pt x="96" y="8476"/>
                    <a:pt x="94" y="8476"/>
                    <a:pt x="91" y="8474"/>
                  </a:cubicBezTo>
                  <a:cubicBezTo>
                    <a:pt x="87" y="8474"/>
                    <a:pt x="84" y="8474"/>
                    <a:pt x="80" y="8474"/>
                  </a:cubicBezTo>
                  <a:cubicBezTo>
                    <a:pt x="70" y="8474"/>
                    <a:pt x="59" y="8475"/>
                    <a:pt x="49" y="8477"/>
                  </a:cubicBezTo>
                  <a:cubicBezTo>
                    <a:pt x="48" y="8477"/>
                    <a:pt x="47" y="8477"/>
                    <a:pt x="46" y="8478"/>
                  </a:cubicBezTo>
                  <a:cubicBezTo>
                    <a:pt x="43" y="8478"/>
                    <a:pt x="43" y="8479"/>
                    <a:pt x="42" y="8479"/>
                  </a:cubicBezTo>
                  <a:cubicBezTo>
                    <a:pt x="28" y="8484"/>
                    <a:pt x="14" y="8489"/>
                    <a:pt x="0" y="8498"/>
                  </a:cubicBezTo>
                  <a:lnTo>
                    <a:pt x="2025" y="10523"/>
                  </a:lnTo>
                  <a:lnTo>
                    <a:pt x="2025" y="10522"/>
                  </a:lnTo>
                  <a:cubicBezTo>
                    <a:pt x="2026" y="10520"/>
                    <a:pt x="2026" y="10519"/>
                    <a:pt x="2028" y="10518"/>
                  </a:cubicBezTo>
                  <a:lnTo>
                    <a:pt x="2031" y="10510"/>
                  </a:lnTo>
                  <a:cubicBezTo>
                    <a:pt x="2033" y="10507"/>
                    <a:pt x="2034" y="10506"/>
                    <a:pt x="2034" y="10503"/>
                  </a:cubicBezTo>
                  <a:cubicBezTo>
                    <a:pt x="2034" y="10502"/>
                    <a:pt x="2035" y="10501"/>
                    <a:pt x="2035" y="10501"/>
                  </a:cubicBezTo>
                  <a:cubicBezTo>
                    <a:pt x="2039" y="10494"/>
                    <a:pt x="2041" y="10487"/>
                    <a:pt x="2042" y="10480"/>
                  </a:cubicBezTo>
                  <a:cubicBezTo>
                    <a:pt x="2042" y="10478"/>
                    <a:pt x="2044" y="10477"/>
                    <a:pt x="2044" y="10476"/>
                  </a:cubicBezTo>
                  <a:cubicBezTo>
                    <a:pt x="2045" y="10472"/>
                    <a:pt x="2045" y="10467"/>
                    <a:pt x="2046" y="10464"/>
                  </a:cubicBezTo>
                  <a:lnTo>
                    <a:pt x="2046" y="10462"/>
                  </a:lnTo>
                  <a:cubicBezTo>
                    <a:pt x="2046" y="10459"/>
                    <a:pt x="2047" y="10456"/>
                    <a:pt x="2047" y="10452"/>
                  </a:cubicBezTo>
                  <a:lnTo>
                    <a:pt x="2047" y="10449"/>
                  </a:lnTo>
                  <a:lnTo>
                    <a:pt x="2047" y="10430"/>
                  </a:lnTo>
                  <a:lnTo>
                    <a:pt x="2047" y="10424"/>
                  </a:lnTo>
                  <a:cubicBezTo>
                    <a:pt x="2046" y="10418"/>
                    <a:pt x="2045" y="10409"/>
                    <a:pt x="2044" y="10403"/>
                  </a:cubicBezTo>
                  <a:cubicBezTo>
                    <a:pt x="2044" y="10402"/>
                    <a:pt x="2044" y="10402"/>
                    <a:pt x="2042" y="10401"/>
                  </a:cubicBezTo>
                  <a:cubicBezTo>
                    <a:pt x="2041" y="10398"/>
                    <a:pt x="2041" y="10396"/>
                    <a:pt x="2040" y="10392"/>
                  </a:cubicBezTo>
                  <a:cubicBezTo>
                    <a:pt x="2039" y="10388"/>
                    <a:pt x="2037" y="10385"/>
                    <a:pt x="2035" y="10382"/>
                  </a:cubicBezTo>
                  <a:cubicBezTo>
                    <a:pt x="2034" y="10381"/>
                    <a:pt x="2034" y="10378"/>
                    <a:pt x="2033" y="10377"/>
                  </a:cubicBezTo>
                  <a:cubicBezTo>
                    <a:pt x="2028" y="10366"/>
                    <a:pt x="2023" y="10357"/>
                    <a:pt x="2014" y="10348"/>
                  </a:cubicBezTo>
                  <a:cubicBezTo>
                    <a:pt x="2012" y="10344"/>
                    <a:pt x="2009" y="10341"/>
                    <a:pt x="2005" y="10339"/>
                  </a:cubicBezTo>
                  <a:lnTo>
                    <a:pt x="1905" y="10238"/>
                  </a:lnTo>
                  <a:lnTo>
                    <a:pt x="1703" y="10037"/>
                  </a:lnTo>
                  <a:lnTo>
                    <a:pt x="591" y="8924"/>
                  </a:lnTo>
                  <a:lnTo>
                    <a:pt x="1845" y="7671"/>
                  </a:lnTo>
                  <a:lnTo>
                    <a:pt x="7894" y="1622"/>
                  </a:lnTo>
                  <a:cubicBezTo>
                    <a:pt x="7829" y="1469"/>
                    <a:pt x="7786" y="1308"/>
                    <a:pt x="7762" y="1147"/>
                  </a:cubicBezTo>
                  <a:lnTo>
                    <a:pt x="6982" y="1932"/>
                  </a:lnTo>
                  <a:lnTo>
                    <a:pt x="5878" y="3036"/>
                  </a:lnTo>
                  <a:lnTo>
                    <a:pt x="5878" y="3036"/>
                  </a:lnTo>
                  <a:lnTo>
                    <a:pt x="4264" y="1421"/>
                  </a:lnTo>
                  <a:lnTo>
                    <a:pt x="5200" y="484"/>
                  </a:lnTo>
                  <a:lnTo>
                    <a:pt x="5368" y="316"/>
                  </a:lnTo>
                  <a:lnTo>
                    <a:pt x="5503" y="182"/>
                  </a:lnTo>
                  <a:cubicBezTo>
                    <a:pt x="5516" y="168"/>
                    <a:pt x="5525" y="154"/>
                    <a:pt x="5531" y="137"/>
                  </a:cubicBezTo>
                  <a:cubicBezTo>
                    <a:pt x="5535" y="131"/>
                    <a:pt x="5535" y="126"/>
                    <a:pt x="5536" y="121"/>
                  </a:cubicBezTo>
                  <a:cubicBezTo>
                    <a:pt x="5540" y="109"/>
                    <a:pt x="5542" y="99"/>
                    <a:pt x="5542" y="87"/>
                  </a:cubicBezTo>
                  <a:cubicBezTo>
                    <a:pt x="5542" y="80"/>
                    <a:pt x="5541" y="73"/>
                    <a:pt x="5541" y="67"/>
                  </a:cubicBezTo>
                  <a:cubicBezTo>
                    <a:pt x="5540" y="57"/>
                    <a:pt x="5538" y="46"/>
                    <a:pt x="5535" y="35"/>
                  </a:cubicBezTo>
                  <a:cubicBezTo>
                    <a:pt x="5531" y="29"/>
                    <a:pt x="5529" y="22"/>
                    <a:pt x="5526" y="17"/>
                  </a:cubicBezTo>
                  <a:cubicBezTo>
                    <a:pt x="5524" y="11"/>
                    <a:pt x="5522" y="6"/>
                    <a:pt x="5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3">
              <a:extLst>
                <a:ext uri="{FF2B5EF4-FFF2-40B4-BE49-F238E27FC236}">
                  <a16:creationId xmlns:a16="http://schemas.microsoft.com/office/drawing/2014/main" id="{2BFF178A-D8DF-CDC1-262C-24EEBB356033}"/>
                </a:ext>
              </a:extLst>
            </p:cNvPr>
            <p:cNvSpPr/>
            <p:nvPr/>
          </p:nvSpPr>
          <p:spPr>
            <a:xfrm>
              <a:off x="7428538" y="3434597"/>
              <a:ext cx="1567000" cy="1861836"/>
            </a:xfrm>
            <a:custGeom>
              <a:avLst/>
              <a:gdLst/>
              <a:ahLst/>
              <a:cxnLst/>
              <a:rect l="l" t="t" r="r" b="b"/>
              <a:pathLst>
                <a:path w="7895" h="9380" extrusionOk="0">
                  <a:moveTo>
                    <a:pt x="4225" y="5061"/>
                  </a:moveTo>
                  <a:lnTo>
                    <a:pt x="4209" y="5064"/>
                  </a:lnTo>
                  <a:cubicBezTo>
                    <a:pt x="4214" y="5062"/>
                    <a:pt x="4220" y="5062"/>
                    <a:pt x="4225" y="5061"/>
                  </a:cubicBezTo>
                  <a:close/>
                  <a:moveTo>
                    <a:pt x="5870" y="0"/>
                  </a:moveTo>
                  <a:lnTo>
                    <a:pt x="5867" y="8"/>
                  </a:lnTo>
                  <a:cubicBezTo>
                    <a:pt x="5867" y="8"/>
                    <a:pt x="5867" y="10"/>
                    <a:pt x="5865" y="10"/>
                  </a:cubicBezTo>
                  <a:lnTo>
                    <a:pt x="5857" y="26"/>
                  </a:lnTo>
                  <a:cubicBezTo>
                    <a:pt x="5857" y="27"/>
                    <a:pt x="5856" y="27"/>
                    <a:pt x="5856" y="28"/>
                  </a:cubicBezTo>
                  <a:cubicBezTo>
                    <a:pt x="5853" y="33"/>
                    <a:pt x="5852" y="38"/>
                    <a:pt x="5851" y="44"/>
                  </a:cubicBezTo>
                  <a:cubicBezTo>
                    <a:pt x="5851" y="45"/>
                    <a:pt x="5849" y="47"/>
                    <a:pt x="5849" y="48"/>
                  </a:cubicBezTo>
                  <a:cubicBezTo>
                    <a:pt x="5848" y="53"/>
                    <a:pt x="5847" y="59"/>
                    <a:pt x="5847" y="65"/>
                  </a:cubicBezTo>
                  <a:cubicBezTo>
                    <a:pt x="5846" y="74"/>
                    <a:pt x="5846" y="84"/>
                    <a:pt x="5847" y="91"/>
                  </a:cubicBezTo>
                  <a:lnTo>
                    <a:pt x="5847" y="97"/>
                  </a:lnTo>
                  <a:cubicBezTo>
                    <a:pt x="5848" y="106"/>
                    <a:pt x="5849" y="113"/>
                    <a:pt x="5851" y="121"/>
                  </a:cubicBezTo>
                  <a:cubicBezTo>
                    <a:pt x="5852" y="127"/>
                    <a:pt x="5854" y="133"/>
                    <a:pt x="5857" y="138"/>
                  </a:cubicBezTo>
                  <a:cubicBezTo>
                    <a:pt x="5858" y="140"/>
                    <a:pt x="5859" y="143"/>
                    <a:pt x="5859" y="144"/>
                  </a:cubicBezTo>
                  <a:cubicBezTo>
                    <a:pt x="5867" y="157"/>
                    <a:pt x="5875" y="170"/>
                    <a:pt x="5886" y="182"/>
                  </a:cubicBezTo>
                  <a:lnTo>
                    <a:pt x="5986" y="282"/>
                  </a:lnTo>
                  <a:lnTo>
                    <a:pt x="6188" y="484"/>
                  </a:lnTo>
                  <a:lnTo>
                    <a:pt x="7306" y="1604"/>
                  </a:lnTo>
                  <a:lnTo>
                    <a:pt x="5978" y="2933"/>
                  </a:lnTo>
                  <a:lnTo>
                    <a:pt x="3856" y="5054"/>
                  </a:lnTo>
                  <a:lnTo>
                    <a:pt x="4032" y="5230"/>
                  </a:lnTo>
                  <a:lnTo>
                    <a:pt x="3864" y="5397"/>
                  </a:lnTo>
                  <a:lnTo>
                    <a:pt x="2927" y="6334"/>
                  </a:lnTo>
                  <a:lnTo>
                    <a:pt x="2514" y="5922"/>
                  </a:lnTo>
                  <a:lnTo>
                    <a:pt x="2113" y="6324"/>
                  </a:lnTo>
                  <a:lnTo>
                    <a:pt x="2049" y="6260"/>
                  </a:lnTo>
                  <a:lnTo>
                    <a:pt x="2451" y="5858"/>
                  </a:lnTo>
                  <a:lnTo>
                    <a:pt x="2388" y="5795"/>
                  </a:lnTo>
                  <a:lnTo>
                    <a:pt x="1986" y="6197"/>
                  </a:lnTo>
                  <a:lnTo>
                    <a:pt x="1923" y="6134"/>
                  </a:lnTo>
                  <a:lnTo>
                    <a:pt x="2325" y="5732"/>
                  </a:lnTo>
                  <a:lnTo>
                    <a:pt x="2261" y="5669"/>
                  </a:lnTo>
                  <a:lnTo>
                    <a:pt x="1859" y="6070"/>
                  </a:lnTo>
                  <a:lnTo>
                    <a:pt x="1796" y="6007"/>
                  </a:lnTo>
                  <a:lnTo>
                    <a:pt x="2347" y="6559"/>
                  </a:lnTo>
                  <a:lnTo>
                    <a:pt x="0" y="8905"/>
                  </a:lnTo>
                  <a:cubicBezTo>
                    <a:pt x="65" y="9058"/>
                    <a:pt x="109" y="9217"/>
                    <a:pt x="132" y="9380"/>
                  </a:cubicBezTo>
                  <a:lnTo>
                    <a:pt x="184" y="9328"/>
                  </a:lnTo>
                  <a:lnTo>
                    <a:pt x="1234" y="8278"/>
                  </a:lnTo>
                  <a:lnTo>
                    <a:pt x="1248" y="8264"/>
                  </a:lnTo>
                  <a:lnTo>
                    <a:pt x="1290" y="8222"/>
                  </a:lnTo>
                  <a:lnTo>
                    <a:pt x="1337" y="8174"/>
                  </a:lnTo>
                  <a:lnTo>
                    <a:pt x="1380" y="8132"/>
                  </a:lnTo>
                  <a:lnTo>
                    <a:pt x="1422" y="8090"/>
                  </a:lnTo>
                  <a:lnTo>
                    <a:pt x="1501" y="8011"/>
                  </a:lnTo>
                  <a:lnTo>
                    <a:pt x="1614" y="7898"/>
                  </a:lnTo>
                  <a:lnTo>
                    <a:pt x="1736" y="7775"/>
                  </a:lnTo>
                  <a:lnTo>
                    <a:pt x="1842" y="7669"/>
                  </a:lnTo>
                  <a:lnTo>
                    <a:pt x="1910" y="7601"/>
                  </a:lnTo>
                  <a:lnTo>
                    <a:pt x="2416" y="7094"/>
                  </a:lnTo>
                  <a:lnTo>
                    <a:pt x="2389" y="7067"/>
                  </a:lnTo>
                  <a:cubicBezTo>
                    <a:pt x="2383" y="7061"/>
                    <a:pt x="2378" y="7051"/>
                    <a:pt x="2373" y="7044"/>
                  </a:cubicBezTo>
                  <a:lnTo>
                    <a:pt x="4343" y="5074"/>
                  </a:lnTo>
                  <a:cubicBezTo>
                    <a:pt x="4350" y="5079"/>
                    <a:pt x="4360" y="5083"/>
                    <a:pt x="4366" y="5090"/>
                  </a:cubicBezTo>
                  <a:lnTo>
                    <a:pt x="4394" y="5117"/>
                  </a:lnTo>
                  <a:lnTo>
                    <a:pt x="6279" y="3233"/>
                  </a:lnTo>
                  <a:lnTo>
                    <a:pt x="7608" y="1904"/>
                  </a:lnTo>
                  <a:lnTo>
                    <a:pt x="7712" y="2008"/>
                  </a:lnTo>
                  <a:cubicBezTo>
                    <a:pt x="7714" y="2010"/>
                    <a:pt x="7718" y="2013"/>
                    <a:pt x="7721" y="2016"/>
                  </a:cubicBezTo>
                  <a:cubicBezTo>
                    <a:pt x="7724" y="2019"/>
                    <a:pt x="7728" y="2021"/>
                    <a:pt x="7730" y="2022"/>
                  </a:cubicBezTo>
                  <a:lnTo>
                    <a:pt x="7750" y="2035"/>
                  </a:lnTo>
                  <a:cubicBezTo>
                    <a:pt x="7751" y="2036"/>
                    <a:pt x="7755" y="2037"/>
                    <a:pt x="7756" y="2037"/>
                  </a:cubicBezTo>
                  <a:cubicBezTo>
                    <a:pt x="7768" y="2042"/>
                    <a:pt x="7783" y="2046"/>
                    <a:pt x="7798" y="2047"/>
                  </a:cubicBezTo>
                  <a:cubicBezTo>
                    <a:pt x="7800" y="2047"/>
                    <a:pt x="7803" y="2047"/>
                    <a:pt x="7805" y="2048"/>
                  </a:cubicBezTo>
                  <a:cubicBezTo>
                    <a:pt x="7808" y="2049"/>
                    <a:pt x="7812" y="2049"/>
                    <a:pt x="7815" y="2049"/>
                  </a:cubicBezTo>
                  <a:cubicBezTo>
                    <a:pt x="7822" y="2049"/>
                    <a:pt x="7830" y="2048"/>
                    <a:pt x="7837" y="2047"/>
                  </a:cubicBezTo>
                  <a:cubicBezTo>
                    <a:pt x="7841" y="2047"/>
                    <a:pt x="7844" y="2046"/>
                    <a:pt x="7847" y="2045"/>
                  </a:cubicBezTo>
                  <a:cubicBezTo>
                    <a:pt x="7849" y="2045"/>
                    <a:pt x="7852" y="2043"/>
                    <a:pt x="7853" y="2043"/>
                  </a:cubicBezTo>
                  <a:cubicBezTo>
                    <a:pt x="7858" y="2042"/>
                    <a:pt x="7865" y="2040"/>
                    <a:pt x="7871" y="2038"/>
                  </a:cubicBezTo>
                  <a:cubicBezTo>
                    <a:pt x="7878" y="2035"/>
                    <a:pt x="7887" y="2030"/>
                    <a:pt x="7895" y="2025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3">
              <a:extLst>
                <a:ext uri="{FF2B5EF4-FFF2-40B4-BE49-F238E27FC236}">
                  <a16:creationId xmlns:a16="http://schemas.microsoft.com/office/drawing/2014/main" id="{AE25E3B3-7CA9-D5CC-DDA0-F24B27F7CA8B}"/>
                </a:ext>
              </a:extLst>
            </p:cNvPr>
            <p:cNvSpPr/>
            <p:nvPr/>
          </p:nvSpPr>
          <p:spPr>
            <a:xfrm>
              <a:off x="7899135" y="4442528"/>
              <a:ext cx="417006" cy="416829"/>
            </a:xfrm>
            <a:custGeom>
              <a:avLst/>
              <a:gdLst/>
              <a:ahLst/>
              <a:cxnLst/>
              <a:rect l="l" t="t" r="r" b="b"/>
              <a:pathLst>
                <a:path w="2101" h="2100" extrusionOk="0">
                  <a:moveTo>
                    <a:pt x="1970" y="0"/>
                  </a:moveTo>
                  <a:lnTo>
                    <a:pt x="1" y="1969"/>
                  </a:lnTo>
                  <a:cubicBezTo>
                    <a:pt x="6" y="1977"/>
                    <a:pt x="10" y="1986"/>
                    <a:pt x="17" y="1993"/>
                  </a:cubicBezTo>
                  <a:lnTo>
                    <a:pt x="44" y="2021"/>
                  </a:lnTo>
                  <a:lnTo>
                    <a:pt x="123" y="2100"/>
                  </a:lnTo>
                  <a:lnTo>
                    <a:pt x="242" y="1983"/>
                  </a:lnTo>
                  <a:lnTo>
                    <a:pt x="1984" y="239"/>
                  </a:lnTo>
                  <a:lnTo>
                    <a:pt x="2101" y="122"/>
                  </a:lnTo>
                  <a:lnTo>
                    <a:pt x="2022" y="43"/>
                  </a:lnTo>
                  <a:lnTo>
                    <a:pt x="1994" y="16"/>
                  </a:lnTo>
                  <a:cubicBezTo>
                    <a:pt x="1988" y="10"/>
                    <a:pt x="1978" y="5"/>
                    <a:pt x="1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3">
              <a:extLst>
                <a:ext uri="{FF2B5EF4-FFF2-40B4-BE49-F238E27FC236}">
                  <a16:creationId xmlns:a16="http://schemas.microsoft.com/office/drawing/2014/main" id="{633A34E7-122A-F7EB-E99E-5330F1586404}"/>
                </a:ext>
              </a:extLst>
            </p:cNvPr>
            <p:cNvSpPr/>
            <p:nvPr/>
          </p:nvSpPr>
          <p:spPr>
            <a:xfrm>
              <a:off x="7941610" y="4484806"/>
              <a:ext cx="417006" cy="416631"/>
            </a:xfrm>
            <a:custGeom>
              <a:avLst/>
              <a:gdLst/>
              <a:ahLst/>
              <a:cxnLst/>
              <a:rect l="l" t="t" r="r" b="b"/>
              <a:pathLst>
                <a:path w="2101" h="2099" extrusionOk="0">
                  <a:moveTo>
                    <a:pt x="1977" y="0"/>
                  </a:moveTo>
                  <a:lnTo>
                    <a:pt x="1860" y="118"/>
                  </a:lnTo>
                  <a:lnTo>
                    <a:pt x="118" y="1859"/>
                  </a:lnTo>
                  <a:lnTo>
                    <a:pt x="0" y="1976"/>
                  </a:lnTo>
                  <a:lnTo>
                    <a:pt x="108" y="2083"/>
                  </a:lnTo>
                  <a:cubicBezTo>
                    <a:pt x="114" y="2090"/>
                    <a:pt x="123" y="2093"/>
                    <a:pt x="131" y="2099"/>
                  </a:cubicBezTo>
                  <a:lnTo>
                    <a:pt x="2101" y="130"/>
                  </a:lnTo>
                  <a:cubicBezTo>
                    <a:pt x="2095" y="123"/>
                    <a:pt x="2091" y="114"/>
                    <a:pt x="2085" y="108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3">
              <a:extLst>
                <a:ext uri="{FF2B5EF4-FFF2-40B4-BE49-F238E27FC236}">
                  <a16:creationId xmlns:a16="http://schemas.microsoft.com/office/drawing/2014/main" id="{D9C89C2D-C7B9-1679-2F1B-591FA748E124}"/>
                </a:ext>
              </a:extLst>
            </p:cNvPr>
            <p:cNvSpPr/>
            <p:nvPr/>
          </p:nvSpPr>
          <p:spPr>
            <a:xfrm>
              <a:off x="7217156" y="3759922"/>
              <a:ext cx="416808" cy="416829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1976" y="0"/>
                  </a:moveTo>
                  <a:lnTo>
                    <a:pt x="1859" y="117"/>
                  </a:lnTo>
                  <a:lnTo>
                    <a:pt x="117" y="1859"/>
                  </a:lnTo>
                  <a:lnTo>
                    <a:pt x="0" y="1977"/>
                  </a:lnTo>
                  <a:lnTo>
                    <a:pt x="107" y="2084"/>
                  </a:lnTo>
                  <a:cubicBezTo>
                    <a:pt x="114" y="2090"/>
                    <a:pt x="122" y="2094"/>
                    <a:pt x="131" y="2100"/>
                  </a:cubicBezTo>
                  <a:lnTo>
                    <a:pt x="2100" y="130"/>
                  </a:lnTo>
                  <a:cubicBezTo>
                    <a:pt x="2093" y="122"/>
                    <a:pt x="2089" y="114"/>
                    <a:pt x="2083" y="107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3">
              <a:extLst>
                <a:ext uri="{FF2B5EF4-FFF2-40B4-BE49-F238E27FC236}">
                  <a16:creationId xmlns:a16="http://schemas.microsoft.com/office/drawing/2014/main" id="{1F91F6FE-AA07-82EF-84CB-04E975FD9923}"/>
                </a:ext>
              </a:extLst>
            </p:cNvPr>
            <p:cNvSpPr/>
            <p:nvPr/>
          </p:nvSpPr>
          <p:spPr>
            <a:xfrm>
              <a:off x="7173888" y="3717048"/>
              <a:ext cx="417602" cy="417623"/>
            </a:xfrm>
            <a:custGeom>
              <a:avLst/>
              <a:gdLst/>
              <a:ahLst/>
              <a:cxnLst/>
              <a:rect l="l" t="t" r="r" b="b"/>
              <a:pathLst>
                <a:path w="2104" h="2104" extrusionOk="0">
                  <a:moveTo>
                    <a:pt x="1974" y="1"/>
                  </a:moveTo>
                  <a:lnTo>
                    <a:pt x="1" y="1974"/>
                  </a:lnTo>
                  <a:cubicBezTo>
                    <a:pt x="6" y="1983"/>
                    <a:pt x="11" y="1990"/>
                    <a:pt x="18" y="1996"/>
                  </a:cubicBezTo>
                  <a:lnTo>
                    <a:pt x="124" y="2104"/>
                  </a:lnTo>
                  <a:lnTo>
                    <a:pt x="241" y="1986"/>
                  </a:lnTo>
                  <a:lnTo>
                    <a:pt x="1984" y="245"/>
                  </a:lnTo>
                  <a:lnTo>
                    <a:pt x="2104" y="126"/>
                  </a:lnTo>
                  <a:lnTo>
                    <a:pt x="1996" y="19"/>
                  </a:lnTo>
                  <a:cubicBezTo>
                    <a:pt x="1990" y="13"/>
                    <a:pt x="1982" y="6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3">
              <a:extLst>
                <a:ext uri="{FF2B5EF4-FFF2-40B4-BE49-F238E27FC236}">
                  <a16:creationId xmlns:a16="http://schemas.microsoft.com/office/drawing/2014/main" id="{C78C297A-36CF-4E29-6A21-1403B3FA2C61}"/>
                </a:ext>
              </a:extLst>
            </p:cNvPr>
            <p:cNvSpPr/>
            <p:nvPr/>
          </p:nvSpPr>
          <p:spPr>
            <a:xfrm>
              <a:off x="6477221" y="5524693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8" y="109"/>
                  </a:lnTo>
                  <a:cubicBezTo>
                    <a:pt x="12" y="116"/>
                    <a:pt x="6" y="124"/>
                    <a:pt x="0" y="132"/>
                  </a:cubicBezTo>
                  <a:lnTo>
                    <a:pt x="2025" y="2157"/>
                  </a:lnTo>
                  <a:cubicBezTo>
                    <a:pt x="2035" y="2153"/>
                    <a:pt x="2042" y="2147"/>
                    <a:pt x="2049" y="2140"/>
                  </a:cubicBezTo>
                  <a:lnTo>
                    <a:pt x="2158" y="2030"/>
                  </a:lnTo>
                  <a:lnTo>
                    <a:pt x="2037" y="1909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3">
              <a:extLst>
                <a:ext uri="{FF2B5EF4-FFF2-40B4-BE49-F238E27FC236}">
                  <a16:creationId xmlns:a16="http://schemas.microsoft.com/office/drawing/2014/main" id="{3B19003D-B0FB-A92B-1B99-A7B4C4128EE8}"/>
                </a:ext>
              </a:extLst>
            </p:cNvPr>
            <p:cNvSpPr/>
            <p:nvPr/>
          </p:nvSpPr>
          <p:spPr>
            <a:xfrm>
              <a:off x="6521283" y="548102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133" y="1"/>
                  </a:moveTo>
                  <a:cubicBezTo>
                    <a:pt x="125" y="6"/>
                    <a:pt x="117" y="11"/>
                    <a:pt x="110" y="20"/>
                  </a:cubicBezTo>
                  <a:lnTo>
                    <a:pt x="1" y="128"/>
                  </a:lnTo>
                  <a:lnTo>
                    <a:pt x="122" y="250"/>
                  </a:lnTo>
                  <a:lnTo>
                    <a:pt x="1910" y="2038"/>
                  </a:lnTo>
                  <a:lnTo>
                    <a:pt x="2030" y="2157"/>
                  </a:lnTo>
                  <a:lnTo>
                    <a:pt x="2139" y="2049"/>
                  </a:lnTo>
                  <a:cubicBezTo>
                    <a:pt x="2146" y="2041"/>
                    <a:pt x="2152" y="2034"/>
                    <a:pt x="2157" y="2026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3">
              <a:extLst>
                <a:ext uri="{FF2B5EF4-FFF2-40B4-BE49-F238E27FC236}">
                  <a16:creationId xmlns:a16="http://schemas.microsoft.com/office/drawing/2014/main" id="{18DA81D8-C834-8916-3F28-85393E279B8B}"/>
                </a:ext>
              </a:extLst>
            </p:cNvPr>
            <p:cNvSpPr/>
            <p:nvPr/>
          </p:nvSpPr>
          <p:spPr>
            <a:xfrm>
              <a:off x="6490916" y="604989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3"/>
                    <a:pt x="133" y="2158"/>
                  </a:cubicBezTo>
                  <a:lnTo>
                    <a:pt x="2157" y="133"/>
                  </a:lnTo>
                  <a:cubicBezTo>
                    <a:pt x="2154" y="125"/>
                    <a:pt x="2147" y="117"/>
                    <a:pt x="2141" y="109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3">
              <a:extLst>
                <a:ext uri="{FF2B5EF4-FFF2-40B4-BE49-F238E27FC236}">
                  <a16:creationId xmlns:a16="http://schemas.microsoft.com/office/drawing/2014/main" id="{7E2F95BC-4784-60F9-5FAA-D49E345BBB94}"/>
                </a:ext>
              </a:extLst>
            </p:cNvPr>
            <p:cNvSpPr/>
            <p:nvPr/>
          </p:nvSpPr>
          <p:spPr>
            <a:xfrm>
              <a:off x="6447647" y="6006031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6" y="2033"/>
                    <a:pt x="11" y="2041"/>
                    <a:pt x="18" y="2048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8"/>
                  </a:lnTo>
                  <a:lnTo>
                    <a:pt x="2047" y="19"/>
                  </a:lnTo>
                  <a:cubicBezTo>
                    <a:pt x="2041" y="12"/>
                    <a:pt x="2033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3">
              <a:extLst>
                <a:ext uri="{FF2B5EF4-FFF2-40B4-BE49-F238E27FC236}">
                  <a16:creationId xmlns:a16="http://schemas.microsoft.com/office/drawing/2014/main" id="{C46FE468-A96A-E84B-F878-50BD5BA135F7}"/>
                </a:ext>
              </a:extLst>
            </p:cNvPr>
            <p:cNvSpPr/>
            <p:nvPr/>
          </p:nvSpPr>
          <p:spPr>
            <a:xfrm>
              <a:off x="6701901" y="6260693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09" y="2140"/>
                  </a:lnTo>
                  <a:cubicBezTo>
                    <a:pt x="117" y="2146"/>
                    <a:pt x="124" y="2152"/>
                    <a:pt x="133" y="2158"/>
                  </a:cubicBezTo>
                  <a:lnTo>
                    <a:pt x="2157" y="133"/>
                  </a:lnTo>
                  <a:cubicBezTo>
                    <a:pt x="2152" y="125"/>
                    <a:pt x="2147" y="117"/>
                    <a:pt x="2141" y="110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3">
              <a:extLst>
                <a:ext uri="{FF2B5EF4-FFF2-40B4-BE49-F238E27FC236}">
                  <a16:creationId xmlns:a16="http://schemas.microsoft.com/office/drawing/2014/main" id="{37E08492-A20F-F51F-29DF-AA6CEDCAFD42}"/>
                </a:ext>
              </a:extLst>
            </p:cNvPr>
            <p:cNvSpPr/>
            <p:nvPr/>
          </p:nvSpPr>
          <p:spPr>
            <a:xfrm>
              <a:off x="6658235" y="621682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0" y="2025"/>
                  </a:lnTo>
                  <a:cubicBezTo>
                    <a:pt x="6" y="2034"/>
                    <a:pt x="11" y="2041"/>
                    <a:pt x="19" y="2049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9"/>
                  </a:lnTo>
                  <a:lnTo>
                    <a:pt x="2047" y="20"/>
                  </a:lnTo>
                  <a:cubicBezTo>
                    <a:pt x="2041" y="13"/>
                    <a:pt x="2034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3">
              <a:extLst>
                <a:ext uri="{FF2B5EF4-FFF2-40B4-BE49-F238E27FC236}">
                  <a16:creationId xmlns:a16="http://schemas.microsoft.com/office/drawing/2014/main" id="{562692B5-ABD2-7286-3CB1-E2719EF82015}"/>
                </a:ext>
              </a:extLst>
            </p:cNvPr>
            <p:cNvSpPr/>
            <p:nvPr/>
          </p:nvSpPr>
          <p:spPr>
            <a:xfrm>
              <a:off x="7175872" y="6228339"/>
              <a:ext cx="445389" cy="440846"/>
            </a:xfrm>
            <a:custGeom>
              <a:avLst/>
              <a:gdLst/>
              <a:ahLst/>
              <a:cxnLst/>
              <a:rect l="l" t="t" r="r" b="b"/>
              <a:pathLst>
                <a:path w="2244" h="2221" extrusionOk="0">
                  <a:moveTo>
                    <a:pt x="71" y="231"/>
                  </a:moveTo>
                  <a:cubicBezTo>
                    <a:pt x="70" y="233"/>
                    <a:pt x="69" y="236"/>
                    <a:pt x="69" y="238"/>
                  </a:cubicBezTo>
                  <a:cubicBezTo>
                    <a:pt x="70" y="236"/>
                    <a:pt x="70" y="234"/>
                    <a:pt x="71" y="232"/>
                  </a:cubicBezTo>
                  <a:lnTo>
                    <a:pt x="71" y="231"/>
                  </a:lnTo>
                  <a:close/>
                  <a:moveTo>
                    <a:pt x="160" y="1"/>
                  </a:moveTo>
                  <a:lnTo>
                    <a:pt x="127" y="34"/>
                  </a:lnTo>
                  <a:lnTo>
                    <a:pt x="187" y="95"/>
                  </a:lnTo>
                  <a:lnTo>
                    <a:pt x="156" y="125"/>
                  </a:lnTo>
                  <a:lnTo>
                    <a:pt x="96" y="64"/>
                  </a:lnTo>
                  <a:lnTo>
                    <a:pt x="64" y="97"/>
                  </a:lnTo>
                  <a:lnTo>
                    <a:pt x="124" y="158"/>
                  </a:lnTo>
                  <a:lnTo>
                    <a:pt x="107" y="175"/>
                  </a:lnTo>
                  <a:cubicBezTo>
                    <a:pt x="103" y="179"/>
                    <a:pt x="98" y="184"/>
                    <a:pt x="95" y="189"/>
                  </a:cubicBezTo>
                  <a:lnTo>
                    <a:pt x="33" y="127"/>
                  </a:lnTo>
                  <a:lnTo>
                    <a:pt x="0" y="160"/>
                  </a:lnTo>
                  <a:lnTo>
                    <a:pt x="71" y="231"/>
                  </a:lnTo>
                  <a:lnTo>
                    <a:pt x="71" y="231"/>
                  </a:lnTo>
                  <a:cubicBezTo>
                    <a:pt x="74" y="219"/>
                    <a:pt x="79" y="207"/>
                    <a:pt x="87" y="196"/>
                  </a:cubicBezTo>
                  <a:lnTo>
                    <a:pt x="2112" y="2221"/>
                  </a:lnTo>
                  <a:cubicBezTo>
                    <a:pt x="2120" y="2215"/>
                    <a:pt x="2127" y="2210"/>
                    <a:pt x="2134" y="2203"/>
                  </a:cubicBezTo>
                  <a:lnTo>
                    <a:pt x="2243" y="2093"/>
                  </a:lnTo>
                  <a:lnTo>
                    <a:pt x="2122" y="1972"/>
                  </a:lnTo>
                  <a:lnTo>
                    <a:pt x="335" y="184"/>
                  </a:lnTo>
                  <a:lnTo>
                    <a:pt x="340" y="18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3">
              <a:extLst>
                <a:ext uri="{FF2B5EF4-FFF2-40B4-BE49-F238E27FC236}">
                  <a16:creationId xmlns:a16="http://schemas.microsoft.com/office/drawing/2014/main" id="{97D2D6F2-6608-FA98-DFA8-D18DC31A8546}"/>
                </a:ext>
              </a:extLst>
            </p:cNvPr>
            <p:cNvSpPr/>
            <p:nvPr/>
          </p:nvSpPr>
          <p:spPr>
            <a:xfrm>
              <a:off x="7225691" y="6178121"/>
              <a:ext cx="439633" cy="446999"/>
            </a:xfrm>
            <a:custGeom>
              <a:avLst/>
              <a:gdLst/>
              <a:ahLst/>
              <a:cxnLst/>
              <a:rect l="l" t="t" r="r" b="b"/>
              <a:pathLst>
                <a:path w="2215" h="2252" extrusionOk="0">
                  <a:moveTo>
                    <a:pt x="161" y="1"/>
                  </a:moveTo>
                  <a:lnTo>
                    <a:pt x="127" y="33"/>
                  </a:lnTo>
                  <a:lnTo>
                    <a:pt x="189" y="95"/>
                  </a:lnTo>
                  <a:cubicBezTo>
                    <a:pt x="182" y="101"/>
                    <a:pt x="174" y="106"/>
                    <a:pt x="168" y="112"/>
                  </a:cubicBezTo>
                  <a:lnTo>
                    <a:pt x="158" y="123"/>
                  </a:lnTo>
                  <a:lnTo>
                    <a:pt x="97" y="63"/>
                  </a:lnTo>
                  <a:lnTo>
                    <a:pt x="64" y="95"/>
                  </a:lnTo>
                  <a:lnTo>
                    <a:pt x="125" y="157"/>
                  </a:lnTo>
                  <a:lnTo>
                    <a:pt x="94" y="185"/>
                  </a:lnTo>
                  <a:lnTo>
                    <a:pt x="34" y="125"/>
                  </a:lnTo>
                  <a:lnTo>
                    <a:pt x="0" y="158"/>
                  </a:lnTo>
                  <a:lnTo>
                    <a:pt x="62" y="218"/>
                  </a:lnTo>
                  <a:lnTo>
                    <a:pt x="58" y="221"/>
                  </a:lnTo>
                  <a:lnTo>
                    <a:pt x="180" y="342"/>
                  </a:lnTo>
                  <a:lnTo>
                    <a:pt x="1967" y="2130"/>
                  </a:lnTo>
                  <a:lnTo>
                    <a:pt x="2088" y="2251"/>
                  </a:lnTo>
                  <a:lnTo>
                    <a:pt x="2189" y="2151"/>
                  </a:lnTo>
                  <a:lnTo>
                    <a:pt x="2198" y="2141"/>
                  </a:lnTo>
                  <a:cubicBezTo>
                    <a:pt x="2203" y="2136"/>
                    <a:pt x="2210" y="2129"/>
                    <a:pt x="2215" y="2120"/>
                  </a:cubicBezTo>
                  <a:lnTo>
                    <a:pt x="190" y="95"/>
                  </a:lnTo>
                  <a:cubicBezTo>
                    <a:pt x="204" y="86"/>
                    <a:pt x="219" y="82"/>
                    <a:pt x="232" y="78"/>
                  </a:cubicBezTo>
                  <a:cubicBezTo>
                    <a:pt x="235" y="78"/>
                    <a:pt x="235" y="77"/>
                    <a:pt x="236" y="77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3">
              <a:extLst>
                <a:ext uri="{FF2B5EF4-FFF2-40B4-BE49-F238E27FC236}">
                  <a16:creationId xmlns:a16="http://schemas.microsoft.com/office/drawing/2014/main" id="{D8A38A77-EF58-D623-6C13-E68200B726C1}"/>
                </a:ext>
              </a:extLst>
            </p:cNvPr>
            <p:cNvSpPr/>
            <p:nvPr/>
          </p:nvSpPr>
          <p:spPr>
            <a:xfrm>
              <a:off x="8914760" y="4546139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409" y="0"/>
                  </a:moveTo>
                  <a:lnTo>
                    <a:pt x="58" y="350"/>
                  </a:lnTo>
                  <a:cubicBezTo>
                    <a:pt x="5" y="554"/>
                    <a:pt x="1" y="766"/>
                    <a:pt x="45" y="970"/>
                  </a:cubicBezTo>
                  <a:lnTo>
                    <a:pt x="712" y="30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3">
              <a:extLst>
                <a:ext uri="{FF2B5EF4-FFF2-40B4-BE49-F238E27FC236}">
                  <a16:creationId xmlns:a16="http://schemas.microsoft.com/office/drawing/2014/main" id="{42CA280C-C9F6-FC5C-0B98-E915E9D45BF0}"/>
                </a:ext>
              </a:extLst>
            </p:cNvPr>
            <p:cNvSpPr/>
            <p:nvPr/>
          </p:nvSpPr>
          <p:spPr>
            <a:xfrm>
              <a:off x="9044567" y="4418709"/>
              <a:ext cx="192724" cy="138943"/>
            </a:xfrm>
            <a:custGeom>
              <a:avLst/>
              <a:gdLst/>
              <a:ahLst/>
              <a:cxnLst/>
              <a:rect l="l" t="t" r="r" b="b"/>
              <a:pathLst>
                <a:path w="971" h="700" extrusionOk="0">
                  <a:moveTo>
                    <a:pt x="688" y="1"/>
                  </a:moveTo>
                  <a:cubicBezTo>
                    <a:pt x="575" y="1"/>
                    <a:pt x="462" y="15"/>
                    <a:pt x="352" y="45"/>
                  </a:cubicBezTo>
                  <a:lnTo>
                    <a:pt x="1" y="395"/>
                  </a:lnTo>
                  <a:lnTo>
                    <a:pt x="304" y="699"/>
                  </a:lnTo>
                  <a:lnTo>
                    <a:pt x="971" y="31"/>
                  </a:lnTo>
                  <a:cubicBezTo>
                    <a:pt x="878" y="11"/>
                    <a:pt x="783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3">
              <a:extLst>
                <a:ext uri="{FF2B5EF4-FFF2-40B4-BE49-F238E27FC236}">
                  <a16:creationId xmlns:a16="http://schemas.microsoft.com/office/drawing/2014/main" id="{9F9973B2-C1FD-F2C9-2E55-9116F490FC8D}"/>
                </a:ext>
              </a:extLst>
            </p:cNvPr>
            <p:cNvSpPr/>
            <p:nvPr/>
          </p:nvSpPr>
          <p:spPr>
            <a:xfrm>
              <a:off x="8637483" y="3365722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32" y="0"/>
                  </a:moveTo>
                  <a:cubicBezTo>
                    <a:pt x="125" y="6"/>
                    <a:pt x="116" y="11"/>
                    <a:pt x="110" y="18"/>
                  </a:cubicBezTo>
                  <a:lnTo>
                    <a:pt x="0" y="128"/>
                  </a:lnTo>
                  <a:lnTo>
                    <a:pt x="122" y="249"/>
                  </a:lnTo>
                  <a:lnTo>
                    <a:pt x="1909" y="2037"/>
                  </a:lnTo>
                  <a:lnTo>
                    <a:pt x="2029" y="2157"/>
                  </a:lnTo>
                  <a:lnTo>
                    <a:pt x="2139" y="2047"/>
                  </a:lnTo>
                  <a:cubicBezTo>
                    <a:pt x="2145" y="2041"/>
                    <a:pt x="2152" y="2034"/>
                    <a:pt x="2157" y="20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3">
              <a:extLst>
                <a:ext uri="{FF2B5EF4-FFF2-40B4-BE49-F238E27FC236}">
                  <a16:creationId xmlns:a16="http://schemas.microsoft.com/office/drawing/2014/main" id="{B22CBC4A-D234-8EC2-1DBB-4F4A840EAF7B}"/>
                </a:ext>
              </a:extLst>
            </p:cNvPr>
            <p:cNvSpPr/>
            <p:nvPr/>
          </p:nvSpPr>
          <p:spPr>
            <a:xfrm>
              <a:off x="8663683" y="3340712"/>
              <a:ext cx="866762" cy="427150"/>
            </a:xfrm>
            <a:custGeom>
              <a:avLst/>
              <a:gdLst/>
              <a:ahLst/>
              <a:cxnLst/>
              <a:rect l="l" t="t" r="r" b="b"/>
              <a:pathLst>
                <a:path w="4367" h="2152" extrusionOk="0">
                  <a:moveTo>
                    <a:pt x="4276" y="1"/>
                  </a:moveTo>
                  <a:cubicBezTo>
                    <a:pt x="4272" y="1"/>
                    <a:pt x="4270" y="1"/>
                    <a:pt x="4267" y="2"/>
                  </a:cubicBezTo>
                  <a:lnTo>
                    <a:pt x="4248" y="6"/>
                  </a:lnTo>
                  <a:lnTo>
                    <a:pt x="4237" y="10"/>
                  </a:lnTo>
                  <a:cubicBezTo>
                    <a:pt x="4232" y="11"/>
                    <a:pt x="4229" y="12"/>
                    <a:pt x="4226" y="15"/>
                  </a:cubicBezTo>
                  <a:cubicBezTo>
                    <a:pt x="4223" y="16"/>
                    <a:pt x="4222" y="17"/>
                    <a:pt x="4219" y="18"/>
                  </a:cubicBezTo>
                  <a:cubicBezTo>
                    <a:pt x="4212" y="22"/>
                    <a:pt x="4206" y="25"/>
                    <a:pt x="4200" y="30"/>
                  </a:cubicBezTo>
                  <a:cubicBezTo>
                    <a:pt x="4192" y="34"/>
                    <a:pt x="4187" y="39"/>
                    <a:pt x="4181" y="44"/>
                  </a:cubicBezTo>
                  <a:lnTo>
                    <a:pt x="4074" y="152"/>
                  </a:lnTo>
                  <a:lnTo>
                    <a:pt x="3873" y="353"/>
                  </a:lnTo>
                  <a:lnTo>
                    <a:pt x="2755" y="1471"/>
                  </a:lnTo>
                  <a:cubicBezTo>
                    <a:pt x="2600" y="1349"/>
                    <a:pt x="2412" y="1288"/>
                    <a:pt x="2224" y="1288"/>
                  </a:cubicBezTo>
                  <a:cubicBezTo>
                    <a:pt x="2004" y="1288"/>
                    <a:pt x="1785" y="1371"/>
                    <a:pt x="1617" y="1538"/>
                  </a:cubicBezTo>
                  <a:lnTo>
                    <a:pt x="1596" y="1560"/>
                  </a:lnTo>
                  <a:lnTo>
                    <a:pt x="483" y="447"/>
                  </a:lnTo>
                  <a:lnTo>
                    <a:pt x="282" y="244"/>
                  </a:lnTo>
                  <a:lnTo>
                    <a:pt x="182" y="144"/>
                  </a:lnTo>
                  <a:cubicBezTo>
                    <a:pt x="174" y="138"/>
                    <a:pt x="167" y="132"/>
                    <a:pt x="158" y="126"/>
                  </a:cubicBezTo>
                  <a:cubicBezTo>
                    <a:pt x="153" y="123"/>
                    <a:pt x="148" y="120"/>
                    <a:pt x="143" y="117"/>
                  </a:cubicBezTo>
                  <a:cubicBezTo>
                    <a:pt x="142" y="116"/>
                    <a:pt x="139" y="115"/>
                    <a:pt x="137" y="115"/>
                  </a:cubicBezTo>
                  <a:cubicBezTo>
                    <a:pt x="129" y="111"/>
                    <a:pt x="121" y="107"/>
                    <a:pt x="111" y="105"/>
                  </a:cubicBezTo>
                  <a:cubicBezTo>
                    <a:pt x="106" y="104"/>
                    <a:pt x="100" y="102"/>
                    <a:pt x="97" y="102"/>
                  </a:cubicBezTo>
                  <a:lnTo>
                    <a:pt x="90" y="102"/>
                  </a:lnTo>
                  <a:cubicBezTo>
                    <a:pt x="87" y="102"/>
                    <a:pt x="84" y="102"/>
                    <a:pt x="81" y="102"/>
                  </a:cubicBezTo>
                  <a:cubicBezTo>
                    <a:pt x="74" y="102"/>
                    <a:pt x="66" y="103"/>
                    <a:pt x="58" y="104"/>
                  </a:cubicBezTo>
                  <a:cubicBezTo>
                    <a:pt x="55" y="104"/>
                    <a:pt x="51" y="105"/>
                    <a:pt x="47" y="106"/>
                  </a:cubicBezTo>
                  <a:cubicBezTo>
                    <a:pt x="46" y="106"/>
                    <a:pt x="45" y="107"/>
                    <a:pt x="42" y="107"/>
                  </a:cubicBezTo>
                  <a:cubicBezTo>
                    <a:pt x="37" y="109"/>
                    <a:pt x="32" y="111"/>
                    <a:pt x="27" y="113"/>
                  </a:cubicBezTo>
                  <a:cubicBezTo>
                    <a:pt x="26" y="113"/>
                    <a:pt x="26" y="115"/>
                    <a:pt x="25" y="115"/>
                  </a:cubicBezTo>
                  <a:cubicBezTo>
                    <a:pt x="19" y="117"/>
                    <a:pt x="14" y="118"/>
                    <a:pt x="9" y="122"/>
                  </a:cubicBezTo>
                  <a:lnTo>
                    <a:pt x="8" y="123"/>
                  </a:lnTo>
                  <a:cubicBezTo>
                    <a:pt x="5" y="125"/>
                    <a:pt x="2" y="126"/>
                    <a:pt x="0" y="127"/>
                  </a:cubicBezTo>
                  <a:lnTo>
                    <a:pt x="2025" y="2151"/>
                  </a:lnTo>
                  <a:cubicBezTo>
                    <a:pt x="2032" y="2142"/>
                    <a:pt x="2036" y="2131"/>
                    <a:pt x="2040" y="2121"/>
                  </a:cubicBezTo>
                  <a:lnTo>
                    <a:pt x="2044" y="2109"/>
                  </a:lnTo>
                  <a:cubicBezTo>
                    <a:pt x="2044" y="2108"/>
                    <a:pt x="2045" y="2105"/>
                    <a:pt x="2045" y="2104"/>
                  </a:cubicBezTo>
                  <a:cubicBezTo>
                    <a:pt x="2048" y="2089"/>
                    <a:pt x="2049" y="2075"/>
                    <a:pt x="2048" y="2060"/>
                  </a:cubicBezTo>
                  <a:cubicBezTo>
                    <a:pt x="2048" y="2057"/>
                    <a:pt x="2048" y="2055"/>
                    <a:pt x="2046" y="2052"/>
                  </a:cubicBezTo>
                  <a:cubicBezTo>
                    <a:pt x="2045" y="2038"/>
                    <a:pt x="2041" y="2024"/>
                    <a:pt x="2036" y="2010"/>
                  </a:cubicBezTo>
                  <a:cubicBezTo>
                    <a:pt x="2035" y="2009"/>
                    <a:pt x="2035" y="2007"/>
                    <a:pt x="2034" y="2005"/>
                  </a:cubicBezTo>
                  <a:cubicBezTo>
                    <a:pt x="2032" y="2001"/>
                    <a:pt x="2029" y="1998"/>
                    <a:pt x="2028" y="1994"/>
                  </a:cubicBezTo>
                  <a:cubicBezTo>
                    <a:pt x="2023" y="1983"/>
                    <a:pt x="2015" y="1975"/>
                    <a:pt x="2007" y="1967"/>
                  </a:cubicBezTo>
                  <a:lnTo>
                    <a:pt x="1903" y="1862"/>
                  </a:lnTo>
                  <a:lnTo>
                    <a:pt x="1924" y="1841"/>
                  </a:lnTo>
                  <a:cubicBezTo>
                    <a:pt x="2007" y="1758"/>
                    <a:pt x="2115" y="1717"/>
                    <a:pt x="2224" y="1717"/>
                  </a:cubicBezTo>
                  <a:cubicBezTo>
                    <a:pt x="2302" y="1717"/>
                    <a:pt x="2380" y="1738"/>
                    <a:pt x="2449" y="1780"/>
                  </a:cubicBezTo>
                  <a:lnTo>
                    <a:pt x="2361" y="1866"/>
                  </a:lnTo>
                  <a:cubicBezTo>
                    <a:pt x="2354" y="1875"/>
                    <a:pt x="2347" y="1882"/>
                    <a:pt x="2341" y="1892"/>
                  </a:cubicBezTo>
                  <a:cubicBezTo>
                    <a:pt x="2339" y="1896"/>
                    <a:pt x="2336" y="1901"/>
                    <a:pt x="2334" y="1904"/>
                  </a:cubicBezTo>
                  <a:cubicBezTo>
                    <a:pt x="2333" y="1906"/>
                    <a:pt x="2333" y="1908"/>
                    <a:pt x="2331" y="1910"/>
                  </a:cubicBezTo>
                  <a:cubicBezTo>
                    <a:pt x="2325" y="1923"/>
                    <a:pt x="2321" y="1938"/>
                    <a:pt x="2319" y="1952"/>
                  </a:cubicBezTo>
                  <a:lnTo>
                    <a:pt x="2319" y="1959"/>
                  </a:lnTo>
                  <a:cubicBezTo>
                    <a:pt x="2318" y="1973"/>
                    <a:pt x="2319" y="1988"/>
                    <a:pt x="2322" y="2002"/>
                  </a:cubicBezTo>
                  <a:cubicBezTo>
                    <a:pt x="2322" y="2003"/>
                    <a:pt x="2324" y="2005"/>
                    <a:pt x="2324" y="2008"/>
                  </a:cubicBezTo>
                  <a:cubicBezTo>
                    <a:pt x="2325" y="2013"/>
                    <a:pt x="2328" y="2019"/>
                    <a:pt x="2329" y="2025"/>
                  </a:cubicBezTo>
                  <a:cubicBezTo>
                    <a:pt x="2333" y="2034"/>
                    <a:pt x="2336" y="2041"/>
                    <a:pt x="2341" y="2050"/>
                  </a:cubicBezTo>
                  <a:lnTo>
                    <a:pt x="4366" y="25"/>
                  </a:lnTo>
                  <a:cubicBezTo>
                    <a:pt x="4364" y="23"/>
                    <a:pt x="4363" y="22"/>
                    <a:pt x="4360" y="21"/>
                  </a:cubicBezTo>
                  <a:cubicBezTo>
                    <a:pt x="4359" y="21"/>
                    <a:pt x="4359" y="20"/>
                    <a:pt x="4358" y="20"/>
                  </a:cubicBezTo>
                  <a:lnTo>
                    <a:pt x="4342" y="11"/>
                  </a:lnTo>
                  <a:cubicBezTo>
                    <a:pt x="4340" y="11"/>
                    <a:pt x="4340" y="11"/>
                    <a:pt x="4339" y="10"/>
                  </a:cubicBezTo>
                  <a:cubicBezTo>
                    <a:pt x="4334" y="7"/>
                    <a:pt x="4328" y="6"/>
                    <a:pt x="4323" y="5"/>
                  </a:cubicBezTo>
                  <a:cubicBezTo>
                    <a:pt x="4322" y="5"/>
                    <a:pt x="4319" y="4"/>
                    <a:pt x="4318" y="4"/>
                  </a:cubicBezTo>
                  <a:cubicBezTo>
                    <a:pt x="4309" y="2"/>
                    <a:pt x="4302" y="1"/>
                    <a:pt x="4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3">
              <a:extLst>
                <a:ext uri="{FF2B5EF4-FFF2-40B4-BE49-F238E27FC236}">
                  <a16:creationId xmlns:a16="http://schemas.microsoft.com/office/drawing/2014/main" id="{64A0DB0B-A124-DF99-691E-B0DA89E4DD33}"/>
                </a:ext>
              </a:extLst>
            </p:cNvPr>
            <p:cNvSpPr/>
            <p:nvPr/>
          </p:nvSpPr>
          <p:spPr>
            <a:xfrm>
              <a:off x="8593619" y="3408992"/>
              <a:ext cx="428518" cy="428540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28" y="1"/>
                  </a:moveTo>
                  <a:lnTo>
                    <a:pt x="19" y="110"/>
                  </a:lnTo>
                  <a:cubicBezTo>
                    <a:pt x="12" y="117"/>
                    <a:pt x="5" y="125"/>
                    <a:pt x="0" y="132"/>
                  </a:cubicBezTo>
                  <a:lnTo>
                    <a:pt x="2025" y="2158"/>
                  </a:lnTo>
                  <a:cubicBezTo>
                    <a:pt x="2033" y="2154"/>
                    <a:pt x="2041" y="2148"/>
                    <a:pt x="2049" y="2140"/>
                  </a:cubicBezTo>
                  <a:lnTo>
                    <a:pt x="2159" y="2032"/>
                  </a:lnTo>
                  <a:lnTo>
                    <a:pt x="2036" y="1910"/>
                  </a:lnTo>
                  <a:lnTo>
                    <a:pt x="249" y="123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3">
              <a:extLst>
                <a:ext uri="{FF2B5EF4-FFF2-40B4-BE49-F238E27FC236}">
                  <a16:creationId xmlns:a16="http://schemas.microsoft.com/office/drawing/2014/main" id="{2E847000-9236-941C-A09B-9699E8FACBBC}"/>
                </a:ext>
              </a:extLst>
            </p:cNvPr>
            <p:cNvSpPr/>
            <p:nvPr/>
          </p:nvSpPr>
          <p:spPr>
            <a:xfrm>
              <a:off x="9353403" y="4081872"/>
              <a:ext cx="428518" cy="428143"/>
            </a:xfrm>
            <a:custGeom>
              <a:avLst/>
              <a:gdLst/>
              <a:ahLst/>
              <a:cxnLst/>
              <a:rect l="l" t="t" r="r" b="b"/>
              <a:pathLst>
                <a:path w="2159" h="2157" extrusionOk="0">
                  <a:moveTo>
                    <a:pt x="134" y="0"/>
                  </a:moveTo>
                  <a:cubicBezTo>
                    <a:pt x="125" y="4"/>
                    <a:pt x="116" y="10"/>
                    <a:pt x="110" y="18"/>
                  </a:cubicBezTo>
                  <a:lnTo>
                    <a:pt x="0" y="127"/>
                  </a:lnTo>
                  <a:lnTo>
                    <a:pt x="121" y="248"/>
                  </a:lnTo>
                  <a:lnTo>
                    <a:pt x="1909" y="2035"/>
                  </a:lnTo>
                  <a:lnTo>
                    <a:pt x="2030" y="2157"/>
                  </a:lnTo>
                  <a:lnTo>
                    <a:pt x="2140" y="2048"/>
                  </a:lnTo>
                  <a:cubicBezTo>
                    <a:pt x="2146" y="2041"/>
                    <a:pt x="2154" y="2033"/>
                    <a:pt x="2159" y="2025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3">
              <a:extLst>
                <a:ext uri="{FF2B5EF4-FFF2-40B4-BE49-F238E27FC236}">
                  <a16:creationId xmlns:a16="http://schemas.microsoft.com/office/drawing/2014/main" id="{6BEECD91-A0E0-9E1A-9A5D-78590B2F7314}"/>
                </a:ext>
              </a:extLst>
            </p:cNvPr>
            <p:cNvSpPr/>
            <p:nvPr/>
          </p:nvSpPr>
          <p:spPr>
            <a:xfrm>
              <a:off x="9309737" y="4125341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9" y="110"/>
                  </a:lnTo>
                  <a:cubicBezTo>
                    <a:pt x="12" y="116"/>
                    <a:pt x="6" y="124"/>
                    <a:pt x="1" y="132"/>
                  </a:cubicBezTo>
                  <a:lnTo>
                    <a:pt x="2026" y="2157"/>
                  </a:lnTo>
                  <a:cubicBezTo>
                    <a:pt x="2033" y="2152"/>
                    <a:pt x="2041" y="2145"/>
                    <a:pt x="2048" y="2138"/>
                  </a:cubicBezTo>
                  <a:lnTo>
                    <a:pt x="2157" y="2029"/>
                  </a:lnTo>
                  <a:lnTo>
                    <a:pt x="2036" y="1908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3">
              <a:extLst>
                <a:ext uri="{FF2B5EF4-FFF2-40B4-BE49-F238E27FC236}">
                  <a16:creationId xmlns:a16="http://schemas.microsoft.com/office/drawing/2014/main" id="{8860057A-83D8-C494-FC28-336015E887BA}"/>
                </a:ext>
              </a:extLst>
            </p:cNvPr>
            <p:cNvSpPr/>
            <p:nvPr/>
          </p:nvSpPr>
          <p:spPr>
            <a:xfrm>
              <a:off x="9236696" y="4151542"/>
              <a:ext cx="475360" cy="406508"/>
            </a:xfrm>
            <a:custGeom>
              <a:avLst/>
              <a:gdLst/>
              <a:ahLst/>
              <a:cxnLst/>
              <a:rect l="l" t="t" r="r" b="b"/>
              <a:pathLst>
                <a:path w="2395" h="2048" extrusionOk="0">
                  <a:moveTo>
                    <a:pt x="369" y="0"/>
                  </a:moveTo>
                  <a:cubicBezTo>
                    <a:pt x="363" y="8"/>
                    <a:pt x="359" y="16"/>
                    <a:pt x="355" y="26"/>
                  </a:cubicBezTo>
                  <a:lnTo>
                    <a:pt x="355" y="27"/>
                  </a:lnTo>
                  <a:cubicBezTo>
                    <a:pt x="352" y="32"/>
                    <a:pt x="351" y="37"/>
                    <a:pt x="350" y="43"/>
                  </a:cubicBezTo>
                  <a:cubicBezTo>
                    <a:pt x="350" y="45"/>
                    <a:pt x="349" y="47"/>
                    <a:pt x="349" y="49"/>
                  </a:cubicBezTo>
                  <a:cubicBezTo>
                    <a:pt x="344" y="63"/>
                    <a:pt x="344" y="78"/>
                    <a:pt x="346" y="92"/>
                  </a:cubicBezTo>
                  <a:cubicBezTo>
                    <a:pt x="346" y="95"/>
                    <a:pt x="346" y="96"/>
                    <a:pt x="348" y="98"/>
                  </a:cubicBezTo>
                  <a:cubicBezTo>
                    <a:pt x="349" y="113"/>
                    <a:pt x="352" y="128"/>
                    <a:pt x="359" y="142"/>
                  </a:cubicBezTo>
                  <a:cubicBezTo>
                    <a:pt x="360" y="143"/>
                    <a:pt x="360" y="145"/>
                    <a:pt x="361" y="146"/>
                  </a:cubicBezTo>
                  <a:cubicBezTo>
                    <a:pt x="366" y="153"/>
                    <a:pt x="369" y="159"/>
                    <a:pt x="374" y="166"/>
                  </a:cubicBezTo>
                  <a:cubicBezTo>
                    <a:pt x="377" y="172"/>
                    <a:pt x="382" y="179"/>
                    <a:pt x="388" y="185"/>
                  </a:cubicBezTo>
                  <a:lnTo>
                    <a:pt x="490" y="286"/>
                  </a:lnTo>
                  <a:lnTo>
                    <a:pt x="1" y="775"/>
                  </a:lnTo>
                  <a:cubicBezTo>
                    <a:pt x="163" y="799"/>
                    <a:pt x="322" y="843"/>
                    <a:pt x="475" y="907"/>
                  </a:cubicBezTo>
                  <a:lnTo>
                    <a:pt x="793" y="590"/>
                  </a:lnTo>
                  <a:lnTo>
                    <a:pt x="1905" y="1701"/>
                  </a:lnTo>
                  <a:lnTo>
                    <a:pt x="2109" y="1905"/>
                  </a:lnTo>
                  <a:lnTo>
                    <a:pt x="2210" y="2006"/>
                  </a:lnTo>
                  <a:cubicBezTo>
                    <a:pt x="2222" y="2018"/>
                    <a:pt x="2235" y="2026"/>
                    <a:pt x="2248" y="2032"/>
                  </a:cubicBezTo>
                  <a:cubicBezTo>
                    <a:pt x="2251" y="2034"/>
                    <a:pt x="2252" y="2036"/>
                    <a:pt x="2254" y="2036"/>
                  </a:cubicBezTo>
                  <a:cubicBezTo>
                    <a:pt x="2268" y="2041"/>
                    <a:pt x="2283" y="2045"/>
                    <a:pt x="2295" y="2046"/>
                  </a:cubicBezTo>
                  <a:cubicBezTo>
                    <a:pt x="2299" y="2046"/>
                    <a:pt x="2301" y="2046"/>
                    <a:pt x="2304" y="2047"/>
                  </a:cubicBezTo>
                  <a:cubicBezTo>
                    <a:pt x="2307" y="2047"/>
                    <a:pt x="2311" y="2048"/>
                    <a:pt x="2314" y="2048"/>
                  </a:cubicBezTo>
                  <a:cubicBezTo>
                    <a:pt x="2325" y="2048"/>
                    <a:pt x="2336" y="2046"/>
                    <a:pt x="2346" y="2044"/>
                  </a:cubicBezTo>
                  <a:cubicBezTo>
                    <a:pt x="2348" y="2044"/>
                    <a:pt x="2349" y="2043"/>
                    <a:pt x="2352" y="2043"/>
                  </a:cubicBezTo>
                  <a:cubicBezTo>
                    <a:pt x="2367" y="2040"/>
                    <a:pt x="2381" y="2033"/>
                    <a:pt x="2395" y="2025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3">
              <a:extLst>
                <a:ext uri="{FF2B5EF4-FFF2-40B4-BE49-F238E27FC236}">
                  <a16:creationId xmlns:a16="http://schemas.microsoft.com/office/drawing/2014/main" id="{960164CE-86B8-A5F3-1930-230A88F25927}"/>
                </a:ext>
              </a:extLst>
            </p:cNvPr>
            <p:cNvSpPr/>
            <p:nvPr/>
          </p:nvSpPr>
          <p:spPr>
            <a:xfrm>
              <a:off x="9339707" y="3556470"/>
              <a:ext cx="428320" cy="428540"/>
            </a:xfrm>
            <a:custGeom>
              <a:avLst/>
              <a:gdLst/>
              <a:ahLst/>
              <a:cxnLst/>
              <a:rect l="l" t="t" r="r" b="b"/>
              <a:pathLst>
                <a:path w="2158" h="2159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1" y="2041"/>
                    <a:pt x="18" y="2049"/>
                  </a:cubicBezTo>
                  <a:lnTo>
                    <a:pt x="127" y="2159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9" y="19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3">
              <a:extLst>
                <a:ext uri="{FF2B5EF4-FFF2-40B4-BE49-F238E27FC236}">
                  <a16:creationId xmlns:a16="http://schemas.microsoft.com/office/drawing/2014/main" id="{9A2C2356-E2EA-C189-258E-8463D3F84CC8}"/>
                </a:ext>
              </a:extLst>
            </p:cNvPr>
            <p:cNvSpPr/>
            <p:nvPr/>
          </p:nvSpPr>
          <p:spPr>
            <a:xfrm>
              <a:off x="9380197" y="3627331"/>
              <a:ext cx="435862" cy="856881"/>
            </a:xfrm>
            <a:custGeom>
              <a:avLst/>
              <a:gdLst/>
              <a:ahLst/>
              <a:cxnLst/>
              <a:rect l="l" t="t" r="r" b="b"/>
              <a:pathLst>
                <a:path w="2196" h="4317" extrusionOk="0">
                  <a:moveTo>
                    <a:pt x="2171" y="1"/>
                  </a:moveTo>
                  <a:lnTo>
                    <a:pt x="149" y="2021"/>
                  </a:lnTo>
                  <a:cubicBezTo>
                    <a:pt x="162" y="2031"/>
                    <a:pt x="176" y="2036"/>
                    <a:pt x="191" y="2040"/>
                  </a:cubicBezTo>
                  <a:cubicBezTo>
                    <a:pt x="192" y="2040"/>
                    <a:pt x="194" y="2041"/>
                    <a:pt x="196" y="2041"/>
                  </a:cubicBezTo>
                  <a:cubicBezTo>
                    <a:pt x="206" y="2044"/>
                    <a:pt x="216" y="2045"/>
                    <a:pt x="225" y="2045"/>
                  </a:cubicBezTo>
                  <a:cubicBezTo>
                    <a:pt x="230" y="2045"/>
                    <a:pt x="235" y="2045"/>
                    <a:pt x="239" y="2044"/>
                  </a:cubicBezTo>
                  <a:lnTo>
                    <a:pt x="247" y="2044"/>
                  </a:lnTo>
                  <a:cubicBezTo>
                    <a:pt x="261" y="2042"/>
                    <a:pt x="275" y="2039"/>
                    <a:pt x="289" y="2032"/>
                  </a:cubicBezTo>
                  <a:cubicBezTo>
                    <a:pt x="290" y="2031"/>
                    <a:pt x="291" y="2031"/>
                    <a:pt x="294" y="2030"/>
                  </a:cubicBezTo>
                  <a:cubicBezTo>
                    <a:pt x="300" y="2026"/>
                    <a:pt x="303" y="2024"/>
                    <a:pt x="308" y="2021"/>
                  </a:cubicBezTo>
                  <a:cubicBezTo>
                    <a:pt x="318" y="2016"/>
                    <a:pt x="326" y="2010"/>
                    <a:pt x="333" y="2003"/>
                  </a:cubicBezTo>
                  <a:lnTo>
                    <a:pt x="402" y="1935"/>
                  </a:lnTo>
                  <a:lnTo>
                    <a:pt x="402" y="1935"/>
                  </a:lnTo>
                  <a:cubicBezTo>
                    <a:pt x="459" y="2088"/>
                    <a:pt x="427" y="2267"/>
                    <a:pt x="305" y="2389"/>
                  </a:cubicBezTo>
                  <a:lnTo>
                    <a:pt x="284" y="2410"/>
                  </a:lnTo>
                  <a:lnTo>
                    <a:pt x="181" y="2309"/>
                  </a:lnTo>
                  <a:cubicBezTo>
                    <a:pt x="170" y="2297"/>
                    <a:pt x="157" y="2289"/>
                    <a:pt x="144" y="2283"/>
                  </a:cubicBezTo>
                  <a:cubicBezTo>
                    <a:pt x="141" y="2282"/>
                    <a:pt x="139" y="2279"/>
                    <a:pt x="138" y="2279"/>
                  </a:cubicBezTo>
                  <a:cubicBezTo>
                    <a:pt x="131" y="2276"/>
                    <a:pt x="122" y="2274"/>
                    <a:pt x="115" y="2272"/>
                  </a:cubicBezTo>
                  <a:cubicBezTo>
                    <a:pt x="108" y="2270"/>
                    <a:pt x="102" y="2269"/>
                    <a:pt x="96" y="2268"/>
                  </a:cubicBezTo>
                  <a:cubicBezTo>
                    <a:pt x="94" y="2268"/>
                    <a:pt x="92" y="2268"/>
                    <a:pt x="90" y="2267"/>
                  </a:cubicBezTo>
                  <a:cubicBezTo>
                    <a:pt x="87" y="2266"/>
                    <a:pt x="84" y="2266"/>
                    <a:pt x="81" y="2266"/>
                  </a:cubicBezTo>
                  <a:cubicBezTo>
                    <a:pt x="74" y="2266"/>
                    <a:pt x="67" y="2267"/>
                    <a:pt x="60" y="2268"/>
                  </a:cubicBezTo>
                  <a:cubicBezTo>
                    <a:pt x="55" y="2268"/>
                    <a:pt x="52" y="2269"/>
                    <a:pt x="46" y="2271"/>
                  </a:cubicBezTo>
                  <a:cubicBezTo>
                    <a:pt x="44" y="2271"/>
                    <a:pt x="43" y="2272"/>
                    <a:pt x="42" y="2272"/>
                  </a:cubicBezTo>
                  <a:cubicBezTo>
                    <a:pt x="37" y="2273"/>
                    <a:pt x="32" y="2274"/>
                    <a:pt x="26" y="2277"/>
                  </a:cubicBezTo>
                  <a:cubicBezTo>
                    <a:pt x="25" y="2277"/>
                    <a:pt x="25" y="2278"/>
                    <a:pt x="23" y="2278"/>
                  </a:cubicBezTo>
                  <a:cubicBezTo>
                    <a:pt x="18" y="2282"/>
                    <a:pt x="13" y="2283"/>
                    <a:pt x="7" y="2287"/>
                  </a:cubicBezTo>
                  <a:lnTo>
                    <a:pt x="6" y="2288"/>
                  </a:lnTo>
                  <a:cubicBezTo>
                    <a:pt x="3" y="2289"/>
                    <a:pt x="1" y="2290"/>
                    <a:pt x="0" y="2292"/>
                  </a:cubicBezTo>
                  <a:lnTo>
                    <a:pt x="2025" y="4317"/>
                  </a:lnTo>
                  <a:cubicBezTo>
                    <a:pt x="2032" y="4303"/>
                    <a:pt x="2040" y="4288"/>
                    <a:pt x="2043" y="4275"/>
                  </a:cubicBezTo>
                  <a:cubicBezTo>
                    <a:pt x="2043" y="4272"/>
                    <a:pt x="2045" y="4271"/>
                    <a:pt x="2045" y="4267"/>
                  </a:cubicBezTo>
                  <a:cubicBezTo>
                    <a:pt x="2047" y="4254"/>
                    <a:pt x="2048" y="4239"/>
                    <a:pt x="2047" y="4225"/>
                  </a:cubicBezTo>
                  <a:cubicBezTo>
                    <a:pt x="2047" y="4223"/>
                    <a:pt x="2047" y="4220"/>
                    <a:pt x="2046" y="4218"/>
                  </a:cubicBezTo>
                  <a:cubicBezTo>
                    <a:pt x="2045" y="4203"/>
                    <a:pt x="2041" y="4189"/>
                    <a:pt x="2034" y="4176"/>
                  </a:cubicBezTo>
                  <a:cubicBezTo>
                    <a:pt x="2032" y="4174"/>
                    <a:pt x="2032" y="4171"/>
                    <a:pt x="2031" y="4170"/>
                  </a:cubicBezTo>
                  <a:cubicBezTo>
                    <a:pt x="2025" y="4157"/>
                    <a:pt x="2015" y="4144"/>
                    <a:pt x="2005" y="4131"/>
                  </a:cubicBezTo>
                  <a:lnTo>
                    <a:pt x="1903" y="4029"/>
                  </a:lnTo>
                  <a:lnTo>
                    <a:pt x="1699" y="3827"/>
                  </a:lnTo>
                  <a:lnTo>
                    <a:pt x="586" y="2714"/>
                  </a:lnTo>
                  <a:lnTo>
                    <a:pt x="608" y="2693"/>
                  </a:lnTo>
                  <a:cubicBezTo>
                    <a:pt x="899" y="2401"/>
                    <a:pt x="938" y="1949"/>
                    <a:pt x="719" y="1617"/>
                  </a:cubicBezTo>
                  <a:lnTo>
                    <a:pt x="1846" y="491"/>
                  </a:lnTo>
                  <a:lnTo>
                    <a:pt x="2047" y="290"/>
                  </a:lnTo>
                  <a:lnTo>
                    <a:pt x="2154" y="183"/>
                  </a:lnTo>
                  <a:cubicBezTo>
                    <a:pt x="2158" y="179"/>
                    <a:pt x="2162" y="175"/>
                    <a:pt x="2164" y="169"/>
                  </a:cubicBezTo>
                  <a:cubicBezTo>
                    <a:pt x="2171" y="162"/>
                    <a:pt x="2177" y="152"/>
                    <a:pt x="2180" y="144"/>
                  </a:cubicBezTo>
                  <a:cubicBezTo>
                    <a:pt x="2182" y="142"/>
                    <a:pt x="2183" y="141"/>
                    <a:pt x="2183" y="139"/>
                  </a:cubicBezTo>
                  <a:cubicBezTo>
                    <a:pt x="2188" y="126"/>
                    <a:pt x="2193" y="111"/>
                    <a:pt x="2194" y="99"/>
                  </a:cubicBezTo>
                  <a:cubicBezTo>
                    <a:pt x="2194" y="95"/>
                    <a:pt x="2194" y="93"/>
                    <a:pt x="2195" y="90"/>
                  </a:cubicBezTo>
                  <a:cubicBezTo>
                    <a:pt x="2196" y="80"/>
                    <a:pt x="2195" y="69"/>
                    <a:pt x="2194" y="59"/>
                  </a:cubicBezTo>
                  <a:cubicBezTo>
                    <a:pt x="2194" y="54"/>
                    <a:pt x="2193" y="52"/>
                    <a:pt x="2190" y="48"/>
                  </a:cubicBezTo>
                  <a:cubicBezTo>
                    <a:pt x="2190" y="46"/>
                    <a:pt x="2189" y="44"/>
                    <a:pt x="2189" y="43"/>
                  </a:cubicBezTo>
                  <a:cubicBezTo>
                    <a:pt x="2188" y="37"/>
                    <a:pt x="2185" y="31"/>
                    <a:pt x="2184" y="26"/>
                  </a:cubicBezTo>
                  <a:cubicBezTo>
                    <a:pt x="2180" y="17"/>
                    <a:pt x="2177" y="9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3">
              <a:extLst>
                <a:ext uri="{FF2B5EF4-FFF2-40B4-BE49-F238E27FC236}">
                  <a16:creationId xmlns:a16="http://schemas.microsoft.com/office/drawing/2014/main" id="{D2E4F04A-FEAE-7DD2-4716-B8ED8DAF3E2E}"/>
                </a:ext>
              </a:extLst>
            </p:cNvPr>
            <p:cNvSpPr/>
            <p:nvPr/>
          </p:nvSpPr>
          <p:spPr>
            <a:xfrm>
              <a:off x="9129119" y="3345674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0" y="2042"/>
                    <a:pt x="18" y="2048"/>
                  </a:cubicBezTo>
                  <a:lnTo>
                    <a:pt x="127" y="2158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8" y="18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3">
              <a:extLst>
                <a:ext uri="{FF2B5EF4-FFF2-40B4-BE49-F238E27FC236}">
                  <a16:creationId xmlns:a16="http://schemas.microsoft.com/office/drawing/2014/main" id="{3DA6B80E-901B-A1B2-2E8F-1C8BB29B1C54}"/>
                </a:ext>
              </a:extLst>
            </p:cNvPr>
            <p:cNvSpPr/>
            <p:nvPr/>
          </p:nvSpPr>
          <p:spPr>
            <a:xfrm>
              <a:off x="9198786" y="3415344"/>
              <a:ext cx="542644" cy="543069"/>
            </a:xfrm>
            <a:custGeom>
              <a:avLst/>
              <a:gdLst/>
              <a:ahLst/>
              <a:cxnLst/>
              <a:rect l="l" t="t" r="r" b="b"/>
              <a:pathLst>
                <a:path w="2734" h="2736" extrusionOk="0">
                  <a:moveTo>
                    <a:pt x="2023" y="0"/>
                  </a:moveTo>
                  <a:lnTo>
                    <a:pt x="1" y="2027"/>
                  </a:lnTo>
                  <a:cubicBezTo>
                    <a:pt x="13" y="2037"/>
                    <a:pt x="28" y="2042"/>
                    <a:pt x="43" y="2045"/>
                  </a:cubicBezTo>
                  <a:cubicBezTo>
                    <a:pt x="44" y="2045"/>
                    <a:pt x="46" y="2047"/>
                    <a:pt x="48" y="2047"/>
                  </a:cubicBezTo>
                  <a:cubicBezTo>
                    <a:pt x="57" y="2049"/>
                    <a:pt x="66" y="2050"/>
                    <a:pt x="75" y="2050"/>
                  </a:cubicBezTo>
                  <a:cubicBezTo>
                    <a:pt x="81" y="2050"/>
                    <a:pt x="86" y="2050"/>
                    <a:pt x="92" y="2049"/>
                  </a:cubicBezTo>
                  <a:lnTo>
                    <a:pt x="98" y="2049"/>
                  </a:lnTo>
                  <a:cubicBezTo>
                    <a:pt x="103" y="2049"/>
                    <a:pt x="108" y="2048"/>
                    <a:pt x="113" y="2047"/>
                  </a:cubicBezTo>
                  <a:cubicBezTo>
                    <a:pt x="122" y="2044"/>
                    <a:pt x="131" y="2042"/>
                    <a:pt x="139" y="2038"/>
                  </a:cubicBezTo>
                  <a:cubicBezTo>
                    <a:pt x="140" y="2036"/>
                    <a:pt x="143" y="2036"/>
                    <a:pt x="144" y="2035"/>
                  </a:cubicBezTo>
                  <a:cubicBezTo>
                    <a:pt x="157" y="2028"/>
                    <a:pt x="171" y="2019"/>
                    <a:pt x="182" y="2008"/>
                  </a:cubicBezTo>
                  <a:lnTo>
                    <a:pt x="279" y="1911"/>
                  </a:lnTo>
                  <a:lnTo>
                    <a:pt x="824" y="2455"/>
                  </a:lnTo>
                  <a:lnTo>
                    <a:pt x="726" y="2552"/>
                  </a:lnTo>
                  <a:cubicBezTo>
                    <a:pt x="715" y="2565"/>
                    <a:pt x="706" y="2578"/>
                    <a:pt x="700" y="2591"/>
                  </a:cubicBezTo>
                  <a:cubicBezTo>
                    <a:pt x="699" y="2592"/>
                    <a:pt x="698" y="2595"/>
                    <a:pt x="698" y="2597"/>
                  </a:cubicBezTo>
                  <a:cubicBezTo>
                    <a:pt x="694" y="2605"/>
                    <a:pt x="691" y="2615"/>
                    <a:pt x="688" y="2624"/>
                  </a:cubicBezTo>
                  <a:cubicBezTo>
                    <a:pt x="687" y="2629"/>
                    <a:pt x="687" y="2634"/>
                    <a:pt x="685" y="2639"/>
                  </a:cubicBezTo>
                  <a:lnTo>
                    <a:pt x="685" y="2645"/>
                  </a:lnTo>
                  <a:cubicBezTo>
                    <a:pt x="684" y="2660"/>
                    <a:pt x="685" y="2674"/>
                    <a:pt x="688" y="2688"/>
                  </a:cubicBezTo>
                  <a:cubicBezTo>
                    <a:pt x="688" y="2689"/>
                    <a:pt x="689" y="2693"/>
                    <a:pt x="689" y="2694"/>
                  </a:cubicBezTo>
                  <a:cubicBezTo>
                    <a:pt x="694" y="2708"/>
                    <a:pt x="699" y="2723"/>
                    <a:pt x="708" y="2736"/>
                  </a:cubicBezTo>
                  <a:lnTo>
                    <a:pt x="2733" y="711"/>
                  </a:lnTo>
                  <a:lnTo>
                    <a:pt x="2725" y="707"/>
                  </a:lnTo>
                  <a:lnTo>
                    <a:pt x="2724" y="707"/>
                  </a:lnTo>
                  <a:lnTo>
                    <a:pt x="2708" y="699"/>
                  </a:lnTo>
                  <a:cubicBezTo>
                    <a:pt x="2708" y="699"/>
                    <a:pt x="2707" y="699"/>
                    <a:pt x="2707" y="698"/>
                  </a:cubicBezTo>
                  <a:cubicBezTo>
                    <a:pt x="2702" y="695"/>
                    <a:pt x="2696" y="694"/>
                    <a:pt x="2691" y="693"/>
                  </a:cubicBezTo>
                  <a:cubicBezTo>
                    <a:pt x="2689" y="693"/>
                    <a:pt x="2687" y="691"/>
                    <a:pt x="2686" y="691"/>
                  </a:cubicBezTo>
                  <a:cubicBezTo>
                    <a:pt x="2678" y="690"/>
                    <a:pt x="2671" y="689"/>
                    <a:pt x="2665" y="689"/>
                  </a:cubicBezTo>
                  <a:lnTo>
                    <a:pt x="2644" y="689"/>
                  </a:lnTo>
                  <a:cubicBezTo>
                    <a:pt x="2640" y="689"/>
                    <a:pt x="2638" y="689"/>
                    <a:pt x="2635" y="690"/>
                  </a:cubicBezTo>
                  <a:cubicBezTo>
                    <a:pt x="2620" y="691"/>
                    <a:pt x="2608" y="695"/>
                    <a:pt x="2594" y="701"/>
                  </a:cubicBezTo>
                  <a:cubicBezTo>
                    <a:pt x="2592" y="702"/>
                    <a:pt x="2591" y="704"/>
                    <a:pt x="2589" y="704"/>
                  </a:cubicBezTo>
                  <a:cubicBezTo>
                    <a:pt x="2576" y="710"/>
                    <a:pt x="2562" y="719"/>
                    <a:pt x="2551" y="730"/>
                  </a:cubicBezTo>
                  <a:lnTo>
                    <a:pt x="2444" y="837"/>
                  </a:lnTo>
                  <a:lnTo>
                    <a:pt x="2243" y="1038"/>
                  </a:lnTo>
                  <a:lnTo>
                    <a:pt x="1130" y="2151"/>
                  </a:lnTo>
                  <a:lnTo>
                    <a:pt x="585" y="1606"/>
                  </a:lnTo>
                  <a:lnTo>
                    <a:pt x="1698" y="494"/>
                  </a:lnTo>
                  <a:lnTo>
                    <a:pt x="1900" y="292"/>
                  </a:lnTo>
                  <a:lnTo>
                    <a:pt x="2007" y="185"/>
                  </a:lnTo>
                  <a:cubicBezTo>
                    <a:pt x="2018" y="173"/>
                    <a:pt x="2027" y="161"/>
                    <a:pt x="2033" y="147"/>
                  </a:cubicBezTo>
                  <a:cubicBezTo>
                    <a:pt x="2034" y="146"/>
                    <a:pt x="2035" y="143"/>
                    <a:pt x="2035" y="142"/>
                  </a:cubicBezTo>
                  <a:cubicBezTo>
                    <a:pt x="2040" y="129"/>
                    <a:pt x="2045" y="114"/>
                    <a:pt x="2046" y="99"/>
                  </a:cubicBezTo>
                  <a:cubicBezTo>
                    <a:pt x="2046" y="97"/>
                    <a:pt x="2046" y="94"/>
                    <a:pt x="2048" y="92"/>
                  </a:cubicBezTo>
                  <a:cubicBezTo>
                    <a:pt x="2048" y="83"/>
                    <a:pt x="2048" y="73"/>
                    <a:pt x="2046" y="64"/>
                  </a:cubicBezTo>
                  <a:cubicBezTo>
                    <a:pt x="2046" y="58"/>
                    <a:pt x="2045" y="53"/>
                    <a:pt x="2044" y="50"/>
                  </a:cubicBezTo>
                  <a:cubicBezTo>
                    <a:pt x="2044" y="48"/>
                    <a:pt x="2042" y="46"/>
                    <a:pt x="2042" y="45"/>
                  </a:cubicBezTo>
                  <a:cubicBezTo>
                    <a:pt x="2040" y="39"/>
                    <a:pt x="2038" y="32"/>
                    <a:pt x="2037" y="27"/>
                  </a:cubicBezTo>
                  <a:lnTo>
                    <a:pt x="2037" y="26"/>
                  </a:lnTo>
                  <a:cubicBezTo>
                    <a:pt x="2033" y="18"/>
                    <a:pt x="2029" y="9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3">
              <a:extLst>
                <a:ext uri="{FF2B5EF4-FFF2-40B4-BE49-F238E27FC236}">
                  <a16:creationId xmlns:a16="http://schemas.microsoft.com/office/drawing/2014/main" id="{7D34787F-5C72-35D6-CEA3-F3E79D811DB4}"/>
                </a:ext>
              </a:extLst>
            </p:cNvPr>
            <p:cNvSpPr/>
            <p:nvPr/>
          </p:nvSpPr>
          <p:spPr>
            <a:xfrm>
              <a:off x="9127730" y="4634070"/>
              <a:ext cx="106385" cy="97260"/>
            </a:xfrm>
            <a:custGeom>
              <a:avLst/>
              <a:gdLst/>
              <a:ahLst/>
              <a:cxnLst/>
              <a:rect l="l" t="t" r="r" b="b"/>
              <a:pathLst>
                <a:path w="536" h="490" extrusionOk="0">
                  <a:moveTo>
                    <a:pt x="269" y="0"/>
                  </a:moveTo>
                  <a:cubicBezTo>
                    <a:pt x="207" y="0"/>
                    <a:pt x="144" y="24"/>
                    <a:pt x="96" y="73"/>
                  </a:cubicBezTo>
                  <a:cubicBezTo>
                    <a:pt x="0" y="169"/>
                    <a:pt x="0" y="323"/>
                    <a:pt x="96" y="418"/>
                  </a:cubicBezTo>
                  <a:cubicBezTo>
                    <a:pt x="144" y="465"/>
                    <a:pt x="206" y="489"/>
                    <a:pt x="268" y="489"/>
                  </a:cubicBezTo>
                  <a:cubicBezTo>
                    <a:pt x="331" y="489"/>
                    <a:pt x="394" y="465"/>
                    <a:pt x="441" y="418"/>
                  </a:cubicBezTo>
                  <a:cubicBezTo>
                    <a:pt x="536" y="323"/>
                    <a:pt x="536" y="168"/>
                    <a:pt x="441" y="73"/>
                  </a:cubicBezTo>
                  <a:cubicBezTo>
                    <a:pt x="394" y="24"/>
                    <a:pt x="331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3">
              <a:extLst>
                <a:ext uri="{FF2B5EF4-FFF2-40B4-BE49-F238E27FC236}">
                  <a16:creationId xmlns:a16="http://schemas.microsoft.com/office/drawing/2014/main" id="{49487189-BD36-76FE-642A-319671ECF810}"/>
                </a:ext>
              </a:extLst>
            </p:cNvPr>
            <p:cNvSpPr/>
            <p:nvPr/>
          </p:nvSpPr>
          <p:spPr>
            <a:xfrm>
              <a:off x="7386460" y="3929631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5"/>
                  </a:lnTo>
                  <a:lnTo>
                    <a:pt x="0" y="1507"/>
                  </a:lnTo>
                  <a:lnTo>
                    <a:pt x="64" y="1569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3">
              <a:extLst>
                <a:ext uri="{FF2B5EF4-FFF2-40B4-BE49-F238E27FC236}">
                  <a16:creationId xmlns:a16="http://schemas.microsoft.com/office/drawing/2014/main" id="{14998C3B-5826-3D20-2468-A7800A3CD6B7}"/>
                </a:ext>
              </a:extLst>
            </p:cNvPr>
            <p:cNvSpPr/>
            <p:nvPr/>
          </p:nvSpPr>
          <p:spPr>
            <a:xfrm>
              <a:off x="7411469" y="3954442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1"/>
                  </a:moveTo>
                  <a:lnTo>
                    <a:pt x="1339" y="167"/>
                  </a:lnTo>
                  <a:lnTo>
                    <a:pt x="402" y="1105"/>
                  </a:lnTo>
                  <a:lnTo>
                    <a:pt x="1" y="1507"/>
                  </a:lnTo>
                  <a:lnTo>
                    <a:pt x="63" y="1570"/>
                  </a:lnTo>
                  <a:lnTo>
                    <a:pt x="465" y="1168"/>
                  </a:lnTo>
                  <a:lnTo>
                    <a:pt x="1402" y="231"/>
                  </a:lnTo>
                  <a:lnTo>
                    <a:pt x="1569" y="64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3">
              <a:extLst>
                <a:ext uri="{FF2B5EF4-FFF2-40B4-BE49-F238E27FC236}">
                  <a16:creationId xmlns:a16="http://schemas.microsoft.com/office/drawing/2014/main" id="{67C5E7A5-ECE0-3F19-77B5-39D5907982C0}"/>
                </a:ext>
              </a:extLst>
            </p:cNvPr>
            <p:cNvSpPr/>
            <p:nvPr/>
          </p:nvSpPr>
          <p:spPr>
            <a:xfrm>
              <a:off x="7436477" y="3979253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4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37" y="32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0068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46E8D-84FA-1F6D-9A00-819DB6FA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01280E-0016-C8CC-9C0C-8A5F3C3C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00" y="1967760"/>
            <a:ext cx="5209020" cy="1207980"/>
          </a:xfrm>
        </p:spPr>
        <p:txBody>
          <a:bodyPr/>
          <a:lstStyle/>
          <a:p>
            <a:r>
              <a:rPr lang="en-US" dirty="0"/>
              <a:t>Exponential Distribution Function​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6749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94A2-2699-DF1E-E49A-116F0F70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Exponential Distribution?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ADB79-31AB-531E-14C0-48814ECB44A8}"/>
              </a:ext>
            </a:extLst>
          </p:cNvPr>
          <p:cNvSpPr txBox="1"/>
          <p:nvPr/>
        </p:nvSpPr>
        <p:spPr>
          <a:xfrm>
            <a:off x="388620" y="1307068"/>
            <a:ext cx="8313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The </a:t>
            </a:r>
            <a:r>
              <a:rPr lang="en-US" b="1" dirty="0">
                <a:latin typeface="Armata" panose="020B0503040500060204" pitchFamily="34" charset="0"/>
              </a:rPr>
              <a:t>exponential distribution</a:t>
            </a:r>
            <a:r>
              <a:rPr lang="en-US" dirty="0">
                <a:latin typeface="Armata" panose="020B0503040500060204" pitchFamily="34" charset="0"/>
              </a:rPr>
              <a:t> models the </a:t>
            </a:r>
            <a:r>
              <a:rPr lang="en-US" b="1" dirty="0">
                <a:latin typeface="Armata" panose="020B0503040500060204" pitchFamily="34" charset="0"/>
              </a:rPr>
              <a:t>time between events</a:t>
            </a:r>
            <a:r>
              <a:rPr lang="en-US" dirty="0">
                <a:latin typeface="Armata" panose="020B0503040500060204" pitchFamily="34" charset="0"/>
              </a:rPr>
              <a:t> in a </a:t>
            </a:r>
            <a:r>
              <a:rPr lang="en-US" b="1" dirty="0">
                <a:latin typeface="Armata" panose="020B0503040500060204" pitchFamily="34" charset="0"/>
              </a:rPr>
              <a:t>Poisson process</a:t>
            </a:r>
            <a:r>
              <a:rPr lang="en-US" dirty="0">
                <a:latin typeface="Armata" panose="020B0503040500060204" pitchFamily="34" charset="0"/>
              </a:rPr>
              <a:t> (events that occur randomly at a constant average rate).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C1629-D0E4-E053-3F85-6207FBD036F9}"/>
              </a:ext>
            </a:extLst>
          </p:cNvPr>
          <p:cNvSpPr txBox="1"/>
          <p:nvPr/>
        </p:nvSpPr>
        <p:spPr>
          <a:xfrm>
            <a:off x="356235" y="2987903"/>
            <a:ext cx="4663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Armata" panose="020B0503040500060204" pitchFamily="34" charset="0"/>
              </a:rPr>
              <a:t>Examples:</a:t>
            </a:r>
            <a:endParaRPr lang="en-US" dirty="0">
              <a:latin typeface="Armata" panose="020B050304050006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mata" panose="020B0503040500060204" pitchFamily="34" charset="0"/>
              </a:rPr>
              <a:t>Time between arrivals of buses at a station.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mata" panose="020B0503040500060204" pitchFamily="34" charset="0"/>
              </a:rPr>
              <a:t>Time until a machine fails.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mata" panose="020B0503040500060204" pitchFamily="34" charset="0"/>
              </a:rPr>
              <a:t>Time between phone calls at a call center.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73C497-7CA4-3AB1-42D4-0DBE3AC823C2}"/>
              </a:ext>
            </a:extLst>
          </p:cNvPr>
          <p:cNvSpPr txBox="1"/>
          <p:nvPr/>
        </p:nvSpPr>
        <p:spPr>
          <a:xfrm>
            <a:off x="388620" y="2010549"/>
            <a:ext cx="46634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In simple terms, it describes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how long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you have to wait before something happens, like a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bus arriving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or a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customer calling a help center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.</a:t>
            </a:r>
            <a:endParaRPr lang="en-US" dirty="0">
              <a:latin typeface="Armata" panose="020B0503040500060204" pitchFamily="34" charset="0"/>
            </a:endParaRPr>
          </a:p>
        </p:txBody>
      </p:sp>
      <p:pic>
        <p:nvPicPr>
          <p:cNvPr id="11266" name="Picture 2" descr="7.1 Exponential distributions | An Introduction to Probability and  Simulation">
            <a:extLst>
              <a:ext uri="{FF2B5EF4-FFF2-40B4-BE49-F238E27FC236}">
                <a16:creationId xmlns:a16="http://schemas.microsoft.com/office/drawing/2014/main" id="{9F9B9E94-DAAD-F5AE-C0BA-8894365D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70" y="2033056"/>
            <a:ext cx="3746546" cy="26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56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18EC-B150-3E28-600A-226F4EBD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Function Formulas​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BAA3D-D897-0E9F-6B88-6448A2404A1B}"/>
              </a:ext>
            </a:extLst>
          </p:cNvPr>
          <p:cNvSpPr txBox="1"/>
          <p:nvPr/>
        </p:nvSpPr>
        <p:spPr>
          <a:xfrm>
            <a:off x="649322" y="2631999"/>
            <a:ext cx="4663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​​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Cumulative Distribution Function (CDF)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​​</a:t>
            </a:r>
            <a:endParaRPr lang="en-US" b="1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A3FB5-6A7D-9352-541B-1ABACDF9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22" y="1808178"/>
            <a:ext cx="3528528" cy="601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39734-A2DA-2308-548E-CE3EFEA9B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2" y="3113509"/>
            <a:ext cx="4804795" cy="753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FC68D7-4BF7-7007-865B-5192E2094D2D}"/>
              </a:ext>
            </a:extLst>
          </p:cNvPr>
          <p:cNvSpPr txBox="1"/>
          <p:nvPr/>
        </p:nvSpPr>
        <p:spPr>
          <a:xfrm>
            <a:off x="4762500" y="1688825"/>
            <a:ext cx="46634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Where: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x =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the random variable (time until the event occurs)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λ&gt;0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= rate parameter (average number of events per unit time)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= base of natural logarithm (~2.718)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60BF1-8C35-97E8-6F83-C89837089911}"/>
              </a:ext>
            </a:extLst>
          </p:cNvPr>
          <p:cNvSpPr txBox="1"/>
          <p:nvPr/>
        </p:nvSpPr>
        <p:spPr>
          <a:xfrm>
            <a:off x="649322" y="1360862"/>
            <a:ext cx="4697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Probability Density Function (PDF)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1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10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43B6-512C-D94E-BE93-C1B7581D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21A79-5B2D-194C-E211-D7DE051CDC37}"/>
              </a:ext>
            </a:extLst>
          </p:cNvPr>
          <p:cNvSpPr txBox="1"/>
          <p:nvPr/>
        </p:nvSpPr>
        <p:spPr>
          <a:xfrm>
            <a:off x="720000" y="1545699"/>
            <a:ext cx="70143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Problem Statement: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 light bulb has an average lifetime of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10 hours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 Assume the lifetime follows an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exponential distribution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 . What is the probability density that the bulb fails at exactly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 hours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 . What is the probability that the bulb fails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within 5 hours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03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7E6E-1DC2-60F2-5EAD-C5526C4D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34" y="197100"/>
            <a:ext cx="4065360" cy="564300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8580C-7716-FB46-1640-FCE1F91DF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3" y="941895"/>
            <a:ext cx="4516381" cy="3808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40849-A800-9035-AB96-65E412204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63" r="5296"/>
          <a:stretch>
            <a:fillRect/>
          </a:stretch>
        </p:blipFill>
        <p:spPr>
          <a:xfrm>
            <a:off x="4728736" y="941895"/>
            <a:ext cx="4264985" cy="37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9D7D-D66B-6F66-ADD5-D693B3F8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F1F94-7757-1CED-2B28-2AF86A9438AD}"/>
              </a:ext>
            </a:extLst>
          </p:cNvPr>
          <p:cNvSpPr txBox="1"/>
          <p:nvPr/>
        </p:nvSpPr>
        <p:spPr>
          <a:xfrm>
            <a:off x="720000" y="1551236"/>
            <a:ext cx="8119200" cy="296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Reliability Analysis: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Models the time until failure of electronic components or systems.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Queueing Theory: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Represents waiting times between arrivals in queues (e.g., customers, calls).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Survival Analysis: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Estimates the time until occurrence of an event like death or disease relapse.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Telecommunications: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Models the time between packet arrivals in a network.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Inventory Management: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Predicts time until stock depletion or demand for an item.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21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05E6F-579A-EC0C-E58C-D2EC11BAB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97479E-93FF-41CE-AFCF-18E85F42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00" y="1967760"/>
            <a:ext cx="5209020" cy="1207980"/>
          </a:xfrm>
        </p:spPr>
        <p:txBody>
          <a:bodyPr/>
          <a:lstStyle/>
          <a:p>
            <a:r>
              <a:rPr lang="en-US" dirty="0"/>
              <a:t>Empirical Distribution Function​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0776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" name="Google Shape;6543;p43"/>
          <p:cNvSpPr txBox="1">
            <a:spLocks noGrp="1"/>
          </p:cNvSpPr>
          <p:nvPr>
            <p:ph type="title"/>
          </p:nvPr>
        </p:nvSpPr>
        <p:spPr>
          <a:xfrm>
            <a:off x="3051900" y="2240975"/>
            <a:ext cx="537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Lecture-9</a:t>
            </a:r>
            <a:endParaRPr lang="en-US" dirty="0">
              <a:effectLst/>
            </a:endParaRPr>
          </a:p>
        </p:txBody>
      </p:sp>
      <p:sp>
        <p:nvSpPr>
          <p:cNvPr id="6544" name="Google Shape;6544;p43"/>
          <p:cNvSpPr txBox="1">
            <a:spLocks noGrp="1"/>
          </p:cNvSpPr>
          <p:nvPr>
            <p:ph type="title" idx="2"/>
          </p:nvPr>
        </p:nvSpPr>
        <p:spPr>
          <a:xfrm>
            <a:off x="4962900" y="882335"/>
            <a:ext cx="1550100" cy="12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45" name="Google Shape;6545;p43"/>
          <p:cNvSpPr txBox="1">
            <a:spLocks noGrp="1"/>
          </p:cNvSpPr>
          <p:nvPr>
            <p:ph type="subTitle" idx="1"/>
          </p:nvPr>
        </p:nvSpPr>
        <p:spPr>
          <a:xfrm rot="216">
            <a:off x="3348768" y="3217865"/>
            <a:ext cx="47784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b="1" dirty="0"/>
              <a:t>Distribution Functions</a:t>
            </a:r>
            <a:endParaRPr sz="1800" b="1" dirty="0"/>
          </a:p>
        </p:txBody>
      </p:sp>
      <p:cxnSp>
        <p:nvCxnSpPr>
          <p:cNvPr id="6546" name="Google Shape;6546;p43"/>
          <p:cNvCxnSpPr/>
          <p:nvPr/>
        </p:nvCxnSpPr>
        <p:spPr>
          <a:xfrm rot="10800000">
            <a:off x="3348750" y="3178025"/>
            <a:ext cx="477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47" name="Google Shape;6547;p43"/>
          <p:cNvGrpSpPr/>
          <p:nvPr/>
        </p:nvGrpSpPr>
        <p:grpSpPr>
          <a:xfrm>
            <a:off x="-737416" y="-668452"/>
            <a:ext cx="4778570" cy="5116381"/>
            <a:chOff x="6251350" y="2832181"/>
            <a:chExt cx="3756442" cy="4021996"/>
          </a:xfrm>
        </p:grpSpPr>
        <p:sp>
          <p:nvSpPr>
            <p:cNvPr id="6548" name="Google Shape;6548;p43"/>
            <p:cNvSpPr/>
            <p:nvPr/>
          </p:nvSpPr>
          <p:spPr>
            <a:xfrm>
              <a:off x="7446004" y="5703930"/>
              <a:ext cx="64506" cy="226279"/>
            </a:xfrm>
            <a:custGeom>
              <a:avLst/>
              <a:gdLst/>
              <a:ahLst/>
              <a:cxnLst/>
              <a:rect l="l" t="t" r="r" b="b"/>
              <a:pathLst>
                <a:path w="325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325" y="1140"/>
                  </a:lnTo>
                  <a:cubicBezTo>
                    <a:pt x="185" y="774"/>
                    <a:pt x="185" y="368"/>
                    <a:pt x="32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3"/>
            <p:cNvSpPr/>
            <p:nvPr/>
          </p:nvSpPr>
          <p:spPr>
            <a:xfrm>
              <a:off x="6989499" y="5934773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43"/>
            <p:cNvSpPr/>
            <p:nvPr/>
          </p:nvSpPr>
          <p:spPr>
            <a:xfrm>
              <a:off x="6989499" y="5919291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3"/>
            <p:cNvSpPr/>
            <p:nvPr/>
          </p:nvSpPr>
          <p:spPr>
            <a:xfrm>
              <a:off x="6989499" y="5903412"/>
              <a:ext cx="26398" cy="9726"/>
            </a:xfrm>
            <a:custGeom>
              <a:avLst/>
              <a:gdLst/>
              <a:ahLst/>
              <a:cxnLst/>
              <a:rect l="l" t="t" r="r" b="b"/>
              <a:pathLst>
                <a:path w="133" h="49" extrusionOk="0">
                  <a:moveTo>
                    <a:pt x="1" y="1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3"/>
            <p:cNvSpPr/>
            <p:nvPr/>
          </p:nvSpPr>
          <p:spPr>
            <a:xfrm>
              <a:off x="6934520" y="5729733"/>
              <a:ext cx="97057" cy="239776"/>
            </a:xfrm>
            <a:custGeom>
              <a:avLst/>
              <a:gdLst/>
              <a:ahLst/>
              <a:cxnLst/>
              <a:rect l="l" t="t" r="r" b="b"/>
              <a:pathLst>
                <a:path w="489" h="1208" extrusionOk="0">
                  <a:moveTo>
                    <a:pt x="444" y="1"/>
                  </a:moveTo>
                  <a:lnTo>
                    <a:pt x="411" y="34"/>
                  </a:lnTo>
                  <a:lnTo>
                    <a:pt x="411" y="148"/>
                  </a:lnTo>
                  <a:lnTo>
                    <a:pt x="297" y="148"/>
                  </a:lnTo>
                  <a:lnTo>
                    <a:pt x="174" y="271"/>
                  </a:lnTo>
                  <a:lnTo>
                    <a:pt x="69" y="376"/>
                  </a:lnTo>
                  <a:lnTo>
                    <a:pt x="0" y="445"/>
                  </a:lnTo>
                  <a:lnTo>
                    <a:pt x="0" y="534"/>
                  </a:lnTo>
                  <a:lnTo>
                    <a:pt x="49" y="583"/>
                  </a:lnTo>
                  <a:lnTo>
                    <a:pt x="69" y="583"/>
                  </a:lnTo>
                  <a:lnTo>
                    <a:pt x="69" y="604"/>
                  </a:lnTo>
                  <a:cubicBezTo>
                    <a:pt x="75" y="612"/>
                    <a:pt x="81" y="622"/>
                    <a:pt x="85" y="630"/>
                  </a:cubicBezTo>
                  <a:cubicBezTo>
                    <a:pt x="86" y="632"/>
                    <a:pt x="86" y="634"/>
                    <a:pt x="88" y="636"/>
                  </a:cubicBezTo>
                  <a:cubicBezTo>
                    <a:pt x="91" y="646"/>
                    <a:pt x="95" y="657"/>
                    <a:pt x="96" y="667"/>
                  </a:cubicBezTo>
                  <a:cubicBezTo>
                    <a:pt x="99" y="671"/>
                    <a:pt x="99" y="675"/>
                    <a:pt x="99" y="678"/>
                  </a:cubicBezTo>
                  <a:lnTo>
                    <a:pt x="99" y="685"/>
                  </a:lnTo>
                  <a:lnTo>
                    <a:pt x="99" y="698"/>
                  </a:lnTo>
                  <a:lnTo>
                    <a:pt x="99" y="699"/>
                  </a:lnTo>
                  <a:cubicBezTo>
                    <a:pt x="99" y="703"/>
                    <a:pt x="99" y="708"/>
                    <a:pt x="96" y="713"/>
                  </a:cubicBezTo>
                  <a:cubicBezTo>
                    <a:pt x="114" y="728"/>
                    <a:pt x="137" y="739"/>
                    <a:pt x="162" y="739"/>
                  </a:cubicBezTo>
                  <a:lnTo>
                    <a:pt x="410" y="739"/>
                  </a:lnTo>
                  <a:lnTo>
                    <a:pt x="410" y="876"/>
                  </a:lnTo>
                  <a:lnTo>
                    <a:pt x="410" y="923"/>
                  </a:lnTo>
                  <a:lnTo>
                    <a:pt x="410" y="955"/>
                  </a:lnTo>
                  <a:lnTo>
                    <a:pt x="410" y="1003"/>
                  </a:lnTo>
                  <a:lnTo>
                    <a:pt x="410" y="1034"/>
                  </a:lnTo>
                  <a:lnTo>
                    <a:pt x="410" y="1082"/>
                  </a:lnTo>
                  <a:lnTo>
                    <a:pt x="410" y="1144"/>
                  </a:lnTo>
                  <a:cubicBezTo>
                    <a:pt x="410" y="1178"/>
                    <a:pt x="437" y="1207"/>
                    <a:pt x="473" y="1207"/>
                  </a:cubicBezTo>
                  <a:lnTo>
                    <a:pt x="489" y="1207"/>
                  </a:lnTo>
                  <a:lnTo>
                    <a:pt x="489" y="1114"/>
                  </a:lnTo>
                  <a:lnTo>
                    <a:pt x="489" y="7"/>
                  </a:lnTo>
                  <a:cubicBezTo>
                    <a:pt x="474" y="6"/>
                    <a:pt x="459" y="3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3"/>
            <p:cNvSpPr/>
            <p:nvPr/>
          </p:nvSpPr>
          <p:spPr>
            <a:xfrm>
              <a:off x="7047852" y="5732314"/>
              <a:ext cx="9527" cy="218537"/>
            </a:xfrm>
            <a:custGeom>
              <a:avLst/>
              <a:gdLst/>
              <a:ahLst/>
              <a:cxnLst/>
              <a:rect l="l" t="t" r="r" b="b"/>
              <a:pathLst>
                <a:path w="48" h="1101" extrusionOk="0">
                  <a:moveTo>
                    <a:pt x="0" y="0"/>
                  </a:moveTo>
                  <a:lnTo>
                    <a:pt x="0" y="1100"/>
                  </a:lnTo>
                  <a:lnTo>
                    <a:pt x="47" y="1100"/>
                  </a:lnTo>
                  <a:lnTo>
                    <a:pt x="47" y="4"/>
                  </a:lnTo>
                  <a:cubicBezTo>
                    <a:pt x="32" y="2"/>
                    <a:pt x="16" y="2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3"/>
            <p:cNvSpPr/>
            <p:nvPr/>
          </p:nvSpPr>
          <p:spPr>
            <a:xfrm>
              <a:off x="7400155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3"/>
            <p:cNvSpPr/>
            <p:nvPr/>
          </p:nvSpPr>
          <p:spPr>
            <a:xfrm>
              <a:off x="7065319" y="5733107"/>
              <a:ext cx="9726" cy="217545"/>
            </a:xfrm>
            <a:custGeom>
              <a:avLst/>
              <a:gdLst/>
              <a:ahLst/>
              <a:cxnLst/>
              <a:rect l="l" t="t" r="r" b="b"/>
              <a:pathLst>
                <a:path w="49" h="1096" extrusionOk="0">
                  <a:moveTo>
                    <a:pt x="1" y="1"/>
                  </a:moveTo>
                  <a:lnTo>
                    <a:pt x="1" y="1095"/>
                  </a:lnTo>
                  <a:lnTo>
                    <a:pt x="48" y="1095"/>
                  </a:lnTo>
                  <a:lnTo>
                    <a:pt x="48" y="4"/>
                  </a:lnTo>
                  <a:cubicBezTo>
                    <a:pt x="32" y="4"/>
                    <a:pt x="16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3"/>
            <p:cNvSpPr/>
            <p:nvPr/>
          </p:nvSpPr>
          <p:spPr>
            <a:xfrm>
              <a:off x="7382689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3"/>
            <p:cNvSpPr/>
            <p:nvPr/>
          </p:nvSpPr>
          <p:spPr>
            <a:xfrm>
              <a:off x="7030982" y="5730527"/>
              <a:ext cx="8535" cy="220324"/>
            </a:xfrm>
            <a:custGeom>
              <a:avLst/>
              <a:gdLst/>
              <a:ahLst/>
              <a:cxnLst/>
              <a:rect l="l" t="t" r="r" b="b"/>
              <a:pathLst>
                <a:path w="43" h="1110" extrusionOk="0">
                  <a:moveTo>
                    <a:pt x="1" y="1"/>
                  </a:moveTo>
                  <a:lnTo>
                    <a:pt x="1" y="1108"/>
                  </a:lnTo>
                  <a:lnTo>
                    <a:pt x="43" y="1109"/>
                  </a:lnTo>
                  <a:lnTo>
                    <a:pt x="43" y="7"/>
                  </a:lnTo>
                  <a:cubicBezTo>
                    <a:pt x="29" y="6"/>
                    <a:pt x="15" y="3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3"/>
            <p:cNvSpPr/>
            <p:nvPr/>
          </p:nvSpPr>
          <p:spPr>
            <a:xfrm>
              <a:off x="7241371" y="5692219"/>
              <a:ext cx="9527" cy="258831"/>
            </a:xfrm>
            <a:custGeom>
              <a:avLst/>
              <a:gdLst/>
              <a:ahLst/>
              <a:cxnLst/>
              <a:rect l="l" t="t" r="r" b="b"/>
              <a:pathLst>
                <a:path w="48" h="1304" extrusionOk="0">
                  <a:moveTo>
                    <a:pt x="48" y="1"/>
                  </a:moveTo>
                  <a:cubicBezTo>
                    <a:pt x="32" y="9"/>
                    <a:pt x="16" y="16"/>
                    <a:pt x="0" y="23"/>
                  </a:cubicBezTo>
                  <a:lnTo>
                    <a:pt x="0" y="1303"/>
                  </a:lnTo>
                  <a:lnTo>
                    <a:pt x="48" y="1303"/>
                  </a:lnTo>
                  <a:lnTo>
                    <a:pt x="48" y="130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3"/>
            <p:cNvSpPr/>
            <p:nvPr/>
          </p:nvSpPr>
          <p:spPr>
            <a:xfrm>
              <a:off x="7223905" y="5700555"/>
              <a:ext cx="9726" cy="250296"/>
            </a:xfrm>
            <a:custGeom>
              <a:avLst/>
              <a:gdLst/>
              <a:ahLst/>
              <a:cxnLst/>
              <a:rect l="l" t="t" r="r" b="b"/>
              <a:pathLst>
                <a:path w="49" h="1261" extrusionOk="0">
                  <a:moveTo>
                    <a:pt x="48" y="0"/>
                  </a:moveTo>
                  <a:cubicBezTo>
                    <a:pt x="33" y="6"/>
                    <a:pt x="17" y="16"/>
                    <a:pt x="1" y="21"/>
                  </a:cubicBezTo>
                  <a:lnTo>
                    <a:pt x="1" y="1260"/>
                  </a:lnTo>
                  <a:lnTo>
                    <a:pt x="48" y="12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3"/>
            <p:cNvSpPr/>
            <p:nvPr/>
          </p:nvSpPr>
          <p:spPr>
            <a:xfrm>
              <a:off x="7259631" y="5683882"/>
              <a:ext cx="9130" cy="266969"/>
            </a:xfrm>
            <a:custGeom>
              <a:avLst/>
              <a:gdLst/>
              <a:ahLst/>
              <a:cxnLst/>
              <a:rect l="l" t="t" r="r" b="b"/>
              <a:pathLst>
                <a:path w="46" h="1345" extrusionOk="0">
                  <a:moveTo>
                    <a:pt x="34" y="1"/>
                  </a:moveTo>
                  <a:cubicBezTo>
                    <a:pt x="22" y="7"/>
                    <a:pt x="12" y="16"/>
                    <a:pt x="0" y="21"/>
                  </a:cubicBezTo>
                  <a:lnTo>
                    <a:pt x="0" y="1344"/>
                  </a:lnTo>
                  <a:lnTo>
                    <a:pt x="46" y="1344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3"/>
            <p:cNvSpPr/>
            <p:nvPr/>
          </p:nvSpPr>
          <p:spPr>
            <a:xfrm>
              <a:off x="7435683" y="5683684"/>
              <a:ext cx="10519" cy="267168"/>
            </a:xfrm>
            <a:custGeom>
              <a:avLst/>
              <a:gdLst/>
              <a:ahLst/>
              <a:cxnLst/>
              <a:rect l="l" t="t" r="r" b="b"/>
              <a:pathLst>
                <a:path w="5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52" y="1345"/>
                  </a:lnTo>
                  <a:lnTo>
                    <a:pt x="52" y="1242"/>
                  </a:lnTo>
                  <a:lnTo>
                    <a:pt x="53" y="10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3"/>
            <p:cNvSpPr/>
            <p:nvPr/>
          </p:nvSpPr>
          <p:spPr>
            <a:xfrm>
              <a:off x="7417820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3"/>
            <p:cNvSpPr/>
            <p:nvPr/>
          </p:nvSpPr>
          <p:spPr>
            <a:xfrm>
              <a:off x="7276899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3"/>
            <p:cNvSpPr/>
            <p:nvPr/>
          </p:nvSpPr>
          <p:spPr>
            <a:xfrm>
              <a:off x="7347360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3"/>
            <p:cNvSpPr/>
            <p:nvPr/>
          </p:nvSpPr>
          <p:spPr>
            <a:xfrm>
              <a:off x="7188774" y="5714052"/>
              <a:ext cx="9527" cy="236600"/>
            </a:xfrm>
            <a:custGeom>
              <a:avLst/>
              <a:gdLst/>
              <a:ahLst/>
              <a:cxnLst/>
              <a:rect l="l" t="t" r="r" b="b"/>
              <a:pathLst>
                <a:path w="48" h="1192" extrusionOk="0">
                  <a:moveTo>
                    <a:pt x="47" y="1"/>
                  </a:moveTo>
                  <a:cubicBezTo>
                    <a:pt x="31" y="6"/>
                    <a:pt x="16" y="12"/>
                    <a:pt x="1" y="16"/>
                  </a:cubicBezTo>
                  <a:lnTo>
                    <a:pt x="1" y="1191"/>
                  </a:lnTo>
                  <a:lnTo>
                    <a:pt x="47" y="119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3"/>
            <p:cNvSpPr/>
            <p:nvPr/>
          </p:nvSpPr>
          <p:spPr>
            <a:xfrm>
              <a:off x="7329893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3"/>
            <p:cNvSpPr/>
            <p:nvPr/>
          </p:nvSpPr>
          <p:spPr>
            <a:xfrm>
              <a:off x="7206637" y="5708098"/>
              <a:ext cx="9329" cy="242753"/>
            </a:xfrm>
            <a:custGeom>
              <a:avLst/>
              <a:gdLst/>
              <a:ahLst/>
              <a:cxnLst/>
              <a:rect l="l" t="t" r="r" b="b"/>
              <a:pathLst>
                <a:path w="47" h="1223" extrusionOk="0">
                  <a:moveTo>
                    <a:pt x="47" y="0"/>
                  </a:moveTo>
                  <a:cubicBezTo>
                    <a:pt x="31" y="6"/>
                    <a:pt x="15" y="11"/>
                    <a:pt x="0" y="16"/>
                  </a:cubicBezTo>
                  <a:lnTo>
                    <a:pt x="0" y="1222"/>
                  </a:lnTo>
                  <a:lnTo>
                    <a:pt x="47" y="12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3"/>
            <p:cNvSpPr/>
            <p:nvPr/>
          </p:nvSpPr>
          <p:spPr>
            <a:xfrm>
              <a:off x="7312030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1" y="1"/>
                  </a:moveTo>
                  <a:lnTo>
                    <a:pt x="1" y="1343"/>
                  </a:lnTo>
                  <a:lnTo>
                    <a:pt x="46" y="1343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3"/>
            <p:cNvSpPr/>
            <p:nvPr/>
          </p:nvSpPr>
          <p:spPr>
            <a:xfrm>
              <a:off x="7294564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0" y="1"/>
                  </a:moveTo>
                  <a:lnTo>
                    <a:pt x="0" y="1343"/>
                  </a:lnTo>
                  <a:lnTo>
                    <a:pt x="47" y="134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3"/>
            <p:cNvSpPr/>
            <p:nvPr/>
          </p:nvSpPr>
          <p:spPr>
            <a:xfrm>
              <a:off x="7171307" y="5719610"/>
              <a:ext cx="9329" cy="231241"/>
            </a:xfrm>
            <a:custGeom>
              <a:avLst/>
              <a:gdLst/>
              <a:ahLst/>
              <a:cxnLst/>
              <a:rect l="l" t="t" r="r" b="b"/>
              <a:pathLst>
                <a:path w="47" h="1165" extrusionOk="0">
                  <a:moveTo>
                    <a:pt x="47" y="0"/>
                  </a:moveTo>
                  <a:cubicBezTo>
                    <a:pt x="31" y="4"/>
                    <a:pt x="15" y="8"/>
                    <a:pt x="0" y="12"/>
                  </a:cubicBezTo>
                  <a:lnTo>
                    <a:pt x="0" y="1164"/>
                  </a:lnTo>
                  <a:lnTo>
                    <a:pt x="47" y="116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3"/>
            <p:cNvSpPr/>
            <p:nvPr/>
          </p:nvSpPr>
          <p:spPr>
            <a:xfrm>
              <a:off x="7082983" y="5733107"/>
              <a:ext cx="9527" cy="217744"/>
            </a:xfrm>
            <a:custGeom>
              <a:avLst/>
              <a:gdLst/>
              <a:ahLst/>
              <a:cxnLst/>
              <a:rect l="l" t="t" r="r" b="b"/>
              <a:pathLst>
                <a:path w="48" h="1097" extrusionOk="0">
                  <a:moveTo>
                    <a:pt x="48" y="1"/>
                  </a:moveTo>
                  <a:cubicBezTo>
                    <a:pt x="32" y="1"/>
                    <a:pt x="16" y="4"/>
                    <a:pt x="0" y="4"/>
                  </a:cubicBezTo>
                  <a:lnTo>
                    <a:pt x="0" y="1096"/>
                  </a:lnTo>
                  <a:lnTo>
                    <a:pt x="48" y="109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43"/>
            <p:cNvSpPr/>
            <p:nvPr/>
          </p:nvSpPr>
          <p:spPr>
            <a:xfrm>
              <a:off x="7118511" y="5730130"/>
              <a:ext cx="9329" cy="220721"/>
            </a:xfrm>
            <a:custGeom>
              <a:avLst/>
              <a:gdLst/>
              <a:ahLst/>
              <a:cxnLst/>
              <a:rect l="l" t="t" r="r" b="b"/>
              <a:pathLst>
                <a:path w="47" h="1112" extrusionOk="0">
                  <a:moveTo>
                    <a:pt x="47" y="1"/>
                  </a:moveTo>
                  <a:cubicBezTo>
                    <a:pt x="30" y="4"/>
                    <a:pt x="15" y="6"/>
                    <a:pt x="0" y="8"/>
                  </a:cubicBezTo>
                  <a:lnTo>
                    <a:pt x="0" y="1111"/>
                  </a:lnTo>
                  <a:lnTo>
                    <a:pt x="47" y="1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43"/>
            <p:cNvSpPr/>
            <p:nvPr/>
          </p:nvSpPr>
          <p:spPr>
            <a:xfrm>
              <a:off x="7100648" y="5732314"/>
              <a:ext cx="9726" cy="218537"/>
            </a:xfrm>
            <a:custGeom>
              <a:avLst/>
              <a:gdLst/>
              <a:ahLst/>
              <a:cxnLst/>
              <a:rect l="l" t="t" r="r" b="b"/>
              <a:pathLst>
                <a:path w="49" h="1101" extrusionOk="0">
                  <a:moveTo>
                    <a:pt x="48" y="0"/>
                  </a:moveTo>
                  <a:cubicBezTo>
                    <a:pt x="32" y="2"/>
                    <a:pt x="17" y="2"/>
                    <a:pt x="1" y="4"/>
                  </a:cubicBezTo>
                  <a:lnTo>
                    <a:pt x="1" y="1100"/>
                  </a:lnTo>
                  <a:lnTo>
                    <a:pt x="48" y="11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43"/>
            <p:cNvSpPr/>
            <p:nvPr/>
          </p:nvSpPr>
          <p:spPr>
            <a:xfrm>
              <a:off x="7153841" y="5723977"/>
              <a:ext cx="9329" cy="227073"/>
            </a:xfrm>
            <a:custGeom>
              <a:avLst/>
              <a:gdLst/>
              <a:ahLst/>
              <a:cxnLst/>
              <a:rect l="l" t="t" r="r" b="b"/>
              <a:pathLst>
                <a:path w="47" h="1144" extrusionOk="0">
                  <a:moveTo>
                    <a:pt x="46" y="0"/>
                  </a:moveTo>
                  <a:cubicBezTo>
                    <a:pt x="30" y="4"/>
                    <a:pt x="14" y="9"/>
                    <a:pt x="1" y="13"/>
                  </a:cubicBezTo>
                  <a:lnTo>
                    <a:pt x="1" y="1143"/>
                  </a:lnTo>
                  <a:lnTo>
                    <a:pt x="46" y="114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43"/>
            <p:cNvSpPr/>
            <p:nvPr/>
          </p:nvSpPr>
          <p:spPr>
            <a:xfrm>
              <a:off x="7136176" y="5727748"/>
              <a:ext cx="9130" cy="223103"/>
            </a:xfrm>
            <a:custGeom>
              <a:avLst/>
              <a:gdLst/>
              <a:ahLst/>
              <a:cxnLst/>
              <a:rect l="l" t="t" r="r" b="b"/>
              <a:pathLst>
                <a:path w="46" h="1124" extrusionOk="0">
                  <a:moveTo>
                    <a:pt x="45" y="0"/>
                  </a:moveTo>
                  <a:cubicBezTo>
                    <a:pt x="30" y="2"/>
                    <a:pt x="14" y="4"/>
                    <a:pt x="0" y="6"/>
                  </a:cubicBezTo>
                  <a:lnTo>
                    <a:pt x="0" y="1123"/>
                  </a:lnTo>
                  <a:lnTo>
                    <a:pt x="45" y="11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43"/>
            <p:cNvSpPr/>
            <p:nvPr/>
          </p:nvSpPr>
          <p:spPr>
            <a:xfrm>
              <a:off x="7364826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43"/>
            <p:cNvSpPr/>
            <p:nvPr/>
          </p:nvSpPr>
          <p:spPr>
            <a:xfrm>
              <a:off x="7039318" y="5731718"/>
              <a:ext cx="8535" cy="225286"/>
            </a:xfrm>
            <a:custGeom>
              <a:avLst/>
              <a:gdLst/>
              <a:ahLst/>
              <a:cxnLst/>
              <a:rect l="l" t="t" r="r" b="b"/>
              <a:pathLst>
                <a:path w="43" h="1135" extrusionOk="0">
                  <a:moveTo>
                    <a:pt x="1" y="0"/>
                  </a:moveTo>
                  <a:lnTo>
                    <a:pt x="1" y="1102"/>
                  </a:lnTo>
                  <a:lnTo>
                    <a:pt x="1" y="1135"/>
                  </a:lnTo>
                  <a:lnTo>
                    <a:pt x="43" y="1135"/>
                  </a:lnTo>
                  <a:lnTo>
                    <a:pt x="43" y="1102"/>
                  </a:lnTo>
                  <a:lnTo>
                    <a:pt x="43" y="2"/>
                  </a:lnTo>
                  <a:cubicBezTo>
                    <a:pt x="29" y="1"/>
                    <a:pt x="16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43"/>
            <p:cNvSpPr/>
            <p:nvPr/>
          </p:nvSpPr>
          <p:spPr>
            <a:xfrm>
              <a:off x="705718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0" y="1"/>
                  </a:moveTo>
                  <a:lnTo>
                    <a:pt x="0" y="1097"/>
                  </a:lnTo>
                  <a:lnTo>
                    <a:pt x="0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3"/>
                  </a:lnTo>
                  <a:cubicBezTo>
                    <a:pt x="29" y="3"/>
                    <a:pt x="15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43"/>
            <p:cNvSpPr/>
            <p:nvPr/>
          </p:nvSpPr>
          <p:spPr>
            <a:xfrm>
              <a:off x="7074846" y="5733703"/>
              <a:ext cx="8535" cy="223301"/>
            </a:xfrm>
            <a:custGeom>
              <a:avLst/>
              <a:gdLst/>
              <a:ahLst/>
              <a:cxnLst/>
              <a:rect l="l" t="t" r="r" b="b"/>
              <a:pathLst>
                <a:path w="43" h="1125" extrusionOk="0">
                  <a:moveTo>
                    <a:pt x="0" y="1"/>
                  </a:moveTo>
                  <a:lnTo>
                    <a:pt x="0" y="1093"/>
                  </a:lnTo>
                  <a:lnTo>
                    <a:pt x="0" y="1125"/>
                  </a:lnTo>
                  <a:lnTo>
                    <a:pt x="42" y="1125"/>
                  </a:lnTo>
                  <a:lnTo>
                    <a:pt x="42" y="109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43"/>
            <p:cNvSpPr/>
            <p:nvPr/>
          </p:nvSpPr>
          <p:spPr>
            <a:xfrm>
              <a:off x="7092312" y="5732711"/>
              <a:ext cx="8535" cy="224294"/>
            </a:xfrm>
            <a:custGeom>
              <a:avLst/>
              <a:gdLst/>
              <a:ahLst/>
              <a:cxnLst/>
              <a:rect l="l" t="t" r="r" b="b"/>
              <a:pathLst>
                <a:path w="43" h="1130" extrusionOk="0">
                  <a:moveTo>
                    <a:pt x="43" y="0"/>
                  </a:moveTo>
                  <a:cubicBezTo>
                    <a:pt x="28" y="2"/>
                    <a:pt x="15" y="2"/>
                    <a:pt x="1" y="3"/>
                  </a:cubicBezTo>
                  <a:lnTo>
                    <a:pt x="1" y="1098"/>
                  </a:lnTo>
                  <a:lnTo>
                    <a:pt x="1" y="1130"/>
                  </a:lnTo>
                  <a:lnTo>
                    <a:pt x="43" y="1130"/>
                  </a:lnTo>
                  <a:lnTo>
                    <a:pt x="43" y="109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43"/>
            <p:cNvSpPr/>
            <p:nvPr/>
          </p:nvSpPr>
          <p:spPr>
            <a:xfrm>
              <a:off x="7110175" y="5731321"/>
              <a:ext cx="8535" cy="225683"/>
            </a:xfrm>
            <a:custGeom>
              <a:avLst/>
              <a:gdLst/>
              <a:ahLst/>
              <a:cxnLst/>
              <a:rect l="l" t="t" r="r" b="b"/>
              <a:pathLst>
                <a:path w="43" h="1137" extrusionOk="0">
                  <a:moveTo>
                    <a:pt x="42" y="0"/>
                  </a:moveTo>
                  <a:cubicBezTo>
                    <a:pt x="28" y="2"/>
                    <a:pt x="15" y="3"/>
                    <a:pt x="0" y="4"/>
                  </a:cubicBezTo>
                  <a:lnTo>
                    <a:pt x="0" y="1103"/>
                  </a:lnTo>
                  <a:lnTo>
                    <a:pt x="0" y="1137"/>
                  </a:lnTo>
                  <a:lnTo>
                    <a:pt x="42" y="1137"/>
                  </a:lnTo>
                  <a:lnTo>
                    <a:pt x="42" y="110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43"/>
            <p:cNvSpPr/>
            <p:nvPr/>
          </p:nvSpPr>
          <p:spPr>
            <a:xfrm>
              <a:off x="7127642" y="5728939"/>
              <a:ext cx="8733" cy="228065"/>
            </a:xfrm>
            <a:custGeom>
              <a:avLst/>
              <a:gdLst/>
              <a:ahLst/>
              <a:cxnLst/>
              <a:rect l="l" t="t" r="r" b="b"/>
              <a:pathLst>
                <a:path w="44" h="1149" extrusionOk="0">
                  <a:moveTo>
                    <a:pt x="43" y="0"/>
                  </a:moveTo>
                  <a:cubicBezTo>
                    <a:pt x="28" y="4"/>
                    <a:pt x="15" y="5"/>
                    <a:pt x="1" y="7"/>
                  </a:cubicBezTo>
                  <a:lnTo>
                    <a:pt x="1" y="1117"/>
                  </a:lnTo>
                  <a:lnTo>
                    <a:pt x="1" y="1149"/>
                  </a:lnTo>
                  <a:lnTo>
                    <a:pt x="43" y="1149"/>
                  </a:lnTo>
                  <a:lnTo>
                    <a:pt x="43" y="11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43"/>
            <p:cNvSpPr/>
            <p:nvPr/>
          </p:nvSpPr>
          <p:spPr>
            <a:xfrm>
              <a:off x="7145108" y="5725962"/>
              <a:ext cx="8535" cy="231042"/>
            </a:xfrm>
            <a:custGeom>
              <a:avLst/>
              <a:gdLst/>
              <a:ahLst/>
              <a:cxnLst/>
              <a:rect l="l" t="t" r="r" b="b"/>
              <a:pathLst>
                <a:path w="43" h="1164" extrusionOk="0">
                  <a:moveTo>
                    <a:pt x="43" y="1"/>
                  </a:moveTo>
                  <a:cubicBezTo>
                    <a:pt x="29" y="4"/>
                    <a:pt x="15" y="6"/>
                    <a:pt x="0" y="9"/>
                  </a:cubicBezTo>
                  <a:lnTo>
                    <a:pt x="0" y="1132"/>
                  </a:lnTo>
                  <a:lnTo>
                    <a:pt x="0" y="1164"/>
                  </a:lnTo>
                  <a:lnTo>
                    <a:pt x="43" y="1164"/>
                  </a:lnTo>
                  <a:lnTo>
                    <a:pt x="43" y="11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43"/>
            <p:cNvSpPr/>
            <p:nvPr/>
          </p:nvSpPr>
          <p:spPr>
            <a:xfrm>
              <a:off x="7162971" y="5721794"/>
              <a:ext cx="8535" cy="235211"/>
            </a:xfrm>
            <a:custGeom>
              <a:avLst/>
              <a:gdLst/>
              <a:ahLst/>
              <a:cxnLst/>
              <a:rect l="l" t="t" r="r" b="b"/>
              <a:pathLst>
                <a:path w="43" h="1185" extrusionOk="0">
                  <a:moveTo>
                    <a:pt x="42" y="1"/>
                  </a:moveTo>
                  <a:cubicBezTo>
                    <a:pt x="28" y="5"/>
                    <a:pt x="15" y="8"/>
                    <a:pt x="0" y="11"/>
                  </a:cubicBezTo>
                  <a:lnTo>
                    <a:pt x="0" y="1153"/>
                  </a:lnTo>
                  <a:lnTo>
                    <a:pt x="0" y="1185"/>
                  </a:lnTo>
                  <a:lnTo>
                    <a:pt x="42" y="1185"/>
                  </a:lnTo>
                  <a:lnTo>
                    <a:pt x="42" y="115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43"/>
            <p:cNvSpPr/>
            <p:nvPr/>
          </p:nvSpPr>
          <p:spPr>
            <a:xfrm>
              <a:off x="7180437" y="5717228"/>
              <a:ext cx="8535" cy="239776"/>
            </a:xfrm>
            <a:custGeom>
              <a:avLst/>
              <a:gdLst/>
              <a:ahLst/>
              <a:cxnLst/>
              <a:rect l="l" t="t" r="r" b="b"/>
              <a:pathLst>
                <a:path w="43" h="1208" extrusionOk="0">
                  <a:moveTo>
                    <a:pt x="43" y="0"/>
                  </a:moveTo>
                  <a:cubicBezTo>
                    <a:pt x="28" y="5"/>
                    <a:pt x="15" y="8"/>
                    <a:pt x="1" y="12"/>
                  </a:cubicBezTo>
                  <a:lnTo>
                    <a:pt x="1" y="1176"/>
                  </a:lnTo>
                  <a:lnTo>
                    <a:pt x="1" y="1208"/>
                  </a:lnTo>
                  <a:lnTo>
                    <a:pt x="43" y="1208"/>
                  </a:lnTo>
                  <a:lnTo>
                    <a:pt x="43" y="11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43"/>
            <p:cNvSpPr/>
            <p:nvPr/>
          </p:nvSpPr>
          <p:spPr>
            <a:xfrm>
              <a:off x="7198102" y="5711075"/>
              <a:ext cx="8535" cy="245929"/>
            </a:xfrm>
            <a:custGeom>
              <a:avLst/>
              <a:gdLst/>
              <a:ahLst/>
              <a:cxnLst/>
              <a:rect l="l" t="t" r="r" b="b"/>
              <a:pathLst>
                <a:path w="43" h="1239" extrusionOk="0">
                  <a:moveTo>
                    <a:pt x="42" y="1"/>
                  </a:moveTo>
                  <a:cubicBezTo>
                    <a:pt x="28" y="6"/>
                    <a:pt x="15" y="11"/>
                    <a:pt x="0" y="16"/>
                  </a:cubicBezTo>
                  <a:lnTo>
                    <a:pt x="0" y="1207"/>
                  </a:lnTo>
                  <a:lnTo>
                    <a:pt x="0" y="1239"/>
                  </a:lnTo>
                  <a:lnTo>
                    <a:pt x="42" y="1239"/>
                  </a:lnTo>
                  <a:lnTo>
                    <a:pt x="42" y="1207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43"/>
            <p:cNvSpPr/>
            <p:nvPr/>
          </p:nvSpPr>
          <p:spPr>
            <a:xfrm>
              <a:off x="7215767" y="5704525"/>
              <a:ext cx="8535" cy="252479"/>
            </a:xfrm>
            <a:custGeom>
              <a:avLst/>
              <a:gdLst/>
              <a:ahLst/>
              <a:cxnLst/>
              <a:rect l="l" t="t" r="r" b="b"/>
              <a:pathLst>
                <a:path w="43" h="1272" extrusionOk="0">
                  <a:moveTo>
                    <a:pt x="43" y="0"/>
                  </a:moveTo>
                  <a:cubicBezTo>
                    <a:pt x="28" y="5"/>
                    <a:pt x="16" y="11"/>
                    <a:pt x="1" y="16"/>
                  </a:cubicBezTo>
                  <a:lnTo>
                    <a:pt x="1" y="1237"/>
                  </a:lnTo>
                  <a:lnTo>
                    <a:pt x="1" y="1272"/>
                  </a:lnTo>
                  <a:lnTo>
                    <a:pt x="43" y="1272"/>
                  </a:lnTo>
                  <a:lnTo>
                    <a:pt x="43" y="12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43"/>
            <p:cNvSpPr/>
            <p:nvPr/>
          </p:nvSpPr>
          <p:spPr>
            <a:xfrm>
              <a:off x="7233432" y="5696188"/>
              <a:ext cx="8535" cy="260816"/>
            </a:xfrm>
            <a:custGeom>
              <a:avLst/>
              <a:gdLst/>
              <a:ahLst/>
              <a:cxnLst/>
              <a:rect l="l" t="t" r="r" b="b"/>
              <a:pathLst>
                <a:path w="43" h="1314" extrusionOk="0">
                  <a:moveTo>
                    <a:pt x="43" y="1"/>
                  </a:moveTo>
                  <a:cubicBezTo>
                    <a:pt x="28" y="7"/>
                    <a:pt x="14" y="14"/>
                    <a:pt x="0" y="21"/>
                  </a:cubicBezTo>
                  <a:lnTo>
                    <a:pt x="0" y="1281"/>
                  </a:lnTo>
                  <a:lnTo>
                    <a:pt x="0" y="1314"/>
                  </a:lnTo>
                  <a:lnTo>
                    <a:pt x="43" y="1314"/>
                  </a:lnTo>
                  <a:lnTo>
                    <a:pt x="43" y="128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3"/>
            <p:cNvSpPr/>
            <p:nvPr/>
          </p:nvSpPr>
          <p:spPr>
            <a:xfrm>
              <a:off x="7250699" y="5687852"/>
              <a:ext cx="8733" cy="269152"/>
            </a:xfrm>
            <a:custGeom>
              <a:avLst/>
              <a:gdLst/>
              <a:ahLst/>
              <a:cxnLst/>
              <a:rect l="l" t="t" r="r" b="b"/>
              <a:pathLst>
                <a:path w="44" h="1356" extrusionOk="0">
                  <a:moveTo>
                    <a:pt x="43" y="1"/>
                  </a:moveTo>
                  <a:cubicBezTo>
                    <a:pt x="29" y="8"/>
                    <a:pt x="16" y="16"/>
                    <a:pt x="1" y="23"/>
                  </a:cubicBezTo>
                  <a:lnTo>
                    <a:pt x="1" y="1324"/>
                  </a:lnTo>
                  <a:lnTo>
                    <a:pt x="1" y="1356"/>
                  </a:lnTo>
                  <a:lnTo>
                    <a:pt x="43" y="1356"/>
                  </a:lnTo>
                  <a:lnTo>
                    <a:pt x="43" y="1324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3"/>
            <p:cNvSpPr/>
            <p:nvPr/>
          </p:nvSpPr>
          <p:spPr>
            <a:xfrm>
              <a:off x="7268563" y="5677729"/>
              <a:ext cx="8535" cy="279275"/>
            </a:xfrm>
            <a:custGeom>
              <a:avLst/>
              <a:gdLst/>
              <a:ahLst/>
              <a:cxnLst/>
              <a:rect l="l" t="t" r="r" b="b"/>
              <a:pathLst>
                <a:path w="43" h="1407" extrusionOk="0">
                  <a:moveTo>
                    <a:pt x="43" y="0"/>
                  </a:moveTo>
                  <a:cubicBezTo>
                    <a:pt x="30" y="9"/>
                    <a:pt x="15" y="17"/>
                    <a:pt x="1" y="25"/>
                  </a:cubicBezTo>
                  <a:lnTo>
                    <a:pt x="1" y="33"/>
                  </a:lnTo>
                  <a:lnTo>
                    <a:pt x="1" y="1375"/>
                  </a:lnTo>
                  <a:lnTo>
                    <a:pt x="1" y="1407"/>
                  </a:lnTo>
                  <a:lnTo>
                    <a:pt x="43" y="1407"/>
                  </a:lnTo>
                  <a:lnTo>
                    <a:pt x="43" y="1375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43"/>
            <p:cNvSpPr/>
            <p:nvPr/>
          </p:nvSpPr>
          <p:spPr>
            <a:xfrm>
              <a:off x="7286228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43"/>
            <p:cNvSpPr/>
            <p:nvPr/>
          </p:nvSpPr>
          <p:spPr>
            <a:xfrm>
              <a:off x="730369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3"/>
            <p:cNvSpPr/>
            <p:nvPr/>
          </p:nvSpPr>
          <p:spPr>
            <a:xfrm>
              <a:off x="7321557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3"/>
            <p:cNvSpPr/>
            <p:nvPr/>
          </p:nvSpPr>
          <p:spPr>
            <a:xfrm>
              <a:off x="7339023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3"/>
            <p:cNvSpPr/>
            <p:nvPr/>
          </p:nvSpPr>
          <p:spPr>
            <a:xfrm>
              <a:off x="7356490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43"/>
            <p:cNvSpPr/>
            <p:nvPr/>
          </p:nvSpPr>
          <p:spPr>
            <a:xfrm>
              <a:off x="7374353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43"/>
            <p:cNvSpPr/>
            <p:nvPr/>
          </p:nvSpPr>
          <p:spPr>
            <a:xfrm>
              <a:off x="7391819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3"/>
            <p:cNvSpPr/>
            <p:nvPr/>
          </p:nvSpPr>
          <p:spPr>
            <a:xfrm>
              <a:off x="740948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3"/>
            <p:cNvSpPr/>
            <p:nvPr/>
          </p:nvSpPr>
          <p:spPr>
            <a:xfrm>
              <a:off x="742714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3"/>
            <p:cNvSpPr/>
            <p:nvPr/>
          </p:nvSpPr>
          <p:spPr>
            <a:xfrm>
              <a:off x="8598978" y="569023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43"/>
            <p:cNvSpPr/>
            <p:nvPr/>
          </p:nvSpPr>
          <p:spPr>
            <a:xfrm>
              <a:off x="8598978" y="570591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43"/>
            <p:cNvSpPr/>
            <p:nvPr/>
          </p:nvSpPr>
          <p:spPr>
            <a:xfrm>
              <a:off x="8598779" y="5721198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43"/>
            <p:cNvSpPr/>
            <p:nvPr/>
          </p:nvSpPr>
          <p:spPr>
            <a:xfrm>
              <a:off x="8521967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3"/>
            <p:cNvSpPr/>
            <p:nvPr/>
          </p:nvSpPr>
          <p:spPr>
            <a:xfrm>
              <a:off x="8539434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2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3"/>
            <p:cNvSpPr/>
            <p:nvPr/>
          </p:nvSpPr>
          <p:spPr>
            <a:xfrm>
              <a:off x="8504303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43"/>
            <p:cNvSpPr/>
            <p:nvPr/>
          </p:nvSpPr>
          <p:spPr>
            <a:xfrm>
              <a:off x="8574763" y="5683684"/>
              <a:ext cx="8535" cy="267168"/>
            </a:xfrm>
            <a:custGeom>
              <a:avLst/>
              <a:gdLst/>
              <a:ahLst/>
              <a:cxnLst/>
              <a:rect l="l" t="t" r="r" b="b"/>
              <a:pathLst>
                <a:path w="4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2" y="1345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43"/>
            <p:cNvSpPr/>
            <p:nvPr/>
          </p:nvSpPr>
          <p:spPr>
            <a:xfrm>
              <a:off x="8557297" y="5683684"/>
              <a:ext cx="9130" cy="267168"/>
            </a:xfrm>
            <a:custGeom>
              <a:avLst/>
              <a:gdLst/>
              <a:ahLst/>
              <a:cxnLst/>
              <a:rect l="l" t="t" r="r" b="b"/>
              <a:pathLst>
                <a:path w="46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43"/>
            <p:cNvSpPr/>
            <p:nvPr/>
          </p:nvSpPr>
          <p:spPr>
            <a:xfrm>
              <a:off x="8275455" y="5899839"/>
              <a:ext cx="9329" cy="51012"/>
            </a:xfrm>
            <a:custGeom>
              <a:avLst/>
              <a:gdLst/>
              <a:ahLst/>
              <a:cxnLst/>
              <a:rect l="l" t="t" r="r" b="b"/>
              <a:pathLst>
                <a:path w="47" h="257" extrusionOk="0">
                  <a:moveTo>
                    <a:pt x="46" y="0"/>
                  </a:moveTo>
                  <a:lnTo>
                    <a:pt x="0" y="46"/>
                  </a:lnTo>
                  <a:lnTo>
                    <a:pt x="0" y="256"/>
                  </a:lnTo>
                  <a:lnTo>
                    <a:pt x="46" y="25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3"/>
            <p:cNvSpPr/>
            <p:nvPr/>
          </p:nvSpPr>
          <p:spPr>
            <a:xfrm>
              <a:off x="8398711" y="5776180"/>
              <a:ext cx="9329" cy="174671"/>
            </a:xfrm>
            <a:custGeom>
              <a:avLst/>
              <a:gdLst/>
              <a:ahLst/>
              <a:cxnLst/>
              <a:rect l="l" t="t" r="r" b="b"/>
              <a:pathLst>
                <a:path w="47" h="880" extrusionOk="0">
                  <a:moveTo>
                    <a:pt x="47" y="1"/>
                  </a:moveTo>
                  <a:lnTo>
                    <a:pt x="0" y="48"/>
                  </a:lnTo>
                  <a:lnTo>
                    <a:pt x="0" y="879"/>
                  </a:lnTo>
                  <a:lnTo>
                    <a:pt x="47" y="87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3"/>
            <p:cNvSpPr/>
            <p:nvPr/>
          </p:nvSpPr>
          <p:spPr>
            <a:xfrm>
              <a:off x="8381046" y="5794044"/>
              <a:ext cx="9527" cy="156807"/>
            </a:xfrm>
            <a:custGeom>
              <a:avLst/>
              <a:gdLst/>
              <a:ahLst/>
              <a:cxnLst/>
              <a:rect l="l" t="t" r="r" b="b"/>
              <a:pathLst>
                <a:path w="48" h="790" extrusionOk="0">
                  <a:moveTo>
                    <a:pt x="47" y="0"/>
                  </a:moveTo>
                  <a:lnTo>
                    <a:pt x="1" y="47"/>
                  </a:lnTo>
                  <a:lnTo>
                    <a:pt x="1" y="789"/>
                  </a:lnTo>
                  <a:lnTo>
                    <a:pt x="47" y="78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3"/>
            <p:cNvSpPr/>
            <p:nvPr/>
          </p:nvSpPr>
          <p:spPr>
            <a:xfrm>
              <a:off x="8292921" y="5881975"/>
              <a:ext cx="9527" cy="68876"/>
            </a:xfrm>
            <a:custGeom>
              <a:avLst/>
              <a:gdLst/>
              <a:ahLst/>
              <a:cxnLst/>
              <a:rect l="l" t="t" r="r" b="b"/>
              <a:pathLst>
                <a:path w="48" h="347" extrusionOk="0">
                  <a:moveTo>
                    <a:pt x="47" y="0"/>
                  </a:moveTo>
                  <a:lnTo>
                    <a:pt x="1" y="48"/>
                  </a:lnTo>
                  <a:lnTo>
                    <a:pt x="1" y="346"/>
                  </a:lnTo>
                  <a:lnTo>
                    <a:pt x="47" y="3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3"/>
            <p:cNvSpPr/>
            <p:nvPr/>
          </p:nvSpPr>
          <p:spPr>
            <a:xfrm>
              <a:off x="8240125" y="5934971"/>
              <a:ext cx="9329" cy="15879"/>
            </a:xfrm>
            <a:custGeom>
              <a:avLst/>
              <a:gdLst/>
              <a:ahLst/>
              <a:cxnLst/>
              <a:rect l="l" t="t" r="r" b="b"/>
              <a:pathLst>
                <a:path w="47" h="80" extrusionOk="0">
                  <a:moveTo>
                    <a:pt x="46" y="0"/>
                  </a:moveTo>
                  <a:lnTo>
                    <a:pt x="1" y="48"/>
                  </a:lnTo>
                  <a:lnTo>
                    <a:pt x="1" y="79"/>
                  </a:lnTo>
                  <a:lnTo>
                    <a:pt x="46" y="7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3"/>
            <p:cNvSpPr/>
            <p:nvPr/>
          </p:nvSpPr>
          <p:spPr>
            <a:xfrm>
              <a:off x="8486638" y="5688249"/>
              <a:ext cx="9527" cy="262602"/>
            </a:xfrm>
            <a:custGeom>
              <a:avLst/>
              <a:gdLst/>
              <a:ahLst/>
              <a:cxnLst/>
              <a:rect l="l" t="t" r="r" b="b"/>
              <a:pathLst>
                <a:path w="48" h="1323" extrusionOk="0">
                  <a:moveTo>
                    <a:pt x="48" y="1"/>
                  </a:moveTo>
                  <a:lnTo>
                    <a:pt x="0" y="47"/>
                  </a:lnTo>
                  <a:lnTo>
                    <a:pt x="1" y="1322"/>
                  </a:lnTo>
                  <a:lnTo>
                    <a:pt x="48" y="132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3"/>
            <p:cNvSpPr/>
            <p:nvPr/>
          </p:nvSpPr>
          <p:spPr>
            <a:xfrm>
              <a:off x="8451705" y="5723580"/>
              <a:ext cx="9130" cy="227271"/>
            </a:xfrm>
            <a:custGeom>
              <a:avLst/>
              <a:gdLst/>
              <a:ahLst/>
              <a:cxnLst/>
              <a:rect l="l" t="t" r="r" b="b"/>
              <a:pathLst>
                <a:path w="46" h="1145" extrusionOk="0">
                  <a:moveTo>
                    <a:pt x="45" y="0"/>
                  </a:moveTo>
                  <a:lnTo>
                    <a:pt x="0" y="48"/>
                  </a:lnTo>
                  <a:lnTo>
                    <a:pt x="0" y="1144"/>
                  </a:lnTo>
                  <a:lnTo>
                    <a:pt x="45" y="11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3"/>
            <p:cNvSpPr/>
            <p:nvPr/>
          </p:nvSpPr>
          <p:spPr>
            <a:xfrm>
              <a:off x="8434041" y="5741246"/>
              <a:ext cx="9329" cy="209605"/>
            </a:xfrm>
            <a:custGeom>
              <a:avLst/>
              <a:gdLst/>
              <a:ahLst/>
              <a:cxnLst/>
              <a:rect l="l" t="t" r="r" b="b"/>
              <a:pathLst>
                <a:path w="47" h="1056" extrusionOk="0">
                  <a:moveTo>
                    <a:pt x="47" y="1"/>
                  </a:moveTo>
                  <a:lnTo>
                    <a:pt x="0" y="47"/>
                  </a:lnTo>
                  <a:lnTo>
                    <a:pt x="0" y="1055"/>
                  </a:lnTo>
                  <a:lnTo>
                    <a:pt x="47" y="105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3"/>
            <p:cNvSpPr/>
            <p:nvPr/>
          </p:nvSpPr>
          <p:spPr>
            <a:xfrm>
              <a:off x="8468973" y="5705914"/>
              <a:ext cx="9527" cy="244937"/>
            </a:xfrm>
            <a:custGeom>
              <a:avLst/>
              <a:gdLst/>
              <a:ahLst/>
              <a:cxnLst/>
              <a:rect l="l" t="t" r="r" b="b"/>
              <a:pathLst>
                <a:path w="48" h="1234" extrusionOk="0">
                  <a:moveTo>
                    <a:pt x="48" y="0"/>
                  </a:moveTo>
                  <a:lnTo>
                    <a:pt x="1" y="48"/>
                  </a:lnTo>
                  <a:lnTo>
                    <a:pt x="1" y="1233"/>
                  </a:lnTo>
                  <a:lnTo>
                    <a:pt x="48" y="12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43"/>
            <p:cNvSpPr/>
            <p:nvPr/>
          </p:nvSpPr>
          <p:spPr>
            <a:xfrm>
              <a:off x="8416177" y="5758911"/>
              <a:ext cx="9726" cy="191940"/>
            </a:xfrm>
            <a:custGeom>
              <a:avLst/>
              <a:gdLst/>
              <a:ahLst/>
              <a:cxnLst/>
              <a:rect l="l" t="t" r="r" b="b"/>
              <a:pathLst>
                <a:path w="49" h="967" extrusionOk="0">
                  <a:moveTo>
                    <a:pt x="48" y="0"/>
                  </a:moveTo>
                  <a:lnTo>
                    <a:pt x="1" y="46"/>
                  </a:lnTo>
                  <a:lnTo>
                    <a:pt x="1" y="966"/>
                  </a:lnTo>
                  <a:lnTo>
                    <a:pt x="48" y="96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43"/>
            <p:cNvSpPr/>
            <p:nvPr/>
          </p:nvSpPr>
          <p:spPr>
            <a:xfrm>
              <a:off x="8257591" y="5917306"/>
              <a:ext cx="9527" cy="33545"/>
            </a:xfrm>
            <a:custGeom>
              <a:avLst/>
              <a:gdLst/>
              <a:ahLst/>
              <a:cxnLst/>
              <a:rect l="l" t="t" r="r" b="b"/>
              <a:pathLst>
                <a:path w="48" h="169" extrusionOk="0">
                  <a:moveTo>
                    <a:pt x="48" y="1"/>
                  </a:moveTo>
                  <a:lnTo>
                    <a:pt x="0" y="48"/>
                  </a:lnTo>
                  <a:lnTo>
                    <a:pt x="0" y="168"/>
                  </a:lnTo>
                  <a:lnTo>
                    <a:pt x="48" y="16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3"/>
            <p:cNvSpPr/>
            <p:nvPr/>
          </p:nvSpPr>
          <p:spPr>
            <a:xfrm>
              <a:off x="8328250" y="5847041"/>
              <a:ext cx="9527" cy="103810"/>
            </a:xfrm>
            <a:custGeom>
              <a:avLst/>
              <a:gdLst/>
              <a:ahLst/>
              <a:cxnLst/>
              <a:rect l="l" t="t" r="r" b="b"/>
              <a:pathLst>
                <a:path w="48" h="523" extrusionOk="0">
                  <a:moveTo>
                    <a:pt x="47" y="0"/>
                  </a:moveTo>
                  <a:lnTo>
                    <a:pt x="1" y="47"/>
                  </a:lnTo>
                  <a:lnTo>
                    <a:pt x="1" y="522"/>
                  </a:lnTo>
                  <a:lnTo>
                    <a:pt x="47" y="5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3"/>
            <p:cNvSpPr/>
            <p:nvPr/>
          </p:nvSpPr>
          <p:spPr>
            <a:xfrm>
              <a:off x="8310586" y="5864508"/>
              <a:ext cx="9527" cy="86343"/>
            </a:xfrm>
            <a:custGeom>
              <a:avLst/>
              <a:gdLst/>
              <a:ahLst/>
              <a:cxnLst/>
              <a:rect l="l" t="t" r="r" b="b"/>
              <a:pathLst>
                <a:path w="48" h="435" extrusionOk="0">
                  <a:moveTo>
                    <a:pt x="48" y="1"/>
                  </a:moveTo>
                  <a:lnTo>
                    <a:pt x="0" y="46"/>
                  </a:lnTo>
                  <a:lnTo>
                    <a:pt x="0" y="434"/>
                  </a:lnTo>
                  <a:lnTo>
                    <a:pt x="48" y="43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3"/>
            <p:cNvSpPr/>
            <p:nvPr/>
          </p:nvSpPr>
          <p:spPr>
            <a:xfrm>
              <a:off x="8363183" y="5811709"/>
              <a:ext cx="9726" cy="139141"/>
            </a:xfrm>
            <a:custGeom>
              <a:avLst/>
              <a:gdLst/>
              <a:ahLst/>
              <a:cxnLst/>
              <a:rect l="l" t="t" r="r" b="b"/>
              <a:pathLst>
                <a:path w="49" h="701" extrusionOk="0">
                  <a:moveTo>
                    <a:pt x="48" y="0"/>
                  </a:moveTo>
                  <a:lnTo>
                    <a:pt x="1" y="46"/>
                  </a:lnTo>
                  <a:lnTo>
                    <a:pt x="1" y="700"/>
                  </a:lnTo>
                  <a:lnTo>
                    <a:pt x="48" y="7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3"/>
            <p:cNvSpPr/>
            <p:nvPr/>
          </p:nvSpPr>
          <p:spPr>
            <a:xfrm>
              <a:off x="8345915" y="5829176"/>
              <a:ext cx="9130" cy="121674"/>
            </a:xfrm>
            <a:custGeom>
              <a:avLst/>
              <a:gdLst/>
              <a:ahLst/>
              <a:cxnLst/>
              <a:rect l="l" t="t" r="r" b="b"/>
              <a:pathLst>
                <a:path w="46" h="613" extrusionOk="0">
                  <a:moveTo>
                    <a:pt x="46" y="1"/>
                  </a:moveTo>
                  <a:lnTo>
                    <a:pt x="0" y="48"/>
                  </a:lnTo>
                  <a:lnTo>
                    <a:pt x="0" y="612"/>
                  </a:lnTo>
                  <a:lnTo>
                    <a:pt x="46" y="6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3"/>
            <p:cNvSpPr/>
            <p:nvPr/>
          </p:nvSpPr>
          <p:spPr>
            <a:xfrm>
              <a:off x="856622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3"/>
            <p:cNvSpPr/>
            <p:nvPr/>
          </p:nvSpPr>
          <p:spPr>
            <a:xfrm>
              <a:off x="854896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43"/>
            <p:cNvSpPr/>
            <p:nvPr/>
          </p:nvSpPr>
          <p:spPr>
            <a:xfrm>
              <a:off x="8531296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43"/>
            <p:cNvSpPr/>
            <p:nvPr/>
          </p:nvSpPr>
          <p:spPr>
            <a:xfrm>
              <a:off x="851363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43"/>
            <p:cNvSpPr/>
            <p:nvPr/>
          </p:nvSpPr>
          <p:spPr>
            <a:xfrm>
              <a:off x="8495967" y="5679912"/>
              <a:ext cx="8535" cy="277092"/>
            </a:xfrm>
            <a:custGeom>
              <a:avLst/>
              <a:gdLst/>
              <a:ahLst/>
              <a:cxnLst/>
              <a:rect l="l" t="t" r="r" b="b"/>
              <a:pathLst>
                <a:path w="43" h="1396" extrusionOk="0">
                  <a:moveTo>
                    <a:pt x="43" y="1"/>
                  </a:moveTo>
                  <a:lnTo>
                    <a:pt x="1" y="43"/>
                  </a:lnTo>
                  <a:lnTo>
                    <a:pt x="1" y="1364"/>
                  </a:lnTo>
                  <a:lnTo>
                    <a:pt x="1" y="1396"/>
                  </a:lnTo>
                  <a:lnTo>
                    <a:pt x="43" y="1396"/>
                  </a:lnTo>
                  <a:lnTo>
                    <a:pt x="43" y="1364"/>
                  </a:lnTo>
                  <a:lnTo>
                    <a:pt x="43" y="2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43"/>
            <p:cNvSpPr/>
            <p:nvPr/>
          </p:nvSpPr>
          <p:spPr>
            <a:xfrm>
              <a:off x="8478302" y="5697578"/>
              <a:ext cx="8733" cy="259426"/>
            </a:xfrm>
            <a:custGeom>
              <a:avLst/>
              <a:gdLst/>
              <a:ahLst/>
              <a:cxnLst/>
              <a:rect l="l" t="t" r="r" b="b"/>
              <a:pathLst>
                <a:path w="44" h="1307" extrusionOk="0">
                  <a:moveTo>
                    <a:pt x="42" y="0"/>
                  </a:moveTo>
                  <a:lnTo>
                    <a:pt x="1" y="42"/>
                  </a:lnTo>
                  <a:lnTo>
                    <a:pt x="1" y="1275"/>
                  </a:lnTo>
                  <a:lnTo>
                    <a:pt x="1" y="1307"/>
                  </a:lnTo>
                  <a:lnTo>
                    <a:pt x="43" y="1307"/>
                  </a:lnTo>
                  <a:lnTo>
                    <a:pt x="43" y="127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43"/>
            <p:cNvSpPr/>
            <p:nvPr/>
          </p:nvSpPr>
          <p:spPr>
            <a:xfrm>
              <a:off x="8460637" y="5715243"/>
              <a:ext cx="8535" cy="241761"/>
            </a:xfrm>
            <a:custGeom>
              <a:avLst/>
              <a:gdLst/>
              <a:ahLst/>
              <a:cxnLst/>
              <a:rect l="l" t="t" r="r" b="b"/>
              <a:pathLst>
                <a:path w="43" h="1218" extrusionOk="0">
                  <a:moveTo>
                    <a:pt x="43" y="1"/>
                  </a:moveTo>
                  <a:lnTo>
                    <a:pt x="0" y="42"/>
                  </a:lnTo>
                  <a:lnTo>
                    <a:pt x="0" y="1186"/>
                  </a:lnTo>
                  <a:lnTo>
                    <a:pt x="0" y="1218"/>
                  </a:lnTo>
                  <a:lnTo>
                    <a:pt x="43" y="1218"/>
                  </a:lnTo>
                  <a:lnTo>
                    <a:pt x="43" y="118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43"/>
            <p:cNvSpPr/>
            <p:nvPr/>
          </p:nvSpPr>
          <p:spPr>
            <a:xfrm>
              <a:off x="844317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43" y="1"/>
                  </a:moveTo>
                  <a:lnTo>
                    <a:pt x="1" y="43"/>
                  </a:lnTo>
                  <a:lnTo>
                    <a:pt x="1" y="1097"/>
                  </a:lnTo>
                  <a:lnTo>
                    <a:pt x="1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43"/>
            <p:cNvSpPr/>
            <p:nvPr/>
          </p:nvSpPr>
          <p:spPr>
            <a:xfrm>
              <a:off x="8425704" y="5750575"/>
              <a:ext cx="8535" cy="206430"/>
            </a:xfrm>
            <a:custGeom>
              <a:avLst/>
              <a:gdLst/>
              <a:ahLst/>
              <a:cxnLst/>
              <a:rect l="l" t="t" r="r" b="b"/>
              <a:pathLst>
                <a:path w="43" h="1040" extrusionOk="0">
                  <a:moveTo>
                    <a:pt x="42" y="0"/>
                  </a:moveTo>
                  <a:lnTo>
                    <a:pt x="0" y="42"/>
                  </a:lnTo>
                  <a:lnTo>
                    <a:pt x="0" y="1008"/>
                  </a:lnTo>
                  <a:lnTo>
                    <a:pt x="0" y="1040"/>
                  </a:lnTo>
                  <a:lnTo>
                    <a:pt x="42" y="1040"/>
                  </a:lnTo>
                  <a:lnTo>
                    <a:pt x="42" y="100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43"/>
            <p:cNvSpPr/>
            <p:nvPr/>
          </p:nvSpPr>
          <p:spPr>
            <a:xfrm>
              <a:off x="8407841" y="5767843"/>
              <a:ext cx="8535" cy="189161"/>
            </a:xfrm>
            <a:custGeom>
              <a:avLst/>
              <a:gdLst/>
              <a:ahLst/>
              <a:cxnLst/>
              <a:rect l="l" t="t" r="r" b="b"/>
              <a:pathLst>
                <a:path w="43" h="953" extrusionOk="0">
                  <a:moveTo>
                    <a:pt x="43" y="1"/>
                  </a:moveTo>
                  <a:lnTo>
                    <a:pt x="1" y="43"/>
                  </a:lnTo>
                  <a:lnTo>
                    <a:pt x="1" y="921"/>
                  </a:lnTo>
                  <a:lnTo>
                    <a:pt x="1" y="953"/>
                  </a:lnTo>
                  <a:lnTo>
                    <a:pt x="43" y="953"/>
                  </a:lnTo>
                  <a:lnTo>
                    <a:pt x="43" y="92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43"/>
            <p:cNvSpPr/>
            <p:nvPr/>
          </p:nvSpPr>
          <p:spPr>
            <a:xfrm>
              <a:off x="8390375" y="5785707"/>
              <a:ext cx="8535" cy="171297"/>
            </a:xfrm>
            <a:custGeom>
              <a:avLst/>
              <a:gdLst/>
              <a:ahLst/>
              <a:cxnLst/>
              <a:rect l="l" t="t" r="r" b="b"/>
              <a:pathLst>
                <a:path w="43" h="863" extrusionOk="0">
                  <a:moveTo>
                    <a:pt x="42" y="0"/>
                  </a:moveTo>
                  <a:lnTo>
                    <a:pt x="0" y="42"/>
                  </a:lnTo>
                  <a:lnTo>
                    <a:pt x="0" y="831"/>
                  </a:lnTo>
                  <a:lnTo>
                    <a:pt x="0" y="863"/>
                  </a:lnTo>
                  <a:lnTo>
                    <a:pt x="42" y="863"/>
                  </a:lnTo>
                  <a:lnTo>
                    <a:pt x="42" y="83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43"/>
            <p:cNvSpPr/>
            <p:nvPr/>
          </p:nvSpPr>
          <p:spPr>
            <a:xfrm>
              <a:off x="8372710" y="5803174"/>
              <a:ext cx="8535" cy="153830"/>
            </a:xfrm>
            <a:custGeom>
              <a:avLst/>
              <a:gdLst/>
              <a:ahLst/>
              <a:cxnLst/>
              <a:rect l="l" t="t" r="r" b="b"/>
              <a:pathLst>
                <a:path w="43" h="775" extrusionOk="0">
                  <a:moveTo>
                    <a:pt x="43" y="1"/>
                  </a:moveTo>
                  <a:lnTo>
                    <a:pt x="0" y="43"/>
                  </a:lnTo>
                  <a:lnTo>
                    <a:pt x="0" y="743"/>
                  </a:lnTo>
                  <a:lnTo>
                    <a:pt x="0" y="775"/>
                  </a:lnTo>
                  <a:lnTo>
                    <a:pt x="43" y="775"/>
                  </a:lnTo>
                  <a:lnTo>
                    <a:pt x="43" y="7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43"/>
            <p:cNvSpPr/>
            <p:nvPr/>
          </p:nvSpPr>
          <p:spPr>
            <a:xfrm>
              <a:off x="8354847" y="5820840"/>
              <a:ext cx="8535" cy="136164"/>
            </a:xfrm>
            <a:custGeom>
              <a:avLst/>
              <a:gdLst/>
              <a:ahLst/>
              <a:cxnLst/>
              <a:rect l="l" t="t" r="r" b="b"/>
              <a:pathLst>
                <a:path w="43" h="686" extrusionOk="0">
                  <a:moveTo>
                    <a:pt x="43" y="0"/>
                  </a:moveTo>
                  <a:lnTo>
                    <a:pt x="1" y="43"/>
                  </a:lnTo>
                  <a:lnTo>
                    <a:pt x="1" y="654"/>
                  </a:lnTo>
                  <a:lnTo>
                    <a:pt x="1" y="686"/>
                  </a:lnTo>
                  <a:lnTo>
                    <a:pt x="43" y="686"/>
                  </a:lnTo>
                  <a:lnTo>
                    <a:pt x="43" y="65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43"/>
            <p:cNvSpPr/>
            <p:nvPr/>
          </p:nvSpPr>
          <p:spPr>
            <a:xfrm>
              <a:off x="8337579" y="5838704"/>
              <a:ext cx="8535" cy="118300"/>
            </a:xfrm>
            <a:custGeom>
              <a:avLst/>
              <a:gdLst/>
              <a:ahLst/>
              <a:cxnLst/>
              <a:rect l="l" t="t" r="r" b="b"/>
              <a:pathLst>
                <a:path w="43" h="596" extrusionOk="0">
                  <a:moveTo>
                    <a:pt x="42" y="0"/>
                  </a:moveTo>
                  <a:lnTo>
                    <a:pt x="0" y="42"/>
                  </a:lnTo>
                  <a:lnTo>
                    <a:pt x="0" y="564"/>
                  </a:lnTo>
                  <a:lnTo>
                    <a:pt x="0" y="596"/>
                  </a:lnTo>
                  <a:lnTo>
                    <a:pt x="42" y="596"/>
                  </a:lnTo>
                  <a:lnTo>
                    <a:pt x="42" y="56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43"/>
            <p:cNvSpPr/>
            <p:nvPr/>
          </p:nvSpPr>
          <p:spPr>
            <a:xfrm>
              <a:off x="8319914" y="5856171"/>
              <a:ext cx="8535" cy="100833"/>
            </a:xfrm>
            <a:custGeom>
              <a:avLst/>
              <a:gdLst/>
              <a:ahLst/>
              <a:cxnLst/>
              <a:rect l="l" t="t" r="r" b="b"/>
              <a:pathLst>
                <a:path w="43" h="508" extrusionOk="0">
                  <a:moveTo>
                    <a:pt x="43" y="1"/>
                  </a:moveTo>
                  <a:lnTo>
                    <a:pt x="1" y="43"/>
                  </a:lnTo>
                  <a:lnTo>
                    <a:pt x="1" y="476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43" y="47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43"/>
            <p:cNvSpPr/>
            <p:nvPr/>
          </p:nvSpPr>
          <p:spPr>
            <a:xfrm>
              <a:off x="8302249" y="5873638"/>
              <a:ext cx="8535" cy="83366"/>
            </a:xfrm>
            <a:custGeom>
              <a:avLst/>
              <a:gdLst/>
              <a:ahLst/>
              <a:cxnLst/>
              <a:rect l="l" t="t" r="r" b="b"/>
              <a:pathLst>
                <a:path w="43" h="420" extrusionOk="0">
                  <a:moveTo>
                    <a:pt x="42" y="0"/>
                  </a:moveTo>
                  <a:lnTo>
                    <a:pt x="0" y="42"/>
                  </a:lnTo>
                  <a:lnTo>
                    <a:pt x="0" y="388"/>
                  </a:lnTo>
                  <a:lnTo>
                    <a:pt x="0" y="420"/>
                  </a:lnTo>
                  <a:lnTo>
                    <a:pt x="42" y="420"/>
                  </a:lnTo>
                  <a:lnTo>
                    <a:pt x="42" y="38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43"/>
            <p:cNvSpPr/>
            <p:nvPr/>
          </p:nvSpPr>
          <p:spPr>
            <a:xfrm>
              <a:off x="8284585" y="5891304"/>
              <a:ext cx="8535" cy="65700"/>
            </a:xfrm>
            <a:custGeom>
              <a:avLst/>
              <a:gdLst/>
              <a:ahLst/>
              <a:cxnLst/>
              <a:rect l="l" t="t" r="r" b="b"/>
              <a:pathLst>
                <a:path w="43" h="331" extrusionOk="0">
                  <a:moveTo>
                    <a:pt x="43" y="1"/>
                  </a:moveTo>
                  <a:lnTo>
                    <a:pt x="0" y="43"/>
                  </a:lnTo>
                  <a:lnTo>
                    <a:pt x="0" y="299"/>
                  </a:lnTo>
                  <a:lnTo>
                    <a:pt x="0" y="331"/>
                  </a:lnTo>
                  <a:lnTo>
                    <a:pt x="43" y="331"/>
                  </a:lnTo>
                  <a:lnTo>
                    <a:pt x="43" y="29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43"/>
            <p:cNvSpPr/>
            <p:nvPr/>
          </p:nvSpPr>
          <p:spPr>
            <a:xfrm>
              <a:off x="8266920" y="5908969"/>
              <a:ext cx="8733" cy="48035"/>
            </a:xfrm>
            <a:custGeom>
              <a:avLst/>
              <a:gdLst/>
              <a:ahLst/>
              <a:cxnLst/>
              <a:rect l="l" t="t" r="r" b="b"/>
              <a:pathLst>
                <a:path w="44" h="242" extrusionOk="0">
                  <a:moveTo>
                    <a:pt x="43" y="0"/>
                  </a:moveTo>
                  <a:lnTo>
                    <a:pt x="1" y="43"/>
                  </a:lnTo>
                  <a:lnTo>
                    <a:pt x="1" y="210"/>
                  </a:lnTo>
                  <a:lnTo>
                    <a:pt x="1" y="242"/>
                  </a:lnTo>
                  <a:lnTo>
                    <a:pt x="43" y="242"/>
                  </a:lnTo>
                  <a:lnTo>
                    <a:pt x="43" y="2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43"/>
            <p:cNvSpPr/>
            <p:nvPr/>
          </p:nvSpPr>
          <p:spPr>
            <a:xfrm>
              <a:off x="8249255" y="5926833"/>
              <a:ext cx="8535" cy="30170"/>
            </a:xfrm>
            <a:custGeom>
              <a:avLst/>
              <a:gdLst/>
              <a:ahLst/>
              <a:cxnLst/>
              <a:rect l="l" t="t" r="r" b="b"/>
              <a:pathLst>
                <a:path w="43" h="152" extrusionOk="0">
                  <a:moveTo>
                    <a:pt x="42" y="0"/>
                  </a:moveTo>
                  <a:lnTo>
                    <a:pt x="0" y="41"/>
                  </a:lnTo>
                  <a:lnTo>
                    <a:pt x="0" y="120"/>
                  </a:lnTo>
                  <a:lnTo>
                    <a:pt x="0" y="152"/>
                  </a:lnTo>
                  <a:lnTo>
                    <a:pt x="42" y="152"/>
                  </a:lnTo>
                  <a:lnTo>
                    <a:pt x="42" y="1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43"/>
            <p:cNvSpPr/>
            <p:nvPr/>
          </p:nvSpPr>
          <p:spPr>
            <a:xfrm>
              <a:off x="8231789" y="5944300"/>
              <a:ext cx="8535" cy="12703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3" y="1"/>
                  </a:moveTo>
                  <a:lnTo>
                    <a:pt x="1" y="43"/>
                  </a:lnTo>
                  <a:lnTo>
                    <a:pt x="1" y="64"/>
                  </a:lnTo>
                  <a:lnTo>
                    <a:pt x="43" y="64"/>
                  </a:lnTo>
                  <a:lnTo>
                    <a:pt x="43" y="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43"/>
            <p:cNvSpPr/>
            <p:nvPr/>
          </p:nvSpPr>
          <p:spPr>
            <a:xfrm>
              <a:off x="8583099" y="5664827"/>
              <a:ext cx="97255" cy="304087"/>
            </a:xfrm>
            <a:custGeom>
              <a:avLst/>
              <a:gdLst/>
              <a:ahLst/>
              <a:cxnLst/>
              <a:rect l="l" t="t" r="r" b="b"/>
              <a:pathLst>
                <a:path w="490" h="1532" extrusionOk="0">
                  <a:moveTo>
                    <a:pt x="0" y="1"/>
                  </a:moveTo>
                  <a:lnTo>
                    <a:pt x="0" y="93"/>
                  </a:lnTo>
                  <a:lnTo>
                    <a:pt x="0" y="1437"/>
                  </a:lnTo>
                  <a:lnTo>
                    <a:pt x="0" y="1532"/>
                  </a:lnTo>
                  <a:lnTo>
                    <a:pt x="16" y="1532"/>
                  </a:lnTo>
                  <a:cubicBezTo>
                    <a:pt x="51" y="1532"/>
                    <a:pt x="79" y="1504"/>
                    <a:pt x="79" y="1469"/>
                  </a:cubicBezTo>
                  <a:lnTo>
                    <a:pt x="79" y="1062"/>
                  </a:lnTo>
                  <a:lnTo>
                    <a:pt x="326" y="1062"/>
                  </a:lnTo>
                  <a:cubicBezTo>
                    <a:pt x="378" y="1062"/>
                    <a:pt x="421" y="1019"/>
                    <a:pt x="421" y="967"/>
                  </a:cubicBezTo>
                  <a:lnTo>
                    <a:pt x="421" y="908"/>
                  </a:lnTo>
                  <a:lnTo>
                    <a:pt x="490" y="908"/>
                  </a:lnTo>
                  <a:lnTo>
                    <a:pt x="490" y="627"/>
                  </a:lnTo>
                  <a:lnTo>
                    <a:pt x="421" y="627"/>
                  </a:lnTo>
                  <a:lnTo>
                    <a:pt x="421" y="567"/>
                  </a:lnTo>
                  <a:cubicBezTo>
                    <a:pt x="421" y="516"/>
                    <a:pt x="379" y="472"/>
                    <a:pt x="326" y="472"/>
                  </a:cubicBezTo>
                  <a:lnTo>
                    <a:pt x="79" y="472"/>
                  </a:lnTo>
                  <a:lnTo>
                    <a:pt x="79" y="332"/>
                  </a:lnTo>
                  <a:lnTo>
                    <a:pt x="79" y="284"/>
                  </a:lnTo>
                  <a:lnTo>
                    <a:pt x="79" y="253"/>
                  </a:lnTo>
                  <a:lnTo>
                    <a:pt x="79" y="205"/>
                  </a:lnTo>
                  <a:lnTo>
                    <a:pt x="79" y="174"/>
                  </a:lnTo>
                  <a:lnTo>
                    <a:pt x="79" y="126"/>
                  </a:lnTo>
                  <a:lnTo>
                    <a:pt x="79" y="64"/>
                  </a:lnTo>
                  <a:cubicBezTo>
                    <a:pt x="79" y="29"/>
                    <a:pt x="5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43"/>
            <p:cNvSpPr/>
            <p:nvPr/>
          </p:nvSpPr>
          <p:spPr>
            <a:xfrm>
              <a:off x="7694105" y="5456016"/>
              <a:ext cx="226267" cy="64708"/>
            </a:xfrm>
            <a:custGeom>
              <a:avLst/>
              <a:gdLst/>
              <a:ahLst/>
              <a:cxnLst/>
              <a:rect l="l" t="t" r="r" b="b"/>
              <a:pathLst>
                <a:path w="1140" h="326" extrusionOk="0">
                  <a:moveTo>
                    <a:pt x="1" y="0"/>
                  </a:moveTo>
                  <a:lnTo>
                    <a:pt x="1" y="325"/>
                  </a:lnTo>
                  <a:cubicBezTo>
                    <a:pt x="183" y="255"/>
                    <a:pt x="377" y="220"/>
                    <a:pt x="570" y="220"/>
                  </a:cubicBezTo>
                  <a:cubicBezTo>
                    <a:pt x="764" y="220"/>
                    <a:pt x="957" y="255"/>
                    <a:pt x="1139" y="325"/>
                  </a:cubicBezTo>
                  <a:lnTo>
                    <a:pt x="113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43"/>
            <p:cNvSpPr/>
            <p:nvPr/>
          </p:nvSpPr>
          <p:spPr>
            <a:xfrm>
              <a:off x="7674059" y="5375032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43"/>
            <p:cNvSpPr/>
            <p:nvPr/>
          </p:nvSpPr>
          <p:spPr>
            <a:xfrm>
              <a:off x="7673860" y="5357367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43"/>
            <p:cNvSpPr/>
            <p:nvPr/>
          </p:nvSpPr>
          <p:spPr>
            <a:xfrm>
              <a:off x="7674059" y="5392499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43"/>
            <p:cNvSpPr/>
            <p:nvPr/>
          </p:nvSpPr>
          <p:spPr>
            <a:xfrm>
              <a:off x="7674059" y="5445298"/>
              <a:ext cx="266559" cy="10718"/>
            </a:xfrm>
            <a:custGeom>
              <a:avLst/>
              <a:gdLst/>
              <a:ahLst/>
              <a:cxnLst/>
              <a:rect l="l" t="t" r="r" b="b"/>
              <a:pathLst>
                <a:path w="1343" h="54" extrusionOk="0">
                  <a:moveTo>
                    <a:pt x="0" y="1"/>
                  </a:moveTo>
                  <a:lnTo>
                    <a:pt x="0" y="53"/>
                  </a:lnTo>
                  <a:lnTo>
                    <a:pt x="1343" y="53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43"/>
            <p:cNvSpPr/>
            <p:nvPr/>
          </p:nvSpPr>
          <p:spPr>
            <a:xfrm>
              <a:off x="7673860" y="521624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43"/>
            <p:cNvSpPr/>
            <p:nvPr/>
          </p:nvSpPr>
          <p:spPr>
            <a:xfrm>
              <a:off x="7674059" y="5427632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7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43"/>
            <p:cNvSpPr/>
            <p:nvPr/>
          </p:nvSpPr>
          <p:spPr>
            <a:xfrm>
              <a:off x="7674059" y="5410363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43"/>
            <p:cNvSpPr/>
            <p:nvPr/>
          </p:nvSpPr>
          <p:spPr>
            <a:xfrm>
              <a:off x="7673860" y="5198773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43"/>
            <p:cNvSpPr/>
            <p:nvPr/>
          </p:nvSpPr>
          <p:spPr>
            <a:xfrm>
              <a:off x="7673860" y="5269237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3"/>
            <p:cNvSpPr/>
            <p:nvPr/>
          </p:nvSpPr>
          <p:spPr>
            <a:xfrm>
              <a:off x="7673860" y="525177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3"/>
            <p:cNvSpPr/>
            <p:nvPr/>
          </p:nvSpPr>
          <p:spPr>
            <a:xfrm>
              <a:off x="7673860" y="5339503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43"/>
            <p:cNvSpPr/>
            <p:nvPr/>
          </p:nvSpPr>
          <p:spPr>
            <a:xfrm>
              <a:off x="7673860" y="5093177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43"/>
            <p:cNvSpPr/>
            <p:nvPr/>
          </p:nvSpPr>
          <p:spPr>
            <a:xfrm>
              <a:off x="7673860" y="5233906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3"/>
            <p:cNvSpPr/>
            <p:nvPr/>
          </p:nvSpPr>
          <p:spPr>
            <a:xfrm>
              <a:off x="7673860" y="5322035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3"/>
            <p:cNvSpPr/>
            <p:nvPr/>
          </p:nvSpPr>
          <p:spPr>
            <a:xfrm>
              <a:off x="7673860" y="5286903"/>
              <a:ext cx="266956" cy="9131"/>
            </a:xfrm>
            <a:custGeom>
              <a:avLst/>
              <a:gdLst/>
              <a:ahLst/>
              <a:cxnLst/>
              <a:rect l="l" t="t" r="r" b="b"/>
              <a:pathLst>
                <a:path w="1345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43"/>
            <p:cNvSpPr/>
            <p:nvPr/>
          </p:nvSpPr>
          <p:spPr>
            <a:xfrm>
              <a:off x="7673860" y="5304568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43"/>
            <p:cNvSpPr/>
            <p:nvPr/>
          </p:nvSpPr>
          <p:spPr>
            <a:xfrm>
              <a:off x="7673860" y="5110644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43"/>
            <p:cNvSpPr/>
            <p:nvPr/>
          </p:nvSpPr>
          <p:spPr>
            <a:xfrm>
              <a:off x="7673860" y="512811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43"/>
            <p:cNvSpPr/>
            <p:nvPr/>
          </p:nvSpPr>
          <p:spPr>
            <a:xfrm>
              <a:off x="7673860" y="5145975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43"/>
            <p:cNvSpPr/>
            <p:nvPr/>
          </p:nvSpPr>
          <p:spPr>
            <a:xfrm>
              <a:off x="7684776" y="5057846"/>
              <a:ext cx="255841" cy="9329"/>
            </a:xfrm>
            <a:custGeom>
              <a:avLst/>
              <a:gdLst/>
              <a:ahLst/>
              <a:cxnLst/>
              <a:rect l="l" t="t" r="r" b="b"/>
              <a:pathLst>
                <a:path w="1289" h="47" extrusionOk="0">
                  <a:moveTo>
                    <a:pt x="48" y="1"/>
                  </a:moveTo>
                  <a:lnTo>
                    <a:pt x="0" y="47"/>
                  </a:lnTo>
                  <a:lnTo>
                    <a:pt x="1289" y="47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43"/>
            <p:cNvSpPr/>
            <p:nvPr/>
          </p:nvSpPr>
          <p:spPr>
            <a:xfrm>
              <a:off x="7702243" y="5041173"/>
              <a:ext cx="238374" cy="8535"/>
            </a:xfrm>
            <a:custGeom>
              <a:avLst/>
              <a:gdLst/>
              <a:ahLst/>
              <a:cxnLst/>
              <a:rect l="l" t="t" r="r" b="b"/>
              <a:pathLst>
                <a:path w="1201" h="43" extrusionOk="0">
                  <a:moveTo>
                    <a:pt x="43" y="0"/>
                  </a:moveTo>
                  <a:lnTo>
                    <a:pt x="1" y="42"/>
                  </a:lnTo>
                  <a:lnTo>
                    <a:pt x="1201" y="42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43"/>
            <p:cNvSpPr/>
            <p:nvPr/>
          </p:nvSpPr>
          <p:spPr>
            <a:xfrm>
              <a:off x="7674059" y="5075511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12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43"/>
            <p:cNvSpPr/>
            <p:nvPr/>
          </p:nvSpPr>
          <p:spPr>
            <a:xfrm>
              <a:off x="7673860" y="5181108"/>
              <a:ext cx="266757" cy="9131"/>
            </a:xfrm>
            <a:custGeom>
              <a:avLst/>
              <a:gdLst/>
              <a:ahLst/>
              <a:cxnLst/>
              <a:rect l="l" t="t" r="r" b="b"/>
              <a:pathLst>
                <a:path w="1344" h="46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43"/>
            <p:cNvSpPr/>
            <p:nvPr/>
          </p:nvSpPr>
          <p:spPr>
            <a:xfrm>
              <a:off x="7673860" y="516364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43"/>
            <p:cNvSpPr/>
            <p:nvPr/>
          </p:nvSpPr>
          <p:spPr>
            <a:xfrm>
              <a:off x="7694105" y="5049509"/>
              <a:ext cx="253260" cy="8535"/>
            </a:xfrm>
            <a:custGeom>
              <a:avLst/>
              <a:gdLst/>
              <a:ahLst/>
              <a:cxnLst/>
              <a:rect l="l" t="t" r="r" b="b"/>
              <a:pathLst>
                <a:path w="1276" h="43" extrusionOk="0">
                  <a:moveTo>
                    <a:pt x="42" y="0"/>
                  </a:moveTo>
                  <a:lnTo>
                    <a:pt x="1" y="43"/>
                  </a:lnTo>
                  <a:lnTo>
                    <a:pt x="1275" y="43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43"/>
            <p:cNvSpPr/>
            <p:nvPr/>
          </p:nvSpPr>
          <p:spPr>
            <a:xfrm>
              <a:off x="7676242" y="5066976"/>
              <a:ext cx="271124" cy="8734"/>
            </a:xfrm>
            <a:custGeom>
              <a:avLst/>
              <a:gdLst/>
              <a:ahLst/>
              <a:cxnLst/>
              <a:rect l="l" t="t" r="r" b="b"/>
              <a:pathLst>
                <a:path w="1366" h="44" extrusionOk="0">
                  <a:moveTo>
                    <a:pt x="43" y="1"/>
                  </a:moveTo>
                  <a:lnTo>
                    <a:pt x="1" y="43"/>
                  </a:lnTo>
                  <a:lnTo>
                    <a:pt x="1363" y="4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43"/>
            <p:cNvSpPr/>
            <p:nvPr/>
          </p:nvSpPr>
          <p:spPr>
            <a:xfrm>
              <a:off x="7667310" y="508484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43"/>
            <p:cNvSpPr/>
            <p:nvPr/>
          </p:nvSpPr>
          <p:spPr>
            <a:xfrm>
              <a:off x="7667310" y="510230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43"/>
            <p:cNvSpPr/>
            <p:nvPr/>
          </p:nvSpPr>
          <p:spPr>
            <a:xfrm>
              <a:off x="7667310" y="511977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1"/>
                  </a:moveTo>
                  <a:lnTo>
                    <a:pt x="34" y="2"/>
                  </a:lnTo>
                  <a:lnTo>
                    <a:pt x="1" y="2"/>
                  </a:ln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43"/>
            <p:cNvSpPr/>
            <p:nvPr/>
          </p:nvSpPr>
          <p:spPr>
            <a:xfrm>
              <a:off x="7667310" y="513763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43"/>
            <p:cNvSpPr/>
            <p:nvPr/>
          </p:nvSpPr>
          <p:spPr>
            <a:xfrm>
              <a:off x="7667310" y="5155106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43"/>
            <p:cNvSpPr/>
            <p:nvPr/>
          </p:nvSpPr>
          <p:spPr>
            <a:xfrm>
              <a:off x="7667310" y="517277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43"/>
            <p:cNvSpPr/>
            <p:nvPr/>
          </p:nvSpPr>
          <p:spPr>
            <a:xfrm>
              <a:off x="7667310" y="519063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43"/>
            <p:cNvSpPr/>
            <p:nvPr/>
          </p:nvSpPr>
          <p:spPr>
            <a:xfrm>
              <a:off x="7667310" y="520790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43"/>
            <p:cNvSpPr/>
            <p:nvPr/>
          </p:nvSpPr>
          <p:spPr>
            <a:xfrm>
              <a:off x="7667310" y="522556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0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1" y="42"/>
                  </a:lnTo>
                  <a:lnTo>
                    <a:pt x="1410" y="42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3"/>
            <p:cNvSpPr/>
            <p:nvPr/>
          </p:nvSpPr>
          <p:spPr>
            <a:xfrm>
              <a:off x="7667310" y="5243235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3"/>
            <p:cNvSpPr/>
            <p:nvPr/>
          </p:nvSpPr>
          <p:spPr>
            <a:xfrm>
              <a:off x="7667310" y="526090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3"/>
            <p:cNvSpPr/>
            <p:nvPr/>
          </p:nvSpPr>
          <p:spPr>
            <a:xfrm>
              <a:off x="7667310" y="5278765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0"/>
                  </a:moveTo>
                  <a:lnTo>
                    <a:pt x="1" y="41"/>
                  </a:lnTo>
                  <a:lnTo>
                    <a:pt x="1410" y="4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3"/>
            <p:cNvSpPr/>
            <p:nvPr/>
          </p:nvSpPr>
          <p:spPr>
            <a:xfrm>
              <a:off x="7667310" y="5296232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3"/>
            <p:cNvSpPr/>
            <p:nvPr/>
          </p:nvSpPr>
          <p:spPr>
            <a:xfrm>
              <a:off x="7667310" y="531369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3"/>
            <p:cNvSpPr/>
            <p:nvPr/>
          </p:nvSpPr>
          <p:spPr>
            <a:xfrm>
              <a:off x="7667310" y="533116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3"/>
            <p:cNvSpPr/>
            <p:nvPr/>
          </p:nvSpPr>
          <p:spPr>
            <a:xfrm>
              <a:off x="7667310" y="534903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3"/>
            <p:cNvSpPr/>
            <p:nvPr/>
          </p:nvSpPr>
          <p:spPr>
            <a:xfrm>
              <a:off x="7667310" y="536669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3"/>
            <p:cNvSpPr/>
            <p:nvPr/>
          </p:nvSpPr>
          <p:spPr>
            <a:xfrm>
              <a:off x="7667310" y="5384361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1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3"/>
            <p:cNvSpPr/>
            <p:nvPr/>
          </p:nvSpPr>
          <p:spPr>
            <a:xfrm>
              <a:off x="7667310" y="540202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3"/>
            <p:cNvSpPr/>
            <p:nvPr/>
          </p:nvSpPr>
          <p:spPr>
            <a:xfrm>
              <a:off x="7667310" y="541929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3"/>
            <p:cNvSpPr/>
            <p:nvPr/>
          </p:nvSpPr>
          <p:spPr>
            <a:xfrm>
              <a:off x="7667310" y="543696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lnTo>
                    <a:pt x="1377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3"/>
            <p:cNvSpPr/>
            <p:nvPr/>
          </p:nvSpPr>
          <p:spPr>
            <a:xfrm>
              <a:off x="7710182" y="4943913"/>
              <a:ext cx="248894" cy="97459"/>
            </a:xfrm>
            <a:custGeom>
              <a:avLst/>
              <a:gdLst/>
              <a:ahLst/>
              <a:cxnLst/>
              <a:rect l="l" t="t" r="r" b="b"/>
              <a:pathLst>
                <a:path w="1254" h="491" extrusionOk="0">
                  <a:moveTo>
                    <a:pt x="490" y="1"/>
                  </a:moveTo>
                  <a:lnTo>
                    <a:pt x="421" y="69"/>
                  </a:lnTo>
                  <a:lnTo>
                    <a:pt x="316" y="175"/>
                  </a:lnTo>
                  <a:lnTo>
                    <a:pt x="194" y="297"/>
                  </a:lnTo>
                  <a:lnTo>
                    <a:pt x="194" y="411"/>
                  </a:lnTo>
                  <a:lnTo>
                    <a:pt x="80" y="411"/>
                  </a:lnTo>
                  <a:lnTo>
                    <a:pt x="1" y="490"/>
                  </a:lnTo>
                  <a:lnTo>
                    <a:pt x="1254" y="490"/>
                  </a:lnTo>
                  <a:lnTo>
                    <a:pt x="1254" y="474"/>
                  </a:lnTo>
                  <a:cubicBezTo>
                    <a:pt x="1254" y="440"/>
                    <a:pt x="1226" y="411"/>
                    <a:pt x="1190" y="411"/>
                  </a:cubicBezTo>
                  <a:lnTo>
                    <a:pt x="783" y="411"/>
                  </a:lnTo>
                  <a:lnTo>
                    <a:pt x="783" y="164"/>
                  </a:lnTo>
                  <a:cubicBezTo>
                    <a:pt x="783" y="113"/>
                    <a:pt x="741" y="69"/>
                    <a:pt x="688" y="69"/>
                  </a:cubicBezTo>
                  <a:lnTo>
                    <a:pt x="628" y="69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3"/>
            <p:cNvSpPr/>
            <p:nvPr/>
          </p:nvSpPr>
          <p:spPr>
            <a:xfrm>
              <a:off x="7924739" y="6608447"/>
              <a:ext cx="9726" cy="26399"/>
            </a:xfrm>
            <a:custGeom>
              <a:avLst/>
              <a:gdLst/>
              <a:ahLst/>
              <a:cxnLst/>
              <a:rect l="l" t="t" r="r" b="b"/>
              <a:pathLst>
                <a:path w="49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3"/>
            <p:cNvSpPr/>
            <p:nvPr/>
          </p:nvSpPr>
          <p:spPr>
            <a:xfrm>
              <a:off x="7909060" y="6608645"/>
              <a:ext cx="9924" cy="26399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1" y="1"/>
                  </a:moveTo>
                  <a:lnTo>
                    <a:pt x="2" y="133"/>
                  </a:lnTo>
                  <a:lnTo>
                    <a:pt x="49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3"/>
            <p:cNvSpPr/>
            <p:nvPr/>
          </p:nvSpPr>
          <p:spPr>
            <a:xfrm>
              <a:off x="7893380" y="6608645"/>
              <a:ext cx="9527" cy="26399"/>
            </a:xfrm>
            <a:custGeom>
              <a:avLst/>
              <a:gdLst/>
              <a:ahLst/>
              <a:cxnLst/>
              <a:rect l="l" t="t" r="r" b="b"/>
              <a:pathLst>
                <a:path w="48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3"/>
            <p:cNvSpPr/>
            <p:nvPr/>
          </p:nvSpPr>
          <p:spPr>
            <a:xfrm>
              <a:off x="7673860" y="653183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3"/>
            <p:cNvSpPr/>
            <p:nvPr/>
          </p:nvSpPr>
          <p:spPr>
            <a:xfrm>
              <a:off x="7783818" y="6391101"/>
              <a:ext cx="156799" cy="9528"/>
            </a:xfrm>
            <a:custGeom>
              <a:avLst/>
              <a:gdLst/>
              <a:ahLst/>
              <a:cxnLst/>
              <a:rect l="l" t="t" r="r" b="b"/>
              <a:pathLst>
                <a:path w="790" h="48" extrusionOk="0">
                  <a:moveTo>
                    <a:pt x="48" y="0"/>
                  </a:moveTo>
                  <a:lnTo>
                    <a:pt x="1" y="48"/>
                  </a:lnTo>
                  <a:lnTo>
                    <a:pt x="790" y="4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3"/>
            <p:cNvSpPr/>
            <p:nvPr/>
          </p:nvSpPr>
          <p:spPr>
            <a:xfrm>
              <a:off x="7678227" y="6496697"/>
              <a:ext cx="262391" cy="9726"/>
            </a:xfrm>
            <a:custGeom>
              <a:avLst/>
              <a:gdLst/>
              <a:ahLst/>
              <a:cxnLst/>
              <a:rect l="l" t="t" r="r" b="b"/>
              <a:pathLst>
                <a:path w="1322" h="49" extrusionOk="0">
                  <a:moveTo>
                    <a:pt x="46" y="1"/>
                  </a:moveTo>
                  <a:lnTo>
                    <a:pt x="0" y="48"/>
                  </a:lnTo>
                  <a:lnTo>
                    <a:pt x="1322" y="48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3"/>
            <p:cNvSpPr/>
            <p:nvPr/>
          </p:nvSpPr>
          <p:spPr>
            <a:xfrm>
              <a:off x="7766352" y="6408766"/>
              <a:ext cx="174265" cy="9329"/>
            </a:xfrm>
            <a:custGeom>
              <a:avLst/>
              <a:gdLst/>
              <a:ahLst/>
              <a:cxnLst/>
              <a:rect l="l" t="t" r="r" b="b"/>
              <a:pathLst>
                <a:path w="878" h="47" extrusionOk="0">
                  <a:moveTo>
                    <a:pt x="47" y="1"/>
                  </a:moveTo>
                  <a:lnTo>
                    <a:pt x="0" y="46"/>
                  </a:lnTo>
                  <a:lnTo>
                    <a:pt x="878" y="4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3"/>
            <p:cNvSpPr/>
            <p:nvPr/>
          </p:nvSpPr>
          <p:spPr>
            <a:xfrm>
              <a:off x="7695494" y="6479230"/>
              <a:ext cx="245123" cy="9329"/>
            </a:xfrm>
            <a:custGeom>
              <a:avLst/>
              <a:gdLst/>
              <a:ahLst/>
              <a:cxnLst/>
              <a:rect l="l" t="t" r="r" b="b"/>
              <a:pathLst>
                <a:path w="1235" h="47" extrusionOk="0">
                  <a:moveTo>
                    <a:pt x="48" y="0"/>
                  </a:moveTo>
                  <a:lnTo>
                    <a:pt x="1" y="46"/>
                  </a:lnTo>
                  <a:lnTo>
                    <a:pt x="1235" y="46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3"/>
            <p:cNvSpPr/>
            <p:nvPr/>
          </p:nvSpPr>
          <p:spPr>
            <a:xfrm>
              <a:off x="7801285" y="6373435"/>
              <a:ext cx="139333" cy="9329"/>
            </a:xfrm>
            <a:custGeom>
              <a:avLst/>
              <a:gdLst/>
              <a:ahLst/>
              <a:cxnLst/>
              <a:rect l="l" t="t" r="r" b="b"/>
              <a:pathLst>
                <a:path w="702" h="47" extrusionOk="0">
                  <a:moveTo>
                    <a:pt x="48" y="1"/>
                  </a:moveTo>
                  <a:lnTo>
                    <a:pt x="0" y="47"/>
                  </a:lnTo>
                  <a:lnTo>
                    <a:pt x="702" y="47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3"/>
            <p:cNvSpPr/>
            <p:nvPr/>
          </p:nvSpPr>
          <p:spPr>
            <a:xfrm>
              <a:off x="7713358" y="6461564"/>
              <a:ext cx="227260" cy="9329"/>
            </a:xfrm>
            <a:custGeom>
              <a:avLst/>
              <a:gdLst/>
              <a:ahLst/>
              <a:cxnLst/>
              <a:rect l="l" t="t" r="r" b="b"/>
              <a:pathLst>
                <a:path w="1145" h="47" extrusionOk="0">
                  <a:moveTo>
                    <a:pt x="47" y="0"/>
                  </a:moveTo>
                  <a:lnTo>
                    <a:pt x="1" y="47"/>
                  </a:lnTo>
                  <a:lnTo>
                    <a:pt x="1145" y="47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3"/>
            <p:cNvSpPr/>
            <p:nvPr/>
          </p:nvSpPr>
          <p:spPr>
            <a:xfrm>
              <a:off x="7674059" y="6549495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3"/>
            <p:cNvSpPr/>
            <p:nvPr/>
          </p:nvSpPr>
          <p:spPr>
            <a:xfrm>
              <a:off x="7674059" y="6514561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3"/>
            <p:cNvSpPr/>
            <p:nvPr/>
          </p:nvSpPr>
          <p:spPr>
            <a:xfrm>
              <a:off x="7731022" y="6443700"/>
              <a:ext cx="209595" cy="9726"/>
            </a:xfrm>
            <a:custGeom>
              <a:avLst/>
              <a:gdLst/>
              <a:ahLst/>
              <a:cxnLst/>
              <a:rect l="l" t="t" r="r" b="b"/>
              <a:pathLst>
                <a:path w="1056" h="49" extrusionOk="0">
                  <a:moveTo>
                    <a:pt x="48" y="1"/>
                  </a:moveTo>
                  <a:lnTo>
                    <a:pt x="0" y="48"/>
                  </a:lnTo>
                  <a:lnTo>
                    <a:pt x="1056" y="48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3"/>
            <p:cNvSpPr/>
            <p:nvPr/>
          </p:nvSpPr>
          <p:spPr>
            <a:xfrm>
              <a:off x="7748489" y="6426233"/>
              <a:ext cx="192129" cy="9329"/>
            </a:xfrm>
            <a:custGeom>
              <a:avLst/>
              <a:gdLst/>
              <a:ahLst/>
              <a:cxnLst/>
              <a:rect l="l" t="t" r="r" b="b"/>
              <a:pathLst>
                <a:path w="968" h="47" extrusionOk="0">
                  <a:moveTo>
                    <a:pt x="48" y="0"/>
                  </a:moveTo>
                  <a:lnTo>
                    <a:pt x="1" y="47"/>
                  </a:lnTo>
                  <a:lnTo>
                    <a:pt x="968" y="47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3"/>
            <p:cNvSpPr/>
            <p:nvPr/>
          </p:nvSpPr>
          <p:spPr>
            <a:xfrm>
              <a:off x="7819148" y="6355769"/>
              <a:ext cx="121470" cy="9528"/>
            </a:xfrm>
            <a:custGeom>
              <a:avLst/>
              <a:gdLst/>
              <a:ahLst/>
              <a:cxnLst/>
              <a:rect l="l" t="t" r="r" b="b"/>
              <a:pathLst>
                <a:path w="612" h="48" extrusionOk="0">
                  <a:moveTo>
                    <a:pt x="46" y="1"/>
                  </a:moveTo>
                  <a:lnTo>
                    <a:pt x="0" y="47"/>
                  </a:lnTo>
                  <a:lnTo>
                    <a:pt x="612" y="47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3"/>
            <p:cNvSpPr/>
            <p:nvPr/>
          </p:nvSpPr>
          <p:spPr>
            <a:xfrm>
              <a:off x="7836614" y="6338104"/>
              <a:ext cx="104004" cy="9528"/>
            </a:xfrm>
            <a:custGeom>
              <a:avLst/>
              <a:gdLst/>
              <a:ahLst/>
              <a:cxnLst/>
              <a:rect l="l" t="t" r="r" b="b"/>
              <a:pathLst>
                <a:path w="524" h="48" extrusionOk="0">
                  <a:moveTo>
                    <a:pt x="47" y="0"/>
                  </a:moveTo>
                  <a:lnTo>
                    <a:pt x="1" y="48"/>
                  </a:lnTo>
                  <a:lnTo>
                    <a:pt x="524" y="4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3"/>
            <p:cNvSpPr/>
            <p:nvPr/>
          </p:nvSpPr>
          <p:spPr>
            <a:xfrm>
              <a:off x="7889608" y="6285306"/>
              <a:ext cx="51009" cy="9528"/>
            </a:xfrm>
            <a:custGeom>
              <a:avLst/>
              <a:gdLst/>
              <a:ahLst/>
              <a:cxnLst/>
              <a:rect l="l" t="t" r="r" b="b"/>
              <a:pathLst>
                <a:path w="257" h="48" extrusionOk="0">
                  <a:moveTo>
                    <a:pt x="48" y="1"/>
                  </a:moveTo>
                  <a:lnTo>
                    <a:pt x="4" y="44"/>
                  </a:lnTo>
                  <a:lnTo>
                    <a:pt x="0" y="48"/>
                  </a:lnTo>
                  <a:lnTo>
                    <a:pt x="257" y="48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3"/>
            <p:cNvSpPr/>
            <p:nvPr/>
          </p:nvSpPr>
          <p:spPr>
            <a:xfrm>
              <a:off x="7673860" y="6567359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3"/>
            <p:cNvSpPr/>
            <p:nvPr/>
          </p:nvSpPr>
          <p:spPr>
            <a:xfrm>
              <a:off x="7673860" y="6584827"/>
              <a:ext cx="266956" cy="8535"/>
            </a:xfrm>
            <a:custGeom>
              <a:avLst/>
              <a:gdLst/>
              <a:ahLst/>
              <a:cxnLst/>
              <a:rect l="l" t="t" r="r" b="b"/>
              <a:pathLst>
                <a:path w="1345" h="43" extrusionOk="0">
                  <a:moveTo>
                    <a:pt x="0" y="1"/>
                  </a:moveTo>
                  <a:lnTo>
                    <a:pt x="0" y="43"/>
                  </a:lnTo>
                  <a:lnTo>
                    <a:pt x="1345" y="43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3"/>
            <p:cNvSpPr/>
            <p:nvPr/>
          </p:nvSpPr>
          <p:spPr>
            <a:xfrm>
              <a:off x="7854279" y="6320438"/>
              <a:ext cx="86339" cy="9528"/>
            </a:xfrm>
            <a:custGeom>
              <a:avLst/>
              <a:gdLst/>
              <a:ahLst/>
              <a:cxnLst/>
              <a:rect l="l" t="t" r="r" b="b"/>
              <a:pathLst>
                <a:path w="435" h="48" extrusionOk="0">
                  <a:moveTo>
                    <a:pt x="48" y="1"/>
                  </a:moveTo>
                  <a:lnTo>
                    <a:pt x="0" y="47"/>
                  </a:lnTo>
                  <a:lnTo>
                    <a:pt x="435" y="4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3"/>
            <p:cNvSpPr/>
            <p:nvPr/>
          </p:nvSpPr>
          <p:spPr>
            <a:xfrm>
              <a:off x="7925136" y="6250173"/>
              <a:ext cx="15481" cy="9329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46" y="0"/>
                  </a:moveTo>
                  <a:lnTo>
                    <a:pt x="1" y="47"/>
                  </a:lnTo>
                  <a:lnTo>
                    <a:pt x="78" y="4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3"/>
            <p:cNvSpPr/>
            <p:nvPr/>
          </p:nvSpPr>
          <p:spPr>
            <a:xfrm>
              <a:off x="7871944" y="6303170"/>
              <a:ext cx="68674" cy="9131"/>
            </a:xfrm>
            <a:custGeom>
              <a:avLst/>
              <a:gdLst/>
              <a:ahLst/>
              <a:cxnLst/>
              <a:rect l="l" t="t" r="r" b="b"/>
              <a:pathLst>
                <a:path w="346" h="46" extrusionOk="0">
                  <a:moveTo>
                    <a:pt x="47" y="0"/>
                  </a:moveTo>
                  <a:lnTo>
                    <a:pt x="1" y="46"/>
                  </a:lnTo>
                  <a:lnTo>
                    <a:pt x="346" y="4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3"/>
            <p:cNvSpPr/>
            <p:nvPr/>
          </p:nvSpPr>
          <p:spPr>
            <a:xfrm>
              <a:off x="7907472" y="6267640"/>
              <a:ext cx="33146" cy="9528"/>
            </a:xfrm>
            <a:custGeom>
              <a:avLst/>
              <a:gdLst/>
              <a:ahLst/>
              <a:cxnLst/>
              <a:rect l="l" t="t" r="r" b="b"/>
              <a:pathLst>
                <a:path w="167" h="48" extrusionOk="0">
                  <a:moveTo>
                    <a:pt x="48" y="1"/>
                  </a:moveTo>
                  <a:lnTo>
                    <a:pt x="0" y="47"/>
                  </a:lnTo>
                  <a:lnTo>
                    <a:pt x="167" y="4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3"/>
            <p:cNvSpPr/>
            <p:nvPr/>
          </p:nvSpPr>
          <p:spPr>
            <a:xfrm>
              <a:off x="7669295" y="6576490"/>
              <a:ext cx="277674" cy="8535"/>
            </a:xfrm>
            <a:custGeom>
              <a:avLst/>
              <a:gdLst/>
              <a:ahLst/>
              <a:cxnLst/>
              <a:rect l="l" t="t" r="r" b="b"/>
              <a:pathLst>
                <a:path w="1399" h="43" extrusionOk="0">
                  <a:moveTo>
                    <a:pt x="0" y="0"/>
                  </a:moveTo>
                  <a:cubicBezTo>
                    <a:pt x="1" y="6"/>
                    <a:pt x="1" y="11"/>
                    <a:pt x="3" y="16"/>
                  </a:cubicBezTo>
                  <a:lnTo>
                    <a:pt x="3" y="23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1398" y="43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3"/>
            <p:cNvSpPr/>
            <p:nvPr/>
          </p:nvSpPr>
          <p:spPr>
            <a:xfrm>
              <a:off x="7667310" y="6558824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3"/>
            <p:cNvSpPr/>
            <p:nvPr/>
          </p:nvSpPr>
          <p:spPr>
            <a:xfrm>
              <a:off x="7667310" y="654115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08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3"/>
            <p:cNvSpPr/>
            <p:nvPr/>
          </p:nvSpPr>
          <p:spPr>
            <a:xfrm>
              <a:off x="7667310" y="6523493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3"/>
            <p:cNvSpPr/>
            <p:nvPr/>
          </p:nvSpPr>
          <p:spPr>
            <a:xfrm>
              <a:off x="7669890" y="6506225"/>
              <a:ext cx="277475" cy="8535"/>
            </a:xfrm>
            <a:custGeom>
              <a:avLst/>
              <a:gdLst/>
              <a:ahLst/>
              <a:cxnLst/>
              <a:rect l="l" t="t" r="r" b="b"/>
              <a:pathLst>
                <a:path w="1398" h="43" extrusionOk="0">
                  <a:moveTo>
                    <a:pt x="42" y="0"/>
                  </a:moveTo>
                  <a:lnTo>
                    <a:pt x="0" y="42"/>
                  </a:lnTo>
                  <a:lnTo>
                    <a:pt x="1397" y="4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3"/>
            <p:cNvSpPr/>
            <p:nvPr/>
          </p:nvSpPr>
          <p:spPr>
            <a:xfrm>
              <a:off x="7687158" y="6488361"/>
              <a:ext cx="259810" cy="8535"/>
            </a:xfrm>
            <a:custGeom>
              <a:avLst/>
              <a:gdLst/>
              <a:ahLst/>
              <a:cxnLst/>
              <a:rect l="l" t="t" r="r" b="b"/>
              <a:pathLst>
                <a:path w="1309" h="43" extrusionOk="0">
                  <a:moveTo>
                    <a:pt x="43" y="0"/>
                  </a:moveTo>
                  <a:lnTo>
                    <a:pt x="1" y="43"/>
                  </a:lnTo>
                  <a:lnTo>
                    <a:pt x="1308" y="43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3"/>
            <p:cNvSpPr/>
            <p:nvPr/>
          </p:nvSpPr>
          <p:spPr>
            <a:xfrm>
              <a:off x="7705021" y="6470695"/>
              <a:ext cx="242344" cy="8734"/>
            </a:xfrm>
            <a:custGeom>
              <a:avLst/>
              <a:gdLst/>
              <a:ahLst/>
              <a:cxnLst/>
              <a:rect l="l" t="t" r="r" b="b"/>
              <a:pathLst>
                <a:path w="1221" h="44" extrusionOk="0">
                  <a:moveTo>
                    <a:pt x="43" y="1"/>
                  </a:moveTo>
                  <a:lnTo>
                    <a:pt x="0" y="43"/>
                  </a:lnTo>
                  <a:lnTo>
                    <a:pt x="1218" y="43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3"/>
            <p:cNvSpPr/>
            <p:nvPr/>
          </p:nvSpPr>
          <p:spPr>
            <a:xfrm>
              <a:off x="7722488" y="6453228"/>
              <a:ext cx="224878" cy="8535"/>
            </a:xfrm>
            <a:custGeom>
              <a:avLst/>
              <a:gdLst/>
              <a:ahLst/>
              <a:cxnLst/>
              <a:rect l="l" t="t" r="r" b="b"/>
              <a:pathLst>
                <a:path w="1133" h="43" extrusionOk="0">
                  <a:moveTo>
                    <a:pt x="43" y="0"/>
                  </a:moveTo>
                  <a:lnTo>
                    <a:pt x="1" y="42"/>
                  </a:lnTo>
                  <a:lnTo>
                    <a:pt x="1132" y="42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3"/>
            <p:cNvSpPr/>
            <p:nvPr/>
          </p:nvSpPr>
          <p:spPr>
            <a:xfrm>
              <a:off x="7740351" y="6435364"/>
              <a:ext cx="206618" cy="8535"/>
            </a:xfrm>
            <a:custGeom>
              <a:avLst/>
              <a:gdLst/>
              <a:ahLst/>
              <a:cxnLst/>
              <a:rect l="l" t="t" r="r" b="b"/>
              <a:pathLst>
                <a:path w="1041" h="43" extrusionOk="0">
                  <a:moveTo>
                    <a:pt x="42" y="1"/>
                  </a:moveTo>
                  <a:lnTo>
                    <a:pt x="1" y="43"/>
                  </a:lnTo>
                  <a:lnTo>
                    <a:pt x="1040" y="43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3"/>
            <p:cNvSpPr/>
            <p:nvPr/>
          </p:nvSpPr>
          <p:spPr>
            <a:xfrm>
              <a:off x="7758016" y="6417897"/>
              <a:ext cx="189350" cy="8535"/>
            </a:xfrm>
            <a:custGeom>
              <a:avLst/>
              <a:gdLst/>
              <a:ahLst/>
              <a:cxnLst/>
              <a:rect l="l" t="t" r="r" b="b"/>
              <a:pathLst>
                <a:path w="954" h="43" extrusionOk="0">
                  <a:moveTo>
                    <a:pt x="42" y="0"/>
                  </a:moveTo>
                  <a:lnTo>
                    <a:pt x="0" y="42"/>
                  </a:lnTo>
                  <a:lnTo>
                    <a:pt x="951" y="42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3"/>
            <p:cNvSpPr/>
            <p:nvPr/>
          </p:nvSpPr>
          <p:spPr>
            <a:xfrm>
              <a:off x="7775482" y="6400430"/>
              <a:ext cx="171884" cy="8535"/>
            </a:xfrm>
            <a:custGeom>
              <a:avLst/>
              <a:gdLst/>
              <a:ahLst/>
              <a:cxnLst/>
              <a:rect l="l" t="t" r="r" b="b"/>
              <a:pathLst>
                <a:path w="866" h="43" extrusionOk="0">
                  <a:moveTo>
                    <a:pt x="43" y="1"/>
                  </a:moveTo>
                  <a:lnTo>
                    <a:pt x="1" y="43"/>
                  </a:lnTo>
                  <a:lnTo>
                    <a:pt x="865" y="43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3"/>
            <p:cNvSpPr/>
            <p:nvPr/>
          </p:nvSpPr>
          <p:spPr>
            <a:xfrm>
              <a:off x="7793345" y="6382566"/>
              <a:ext cx="153624" cy="8734"/>
            </a:xfrm>
            <a:custGeom>
              <a:avLst/>
              <a:gdLst/>
              <a:ahLst/>
              <a:cxnLst/>
              <a:rect l="l" t="t" r="r" b="b"/>
              <a:pathLst>
                <a:path w="774" h="44" extrusionOk="0">
                  <a:moveTo>
                    <a:pt x="40" y="1"/>
                  </a:moveTo>
                  <a:lnTo>
                    <a:pt x="0" y="43"/>
                  </a:lnTo>
                  <a:lnTo>
                    <a:pt x="773" y="43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3"/>
            <p:cNvSpPr/>
            <p:nvPr/>
          </p:nvSpPr>
          <p:spPr>
            <a:xfrm>
              <a:off x="7810613" y="6365098"/>
              <a:ext cx="136753" cy="8535"/>
            </a:xfrm>
            <a:custGeom>
              <a:avLst/>
              <a:gdLst/>
              <a:ahLst/>
              <a:cxnLst/>
              <a:rect l="l" t="t" r="r" b="b"/>
              <a:pathLst>
                <a:path w="689" h="43" extrusionOk="0">
                  <a:moveTo>
                    <a:pt x="43" y="0"/>
                  </a:moveTo>
                  <a:lnTo>
                    <a:pt x="1" y="43"/>
                  </a:lnTo>
                  <a:lnTo>
                    <a:pt x="688" y="4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3"/>
            <p:cNvSpPr/>
            <p:nvPr/>
          </p:nvSpPr>
          <p:spPr>
            <a:xfrm>
              <a:off x="7828278" y="6347433"/>
              <a:ext cx="119088" cy="8535"/>
            </a:xfrm>
            <a:custGeom>
              <a:avLst/>
              <a:gdLst/>
              <a:ahLst/>
              <a:cxnLst/>
              <a:rect l="l" t="t" r="r" b="b"/>
              <a:pathLst>
                <a:path w="600" h="43" extrusionOk="0">
                  <a:moveTo>
                    <a:pt x="43" y="1"/>
                  </a:moveTo>
                  <a:lnTo>
                    <a:pt x="0" y="43"/>
                  </a:lnTo>
                  <a:lnTo>
                    <a:pt x="599" y="43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3"/>
            <p:cNvSpPr/>
            <p:nvPr/>
          </p:nvSpPr>
          <p:spPr>
            <a:xfrm>
              <a:off x="7845943" y="6329767"/>
              <a:ext cx="101423" cy="8535"/>
            </a:xfrm>
            <a:custGeom>
              <a:avLst/>
              <a:gdLst/>
              <a:ahLst/>
              <a:cxnLst/>
              <a:rect l="l" t="t" r="r" b="b"/>
              <a:pathLst>
                <a:path w="511" h="43" extrusionOk="0">
                  <a:moveTo>
                    <a:pt x="42" y="0"/>
                  </a:moveTo>
                  <a:lnTo>
                    <a:pt x="0" y="42"/>
                  </a:lnTo>
                  <a:lnTo>
                    <a:pt x="508" y="42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3"/>
            <p:cNvSpPr/>
            <p:nvPr/>
          </p:nvSpPr>
          <p:spPr>
            <a:xfrm>
              <a:off x="7863607" y="6312102"/>
              <a:ext cx="83759" cy="8535"/>
            </a:xfrm>
            <a:custGeom>
              <a:avLst/>
              <a:gdLst/>
              <a:ahLst/>
              <a:cxnLst/>
              <a:rect l="l" t="t" r="r" b="b"/>
              <a:pathLst>
                <a:path w="422" h="43" extrusionOk="0">
                  <a:moveTo>
                    <a:pt x="43" y="1"/>
                  </a:moveTo>
                  <a:lnTo>
                    <a:pt x="1" y="43"/>
                  </a:lnTo>
                  <a:lnTo>
                    <a:pt x="421" y="43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3"/>
            <p:cNvSpPr/>
            <p:nvPr/>
          </p:nvSpPr>
          <p:spPr>
            <a:xfrm>
              <a:off x="7881272" y="6294635"/>
              <a:ext cx="66094" cy="8734"/>
            </a:xfrm>
            <a:custGeom>
              <a:avLst/>
              <a:gdLst/>
              <a:ahLst/>
              <a:cxnLst/>
              <a:rect l="l" t="t" r="r" b="b"/>
              <a:pathLst>
                <a:path w="333" h="44" extrusionOk="0">
                  <a:moveTo>
                    <a:pt x="42" y="1"/>
                  </a:moveTo>
                  <a:lnTo>
                    <a:pt x="0" y="43"/>
                  </a:lnTo>
                  <a:lnTo>
                    <a:pt x="330" y="43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3"/>
            <p:cNvSpPr/>
            <p:nvPr/>
          </p:nvSpPr>
          <p:spPr>
            <a:xfrm>
              <a:off x="7898937" y="6276969"/>
              <a:ext cx="48429" cy="8535"/>
            </a:xfrm>
            <a:custGeom>
              <a:avLst/>
              <a:gdLst/>
              <a:ahLst/>
              <a:cxnLst/>
              <a:rect l="l" t="t" r="r" b="b"/>
              <a:pathLst>
                <a:path w="244" h="43" extrusionOk="0">
                  <a:moveTo>
                    <a:pt x="43" y="0"/>
                  </a:moveTo>
                  <a:lnTo>
                    <a:pt x="1" y="43"/>
                  </a:lnTo>
                  <a:lnTo>
                    <a:pt x="243" y="4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3"/>
            <p:cNvSpPr/>
            <p:nvPr/>
          </p:nvSpPr>
          <p:spPr>
            <a:xfrm>
              <a:off x="7916800" y="6259304"/>
              <a:ext cx="30169" cy="8535"/>
            </a:xfrm>
            <a:custGeom>
              <a:avLst/>
              <a:gdLst/>
              <a:ahLst/>
              <a:cxnLst/>
              <a:rect l="l" t="t" r="r" b="b"/>
              <a:pathLst>
                <a:path w="152" h="43" extrusionOk="0">
                  <a:moveTo>
                    <a:pt x="43" y="1"/>
                  </a:moveTo>
                  <a:lnTo>
                    <a:pt x="1" y="43"/>
                  </a:lnTo>
                  <a:lnTo>
                    <a:pt x="151" y="43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3"/>
            <p:cNvSpPr/>
            <p:nvPr/>
          </p:nvSpPr>
          <p:spPr>
            <a:xfrm>
              <a:off x="7934267" y="6241836"/>
              <a:ext cx="13100" cy="8535"/>
            </a:xfrm>
            <a:custGeom>
              <a:avLst/>
              <a:gdLst/>
              <a:ahLst/>
              <a:cxnLst/>
              <a:rect l="l" t="t" r="r" b="b"/>
              <a:pathLst>
                <a:path w="66" h="43" extrusionOk="0">
                  <a:moveTo>
                    <a:pt x="42" y="0"/>
                  </a:moveTo>
                  <a:lnTo>
                    <a:pt x="0" y="42"/>
                  </a:lnTo>
                  <a:lnTo>
                    <a:pt x="65" y="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3"/>
            <p:cNvSpPr/>
            <p:nvPr/>
          </p:nvSpPr>
          <p:spPr>
            <a:xfrm>
              <a:off x="7659966" y="6592965"/>
              <a:ext cx="300102" cy="97260"/>
            </a:xfrm>
            <a:custGeom>
              <a:avLst/>
              <a:gdLst/>
              <a:ahLst/>
              <a:cxnLst/>
              <a:rect l="l" t="t" r="r" b="b"/>
              <a:pathLst>
                <a:path w="1512" h="490" extrusionOk="0">
                  <a:moveTo>
                    <a:pt x="42" y="1"/>
                  </a:moveTo>
                  <a:lnTo>
                    <a:pt x="42" y="2"/>
                  </a:lnTo>
                  <a:cubicBezTo>
                    <a:pt x="41" y="4"/>
                    <a:pt x="41" y="6"/>
                    <a:pt x="40" y="8"/>
                  </a:cubicBezTo>
                  <a:cubicBezTo>
                    <a:pt x="40" y="9"/>
                    <a:pt x="38" y="11"/>
                    <a:pt x="38" y="11"/>
                  </a:cubicBezTo>
                  <a:cubicBezTo>
                    <a:pt x="36" y="13"/>
                    <a:pt x="35" y="14"/>
                    <a:pt x="35" y="18"/>
                  </a:cubicBezTo>
                  <a:lnTo>
                    <a:pt x="31" y="25"/>
                  </a:lnTo>
                  <a:cubicBezTo>
                    <a:pt x="30" y="27"/>
                    <a:pt x="30" y="28"/>
                    <a:pt x="28" y="29"/>
                  </a:cubicBezTo>
                  <a:lnTo>
                    <a:pt x="28" y="30"/>
                  </a:lnTo>
                  <a:cubicBezTo>
                    <a:pt x="23" y="39"/>
                    <a:pt x="17" y="46"/>
                    <a:pt x="10" y="53"/>
                  </a:cubicBezTo>
                  <a:lnTo>
                    <a:pt x="1" y="62"/>
                  </a:lnTo>
                  <a:cubicBezTo>
                    <a:pt x="12" y="72"/>
                    <a:pt x="27" y="80"/>
                    <a:pt x="43" y="80"/>
                  </a:cubicBezTo>
                  <a:lnTo>
                    <a:pt x="450" y="80"/>
                  </a:lnTo>
                  <a:lnTo>
                    <a:pt x="450" y="315"/>
                  </a:lnTo>
                  <a:lnTo>
                    <a:pt x="450" y="326"/>
                  </a:lnTo>
                  <a:cubicBezTo>
                    <a:pt x="450" y="377"/>
                    <a:pt x="492" y="420"/>
                    <a:pt x="545" y="420"/>
                  </a:cubicBezTo>
                  <a:lnTo>
                    <a:pt x="605" y="420"/>
                  </a:lnTo>
                  <a:lnTo>
                    <a:pt x="605" y="489"/>
                  </a:lnTo>
                  <a:lnTo>
                    <a:pt x="885" y="489"/>
                  </a:lnTo>
                  <a:lnTo>
                    <a:pt x="885" y="420"/>
                  </a:lnTo>
                  <a:lnTo>
                    <a:pt x="944" y="420"/>
                  </a:lnTo>
                  <a:cubicBezTo>
                    <a:pt x="996" y="420"/>
                    <a:pt x="1039" y="378"/>
                    <a:pt x="1039" y="326"/>
                  </a:cubicBezTo>
                  <a:lnTo>
                    <a:pt x="1039" y="315"/>
                  </a:lnTo>
                  <a:lnTo>
                    <a:pt x="1039" y="80"/>
                  </a:lnTo>
                  <a:lnTo>
                    <a:pt x="1449" y="80"/>
                  </a:lnTo>
                  <a:cubicBezTo>
                    <a:pt x="1482" y="80"/>
                    <a:pt x="1512" y="51"/>
                    <a:pt x="1512" y="17"/>
                  </a:cubicBezTo>
                  <a:lnTo>
                    <a:pt x="1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3"/>
            <p:cNvSpPr/>
            <p:nvPr/>
          </p:nvSpPr>
          <p:spPr>
            <a:xfrm>
              <a:off x="7472005" y="5947278"/>
              <a:ext cx="73438" cy="84160"/>
            </a:xfrm>
            <a:custGeom>
              <a:avLst/>
              <a:gdLst/>
              <a:ahLst/>
              <a:cxnLst/>
              <a:rect l="l" t="t" r="r" b="b"/>
              <a:pathLst>
                <a:path w="370" h="424" extrusionOk="0">
                  <a:moveTo>
                    <a:pt x="229" y="0"/>
                  </a:moveTo>
                  <a:lnTo>
                    <a:pt x="1" y="229"/>
                  </a:lnTo>
                  <a:lnTo>
                    <a:pt x="194" y="423"/>
                  </a:lnTo>
                  <a:lnTo>
                    <a:pt x="370" y="249"/>
                  </a:lnTo>
                  <a:cubicBezTo>
                    <a:pt x="315" y="170"/>
                    <a:pt x="270" y="86"/>
                    <a:pt x="22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3"/>
            <p:cNvSpPr/>
            <p:nvPr/>
          </p:nvSpPr>
          <p:spPr>
            <a:xfrm>
              <a:off x="7212988" y="6216033"/>
              <a:ext cx="42475" cy="42477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33" y="0"/>
                  </a:moveTo>
                  <a:lnTo>
                    <a:pt x="0" y="33"/>
                  </a:lnTo>
                  <a:lnTo>
                    <a:pt x="181" y="213"/>
                  </a:lnTo>
                  <a:lnTo>
                    <a:pt x="213" y="18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3"/>
            <p:cNvSpPr/>
            <p:nvPr/>
          </p:nvSpPr>
          <p:spPr>
            <a:xfrm>
              <a:off x="7374948" y="6055455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3"/>
            <p:cNvSpPr/>
            <p:nvPr/>
          </p:nvSpPr>
          <p:spPr>
            <a:xfrm>
              <a:off x="7312625" y="6116192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1"/>
                  </a:lnTo>
                  <a:lnTo>
                    <a:pt x="301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3"/>
            <p:cNvSpPr/>
            <p:nvPr/>
          </p:nvSpPr>
          <p:spPr>
            <a:xfrm>
              <a:off x="7300121" y="6129491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1"/>
                  </a:moveTo>
                  <a:lnTo>
                    <a:pt x="1" y="33"/>
                  </a:lnTo>
                  <a:lnTo>
                    <a:pt x="268" y="299"/>
                  </a:lnTo>
                  <a:lnTo>
                    <a:pt x="300" y="26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3"/>
            <p:cNvSpPr/>
            <p:nvPr/>
          </p:nvSpPr>
          <p:spPr>
            <a:xfrm>
              <a:off x="7287815" y="6143386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2" y="1"/>
                  </a:moveTo>
                  <a:lnTo>
                    <a:pt x="1" y="33"/>
                  </a:lnTo>
                  <a:lnTo>
                    <a:pt x="266" y="300"/>
                  </a:lnTo>
                  <a:lnTo>
                    <a:pt x="299" y="26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3"/>
            <p:cNvSpPr/>
            <p:nvPr/>
          </p:nvSpPr>
          <p:spPr>
            <a:xfrm>
              <a:off x="7437271" y="5992533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4"/>
                  </a:lnTo>
                  <a:lnTo>
                    <a:pt x="266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3"/>
            <p:cNvSpPr/>
            <p:nvPr/>
          </p:nvSpPr>
          <p:spPr>
            <a:xfrm>
              <a:off x="7362643" y="6067563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5"/>
                  </a:lnTo>
                  <a:lnTo>
                    <a:pt x="266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3"/>
            <p:cNvSpPr/>
            <p:nvPr/>
          </p:nvSpPr>
          <p:spPr>
            <a:xfrm>
              <a:off x="7424568" y="6002458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7" y="301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3"/>
            <p:cNvSpPr/>
            <p:nvPr/>
          </p:nvSpPr>
          <p:spPr>
            <a:xfrm>
              <a:off x="7337435" y="6090587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3"/>
            <p:cNvSpPr/>
            <p:nvPr/>
          </p:nvSpPr>
          <p:spPr>
            <a:xfrm>
              <a:off x="7412263" y="601536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1" y="2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3"/>
            <p:cNvSpPr/>
            <p:nvPr/>
          </p:nvSpPr>
          <p:spPr>
            <a:xfrm>
              <a:off x="7349741" y="607709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3"/>
            <p:cNvSpPr/>
            <p:nvPr/>
          </p:nvSpPr>
          <p:spPr>
            <a:xfrm>
              <a:off x="7399758" y="602865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299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3"/>
            <p:cNvSpPr/>
            <p:nvPr/>
          </p:nvSpPr>
          <p:spPr>
            <a:xfrm>
              <a:off x="7387254" y="6041163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3"/>
            <p:cNvSpPr/>
            <p:nvPr/>
          </p:nvSpPr>
          <p:spPr>
            <a:xfrm>
              <a:off x="7325130" y="6104283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3"/>
            <p:cNvSpPr/>
            <p:nvPr/>
          </p:nvSpPr>
          <p:spPr>
            <a:xfrm>
              <a:off x="7275113" y="6151921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3"/>
            <p:cNvSpPr/>
            <p:nvPr/>
          </p:nvSpPr>
          <p:spPr>
            <a:xfrm>
              <a:off x="7164360" y="6265655"/>
              <a:ext cx="53590" cy="58753"/>
            </a:xfrm>
            <a:custGeom>
              <a:avLst/>
              <a:gdLst/>
              <a:ahLst/>
              <a:cxnLst/>
              <a:rect l="l" t="t" r="r" b="b"/>
              <a:pathLst>
                <a:path w="270" h="296" extrusionOk="0">
                  <a:moveTo>
                    <a:pt x="29" y="0"/>
                  </a:moveTo>
                  <a:lnTo>
                    <a:pt x="0" y="29"/>
                  </a:lnTo>
                  <a:lnTo>
                    <a:pt x="266" y="296"/>
                  </a:lnTo>
                  <a:lnTo>
                    <a:pt x="269" y="293"/>
                  </a:lnTo>
                  <a:lnTo>
                    <a:pt x="165" y="189"/>
                  </a:lnTo>
                  <a:cubicBezTo>
                    <a:pt x="153" y="177"/>
                    <a:pt x="145" y="164"/>
                    <a:pt x="139" y="150"/>
                  </a:cubicBezTo>
                  <a:cubicBezTo>
                    <a:pt x="137" y="149"/>
                    <a:pt x="135" y="147"/>
                    <a:pt x="135" y="145"/>
                  </a:cubicBezTo>
                  <a:cubicBezTo>
                    <a:pt x="130" y="132"/>
                    <a:pt x="127" y="117"/>
                    <a:pt x="125" y="103"/>
                  </a:cubicBezTo>
                  <a:cubicBezTo>
                    <a:pt x="125" y="101"/>
                    <a:pt x="125" y="97"/>
                    <a:pt x="124" y="95"/>
                  </a:cubicBezTo>
                  <a:lnTo>
                    <a:pt x="124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3"/>
            <p:cNvSpPr/>
            <p:nvPr/>
          </p:nvSpPr>
          <p:spPr>
            <a:xfrm>
              <a:off x="7449974" y="5978242"/>
              <a:ext cx="60536" cy="60539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38" y="0"/>
                  </a:moveTo>
                  <a:lnTo>
                    <a:pt x="1" y="37"/>
                  </a:lnTo>
                  <a:lnTo>
                    <a:pt x="268" y="304"/>
                  </a:lnTo>
                  <a:lnTo>
                    <a:pt x="305" y="267"/>
                  </a:lnTo>
                  <a:lnTo>
                    <a:pt x="110" y="7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3"/>
            <p:cNvSpPr/>
            <p:nvPr/>
          </p:nvSpPr>
          <p:spPr>
            <a:xfrm>
              <a:off x="7165551" y="6255135"/>
              <a:ext cx="24612" cy="29377"/>
            </a:xfrm>
            <a:custGeom>
              <a:avLst/>
              <a:gdLst/>
              <a:ahLst/>
              <a:cxnLst/>
              <a:rect l="l" t="t" r="r" b="b"/>
              <a:pathLst>
                <a:path w="124" h="148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117" y="147"/>
                  </a:lnTo>
                  <a:lnTo>
                    <a:pt x="117" y="143"/>
                  </a:lnTo>
                  <a:lnTo>
                    <a:pt x="117" y="128"/>
                  </a:lnTo>
                  <a:lnTo>
                    <a:pt x="117" y="124"/>
                  </a:lnTo>
                  <a:cubicBezTo>
                    <a:pt x="117" y="119"/>
                    <a:pt x="118" y="112"/>
                    <a:pt x="119" y="107"/>
                  </a:cubicBezTo>
                  <a:cubicBezTo>
                    <a:pt x="119" y="105"/>
                    <a:pt x="121" y="103"/>
                    <a:pt x="121" y="101"/>
                  </a:cubicBezTo>
                  <a:cubicBezTo>
                    <a:pt x="121" y="98"/>
                    <a:pt x="122" y="97"/>
                    <a:pt x="123" y="95"/>
                  </a:cubicBezTo>
                  <a:lnTo>
                    <a:pt x="52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3"/>
            <p:cNvSpPr/>
            <p:nvPr/>
          </p:nvSpPr>
          <p:spPr>
            <a:xfrm>
              <a:off x="7178254" y="6242630"/>
              <a:ext cx="22428" cy="23025"/>
            </a:xfrm>
            <a:custGeom>
              <a:avLst/>
              <a:gdLst/>
              <a:ahLst/>
              <a:cxnLst/>
              <a:rect l="l" t="t" r="r" b="b"/>
              <a:pathLst>
                <a:path w="113" h="116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4" y="115"/>
                  </a:lnTo>
                  <a:cubicBezTo>
                    <a:pt x="89" y="110"/>
                    <a:pt x="91" y="106"/>
                    <a:pt x="96" y="101"/>
                  </a:cubicBezTo>
                  <a:lnTo>
                    <a:pt x="113" y="84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3"/>
            <p:cNvSpPr/>
            <p:nvPr/>
          </p:nvSpPr>
          <p:spPr>
            <a:xfrm>
              <a:off x="7190560" y="6230324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0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2" y="114"/>
                  </a:lnTo>
                  <a:lnTo>
                    <a:pt x="113" y="83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3"/>
            <p:cNvSpPr/>
            <p:nvPr/>
          </p:nvSpPr>
          <p:spPr>
            <a:xfrm>
              <a:off x="7203064" y="6217621"/>
              <a:ext cx="46444" cy="47042"/>
            </a:xfrm>
            <a:custGeom>
              <a:avLst/>
              <a:gdLst/>
              <a:ahLst/>
              <a:cxnLst/>
              <a:rect l="l" t="t" r="r" b="b"/>
              <a:pathLst>
                <a:path w="234" h="237" extrusionOk="0">
                  <a:moveTo>
                    <a:pt x="29" y="1"/>
                  </a:moveTo>
                  <a:lnTo>
                    <a:pt x="0" y="31"/>
                  </a:lnTo>
                  <a:lnTo>
                    <a:pt x="23" y="54"/>
                  </a:lnTo>
                  <a:lnTo>
                    <a:pt x="203" y="236"/>
                  </a:lnTo>
                  <a:lnTo>
                    <a:pt x="234" y="205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3"/>
            <p:cNvSpPr/>
            <p:nvPr/>
          </p:nvSpPr>
          <p:spPr>
            <a:xfrm>
              <a:off x="7215171" y="6205314"/>
              <a:ext cx="46047" cy="46645"/>
            </a:xfrm>
            <a:custGeom>
              <a:avLst/>
              <a:gdLst/>
              <a:ahLst/>
              <a:cxnLst/>
              <a:rect l="l" t="t" r="r" b="b"/>
              <a:pathLst>
                <a:path w="232" h="235" extrusionOk="0">
                  <a:moveTo>
                    <a:pt x="31" y="1"/>
                  </a:moveTo>
                  <a:lnTo>
                    <a:pt x="1" y="30"/>
                  </a:lnTo>
                  <a:lnTo>
                    <a:pt x="25" y="53"/>
                  </a:lnTo>
                  <a:lnTo>
                    <a:pt x="205" y="235"/>
                  </a:lnTo>
                  <a:lnTo>
                    <a:pt x="232" y="208"/>
                  </a:lnTo>
                  <a:lnTo>
                    <a:pt x="111" y="87"/>
                  </a:lnTo>
                  <a:lnTo>
                    <a:pt x="115" y="84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3"/>
            <p:cNvSpPr/>
            <p:nvPr/>
          </p:nvSpPr>
          <p:spPr>
            <a:xfrm>
              <a:off x="7227676" y="6192809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84" y="114"/>
                  </a:lnTo>
                  <a:lnTo>
                    <a:pt x="114" y="84"/>
                  </a:lnTo>
                  <a:lnTo>
                    <a:pt x="5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3"/>
            <p:cNvSpPr/>
            <p:nvPr/>
          </p:nvSpPr>
          <p:spPr>
            <a:xfrm>
              <a:off x="7240379" y="6180702"/>
              <a:ext cx="23024" cy="22429"/>
            </a:xfrm>
            <a:custGeom>
              <a:avLst/>
              <a:gdLst/>
              <a:ahLst/>
              <a:cxnLst/>
              <a:rect l="l" t="t" r="r" b="b"/>
              <a:pathLst>
                <a:path w="116" h="113" extrusionOk="0">
                  <a:moveTo>
                    <a:pt x="31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84" y="112"/>
                  </a:lnTo>
                  <a:lnTo>
                    <a:pt x="94" y="101"/>
                  </a:lnTo>
                  <a:cubicBezTo>
                    <a:pt x="100" y="95"/>
                    <a:pt x="108" y="90"/>
                    <a:pt x="115" y="85"/>
                  </a:cubicBez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3"/>
            <p:cNvSpPr/>
            <p:nvPr/>
          </p:nvSpPr>
          <p:spPr>
            <a:xfrm>
              <a:off x="7252883" y="6168395"/>
              <a:ext cx="30566" cy="25208"/>
            </a:xfrm>
            <a:custGeom>
              <a:avLst/>
              <a:gdLst/>
              <a:ahLst/>
              <a:cxnLst/>
              <a:rect l="l" t="t" r="r" b="b"/>
              <a:pathLst>
                <a:path w="154" h="127" extrusionOk="0">
                  <a:moveTo>
                    <a:pt x="30" y="0"/>
                  </a:moveTo>
                  <a:lnTo>
                    <a:pt x="0" y="28"/>
                  </a:lnTo>
                  <a:lnTo>
                    <a:pt x="24" y="52"/>
                  </a:lnTo>
                  <a:lnTo>
                    <a:pt x="99" y="127"/>
                  </a:lnTo>
                  <a:cubicBezTo>
                    <a:pt x="100" y="127"/>
                    <a:pt x="101" y="127"/>
                    <a:pt x="103" y="126"/>
                  </a:cubicBezTo>
                  <a:cubicBezTo>
                    <a:pt x="112" y="123"/>
                    <a:pt x="122" y="122"/>
                    <a:pt x="133" y="122"/>
                  </a:cubicBezTo>
                  <a:cubicBezTo>
                    <a:pt x="136" y="122"/>
                    <a:pt x="139" y="122"/>
                    <a:pt x="143" y="122"/>
                  </a:cubicBezTo>
                  <a:cubicBezTo>
                    <a:pt x="146" y="122"/>
                    <a:pt x="148" y="122"/>
                    <a:pt x="151" y="123"/>
                  </a:cubicBezTo>
                  <a:lnTo>
                    <a:pt x="153" y="123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3"/>
            <p:cNvSpPr/>
            <p:nvPr/>
          </p:nvSpPr>
          <p:spPr>
            <a:xfrm>
              <a:off x="7265189" y="615549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3"/>
            <p:cNvSpPr/>
            <p:nvPr/>
          </p:nvSpPr>
          <p:spPr>
            <a:xfrm>
              <a:off x="7277494" y="6143187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2" y="0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3"/>
            <p:cNvSpPr/>
            <p:nvPr/>
          </p:nvSpPr>
          <p:spPr>
            <a:xfrm>
              <a:off x="7290197" y="6130682"/>
              <a:ext cx="63315" cy="63318"/>
            </a:xfrm>
            <a:custGeom>
              <a:avLst/>
              <a:gdLst/>
              <a:ahLst/>
              <a:cxnLst/>
              <a:rect l="l" t="t" r="r" b="b"/>
              <a:pathLst>
                <a:path w="319" h="319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3"/>
            <p:cNvSpPr/>
            <p:nvPr/>
          </p:nvSpPr>
          <p:spPr>
            <a:xfrm>
              <a:off x="7302701" y="6118177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89" y="321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3"/>
            <p:cNvSpPr/>
            <p:nvPr/>
          </p:nvSpPr>
          <p:spPr>
            <a:xfrm>
              <a:off x="7315007" y="610567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3"/>
            <p:cNvSpPr/>
            <p:nvPr/>
          </p:nvSpPr>
          <p:spPr>
            <a:xfrm>
              <a:off x="7327511" y="6093168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3"/>
            <p:cNvSpPr/>
            <p:nvPr/>
          </p:nvSpPr>
          <p:spPr>
            <a:xfrm>
              <a:off x="7340214" y="6080861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88" y="320"/>
                  </a:lnTo>
                  <a:lnTo>
                    <a:pt x="319" y="289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3"/>
            <p:cNvSpPr/>
            <p:nvPr/>
          </p:nvSpPr>
          <p:spPr>
            <a:xfrm>
              <a:off x="7352322" y="6068158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1" y="1"/>
                  </a:moveTo>
                  <a:lnTo>
                    <a:pt x="0" y="32"/>
                  </a:lnTo>
                  <a:lnTo>
                    <a:pt x="24" y="54"/>
                  </a:lnTo>
                  <a:lnTo>
                    <a:pt x="290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3"/>
            <p:cNvSpPr/>
            <p:nvPr/>
          </p:nvSpPr>
          <p:spPr>
            <a:xfrm>
              <a:off x="7364826" y="6055653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3"/>
            <p:cNvSpPr/>
            <p:nvPr/>
          </p:nvSpPr>
          <p:spPr>
            <a:xfrm>
              <a:off x="7377132" y="6043545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5" y="53"/>
                  </a:lnTo>
                  <a:lnTo>
                    <a:pt x="291" y="319"/>
                  </a:lnTo>
                  <a:lnTo>
                    <a:pt x="321" y="291"/>
                  </a:lnTo>
                  <a:lnTo>
                    <a:pt x="54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3"/>
            <p:cNvSpPr/>
            <p:nvPr/>
          </p:nvSpPr>
          <p:spPr>
            <a:xfrm>
              <a:off x="7389834" y="603104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1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3"/>
            <p:cNvSpPr/>
            <p:nvPr/>
          </p:nvSpPr>
          <p:spPr>
            <a:xfrm>
              <a:off x="7402339" y="6018734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8"/>
                  </a:lnTo>
                  <a:lnTo>
                    <a:pt x="23" y="53"/>
                  </a:lnTo>
                  <a:lnTo>
                    <a:pt x="289" y="318"/>
                  </a:lnTo>
                  <a:lnTo>
                    <a:pt x="320" y="289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3"/>
            <p:cNvSpPr/>
            <p:nvPr/>
          </p:nvSpPr>
          <p:spPr>
            <a:xfrm>
              <a:off x="7414644" y="6006031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1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3"/>
            <p:cNvSpPr/>
            <p:nvPr/>
          </p:nvSpPr>
          <p:spPr>
            <a:xfrm>
              <a:off x="7427149" y="5993526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3"/>
            <p:cNvSpPr/>
            <p:nvPr/>
          </p:nvSpPr>
          <p:spPr>
            <a:xfrm>
              <a:off x="7439653" y="5981220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20" y="289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3"/>
            <p:cNvSpPr/>
            <p:nvPr/>
          </p:nvSpPr>
          <p:spPr>
            <a:xfrm>
              <a:off x="7144115" y="6258510"/>
              <a:ext cx="73239" cy="76617"/>
            </a:xfrm>
            <a:custGeom>
              <a:avLst/>
              <a:gdLst/>
              <a:ahLst/>
              <a:cxnLst/>
              <a:rect l="l" t="t" r="r" b="b"/>
              <a:pathLst>
                <a:path w="369" h="386" extrusionOk="0">
                  <a:moveTo>
                    <a:pt x="36" y="1"/>
                  </a:moveTo>
                  <a:lnTo>
                    <a:pt x="25" y="12"/>
                  </a:lnTo>
                  <a:cubicBezTo>
                    <a:pt x="0" y="37"/>
                    <a:pt x="0" y="76"/>
                    <a:pt x="25" y="102"/>
                  </a:cubicBezTo>
                  <a:lnTo>
                    <a:pt x="309" y="385"/>
                  </a:lnTo>
                  <a:cubicBezTo>
                    <a:pt x="322" y="375"/>
                    <a:pt x="337" y="364"/>
                    <a:pt x="350" y="353"/>
                  </a:cubicBezTo>
                  <a:lnTo>
                    <a:pt x="368" y="334"/>
                  </a:lnTo>
                  <a:lnTo>
                    <a:pt x="102" y="6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3"/>
            <p:cNvSpPr/>
            <p:nvPr/>
          </p:nvSpPr>
          <p:spPr>
            <a:xfrm>
              <a:off x="7937045" y="5481820"/>
              <a:ext cx="84552" cy="73441"/>
            </a:xfrm>
            <a:custGeom>
              <a:avLst/>
              <a:gdLst/>
              <a:ahLst/>
              <a:cxnLst/>
              <a:rect l="l" t="t" r="r" b="b"/>
              <a:pathLst>
                <a:path w="426" h="370" extrusionOk="0">
                  <a:moveTo>
                    <a:pt x="231" y="0"/>
                  </a:moveTo>
                  <a:lnTo>
                    <a:pt x="1" y="229"/>
                  </a:lnTo>
                  <a:cubicBezTo>
                    <a:pt x="88" y="268"/>
                    <a:pt x="171" y="313"/>
                    <a:pt x="252" y="369"/>
                  </a:cubicBezTo>
                  <a:lnTo>
                    <a:pt x="426" y="19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3"/>
            <p:cNvSpPr/>
            <p:nvPr/>
          </p:nvSpPr>
          <p:spPr>
            <a:xfrm>
              <a:off x="8276844" y="5149349"/>
              <a:ext cx="25008" cy="25208"/>
            </a:xfrm>
            <a:custGeom>
              <a:avLst/>
              <a:gdLst/>
              <a:ahLst/>
              <a:cxnLst/>
              <a:rect l="l" t="t" r="r" b="b"/>
              <a:pathLst>
                <a:path w="126" h="127" extrusionOk="0">
                  <a:moveTo>
                    <a:pt x="92" y="0"/>
                  </a:moveTo>
                  <a:lnTo>
                    <a:pt x="0" y="93"/>
                  </a:lnTo>
                  <a:lnTo>
                    <a:pt x="33" y="127"/>
                  </a:lnTo>
                  <a:lnTo>
                    <a:pt x="126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3"/>
            <p:cNvSpPr/>
            <p:nvPr/>
          </p:nvSpPr>
          <p:spPr>
            <a:xfrm>
              <a:off x="8287562" y="5158083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4" y="1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3"/>
            <p:cNvSpPr/>
            <p:nvPr/>
          </p:nvSpPr>
          <p:spPr>
            <a:xfrm>
              <a:off x="8299074" y="5172771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3" y="0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3"/>
            <p:cNvSpPr/>
            <p:nvPr/>
          </p:nvSpPr>
          <p:spPr>
            <a:xfrm>
              <a:off x="8255210" y="5174359"/>
              <a:ext cx="59346" cy="59349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30" y="1"/>
                  </a:moveTo>
                  <a:lnTo>
                    <a:pt x="1" y="30"/>
                  </a:lnTo>
                  <a:lnTo>
                    <a:pt x="269" y="298"/>
                  </a:lnTo>
                  <a:lnTo>
                    <a:pt x="298" y="26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3"/>
            <p:cNvSpPr/>
            <p:nvPr/>
          </p:nvSpPr>
          <p:spPr>
            <a:xfrm>
              <a:off x="8043431" y="5386346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3"/>
            <p:cNvSpPr/>
            <p:nvPr/>
          </p:nvSpPr>
          <p:spPr>
            <a:xfrm>
              <a:off x="8230400" y="5200163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3"/>
            <p:cNvSpPr/>
            <p:nvPr/>
          </p:nvSpPr>
          <p:spPr>
            <a:xfrm>
              <a:off x="8180382" y="524641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3"/>
            <p:cNvSpPr/>
            <p:nvPr/>
          </p:nvSpPr>
          <p:spPr>
            <a:xfrm>
              <a:off x="8208567" y="5223386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9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3"/>
            <p:cNvSpPr/>
            <p:nvPr/>
          </p:nvSpPr>
          <p:spPr>
            <a:xfrm>
              <a:off x="8218094" y="5212668"/>
              <a:ext cx="59742" cy="60142"/>
            </a:xfrm>
            <a:custGeom>
              <a:avLst/>
              <a:gdLst/>
              <a:ahLst/>
              <a:cxnLst/>
              <a:rect l="l" t="t" r="r" b="b"/>
              <a:pathLst>
                <a:path w="301" h="303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3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3"/>
            <p:cNvSpPr/>
            <p:nvPr/>
          </p:nvSpPr>
          <p:spPr>
            <a:xfrm>
              <a:off x="8192887" y="5235494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5"/>
                  </a:lnTo>
                  <a:lnTo>
                    <a:pt x="268" y="302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3"/>
            <p:cNvSpPr/>
            <p:nvPr/>
          </p:nvSpPr>
          <p:spPr>
            <a:xfrm>
              <a:off x="8242705" y="518587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3"/>
            <p:cNvSpPr/>
            <p:nvPr/>
          </p:nvSpPr>
          <p:spPr>
            <a:xfrm>
              <a:off x="7981306" y="5449069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3"/>
            <p:cNvSpPr/>
            <p:nvPr/>
          </p:nvSpPr>
          <p:spPr>
            <a:xfrm>
              <a:off x="7993612" y="5436762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3"/>
            <p:cNvSpPr/>
            <p:nvPr/>
          </p:nvSpPr>
          <p:spPr>
            <a:xfrm>
              <a:off x="8055935" y="537384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0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3"/>
            <p:cNvSpPr/>
            <p:nvPr/>
          </p:nvSpPr>
          <p:spPr>
            <a:xfrm>
              <a:off x="8005918" y="5421082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5" y="0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3"/>
            <p:cNvSpPr/>
            <p:nvPr/>
          </p:nvSpPr>
          <p:spPr>
            <a:xfrm>
              <a:off x="8142870" y="5283727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3"/>
            <p:cNvSpPr/>
            <p:nvPr/>
          </p:nvSpPr>
          <p:spPr>
            <a:xfrm>
              <a:off x="7968405" y="5459986"/>
              <a:ext cx="60536" cy="60738"/>
            </a:xfrm>
            <a:custGeom>
              <a:avLst/>
              <a:gdLst/>
              <a:ahLst/>
              <a:cxnLst/>
              <a:rect l="l" t="t" r="r" b="b"/>
              <a:pathLst>
                <a:path w="305" h="306" extrusionOk="0">
                  <a:moveTo>
                    <a:pt x="37" y="0"/>
                  </a:moveTo>
                  <a:lnTo>
                    <a:pt x="0" y="37"/>
                  </a:lnTo>
                  <a:lnTo>
                    <a:pt x="73" y="110"/>
                  </a:lnTo>
                  <a:lnTo>
                    <a:pt x="268" y="305"/>
                  </a:lnTo>
                  <a:lnTo>
                    <a:pt x="305" y="26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3"/>
            <p:cNvSpPr/>
            <p:nvPr/>
          </p:nvSpPr>
          <p:spPr>
            <a:xfrm>
              <a:off x="8105754" y="532481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4" y="0"/>
                  </a:moveTo>
                  <a:lnTo>
                    <a:pt x="1" y="33"/>
                  </a:lnTo>
                  <a:lnTo>
                    <a:pt x="269" y="301"/>
                  </a:lnTo>
                  <a:lnTo>
                    <a:pt x="301" y="2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3"/>
            <p:cNvSpPr/>
            <p:nvPr/>
          </p:nvSpPr>
          <p:spPr>
            <a:xfrm>
              <a:off x="8068439" y="536193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1"/>
                  </a:lnTo>
                  <a:lnTo>
                    <a:pt x="302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3"/>
            <p:cNvSpPr/>
            <p:nvPr/>
          </p:nvSpPr>
          <p:spPr>
            <a:xfrm>
              <a:off x="8080944" y="5348832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3"/>
            <p:cNvSpPr/>
            <p:nvPr/>
          </p:nvSpPr>
          <p:spPr>
            <a:xfrm>
              <a:off x="8093249" y="533533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3"/>
            <p:cNvSpPr/>
            <p:nvPr/>
          </p:nvSpPr>
          <p:spPr>
            <a:xfrm>
              <a:off x="8130961" y="529920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3"/>
            <p:cNvSpPr/>
            <p:nvPr/>
          </p:nvSpPr>
          <p:spPr>
            <a:xfrm>
              <a:off x="8018422" y="5408180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3"/>
            <p:cNvSpPr/>
            <p:nvPr/>
          </p:nvSpPr>
          <p:spPr>
            <a:xfrm>
              <a:off x="8168275" y="526248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3"/>
            <p:cNvSpPr/>
            <p:nvPr/>
          </p:nvSpPr>
          <p:spPr>
            <a:xfrm>
              <a:off x="8031324" y="5398851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3"/>
            <p:cNvSpPr/>
            <p:nvPr/>
          </p:nvSpPr>
          <p:spPr>
            <a:xfrm>
              <a:off x="8118258" y="5310920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0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2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3"/>
            <p:cNvSpPr/>
            <p:nvPr/>
          </p:nvSpPr>
          <p:spPr>
            <a:xfrm>
              <a:off x="8155572" y="5272810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2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3"/>
            <p:cNvSpPr/>
            <p:nvPr/>
          </p:nvSpPr>
          <p:spPr>
            <a:xfrm>
              <a:off x="8245484" y="5175550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3"/>
            <p:cNvSpPr/>
            <p:nvPr/>
          </p:nvSpPr>
          <p:spPr>
            <a:xfrm>
              <a:off x="8232781" y="5187856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0"/>
                  </a:lnTo>
                  <a:lnTo>
                    <a:pt x="54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3"/>
            <p:cNvSpPr/>
            <p:nvPr/>
          </p:nvSpPr>
          <p:spPr>
            <a:xfrm>
              <a:off x="8220277" y="520036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3"/>
            <p:cNvSpPr/>
            <p:nvPr/>
          </p:nvSpPr>
          <p:spPr>
            <a:xfrm>
              <a:off x="8207971" y="5212866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3"/>
            <p:cNvSpPr/>
            <p:nvPr/>
          </p:nvSpPr>
          <p:spPr>
            <a:xfrm>
              <a:off x="8195467" y="522537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21"/>
                  </a:lnTo>
                  <a:lnTo>
                    <a:pt x="321" y="290"/>
                  </a:ln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3"/>
            <p:cNvSpPr/>
            <p:nvPr/>
          </p:nvSpPr>
          <p:spPr>
            <a:xfrm>
              <a:off x="8182963" y="5237876"/>
              <a:ext cx="63712" cy="63318"/>
            </a:xfrm>
            <a:custGeom>
              <a:avLst/>
              <a:gdLst/>
              <a:ahLst/>
              <a:cxnLst/>
              <a:rect l="l" t="t" r="r" b="b"/>
              <a:pathLst>
                <a:path w="321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3" y="53"/>
                  </a:lnTo>
                  <a:lnTo>
                    <a:pt x="291" y="319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3"/>
            <p:cNvSpPr/>
            <p:nvPr/>
          </p:nvSpPr>
          <p:spPr>
            <a:xfrm>
              <a:off x="8170458" y="5250182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3"/>
            <p:cNvSpPr/>
            <p:nvPr/>
          </p:nvSpPr>
          <p:spPr>
            <a:xfrm>
              <a:off x="8157954" y="5262687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5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3"/>
            <p:cNvSpPr/>
            <p:nvPr/>
          </p:nvSpPr>
          <p:spPr>
            <a:xfrm>
              <a:off x="8145648" y="527539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3"/>
            <p:cNvSpPr/>
            <p:nvPr/>
          </p:nvSpPr>
          <p:spPr>
            <a:xfrm>
              <a:off x="8132946" y="5287498"/>
              <a:ext cx="63911" cy="63715"/>
            </a:xfrm>
            <a:custGeom>
              <a:avLst/>
              <a:gdLst/>
              <a:ahLst/>
              <a:cxnLst/>
              <a:rect l="l" t="t" r="r" b="b"/>
              <a:pathLst>
                <a:path w="322" h="321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2" y="290"/>
                  </a:lnTo>
                  <a:lnTo>
                    <a:pt x="54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3"/>
            <p:cNvSpPr/>
            <p:nvPr/>
          </p:nvSpPr>
          <p:spPr>
            <a:xfrm>
              <a:off x="8120838" y="530000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29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19" y="291"/>
                  </a:lnTo>
                  <a:lnTo>
                    <a:pt x="51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3"/>
            <p:cNvSpPr/>
            <p:nvPr/>
          </p:nvSpPr>
          <p:spPr>
            <a:xfrm>
              <a:off x="8108334" y="5312309"/>
              <a:ext cx="63315" cy="63914"/>
            </a:xfrm>
            <a:custGeom>
              <a:avLst/>
              <a:gdLst/>
              <a:ahLst/>
              <a:cxnLst/>
              <a:rect l="l" t="t" r="r" b="b"/>
              <a:pathLst>
                <a:path w="319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4"/>
                  </a:lnTo>
                  <a:lnTo>
                    <a:pt x="291" y="321"/>
                  </a:lnTo>
                  <a:lnTo>
                    <a:pt x="319" y="291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3"/>
            <p:cNvSpPr/>
            <p:nvPr/>
          </p:nvSpPr>
          <p:spPr>
            <a:xfrm>
              <a:off x="8095830" y="532501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0" y="0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90" y="321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3"/>
            <p:cNvSpPr/>
            <p:nvPr/>
          </p:nvSpPr>
          <p:spPr>
            <a:xfrm>
              <a:off x="8083524" y="5337518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8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2" y="2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3"/>
            <p:cNvSpPr/>
            <p:nvPr/>
          </p:nvSpPr>
          <p:spPr>
            <a:xfrm>
              <a:off x="8070821" y="5349824"/>
              <a:ext cx="63911" cy="63914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1"/>
                  </a:lnTo>
                  <a:lnTo>
                    <a:pt x="53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3"/>
            <p:cNvSpPr/>
            <p:nvPr/>
          </p:nvSpPr>
          <p:spPr>
            <a:xfrm>
              <a:off x="8058317" y="536232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4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3"/>
            <p:cNvSpPr/>
            <p:nvPr/>
          </p:nvSpPr>
          <p:spPr>
            <a:xfrm>
              <a:off x="8046011" y="5374834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3"/>
            <p:cNvSpPr/>
            <p:nvPr/>
          </p:nvSpPr>
          <p:spPr>
            <a:xfrm>
              <a:off x="8033308" y="538733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2" y="0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3"/>
            <p:cNvSpPr/>
            <p:nvPr/>
          </p:nvSpPr>
          <p:spPr>
            <a:xfrm>
              <a:off x="8021003" y="5399843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0" y="1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0" y="291"/>
                  </a:lnTo>
                  <a:lnTo>
                    <a:pt x="52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3"/>
            <p:cNvSpPr/>
            <p:nvPr/>
          </p:nvSpPr>
          <p:spPr>
            <a:xfrm>
              <a:off x="8008498" y="5411951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0" y="31"/>
                  </a:lnTo>
                  <a:lnTo>
                    <a:pt x="24" y="54"/>
                  </a:lnTo>
                  <a:lnTo>
                    <a:pt x="290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3"/>
            <p:cNvSpPr/>
            <p:nvPr/>
          </p:nvSpPr>
          <p:spPr>
            <a:xfrm>
              <a:off x="7995994" y="5424655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1" y="0"/>
                  </a:moveTo>
                  <a:lnTo>
                    <a:pt x="0" y="30"/>
                  </a:lnTo>
                  <a:lnTo>
                    <a:pt x="24" y="53"/>
                  </a:lnTo>
                  <a:lnTo>
                    <a:pt x="290" y="320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3"/>
            <p:cNvSpPr/>
            <p:nvPr/>
          </p:nvSpPr>
          <p:spPr>
            <a:xfrm>
              <a:off x="7983887" y="5437159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2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3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3"/>
            <p:cNvSpPr/>
            <p:nvPr/>
          </p:nvSpPr>
          <p:spPr>
            <a:xfrm>
              <a:off x="7971184" y="5449466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3"/>
            <p:cNvSpPr/>
            <p:nvPr/>
          </p:nvSpPr>
          <p:spPr>
            <a:xfrm>
              <a:off x="8248858" y="5155304"/>
              <a:ext cx="77010" cy="72250"/>
            </a:xfrm>
            <a:custGeom>
              <a:avLst/>
              <a:gdLst/>
              <a:ahLst/>
              <a:cxnLst/>
              <a:rect l="l" t="t" r="r" b="b"/>
              <a:pathLst>
                <a:path w="388" h="364" extrusionOk="0">
                  <a:moveTo>
                    <a:pt x="55" y="1"/>
                  </a:moveTo>
                  <a:cubicBezTo>
                    <a:pt x="39" y="1"/>
                    <a:pt x="23" y="7"/>
                    <a:pt x="11" y="19"/>
                  </a:cubicBezTo>
                  <a:lnTo>
                    <a:pt x="0" y="29"/>
                  </a:lnTo>
                  <a:lnTo>
                    <a:pt x="66" y="96"/>
                  </a:lnTo>
                  <a:lnTo>
                    <a:pt x="333" y="364"/>
                  </a:lnTo>
                  <a:lnTo>
                    <a:pt x="387" y="307"/>
                  </a:lnTo>
                  <a:lnTo>
                    <a:pt x="287" y="207"/>
                  </a:lnTo>
                  <a:lnTo>
                    <a:pt x="254" y="174"/>
                  </a:lnTo>
                  <a:lnTo>
                    <a:pt x="232" y="151"/>
                  </a:lnTo>
                  <a:lnTo>
                    <a:pt x="199" y="118"/>
                  </a:lnTo>
                  <a:lnTo>
                    <a:pt x="176" y="96"/>
                  </a:lnTo>
                  <a:lnTo>
                    <a:pt x="144" y="63"/>
                  </a:lnTo>
                  <a:lnTo>
                    <a:pt x="100" y="19"/>
                  </a:lnTo>
                  <a:cubicBezTo>
                    <a:pt x="88" y="7"/>
                    <a:pt x="72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3"/>
            <p:cNvSpPr/>
            <p:nvPr/>
          </p:nvSpPr>
          <p:spPr>
            <a:xfrm>
              <a:off x="7472005" y="5481820"/>
              <a:ext cx="205625" cy="205437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805" y="0"/>
                  </a:moveTo>
                  <a:lnTo>
                    <a:pt x="1" y="806"/>
                  </a:lnTo>
                  <a:lnTo>
                    <a:pt x="229" y="1035"/>
                  </a:lnTo>
                  <a:cubicBezTo>
                    <a:pt x="307" y="862"/>
                    <a:pt x="415" y="698"/>
                    <a:pt x="557" y="556"/>
                  </a:cubicBezTo>
                  <a:cubicBezTo>
                    <a:pt x="699" y="416"/>
                    <a:pt x="862" y="307"/>
                    <a:pt x="1035" y="229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3"/>
            <p:cNvSpPr/>
            <p:nvPr/>
          </p:nvSpPr>
          <p:spPr>
            <a:xfrm>
              <a:off x="7288014" y="5453436"/>
              <a:ext cx="33543" cy="40095"/>
            </a:xfrm>
            <a:custGeom>
              <a:avLst/>
              <a:gdLst/>
              <a:ahLst/>
              <a:cxnLst/>
              <a:rect l="l" t="t" r="r" b="b"/>
              <a:pathLst>
                <a:path w="169" h="202" extrusionOk="0">
                  <a:moveTo>
                    <a:pt x="168" y="1"/>
                  </a:moveTo>
                  <a:lnTo>
                    <a:pt x="1" y="168"/>
                  </a:lnTo>
                  <a:lnTo>
                    <a:pt x="33" y="201"/>
                  </a:lnTo>
                  <a:lnTo>
                    <a:pt x="106" y="128"/>
                  </a:lnTo>
                  <a:cubicBezTo>
                    <a:pt x="128" y="86"/>
                    <a:pt x="149" y="44"/>
                    <a:pt x="16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3"/>
            <p:cNvSpPr/>
            <p:nvPr/>
          </p:nvSpPr>
          <p:spPr>
            <a:xfrm>
              <a:off x="7276700" y="5418700"/>
              <a:ext cx="56567" cy="62127"/>
            </a:xfrm>
            <a:custGeom>
              <a:avLst/>
              <a:gdLst/>
              <a:ahLst/>
              <a:cxnLst/>
              <a:rect l="l" t="t" r="r" b="b"/>
              <a:pathLst>
                <a:path w="285" h="313" extrusionOk="0">
                  <a:moveTo>
                    <a:pt x="284" y="1"/>
                  </a:moveTo>
                  <a:lnTo>
                    <a:pt x="1" y="283"/>
                  </a:lnTo>
                  <a:lnTo>
                    <a:pt x="28" y="313"/>
                  </a:lnTo>
                  <a:lnTo>
                    <a:pt x="262" y="80"/>
                  </a:lnTo>
                  <a:cubicBezTo>
                    <a:pt x="271" y="53"/>
                    <a:pt x="278" y="27"/>
                    <a:pt x="28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3"/>
            <p:cNvSpPr/>
            <p:nvPr/>
          </p:nvSpPr>
          <p:spPr>
            <a:xfrm>
              <a:off x="7454936" y="5335334"/>
              <a:ext cx="65895" cy="72449"/>
            </a:xfrm>
            <a:custGeom>
              <a:avLst/>
              <a:gdLst/>
              <a:ahLst/>
              <a:cxnLst/>
              <a:rect l="l" t="t" r="r" b="b"/>
              <a:pathLst>
                <a:path w="332" h="365" extrusionOk="0">
                  <a:moveTo>
                    <a:pt x="299" y="1"/>
                  </a:moveTo>
                  <a:lnTo>
                    <a:pt x="13" y="287"/>
                  </a:lnTo>
                  <a:cubicBezTo>
                    <a:pt x="10" y="313"/>
                    <a:pt x="4" y="338"/>
                    <a:pt x="0" y="365"/>
                  </a:cubicBezTo>
                  <a:lnTo>
                    <a:pt x="331" y="34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3"/>
            <p:cNvSpPr/>
            <p:nvPr/>
          </p:nvSpPr>
          <p:spPr>
            <a:xfrm>
              <a:off x="7399758" y="5410165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0"/>
                  </a:moveTo>
                  <a:lnTo>
                    <a:pt x="1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3"/>
            <p:cNvSpPr/>
            <p:nvPr/>
          </p:nvSpPr>
          <p:spPr>
            <a:xfrm>
              <a:off x="7439653" y="5360344"/>
              <a:ext cx="105988" cy="112544"/>
            </a:xfrm>
            <a:custGeom>
              <a:avLst/>
              <a:gdLst/>
              <a:ahLst/>
              <a:cxnLst/>
              <a:rect l="l" t="t" r="r" b="b"/>
              <a:pathLst>
                <a:path w="534" h="567" extrusionOk="0">
                  <a:moveTo>
                    <a:pt x="501" y="0"/>
                  </a:moveTo>
                  <a:lnTo>
                    <a:pt x="30" y="471"/>
                  </a:lnTo>
                  <a:cubicBezTo>
                    <a:pt x="20" y="503"/>
                    <a:pt x="11" y="535"/>
                    <a:pt x="0" y="567"/>
                  </a:cubicBezTo>
                  <a:lnTo>
                    <a:pt x="534" y="33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3"/>
            <p:cNvSpPr/>
            <p:nvPr/>
          </p:nvSpPr>
          <p:spPr>
            <a:xfrm>
              <a:off x="7449974" y="5459986"/>
              <a:ext cx="196098" cy="196108"/>
            </a:xfrm>
            <a:custGeom>
              <a:avLst/>
              <a:gdLst/>
              <a:ahLst/>
              <a:cxnLst/>
              <a:rect l="l" t="t" r="r" b="b"/>
              <a:pathLst>
                <a:path w="988" h="988" extrusionOk="0">
                  <a:moveTo>
                    <a:pt x="951" y="0"/>
                  </a:moveTo>
                  <a:lnTo>
                    <a:pt x="1" y="951"/>
                  </a:lnTo>
                  <a:lnTo>
                    <a:pt x="38" y="987"/>
                  </a:lnTo>
                  <a:lnTo>
                    <a:pt x="110" y="916"/>
                  </a:lnTo>
                  <a:lnTo>
                    <a:pt x="915" y="110"/>
                  </a:lnTo>
                  <a:lnTo>
                    <a:pt x="988" y="37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3"/>
            <p:cNvSpPr/>
            <p:nvPr/>
          </p:nvSpPr>
          <p:spPr>
            <a:xfrm>
              <a:off x="7449379" y="5347839"/>
              <a:ext cx="83957" cy="90313"/>
            </a:xfrm>
            <a:custGeom>
              <a:avLst/>
              <a:gdLst/>
              <a:ahLst/>
              <a:cxnLst/>
              <a:rect l="l" t="t" r="r" b="b"/>
              <a:pathLst>
                <a:path w="423" h="455" extrusionOk="0">
                  <a:moveTo>
                    <a:pt x="390" y="0"/>
                  </a:moveTo>
                  <a:lnTo>
                    <a:pt x="20" y="370"/>
                  </a:lnTo>
                  <a:cubicBezTo>
                    <a:pt x="14" y="400"/>
                    <a:pt x="7" y="427"/>
                    <a:pt x="1" y="455"/>
                  </a:cubicBezTo>
                  <a:lnTo>
                    <a:pt x="423" y="3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3"/>
            <p:cNvSpPr/>
            <p:nvPr/>
          </p:nvSpPr>
          <p:spPr>
            <a:xfrm>
              <a:off x="7457913" y="5322829"/>
              <a:ext cx="50215" cy="56768"/>
            </a:xfrm>
            <a:custGeom>
              <a:avLst/>
              <a:gdLst/>
              <a:ahLst/>
              <a:cxnLst/>
              <a:rect l="l" t="t" r="r" b="b"/>
              <a:pathLst>
                <a:path w="253" h="286" extrusionOk="0">
                  <a:moveTo>
                    <a:pt x="220" y="1"/>
                  </a:moveTo>
                  <a:lnTo>
                    <a:pt x="5" y="216"/>
                  </a:lnTo>
                  <a:cubicBezTo>
                    <a:pt x="4" y="239"/>
                    <a:pt x="4" y="262"/>
                    <a:pt x="1" y="285"/>
                  </a:cubicBezTo>
                  <a:lnTo>
                    <a:pt x="253" y="33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3"/>
            <p:cNvSpPr/>
            <p:nvPr/>
          </p:nvSpPr>
          <p:spPr>
            <a:xfrm>
              <a:off x="7424767" y="5434976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0" y="1"/>
                  </a:moveTo>
                  <a:lnTo>
                    <a:pt x="0" y="951"/>
                  </a:lnTo>
                  <a:lnTo>
                    <a:pt x="32" y="984"/>
                  </a:lnTo>
                  <a:lnTo>
                    <a:pt x="983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3"/>
            <p:cNvSpPr/>
            <p:nvPr/>
          </p:nvSpPr>
          <p:spPr>
            <a:xfrm>
              <a:off x="7412263" y="5422471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3"/>
            <p:cNvSpPr/>
            <p:nvPr/>
          </p:nvSpPr>
          <p:spPr>
            <a:xfrm>
              <a:off x="7454936" y="5286506"/>
              <a:ext cx="15878" cy="20047"/>
            </a:xfrm>
            <a:custGeom>
              <a:avLst/>
              <a:gdLst/>
              <a:ahLst/>
              <a:cxnLst/>
              <a:rect l="l" t="t" r="r" b="b"/>
              <a:pathLst>
                <a:path w="80" h="101" extrusionOk="0">
                  <a:moveTo>
                    <a:pt x="52" y="0"/>
                  </a:moveTo>
                  <a:lnTo>
                    <a:pt x="0" y="52"/>
                  </a:lnTo>
                  <a:cubicBezTo>
                    <a:pt x="3" y="68"/>
                    <a:pt x="5" y="84"/>
                    <a:pt x="8" y="100"/>
                  </a:cubicBezTo>
                  <a:lnTo>
                    <a:pt x="79" y="2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3"/>
            <p:cNvSpPr/>
            <p:nvPr/>
          </p:nvSpPr>
          <p:spPr>
            <a:xfrm>
              <a:off x="7387254" y="5397858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3"/>
            <p:cNvSpPr/>
            <p:nvPr/>
          </p:nvSpPr>
          <p:spPr>
            <a:xfrm>
              <a:off x="7422981" y="5372849"/>
              <a:ext cx="135363" cy="141722"/>
            </a:xfrm>
            <a:custGeom>
              <a:avLst/>
              <a:gdLst/>
              <a:ahLst/>
              <a:cxnLst/>
              <a:rect l="l" t="t" r="r" b="b"/>
              <a:pathLst>
                <a:path w="682" h="714" extrusionOk="0">
                  <a:moveTo>
                    <a:pt x="648" y="1"/>
                  </a:moveTo>
                  <a:lnTo>
                    <a:pt x="54" y="595"/>
                  </a:lnTo>
                  <a:cubicBezTo>
                    <a:pt x="38" y="634"/>
                    <a:pt x="19" y="675"/>
                    <a:pt x="1" y="714"/>
                  </a:cubicBezTo>
                  <a:lnTo>
                    <a:pt x="681" y="33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3"/>
            <p:cNvSpPr/>
            <p:nvPr/>
          </p:nvSpPr>
          <p:spPr>
            <a:xfrm>
              <a:off x="7457715" y="5298018"/>
              <a:ext cx="25604" cy="31560"/>
            </a:xfrm>
            <a:custGeom>
              <a:avLst/>
              <a:gdLst/>
              <a:ahLst/>
              <a:cxnLst/>
              <a:rect l="l" t="t" r="r" b="b"/>
              <a:pathLst>
                <a:path w="129" h="159" extrusionOk="0">
                  <a:moveTo>
                    <a:pt x="96" y="0"/>
                  </a:moveTo>
                  <a:lnTo>
                    <a:pt x="1" y="95"/>
                  </a:lnTo>
                  <a:cubicBezTo>
                    <a:pt x="2" y="116"/>
                    <a:pt x="2" y="137"/>
                    <a:pt x="4" y="158"/>
                  </a:cubicBezTo>
                  <a:lnTo>
                    <a:pt x="129" y="3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3"/>
            <p:cNvSpPr/>
            <p:nvPr/>
          </p:nvSpPr>
          <p:spPr>
            <a:xfrm>
              <a:off x="7386857" y="5385155"/>
              <a:ext cx="183792" cy="190352"/>
            </a:xfrm>
            <a:custGeom>
              <a:avLst/>
              <a:gdLst/>
              <a:ahLst/>
              <a:cxnLst/>
              <a:rect l="l" t="t" r="r" b="b"/>
              <a:pathLst>
                <a:path w="926" h="959" extrusionOk="0">
                  <a:moveTo>
                    <a:pt x="894" y="1"/>
                  </a:moveTo>
                  <a:lnTo>
                    <a:pt x="121" y="773"/>
                  </a:lnTo>
                  <a:cubicBezTo>
                    <a:pt x="85" y="836"/>
                    <a:pt x="45" y="898"/>
                    <a:pt x="0" y="958"/>
                  </a:cubicBezTo>
                  <a:lnTo>
                    <a:pt x="925" y="35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3"/>
            <p:cNvSpPr/>
            <p:nvPr/>
          </p:nvSpPr>
          <p:spPr>
            <a:xfrm>
              <a:off x="7459104" y="5310523"/>
              <a:ext cx="36719" cy="42874"/>
            </a:xfrm>
            <a:custGeom>
              <a:avLst/>
              <a:gdLst/>
              <a:ahLst/>
              <a:cxnLst/>
              <a:rect l="l" t="t" r="r" b="b"/>
              <a:pathLst>
                <a:path w="185" h="216" extrusionOk="0">
                  <a:moveTo>
                    <a:pt x="152" y="0"/>
                  </a:moveTo>
                  <a:lnTo>
                    <a:pt x="0" y="152"/>
                  </a:lnTo>
                  <a:cubicBezTo>
                    <a:pt x="0" y="173"/>
                    <a:pt x="3" y="194"/>
                    <a:pt x="3" y="216"/>
                  </a:cubicBezTo>
                  <a:lnTo>
                    <a:pt x="185" y="3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3"/>
            <p:cNvSpPr/>
            <p:nvPr/>
          </p:nvSpPr>
          <p:spPr>
            <a:xfrm>
              <a:off x="7437271" y="5447679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3"/>
            <p:cNvSpPr/>
            <p:nvPr/>
          </p:nvSpPr>
          <p:spPr>
            <a:xfrm>
              <a:off x="7277693" y="5434778"/>
              <a:ext cx="51208" cy="56768"/>
            </a:xfrm>
            <a:custGeom>
              <a:avLst/>
              <a:gdLst/>
              <a:ahLst/>
              <a:cxnLst/>
              <a:rect l="l" t="t" r="r" b="b"/>
              <a:pathLst>
                <a:path w="258" h="286" extrusionOk="0">
                  <a:moveTo>
                    <a:pt x="257" y="1"/>
                  </a:moveTo>
                  <a:lnTo>
                    <a:pt x="23" y="234"/>
                  </a:lnTo>
                  <a:lnTo>
                    <a:pt x="1" y="255"/>
                  </a:lnTo>
                  <a:lnTo>
                    <a:pt x="32" y="286"/>
                  </a:lnTo>
                  <a:lnTo>
                    <a:pt x="54" y="263"/>
                  </a:lnTo>
                  <a:lnTo>
                    <a:pt x="221" y="96"/>
                  </a:lnTo>
                  <a:cubicBezTo>
                    <a:pt x="234" y="64"/>
                    <a:pt x="247" y="32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3"/>
            <p:cNvSpPr/>
            <p:nvPr/>
          </p:nvSpPr>
          <p:spPr>
            <a:xfrm>
              <a:off x="7456524" y="5287498"/>
              <a:ext cx="25207" cy="2957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95" y="0"/>
                  </a:moveTo>
                  <a:lnTo>
                    <a:pt x="73" y="24"/>
                  </a:lnTo>
                  <a:lnTo>
                    <a:pt x="1" y="95"/>
                  </a:lnTo>
                  <a:cubicBezTo>
                    <a:pt x="3" y="113"/>
                    <a:pt x="6" y="131"/>
                    <a:pt x="7" y="148"/>
                  </a:cubicBezTo>
                  <a:lnTo>
                    <a:pt x="102" y="53"/>
                  </a:lnTo>
                  <a:lnTo>
                    <a:pt x="126" y="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3"/>
            <p:cNvSpPr/>
            <p:nvPr/>
          </p:nvSpPr>
          <p:spPr>
            <a:xfrm>
              <a:off x="7290197" y="5478842"/>
              <a:ext cx="19253" cy="23422"/>
            </a:xfrm>
            <a:custGeom>
              <a:avLst/>
              <a:gdLst/>
              <a:ahLst/>
              <a:cxnLst/>
              <a:rect l="l" t="t" r="r" b="b"/>
              <a:pathLst>
                <a:path w="97" h="118" extrusionOk="0">
                  <a:moveTo>
                    <a:pt x="96" y="0"/>
                  </a:moveTo>
                  <a:lnTo>
                    <a:pt x="23" y="73"/>
                  </a:lnTo>
                  <a:lnTo>
                    <a:pt x="0" y="95"/>
                  </a:lnTo>
                  <a:lnTo>
                    <a:pt x="22" y="117"/>
                  </a:lnTo>
                  <a:cubicBezTo>
                    <a:pt x="49" y="79"/>
                    <a:pt x="74" y="4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3"/>
            <p:cNvSpPr/>
            <p:nvPr/>
          </p:nvSpPr>
          <p:spPr>
            <a:xfrm>
              <a:off x="7458509" y="5299805"/>
              <a:ext cx="35329" cy="40889"/>
            </a:xfrm>
            <a:custGeom>
              <a:avLst/>
              <a:gdLst/>
              <a:ahLst/>
              <a:cxnLst/>
              <a:rect l="l" t="t" r="r" b="b"/>
              <a:pathLst>
                <a:path w="178" h="206" extrusionOk="0">
                  <a:moveTo>
                    <a:pt x="148" y="1"/>
                  </a:moveTo>
                  <a:lnTo>
                    <a:pt x="125" y="23"/>
                  </a:lnTo>
                  <a:lnTo>
                    <a:pt x="0" y="148"/>
                  </a:lnTo>
                  <a:cubicBezTo>
                    <a:pt x="1" y="167"/>
                    <a:pt x="2" y="186"/>
                    <a:pt x="2" y="205"/>
                  </a:cubicBezTo>
                  <a:lnTo>
                    <a:pt x="154" y="53"/>
                  </a:lnTo>
                  <a:lnTo>
                    <a:pt x="177" y="3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3"/>
            <p:cNvSpPr/>
            <p:nvPr/>
          </p:nvSpPr>
          <p:spPr>
            <a:xfrm>
              <a:off x="7459303" y="5312508"/>
              <a:ext cx="47040" cy="53195"/>
            </a:xfrm>
            <a:custGeom>
              <a:avLst/>
              <a:gdLst/>
              <a:ahLst/>
              <a:cxnLst/>
              <a:rect l="l" t="t" r="r" b="b"/>
              <a:pathLst>
                <a:path w="237" h="268" extrusionOk="0">
                  <a:moveTo>
                    <a:pt x="208" y="1"/>
                  </a:moveTo>
                  <a:lnTo>
                    <a:pt x="185" y="24"/>
                  </a:lnTo>
                  <a:lnTo>
                    <a:pt x="3" y="206"/>
                  </a:lnTo>
                  <a:cubicBezTo>
                    <a:pt x="3" y="227"/>
                    <a:pt x="0" y="247"/>
                    <a:pt x="0" y="268"/>
                  </a:cubicBezTo>
                  <a:lnTo>
                    <a:pt x="215" y="53"/>
                  </a:lnTo>
                  <a:lnTo>
                    <a:pt x="237" y="30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3"/>
            <p:cNvSpPr/>
            <p:nvPr/>
          </p:nvSpPr>
          <p:spPr>
            <a:xfrm>
              <a:off x="7456921" y="5325013"/>
              <a:ext cx="61727" cy="67288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280" y="0"/>
                  </a:moveTo>
                  <a:lnTo>
                    <a:pt x="258" y="22"/>
                  </a:lnTo>
                  <a:lnTo>
                    <a:pt x="6" y="274"/>
                  </a:lnTo>
                  <a:cubicBezTo>
                    <a:pt x="5" y="295"/>
                    <a:pt x="4" y="317"/>
                    <a:pt x="1" y="339"/>
                  </a:cubicBezTo>
                  <a:lnTo>
                    <a:pt x="288" y="53"/>
                  </a:lnTo>
                  <a:lnTo>
                    <a:pt x="311" y="3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3"/>
            <p:cNvSpPr/>
            <p:nvPr/>
          </p:nvSpPr>
          <p:spPr>
            <a:xfrm>
              <a:off x="7453150" y="5337518"/>
              <a:ext cx="78003" cy="84160"/>
            </a:xfrm>
            <a:custGeom>
              <a:avLst/>
              <a:gdLst/>
              <a:ahLst/>
              <a:cxnLst/>
              <a:rect l="l" t="t" r="r" b="b"/>
              <a:pathLst>
                <a:path w="393" h="424" extrusionOk="0">
                  <a:moveTo>
                    <a:pt x="365" y="0"/>
                  </a:moveTo>
                  <a:lnTo>
                    <a:pt x="341" y="23"/>
                  </a:lnTo>
                  <a:lnTo>
                    <a:pt x="10" y="354"/>
                  </a:lnTo>
                  <a:cubicBezTo>
                    <a:pt x="7" y="378"/>
                    <a:pt x="5" y="400"/>
                    <a:pt x="1" y="423"/>
                  </a:cubicBezTo>
                  <a:lnTo>
                    <a:pt x="371" y="53"/>
                  </a:lnTo>
                  <a:lnTo>
                    <a:pt x="393" y="3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3"/>
            <p:cNvSpPr/>
            <p:nvPr/>
          </p:nvSpPr>
          <p:spPr>
            <a:xfrm>
              <a:off x="7445409" y="5349824"/>
              <a:ext cx="98446" cy="104009"/>
            </a:xfrm>
            <a:custGeom>
              <a:avLst/>
              <a:gdLst/>
              <a:ahLst/>
              <a:cxnLst/>
              <a:rect l="l" t="t" r="r" b="b"/>
              <a:pathLst>
                <a:path w="496" h="524" extrusionOk="0">
                  <a:moveTo>
                    <a:pt x="465" y="1"/>
                  </a:moveTo>
                  <a:lnTo>
                    <a:pt x="443" y="23"/>
                  </a:lnTo>
                  <a:lnTo>
                    <a:pt x="21" y="445"/>
                  </a:lnTo>
                  <a:cubicBezTo>
                    <a:pt x="14" y="471"/>
                    <a:pt x="9" y="497"/>
                    <a:pt x="1" y="524"/>
                  </a:cubicBezTo>
                  <a:lnTo>
                    <a:pt x="472" y="53"/>
                  </a:lnTo>
                  <a:lnTo>
                    <a:pt x="495" y="31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3"/>
            <p:cNvSpPr/>
            <p:nvPr/>
          </p:nvSpPr>
          <p:spPr>
            <a:xfrm>
              <a:off x="7433500" y="5362329"/>
              <a:ext cx="122661" cy="128820"/>
            </a:xfrm>
            <a:custGeom>
              <a:avLst/>
              <a:gdLst/>
              <a:ahLst/>
              <a:cxnLst/>
              <a:rect l="l" t="t" r="r" b="b"/>
              <a:pathLst>
                <a:path w="618" h="649" extrusionOk="0">
                  <a:moveTo>
                    <a:pt x="588" y="1"/>
                  </a:moveTo>
                  <a:lnTo>
                    <a:pt x="566" y="23"/>
                  </a:lnTo>
                  <a:lnTo>
                    <a:pt x="32" y="557"/>
                  </a:lnTo>
                  <a:cubicBezTo>
                    <a:pt x="22" y="587"/>
                    <a:pt x="12" y="618"/>
                    <a:pt x="1" y="648"/>
                  </a:cubicBezTo>
                  <a:lnTo>
                    <a:pt x="595" y="54"/>
                  </a:lnTo>
                  <a:lnTo>
                    <a:pt x="618" y="2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3"/>
            <p:cNvSpPr/>
            <p:nvPr/>
          </p:nvSpPr>
          <p:spPr>
            <a:xfrm>
              <a:off x="7410675" y="5374834"/>
              <a:ext cx="157990" cy="163556"/>
            </a:xfrm>
            <a:custGeom>
              <a:avLst/>
              <a:gdLst/>
              <a:ahLst/>
              <a:cxnLst/>
              <a:rect l="l" t="t" r="r" b="b"/>
              <a:pathLst>
                <a:path w="796" h="824" extrusionOk="0">
                  <a:moveTo>
                    <a:pt x="765" y="0"/>
                  </a:moveTo>
                  <a:lnTo>
                    <a:pt x="743" y="22"/>
                  </a:lnTo>
                  <a:lnTo>
                    <a:pt x="63" y="702"/>
                  </a:lnTo>
                  <a:cubicBezTo>
                    <a:pt x="43" y="744"/>
                    <a:pt x="23" y="784"/>
                    <a:pt x="1" y="824"/>
                  </a:cubicBezTo>
                  <a:lnTo>
                    <a:pt x="773" y="51"/>
                  </a:lnTo>
                  <a:lnTo>
                    <a:pt x="796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3"/>
            <p:cNvSpPr/>
            <p:nvPr/>
          </p:nvSpPr>
          <p:spPr>
            <a:xfrm>
              <a:off x="7379116" y="5387537"/>
              <a:ext cx="201854" cy="203452"/>
            </a:xfrm>
            <a:custGeom>
              <a:avLst/>
              <a:gdLst/>
              <a:ahLst/>
              <a:cxnLst/>
              <a:rect l="l" t="t" r="r" b="b"/>
              <a:pathLst>
                <a:path w="1017" h="1025" extrusionOk="0">
                  <a:moveTo>
                    <a:pt x="987" y="0"/>
                  </a:moveTo>
                  <a:lnTo>
                    <a:pt x="965" y="23"/>
                  </a:lnTo>
                  <a:lnTo>
                    <a:pt x="42" y="946"/>
                  </a:lnTo>
                  <a:cubicBezTo>
                    <a:pt x="28" y="965"/>
                    <a:pt x="15" y="983"/>
                    <a:pt x="0" y="1002"/>
                  </a:cubicBezTo>
                  <a:lnTo>
                    <a:pt x="23" y="1024"/>
                  </a:lnTo>
                  <a:lnTo>
                    <a:pt x="44" y="1002"/>
                  </a:lnTo>
                  <a:lnTo>
                    <a:pt x="994" y="52"/>
                  </a:lnTo>
                  <a:lnTo>
                    <a:pt x="1017" y="29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3"/>
            <p:cNvSpPr/>
            <p:nvPr/>
          </p:nvSpPr>
          <p:spPr>
            <a:xfrm>
              <a:off x="7389834" y="539984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1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29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3"/>
            <p:cNvSpPr/>
            <p:nvPr/>
          </p:nvSpPr>
          <p:spPr>
            <a:xfrm>
              <a:off x="7402339" y="5411951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6" y="1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0" y="997"/>
                  </a:lnTo>
                  <a:lnTo>
                    <a:pt x="30" y="1027"/>
                  </a:lnTo>
                  <a:lnTo>
                    <a:pt x="52" y="1005"/>
                  </a:lnTo>
                  <a:lnTo>
                    <a:pt x="1002" y="54"/>
                  </a:lnTo>
                  <a:lnTo>
                    <a:pt x="1027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3"/>
            <p:cNvSpPr/>
            <p:nvPr/>
          </p:nvSpPr>
          <p:spPr>
            <a:xfrm>
              <a:off x="7414644" y="5424655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3"/>
            <p:cNvSpPr/>
            <p:nvPr/>
          </p:nvSpPr>
          <p:spPr>
            <a:xfrm>
              <a:off x="7427149" y="5437159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6"/>
                  </a:lnTo>
                  <a:lnTo>
                    <a:pt x="54" y="1002"/>
                  </a:lnTo>
                  <a:lnTo>
                    <a:pt x="1004" y="52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3"/>
            <p:cNvSpPr/>
            <p:nvPr/>
          </p:nvSpPr>
          <p:spPr>
            <a:xfrm>
              <a:off x="7439851" y="5449466"/>
              <a:ext cx="203442" cy="203849"/>
            </a:xfrm>
            <a:custGeom>
              <a:avLst/>
              <a:gdLst/>
              <a:ahLst/>
              <a:cxnLst/>
              <a:rect l="l" t="t" r="r" b="b"/>
              <a:pathLst>
                <a:path w="1025" h="1027" extrusionOk="0">
                  <a:moveTo>
                    <a:pt x="996" y="1"/>
                  </a:moveTo>
                  <a:lnTo>
                    <a:pt x="973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9" y="1027"/>
                  </a:lnTo>
                  <a:lnTo>
                    <a:pt x="52" y="1004"/>
                  </a:lnTo>
                  <a:lnTo>
                    <a:pt x="1002" y="53"/>
                  </a:lnTo>
                  <a:lnTo>
                    <a:pt x="1024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3"/>
            <p:cNvSpPr/>
            <p:nvPr/>
          </p:nvSpPr>
          <p:spPr>
            <a:xfrm>
              <a:off x="8449522" y="6287291"/>
              <a:ext cx="25008" cy="2501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34" y="0"/>
                  </a:moveTo>
                  <a:lnTo>
                    <a:pt x="0" y="33"/>
                  </a:lnTo>
                  <a:lnTo>
                    <a:pt x="92" y="126"/>
                  </a:lnTo>
                  <a:lnTo>
                    <a:pt x="126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3"/>
            <p:cNvSpPr/>
            <p:nvPr/>
          </p:nvSpPr>
          <p:spPr>
            <a:xfrm>
              <a:off x="8438407" y="6296223"/>
              <a:ext cx="25405" cy="25010"/>
            </a:xfrm>
            <a:custGeom>
              <a:avLst/>
              <a:gdLst/>
              <a:ahLst/>
              <a:cxnLst/>
              <a:rect l="l" t="t" r="r" b="b"/>
              <a:pathLst>
                <a:path w="128" h="126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6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3"/>
            <p:cNvSpPr/>
            <p:nvPr/>
          </p:nvSpPr>
          <p:spPr>
            <a:xfrm>
              <a:off x="8427292" y="6307140"/>
              <a:ext cx="25405" cy="25208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7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3"/>
            <p:cNvSpPr/>
            <p:nvPr/>
          </p:nvSpPr>
          <p:spPr>
            <a:xfrm>
              <a:off x="8230201" y="6240645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3"/>
            <p:cNvSpPr/>
            <p:nvPr/>
          </p:nvSpPr>
          <p:spPr>
            <a:xfrm>
              <a:off x="8218094" y="6228141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4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3"/>
            <p:cNvSpPr/>
            <p:nvPr/>
          </p:nvSpPr>
          <p:spPr>
            <a:xfrm>
              <a:off x="8205192" y="6215834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3"/>
            <p:cNvSpPr/>
            <p:nvPr/>
          </p:nvSpPr>
          <p:spPr>
            <a:xfrm>
              <a:off x="8005918" y="6016551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3"/>
                  </a:lnTo>
                  <a:lnTo>
                    <a:pt x="984" y="3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3"/>
            <p:cNvSpPr/>
            <p:nvPr/>
          </p:nvSpPr>
          <p:spPr>
            <a:xfrm>
              <a:off x="8068241" y="607907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4" y="32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3"/>
            <p:cNvSpPr/>
            <p:nvPr/>
          </p:nvSpPr>
          <p:spPr>
            <a:xfrm>
              <a:off x="8242705" y="6253150"/>
              <a:ext cx="195701" cy="195711"/>
            </a:xfrm>
            <a:custGeom>
              <a:avLst/>
              <a:gdLst/>
              <a:ahLst/>
              <a:cxnLst/>
              <a:rect l="l" t="t" r="r" b="b"/>
              <a:pathLst>
                <a:path w="986" h="986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3"/>
            <p:cNvSpPr/>
            <p:nvPr/>
          </p:nvSpPr>
          <p:spPr>
            <a:xfrm>
              <a:off x="8105555" y="6116391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3"/>
            <p:cNvSpPr/>
            <p:nvPr/>
          </p:nvSpPr>
          <p:spPr>
            <a:xfrm>
              <a:off x="8255011" y="6265655"/>
              <a:ext cx="194907" cy="194917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952" y="0"/>
                  </a:moveTo>
                  <a:lnTo>
                    <a:pt x="1" y="952"/>
                  </a:lnTo>
                  <a:lnTo>
                    <a:pt x="31" y="981"/>
                  </a:lnTo>
                  <a:lnTo>
                    <a:pt x="982" y="3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3"/>
            <p:cNvSpPr/>
            <p:nvPr/>
          </p:nvSpPr>
          <p:spPr>
            <a:xfrm>
              <a:off x="7993612" y="6004046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0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3"/>
            <p:cNvSpPr/>
            <p:nvPr/>
          </p:nvSpPr>
          <p:spPr>
            <a:xfrm>
              <a:off x="8055935" y="6066372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0"/>
                  </a:moveTo>
                  <a:lnTo>
                    <a:pt x="1" y="952"/>
                  </a:lnTo>
                  <a:lnTo>
                    <a:pt x="35" y="984"/>
                  </a:lnTo>
                  <a:lnTo>
                    <a:pt x="985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3"/>
            <p:cNvSpPr/>
            <p:nvPr/>
          </p:nvSpPr>
          <p:spPr>
            <a:xfrm>
              <a:off x="8143068" y="6153310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3"/>
            <p:cNvSpPr/>
            <p:nvPr/>
          </p:nvSpPr>
          <p:spPr>
            <a:xfrm>
              <a:off x="8030927" y="604076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1"/>
                  </a:moveTo>
                  <a:lnTo>
                    <a:pt x="0" y="952"/>
                  </a:lnTo>
                  <a:lnTo>
                    <a:pt x="33" y="985"/>
                  </a:lnTo>
                  <a:lnTo>
                    <a:pt x="984" y="33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3"/>
            <p:cNvSpPr/>
            <p:nvPr/>
          </p:nvSpPr>
          <p:spPr>
            <a:xfrm>
              <a:off x="8130762" y="614080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4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3"/>
            <p:cNvSpPr/>
            <p:nvPr/>
          </p:nvSpPr>
          <p:spPr>
            <a:xfrm>
              <a:off x="8118258" y="6128896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5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3"/>
            <p:cNvSpPr/>
            <p:nvPr/>
          </p:nvSpPr>
          <p:spPr>
            <a:xfrm>
              <a:off x="8080944" y="6091778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3"/>
            <p:cNvSpPr/>
            <p:nvPr/>
          </p:nvSpPr>
          <p:spPr>
            <a:xfrm>
              <a:off x="8093249" y="6103688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3"/>
            <p:cNvSpPr/>
            <p:nvPr/>
          </p:nvSpPr>
          <p:spPr>
            <a:xfrm>
              <a:off x="8155374" y="6165815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3"/>
            <p:cNvSpPr/>
            <p:nvPr/>
          </p:nvSpPr>
          <p:spPr>
            <a:xfrm>
              <a:off x="8192887" y="6203329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3"/>
            <p:cNvSpPr/>
            <p:nvPr/>
          </p:nvSpPr>
          <p:spPr>
            <a:xfrm>
              <a:off x="8043431" y="6053668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5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3"/>
            <p:cNvSpPr/>
            <p:nvPr/>
          </p:nvSpPr>
          <p:spPr>
            <a:xfrm>
              <a:off x="8180581" y="619062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3"/>
            <p:cNvSpPr/>
            <p:nvPr/>
          </p:nvSpPr>
          <p:spPr>
            <a:xfrm>
              <a:off x="8168077" y="6178320"/>
              <a:ext cx="195304" cy="195711"/>
            </a:xfrm>
            <a:custGeom>
              <a:avLst/>
              <a:gdLst/>
              <a:ahLst/>
              <a:cxnLst/>
              <a:rect l="l" t="t" r="r" b="b"/>
              <a:pathLst>
                <a:path w="984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3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3"/>
            <p:cNvSpPr/>
            <p:nvPr/>
          </p:nvSpPr>
          <p:spPr>
            <a:xfrm>
              <a:off x="8018621" y="6028063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0" y="0"/>
                  </a:moveTo>
                  <a:lnTo>
                    <a:pt x="0" y="951"/>
                  </a:lnTo>
                  <a:lnTo>
                    <a:pt x="34" y="984"/>
                  </a:lnTo>
                  <a:lnTo>
                    <a:pt x="984" y="3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3"/>
            <p:cNvSpPr/>
            <p:nvPr/>
          </p:nvSpPr>
          <p:spPr>
            <a:xfrm>
              <a:off x="8245484" y="6255135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1"/>
                  </a:moveTo>
                  <a:lnTo>
                    <a:pt x="973" y="24"/>
                  </a:lnTo>
                  <a:lnTo>
                    <a:pt x="22" y="975"/>
                  </a:lnTo>
                  <a:lnTo>
                    <a:pt x="0" y="997"/>
                  </a:lnTo>
                  <a:lnTo>
                    <a:pt x="29" y="1026"/>
                  </a:lnTo>
                  <a:lnTo>
                    <a:pt x="51" y="1004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3"/>
            <p:cNvSpPr/>
            <p:nvPr/>
          </p:nvSpPr>
          <p:spPr>
            <a:xfrm>
              <a:off x="8232781" y="6242829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8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7"/>
                  </a:lnTo>
                  <a:lnTo>
                    <a:pt x="54" y="1002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3"/>
            <p:cNvSpPr/>
            <p:nvPr/>
          </p:nvSpPr>
          <p:spPr>
            <a:xfrm>
              <a:off x="8220277" y="623032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4" y="22"/>
                  </a:lnTo>
                  <a:lnTo>
                    <a:pt x="24" y="974"/>
                  </a:lnTo>
                  <a:lnTo>
                    <a:pt x="1" y="997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3"/>
            <p:cNvSpPr/>
            <p:nvPr/>
          </p:nvSpPr>
          <p:spPr>
            <a:xfrm>
              <a:off x="8207971" y="6217819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6" y="1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0" y="996"/>
                  </a:lnTo>
                  <a:lnTo>
                    <a:pt x="29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3"/>
            <p:cNvSpPr/>
            <p:nvPr/>
          </p:nvSpPr>
          <p:spPr>
            <a:xfrm>
              <a:off x="8195467" y="620531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4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3"/>
            <p:cNvSpPr/>
            <p:nvPr/>
          </p:nvSpPr>
          <p:spPr>
            <a:xfrm>
              <a:off x="8182963" y="6192809"/>
              <a:ext cx="204037" cy="203849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997" y="0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1" y="997"/>
                  </a:lnTo>
                  <a:lnTo>
                    <a:pt x="31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7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3"/>
            <p:cNvSpPr/>
            <p:nvPr/>
          </p:nvSpPr>
          <p:spPr>
            <a:xfrm>
              <a:off x="8170458" y="6180702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1"/>
                  </a:lnTo>
                  <a:lnTo>
                    <a:pt x="1027" y="29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3"/>
            <p:cNvSpPr/>
            <p:nvPr/>
          </p:nvSpPr>
          <p:spPr>
            <a:xfrm>
              <a:off x="8157954" y="6167998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5" y="973"/>
                  </a:lnTo>
                  <a:lnTo>
                    <a:pt x="0" y="998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3" y="54"/>
                  </a:lnTo>
                  <a:lnTo>
                    <a:pt x="1027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3"/>
            <p:cNvSpPr/>
            <p:nvPr/>
          </p:nvSpPr>
          <p:spPr>
            <a:xfrm>
              <a:off x="8145648" y="615549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4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30" y="1026"/>
                  </a:lnTo>
                  <a:lnTo>
                    <a:pt x="53" y="1004"/>
                  </a:lnTo>
                  <a:lnTo>
                    <a:pt x="1002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3"/>
            <p:cNvSpPr/>
            <p:nvPr/>
          </p:nvSpPr>
          <p:spPr>
            <a:xfrm>
              <a:off x="8132946" y="6143187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6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5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3"/>
            <p:cNvSpPr/>
            <p:nvPr/>
          </p:nvSpPr>
          <p:spPr>
            <a:xfrm>
              <a:off x="8120838" y="6130682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7"/>
                  </a:lnTo>
                  <a:lnTo>
                    <a:pt x="29" y="1025"/>
                  </a:lnTo>
                  <a:lnTo>
                    <a:pt x="51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3"/>
            <p:cNvSpPr/>
            <p:nvPr/>
          </p:nvSpPr>
          <p:spPr>
            <a:xfrm>
              <a:off x="8108334" y="6118177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5" y="1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7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3"/>
            <p:cNvSpPr/>
            <p:nvPr/>
          </p:nvSpPr>
          <p:spPr>
            <a:xfrm>
              <a:off x="8095830" y="6105673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3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0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3"/>
            <p:cNvSpPr/>
            <p:nvPr/>
          </p:nvSpPr>
          <p:spPr>
            <a:xfrm>
              <a:off x="8083524" y="6093168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2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8" y="1027"/>
                  </a:lnTo>
                  <a:lnTo>
                    <a:pt x="52" y="1003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3"/>
            <p:cNvSpPr/>
            <p:nvPr/>
          </p:nvSpPr>
          <p:spPr>
            <a:xfrm>
              <a:off x="8070821" y="6080861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3"/>
            <p:cNvSpPr/>
            <p:nvPr/>
          </p:nvSpPr>
          <p:spPr>
            <a:xfrm>
              <a:off x="8058317" y="6068158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7" y="1"/>
                  </a:moveTo>
                  <a:lnTo>
                    <a:pt x="975" y="24"/>
                  </a:lnTo>
                  <a:lnTo>
                    <a:pt x="24" y="974"/>
                  </a:lnTo>
                  <a:lnTo>
                    <a:pt x="0" y="998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4"/>
                  </a:lnTo>
                  <a:lnTo>
                    <a:pt x="1026" y="32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3"/>
            <p:cNvSpPr/>
            <p:nvPr/>
          </p:nvSpPr>
          <p:spPr>
            <a:xfrm>
              <a:off x="8046011" y="605605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3" y="51"/>
                  </a:lnTo>
                  <a:lnTo>
                    <a:pt x="1026" y="29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3"/>
            <p:cNvSpPr/>
            <p:nvPr/>
          </p:nvSpPr>
          <p:spPr>
            <a:xfrm>
              <a:off x="8033308" y="6043545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4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3"/>
            <p:cNvSpPr/>
            <p:nvPr/>
          </p:nvSpPr>
          <p:spPr>
            <a:xfrm>
              <a:off x="8021003" y="603104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7"/>
                  </a:lnTo>
                  <a:lnTo>
                    <a:pt x="30" y="1025"/>
                  </a:lnTo>
                  <a:lnTo>
                    <a:pt x="52" y="1003"/>
                  </a:lnTo>
                  <a:lnTo>
                    <a:pt x="1003" y="53"/>
                  </a:lnTo>
                  <a:lnTo>
                    <a:pt x="1027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3"/>
            <p:cNvSpPr/>
            <p:nvPr/>
          </p:nvSpPr>
          <p:spPr>
            <a:xfrm>
              <a:off x="8008498" y="6018734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4" y="972"/>
                  </a:lnTo>
                  <a:lnTo>
                    <a:pt x="0" y="996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2"/>
                  </a:lnTo>
                  <a:lnTo>
                    <a:pt x="1027" y="28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3"/>
            <p:cNvSpPr/>
            <p:nvPr/>
          </p:nvSpPr>
          <p:spPr>
            <a:xfrm>
              <a:off x="7995994" y="6006031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4" y="973"/>
                  </a:lnTo>
                  <a:lnTo>
                    <a:pt x="0" y="997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3"/>
            <p:cNvSpPr/>
            <p:nvPr/>
          </p:nvSpPr>
          <p:spPr>
            <a:xfrm>
              <a:off x="7988452" y="5998091"/>
              <a:ext cx="199075" cy="199085"/>
            </a:xfrm>
            <a:custGeom>
              <a:avLst/>
              <a:gdLst/>
              <a:ahLst/>
              <a:cxnLst/>
              <a:rect l="l" t="t" r="r" b="b"/>
              <a:pathLst>
                <a:path w="1003" h="1003" extrusionOk="0">
                  <a:moveTo>
                    <a:pt x="996" y="1"/>
                  </a:moveTo>
                  <a:lnTo>
                    <a:pt x="0" y="997"/>
                  </a:lnTo>
                  <a:lnTo>
                    <a:pt x="6" y="1002"/>
                  </a:lnTo>
                  <a:lnTo>
                    <a:pt x="30" y="980"/>
                  </a:lnTo>
                  <a:lnTo>
                    <a:pt x="980" y="30"/>
                  </a:lnTo>
                  <a:lnTo>
                    <a:pt x="1002" y="8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3"/>
            <p:cNvSpPr/>
            <p:nvPr/>
          </p:nvSpPr>
          <p:spPr>
            <a:xfrm>
              <a:off x="8248858" y="6258510"/>
              <a:ext cx="221702" cy="220522"/>
            </a:xfrm>
            <a:custGeom>
              <a:avLst/>
              <a:gdLst/>
              <a:ahLst/>
              <a:cxnLst/>
              <a:rect l="l" t="t" r="r" b="b"/>
              <a:pathLst>
                <a:path w="1117" h="1111" extrusionOk="0">
                  <a:moveTo>
                    <a:pt x="1081" y="1"/>
                  </a:moveTo>
                  <a:lnTo>
                    <a:pt x="1017" y="65"/>
                  </a:lnTo>
                  <a:lnTo>
                    <a:pt x="66" y="1015"/>
                  </a:lnTo>
                  <a:lnTo>
                    <a:pt x="0" y="1081"/>
                  </a:lnTo>
                  <a:lnTo>
                    <a:pt x="11" y="1092"/>
                  </a:lnTo>
                  <a:cubicBezTo>
                    <a:pt x="23" y="1105"/>
                    <a:pt x="39" y="1111"/>
                    <a:pt x="55" y="1111"/>
                  </a:cubicBezTo>
                  <a:cubicBezTo>
                    <a:pt x="71" y="1111"/>
                    <a:pt x="88" y="1105"/>
                    <a:pt x="100" y="1092"/>
                  </a:cubicBezTo>
                  <a:lnTo>
                    <a:pt x="387" y="805"/>
                  </a:lnTo>
                  <a:lnTo>
                    <a:pt x="555" y="972"/>
                  </a:lnTo>
                  <a:lnTo>
                    <a:pt x="562" y="980"/>
                  </a:lnTo>
                  <a:cubicBezTo>
                    <a:pt x="581" y="999"/>
                    <a:pt x="605" y="1008"/>
                    <a:pt x="630" y="1008"/>
                  </a:cubicBezTo>
                  <a:cubicBezTo>
                    <a:pt x="654" y="1008"/>
                    <a:pt x="678" y="999"/>
                    <a:pt x="696" y="980"/>
                  </a:cubicBezTo>
                  <a:lnTo>
                    <a:pt x="738" y="938"/>
                  </a:lnTo>
                  <a:lnTo>
                    <a:pt x="787" y="987"/>
                  </a:lnTo>
                  <a:lnTo>
                    <a:pt x="986" y="787"/>
                  </a:lnTo>
                  <a:lnTo>
                    <a:pt x="938" y="739"/>
                  </a:lnTo>
                  <a:lnTo>
                    <a:pt x="980" y="697"/>
                  </a:lnTo>
                  <a:cubicBezTo>
                    <a:pt x="1017" y="660"/>
                    <a:pt x="1017" y="601"/>
                    <a:pt x="980" y="564"/>
                  </a:cubicBezTo>
                  <a:lnTo>
                    <a:pt x="971" y="555"/>
                  </a:lnTo>
                  <a:lnTo>
                    <a:pt x="804" y="388"/>
                  </a:lnTo>
                  <a:lnTo>
                    <a:pt x="904" y="287"/>
                  </a:lnTo>
                  <a:lnTo>
                    <a:pt x="938" y="255"/>
                  </a:lnTo>
                  <a:lnTo>
                    <a:pt x="960" y="233"/>
                  </a:lnTo>
                  <a:lnTo>
                    <a:pt x="992" y="200"/>
                  </a:lnTo>
                  <a:lnTo>
                    <a:pt x="1015" y="177"/>
                  </a:lnTo>
                  <a:lnTo>
                    <a:pt x="1048" y="144"/>
                  </a:lnTo>
                  <a:lnTo>
                    <a:pt x="1092" y="101"/>
                  </a:lnTo>
                  <a:cubicBezTo>
                    <a:pt x="1117" y="75"/>
                    <a:pt x="1117" y="36"/>
                    <a:pt x="1092" y="11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3"/>
            <p:cNvSpPr/>
            <p:nvPr/>
          </p:nvSpPr>
          <p:spPr>
            <a:xfrm>
              <a:off x="7482922" y="5499287"/>
              <a:ext cx="504139" cy="497217"/>
            </a:xfrm>
            <a:custGeom>
              <a:avLst/>
              <a:gdLst/>
              <a:ahLst/>
              <a:cxnLst/>
              <a:rect l="l" t="t" r="r" b="b"/>
              <a:pathLst>
                <a:path w="2540" h="2505" extrusionOk="0">
                  <a:moveTo>
                    <a:pt x="1634" y="214"/>
                  </a:moveTo>
                  <a:cubicBezTo>
                    <a:pt x="1698" y="214"/>
                    <a:pt x="1751" y="266"/>
                    <a:pt x="1751" y="331"/>
                  </a:cubicBezTo>
                  <a:cubicBezTo>
                    <a:pt x="1752" y="396"/>
                    <a:pt x="1699" y="449"/>
                    <a:pt x="1634" y="449"/>
                  </a:cubicBezTo>
                  <a:cubicBezTo>
                    <a:pt x="1570" y="449"/>
                    <a:pt x="1517" y="396"/>
                    <a:pt x="1517" y="331"/>
                  </a:cubicBezTo>
                  <a:cubicBezTo>
                    <a:pt x="1517" y="266"/>
                    <a:pt x="1570" y="214"/>
                    <a:pt x="1634" y="214"/>
                  </a:cubicBezTo>
                  <a:close/>
                  <a:moveTo>
                    <a:pt x="735" y="585"/>
                  </a:moveTo>
                  <a:cubicBezTo>
                    <a:pt x="764" y="585"/>
                    <a:pt x="795" y="596"/>
                    <a:pt x="818" y="620"/>
                  </a:cubicBezTo>
                  <a:cubicBezTo>
                    <a:pt x="864" y="666"/>
                    <a:pt x="864" y="740"/>
                    <a:pt x="818" y="786"/>
                  </a:cubicBezTo>
                  <a:cubicBezTo>
                    <a:pt x="795" y="809"/>
                    <a:pt x="764" y="820"/>
                    <a:pt x="735" y="820"/>
                  </a:cubicBezTo>
                  <a:cubicBezTo>
                    <a:pt x="705" y="820"/>
                    <a:pt x="675" y="809"/>
                    <a:pt x="652" y="786"/>
                  </a:cubicBezTo>
                  <a:cubicBezTo>
                    <a:pt x="606" y="740"/>
                    <a:pt x="606" y="666"/>
                    <a:pt x="652" y="620"/>
                  </a:cubicBezTo>
                  <a:cubicBezTo>
                    <a:pt x="675" y="596"/>
                    <a:pt x="705" y="585"/>
                    <a:pt x="735" y="585"/>
                  </a:cubicBezTo>
                  <a:close/>
                  <a:moveTo>
                    <a:pt x="363" y="1484"/>
                  </a:moveTo>
                  <a:cubicBezTo>
                    <a:pt x="428" y="1484"/>
                    <a:pt x="480" y="1537"/>
                    <a:pt x="480" y="1601"/>
                  </a:cubicBezTo>
                  <a:cubicBezTo>
                    <a:pt x="480" y="1667"/>
                    <a:pt x="428" y="1720"/>
                    <a:pt x="363" y="1720"/>
                  </a:cubicBezTo>
                  <a:cubicBezTo>
                    <a:pt x="299" y="1720"/>
                    <a:pt x="246" y="1667"/>
                    <a:pt x="246" y="1601"/>
                  </a:cubicBezTo>
                  <a:cubicBezTo>
                    <a:pt x="246" y="1537"/>
                    <a:pt x="299" y="1484"/>
                    <a:pt x="363" y="1484"/>
                  </a:cubicBezTo>
                  <a:close/>
                  <a:moveTo>
                    <a:pt x="1635" y="1"/>
                  </a:moveTo>
                  <a:cubicBezTo>
                    <a:pt x="1442" y="1"/>
                    <a:pt x="1249" y="35"/>
                    <a:pt x="1066" y="105"/>
                  </a:cubicBezTo>
                  <a:cubicBezTo>
                    <a:pt x="1037" y="116"/>
                    <a:pt x="1009" y="128"/>
                    <a:pt x="981" y="141"/>
                  </a:cubicBezTo>
                  <a:cubicBezTo>
                    <a:pt x="808" y="219"/>
                    <a:pt x="645" y="326"/>
                    <a:pt x="505" y="469"/>
                  </a:cubicBezTo>
                  <a:cubicBezTo>
                    <a:pt x="362" y="611"/>
                    <a:pt x="254" y="774"/>
                    <a:pt x="176" y="948"/>
                  </a:cubicBezTo>
                  <a:cubicBezTo>
                    <a:pt x="163" y="975"/>
                    <a:pt x="151" y="1005"/>
                    <a:pt x="141" y="1032"/>
                  </a:cubicBezTo>
                  <a:cubicBezTo>
                    <a:pt x="0" y="1399"/>
                    <a:pt x="0" y="1805"/>
                    <a:pt x="141" y="2171"/>
                  </a:cubicBezTo>
                  <a:cubicBezTo>
                    <a:pt x="151" y="2200"/>
                    <a:pt x="163" y="2228"/>
                    <a:pt x="176" y="2255"/>
                  </a:cubicBezTo>
                  <a:cubicBezTo>
                    <a:pt x="215" y="2341"/>
                    <a:pt x="260" y="2425"/>
                    <a:pt x="316" y="2504"/>
                  </a:cubicBezTo>
                  <a:lnTo>
                    <a:pt x="376" y="2444"/>
                  </a:lnTo>
                  <a:lnTo>
                    <a:pt x="511" y="2310"/>
                  </a:lnTo>
                  <a:lnTo>
                    <a:pt x="810" y="2011"/>
                  </a:lnTo>
                  <a:cubicBezTo>
                    <a:pt x="640" y="1666"/>
                    <a:pt x="696" y="1238"/>
                    <a:pt x="984" y="951"/>
                  </a:cubicBezTo>
                  <a:cubicBezTo>
                    <a:pt x="1163" y="771"/>
                    <a:pt x="1398" y="681"/>
                    <a:pt x="1633" y="681"/>
                  </a:cubicBezTo>
                  <a:cubicBezTo>
                    <a:pt x="1774" y="681"/>
                    <a:pt x="1915" y="713"/>
                    <a:pt x="2044" y="777"/>
                  </a:cubicBezTo>
                  <a:lnTo>
                    <a:pt x="2478" y="342"/>
                  </a:lnTo>
                  <a:lnTo>
                    <a:pt x="2540" y="281"/>
                  </a:lnTo>
                  <a:cubicBezTo>
                    <a:pt x="2459" y="225"/>
                    <a:pt x="2376" y="179"/>
                    <a:pt x="2289" y="141"/>
                  </a:cubicBezTo>
                  <a:cubicBezTo>
                    <a:pt x="2261" y="128"/>
                    <a:pt x="2232" y="116"/>
                    <a:pt x="2205" y="105"/>
                  </a:cubicBezTo>
                  <a:cubicBezTo>
                    <a:pt x="2022" y="35"/>
                    <a:pt x="1829" y="1"/>
                    <a:pt x="1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3"/>
            <p:cNvSpPr/>
            <p:nvPr/>
          </p:nvSpPr>
          <p:spPr>
            <a:xfrm>
              <a:off x="7603002" y="5615205"/>
              <a:ext cx="51605" cy="47042"/>
            </a:xfrm>
            <a:custGeom>
              <a:avLst/>
              <a:gdLst/>
              <a:ahLst/>
              <a:cxnLst/>
              <a:rect l="l" t="t" r="r" b="b"/>
              <a:pathLst>
                <a:path w="260" h="237" extrusionOk="0">
                  <a:moveTo>
                    <a:pt x="130" y="48"/>
                  </a:moveTo>
                  <a:cubicBezTo>
                    <a:pt x="148" y="48"/>
                    <a:pt x="166" y="55"/>
                    <a:pt x="180" y="68"/>
                  </a:cubicBezTo>
                  <a:cubicBezTo>
                    <a:pt x="207" y="97"/>
                    <a:pt x="207" y="141"/>
                    <a:pt x="180" y="169"/>
                  </a:cubicBezTo>
                  <a:cubicBezTo>
                    <a:pt x="166" y="183"/>
                    <a:pt x="148" y="190"/>
                    <a:pt x="130" y="190"/>
                  </a:cubicBezTo>
                  <a:cubicBezTo>
                    <a:pt x="112" y="190"/>
                    <a:pt x="94" y="183"/>
                    <a:pt x="80" y="169"/>
                  </a:cubicBezTo>
                  <a:cubicBezTo>
                    <a:pt x="52" y="141"/>
                    <a:pt x="52" y="97"/>
                    <a:pt x="80" y="68"/>
                  </a:cubicBezTo>
                  <a:cubicBezTo>
                    <a:pt x="94" y="55"/>
                    <a:pt x="112" y="48"/>
                    <a:pt x="130" y="48"/>
                  </a:cubicBezTo>
                  <a:close/>
                  <a:moveTo>
                    <a:pt x="130" y="1"/>
                  </a:moveTo>
                  <a:cubicBezTo>
                    <a:pt x="100" y="1"/>
                    <a:pt x="70" y="12"/>
                    <a:pt x="47" y="36"/>
                  </a:cubicBezTo>
                  <a:cubicBezTo>
                    <a:pt x="1" y="82"/>
                    <a:pt x="1" y="157"/>
                    <a:pt x="47" y="202"/>
                  </a:cubicBezTo>
                  <a:cubicBezTo>
                    <a:pt x="70" y="225"/>
                    <a:pt x="100" y="236"/>
                    <a:pt x="130" y="236"/>
                  </a:cubicBezTo>
                  <a:cubicBezTo>
                    <a:pt x="159" y="236"/>
                    <a:pt x="190" y="225"/>
                    <a:pt x="213" y="202"/>
                  </a:cubicBezTo>
                  <a:cubicBezTo>
                    <a:pt x="259" y="156"/>
                    <a:pt x="259" y="82"/>
                    <a:pt x="213" y="36"/>
                  </a:cubicBezTo>
                  <a:cubicBezTo>
                    <a:pt x="191" y="12"/>
                    <a:pt x="161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3"/>
            <p:cNvSpPr/>
            <p:nvPr/>
          </p:nvSpPr>
          <p:spPr>
            <a:xfrm>
              <a:off x="7783818" y="5541366"/>
              <a:ext cx="47040" cy="46645"/>
            </a:xfrm>
            <a:custGeom>
              <a:avLst/>
              <a:gdLst/>
              <a:ahLst/>
              <a:cxnLst/>
              <a:rect l="l" t="t" r="r" b="b"/>
              <a:pathLst>
                <a:path w="237" h="235" extrusionOk="0">
                  <a:moveTo>
                    <a:pt x="118" y="47"/>
                  </a:moveTo>
                  <a:cubicBezTo>
                    <a:pt x="157" y="47"/>
                    <a:pt x="189" y="79"/>
                    <a:pt x="189" y="118"/>
                  </a:cubicBezTo>
                  <a:cubicBezTo>
                    <a:pt x="189" y="158"/>
                    <a:pt x="157" y="189"/>
                    <a:pt x="118" y="189"/>
                  </a:cubicBezTo>
                  <a:cubicBezTo>
                    <a:pt x="78" y="189"/>
                    <a:pt x="46" y="158"/>
                    <a:pt x="46" y="118"/>
                  </a:cubicBezTo>
                  <a:cubicBezTo>
                    <a:pt x="46" y="79"/>
                    <a:pt x="78" y="47"/>
                    <a:pt x="118" y="47"/>
                  </a:cubicBezTo>
                  <a:close/>
                  <a:moveTo>
                    <a:pt x="118" y="1"/>
                  </a:moveTo>
                  <a:cubicBezTo>
                    <a:pt x="54" y="1"/>
                    <a:pt x="1" y="53"/>
                    <a:pt x="1" y="118"/>
                  </a:cubicBezTo>
                  <a:cubicBezTo>
                    <a:pt x="1" y="182"/>
                    <a:pt x="54" y="235"/>
                    <a:pt x="118" y="235"/>
                  </a:cubicBezTo>
                  <a:cubicBezTo>
                    <a:pt x="182" y="235"/>
                    <a:pt x="235" y="182"/>
                    <a:pt x="235" y="118"/>
                  </a:cubicBezTo>
                  <a:cubicBezTo>
                    <a:pt x="236" y="53"/>
                    <a:pt x="183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3"/>
            <p:cNvSpPr/>
            <p:nvPr/>
          </p:nvSpPr>
          <p:spPr>
            <a:xfrm>
              <a:off x="7531748" y="5793845"/>
              <a:ext cx="46643" cy="46844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17" y="47"/>
                  </a:moveTo>
                  <a:cubicBezTo>
                    <a:pt x="156" y="47"/>
                    <a:pt x="188" y="78"/>
                    <a:pt x="188" y="117"/>
                  </a:cubicBezTo>
                  <a:cubicBezTo>
                    <a:pt x="187" y="158"/>
                    <a:pt x="155" y="189"/>
                    <a:pt x="117" y="189"/>
                  </a:cubicBezTo>
                  <a:cubicBezTo>
                    <a:pt x="77" y="189"/>
                    <a:pt x="46" y="158"/>
                    <a:pt x="46" y="117"/>
                  </a:cubicBezTo>
                  <a:cubicBezTo>
                    <a:pt x="46" y="79"/>
                    <a:pt x="77" y="48"/>
                    <a:pt x="117" y="47"/>
                  </a:cubicBezTo>
                  <a:close/>
                  <a:moveTo>
                    <a:pt x="117" y="0"/>
                  </a:moveTo>
                  <a:cubicBezTo>
                    <a:pt x="53" y="0"/>
                    <a:pt x="0" y="53"/>
                    <a:pt x="0" y="117"/>
                  </a:cubicBezTo>
                  <a:cubicBezTo>
                    <a:pt x="0" y="183"/>
                    <a:pt x="53" y="236"/>
                    <a:pt x="117" y="236"/>
                  </a:cubicBezTo>
                  <a:cubicBezTo>
                    <a:pt x="182" y="236"/>
                    <a:pt x="234" y="183"/>
                    <a:pt x="234" y="117"/>
                  </a:cubicBezTo>
                  <a:cubicBezTo>
                    <a:pt x="234" y="53"/>
                    <a:pt x="182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3"/>
            <p:cNvSpPr/>
            <p:nvPr/>
          </p:nvSpPr>
          <p:spPr>
            <a:xfrm>
              <a:off x="7609751" y="5634657"/>
              <a:ext cx="278666" cy="263793"/>
            </a:xfrm>
            <a:custGeom>
              <a:avLst/>
              <a:gdLst/>
              <a:ahLst/>
              <a:cxnLst/>
              <a:rect l="l" t="t" r="r" b="b"/>
              <a:pathLst>
                <a:path w="1404" h="1329" extrusionOk="0">
                  <a:moveTo>
                    <a:pt x="993" y="0"/>
                  </a:moveTo>
                  <a:cubicBezTo>
                    <a:pt x="759" y="0"/>
                    <a:pt x="524" y="90"/>
                    <a:pt x="345" y="269"/>
                  </a:cubicBezTo>
                  <a:cubicBezTo>
                    <a:pt x="57" y="556"/>
                    <a:pt x="1" y="985"/>
                    <a:pt x="171" y="1329"/>
                  </a:cubicBezTo>
                  <a:lnTo>
                    <a:pt x="259" y="1240"/>
                  </a:lnTo>
                  <a:cubicBezTo>
                    <a:pt x="131" y="946"/>
                    <a:pt x="187" y="593"/>
                    <a:pt x="428" y="353"/>
                  </a:cubicBezTo>
                  <a:cubicBezTo>
                    <a:pt x="584" y="197"/>
                    <a:pt x="789" y="119"/>
                    <a:pt x="994" y="119"/>
                  </a:cubicBezTo>
                  <a:cubicBezTo>
                    <a:pt x="1104" y="119"/>
                    <a:pt x="1213" y="141"/>
                    <a:pt x="1316" y="185"/>
                  </a:cubicBezTo>
                  <a:lnTo>
                    <a:pt x="1403" y="97"/>
                  </a:lnTo>
                  <a:cubicBezTo>
                    <a:pt x="1274" y="33"/>
                    <a:pt x="1134" y="0"/>
                    <a:pt x="993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3"/>
            <p:cNvSpPr/>
            <p:nvPr/>
          </p:nvSpPr>
          <p:spPr>
            <a:xfrm>
              <a:off x="7635950" y="5657880"/>
              <a:ext cx="235000" cy="222706"/>
            </a:xfrm>
            <a:custGeom>
              <a:avLst/>
              <a:gdLst/>
              <a:ahLst/>
              <a:cxnLst/>
              <a:rect l="l" t="t" r="r" b="b"/>
              <a:pathLst>
                <a:path w="1184" h="1122" extrusionOk="0">
                  <a:moveTo>
                    <a:pt x="863" y="0"/>
                  </a:moveTo>
                  <a:cubicBezTo>
                    <a:pt x="657" y="0"/>
                    <a:pt x="453" y="78"/>
                    <a:pt x="296" y="235"/>
                  </a:cubicBezTo>
                  <a:cubicBezTo>
                    <a:pt x="56" y="474"/>
                    <a:pt x="0" y="829"/>
                    <a:pt x="127" y="1122"/>
                  </a:cubicBezTo>
                  <a:lnTo>
                    <a:pt x="278" y="971"/>
                  </a:lnTo>
                  <a:cubicBezTo>
                    <a:pt x="219" y="764"/>
                    <a:pt x="269" y="532"/>
                    <a:pt x="432" y="370"/>
                  </a:cubicBezTo>
                  <a:cubicBezTo>
                    <a:pt x="551" y="251"/>
                    <a:pt x="707" y="192"/>
                    <a:pt x="862" y="192"/>
                  </a:cubicBezTo>
                  <a:cubicBezTo>
                    <a:pt x="919" y="192"/>
                    <a:pt x="977" y="200"/>
                    <a:pt x="1033" y="216"/>
                  </a:cubicBezTo>
                  <a:lnTo>
                    <a:pt x="1184" y="66"/>
                  </a:lnTo>
                  <a:cubicBezTo>
                    <a:pt x="1081" y="22"/>
                    <a:pt x="972" y="0"/>
                    <a:pt x="86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3"/>
            <p:cNvSpPr/>
            <p:nvPr/>
          </p:nvSpPr>
          <p:spPr>
            <a:xfrm>
              <a:off x="7727847" y="5738864"/>
              <a:ext cx="20245" cy="18261"/>
            </a:xfrm>
            <a:custGeom>
              <a:avLst/>
              <a:gdLst/>
              <a:ahLst/>
              <a:cxnLst/>
              <a:rect l="l" t="t" r="r" b="b"/>
              <a:pathLst>
                <a:path w="102" h="92" extrusionOk="0">
                  <a:moveTo>
                    <a:pt x="51" y="0"/>
                  </a:moveTo>
                  <a:cubicBezTo>
                    <a:pt x="39" y="0"/>
                    <a:pt x="28" y="5"/>
                    <a:pt x="19" y="14"/>
                  </a:cubicBezTo>
                  <a:cubicBezTo>
                    <a:pt x="0" y="33"/>
                    <a:pt x="0" y="61"/>
                    <a:pt x="19" y="78"/>
                  </a:cubicBezTo>
                  <a:cubicBezTo>
                    <a:pt x="28" y="87"/>
                    <a:pt x="40" y="92"/>
                    <a:pt x="52" y="92"/>
                  </a:cubicBezTo>
                  <a:cubicBezTo>
                    <a:pt x="64" y="92"/>
                    <a:pt x="75" y="87"/>
                    <a:pt x="84" y="78"/>
                  </a:cubicBezTo>
                  <a:cubicBezTo>
                    <a:pt x="102" y="61"/>
                    <a:pt x="102" y="33"/>
                    <a:pt x="84" y="14"/>
                  </a:cubicBezTo>
                  <a:cubicBezTo>
                    <a:pt x="74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3"/>
            <p:cNvSpPr/>
            <p:nvPr/>
          </p:nvSpPr>
          <p:spPr>
            <a:xfrm>
              <a:off x="7797910" y="5709884"/>
              <a:ext cx="18657" cy="18460"/>
            </a:xfrm>
            <a:custGeom>
              <a:avLst/>
              <a:gdLst/>
              <a:ahLst/>
              <a:cxnLst/>
              <a:rect l="l" t="t" r="r" b="b"/>
              <a:pathLst>
                <a:path w="94" h="93" extrusionOk="0">
                  <a:moveTo>
                    <a:pt x="47" y="1"/>
                  </a:moveTo>
                  <a:cubicBezTo>
                    <a:pt x="22" y="1"/>
                    <a:pt x="1" y="21"/>
                    <a:pt x="1" y="47"/>
                  </a:cubicBezTo>
                  <a:cubicBezTo>
                    <a:pt x="2" y="73"/>
                    <a:pt x="22" y="92"/>
                    <a:pt x="47" y="92"/>
                  </a:cubicBezTo>
                  <a:cubicBezTo>
                    <a:pt x="72" y="92"/>
                    <a:pt x="93" y="73"/>
                    <a:pt x="93" y="47"/>
                  </a:cubicBezTo>
                  <a:cubicBezTo>
                    <a:pt x="93" y="22"/>
                    <a:pt x="7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3"/>
            <p:cNvSpPr/>
            <p:nvPr/>
          </p:nvSpPr>
          <p:spPr>
            <a:xfrm>
              <a:off x="7700258" y="5808137"/>
              <a:ext cx="18260" cy="18261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5" y="0"/>
                  </a:moveTo>
                  <a:cubicBezTo>
                    <a:pt x="21" y="0"/>
                    <a:pt x="0" y="19"/>
                    <a:pt x="0" y="45"/>
                  </a:cubicBezTo>
                  <a:cubicBezTo>
                    <a:pt x="0" y="71"/>
                    <a:pt x="21" y="92"/>
                    <a:pt x="45" y="92"/>
                  </a:cubicBezTo>
                  <a:cubicBezTo>
                    <a:pt x="71" y="92"/>
                    <a:pt x="92" y="71"/>
                    <a:pt x="92" y="45"/>
                  </a:cubicBezTo>
                  <a:cubicBezTo>
                    <a:pt x="92" y="21"/>
                    <a:pt x="7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3"/>
            <p:cNvSpPr/>
            <p:nvPr/>
          </p:nvSpPr>
          <p:spPr>
            <a:xfrm>
              <a:off x="7706411" y="5770821"/>
              <a:ext cx="20642" cy="18063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51" y="0"/>
                  </a:moveTo>
                  <a:cubicBezTo>
                    <a:pt x="33" y="0"/>
                    <a:pt x="16" y="10"/>
                    <a:pt x="9" y="28"/>
                  </a:cubicBezTo>
                  <a:cubicBezTo>
                    <a:pt x="1" y="51"/>
                    <a:pt x="12" y="78"/>
                    <a:pt x="34" y="88"/>
                  </a:cubicBezTo>
                  <a:cubicBezTo>
                    <a:pt x="40" y="90"/>
                    <a:pt x="46" y="91"/>
                    <a:pt x="51" y="91"/>
                  </a:cubicBezTo>
                  <a:cubicBezTo>
                    <a:pt x="70" y="91"/>
                    <a:pt x="87" y="80"/>
                    <a:pt x="94" y="63"/>
                  </a:cubicBezTo>
                  <a:cubicBezTo>
                    <a:pt x="103" y="38"/>
                    <a:pt x="92" y="12"/>
                    <a:pt x="69" y="4"/>
                  </a:cubicBezTo>
                  <a:cubicBezTo>
                    <a:pt x="63" y="1"/>
                    <a:pt x="57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3"/>
            <p:cNvSpPr/>
            <p:nvPr/>
          </p:nvSpPr>
          <p:spPr>
            <a:xfrm>
              <a:off x="7759405" y="5717625"/>
              <a:ext cx="20642" cy="18261"/>
            </a:xfrm>
            <a:custGeom>
              <a:avLst/>
              <a:gdLst/>
              <a:ahLst/>
              <a:cxnLst/>
              <a:rect l="l" t="t" r="r" b="b"/>
              <a:pathLst>
                <a:path w="104" h="92" extrusionOk="0">
                  <a:moveTo>
                    <a:pt x="52" y="0"/>
                  </a:moveTo>
                  <a:cubicBezTo>
                    <a:pt x="47" y="0"/>
                    <a:pt x="41" y="1"/>
                    <a:pt x="35" y="4"/>
                  </a:cubicBezTo>
                  <a:cubicBezTo>
                    <a:pt x="11" y="13"/>
                    <a:pt x="1" y="41"/>
                    <a:pt x="10" y="63"/>
                  </a:cubicBezTo>
                  <a:cubicBezTo>
                    <a:pt x="17" y="81"/>
                    <a:pt x="35" y="92"/>
                    <a:pt x="52" y="92"/>
                  </a:cubicBezTo>
                  <a:cubicBezTo>
                    <a:pt x="58" y="92"/>
                    <a:pt x="64" y="90"/>
                    <a:pt x="69" y="88"/>
                  </a:cubicBezTo>
                  <a:cubicBezTo>
                    <a:pt x="93" y="79"/>
                    <a:pt x="104" y="51"/>
                    <a:pt x="94" y="29"/>
                  </a:cubicBezTo>
                  <a:cubicBezTo>
                    <a:pt x="87" y="11"/>
                    <a:pt x="70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3"/>
            <p:cNvSpPr/>
            <p:nvPr/>
          </p:nvSpPr>
          <p:spPr>
            <a:xfrm>
              <a:off x="7739954" y="5749582"/>
              <a:ext cx="52597" cy="52600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264" y="1"/>
                  </a:moveTo>
                  <a:cubicBezTo>
                    <a:pt x="202" y="16"/>
                    <a:pt x="141" y="45"/>
                    <a:pt x="93" y="95"/>
                  </a:cubicBezTo>
                  <a:cubicBezTo>
                    <a:pt x="44" y="143"/>
                    <a:pt x="13" y="202"/>
                    <a:pt x="0" y="265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3"/>
            <p:cNvSpPr/>
            <p:nvPr/>
          </p:nvSpPr>
          <p:spPr>
            <a:xfrm>
              <a:off x="7613323" y="5624534"/>
              <a:ext cx="30963" cy="28384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78" y="1"/>
                  </a:moveTo>
                  <a:cubicBezTo>
                    <a:pt x="60" y="1"/>
                    <a:pt x="42" y="8"/>
                    <a:pt x="28" y="21"/>
                  </a:cubicBezTo>
                  <a:cubicBezTo>
                    <a:pt x="0" y="50"/>
                    <a:pt x="0" y="94"/>
                    <a:pt x="28" y="122"/>
                  </a:cubicBezTo>
                  <a:cubicBezTo>
                    <a:pt x="42" y="136"/>
                    <a:pt x="60" y="143"/>
                    <a:pt x="78" y="143"/>
                  </a:cubicBezTo>
                  <a:cubicBezTo>
                    <a:pt x="96" y="143"/>
                    <a:pt x="114" y="136"/>
                    <a:pt x="128" y="122"/>
                  </a:cubicBezTo>
                  <a:cubicBezTo>
                    <a:pt x="155" y="94"/>
                    <a:pt x="155" y="50"/>
                    <a:pt x="128" y="21"/>
                  </a:cubicBezTo>
                  <a:cubicBezTo>
                    <a:pt x="114" y="8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3"/>
            <p:cNvSpPr/>
            <p:nvPr/>
          </p:nvSpPr>
          <p:spPr>
            <a:xfrm>
              <a:off x="7792948" y="5550894"/>
              <a:ext cx="28383" cy="283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cubicBezTo>
                    <a:pt x="34" y="0"/>
                    <a:pt x="2" y="32"/>
                    <a:pt x="0" y="71"/>
                  </a:cubicBezTo>
                  <a:cubicBezTo>
                    <a:pt x="0" y="111"/>
                    <a:pt x="32" y="142"/>
                    <a:pt x="72" y="142"/>
                  </a:cubicBezTo>
                  <a:cubicBezTo>
                    <a:pt x="111" y="142"/>
                    <a:pt x="143" y="111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3"/>
            <p:cNvSpPr/>
            <p:nvPr/>
          </p:nvSpPr>
          <p:spPr>
            <a:xfrm>
              <a:off x="7540680" y="5802976"/>
              <a:ext cx="28383" cy="28583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2" y="1"/>
                  </a:moveTo>
                  <a:cubicBezTo>
                    <a:pt x="34" y="1"/>
                    <a:pt x="1" y="32"/>
                    <a:pt x="1" y="71"/>
                  </a:cubicBezTo>
                  <a:cubicBezTo>
                    <a:pt x="1" y="112"/>
                    <a:pt x="32" y="143"/>
                    <a:pt x="72" y="143"/>
                  </a:cubicBezTo>
                  <a:cubicBezTo>
                    <a:pt x="111" y="143"/>
                    <a:pt x="143" y="112"/>
                    <a:pt x="143" y="71"/>
                  </a:cubicBezTo>
                  <a:cubicBezTo>
                    <a:pt x="142" y="32"/>
                    <a:pt x="110" y="1"/>
                    <a:pt x="72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3"/>
            <p:cNvSpPr/>
            <p:nvPr/>
          </p:nvSpPr>
          <p:spPr>
            <a:xfrm>
              <a:off x="7921167" y="2905424"/>
              <a:ext cx="459481" cy="209804"/>
            </a:xfrm>
            <a:custGeom>
              <a:avLst/>
              <a:gdLst/>
              <a:ahLst/>
              <a:cxnLst/>
              <a:rect l="l" t="t" r="r" b="b"/>
              <a:pathLst>
                <a:path w="2315" h="1057" extrusionOk="0">
                  <a:moveTo>
                    <a:pt x="135" y="0"/>
                  </a:moveTo>
                  <a:lnTo>
                    <a:pt x="1" y="135"/>
                  </a:lnTo>
                  <a:lnTo>
                    <a:pt x="754" y="889"/>
                  </a:lnTo>
                  <a:cubicBezTo>
                    <a:pt x="865" y="1001"/>
                    <a:pt x="1012" y="1056"/>
                    <a:pt x="1158" y="1056"/>
                  </a:cubicBezTo>
                  <a:cubicBezTo>
                    <a:pt x="1305" y="1056"/>
                    <a:pt x="1452" y="1001"/>
                    <a:pt x="1564" y="889"/>
                  </a:cubicBezTo>
                  <a:lnTo>
                    <a:pt x="2314" y="140"/>
                  </a:lnTo>
                  <a:lnTo>
                    <a:pt x="2179" y="5"/>
                  </a:lnTo>
                  <a:lnTo>
                    <a:pt x="1430" y="754"/>
                  </a:lnTo>
                  <a:cubicBezTo>
                    <a:pt x="1355" y="829"/>
                    <a:pt x="1258" y="866"/>
                    <a:pt x="1160" y="866"/>
                  </a:cubicBezTo>
                  <a:cubicBezTo>
                    <a:pt x="1062" y="866"/>
                    <a:pt x="964" y="829"/>
                    <a:pt x="889" y="754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3"/>
            <p:cNvSpPr/>
            <p:nvPr/>
          </p:nvSpPr>
          <p:spPr>
            <a:xfrm>
              <a:off x="7660760" y="3165644"/>
              <a:ext cx="220908" cy="460100"/>
            </a:xfrm>
            <a:custGeom>
              <a:avLst/>
              <a:gdLst/>
              <a:ahLst/>
              <a:cxnLst/>
              <a:rect l="l" t="t" r="r" b="b"/>
              <a:pathLst>
                <a:path w="1113" h="2318" extrusionOk="0">
                  <a:moveTo>
                    <a:pt x="136" y="0"/>
                  </a:moveTo>
                  <a:lnTo>
                    <a:pt x="1" y="134"/>
                  </a:lnTo>
                  <a:lnTo>
                    <a:pt x="755" y="888"/>
                  </a:lnTo>
                  <a:cubicBezTo>
                    <a:pt x="904" y="1038"/>
                    <a:pt x="904" y="1280"/>
                    <a:pt x="755" y="1429"/>
                  </a:cubicBezTo>
                  <a:lnTo>
                    <a:pt x="1" y="2183"/>
                  </a:lnTo>
                  <a:lnTo>
                    <a:pt x="136" y="2317"/>
                  </a:lnTo>
                  <a:lnTo>
                    <a:pt x="890" y="1565"/>
                  </a:lnTo>
                  <a:cubicBezTo>
                    <a:pt x="1112" y="1342"/>
                    <a:pt x="1112" y="978"/>
                    <a:pt x="890" y="754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3"/>
            <p:cNvSpPr/>
            <p:nvPr/>
          </p:nvSpPr>
          <p:spPr>
            <a:xfrm>
              <a:off x="7687555" y="2932220"/>
              <a:ext cx="926505" cy="927345"/>
            </a:xfrm>
            <a:custGeom>
              <a:avLst/>
              <a:gdLst/>
              <a:ahLst/>
              <a:cxnLst/>
              <a:rect l="l" t="t" r="r" b="b"/>
              <a:pathLst>
                <a:path w="4668" h="4672" extrusionOk="0">
                  <a:moveTo>
                    <a:pt x="2337" y="1044"/>
                  </a:moveTo>
                  <a:cubicBezTo>
                    <a:pt x="2668" y="1044"/>
                    <a:pt x="2998" y="1170"/>
                    <a:pt x="3251" y="1423"/>
                  </a:cubicBezTo>
                  <a:cubicBezTo>
                    <a:pt x="3755" y="1926"/>
                    <a:pt x="3755" y="2744"/>
                    <a:pt x="3250" y="3249"/>
                  </a:cubicBezTo>
                  <a:cubicBezTo>
                    <a:pt x="2997" y="3502"/>
                    <a:pt x="2667" y="3628"/>
                    <a:pt x="2336" y="3628"/>
                  </a:cubicBezTo>
                  <a:cubicBezTo>
                    <a:pt x="2006" y="3628"/>
                    <a:pt x="1675" y="3502"/>
                    <a:pt x="1422" y="3249"/>
                  </a:cubicBezTo>
                  <a:cubicBezTo>
                    <a:pt x="918" y="2744"/>
                    <a:pt x="918" y="1926"/>
                    <a:pt x="1422" y="1423"/>
                  </a:cubicBezTo>
                  <a:cubicBezTo>
                    <a:pt x="1675" y="1170"/>
                    <a:pt x="2006" y="1044"/>
                    <a:pt x="2337" y="1044"/>
                  </a:cubicBezTo>
                  <a:close/>
                  <a:moveTo>
                    <a:pt x="1177" y="0"/>
                  </a:moveTo>
                  <a:lnTo>
                    <a:pt x="1" y="1176"/>
                  </a:lnTo>
                  <a:lnTo>
                    <a:pt x="755" y="1930"/>
                  </a:lnTo>
                  <a:cubicBezTo>
                    <a:pt x="977" y="2153"/>
                    <a:pt x="977" y="2517"/>
                    <a:pt x="755" y="2741"/>
                  </a:cubicBezTo>
                  <a:lnTo>
                    <a:pt x="1" y="3495"/>
                  </a:lnTo>
                  <a:lnTo>
                    <a:pt x="1177" y="4671"/>
                  </a:lnTo>
                  <a:lnTo>
                    <a:pt x="1931" y="3917"/>
                  </a:lnTo>
                  <a:cubicBezTo>
                    <a:pt x="2042" y="3805"/>
                    <a:pt x="2189" y="3749"/>
                    <a:pt x="2335" y="3749"/>
                  </a:cubicBezTo>
                  <a:cubicBezTo>
                    <a:pt x="2482" y="3749"/>
                    <a:pt x="2629" y="3805"/>
                    <a:pt x="2741" y="3917"/>
                  </a:cubicBezTo>
                  <a:lnTo>
                    <a:pt x="3165" y="4340"/>
                  </a:lnTo>
                  <a:lnTo>
                    <a:pt x="3431" y="4072"/>
                  </a:lnTo>
                  <a:lnTo>
                    <a:pt x="4341" y="3163"/>
                  </a:lnTo>
                  <a:lnTo>
                    <a:pt x="3916" y="2738"/>
                  </a:lnTo>
                  <a:cubicBezTo>
                    <a:pt x="3694" y="2515"/>
                    <a:pt x="3694" y="2152"/>
                    <a:pt x="3916" y="1927"/>
                  </a:cubicBezTo>
                  <a:lnTo>
                    <a:pt x="4667" y="1177"/>
                  </a:lnTo>
                  <a:lnTo>
                    <a:pt x="3490" y="1"/>
                  </a:lnTo>
                  <a:lnTo>
                    <a:pt x="2741" y="754"/>
                  </a:lnTo>
                  <a:cubicBezTo>
                    <a:pt x="2629" y="866"/>
                    <a:pt x="2483" y="921"/>
                    <a:pt x="2336" y="921"/>
                  </a:cubicBezTo>
                  <a:cubicBezTo>
                    <a:pt x="2189" y="921"/>
                    <a:pt x="2042" y="866"/>
                    <a:pt x="1931" y="754"/>
                  </a:cubicBez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3"/>
            <p:cNvSpPr/>
            <p:nvPr/>
          </p:nvSpPr>
          <p:spPr>
            <a:xfrm>
              <a:off x="7588116" y="3593588"/>
              <a:ext cx="5954" cy="25208"/>
            </a:xfrm>
            <a:custGeom>
              <a:avLst/>
              <a:gdLst/>
              <a:ahLst/>
              <a:cxnLst/>
              <a:rect l="l" t="t" r="r" b="b"/>
              <a:pathLst>
                <a:path w="30" h="127" extrusionOk="0">
                  <a:moveTo>
                    <a:pt x="29" y="1"/>
                  </a:moveTo>
                  <a:cubicBezTo>
                    <a:pt x="8" y="39"/>
                    <a:pt x="1" y="82"/>
                    <a:pt x="4" y="126"/>
                  </a:cubicBezTo>
                  <a:cubicBezTo>
                    <a:pt x="2" y="82"/>
                    <a:pt x="9" y="39"/>
                    <a:pt x="2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3"/>
            <p:cNvSpPr/>
            <p:nvPr/>
          </p:nvSpPr>
          <p:spPr>
            <a:xfrm>
              <a:off x="7594666" y="3635866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8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3"/>
            <p:cNvSpPr/>
            <p:nvPr/>
          </p:nvSpPr>
          <p:spPr>
            <a:xfrm>
              <a:off x="7589506" y="3620582"/>
              <a:ext cx="992" cy="4367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0" y="1"/>
                  </a:moveTo>
                  <a:cubicBezTo>
                    <a:pt x="0" y="8"/>
                    <a:pt x="2" y="15"/>
                    <a:pt x="4" y="22"/>
                  </a:cubicBezTo>
                  <a:cubicBezTo>
                    <a:pt x="2" y="15"/>
                    <a:pt x="0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43"/>
            <p:cNvSpPr/>
            <p:nvPr/>
          </p:nvSpPr>
          <p:spPr>
            <a:xfrm>
              <a:off x="7933473" y="3959404"/>
              <a:ext cx="2580" cy="198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43"/>
            <p:cNvSpPr/>
            <p:nvPr/>
          </p:nvSpPr>
          <p:spPr>
            <a:xfrm>
              <a:off x="7594071" y="3561432"/>
              <a:ext cx="392990" cy="397972"/>
            </a:xfrm>
            <a:custGeom>
              <a:avLst/>
              <a:gdLst/>
              <a:ahLst/>
              <a:cxnLst/>
              <a:rect l="l" t="t" r="r" b="b"/>
              <a:pathLst>
                <a:path w="1980" h="2005" extrusionOk="0">
                  <a:moveTo>
                    <a:pt x="148" y="0"/>
                  </a:moveTo>
                  <a:lnTo>
                    <a:pt x="37" y="111"/>
                  </a:lnTo>
                  <a:cubicBezTo>
                    <a:pt x="22" y="127"/>
                    <a:pt x="11" y="144"/>
                    <a:pt x="0" y="162"/>
                  </a:cubicBezTo>
                  <a:lnTo>
                    <a:pt x="1819" y="1979"/>
                  </a:lnTo>
                  <a:cubicBezTo>
                    <a:pt x="1816" y="1980"/>
                    <a:pt x="1813" y="1982"/>
                    <a:pt x="1810" y="1983"/>
                  </a:cubicBezTo>
                  <a:lnTo>
                    <a:pt x="1810" y="1983"/>
                  </a:lnTo>
                  <a:cubicBezTo>
                    <a:pt x="1831" y="1973"/>
                    <a:pt x="1851" y="1960"/>
                    <a:pt x="1869" y="1942"/>
                  </a:cubicBezTo>
                  <a:lnTo>
                    <a:pt x="1980" y="1831"/>
                  </a:lnTo>
                  <a:lnTo>
                    <a:pt x="1782" y="1634"/>
                  </a:lnTo>
                  <a:lnTo>
                    <a:pt x="1647" y="1499"/>
                  </a:lnTo>
                  <a:lnTo>
                    <a:pt x="472" y="323"/>
                  </a:lnTo>
                  <a:lnTo>
                    <a:pt x="337" y="189"/>
                  </a:lnTo>
                  <a:lnTo>
                    <a:pt x="148" y="0"/>
                  </a:lnTo>
                  <a:close/>
                  <a:moveTo>
                    <a:pt x="1810" y="1983"/>
                  </a:moveTo>
                  <a:lnTo>
                    <a:pt x="1810" y="1983"/>
                  </a:lnTo>
                  <a:cubicBezTo>
                    <a:pt x="1784" y="1996"/>
                    <a:pt x="1755" y="2002"/>
                    <a:pt x="1727" y="2004"/>
                  </a:cubicBezTo>
                  <a:cubicBezTo>
                    <a:pt x="1755" y="2003"/>
                    <a:pt x="1784" y="1996"/>
                    <a:pt x="1810" y="1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43"/>
            <p:cNvSpPr/>
            <p:nvPr/>
          </p:nvSpPr>
          <p:spPr>
            <a:xfrm>
              <a:off x="7588315" y="3593389"/>
              <a:ext cx="366990" cy="366214"/>
            </a:xfrm>
            <a:custGeom>
              <a:avLst/>
              <a:gdLst/>
              <a:ahLst/>
              <a:cxnLst/>
              <a:rect l="l" t="t" r="r" b="b"/>
              <a:pathLst>
                <a:path w="1849" h="1845" extrusionOk="0">
                  <a:moveTo>
                    <a:pt x="29" y="1"/>
                  </a:moveTo>
                  <a:cubicBezTo>
                    <a:pt x="8" y="40"/>
                    <a:pt x="1" y="83"/>
                    <a:pt x="5" y="125"/>
                  </a:cubicBezTo>
                  <a:cubicBezTo>
                    <a:pt x="5" y="129"/>
                    <a:pt x="5" y="134"/>
                    <a:pt x="6" y="136"/>
                  </a:cubicBezTo>
                  <a:cubicBezTo>
                    <a:pt x="7" y="143"/>
                    <a:pt x="8" y="150"/>
                    <a:pt x="10" y="157"/>
                  </a:cubicBezTo>
                  <a:cubicBezTo>
                    <a:pt x="12" y="164"/>
                    <a:pt x="13" y="169"/>
                    <a:pt x="16" y="176"/>
                  </a:cubicBezTo>
                  <a:cubicBezTo>
                    <a:pt x="17" y="181"/>
                    <a:pt x="19" y="187"/>
                    <a:pt x="22" y="193"/>
                  </a:cubicBezTo>
                  <a:cubicBezTo>
                    <a:pt x="24" y="201"/>
                    <a:pt x="28" y="207"/>
                    <a:pt x="34" y="214"/>
                  </a:cubicBezTo>
                  <a:cubicBezTo>
                    <a:pt x="37" y="218"/>
                    <a:pt x="38" y="222"/>
                    <a:pt x="42" y="225"/>
                  </a:cubicBezTo>
                  <a:cubicBezTo>
                    <a:pt x="49" y="236"/>
                    <a:pt x="58" y="246"/>
                    <a:pt x="66" y="257"/>
                  </a:cubicBezTo>
                  <a:lnTo>
                    <a:pt x="1590" y="1781"/>
                  </a:lnTo>
                  <a:cubicBezTo>
                    <a:pt x="1600" y="1790"/>
                    <a:pt x="1610" y="1800"/>
                    <a:pt x="1622" y="1806"/>
                  </a:cubicBezTo>
                  <a:cubicBezTo>
                    <a:pt x="1626" y="1809"/>
                    <a:pt x="1630" y="1811"/>
                    <a:pt x="1636" y="1815"/>
                  </a:cubicBezTo>
                  <a:cubicBezTo>
                    <a:pt x="1642" y="1818"/>
                    <a:pt x="1650" y="1822"/>
                    <a:pt x="1657" y="1824"/>
                  </a:cubicBezTo>
                  <a:cubicBezTo>
                    <a:pt x="1662" y="1827"/>
                    <a:pt x="1668" y="1829"/>
                    <a:pt x="1674" y="1831"/>
                  </a:cubicBezTo>
                  <a:cubicBezTo>
                    <a:pt x="1679" y="1833"/>
                    <a:pt x="1685" y="1835"/>
                    <a:pt x="1690" y="1837"/>
                  </a:cubicBezTo>
                  <a:cubicBezTo>
                    <a:pt x="1699" y="1838"/>
                    <a:pt x="1705" y="1840"/>
                    <a:pt x="1714" y="1842"/>
                  </a:cubicBezTo>
                  <a:cubicBezTo>
                    <a:pt x="1716" y="1842"/>
                    <a:pt x="1720" y="1842"/>
                    <a:pt x="1722" y="1843"/>
                  </a:cubicBezTo>
                  <a:cubicBezTo>
                    <a:pt x="1729" y="1843"/>
                    <a:pt x="1736" y="1844"/>
                    <a:pt x="1741" y="1844"/>
                  </a:cubicBezTo>
                  <a:lnTo>
                    <a:pt x="1757" y="1844"/>
                  </a:lnTo>
                  <a:cubicBezTo>
                    <a:pt x="1788" y="1843"/>
                    <a:pt x="1820" y="1834"/>
                    <a:pt x="1849" y="182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3"/>
            <p:cNvSpPr/>
            <p:nvPr/>
          </p:nvSpPr>
          <p:spPr>
            <a:xfrm>
              <a:off x="8706951" y="3155124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5"/>
                    <a:pt x="6" y="10"/>
                    <a:pt x="8" y="13"/>
                  </a:cubicBezTo>
                  <a:cubicBezTo>
                    <a:pt x="6" y="8"/>
                    <a:pt x="3" y="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43"/>
            <p:cNvSpPr/>
            <p:nvPr/>
          </p:nvSpPr>
          <p:spPr>
            <a:xfrm>
              <a:off x="8316143" y="2839327"/>
              <a:ext cx="398349" cy="393209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162" y="0"/>
                  </a:moveTo>
                  <a:cubicBezTo>
                    <a:pt x="143" y="10"/>
                    <a:pt x="126" y="21"/>
                    <a:pt x="111" y="37"/>
                  </a:cubicBezTo>
                  <a:lnTo>
                    <a:pt x="1" y="148"/>
                  </a:lnTo>
                  <a:lnTo>
                    <a:pt x="189" y="337"/>
                  </a:lnTo>
                  <a:lnTo>
                    <a:pt x="324" y="470"/>
                  </a:lnTo>
                  <a:lnTo>
                    <a:pt x="1501" y="1648"/>
                  </a:lnTo>
                  <a:lnTo>
                    <a:pt x="1635" y="1782"/>
                  </a:lnTo>
                  <a:lnTo>
                    <a:pt x="1834" y="1981"/>
                  </a:lnTo>
                  <a:lnTo>
                    <a:pt x="1944" y="1870"/>
                  </a:lnTo>
                  <a:cubicBezTo>
                    <a:pt x="1983" y="1830"/>
                    <a:pt x="2004" y="1777"/>
                    <a:pt x="2006" y="1724"/>
                  </a:cubicBezTo>
                  <a:lnTo>
                    <a:pt x="2006" y="1724"/>
                  </a:lnTo>
                  <a:cubicBezTo>
                    <a:pt x="2004" y="1757"/>
                    <a:pt x="1996" y="1789"/>
                    <a:pt x="1980" y="1818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43"/>
            <p:cNvSpPr/>
            <p:nvPr/>
          </p:nvSpPr>
          <p:spPr>
            <a:xfrm>
              <a:off x="8714295" y="3178347"/>
              <a:ext cx="198" cy="2977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43"/>
            <p:cNvSpPr/>
            <p:nvPr/>
          </p:nvSpPr>
          <p:spPr>
            <a:xfrm>
              <a:off x="8348297" y="2833769"/>
              <a:ext cx="366196" cy="366214"/>
            </a:xfrm>
            <a:custGeom>
              <a:avLst/>
              <a:gdLst/>
              <a:ahLst/>
              <a:cxnLst/>
              <a:rect l="l" t="t" r="r" b="b"/>
              <a:pathLst>
                <a:path w="1845" h="1845" extrusionOk="0">
                  <a:moveTo>
                    <a:pt x="105" y="1"/>
                  </a:moveTo>
                  <a:cubicBezTo>
                    <a:pt x="68" y="1"/>
                    <a:pt x="32" y="9"/>
                    <a:pt x="0" y="27"/>
                  </a:cubicBezTo>
                  <a:lnTo>
                    <a:pt x="1818" y="1844"/>
                  </a:lnTo>
                  <a:cubicBezTo>
                    <a:pt x="1834" y="1817"/>
                    <a:pt x="1842" y="1785"/>
                    <a:pt x="1844" y="1752"/>
                  </a:cubicBezTo>
                  <a:lnTo>
                    <a:pt x="1844" y="1749"/>
                  </a:lnTo>
                  <a:lnTo>
                    <a:pt x="1844" y="1737"/>
                  </a:lnTo>
                  <a:cubicBezTo>
                    <a:pt x="1844" y="1730"/>
                    <a:pt x="1844" y="1725"/>
                    <a:pt x="1842" y="1718"/>
                  </a:cubicBezTo>
                  <a:cubicBezTo>
                    <a:pt x="1842" y="1715"/>
                    <a:pt x="1842" y="1712"/>
                    <a:pt x="1841" y="1710"/>
                  </a:cubicBezTo>
                  <a:cubicBezTo>
                    <a:pt x="1840" y="1702"/>
                    <a:pt x="1839" y="1694"/>
                    <a:pt x="1836" y="1688"/>
                  </a:cubicBezTo>
                  <a:cubicBezTo>
                    <a:pt x="1835" y="1683"/>
                    <a:pt x="1834" y="1677"/>
                    <a:pt x="1831" y="1670"/>
                  </a:cubicBezTo>
                  <a:cubicBezTo>
                    <a:pt x="1829" y="1664"/>
                    <a:pt x="1827" y="1658"/>
                    <a:pt x="1824" y="1653"/>
                  </a:cubicBezTo>
                  <a:cubicBezTo>
                    <a:pt x="1821" y="1647"/>
                    <a:pt x="1818" y="1638"/>
                    <a:pt x="1814" y="1632"/>
                  </a:cubicBezTo>
                  <a:cubicBezTo>
                    <a:pt x="1811" y="1629"/>
                    <a:pt x="1809" y="1625"/>
                    <a:pt x="1805" y="1619"/>
                  </a:cubicBezTo>
                  <a:cubicBezTo>
                    <a:pt x="1798" y="1609"/>
                    <a:pt x="1790" y="1598"/>
                    <a:pt x="1781" y="1588"/>
                  </a:cubicBezTo>
                  <a:lnTo>
                    <a:pt x="257" y="64"/>
                  </a:lnTo>
                  <a:cubicBezTo>
                    <a:pt x="248" y="54"/>
                    <a:pt x="237" y="45"/>
                    <a:pt x="226" y="39"/>
                  </a:cubicBezTo>
                  <a:cubicBezTo>
                    <a:pt x="222" y="35"/>
                    <a:pt x="217" y="33"/>
                    <a:pt x="213" y="32"/>
                  </a:cubicBezTo>
                  <a:cubicBezTo>
                    <a:pt x="207" y="28"/>
                    <a:pt x="199" y="24"/>
                    <a:pt x="192" y="21"/>
                  </a:cubicBezTo>
                  <a:cubicBezTo>
                    <a:pt x="187" y="18"/>
                    <a:pt x="180" y="15"/>
                    <a:pt x="175" y="13"/>
                  </a:cubicBezTo>
                  <a:cubicBezTo>
                    <a:pt x="170" y="12"/>
                    <a:pt x="164" y="10"/>
                    <a:pt x="158" y="8"/>
                  </a:cubicBezTo>
                  <a:cubicBezTo>
                    <a:pt x="150" y="7"/>
                    <a:pt x="143" y="5"/>
                    <a:pt x="136" y="3"/>
                  </a:cubicBezTo>
                  <a:cubicBezTo>
                    <a:pt x="133" y="3"/>
                    <a:pt x="129" y="3"/>
                    <a:pt x="127" y="2"/>
                  </a:cubicBezTo>
                  <a:cubicBezTo>
                    <a:pt x="119" y="1"/>
                    <a:pt x="112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3"/>
            <p:cNvSpPr/>
            <p:nvPr/>
          </p:nvSpPr>
          <p:spPr>
            <a:xfrm>
              <a:off x="7594071" y="3153536"/>
              <a:ext cx="1588" cy="2580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8" y="0"/>
                  </a:moveTo>
                  <a:cubicBezTo>
                    <a:pt x="5" y="3"/>
                    <a:pt x="3" y="8"/>
                    <a:pt x="0" y="13"/>
                  </a:cubicBezTo>
                  <a:cubicBezTo>
                    <a:pt x="4" y="8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3"/>
            <p:cNvSpPr/>
            <p:nvPr/>
          </p:nvSpPr>
          <p:spPr>
            <a:xfrm>
              <a:off x="7588315" y="3167033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5" y="1"/>
                  </a:moveTo>
                  <a:cubicBezTo>
                    <a:pt x="3" y="7"/>
                    <a:pt x="2" y="14"/>
                    <a:pt x="1" y="22"/>
                  </a:cubicBezTo>
                  <a:cubicBezTo>
                    <a:pt x="2" y="15"/>
                    <a:pt x="3" y="9"/>
                    <a:pt x="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3"/>
            <p:cNvSpPr/>
            <p:nvPr/>
          </p:nvSpPr>
          <p:spPr>
            <a:xfrm>
              <a:off x="7588116" y="3177355"/>
              <a:ext cx="198" cy="238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3"/>
            <p:cNvSpPr/>
            <p:nvPr/>
          </p:nvSpPr>
          <p:spPr>
            <a:xfrm>
              <a:off x="7588116" y="2832380"/>
              <a:ext cx="398151" cy="398369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753" y="0"/>
                  </a:moveTo>
                  <a:cubicBezTo>
                    <a:pt x="1784" y="2"/>
                    <a:pt x="1816" y="11"/>
                    <a:pt x="1844" y="27"/>
                  </a:cubicBezTo>
                  <a:lnTo>
                    <a:pt x="27" y="1845"/>
                  </a:lnTo>
                  <a:cubicBezTo>
                    <a:pt x="11" y="1816"/>
                    <a:pt x="3" y="1786"/>
                    <a:pt x="1" y="1754"/>
                  </a:cubicBezTo>
                  <a:lnTo>
                    <a:pt x="1" y="1754"/>
                  </a:lnTo>
                  <a:cubicBezTo>
                    <a:pt x="3" y="1806"/>
                    <a:pt x="23" y="1855"/>
                    <a:pt x="62" y="1895"/>
                  </a:cubicBezTo>
                  <a:lnTo>
                    <a:pt x="173" y="2006"/>
                  </a:lnTo>
                  <a:lnTo>
                    <a:pt x="366" y="1813"/>
                  </a:lnTo>
                  <a:lnTo>
                    <a:pt x="500" y="1679"/>
                  </a:lnTo>
                  <a:lnTo>
                    <a:pt x="1678" y="502"/>
                  </a:lnTo>
                  <a:lnTo>
                    <a:pt x="1812" y="367"/>
                  </a:lnTo>
                  <a:lnTo>
                    <a:pt x="2006" y="173"/>
                  </a:lnTo>
                  <a:lnTo>
                    <a:pt x="1895" y="63"/>
                  </a:lnTo>
                  <a:cubicBezTo>
                    <a:pt x="1855" y="23"/>
                    <a:pt x="1804" y="3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3"/>
            <p:cNvSpPr/>
            <p:nvPr/>
          </p:nvSpPr>
          <p:spPr>
            <a:xfrm>
              <a:off x="7587719" y="2832181"/>
              <a:ext cx="366593" cy="366214"/>
            </a:xfrm>
            <a:custGeom>
              <a:avLst/>
              <a:gdLst/>
              <a:ahLst/>
              <a:cxnLst/>
              <a:rect l="l" t="t" r="r" b="b"/>
              <a:pathLst>
                <a:path w="1847" h="1845" extrusionOk="0">
                  <a:moveTo>
                    <a:pt x="1739" y="0"/>
                  </a:moveTo>
                  <a:cubicBezTo>
                    <a:pt x="1732" y="0"/>
                    <a:pt x="1727" y="0"/>
                    <a:pt x="1720" y="2"/>
                  </a:cubicBezTo>
                  <a:cubicBezTo>
                    <a:pt x="1717" y="2"/>
                    <a:pt x="1713" y="2"/>
                    <a:pt x="1709" y="3"/>
                  </a:cubicBezTo>
                  <a:cubicBezTo>
                    <a:pt x="1703" y="4"/>
                    <a:pt x="1695" y="6"/>
                    <a:pt x="1688" y="7"/>
                  </a:cubicBezTo>
                  <a:cubicBezTo>
                    <a:pt x="1682" y="9"/>
                    <a:pt x="1677" y="10"/>
                    <a:pt x="1670" y="12"/>
                  </a:cubicBezTo>
                  <a:cubicBezTo>
                    <a:pt x="1665" y="14"/>
                    <a:pt x="1660" y="16"/>
                    <a:pt x="1653" y="19"/>
                  </a:cubicBezTo>
                  <a:cubicBezTo>
                    <a:pt x="1645" y="22"/>
                    <a:pt x="1639" y="27"/>
                    <a:pt x="1630" y="31"/>
                  </a:cubicBezTo>
                  <a:cubicBezTo>
                    <a:pt x="1627" y="33"/>
                    <a:pt x="1623" y="35"/>
                    <a:pt x="1619" y="37"/>
                  </a:cubicBezTo>
                  <a:cubicBezTo>
                    <a:pt x="1608" y="46"/>
                    <a:pt x="1597" y="53"/>
                    <a:pt x="1587" y="62"/>
                  </a:cubicBezTo>
                  <a:lnTo>
                    <a:pt x="63" y="1586"/>
                  </a:lnTo>
                  <a:cubicBezTo>
                    <a:pt x="54" y="1596"/>
                    <a:pt x="45" y="1606"/>
                    <a:pt x="38" y="1618"/>
                  </a:cubicBezTo>
                  <a:cubicBezTo>
                    <a:pt x="36" y="1622"/>
                    <a:pt x="32" y="1625"/>
                    <a:pt x="31" y="1630"/>
                  </a:cubicBezTo>
                  <a:cubicBezTo>
                    <a:pt x="27" y="1638"/>
                    <a:pt x="24" y="1644"/>
                    <a:pt x="20" y="1652"/>
                  </a:cubicBezTo>
                  <a:cubicBezTo>
                    <a:pt x="17" y="1657"/>
                    <a:pt x="16" y="1662"/>
                    <a:pt x="13" y="1668"/>
                  </a:cubicBezTo>
                  <a:cubicBezTo>
                    <a:pt x="10" y="1675"/>
                    <a:pt x="9" y="1680"/>
                    <a:pt x="8" y="1686"/>
                  </a:cubicBezTo>
                  <a:cubicBezTo>
                    <a:pt x="6" y="1693"/>
                    <a:pt x="4" y="1699"/>
                    <a:pt x="4" y="1708"/>
                  </a:cubicBezTo>
                  <a:cubicBezTo>
                    <a:pt x="4" y="1712"/>
                    <a:pt x="3" y="1716"/>
                    <a:pt x="3" y="1719"/>
                  </a:cubicBezTo>
                  <a:cubicBezTo>
                    <a:pt x="3" y="1726"/>
                    <a:pt x="1" y="1731"/>
                    <a:pt x="1" y="1738"/>
                  </a:cubicBezTo>
                  <a:lnTo>
                    <a:pt x="1" y="1750"/>
                  </a:lnTo>
                  <a:lnTo>
                    <a:pt x="1" y="1754"/>
                  </a:lnTo>
                  <a:cubicBezTo>
                    <a:pt x="3" y="1786"/>
                    <a:pt x="11" y="1815"/>
                    <a:pt x="27" y="1845"/>
                  </a:cubicBezTo>
                  <a:lnTo>
                    <a:pt x="1846" y="27"/>
                  </a:lnTo>
                  <a:cubicBezTo>
                    <a:pt x="1818" y="11"/>
                    <a:pt x="1786" y="3"/>
                    <a:pt x="1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3"/>
            <p:cNvSpPr/>
            <p:nvPr/>
          </p:nvSpPr>
          <p:spPr>
            <a:xfrm>
              <a:off x="7869363" y="3139046"/>
              <a:ext cx="563088" cy="513295"/>
            </a:xfrm>
            <a:custGeom>
              <a:avLst/>
              <a:gdLst/>
              <a:ahLst/>
              <a:cxnLst/>
              <a:rect l="l" t="t" r="r" b="b"/>
              <a:pathLst>
                <a:path w="2837" h="2586" extrusionOk="0">
                  <a:moveTo>
                    <a:pt x="1419" y="174"/>
                  </a:moveTo>
                  <a:cubicBezTo>
                    <a:pt x="1706" y="174"/>
                    <a:pt x="1993" y="283"/>
                    <a:pt x="2212" y="502"/>
                  </a:cubicBezTo>
                  <a:cubicBezTo>
                    <a:pt x="2649" y="939"/>
                    <a:pt x="2649" y="1647"/>
                    <a:pt x="2212" y="2085"/>
                  </a:cubicBezTo>
                  <a:cubicBezTo>
                    <a:pt x="1993" y="2304"/>
                    <a:pt x="1706" y="2413"/>
                    <a:pt x="1419" y="2413"/>
                  </a:cubicBezTo>
                  <a:cubicBezTo>
                    <a:pt x="1132" y="2413"/>
                    <a:pt x="845" y="2304"/>
                    <a:pt x="627" y="2085"/>
                  </a:cubicBezTo>
                  <a:cubicBezTo>
                    <a:pt x="189" y="1647"/>
                    <a:pt x="189" y="938"/>
                    <a:pt x="627" y="502"/>
                  </a:cubicBezTo>
                  <a:cubicBezTo>
                    <a:pt x="845" y="283"/>
                    <a:pt x="1132" y="174"/>
                    <a:pt x="1419" y="174"/>
                  </a:cubicBezTo>
                  <a:close/>
                  <a:moveTo>
                    <a:pt x="1420" y="1"/>
                  </a:moveTo>
                  <a:cubicBezTo>
                    <a:pt x="1089" y="1"/>
                    <a:pt x="758" y="127"/>
                    <a:pt x="505" y="379"/>
                  </a:cubicBezTo>
                  <a:cubicBezTo>
                    <a:pt x="0" y="884"/>
                    <a:pt x="0" y="1701"/>
                    <a:pt x="505" y="2206"/>
                  </a:cubicBezTo>
                  <a:cubicBezTo>
                    <a:pt x="758" y="2459"/>
                    <a:pt x="1089" y="2585"/>
                    <a:pt x="1420" y="2585"/>
                  </a:cubicBezTo>
                  <a:cubicBezTo>
                    <a:pt x="1750" y="2585"/>
                    <a:pt x="2081" y="2459"/>
                    <a:pt x="2333" y="2206"/>
                  </a:cubicBezTo>
                  <a:cubicBezTo>
                    <a:pt x="2837" y="1701"/>
                    <a:pt x="2837" y="883"/>
                    <a:pt x="2333" y="379"/>
                  </a:cubicBezTo>
                  <a:cubicBezTo>
                    <a:pt x="2081" y="127"/>
                    <a:pt x="1750" y="1"/>
                    <a:pt x="1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3"/>
            <p:cNvSpPr/>
            <p:nvPr/>
          </p:nvSpPr>
          <p:spPr>
            <a:xfrm>
              <a:off x="7907075" y="3173385"/>
              <a:ext cx="488459" cy="444816"/>
            </a:xfrm>
            <a:custGeom>
              <a:avLst/>
              <a:gdLst/>
              <a:ahLst/>
              <a:cxnLst/>
              <a:rect l="l" t="t" r="r" b="b"/>
              <a:pathLst>
                <a:path w="2461" h="2241" extrusionOk="0">
                  <a:moveTo>
                    <a:pt x="1231" y="206"/>
                  </a:moveTo>
                  <a:cubicBezTo>
                    <a:pt x="1465" y="206"/>
                    <a:pt x="1699" y="295"/>
                    <a:pt x="1877" y="474"/>
                  </a:cubicBezTo>
                  <a:cubicBezTo>
                    <a:pt x="2235" y="830"/>
                    <a:pt x="2235" y="1410"/>
                    <a:pt x="1877" y="1769"/>
                  </a:cubicBezTo>
                  <a:cubicBezTo>
                    <a:pt x="1699" y="1947"/>
                    <a:pt x="1465" y="2036"/>
                    <a:pt x="1231" y="2036"/>
                  </a:cubicBezTo>
                  <a:cubicBezTo>
                    <a:pt x="996" y="2036"/>
                    <a:pt x="762" y="1947"/>
                    <a:pt x="583" y="1769"/>
                  </a:cubicBezTo>
                  <a:cubicBezTo>
                    <a:pt x="226" y="1411"/>
                    <a:pt x="226" y="831"/>
                    <a:pt x="583" y="474"/>
                  </a:cubicBezTo>
                  <a:cubicBezTo>
                    <a:pt x="762" y="295"/>
                    <a:pt x="996" y="206"/>
                    <a:pt x="1231" y="206"/>
                  </a:cubicBezTo>
                  <a:close/>
                  <a:moveTo>
                    <a:pt x="1231" y="1"/>
                  </a:moveTo>
                  <a:cubicBezTo>
                    <a:pt x="944" y="1"/>
                    <a:pt x="657" y="110"/>
                    <a:pt x="438" y="329"/>
                  </a:cubicBezTo>
                  <a:cubicBezTo>
                    <a:pt x="0" y="767"/>
                    <a:pt x="0" y="1476"/>
                    <a:pt x="438" y="1912"/>
                  </a:cubicBezTo>
                  <a:cubicBezTo>
                    <a:pt x="656" y="2131"/>
                    <a:pt x="943" y="2240"/>
                    <a:pt x="1230" y="2240"/>
                  </a:cubicBezTo>
                  <a:cubicBezTo>
                    <a:pt x="1517" y="2240"/>
                    <a:pt x="1804" y="2131"/>
                    <a:pt x="2023" y="1912"/>
                  </a:cubicBezTo>
                  <a:cubicBezTo>
                    <a:pt x="2460" y="1474"/>
                    <a:pt x="2460" y="765"/>
                    <a:pt x="2023" y="327"/>
                  </a:cubicBezTo>
                  <a:cubicBezTo>
                    <a:pt x="1804" y="110"/>
                    <a:pt x="1518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3"/>
            <p:cNvSpPr/>
            <p:nvPr/>
          </p:nvSpPr>
          <p:spPr>
            <a:xfrm>
              <a:off x="7951733" y="3213877"/>
              <a:ext cx="398945" cy="363435"/>
            </a:xfrm>
            <a:custGeom>
              <a:avLst/>
              <a:gdLst/>
              <a:ahLst/>
              <a:cxnLst/>
              <a:rect l="l" t="t" r="r" b="b"/>
              <a:pathLst>
                <a:path w="2010" h="1831" extrusionOk="0">
                  <a:moveTo>
                    <a:pt x="1006" y="91"/>
                  </a:moveTo>
                  <a:cubicBezTo>
                    <a:pt x="1039" y="91"/>
                    <a:pt x="1066" y="120"/>
                    <a:pt x="1066" y="153"/>
                  </a:cubicBezTo>
                  <a:cubicBezTo>
                    <a:pt x="1066" y="185"/>
                    <a:pt x="1038" y="213"/>
                    <a:pt x="1006" y="213"/>
                  </a:cubicBezTo>
                  <a:cubicBezTo>
                    <a:pt x="971" y="213"/>
                    <a:pt x="945" y="185"/>
                    <a:pt x="945" y="153"/>
                  </a:cubicBezTo>
                  <a:cubicBezTo>
                    <a:pt x="945" y="120"/>
                    <a:pt x="971" y="91"/>
                    <a:pt x="1006" y="91"/>
                  </a:cubicBezTo>
                  <a:close/>
                  <a:moveTo>
                    <a:pt x="808" y="143"/>
                  </a:moveTo>
                  <a:cubicBezTo>
                    <a:pt x="823" y="143"/>
                    <a:pt x="838" y="153"/>
                    <a:pt x="841" y="170"/>
                  </a:cubicBezTo>
                  <a:cubicBezTo>
                    <a:pt x="846" y="188"/>
                    <a:pt x="835" y="207"/>
                    <a:pt x="817" y="213"/>
                  </a:cubicBezTo>
                  <a:cubicBezTo>
                    <a:pt x="814" y="214"/>
                    <a:pt x="811" y="214"/>
                    <a:pt x="808" y="214"/>
                  </a:cubicBezTo>
                  <a:cubicBezTo>
                    <a:pt x="792" y="214"/>
                    <a:pt x="778" y="203"/>
                    <a:pt x="774" y="188"/>
                  </a:cubicBezTo>
                  <a:cubicBezTo>
                    <a:pt x="768" y="168"/>
                    <a:pt x="779" y="149"/>
                    <a:pt x="798" y="144"/>
                  </a:cubicBezTo>
                  <a:cubicBezTo>
                    <a:pt x="801" y="143"/>
                    <a:pt x="805" y="143"/>
                    <a:pt x="808" y="143"/>
                  </a:cubicBezTo>
                  <a:close/>
                  <a:moveTo>
                    <a:pt x="1204" y="143"/>
                  </a:moveTo>
                  <a:cubicBezTo>
                    <a:pt x="1206" y="143"/>
                    <a:pt x="1209" y="143"/>
                    <a:pt x="1212" y="144"/>
                  </a:cubicBezTo>
                  <a:cubicBezTo>
                    <a:pt x="1230" y="149"/>
                    <a:pt x="1242" y="170"/>
                    <a:pt x="1237" y="188"/>
                  </a:cubicBezTo>
                  <a:cubicBezTo>
                    <a:pt x="1233" y="203"/>
                    <a:pt x="1219" y="214"/>
                    <a:pt x="1203" y="214"/>
                  </a:cubicBezTo>
                  <a:cubicBezTo>
                    <a:pt x="1200" y="214"/>
                    <a:pt x="1197" y="214"/>
                    <a:pt x="1193" y="213"/>
                  </a:cubicBezTo>
                  <a:cubicBezTo>
                    <a:pt x="1174" y="207"/>
                    <a:pt x="1164" y="188"/>
                    <a:pt x="1169" y="170"/>
                  </a:cubicBezTo>
                  <a:cubicBezTo>
                    <a:pt x="1174" y="154"/>
                    <a:pt x="1188" y="143"/>
                    <a:pt x="1204" y="143"/>
                  </a:cubicBezTo>
                  <a:close/>
                  <a:moveTo>
                    <a:pt x="1387" y="219"/>
                  </a:moveTo>
                  <a:cubicBezTo>
                    <a:pt x="1393" y="219"/>
                    <a:pt x="1399" y="221"/>
                    <a:pt x="1404" y="223"/>
                  </a:cubicBezTo>
                  <a:cubicBezTo>
                    <a:pt x="1422" y="233"/>
                    <a:pt x="1428" y="255"/>
                    <a:pt x="1418" y="273"/>
                  </a:cubicBezTo>
                  <a:cubicBezTo>
                    <a:pt x="1412" y="284"/>
                    <a:pt x="1400" y="290"/>
                    <a:pt x="1387" y="290"/>
                  </a:cubicBezTo>
                  <a:cubicBezTo>
                    <a:pt x="1381" y="290"/>
                    <a:pt x="1375" y="289"/>
                    <a:pt x="1370" y="286"/>
                  </a:cubicBezTo>
                  <a:cubicBezTo>
                    <a:pt x="1352" y="276"/>
                    <a:pt x="1346" y="254"/>
                    <a:pt x="1356" y="237"/>
                  </a:cubicBezTo>
                  <a:cubicBezTo>
                    <a:pt x="1362" y="225"/>
                    <a:pt x="1375" y="219"/>
                    <a:pt x="1387" y="219"/>
                  </a:cubicBezTo>
                  <a:close/>
                  <a:moveTo>
                    <a:pt x="623" y="219"/>
                  </a:moveTo>
                  <a:cubicBezTo>
                    <a:pt x="635" y="219"/>
                    <a:pt x="647" y="225"/>
                    <a:pt x="655" y="237"/>
                  </a:cubicBezTo>
                  <a:cubicBezTo>
                    <a:pt x="664" y="254"/>
                    <a:pt x="659" y="275"/>
                    <a:pt x="642" y="286"/>
                  </a:cubicBezTo>
                  <a:cubicBezTo>
                    <a:pt x="636" y="289"/>
                    <a:pt x="630" y="291"/>
                    <a:pt x="623" y="291"/>
                  </a:cubicBezTo>
                  <a:cubicBezTo>
                    <a:pt x="611" y="291"/>
                    <a:pt x="599" y="284"/>
                    <a:pt x="592" y="273"/>
                  </a:cubicBezTo>
                  <a:cubicBezTo>
                    <a:pt x="582" y="255"/>
                    <a:pt x="589" y="234"/>
                    <a:pt x="606" y="223"/>
                  </a:cubicBezTo>
                  <a:cubicBezTo>
                    <a:pt x="611" y="221"/>
                    <a:pt x="617" y="219"/>
                    <a:pt x="623" y="219"/>
                  </a:cubicBezTo>
                  <a:close/>
                  <a:moveTo>
                    <a:pt x="464" y="316"/>
                  </a:moveTo>
                  <a:cubicBezTo>
                    <a:pt x="480" y="316"/>
                    <a:pt x="495" y="321"/>
                    <a:pt x="507" y="333"/>
                  </a:cubicBezTo>
                  <a:cubicBezTo>
                    <a:pt x="531" y="356"/>
                    <a:pt x="531" y="395"/>
                    <a:pt x="507" y="418"/>
                  </a:cubicBezTo>
                  <a:cubicBezTo>
                    <a:pt x="495" y="431"/>
                    <a:pt x="480" y="437"/>
                    <a:pt x="464" y="437"/>
                  </a:cubicBezTo>
                  <a:cubicBezTo>
                    <a:pt x="449" y="437"/>
                    <a:pt x="433" y="431"/>
                    <a:pt x="421" y="418"/>
                  </a:cubicBezTo>
                  <a:cubicBezTo>
                    <a:pt x="397" y="395"/>
                    <a:pt x="397" y="357"/>
                    <a:pt x="421" y="333"/>
                  </a:cubicBezTo>
                  <a:cubicBezTo>
                    <a:pt x="433" y="321"/>
                    <a:pt x="449" y="316"/>
                    <a:pt x="464" y="316"/>
                  </a:cubicBezTo>
                  <a:close/>
                  <a:moveTo>
                    <a:pt x="1545" y="316"/>
                  </a:moveTo>
                  <a:cubicBezTo>
                    <a:pt x="1561" y="316"/>
                    <a:pt x="1576" y="321"/>
                    <a:pt x="1588" y="333"/>
                  </a:cubicBezTo>
                  <a:cubicBezTo>
                    <a:pt x="1612" y="356"/>
                    <a:pt x="1612" y="395"/>
                    <a:pt x="1588" y="418"/>
                  </a:cubicBezTo>
                  <a:cubicBezTo>
                    <a:pt x="1576" y="431"/>
                    <a:pt x="1561" y="437"/>
                    <a:pt x="1545" y="437"/>
                  </a:cubicBezTo>
                  <a:cubicBezTo>
                    <a:pt x="1530" y="437"/>
                    <a:pt x="1514" y="431"/>
                    <a:pt x="1502" y="418"/>
                  </a:cubicBezTo>
                  <a:cubicBezTo>
                    <a:pt x="1478" y="395"/>
                    <a:pt x="1478" y="357"/>
                    <a:pt x="1502" y="333"/>
                  </a:cubicBezTo>
                  <a:cubicBezTo>
                    <a:pt x="1514" y="321"/>
                    <a:pt x="1530" y="316"/>
                    <a:pt x="1545" y="316"/>
                  </a:cubicBezTo>
                  <a:close/>
                  <a:moveTo>
                    <a:pt x="343" y="498"/>
                  </a:moveTo>
                  <a:cubicBezTo>
                    <a:pt x="349" y="498"/>
                    <a:pt x="355" y="500"/>
                    <a:pt x="360" y="503"/>
                  </a:cubicBezTo>
                  <a:cubicBezTo>
                    <a:pt x="378" y="512"/>
                    <a:pt x="384" y="534"/>
                    <a:pt x="374" y="552"/>
                  </a:cubicBezTo>
                  <a:cubicBezTo>
                    <a:pt x="368" y="564"/>
                    <a:pt x="356" y="570"/>
                    <a:pt x="343" y="570"/>
                  </a:cubicBezTo>
                  <a:cubicBezTo>
                    <a:pt x="337" y="570"/>
                    <a:pt x="331" y="568"/>
                    <a:pt x="326" y="565"/>
                  </a:cubicBezTo>
                  <a:cubicBezTo>
                    <a:pt x="310" y="555"/>
                    <a:pt x="302" y="533"/>
                    <a:pt x="312" y="516"/>
                  </a:cubicBezTo>
                  <a:cubicBezTo>
                    <a:pt x="319" y="505"/>
                    <a:pt x="331" y="498"/>
                    <a:pt x="343" y="498"/>
                  </a:cubicBezTo>
                  <a:close/>
                  <a:moveTo>
                    <a:pt x="1666" y="499"/>
                  </a:moveTo>
                  <a:cubicBezTo>
                    <a:pt x="1678" y="499"/>
                    <a:pt x="1690" y="505"/>
                    <a:pt x="1698" y="516"/>
                  </a:cubicBezTo>
                  <a:cubicBezTo>
                    <a:pt x="1707" y="533"/>
                    <a:pt x="1702" y="554"/>
                    <a:pt x="1684" y="565"/>
                  </a:cubicBezTo>
                  <a:cubicBezTo>
                    <a:pt x="1678" y="568"/>
                    <a:pt x="1672" y="570"/>
                    <a:pt x="1666" y="570"/>
                  </a:cubicBezTo>
                  <a:cubicBezTo>
                    <a:pt x="1654" y="570"/>
                    <a:pt x="1642" y="564"/>
                    <a:pt x="1635" y="552"/>
                  </a:cubicBezTo>
                  <a:cubicBezTo>
                    <a:pt x="1626" y="534"/>
                    <a:pt x="1631" y="513"/>
                    <a:pt x="1649" y="503"/>
                  </a:cubicBezTo>
                  <a:cubicBezTo>
                    <a:pt x="1654" y="500"/>
                    <a:pt x="1660" y="499"/>
                    <a:pt x="1666" y="499"/>
                  </a:cubicBezTo>
                  <a:close/>
                  <a:moveTo>
                    <a:pt x="267" y="684"/>
                  </a:moveTo>
                  <a:cubicBezTo>
                    <a:pt x="270" y="684"/>
                    <a:pt x="273" y="684"/>
                    <a:pt x="276" y="685"/>
                  </a:cubicBezTo>
                  <a:cubicBezTo>
                    <a:pt x="295" y="689"/>
                    <a:pt x="307" y="708"/>
                    <a:pt x="301" y="728"/>
                  </a:cubicBezTo>
                  <a:cubicBezTo>
                    <a:pt x="297" y="744"/>
                    <a:pt x="282" y="755"/>
                    <a:pt x="266" y="755"/>
                  </a:cubicBezTo>
                  <a:cubicBezTo>
                    <a:pt x="264" y="755"/>
                    <a:pt x="261" y="755"/>
                    <a:pt x="258" y="754"/>
                  </a:cubicBezTo>
                  <a:cubicBezTo>
                    <a:pt x="239" y="748"/>
                    <a:pt x="227" y="728"/>
                    <a:pt x="233" y="711"/>
                  </a:cubicBezTo>
                  <a:cubicBezTo>
                    <a:pt x="237" y="695"/>
                    <a:pt x="252" y="684"/>
                    <a:pt x="267" y="684"/>
                  </a:cubicBezTo>
                  <a:close/>
                  <a:moveTo>
                    <a:pt x="1742" y="684"/>
                  </a:moveTo>
                  <a:cubicBezTo>
                    <a:pt x="1757" y="684"/>
                    <a:pt x="1772" y="695"/>
                    <a:pt x="1777" y="711"/>
                  </a:cubicBezTo>
                  <a:cubicBezTo>
                    <a:pt x="1782" y="728"/>
                    <a:pt x="1770" y="748"/>
                    <a:pt x="1751" y="754"/>
                  </a:cubicBezTo>
                  <a:cubicBezTo>
                    <a:pt x="1748" y="755"/>
                    <a:pt x="1746" y="755"/>
                    <a:pt x="1743" y="755"/>
                  </a:cubicBezTo>
                  <a:cubicBezTo>
                    <a:pt x="1727" y="755"/>
                    <a:pt x="1712" y="744"/>
                    <a:pt x="1708" y="728"/>
                  </a:cubicBezTo>
                  <a:cubicBezTo>
                    <a:pt x="1703" y="708"/>
                    <a:pt x="1714" y="689"/>
                    <a:pt x="1733" y="685"/>
                  </a:cubicBezTo>
                  <a:cubicBezTo>
                    <a:pt x="1736" y="684"/>
                    <a:pt x="1739" y="684"/>
                    <a:pt x="1742" y="684"/>
                  </a:cubicBezTo>
                  <a:close/>
                  <a:moveTo>
                    <a:pt x="241" y="855"/>
                  </a:moveTo>
                  <a:cubicBezTo>
                    <a:pt x="274" y="855"/>
                    <a:pt x="301" y="882"/>
                    <a:pt x="301" y="916"/>
                  </a:cubicBezTo>
                  <a:cubicBezTo>
                    <a:pt x="301" y="949"/>
                    <a:pt x="274" y="976"/>
                    <a:pt x="241" y="976"/>
                  </a:cubicBezTo>
                  <a:cubicBezTo>
                    <a:pt x="207" y="976"/>
                    <a:pt x="180" y="950"/>
                    <a:pt x="180" y="916"/>
                  </a:cubicBezTo>
                  <a:cubicBezTo>
                    <a:pt x="180" y="882"/>
                    <a:pt x="207" y="855"/>
                    <a:pt x="241" y="855"/>
                  </a:cubicBezTo>
                  <a:close/>
                  <a:moveTo>
                    <a:pt x="1768" y="855"/>
                  </a:moveTo>
                  <a:cubicBezTo>
                    <a:pt x="1802" y="855"/>
                    <a:pt x="1829" y="882"/>
                    <a:pt x="1829" y="916"/>
                  </a:cubicBezTo>
                  <a:cubicBezTo>
                    <a:pt x="1829" y="950"/>
                    <a:pt x="1802" y="976"/>
                    <a:pt x="1768" y="976"/>
                  </a:cubicBezTo>
                  <a:cubicBezTo>
                    <a:pt x="1735" y="976"/>
                    <a:pt x="1708" y="949"/>
                    <a:pt x="1708" y="916"/>
                  </a:cubicBezTo>
                  <a:cubicBezTo>
                    <a:pt x="1708" y="882"/>
                    <a:pt x="1735" y="855"/>
                    <a:pt x="1768" y="855"/>
                  </a:cubicBezTo>
                  <a:close/>
                  <a:moveTo>
                    <a:pt x="1742" y="1078"/>
                  </a:moveTo>
                  <a:cubicBezTo>
                    <a:pt x="1745" y="1078"/>
                    <a:pt x="1748" y="1079"/>
                    <a:pt x="1751" y="1080"/>
                  </a:cubicBezTo>
                  <a:cubicBezTo>
                    <a:pt x="1771" y="1085"/>
                    <a:pt x="1782" y="1104"/>
                    <a:pt x="1777" y="1123"/>
                  </a:cubicBezTo>
                  <a:cubicBezTo>
                    <a:pt x="1772" y="1138"/>
                    <a:pt x="1757" y="1148"/>
                    <a:pt x="1742" y="1148"/>
                  </a:cubicBezTo>
                  <a:cubicBezTo>
                    <a:pt x="1739" y="1148"/>
                    <a:pt x="1736" y="1148"/>
                    <a:pt x="1733" y="1147"/>
                  </a:cubicBezTo>
                  <a:cubicBezTo>
                    <a:pt x="1714" y="1142"/>
                    <a:pt x="1703" y="1123"/>
                    <a:pt x="1708" y="1104"/>
                  </a:cubicBezTo>
                  <a:cubicBezTo>
                    <a:pt x="1712" y="1088"/>
                    <a:pt x="1727" y="1078"/>
                    <a:pt x="1742" y="1078"/>
                  </a:cubicBezTo>
                  <a:close/>
                  <a:moveTo>
                    <a:pt x="1005" y="787"/>
                  </a:moveTo>
                  <a:cubicBezTo>
                    <a:pt x="1038" y="787"/>
                    <a:pt x="1071" y="800"/>
                    <a:pt x="1096" y="824"/>
                  </a:cubicBezTo>
                  <a:cubicBezTo>
                    <a:pt x="1122" y="850"/>
                    <a:pt x="1133" y="881"/>
                    <a:pt x="1133" y="914"/>
                  </a:cubicBezTo>
                  <a:lnTo>
                    <a:pt x="1576" y="1063"/>
                  </a:lnTo>
                  <a:cubicBezTo>
                    <a:pt x="1605" y="1072"/>
                    <a:pt x="1623" y="1099"/>
                    <a:pt x="1614" y="1122"/>
                  </a:cubicBezTo>
                  <a:cubicBezTo>
                    <a:pt x="1609" y="1138"/>
                    <a:pt x="1591" y="1148"/>
                    <a:pt x="1570" y="1148"/>
                  </a:cubicBezTo>
                  <a:cubicBezTo>
                    <a:pt x="1563" y="1148"/>
                    <a:pt x="1556" y="1147"/>
                    <a:pt x="1549" y="1145"/>
                  </a:cubicBezTo>
                  <a:lnTo>
                    <a:pt x="1104" y="995"/>
                  </a:lnTo>
                  <a:cubicBezTo>
                    <a:pt x="1102" y="998"/>
                    <a:pt x="1101" y="1004"/>
                    <a:pt x="1096" y="1007"/>
                  </a:cubicBezTo>
                  <a:cubicBezTo>
                    <a:pt x="1071" y="1032"/>
                    <a:pt x="1038" y="1044"/>
                    <a:pt x="1005" y="1044"/>
                  </a:cubicBezTo>
                  <a:cubicBezTo>
                    <a:pt x="972" y="1044"/>
                    <a:pt x="939" y="1032"/>
                    <a:pt x="914" y="1007"/>
                  </a:cubicBezTo>
                  <a:cubicBezTo>
                    <a:pt x="864" y="956"/>
                    <a:pt x="864" y="875"/>
                    <a:pt x="914" y="824"/>
                  </a:cubicBezTo>
                  <a:cubicBezTo>
                    <a:pt x="939" y="800"/>
                    <a:pt x="972" y="787"/>
                    <a:pt x="1005" y="787"/>
                  </a:cubicBezTo>
                  <a:close/>
                  <a:moveTo>
                    <a:pt x="267" y="1078"/>
                  </a:moveTo>
                  <a:cubicBezTo>
                    <a:pt x="282" y="1078"/>
                    <a:pt x="297" y="1089"/>
                    <a:pt x="301" y="1104"/>
                  </a:cubicBezTo>
                  <a:cubicBezTo>
                    <a:pt x="307" y="1124"/>
                    <a:pt x="295" y="1144"/>
                    <a:pt x="276" y="1148"/>
                  </a:cubicBezTo>
                  <a:cubicBezTo>
                    <a:pt x="273" y="1149"/>
                    <a:pt x="270" y="1149"/>
                    <a:pt x="267" y="1149"/>
                  </a:cubicBezTo>
                  <a:cubicBezTo>
                    <a:pt x="252" y="1149"/>
                    <a:pt x="237" y="1138"/>
                    <a:pt x="233" y="1123"/>
                  </a:cubicBezTo>
                  <a:cubicBezTo>
                    <a:pt x="227" y="1104"/>
                    <a:pt x="239" y="1085"/>
                    <a:pt x="258" y="1080"/>
                  </a:cubicBezTo>
                  <a:cubicBezTo>
                    <a:pt x="261" y="1079"/>
                    <a:pt x="264" y="1078"/>
                    <a:pt x="267" y="1078"/>
                  </a:cubicBezTo>
                  <a:close/>
                  <a:moveTo>
                    <a:pt x="343" y="1261"/>
                  </a:moveTo>
                  <a:cubicBezTo>
                    <a:pt x="355" y="1261"/>
                    <a:pt x="367" y="1268"/>
                    <a:pt x="374" y="1279"/>
                  </a:cubicBezTo>
                  <a:cubicBezTo>
                    <a:pt x="385" y="1297"/>
                    <a:pt x="378" y="1319"/>
                    <a:pt x="360" y="1328"/>
                  </a:cubicBezTo>
                  <a:cubicBezTo>
                    <a:pt x="355" y="1332"/>
                    <a:pt x="349" y="1333"/>
                    <a:pt x="343" y="1333"/>
                  </a:cubicBezTo>
                  <a:cubicBezTo>
                    <a:pt x="331" y="1333"/>
                    <a:pt x="319" y="1327"/>
                    <a:pt x="312" y="1315"/>
                  </a:cubicBezTo>
                  <a:cubicBezTo>
                    <a:pt x="302" y="1298"/>
                    <a:pt x="308" y="1277"/>
                    <a:pt x="326" y="1266"/>
                  </a:cubicBezTo>
                  <a:cubicBezTo>
                    <a:pt x="331" y="1263"/>
                    <a:pt x="337" y="1261"/>
                    <a:pt x="343" y="1261"/>
                  </a:cubicBezTo>
                  <a:close/>
                  <a:moveTo>
                    <a:pt x="1667" y="1263"/>
                  </a:moveTo>
                  <a:cubicBezTo>
                    <a:pt x="1673" y="1263"/>
                    <a:pt x="1678" y="1264"/>
                    <a:pt x="1684" y="1267"/>
                  </a:cubicBezTo>
                  <a:cubicBezTo>
                    <a:pt x="1702" y="1277"/>
                    <a:pt x="1707" y="1299"/>
                    <a:pt x="1698" y="1317"/>
                  </a:cubicBezTo>
                  <a:cubicBezTo>
                    <a:pt x="1691" y="1328"/>
                    <a:pt x="1679" y="1334"/>
                    <a:pt x="1667" y="1334"/>
                  </a:cubicBezTo>
                  <a:cubicBezTo>
                    <a:pt x="1661" y="1334"/>
                    <a:pt x="1655" y="1333"/>
                    <a:pt x="1649" y="1330"/>
                  </a:cubicBezTo>
                  <a:cubicBezTo>
                    <a:pt x="1631" y="1319"/>
                    <a:pt x="1626" y="1298"/>
                    <a:pt x="1635" y="1281"/>
                  </a:cubicBezTo>
                  <a:cubicBezTo>
                    <a:pt x="1642" y="1270"/>
                    <a:pt x="1654" y="1263"/>
                    <a:pt x="1667" y="1263"/>
                  </a:cubicBezTo>
                  <a:close/>
                  <a:moveTo>
                    <a:pt x="465" y="1397"/>
                  </a:moveTo>
                  <a:cubicBezTo>
                    <a:pt x="481" y="1397"/>
                    <a:pt x="496" y="1402"/>
                    <a:pt x="508" y="1414"/>
                  </a:cubicBezTo>
                  <a:cubicBezTo>
                    <a:pt x="532" y="1436"/>
                    <a:pt x="532" y="1476"/>
                    <a:pt x="508" y="1499"/>
                  </a:cubicBezTo>
                  <a:cubicBezTo>
                    <a:pt x="496" y="1511"/>
                    <a:pt x="481" y="1518"/>
                    <a:pt x="465" y="1518"/>
                  </a:cubicBezTo>
                  <a:cubicBezTo>
                    <a:pt x="450" y="1518"/>
                    <a:pt x="434" y="1511"/>
                    <a:pt x="423" y="1499"/>
                  </a:cubicBezTo>
                  <a:cubicBezTo>
                    <a:pt x="399" y="1476"/>
                    <a:pt x="399" y="1438"/>
                    <a:pt x="423" y="1414"/>
                  </a:cubicBezTo>
                  <a:cubicBezTo>
                    <a:pt x="434" y="1402"/>
                    <a:pt x="450" y="1397"/>
                    <a:pt x="465" y="1397"/>
                  </a:cubicBezTo>
                  <a:close/>
                  <a:moveTo>
                    <a:pt x="1545" y="1397"/>
                  </a:moveTo>
                  <a:cubicBezTo>
                    <a:pt x="1561" y="1397"/>
                    <a:pt x="1576" y="1402"/>
                    <a:pt x="1588" y="1414"/>
                  </a:cubicBezTo>
                  <a:cubicBezTo>
                    <a:pt x="1612" y="1438"/>
                    <a:pt x="1612" y="1476"/>
                    <a:pt x="1588" y="1499"/>
                  </a:cubicBezTo>
                  <a:cubicBezTo>
                    <a:pt x="1576" y="1511"/>
                    <a:pt x="1561" y="1518"/>
                    <a:pt x="1545" y="1518"/>
                  </a:cubicBezTo>
                  <a:cubicBezTo>
                    <a:pt x="1530" y="1518"/>
                    <a:pt x="1514" y="1511"/>
                    <a:pt x="1502" y="1499"/>
                  </a:cubicBezTo>
                  <a:cubicBezTo>
                    <a:pt x="1478" y="1476"/>
                    <a:pt x="1478" y="1438"/>
                    <a:pt x="1502" y="1414"/>
                  </a:cubicBezTo>
                  <a:cubicBezTo>
                    <a:pt x="1514" y="1402"/>
                    <a:pt x="1530" y="1397"/>
                    <a:pt x="1545" y="1397"/>
                  </a:cubicBezTo>
                  <a:close/>
                  <a:moveTo>
                    <a:pt x="623" y="1543"/>
                  </a:moveTo>
                  <a:cubicBezTo>
                    <a:pt x="629" y="1543"/>
                    <a:pt x="634" y="1544"/>
                    <a:pt x="640" y="1547"/>
                  </a:cubicBezTo>
                  <a:cubicBezTo>
                    <a:pt x="658" y="1556"/>
                    <a:pt x="664" y="1578"/>
                    <a:pt x="653" y="1596"/>
                  </a:cubicBezTo>
                  <a:cubicBezTo>
                    <a:pt x="647" y="1608"/>
                    <a:pt x="635" y="1614"/>
                    <a:pt x="623" y="1614"/>
                  </a:cubicBezTo>
                  <a:cubicBezTo>
                    <a:pt x="616" y="1614"/>
                    <a:pt x="610" y="1612"/>
                    <a:pt x="604" y="1609"/>
                  </a:cubicBezTo>
                  <a:cubicBezTo>
                    <a:pt x="587" y="1598"/>
                    <a:pt x="582" y="1577"/>
                    <a:pt x="591" y="1560"/>
                  </a:cubicBezTo>
                  <a:cubicBezTo>
                    <a:pt x="598" y="1549"/>
                    <a:pt x="610" y="1543"/>
                    <a:pt x="623" y="1543"/>
                  </a:cubicBezTo>
                  <a:close/>
                  <a:moveTo>
                    <a:pt x="1386" y="1543"/>
                  </a:moveTo>
                  <a:cubicBezTo>
                    <a:pt x="1399" y="1543"/>
                    <a:pt x="1411" y="1549"/>
                    <a:pt x="1418" y="1560"/>
                  </a:cubicBezTo>
                  <a:cubicBezTo>
                    <a:pt x="1428" y="1577"/>
                    <a:pt x="1422" y="1598"/>
                    <a:pt x="1404" y="1609"/>
                  </a:cubicBezTo>
                  <a:cubicBezTo>
                    <a:pt x="1399" y="1612"/>
                    <a:pt x="1393" y="1614"/>
                    <a:pt x="1387" y="1614"/>
                  </a:cubicBezTo>
                  <a:cubicBezTo>
                    <a:pt x="1375" y="1614"/>
                    <a:pt x="1363" y="1608"/>
                    <a:pt x="1356" y="1596"/>
                  </a:cubicBezTo>
                  <a:cubicBezTo>
                    <a:pt x="1345" y="1578"/>
                    <a:pt x="1352" y="1557"/>
                    <a:pt x="1368" y="1547"/>
                  </a:cubicBezTo>
                  <a:cubicBezTo>
                    <a:pt x="1374" y="1544"/>
                    <a:pt x="1380" y="1543"/>
                    <a:pt x="1386" y="1543"/>
                  </a:cubicBezTo>
                  <a:close/>
                  <a:moveTo>
                    <a:pt x="808" y="1618"/>
                  </a:moveTo>
                  <a:cubicBezTo>
                    <a:pt x="811" y="1618"/>
                    <a:pt x="814" y="1619"/>
                    <a:pt x="817" y="1620"/>
                  </a:cubicBezTo>
                  <a:cubicBezTo>
                    <a:pt x="835" y="1625"/>
                    <a:pt x="845" y="1645"/>
                    <a:pt x="842" y="1663"/>
                  </a:cubicBezTo>
                  <a:cubicBezTo>
                    <a:pt x="838" y="1679"/>
                    <a:pt x="823" y="1689"/>
                    <a:pt x="807" y="1689"/>
                  </a:cubicBezTo>
                  <a:cubicBezTo>
                    <a:pt x="804" y="1689"/>
                    <a:pt x="801" y="1689"/>
                    <a:pt x="798" y="1688"/>
                  </a:cubicBezTo>
                  <a:cubicBezTo>
                    <a:pt x="780" y="1683"/>
                    <a:pt x="768" y="1665"/>
                    <a:pt x="774" y="1645"/>
                  </a:cubicBezTo>
                  <a:cubicBezTo>
                    <a:pt x="778" y="1629"/>
                    <a:pt x="792" y="1618"/>
                    <a:pt x="808" y="1618"/>
                  </a:cubicBezTo>
                  <a:close/>
                  <a:moveTo>
                    <a:pt x="1203" y="1618"/>
                  </a:moveTo>
                  <a:cubicBezTo>
                    <a:pt x="1219" y="1618"/>
                    <a:pt x="1233" y="1629"/>
                    <a:pt x="1238" y="1645"/>
                  </a:cubicBezTo>
                  <a:cubicBezTo>
                    <a:pt x="1241" y="1663"/>
                    <a:pt x="1230" y="1683"/>
                    <a:pt x="1212" y="1688"/>
                  </a:cubicBezTo>
                  <a:cubicBezTo>
                    <a:pt x="1209" y="1689"/>
                    <a:pt x="1206" y="1689"/>
                    <a:pt x="1203" y="1689"/>
                  </a:cubicBezTo>
                  <a:cubicBezTo>
                    <a:pt x="1188" y="1689"/>
                    <a:pt x="1174" y="1679"/>
                    <a:pt x="1169" y="1663"/>
                  </a:cubicBezTo>
                  <a:cubicBezTo>
                    <a:pt x="1164" y="1645"/>
                    <a:pt x="1175" y="1625"/>
                    <a:pt x="1193" y="1620"/>
                  </a:cubicBezTo>
                  <a:cubicBezTo>
                    <a:pt x="1197" y="1619"/>
                    <a:pt x="1200" y="1618"/>
                    <a:pt x="1203" y="1618"/>
                  </a:cubicBezTo>
                  <a:close/>
                  <a:moveTo>
                    <a:pt x="1006" y="1620"/>
                  </a:moveTo>
                  <a:cubicBezTo>
                    <a:pt x="1039" y="1620"/>
                    <a:pt x="1066" y="1647"/>
                    <a:pt x="1066" y="1681"/>
                  </a:cubicBezTo>
                  <a:cubicBezTo>
                    <a:pt x="1066" y="1713"/>
                    <a:pt x="1038" y="1741"/>
                    <a:pt x="1006" y="1741"/>
                  </a:cubicBezTo>
                  <a:cubicBezTo>
                    <a:pt x="972" y="1741"/>
                    <a:pt x="945" y="1713"/>
                    <a:pt x="945" y="1681"/>
                  </a:cubicBezTo>
                  <a:cubicBezTo>
                    <a:pt x="945" y="1647"/>
                    <a:pt x="972" y="1620"/>
                    <a:pt x="1006" y="1620"/>
                  </a:cubicBezTo>
                  <a:close/>
                  <a:moveTo>
                    <a:pt x="1005" y="1"/>
                  </a:moveTo>
                  <a:cubicBezTo>
                    <a:pt x="771" y="1"/>
                    <a:pt x="537" y="90"/>
                    <a:pt x="358" y="269"/>
                  </a:cubicBezTo>
                  <a:cubicBezTo>
                    <a:pt x="1" y="626"/>
                    <a:pt x="1" y="1206"/>
                    <a:pt x="358" y="1563"/>
                  </a:cubicBezTo>
                  <a:cubicBezTo>
                    <a:pt x="537" y="1741"/>
                    <a:pt x="771" y="1831"/>
                    <a:pt x="1006" y="1831"/>
                  </a:cubicBezTo>
                  <a:cubicBezTo>
                    <a:pt x="1240" y="1831"/>
                    <a:pt x="1474" y="1741"/>
                    <a:pt x="1652" y="1563"/>
                  </a:cubicBezTo>
                  <a:cubicBezTo>
                    <a:pt x="2010" y="1206"/>
                    <a:pt x="2010" y="626"/>
                    <a:pt x="1652" y="269"/>
                  </a:cubicBezTo>
                  <a:cubicBezTo>
                    <a:pt x="1473" y="90"/>
                    <a:pt x="1239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3"/>
            <p:cNvSpPr/>
            <p:nvPr/>
          </p:nvSpPr>
          <p:spPr>
            <a:xfrm>
              <a:off x="8245087" y="3490969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2"/>
                    <a:pt x="0" y="80"/>
                    <a:pt x="24" y="103"/>
                  </a:cubicBezTo>
                  <a:cubicBezTo>
                    <a:pt x="36" y="115"/>
                    <a:pt x="52" y="122"/>
                    <a:pt x="67" y="122"/>
                  </a:cubicBezTo>
                  <a:cubicBezTo>
                    <a:pt x="83" y="122"/>
                    <a:pt x="98" y="115"/>
                    <a:pt x="110" y="103"/>
                  </a:cubicBezTo>
                  <a:cubicBezTo>
                    <a:pt x="134" y="80"/>
                    <a:pt x="134" y="42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3"/>
            <p:cNvSpPr/>
            <p:nvPr/>
          </p:nvSpPr>
          <p:spPr>
            <a:xfrm>
              <a:off x="8030530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8" y="122"/>
                  </a:cubicBezTo>
                  <a:cubicBezTo>
                    <a:pt x="83" y="122"/>
                    <a:pt x="99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3"/>
            <p:cNvSpPr/>
            <p:nvPr/>
          </p:nvSpPr>
          <p:spPr>
            <a:xfrm>
              <a:off x="8245087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7" y="122"/>
                  </a:cubicBezTo>
                  <a:cubicBezTo>
                    <a:pt x="83" y="122"/>
                    <a:pt x="98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3"/>
            <p:cNvSpPr/>
            <p:nvPr/>
          </p:nvSpPr>
          <p:spPr>
            <a:xfrm>
              <a:off x="8030530" y="3490770"/>
              <a:ext cx="26795" cy="24017"/>
            </a:xfrm>
            <a:custGeom>
              <a:avLst/>
              <a:gdLst/>
              <a:ahLst/>
              <a:cxnLst/>
              <a:rect l="l" t="t" r="r" b="b"/>
              <a:pathLst>
                <a:path w="135" h="121" extrusionOk="0">
                  <a:moveTo>
                    <a:pt x="69" y="0"/>
                  </a:moveTo>
                  <a:cubicBezTo>
                    <a:pt x="53" y="0"/>
                    <a:pt x="36" y="7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5"/>
                    <a:pt x="52" y="121"/>
                    <a:pt x="67" y="121"/>
                  </a:cubicBezTo>
                  <a:cubicBezTo>
                    <a:pt x="83" y="121"/>
                    <a:pt x="98" y="115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9" y="6"/>
                    <a:pt x="84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3"/>
            <p:cNvSpPr/>
            <p:nvPr/>
          </p:nvSpPr>
          <p:spPr>
            <a:xfrm>
              <a:off x="8139098" y="3231940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0"/>
                  </a:moveTo>
                  <a:cubicBezTo>
                    <a:pt x="28" y="0"/>
                    <a:pt x="1" y="28"/>
                    <a:pt x="1" y="62"/>
                  </a:cubicBezTo>
                  <a:cubicBezTo>
                    <a:pt x="1" y="95"/>
                    <a:pt x="27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43"/>
            <p:cNvSpPr/>
            <p:nvPr/>
          </p:nvSpPr>
          <p:spPr>
            <a:xfrm>
              <a:off x="8139098" y="3535232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1"/>
                  </a:moveTo>
                  <a:cubicBezTo>
                    <a:pt x="28" y="1"/>
                    <a:pt x="1" y="28"/>
                    <a:pt x="1" y="62"/>
                  </a:cubicBezTo>
                  <a:cubicBezTo>
                    <a:pt x="1" y="94"/>
                    <a:pt x="28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43"/>
            <p:cNvSpPr/>
            <p:nvPr/>
          </p:nvSpPr>
          <p:spPr>
            <a:xfrm>
              <a:off x="8290738" y="3383387"/>
              <a:ext cx="24215" cy="24414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60" y="1"/>
                  </a:moveTo>
                  <a:cubicBezTo>
                    <a:pt x="26" y="1"/>
                    <a:pt x="0" y="28"/>
                    <a:pt x="0" y="62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5" y="122"/>
                    <a:pt x="121" y="95"/>
                    <a:pt x="121" y="62"/>
                  </a:cubicBezTo>
                  <a:cubicBezTo>
                    <a:pt x="121" y="28"/>
                    <a:pt x="9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3"/>
            <p:cNvSpPr/>
            <p:nvPr/>
          </p:nvSpPr>
          <p:spPr>
            <a:xfrm>
              <a:off x="7987261" y="3383784"/>
              <a:ext cx="24413" cy="24216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62" y="0"/>
                  </a:moveTo>
                  <a:cubicBezTo>
                    <a:pt x="28" y="0"/>
                    <a:pt x="1" y="29"/>
                    <a:pt x="1" y="61"/>
                  </a:cubicBezTo>
                  <a:cubicBezTo>
                    <a:pt x="1" y="94"/>
                    <a:pt x="28" y="121"/>
                    <a:pt x="62" y="121"/>
                  </a:cubicBezTo>
                  <a:cubicBezTo>
                    <a:pt x="96" y="121"/>
                    <a:pt x="122" y="94"/>
                    <a:pt x="122" y="61"/>
                  </a:cubicBezTo>
                  <a:cubicBezTo>
                    <a:pt x="122" y="26"/>
                    <a:pt x="9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3"/>
            <p:cNvSpPr/>
            <p:nvPr/>
          </p:nvSpPr>
          <p:spPr>
            <a:xfrm>
              <a:off x="8289547" y="3349247"/>
              <a:ext cx="15878" cy="14291"/>
            </a:xfrm>
            <a:custGeom>
              <a:avLst/>
              <a:gdLst/>
              <a:ahLst/>
              <a:cxnLst/>
              <a:rect l="l" t="t" r="r" b="b"/>
              <a:pathLst>
                <a:path w="80" h="72" extrusionOk="0">
                  <a:moveTo>
                    <a:pt x="40" y="1"/>
                  </a:moveTo>
                  <a:cubicBezTo>
                    <a:pt x="37" y="1"/>
                    <a:pt x="34" y="1"/>
                    <a:pt x="31" y="2"/>
                  </a:cubicBezTo>
                  <a:cubicBezTo>
                    <a:pt x="12" y="7"/>
                    <a:pt x="1" y="26"/>
                    <a:pt x="6" y="45"/>
                  </a:cubicBezTo>
                  <a:cubicBezTo>
                    <a:pt x="10" y="61"/>
                    <a:pt x="25" y="72"/>
                    <a:pt x="40" y="72"/>
                  </a:cubicBezTo>
                  <a:cubicBezTo>
                    <a:pt x="43" y="72"/>
                    <a:pt x="46" y="72"/>
                    <a:pt x="49" y="71"/>
                  </a:cubicBezTo>
                  <a:cubicBezTo>
                    <a:pt x="69" y="65"/>
                    <a:pt x="80" y="45"/>
                    <a:pt x="75" y="26"/>
                  </a:cubicBezTo>
                  <a:cubicBezTo>
                    <a:pt x="70" y="11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3"/>
            <p:cNvSpPr/>
            <p:nvPr/>
          </p:nvSpPr>
          <p:spPr>
            <a:xfrm>
              <a:off x="7996788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39" y="1"/>
                  </a:moveTo>
                  <a:cubicBezTo>
                    <a:pt x="36" y="1"/>
                    <a:pt x="34" y="1"/>
                    <a:pt x="31" y="2"/>
                  </a:cubicBezTo>
                  <a:cubicBezTo>
                    <a:pt x="12" y="7"/>
                    <a:pt x="0" y="25"/>
                    <a:pt x="6" y="45"/>
                  </a:cubicBezTo>
                  <a:cubicBezTo>
                    <a:pt x="10" y="60"/>
                    <a:pt x="25" y="70"/>
                    <a:pt x="40" y="70"/>
                  </a:cubicBezTo>
                  <a:cubicBezTo>
                    <a:pt x="43" y="70"/>
                    <a:pt x="46" y="70"/>
                    <a:pt x="49" y="69"/>
                  </a:cubicBezTo>
                  <a:cubicBezTo>
                    <a:pt x="68" y="64"/>
                    <a:pt x="80" y="45"/>
                    <a:pt x="74" y="26"/>
                  </a:cubicBezTo>
                  <a:cubicBezTo>
                    <a:pt x="70" y="11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3"/>
            <p:cNvSpPr/>
            <p:nvPr/>
          </p:nvSpPr>
          <p:spPr>
            <a:xfrm>
              <a:off x="8274264" y="3312725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1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9" y="67"/>
                  </a:cubicBezTo>
                  <a:cubicBezTo>
                    <a:pt x="77" y="57"/>
                    <a:pt x="82" y="35"/>
                    <a:pt x="73" y="18"/>
                  </a:cubicBezTo>
                  <a:cubicBezTo>
                    <a:pt x="65" y="7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3"/>
            <p:cNvSpPr/>
            <p:nvPr/>
          </p:nvSpPr>
          <p:spPr>
            <a:xfrm>
              <a:off x="8011674" y="3464371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0" y="37"/>
                    <a:pt x="10" y="55"/>
                  </a:cubicBezTo>
                  <a:cubicBezTo>
                    <a:pt x="16" y="66"/>
                    <a:pt x="28" y="72"/>
                    <a:pt x="40" y="72"/>
                  </a:cubicBezTo>
                  <a:cubicBezTo>
                    <a:pt x="46" y="72"/>
                    <a:pt x="53" y="71"/>
                    <a:pt x="58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6" y="8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3"/>
            <p:cNvSpPr/>
            <p:nvPr/>
          </p:nvSpPr>
          <p:spPr>
            <a:xfrm>
              <a:off x="8274065" y="3464371"/>
              <a:ext cx="16474" cy="14490"/>
            </a:xfrm>
            <a:custGeom>
              <a:avLst/>
              <a:gdLst/>
              <a:ahLst/>
              <a:cxnLst/>
              <a:rect l="l" t="t" r="r" b="b"/>
              <a:pathLst>
                <a:path w="83" h="73" extrusionOk="0">
                  <a:moveTo>
                    <a:pt x="43" y="0"/>
                  </a:moveTo>
                  <a:cubicBezTo>
                    <a:pt x="31" y="0"/>
                    <a:pt x="18" y="8"/>
                    <a:pt x="11" y="19"/>
                  </a:cubicBezTo>
                  <a:cubicBezTo>
                    <a:pt x="1" y="36"/>
                    <a:pt x="7" y="57"/>
                    <a:pt x="25" y="68"/>
                  </a:cubicBezTo>
                  <a:cubicBezTo>
                    <a:pt x="31" y="71"/>
                    <a:pt x="37" y="72"/>
                    <a:pt x="43" y="72"/>
                  </a:cubicBezTo>
                  <a:cubicBezTo>
                    <a:pt x="55" y="72"/>
                    <a:pt x="66" y="66"/>
                    <a:pt x="74" y="55"/>
                  </a:cubicBezTo>
                  <a:cubicBezTo>
                    <a:pt x="83" y="37"/>
                    <a:pt x="78" y="15"/>
                    <a:pt x="60" y="5"/>
                  </a:cubicBezTo>
                  <a:cubicBezTo>
                    <a:pt x="54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43"/>
            <p:cNvSpPr/>
            <p:nvPr/>
          </p:nvSpPr>
          <p:spPr>
            <a:xfrm>
              <a:off x="8011674" y="3312725"/>
              <a:ext cx="16474" cy="14291"/>
            </a:xfrm>
            <a:custGeom>
              <a:avLst/>
              <a:gdLst/>
              <a:ahLst/>
              <a:cxnLst/>
              <a:rect l="l" t="t" r="r" b="b"/>
              <a:pathLst>
                <a:path w="83" h="72" extrusionOk="0">
                  <a:moveTo>
                    <a:pt x="43" y="0"/>
                  </a:moveTo>
                  <a:cubicBezTo>
                    <a:pt x="30" y="0"/>
                    <a:pt x="18" y="7"/>
                    <a:pt x="11" y="18"/>
                  </a:cubicBezTo>
                  <a:cubicBezTo>
                    <a:pt x="0" y="35"/>
                    <a:pt x="8" y="57"/>
                    <a:pt x="25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4" y="72"/>
                    <a:pt x="66" y="66"/>
                    <a:pt x="73" y="54"/>
                  </a:cubicBezTo>
                  <a:cubicBezTo>
                    <a:pt x="83" y="36"/>
                    <a:pt x="77" y="15"/>
                    <a:pt x="60" y="5"/>
                  </a:cubicBezTo>
                  <a:cubicBezTo>
                    <a:pt x="55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43"/>
            <p:cNvSpPr/>
            <p:nvPr/>
          </p:nvSpPr>
          <p:spPr>
            <a:xfrm>
              <a:off x="8289547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0"/>
                  </a:moveTo>
                  <a:cubicBezTo>
                    <a:pt x="25" y="0"/>
                    <a:pt x="10" y="11"/>
                    <a:pt x="6" y="26"/>
                  </a:cubicBezTo>
                  <a:cubicBezTo>
                    <a:pt x="1" y="45"/>
                    <a:pt x="12" y="64"/>
                    <a:pt x="31" y="69"/>
                  </a:cubicBezTo>
                  <a:cubicBezTo>
                    <a:pt x="34" y="70"/>
                    <a:pt x="37" y="70"/>
                    <a:pt x="40" y="70"/>
                  </a:cubicBezTo>
                  <a:cubicBezTo>
                    <a:pt x="55" y="70"/>
                    <a:pt x="70" y="60"/>
                    <a:pt x="75" y="45"/>
                  </a:cubicBezTo>
                  <a:cubicBezTo>
                    <a:pt x="80" y="26"/>
                    <a:pt x="69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3"/>
            <p:cNvSpPr/>
            <p:nvPr/>
          </p:nvSpPr>
          <p:spPr>
            <a:xfrm>
              <a:off x="7996788" y="3349247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1"/>
                  </a:moveTo>
                  <a:cubicBezTo>
                    <a:pt x="25" y="1"/>
                    <a:pt x="10" y="11"/>
                    <a:pt x="6" y="26"/>
                  </a:cubicBezTo>
                  <a:cubicBezTo>
                    <a:pt x="0" y="45"/>
                    <a:pt x="12" y="64"/>
                    <a:pt x="31" y="70"/>
                  </a:cubicBezTo>
                  <a:cubicBezTo>
                    <a:pt x="34" y="71"/>
                    <a:pt x="37" y="71"/>
                    <a:pt x="40" y="71"/>
                  </a:cubicBezTo>
                  <a:cubicBezTo>
                    <a:pt x="55" y="71"/>
                    <a:pt x="70" y="60"/>
                    <a:pt x="74" y="45"/>
                  </a:cubicBezTo>
                  <a:cubicBezTo>
                    <a:pt x="80" y="26"/>
                    <a:pt x="68" y="7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3"/>
            <p:cNvSpPr/>
            <p:nvPr/>
          </p:nvSpPr>
          <p:spPr>
            <a:xfrm>
              <a:off x="8218888" y="3519948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0" y="1"/>
                  </a:moveTo>
                  <a:cubicBezTo>
                    <a:pt x="35" y="1"/>
                    <a:pt x="29" y="2"/>
                    <a:pt x="24" y="5"/>
                  </a:cubicBezTo>
                  <a:cubicBezTo>
                    <a:pt x="6" y="14"/>
                    <a:pt x="0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8" y="67"/>
                  </a:cubicBezTo>
                  <a:cubicBezTo>
                    <a:pt x="76" y="58"/>
                    <a:pt x="82" y="35"/>
                    <a:pt x="72" y="18"/>
                  </a:cubicBezTo>
                  <a:cubicBezTo>
                    <a:pt x="65" y="7"/>
                    <a:pt x="5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3"/>
            <p:cNvSpPr/>
            <p:nvPr/>
          </p:nvSpPr>
          <p:spPr>
            <a:xfrm>
              <a:off x="8067050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35" y="1"/>
                    <a:pt x="29" y="2"/>
                    <a:pt x="23" y="5"/>
                  </a:cubicBezTo>
                  <a:cubicBezTo>
                    <a:pt x="6" y="16"/>
                    <a:pt x="1" y="37"/>
                    <a:pt x="10" y="54"/>
                  </a:cubicBezTo>
                  <a:cubicBezTo>
                    <a:pt x="17" y="66"/>
                    <a:pt x="30" y="72"/>
                    <a:pt x="42" y="72"/>
                  </a:cubicBezTo>
                  <a:cubicBezTo>
                    <a:pt x="48" y="72"/>
                    <a:pt x="54" y="71"/>
                    <a:pt x="59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5" y="7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3"/>
            <p:cNvSpPr/>
            <p:nvPr/>
          </p:nvSpPr>
          <p:spPr>
            <a:xfrm>
              <a:off x="8182566" y="3535033"/>
              <a:ext cx="15680" cy="14291"/>
            </a:xfrm>
            <a:custGeom>
              <a:avLst/>
              <a:gdLst/>
              <a:ahLst/>
              <a:cxnLst/>
              <a:rect l="l" t="t" r="r" b="b"/>
              <a:pathLst>
                <a:path w="79" h="72" extrusionOk="0">
                  <a:moveTo>
                    <a:pt x="40" y="0"/>
                  </a:moveTo>
                  <a:cubicBezTo>
                    <a:pt x="37" y="0"/>
                    <a:pt x="34" y="1"/>
                    <a:pt x="30" y="2"/>
                  </a:cubicBezTo>
                  <a:cubicBezTo>
                    <a:pt x="12" y="7"/>
                    <a:pt x="1" y="27"/>
                    <a:pt x="6" y="45"/>
                  </a:cubicBezTo>
                  <a:cubicBezTo>
                    <a:pt x="11" y="61"/>
                    <a:pt x="25" y="71"/>
                    <a:pt x="40" y="71"/>
                  </a:cubicBezTo>
                  <a:cubicBezTo>
                    <a:pt x="43" y="71"/>
                    <a:pt x="46" y="71"/>
                    <a:pt x="49" y="70"/>
                  </a:cubicBezTo>
                  <a:cubicBezTo>
                    <a:pt x="67" y="65"/>
                    <a:pt x="79" y="45"/>
                    <a:pt x="74" y="27"/>
                  </a:cubicBezTo>
                  <a:cubicBezTo>
                    <a:pt x="70" y="11"/>
                    <a:pt x="56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43"/>
            <p:cNvSpPr/>
            <p:nvPr/>
          </p:nvSpPr>
          <p:spPr>
            <a:xfrm>
              <a:off x="8104166" y="3242063"/>
              <a:ext cx="15878" cy="14490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9" y="1"/>
                  </a:moveTo>
                  <a:cubicBezTo>
                    <a:pt x="36" y="1"/>
                    <a:pt x="33" y="1"/>
                    <a:pt x="30" y="2"/>
                  </a:cubicBezTo>
                  <a:cubicBezTo>
                    <a:pt x="12" y="7"/>
                    <a:pt x="0" y="26"/>
                    <a:pt x="6" y="46"/>
                  </a:cubicBezTo>
                  <a:cubicBezTo>
                    <a:pt x="8" y="61"/>
                    <a:pt x="23" y="72"/>
                    <a:pt x="39" y="72"/>
                  </a:cubicBezTo>
                  <a:cubicBezTo>
                    <a:pt x="42" y="72"/>
                    <a:pt x="46" y="72"/>
                    <a:pt x="49" y="71"/>
                  </a:cubicBezTo>
                  <a:cubicBezTo>
                    <a:pt x="67" y="65"/>
                    <a:pt x="80" y="46"/>
                    <a:pt x="74" y="28"/>
                  </a:cubicBezTo>
                  <a:cubicBezTo>
                    <a:pt x="70" y="12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43"/>
            <p:cNvSpPr/>
            <p:nvPr/>
          </p:nvSpPr>
          <p:spPr>
            <a:xfrm>
              <a:off x="8218888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29" y="1"/>
                    <a:pt x="17" y="7"/>
                    <a:pt x="10" y="19"/>
                  </a:cubicBezTo>
                  <a:cubicBezTo>
                    <a:pt x="0" y="36"/>
                    <a:pt x="6" y="58"/>
                    <a:pt x="24" y="68"/>
                  </a:cubicBezTo>
                  <a:cubicBezTo>
                    <a:pt x="29" y="71"/>
                    <a:pt x="35" y="72"/>
                    <a:pt x="41" y="72"/>
                  </a:cubicBezTo>
                  <a:cubicBezTo>
                    <a:pt x="53" y="72"/>
                    <a:pt x="65" y="66"/>
                    <a:pt x="72" y="54"/>
                  </a:cubicBezTo>
                  <a:cubicBezTo>
                    <a:pt x="82" y="37"/>
                    <a:pt x="76" y="16"/>
                    <a:pt x="58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3"/>
            <p:cNvSpPr/>
            <p:nvPr/>
          </p:nvSpPr>
          <p:spPr>
            <a:xfrm>
              <a:off x="8066852" y="3519948"/>
              <a:ext cx="16871" cy="14291"/>
            </a:xfrm>
            <a:custGeom>
              <a:avLst/>
              <a:gdLst/>
              <a:ahLst/>
              <a:cxnLst/>
              <a:rect l="l" t="t" r="r" b="b"/>
              <a:pathLst>
                <a:path w="85" h="72" extrusionOk="0">
                  <a:moveTo>
                    <a:pt x="43" y="1"/>
                  </a:moveTo>
                  <a:cubicBezTo>
                    <a:pt x="31" y="1"/>
                    <a:pt x="18" y="7"/>
                    <a:pt x="11" y="18"/>
                  </a:cubicBezTo>
                  <a:cubicBezTo>
                    <a:pt x="1" y="35"/>
                    <a:pt x="7" y="56"/>
                    <a:pt x="24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5" y="72"/>
                    <a:pt x="66" y="66"/>
                    <a:pt x="73" y="54"/>
                  </a:cubicBezTo>
                  <a:cubicBezTo>
                    <a:pt x="84" y="36"/>
                    <a:pt x="78" y="14"/>
                    <a:pt x="60" y="5"/>
                  </a:cubicBezTo>
                  <a:cubicBezTo>
                    <a:pt x="54" y="2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3"/>
            <p:cNvSpPr/>
            <p:nvPr/>
          </p:nvSpPr>
          <p:spPr>
            <a:xfrm>
              <a:off x="8182566" y="3242063"/>
              <a:ext cx="15481" cy="14490"/>
            </a:xfrm>
            <a:custGeom>
              <a:avLst/>
              <a:gdLst/>
              <a:ahLst/>
              <a:cxnLst/>
              <a:rect l="l" t="t" r="r" b="b"/>
              <a:pathLst>
                <a:path w="78" h="73" extrusionOk="0">
                  <a:moveTo>
                    <a:pt x="39" y="1"/>
                  </a:moveTo>
                  <a:cubicBezTo>
                    <a:pt x="23" y="1"/>
                    <a:pt x="9" y="12"/>
                    <a:pt x="4" y="28"/>
                  </a:cubicBezTo>
                  <a:cubicBezTo>
                    <a:pt x="1" y="46"/>
                    <a:pt x="11" y="65"/>
                    <a:pt x="29" y="71"/>
                  </a:cubicBezTo>
                  <a:cubicBezTo>
                    <a:pt x="32" y="72"/>
                    <a:pt x="36" y="72"/>
                    <a:pt x="39" y="72"/>
                  </a:cubicBezTo>
                  <a:cubicBezTo>
                    <a:pt x="54" y="72"/>
                    <a:pt x="68" y="61"/>
                    <a:pt x="73" y="46"/>
                  </a:cubicBezTo>
                  <a:cubicBezTo>
                    <a:pt x="78" y="28"/>
                    <a:pt x="66" y="7"/>
                    <a:pt x="48" y="2"/>
                  </a:cubicBezTo>
                  <a:cubicBezTo>
                    <a:pt x="45" y="1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3"/>
            <p:cNvSpPr/>
            <p:nvPr/>
          </p:nvSpPr>
          <p:spPr>
            <a:xfrm>
              <a:off x="8104166" y="3535033"/>
              <a:ext cx="15481" cy="14291"/>
            </a:xfrm>
            <a:custGeom>
              <a:avLst/>
              <a:gdLst/>
              <a:ahLst/>
              <a:cxnLst/>
              <a:rect l="l" t="t" r="r" b="b"/>
              <a:pathLst>
                <a:path w="78" h="72" extrusionOk="0">
                  <a:moveTo>
                    <a:pt x="40" y="0"/>
                  </a:moveTo>
                  <a:cubicBezTo>
                    <a:pt x="24" y="0"/>
                    <a:pt x="10" y="11"/>
                    <a:pt x="6" y="27"/>
                  </a:cubicBezTo>
                  <a:cubicBezTo>
                    <a:pt x="0" y="45"/>
                    <a:pt x="12" y="65"/>
                    <a:pt x="30" y="70"/>
                  </a:cubicBezTo>
                  <a:cubicBezTo>
                    <a:pt x="33" y="71"/>
                    <a:pt x="36" y="71"/>
                    <a:pt x="39" y="71"/>
                  </a:cubicBezTo>
                  <a:cubicBezTo>
                    <a:pt x="55" y="71"/>
                    <a:pt x="70" y="61"/>
                    <a:pt x="74" y="45"/>
                  </a:cubicBezTo>
                  <a:cubicBezTo>
                    <a:pt x="77" y="27"/>
                    <a:pt x="67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43"/>
            <p:cNvSpPr/>
            <p:nvPr/>
          </p:nvSpPr>
          <p:spPr>
            <a:xfrm>
              <a:off x="8123220" y="3370088"/>
              <a:ext cx="150646" cy="71853"/>
            </a:xfrm>
            <a:custGeom>
              <a:avLst/>
              <a:gdLst/>
              <a:ahLst/>
              <a:cxnLst/>
              <a:rect l="l" t="t" r="r" b="b"/>
              <a:pathLst>
                <a:path w="759" h="362" extrusionOk="0">
                  <a:moveTo>
                    <a:pt x="141" y="69"/>
                  </a:moveTo>
                  <a:cubicBezTo>
                    <a:pt x="156" y="69"/>
                    <a:pt x="172" y="75"/>
                    <a:pt x="184" y="87"/>
                  </a:cubicBezTo>
                  <a:cubicBezTo>
                    <a:pt x="187" y="90"/>
                    <a:pt x="191" y="96"/>
                    <a:pt x="194" y="103"/>
                  </a:cubicBezTo>
                  <a:cubicBezTo>
                    <a:pt x="206" y="125"/>
                    <a:pt x="203" y="153"/>
                    <a:pt x="184" y="173"/>
                  </a:cubicBezTo>
                  <a:cubicBezTo>
                    <a:pt x="179" y="179"/>
                    <a:pt x="173" y="182"/>
                    <a:pt x="166" y="185"/>
                  </a:cubicBezTo>
                  <a:cubicBezTo>
                    <a:pt x="158" y="188"/>
                    <a:pt x="150" y="190"/>
                    <a:pt x="142" y="190"/>
                  </a:cubicBezTo>
                  <a:cubicBezTo>
                    <a:pt x="126" y="190"/>
                    <a:pt x="110" y="184"/>
                    <a:pt x="97" y="172"/>
                  </a:cubicBezTo>
                  <a:cubicBezTo>
                    <a:pt x="74" y="148"/>
                    <a:pt x="74" y="110"/>
                    <a:pt x="97" y="87"/>
                  </a:cubicBezTo>
                  <a:cubicBezTo>
                    <a:pt x="110" y="75"/>
                    <a:pt x="125" y="69"/>
                    <a:pt x="141" y="69"/>
                  </a:cubicBezTo>
                  <a:close/>
                  <a:moveTo>
                    <a:pt x="141" y="0"/>
                  </a:moveTo>
                  <a:cubicBezTo>
                    <a:pt x="108" y="0"/>
                    <a:pt x="75" y="13"/>
                    <a:pt x="50" y="37"/>
                  </a:cubicBezTo>
                  <a:cubicBezTo>
                    <a:pt x="0" y="88"/>
                    <a:pt x="0" y="169"/>
                    <a:pt x="50" y="220"/>
                  </a:cubicBezTo>
                  <a:cubicBezTo>
                    <a:pt x="75" y="245"/>
                    <a:pt x="108" y="257"/>
                    <a:pt x="141" y="257"/>
                  </a:cubicBezTo>
                  <a:cubicBezTo>
                    <a:pt x="174" y="257"/>
                    <a:pt x="207" y="245"/>
                    <a:pt x="232" y="220"/>
                  </a:cubicBezTo>
                  <a:cubicBezTo>
                    <a:pt x="237" y="216"/>
                    <a:pt x="238" y="211"/>
                    <a:pt x="240" y="208"/>
                  </a:cubicBezTo>
                  <a:lnTo>
                    <a:pt x="685" y="358"/>
                  </a:lnTo>
                  <a:cubicBezTo>
                    <a:pt x="692" y="360"/>
                    <a:pt x="699" y="361"/>
                    <a:pt x="706" y="361"/>
                  </a:cubicBezTo>
                  <a:cubicBezTo>
                    <a:pt x="727" y="361"/>
                    <a:pt x="745" y="351"/>
                    <a:pt x="750" y="335"/>
                  </a:cubicBezTo>
                  <a:cubicBezTo>
                    <a:pt x="759" y="312"/>
                    <a:pt x="741" y="285"/>
                    <a:pt x="712" y="276"/>
                  </a:cubicBezTo>
                  <a:lnTo>
                    <a:pt x="269" y="127"/>
                  </a:lnTo>
                  <a:cubicBezTo>
                    <a:pt x="269" y="95"/>
                    <a:pt x="256" y="63"/>
                    <a:pt x="232" y="37"/>
                  </a:cubicBezTo>
                  <a:cubicBezTo>
                    <a:pt x="207" y="13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43"/>
            <p:cNvSpPr/>
            <p:nvPr/>
          </p:nvSpPr>
          <p:spPr>
            <a:xfrm>
              <a:off x="8137908" y="3383387"/>
              <a:ext cx="26398" cy="24216"/>
            </a:xfrm>
            <a:custGeom>
              <a:avLst/>
              <a:gdLst/>
              <a:ahLst/>
              <a:cxnLst/>
              <a:rect l="l" t="t" r="r" b="b"/>
              <a:pathLst>
                <a:path w="133" h="122" extrusionOk="0">
                  <a:moveTo>
                    <a:pt x="67" y="0"/>
                  </a:moveTo>
                  <a:cubicBezTo>
                    <a:pt x="51" y="0"/>
                    <a:pt x="36" y="6"/>
                    <a:pt x="23" y="18"/>
                  </a:cubicBezTo>
                  <a:cubicBezTo>
                    <a:pt x="0" y="42"/>
                    <a:pt x="0" y="80"/>
                    <a:pt x="23" y="103"/>
                  </a:cubicBezTo>
                  <a:cubicBezTo>
                    <a:pt x="36" y="115"/>
                    <a:pt x="51" y="122"/>
                    <a:pt x="67" y="122"/>
                  </a:cubicBezTo>
                  <a:cubicBezTo>
                    <a:pt x="75" y="122"/>
                    <a:pt x="84" y="120"/>
                    <a:pt x="92" y="116"/>
                  </a:cubicBezTo>
                  <a:cubicBezTo>
                    <a:pt x="99" y="113"/>
                    <a:pt x="105" y="109"/>
                    <a:pt x="110" y="103"/>
                  </a:cubicBezTo>
                  <a:cubicBezTo>
                    <a:pt x="129" y="85"/>
                    <a:pt x="132" y="58"/>
                    <a:pt x="120" y="34"/>
                  </a:cubicBezTo>
                  <a:cubicBezTo>
                    <a:pt x="117" y="28"/>
                    <a:pt x="115" y="23"/>
                    <a:pt x="110" y="18"/>
                  </a:cubicBezTo>
                  <a:cubicBezTo>
                    <a:pt x="98" y="6"/>
                    <a:pt x="82" y="0"/>
                    <a:pt x="67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3"/>
            <p:cNvSpPr/>
            <p:nvPr/>
          </p:nvSpPr>
          <p:spPr>
            <a:xfrm>
              <a:off x="8002941" y="3532254"/>
              <a:ext cx="875694" cy="905710"/>
            </a:xfrm>
            <a:custGeom>
              <a:avLst/>
              <a:gdLst/>
              <a:ahLst/>
              <a:cxnLst/>
              <a:rect l="l" t="t" r="r" b="b"/>
              <a:pathLst>
                <a:path w="4412" h="4563" extrusionOk="0">
                  <a:moveTo>
                    <a:pt x="3299" y="1"/>
                  </a:moveTo>
                  <a:lnTo>
                    <a:pt x="1970" y="1330"/>
                  </a:lnTo>
                  <a:lnTo>
                    <a:pt x="0" y="3301"/>
                  </a:lnTo>
                  <a:lnTo>
                    <a:pt x="187" y="3487"/>
                  </a:lnTo>
                  <a:lnTo>
                    <a:pt x="272" y="3574"/>
                  </a:lnTo>
                  <a:cubicBezTo>
                    <a:pt x="342" y="3641"/>
                    <a:pt x="342" y="3754"/>
                    <a:pt x="271" y="3823"/>
                  </a:cubicBezTo>
                  <a:lnTo>
                    <a:pt x="247" y="3848"/>
                  </a:lnTo>
                  <a:lnTo>
                    <a:pt x="410" y="4011"/>
                  </a:lnTo>
                  <a:lnTo>
                    <a:pt x="474" y="4075"/>
                  </a:lnTo>
                  <a:lnTo>
                    <a:pt x="536" y="4138"/>
                  </a:lnTo>
                  <a:lnTo>
                    <a:pt x="599" y="4201"/>
                  </a:lnTo>
                  <a:lnTo>
                    <a:pt x="714" y="4315"/>
                  </a:lnTo>
                  <a:lnTo>
                    <a:pt x="725" y="4326"/>
                  </a:lnTo>
                  <a:lnTo>
                    <a:pt x="962" y="4563"/>
                  </a:lnTo>
                  <a:lnTo>
                    <a:pt x="3083" y="2442"/>
                  </a:lnTo>
                  <a:lnTo>
                    <a:pt x="4411" y="1113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3"/>
            <p:cNvSpPr/>
            <p:nvPr/>
          </p:nvSpPr>
          <p:spPr>
            <a:xfrm>
              <a:off x="6614966" y="6191023"/>
              <a:ext cx="328881" cy="329096"/>
            </a:xfrm>
            <a:custGeom>
              <a:avLst/>
              <a:gdLst/>
              <a:ahLst/>
              <a:cxnLst/>
              <a:rect l="l" t="t" r="r" b="b"/>
              <a:pathLst>
                <a:path w="1657" h="1658" extrusionOk="0">
                  <a:moveTo>
                    <a:pt x="1113" y="1"/>
                  </a:moveTo>
                  <a:lnTo>
                    <a:pt x="0" y="1114"/>
                  </a:lnTo>
                  <a:lnTo>
                    <a:pt x="544" y="1658"/>
                  </a:lnTo>
                  <a:lnTo>
                    <a:pt x="1657" y="545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3"/>
            <p:cNvSpPr/>
            <p:nvPr/>
          </p:nvSpPr>
          <p:spPr>
            <a:xfrm>
              <a:off x="6313077" y="5648154"/>
              <a:ext cx="449557" cy="661964"/>
            </a:xfrm>
            <a:custGeom>
              <a:avLst/>
              <a:gdLst/>
              <a:ahLst/>
              <a:cxnLst/>
              <a:rect l="l" t="t" r="r" b="b"/>
              <a:pathLst>
                <a:path w="2265" h="3335" extrusionOk="0">
                  <a:moveTo>
                    <a:pt x="1152" y="0"/>
                  </a:moveTo>
                  <a:lnTo>
                    <a:pt x="726" y="426"/>
                  </a:lnTo>
                  <a:cubicBezTo>
                    <a:pt x="0" y="1151"/>
                    <a:pt x="0" y="2331"/>
                    <a:pt x="726" y="3056"/>
                  </a:cubicBezTo>
                  <a:lnTo>
                    <a:pt x="1005" y="3335"/>
                  </a:lnTo>
                  <a:lnTo>
                    <a:pt x="2131" y="2210"/>
                  </a:lnTo>
                  <a:cubicBezTo>
                    <a:pt x="1915" y="1878"/>
                    <a:pt x="1951" y="1425"/>
                    <a:pt x="2244" y="1134"/>
                  </a:cubicBezTo>
                  <a:lnTo>
                    <a:pt x="2265" y="1113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43"/>
            <p:cNvSpPr/>
            <p:nvPr/>
          </p:nvSpPr>
          <p:spPr>
            <a:xfrm>
              <a:off x="6917451" y="5440335"/>
              <a:ext cx="236787" cy="169510"/>
            </a:xfrm>
            <a:custGeom>
              <a:avLst/>
              <a:gdLst/>
              <a:ahLst/>
              <a:cxnLst/>
              <a:rect l="l" t="t" r="r" b="b"/>
              <a:pathLst>
                <a:path w="1193" h="854" extrusionOk="0">
                  <a:moveTo>
                    <a:pt x="610" y="0"/>
                  </a:moveTo>
                  <a:lnTo>
                    <a:pt x="0" y="611"/>
                  </a:lnTo>
                  <a:cubicBezTo>
                    <a:pt x="158" y="732"/>
                    <a:pt x="339" y="812"/>
                    <a:pt x="525" y="853"/>
                  </a:cubicBezTo>
                  <a:lnTo>
                    <a:pt x="1193" y="187"/>
                  </a:lnTo>
                  <a:lnTo>
                    <a:pt x="1007" y="0"/>
                  </a:lnTo>
                  <a:cubicBezTo>
                    <a:pt x="944" y="29"/>
                    <a:pt x="876" y="43"/>
                    <a:pt x="808" y="43"/>
                  </a:cubicBezTo>
                  <a:cubicBezTo>
                    <a:pt x="740" y="43"/>
                    <a:pt x="672" y="29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43"/>
            <p:cNvSpPr/>
            <p:nvPr/>
          </p:nvSpPr>
          <p:spPr>
            <a:xfrm>
              <a:off x="6644341" y="5473285"/>
              <a:ext cx="284025" cy="293170"/>
            </a:xfrm>
            <a:custGeom>
              <a:avLst/>
              <a:gdLst/>
              <a:ahLst/>
              <a:cxnLst/>
              <a:rect l="l" t="t" r="r" b="b"/>
              <a:pathLst>
                <a:path w="1431" h="1477" extrusionOk="0">
                  <a:moveTo>
                    <a:pt x="364" y="1"/>
                  </a:moveTo>
                  <a:lnTo>
                    <a:pt x="1" y="364"/>
                  </a:lnTo>
                  <a:lnTo>
                    <a:pt x="1113" y="1476"/>
                  </a:lnTo>
                  <a:lnTo>
                    <a:pt x="1431" y="1158"/>
                  </a:lnTo>
                  <a:cubicBezTo>
                    <a:pt x="1210" y="1065"/>
                    <a:pt x="1004" y="929"/>
                    <a:pt x="824" y="750"/>
                  </a:cubicBezTo>
                  <a:cubicBezTo>
                    <a:pt x="607" y="532"/>
                    <a:pt x="454" y="275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43"/>
            <p:cNvSpPr/>
            <p:nvPr/>
          </p:nvSpPr>
          <p:spPr>
            <a:xfrm>
              <a:off x="7199293" y="4545941"/>
              <a:ext cx="695672" cy="656605"/>
            </a:xfrm>
            <a:custGeom>
              <a:avLst/>
              <a:gdLst/>
              <a:ahLst/>
              <a:cxnLst/>
              <a:rect l="l" t="t" r="r" b="b"/>
              <a:pathLst>
                <a:path w="3505" h="3308" extrusionOk="0">
                  <a:moveTo>
                    <a:pt x="2240" y="0"/>
                  </a:moveTo>
                  <a:lnTo>
                    <a:pt x="1" y="2239"/>
                  </a:lnTo>
                  <a:cubicBezTo>
                    <a:pt x="274" y="2330"/>
                    <a:pt x="532" y="2482"/>
                    <a:pt x="749" y="2701"/>
                  </a:cubicBezTo>
                  <a:cubicBezTo>
                    <a:pt x="929" y="2880"/>
                    <a:pt x="1065" y="3087"/>
                    <a:pt x="1158" y="3307"/>
                  </a:cubicBezTo>
                  <a:lnTo>
                    <a:pt x="3505" y="961"/>
                  </a:lnTo>
                  <a:lnTo>
                    <a:pt x="2952" y="411"/>
                  </a:lnTo>
                  <a:lnTo>
                    <a:pt x="2789" y="248"/>
                  </a:lnTo>
                  <a:lnTo>
                    <a:pt x="2763" y="272"/>
                  </a:lnTo>
                  <a:cubicBezTo>
                    <a:pt x="2729" y="306"/>
                    <a:pt x="2684" y="324"/>
                    <a:pt x="2639" y="324"/>
                  </a:cubicBezTo>
                  <a:cubicBezTo>
                    <a:pt x="2593" y="324"/>
                    <a:pt x="2548" y="306"/>
                    <a:pt x="2514" y="272"/>
                  </a:cubicBezTo>
                  <a:lnTo>
                    <a:pt x="2427" y="187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43"/>
            <p:cNvSpPr/>
            <p:nvPr/>
          </p:nvSpPr>
          <p:spPr>
            <a:xfrm>
              <a:off x="6982155" y="5089207"/>
              <a:ext cx="256238" cy="174870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7" y="1"/>
                  </a:moveTo>
                  <a:lnTo>
                    <a:pt x="1" y="597"/>
                  </a:lnTo>
                  <a:lnTo>
                    <a:pt x="284" y="880"/>
                  </a:lnTo>
                  <a:cubicBezTo>
                    <a:pt x="347" y="852"/>
                    <a:pt x="415" y="838"/>
                    <a:pt x="482" y="838"/>
                  </a:cubicBezTo>
                  <a:cubicBezTo>
                    <a:pt x="550" y="838"/>
                    <a:pt x="618" y="852"/>
                    <a:pt x="681" y="880"/>
                  </a:cubicBezTo>
                  <a:lnTo>
                    <a:pt x="1291" y="270"/>
                  </a:lnTo>
                  <a:cubicBezTo>
                    <a:pt x="1085" y="111"/>
                    <a:pt x="842" y="22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43"/>
            <p:cNvSpPr/>
            <p:nvPr/>
          </p:nvSpPr>
          <p:spPr>
            <a:xfrm>
              <a:off x="6815035" y="5256534"/>
              <a:ext cx="174662" cy="256251"/>
            </a:xfrm>
            <a:custGeom>
              <a:avLst/>
              <a:gdLst/>
              <a:ahLst/>
              <a:cxnLst/>
              <a:rect l="l" t="t" r="r" b="b"/>
              <a:pathLst>
                <a:path w="880" h="1291" extrusionOk="0">
                  <a:moveTo>
                    <a:pt x="596" y="0"/>
                  </a:moveTo>
                  <a:lnTo>
                    <a:pt x="0" y="596"/>
                  </a:lnTo>
                  <a:cubicBezTo>
                    <a:pt x="21" y="842"/>
                    <a:pt x="111" y="1083"/>
                    <a:pt x="269" y="1290"/>
                  </a:cubicBezTo>
                  <a:lnTo>
                    <a:pt x="880" y="681"/>
                  </a:lnTo>
                  <a:cubicBezTo>
                    <a:pt x="823" y="554"/>
                    <a:pt x="823" y="409"/>
                    <a:pt x="880" y="283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43"/>
            <p:cNvSpPr/>
            <p:nvPr/>
          </p:nvSpPr>
          <p:spPr>
            <a:xfrm>
              <a:off x="6825951" y="6384352"/>
              <a:ext cx="672847" cy="413653"/>
            </a:xfrm>
            <a:custGeom>
              <a:avLst/>
              <a:gdLst/>
              <a:ahLst/>
              <a:cxnLst/>
              <a:rect l="l" t="t" r="r" b="b"/>
              <a:pathLst>
                <a:path w="3390" h="2084" extrusionOk="0">
                  <a:moveTo>
                    <a:pt x="2277" y="0"/>
                  </a:moveTo>
                  <a:lnTo>
                    <a:pt x="2256" y="21"/>
                  </a:lnTo>
                  <a:cubicBezTo>
                    <a:pt x="2089" y="189"/>
                    <a:pt x="1869" y="272"/>
                    <a:pt x="1650" y="272"/>
                  </a:cubicBezTo>
                  <a:cubicBezTo>
                    <a:pt x="1462" y="272"/>
                    <a:pt x="1274" y="211"/>
                    <a:pt x="1118" y="89"/>
                  </a:cubicBezTo>
                  <a:lnTo>
                    <a:pt x="0" y="1207"/>
                  </a:lnTo>
                  <a:lnTo>
                    <a:pt x="332" y="1539"/>
                  </a:lnTo>
                  <a:cubicBezTo>
                    <a:pt x="696" y="1902"/>
                    <a:pt x="1172" y="2083"/>
                    <a:pt x="1649" y="2083"/>
                  </a:cubicBezTo>
                  <a:cubicBezTo>
                    <a:pt x="2125" y="2083"/>
                    <a:pt x="2601" y="1902"/>
                    <a:pt x="2964" y="1539"/>
                  </a:cubicBezTo>
                  <a:lnTo>
                    <a:pt x="3390" y="1113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43"/>
            <p:cNvSpPr/>
            <p:nvPr/>
          </p:nvSpPr>
          <p:spPr>
            <a:xfrm>
              <a:off x="7166345" y="5191628"/>
              <a:ext cx="169502" cy="236997"/>
            </a:xfrm>
            <a:custGeom>
              <a:avLst/>
              <a:gdLst/>
              <a:ahLst/>
              <a:cxnLst/>
              <a:rect l="l" t="t" r="r" b="b"/>
              <a:pathLst>
                <a:path w="854" h="1194" extrusionOk="0">
                  <a:moveTo>
                    <a:pt x="610" y="0"/>
                  </a:moveTo>
                  <a:lnTo>
                    <a:pt x="1" y="610"/>
                  </a:lnTo>
                  <a:cubicBezTo>
                    <a:pt x="56" y="736"/>
                    <a:pt x="56" y="881"/>
                    <a:pt x="1" y="1008"/>
                  </a:cubicBezTo>
                  <a:lnTo>
                    <a:pt x="187" y="1193"/>
                  </a:lnTo>
                  <a:lnTo>
                    <a:pt x="853" y="526"/>
                  </a:lnTo>
                  <a:cubicBezTo>
                    <a:pt x="813" y="339"/>
                    <a:pt x="732" y="16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43"/>
            <p:cNvSpPr/>
            <p:nvPr/>
          </p:nvSpPr>
          <p:spPr>
            <a:xfrm>
              <a:off x="7380506" y="4831965"/>
              <a:ext cx="1679538" cy="1670690"/>
            </a:xfrm>
            <a:custGeom>
              <a:avLst/>
              <a:gdLst/>
              <a:ahLst/>
              <a:cxnLst/>
              <a:rect l="l" t="t" r="r" b="b"/>
              <a:pathLst>
                <a:path w="8462" h="8417" extrusionOk="0">
                  <a:moveTo>
                    <a:pt x="7304" y="1"/>
                  </a:moveTo>
                  <a:lnTo>
                    <a:pt x="1255" y="6052"/>
                  </a:lnTo>
                  <a:lnTo>
                    <a:pt x="1" y="7304"/>
                  </a:lnTo>
                  <a:lnTo>
                    <a:pt x="1113" y="8416"/>
                  </a:lnTo>
                  <a:lnTo>
                    <a:pt x="2367" y="7162"/>
                  </a:lnTo>
                  <a:lnTo>
                    <a:pt x="8462" y="1069"/>
                  </a:lnTo>
                  <a:cubicBezTo>
                    <a:pt x="8188" y="977"/>
                    <a:pt x="7930" y="824"/>
                    <a:pt x="7713" y="607"/>
                  </a:cubicBezTo>
                  <a:cubicBezTo>
                    <a:pt x="7534" y="428"/>
                    <a:pt x="7398" y="221"/>
                    <a:pt x="7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43"/>
            <p:cNvSpPr/>
            <p:nvPr/>
          </p:nvSpPr>
          <p:spPr>
            <a:xfrm>
              <a:off x="6574675" y="6413530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8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43"/>
            <p:cNvSpPr/>
            <p:nvPr/>
          </p:nvSpPr>
          <p:spPr>
            <a:xfrm>
              <a:off x="6786057" y="6605072"/>
              <a:ext cx="753232" cy="249105"/>
            </a:xfrm>
            <a:custGeom>
              <a:avLst/>
              <a:gdLst/>
              <a:ahLst/>
              <a:cxnLst/>
              <a:rect l="l" t="t" r="r" b="b"/>
              <a:pathLst>
                <a:path w="3795" h="1255" extrusionOk="0">
                  <a:moveTo>
                    <a:pt x="3592" y="1"/>
                  </a:moveTo>
                  <a:lnTo>
                    <a:pt x="3165" y="427"/>
                  </a:lnTo>
                  <a:cubicBezTo>
                    <a:pt x="2802" y="790"/>
                    <a:pt x="2326" y="971"/>
                    <a:pt x="1850" y="971"/>
                  </a:cubicBezTo>
                  <a:cubicBezTo>
                    <a:pt x="1374" y="971"/>
                    <a:pt x="898" y="790"/>
                    <a:pt x="535" y="427"/>
                  </a:cubicBezTo>
                  <a:lnTo>
                    <a:pt x="202" y="95"/>
                  </a:lnTo>
                  <a:lnTo>
                    <a:pt x="1" y="296"/>
                  </a:lnTo>
                  <a:lnTo>
                    <a:pt x="333" y="628"/>
                  </a:lnTo>
                  <a:cubicBezTo>
                    <a:pt x="751" y="1046"/>
                    <a:pt x="1301" y="1255"/>
                    <a:pt x="1851" y="1255"/>
                  </a:cubicBezTo>
                  <a:cubicBezTo>
                    <a:pt x="2401" y="1255"/>
                    <a:pt x="2951" y="1046"/>
                    <a:pt x="3368" y="628"/>
                  </a:cubicBezTo>
                  <a:lnTo>
                    <a:pt x="3794" y="203"/>
                  </a:lnTo>
                  <a:lnTo>
                    <a:pt x="3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43"/>
            <p:cNvSpPr/>
            <p:nvPr/>
          </p:nvSpPr>
          <p:spPr>
            <a:xfrm>
              <a:off x="7134588" y="3166041"/>
              <a:ext cx="1523334" cy="1824322"/>
            </a:xfrm>
            <a:custGeom>
              <a:avLst/>
              <a:gdLst/>
              <a:ahLst/>
              <a:cxnLst/>
              <a:rect l="l" t="t" r="r" b="b"/>
              <a:pathLst>
                <a:path w="7675" h="9191" extrusionOk="0">
                  <a:moveTo>
                    <a:pt x="1723" y="6108"/>
                  </a:moveTo>
                  <a:lnTo>
                    <a:pt x="1808" y="6194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1723" y="6108"/>
                  </a:lnTo>
                  <a:close/>
                  <a:moveTo>
                    <a:pt x="7455" y="0"/>
                  </a:moveTo>
                  <a:lnTo>
                    <a:pt x="6706" y="750"/>
                  </a:lnTo>
                  <a:cubicBezTo>
                    <a:pt x="6483" y="974"/>
                    <a:pt x="6483" y="1337"/>
                    <a:pt x="6706" y="1561"/>
                  </a:cubicBezTo>
                  <a:lnTo>
                    <a:pt x="7130" y="1986"/>
                  </a:lnTo>
                  <a:lnTo>
                    <a:pt x="6221" y="2895"/>
                  </a:lnTo>
                  <a:lnTo>
                    <a:pt x="5953" y="3163"/>
                  </a:lnTo>
                  <a:lnTo>
                    <a:pt x="5530" y="2740"/>
                  </a:lnTo>
                  <a:cubicBezTo>
                    <a:pt x="5419" y="2629"/>
                    <a:pt x="5272" y="2573"/>
                    <a:pt x="5125" y="2573"/>
                  </a:cubicBezTo>
                  <a:cubicBezTo>
                    <a:pt x="4978" y="2573"/>
                    <a:pt x="4831" y="2629"/>
                    <a:pt x="4719" y="2740"/>
                  </a:cubicBezTo>
                  <a:lnTo>
                    <a:pt x="3965" y="3494"/>
                  </a:lnTo>
                  <a:lnTo>
                    <a:pt x="4100" y="3628"/>
                  </a:lnTo>
                  <a:lnTo>
                    <a:pt x="4854" y="2874"/>
                  </a:lnTo>
                  <a:cubicBezTo>
                    <a:pt x="4928" y="2800"/>
                    <a:pt x="5026" y="2762"/>
                    <a:pt x="5124" y="2762"/>
                  </a:cubicBezTo>
                  <a:cubicBezTo>
                    <a:pt x="5222" y="2762"/>
                    <a:pt x="5319" y="2800"/>
                    <a:pt x="5394" y="2874"/>
                  </a:cubicBezTo>
                  <a:lnTo>
                    <a:pt x="5817" y="3298"/>
                  </a:lnTo>
                  <a:lnTo>
                    <a:pt x="4174" y="4941"/>
                  </a:lnTo>
                  <a:lnTo>
                    <a:pt x="3617" y="4385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2365" y="6750"/>
                  </a:lnTo>
                  <a:lnTo>
                    <a:pt x="1" y="9114"/>
                  </a:lnTo>
                  <a:cubicBezTo>
                    <a:pt x="111" y="9130"/>
                    <a:pt x="221" y="9156"/>
                    <a:pt x="328" y="9191"/>
                  </a:cubicBezTo>
                  <a:lnTo>
                    <a:pt x="2566" y="6952"/>
                  </a:lnTo>
                  <a:lnTo>
                    <a:pt x="2753" y="7139"/>
                  </a:lnTo>
                  <a:lnTo>
                    <a:pt x="4562" y="5330"/>
                  </a:lnTo>
                  <a:lnTo>
                    <a:pt x="4375" y="5143"/>
                  </a:lnTo>
                  <a:lnTo>
                    <a:pt x="6346" y="3172"/>
                  </a:lnTo>
                  <a:lnTo>
                    <a:pt x="7675" y="1844"/>
                  </a:lnTo>
                  <a:lnTo>
                    <a:pt x="7472" y="1642"/>
                  </a:lnTo>
                  <a:lnTo>
                    <a:pt x="7265" y="1850"/>
                  </a:lnTo>
                  <a:lnTo>
                    <a:pt x="6840" y="1426"/>
                  </a:lnTo>
                  <a:cubicBezTo>
                    <a:pt x="6691" y="1276"/>
                    <a:pt x="6691" y="1034"/>
                    <a:pt x="6840" y="885"/>
                  </a:cubicBezTo>
                  <a:lnTo>
                    <a:pt x="7590" y="135"/>
                  </a:lnTo>
                  <a:lnTo>
                    <a:pt x="74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43"/>
            <p:cNvSpPr/>
            <p:nvPr/>
          </p:nvSpPr>
          <p:spPr>
            <a:xfrm>
              <a:off x="7242760" y="6246600"/>
              <a:ext cx="373341" cy="373161"/>
            </a:xfrm>
            <a:custGeom>
              <a:avLst/>
              <a:gdLst/>
              <a:ahLst/>
              <a:cxnLst/>
              <a:rect l="l" t="t" r="r" b="b"/>
              <a:pathLst>
                <a:path w="1881" h="1880" extrusionOk="0">
                  <a:moveTo>
                    <a:pt x="93" y="0"/>
                  </a:moveTo>
                  <a:lnTo>
                    <a:pt x="66" y="27"/>
                  </a:lnTo>
                  <a:lnTo>
                    <a:pt x="34" y="59"/>
                  </a:lnTo>
                  <a:lnTo>
                    <a:pt x="3" y="90"/>
                  </a:lnTo>
                  <a:lnTo>
                    <a:pt x="1" y="92"/>
                  </a:lnTo>
                  <a:lnTo>
                    <a:pt x="1788" y="1880"/>
                  </a:lnTo>
                  <a:lnTo>
                    <a:pt x="1880" y="178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43"/>
            <p:cNvSpPr/>
            <p:nvPr/>
          </p:nvSpPr>
          <p:spPr>
            <a:xfrm>
              <a:off x="7577200" y="6673154"/>
              <a:ext cx="6550" cy="79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3" y="1"/>
                  </a:moveTo>
                  <a:cubicBezTo>
                    <a:pt x="24" y="2"/>
                    <a:pt x="16" y="3"/>
                    <a:pt x="9" y="3"/>
                  </a:cubicBezTo>
                  <a:lnTo>
                    <a:pt x="9" y="3"/>
                  </a:lnTo>
                  <a:cubicBezTo>
                    <a:pt x="6" y="3"/>
                    <a:pt x="3" y="3"/>
                    <a:pt x="0" y="3"/>
                  </a:cubicBezTo>
                  <a:lnTo>
                    <a:pt x="0" y="3"/>
                  </a:lnTo>
                  <a:cubicBezTo>
                    <a:pt x="3" y="3"/>
                    <a:pt x="6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3"/>
                  </a:lnTo>
                  <a:cubicBezTo>
                    <a:pt x="9" y="3"/>
                    <a:pt x="9" y="3"/>
                    <a:pt x="9" y="3"/>
                  </a:cubicBezTo>
                  <a:cubicBezTo>
                    <a:pt x="17" y="3"/>
                    <a:pt x="25" y="2"/>
                    <a:pt x="3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43"/>
            <p:cNvSpPr/>
            <p:nvPr/>
          </p:nvSpPr>
          <p:spPr>
            <a:xfrm>
              <a:off x="7567474" y="6671170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"/>
                    <a:pt x="28" y="11"/>
                    <a:pt x="43" y="13"/>
                  </a:cubicBezTo>
                  <a:cubicBezTo>
                    <a:pt x="28" y="10"/>
                    <a:pt x="15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43"/>
            <p:cNvSpPr/>
            <p:nvPr/>
          </p:nvSpPr>
          <p:spPr>
            <a:xfrm>
              <a:off x="7188774" y="6280145"/>
              <a:ext cx="198" cy="79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43"/>
            <p:cNvSpPr/>
            <p:nvPr/>
          </p:nvSpPr>
          <p:spPr>
            <a:xfrm>
              <a:off x="7589903" y="6671566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2" y="0"/>
                    <a:pt x="2" y="0"/>
                    <a:pt x="0" y="1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43"/>
            <p:cNvSpPr/>
            <p:nvPr/>
          </p:nvSpPr>
          <p:spPr>
            <a:xfrm>
              <a:off x="7593674" y="6669780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43"/>
            <p:cNvSpPr/>
            <p:nvPr/>
          </p:nvSpPr>
          <p:spPr>
            <a:xfrm>
              <a:off x="7669890" y="6584628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43"/>
            <p:cNvSpPr/>
            <p:nvPr/>
          </p:nvSpPr>
          <p:spPr>
            <a:xfrm>
              <a:off x="7669890" y="658720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43"/>
            <p:cNvSpPr/>
            <p:nvPr/>
          </p:nvSpPr>
          <p:spPr>
            <a:xfrm>
              <a:off x="7668104" y="6573513"/>
              <a:ext cx="794" cy="1985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1" y="1"/>
                  </a:moveTo>
                  <a:cubicBezTo>
                    <a:pt x="2" y="4"/>
                    <a:pt x="2" y="6"/>
                    <a:pt x="4" y="9"/>
                  </a:cubicBezTo>
                  <a:cubicBezTo>
                    <a:pt x="4" y="6"/>
                    <a:pt x="2" y="4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43"/>
            <p:cNvSpPr/>
            <p:nvPr/>
          </p:nvSpPr>
          <p:spPr>
            <a:xfrm>
              <a:off x="7668898" y="6575498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2" y="9"/>
                    <a:pt x="3" y="16"/>
                    <a:pt x="5" y="21"/>
                  </a:cubicBezTo>
                  <a:cubicBezTo>
                    <a:pt x="5" y="16"/>
                    <a:pt x="3" y="11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43"/>
            <p:cNvSpPr/>
            <p:nvPr/>
          </p:nvSpPr>
          <p:spPr>
            <a:xfrm>
              <a:off x="7661554" y="6562596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3" y="3"/>
                    <a:pt x="6" y="7"/>
                    <a:pt x="8" y="9"/>
                  </a:cubicBezTo>
                  <a:cubicBezTo>
                    <a:pt x="6" y="6"/>
                    <a:pt x="3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43"/>
            <p:cNvSpPr/>
            <p:nvPr/>
          </p:nvSpPr>
          <p:spPr>
            <a:xfrm>
              <a:off x="7665127" y="6597927"/>
              <a:ext cx="992" cy="992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cubicBezTo>
                    <a:pt x="3" y="2"/>
                    <a:pt x="3" y="3"/>
                    <a:pt x="1" y="4"/>
                  </a:cubicBezTo>
                  <a:cubicBezTo>
                    <a:pt x="3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43"/>
            <p:cNvSpPr/>
            <p:nvPr/>
          </p:nvSpPr>
          <p:spPr>
            <a:xfrm>
              <a:off x="7666913" y="6595148"/>
              <a:ext cx="595" cy="1389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cubicBezTo>
                    <a:pt x="1" y="2"/>
                    <a:pt x="0" y="3"/>
                    <a:pt x="0" y="7"/>
                  </a:cubicBezTo>
                  <a:cubicBezTo>
                    <a:pt x="0" y="6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43"/>
            <p:cNvSpPr/>
            <p:nvPr/>
          </p:nvSpPr>
          <p:spPr>
            <a:xfrm>
              <a:off x="7667707" y="6590583"/>
              <a:ext cx="1389" cy="4168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7" y="0"/>
                  </a:moveTo>
                  <a:cubicBezTo>
                    <a:pt x="6" y="4"/>
                    <a:pt x="4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3" y="14"/>
                  </a:lnTo>
                  <a:cubicBezTo>
                    <a:pt x="4" y="10"/>
                    <a:pt x="6" y="5"/>
                    <a:pt x="7" y="0"/>
                  </a:cubicBezTo>
                  <a:close/>
                  <a:moveTo>
                    <a:pt x="3" y="14"/>
                  </a:moveTo>
                  <a:lnTo>
                    <a:pt x="3" y="14"/>
                  </a:lnTo>
                  <a:cubicBezTo>
                    <a:pt x="2" y="16"/>
                    <a:pt x="1" y="18"/>
                    <a:pt x="1" y="20"/>
                  </a:cubicBezTo>
                  <a:cubicBezTo>
                    <a:pt x="2" y="18"/>
                    <a:pt x="3" y="16"/>
                    <a:pt x="3" y="1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43"/>
            <p:cNvSpPr/>
            <p:nvPr/>
          </p:nvSpPr>
          <p:spPr>
            <a:xfrm>
              <a:off x="7272731" y="6192413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1" y="5"/>
                  </a:moveTo>
                  <a:cubicBezTo>
                    <a:pt x="15" y="1"/>
                    <a:pt x="29" y="0"/>
                    <a:pt x="43" y="1"/>
                  </a:cubicBezTo>
                  <a:cubicBezTo>
                    <a:pt x="29" y="0"/>
                    <a:pt x="15" y="1"/>
                    <a:pt x="1" y="5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43"/>
            <p:cNvSpPr/>
            <p:nvPr/>
          </p:nvSpPr>
          <p:spPr>
            <a:xfrm>
              <a:off x="7263204" y="6166013"/>
              <a:ext cx="59544" cy="55180"/>
            </a:xfrm>
            <a:custGeom>
              <a:avLst/>
              <a:gdLst/>
              <a:ahLst/>
              <a:cxnLst/>
              <a:rect l="l" t="t" r="r" b="b"/>
              <a:pathLst>
                <a:path w="300" h="278" extrusionOk="0">
                  <a:moveTo>
                    <a:pt x="33" y="0"/>
                  </a:moveTo>
                  <a:lnTo>
                    <a:pt x="0" y="33"/>
                  </a:lnTo>
                  <a:lnTo>
                    <a:pt x="101" y="134"/>
                  </a:lnTo>
                  <a:lnTo>
                    <a:pt x="99" y="134"/>
                  </a:lnTo>
                  <a:cubicBezTo>
                    <a:pt x="114" y="135"/>
                    <a:pt x="127" y="140"/>
                    <a:pt x="140" y="145"/>
                  </a:cubicBezTo>
                  <a:cubicBezTo>
                    <a:pt x="143" y="146"/>
                    <a:pt x="144" y="148"/>
                    <a:pt x="146" y="148"/>
                  </a:cubicBezTo>
                  <a:cubicBezTo>
                    <a:pt x="158" y="154"/>
                    <a:pt x="172" y="164"/>
                    <a:pt x="184" y="174"/>
                  </a:cubicBezTo>
                  <a:lnTo>
                    <a:pt x="288" y="278"/>
                  </a:lnTo>
                  <a:lnTo>
                    <a:pt x="300" y="2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43"/>
            <p:cNvSpPr/>
            <p:nvPr/>
          </p:nvSpPr>
          <p:spPr>
            <a:xfrm>
              <a:off x="6526444" y="5531045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4"/>
                  </a:lnTo>
                  <a:lnTo>
                    <a:pt x="1789" y="1881"/>
                  </a:lnTo>
                  <a:lnTo>
                    <a:pt x="1880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43"/>
            <p:cNvSpPr/>
            <p:nvPr/>
          </p:nvSpPr>
          <p:spPr>
            <a:xfrm>
              <a:off x="6861479" y="5956805"/>
              <a:ext cx="8932" cy="992"/>
            </a:xfrm>
            <a:custGeom>
              <a:avLst/>
              <a:gdLst/>
              <a:ahLst/>
              <a:cxnLst/>
              <a:rect l="l" t="t" r="r" b="b"/>
              <a:pathLst>
                <a:path w="45" h="5" extrusionOk="0">
                  <a:moveTo>
                    <a:pt x="45" y="1"/>
                  </a:moveTo>
                  <a:lnTo>
                    <a:pt x="45" y="1"/>
                  </a:lnTo>
                  <a:cubicBezTo>
                    <a:pt x="36" y="3"/>
                    <a:pt x="27" y="4"/>
                    <a:pt x="19" y="4"/>
                  </a:cubicBezTo>
                  <a:cubicBezTo>
                    <a:pt x="13" y="4"/>
                    <a:pt x="7" y="4"/>
                    <a:pt x="0" y="3"/>
                  </a:cubicBezTo>
                  <a:lnTo>
                    <a:pt x="0" y="3"/>
                  </a:lnTo>
                  <a:cubicBezTo>
                    <a:pt x="6" y="4"/>
                    <a:pt x="12" y="5"/>
                    <a:pt x="17" y="5"/>
                  </a:cubicBezTo>
                  <a:cubicBezTo>
                    <a:pt x="26" y="5"/>
                    <a:pt x="36" y="3"/>
                    <a:pt x="4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43"/>
            <p:cNvSpPr/>
            <p:nvPr/>
          </p:nvSpPr>
          <p:spPr>
            <a:xfrm>
              <a:off x="6472854" y="556042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1" y="15"/>
                    <a:pt x="0" y="30"/>
                    <a:pt x="1" y="43"/>
                  </a:cubicBezTo>
                  <a:cubicBezTo>
                    <a:pt x="0" y="30"/>
                    <a:pt x="1" y="15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43"/>
            <p:cNvSpPr/>
            <p:nvPr/>
          </p:nvSpPr>
          <p:spPr>
            <a:xfrm>
              <a:off x="6473847" y="5551092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8" y="0"/>
                  </a:moveTo>
                  <a:cubicBezTo>
                    <a:pt x="10" y="14"/>
                    <a:pt x="5" y="28"/>
                    <a:pt x="0" y="42"/>
                  </a:cubicBezTo>
                  <a:cubicBezTo>
                    <a:pt x="5" y="28"/>
                    <a:pt x="11" y="1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43"/>
            <p:cNvSpPr/>
            <p:nvPr/>
          </p:nvSpPr>
          <p:spPr>
            <a:xfrm>
              <a:off x="6851555" y="5955217"/>
              <a:ext cx="4764" cy="1786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1" y="0"/>
                  </a:moveTo>
                  <a:cubicBezTo>
                    <a:pt x="7" y="4"/>
                    <a:pt x="16" y="6"/>
                    <a:pt x="23" y="9"/>
                  </a:cubicBezTo>
                  <a:cubicBezTo>
                    <a:pt x="16" y="6"/>
                    <a:pt x="8" y="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43"/>
            <p:cNvSpPr/>
            <p:nvPr/>
          </p:nvSpPr>
          <p:spPr>
            <a:xfrm>
              <a:off x="6873983" y="5955614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43"/>
            <p:cNvSpPr/>
            <p:nvPr/>
          </p:nvSpPr>
          <p:spPr>
            <a:xfrm>
              <a:off x="6877556" y="5953828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43"/>
            <p:cNvSpPr/>
            <p:nvPr/>
          </p:nvSpPr>
          <p:spPr>
            <a:xfrm>
              <a:off x="6558995" y="5476460"/>
              <a:ext cx="6550" cy="397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cubicBezTo>
                    <a:pt x="11" y="1"/>
                    <a:pt x="22" y="1"/>
                    <a:pt x="32" y="1"/>
                  </a:cubicBezTo>
                  <a:cubicBezTo>
                    <a:pt x="29" y="0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43"/>
            <p:cNvSpPr/>
            <p:nvPr/>
          </p:nvSpPr>
          <p:spPr>
            <a:xfrm>
              <a:off x="6566934" y="5476659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2"/>
                    <a:pt x="28" y="6"/>
                    <a:pt x="43" y="12"/>
                  </a:cubicBezTo>
                  <a:cubicBezTo>
                    <a:pt x="29" y="6"/>
                    <a:pt x="15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3"/>
            <p:cNvSpPr/>
            <p:nvPr/>
          </p:nvSpPr>
          <p:spPr>
            <a:xfrm>
              <a:off x="6576461" y="5479636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0" y="1"/>
                  </a:moveTo>
                  <a:cubicBezTo>
                    <a:pt x="13" y="7"/>
                    <a:pt x="26" y="16"/>
                    <a:pt x="38" y="27"/>
                  </a:cubicBezTo>
                  <a:cubicBezTo>
                    <a:pt x="26" y="15"/>
                    <a:pt x="1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3"/>
            <p:cNvSpPr/>
            <p:nvPr/>
          </p:nvSpPr>
          <p:spPr>
            <a:xfrm>
              <a:off x="6951391" y="5855377"/>
              <a:ext cx="2183" cy="6550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" y="1"/>
                  </a:moveTo>
                  <a:cubicBezTo>
                    <a:pt x="5" y="11"/>
                    <a:pt x="8" y="22"/>
                    <a:pt x="10" y="32"/>
                  </a:cubicBezTo>
                  <a:cubicBezTo>
                    <a:pt x="9" y="22"/>
                    <a:pt x="5" y="1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3"/>
            <p:cNvSpPr/>
            <p:nvPr/>
          </p:nvSpPr>
          <p:spPr>
            <a:xfrm>
              <a:off x="6953971" y="586768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3"/>
            <p:cNvSpPr/>
            <p:nvPr/>
          </p:nvSpPr>
          <p:spPr>
            <a:xfrm>
              <a:off x="6950001" y="5881379"/>
              <a:ext cx="595" cy="794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3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3"/>
            <p:cNvSpPr/>
            <p:nvPr/>
          </p:nvSpPr>
          <p:spPr>
            <a:xfrm>
              <a:off x="6951986" y="5877806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3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3"/>
            <p:cNvSpPr/>
            <p:nvPr/>
          </p:nvSpPr>
          <p:spPr>
            <a:xfrm>
              <a:off x="6552246" y="5478644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3"/>
            <p:cNvSpPr/>
            <p:nvPr/>
          </p:nvSpPr>
          <p:spPr>
            <a:xfrm>
              <a:off x="6496870" y="6055455"/>
              <a:ext cx="373142" cy="373360"/>
            </a:xfrm>
            <a:custGeom>
              <a:avLst/>
              <a:gdLst/>
              <a:ahLst/>
              <a:cxnLst/>
              <a:rect l="l" t="t" r="r" b="b"/>
              <a:pathLst>
                <a:path w="1880" h="1881" extrusionOk="0">
                  <a:moveTo>
                    <a:pt x="1788" y="1"/>
                  </a:moveTo>
                  <a:lnTo>
                    <a:pt x="0" y="1788"/>
                  </a:lnTo>
                  <a:lnTo>
                    <a:pt x="92" y="1881"/>
                  </a:lnTo>
                  <a:lnTo>
                    <a:pt x="1880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3"/>
            <p:cNvSpPr/>
            <p:nvPr/>
          </p:nvSpPr>
          <p:spPr>
            <a:xfrm>
              <a:off x="6522077" y="6480421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3"/>
            <p:cNvSpPr/>
            <p:nvPr/>
          </p:nvSpPr>
          <p:spPr>
            <a:xfrm>
              <a:off x="6921817" y="6080861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3"/>
            <p:cNvSpPr/>
            <p:nvPr/>
          </p:nvSpPr>
          <p:spPr>
            <a:xfrm>
              <a:off x="6915664" y="6110833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cubicBezTo>
                    <a:pt x="6" y="2"/>
                    <a:pt x="4" y="5"/>
                    <a:pt x="1" y="10"/>
                  </a:cubicBezTo>
                  <a:cubicBezTo>
                    <a:pt x="4" y="6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3"/>
            <p:cNvSpPr/>
            <p:nvPr/>
          </p:nvSpPr>
          <p:spPr>
            <a:xfrm>
              <a:off x="6536765" y="6480222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cubicBezTo>
                    <a:pt x="30" y="6"/>
                    <a:pt x="16" y="10"/>
                    <a:pt x="1" y="11"/>
                  </a:cubicBezTo>
                  <a:cubicBezTo>
                    <a:pt x="16" y="10"/>
                    <a:pt x="28" y="7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43"/>
            <p:cNvSpPr/>
            <p:nvPr/>
          </p:nvSpPr>
          <p:spPr>
            <a:xfrm>
              <a:off x="6921619" y="6097534"/>
              <a:ext cx="1786" cy="6550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9" y="1"/>
                  </a:moveTo>
                  <a:cubicBezTo>
                    <a:pt x="7" y="11"/>
                    <a:pt x="3" y="22"/>
                    <a:pt x="0" y="32"/>
                  </a:cubicBezTo>
                  <a:cubicBezTo>
                    <a:pt x="5" y="22"/>
                    <a:pt x="7" y="11"/>
                    <a:pt x="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43"/>
            <p:cNvSpPr/>
            <p:nvPr/>
          </p:nvSpPr>
          <p:spPr>
            <a:xfrm>
              <a:off x="6923207" y="6085427"/>
              <a:ext cx="992" cy="8932"/>
            </a:xfrm>
            <a:custGeom>
              <a:avLst/>
              <a:gdLst/>
              <a:ahLst/>
              <a:cxnLst/>
              <a:rect l="l" t="t" r="r" b="b"/>
              <a:pathLst>
                <a:path w="5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5" y="29"/>
                    <a:pt x="4" y="45"/>
                  </a:cubicBezTo>
                  <a:cubicBezTo>
                    <a:pt x="5" y="29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3"/>
            <p:cNvSpPr/>
            <p:nvPr/>
          </p:nvSpPr>
          <p:spPr>
            <a:xfrm>
              <a:off x="6527039" y="6482009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"/>
                    <a:pt x="20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3"/>
                  </a:lnTo>
                  <a:cubicBezTo>
                    <a:pt x="31" y="3"/>
                    <a:pt x="31" y="3"/>
                    <a:pt x="31" y="3"/>
                  </a:cubicBezTo>
                  <a:cubicBezTo>
                    <a:pt x="35" y="3"/>
                    <a:pt x="39" y="3"/>
                    <a:pt x="42" y="3"/>
                  </a:cubicBezTo>
                  <a:lnTo>
                    <a:pt x="42" y="3"/>
                  </a:lnTo>
                  <a:cubicBezTo>
                    <a:pt x="39" y="3"/>
                    <a:pt x="35" y="3"/>
                    <a:pt x="31" y="3"/>
                  </a:cubicBezTo>
                  <a:lnTo>
                    <a:pt x="31" y="3"/>
                  </a:lnTo>
                  <a:cubicBezTo>
                    <a:pt x="21" y="3"/>
                    <a:pt x="10" y="2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3"/>
            <p:cNvSpPr/>
            <p:nvPr/>
          </p:nvSpPr>
          <p:spPr>
            <a:xfrm>
              <a:off x="6546292" y="6477245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0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3"/>
            <p:cNvSpPr/>
            <p:nvPr/>
          </p:nvSpPr>
          <p:spPr>
            <a:xfrm>
              <a:off x="6443479" y="6380184"/>
              <a:ext cx="1985" cy="6352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0" y="0"/>
                  </a:moveTo>
                  <a:cubicBezTo>
                    <a:pt x="5" y="11"/>
                    <a:pt x="2" y="21"/>
                    <a:pt x="0" y="32"/>
                  </a:cubicBezTo>
                  <a:cubicBezTo>
                    <a:pt x="3" y="21"/>
                    <a:pt x="6" y="11"/>
                    <a:pt x="1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3"/>
            <p:cNvSpPr/>
            <p:nvPr/>
          </p:nvSpPr>
          <p:spPr>
            <a:xfrm>
              <a:off x="6442685" y="6390108"/>
              <a:ext cx="794" cy="5955"/>
            </a:xfrm>
            <a:custGeom>
              <a:avLst/>
              <a:gdLst/>
              <a:ahLst/>
              <a:cxnLst/>
              <a:rect l="l" t="t" r="r" b="b"/>
              <a:pathLst>
                <a:path w="4" h="3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8"/>
                    <a:pt x="1" y="15"/>
                    <a:pt x="2" y="23"/>
                  </a:cubicBezTo>
                  <a:lnTo>
                    <a:pt x="2" y="23"/>
                  </a:lnTo>
                  <a:cubicBezTo>
                    <a:pt x="1" y="16"/>
                    <a:pt x="1" y="8"/>
                    <a:pt x="1" y="1"/>
                  </a:cubicBezTo>
                  <a:close/>
                  <a:moveTo>
                    <a:pt x="2" y="23"/>
                  </a:moveTo>
                  <a:cubicBezTo>
                    <a:pt x="2" y="25"/>
                    <a:pt x="3" y="27"/>
                    <a:pt x="3" y="29"/>
                  </a:cubicBezTo>
                  <a:cubicBezTo>
                    <a:pt x="3" y="27"/>
                    <a:pt x="3" y="25"/>
                    <a:pt x="2" y="2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3"/>
            <p:cNvSpPr/>
            <p:nvPr/>
          </p:nvSpPr>
          <p:spPr>
            <a:xfrm>
              <a:off x="6445861" y="6371649"/>
              <a:ext cx="5359" cy="7543"/>
            </a:xfrm>
            <a:custGeom>
              <a:avLst/>
              <a:gdLst/>
              <a:ahLst/>
              <a:cxnLst/>
              <a:rect l="l" t="t" r="r" b="b"/>
              <a:pathLst>
                <a:path w="27" h="38" extrusionOk="0">
                  <a:moveTo>
                    <a:pt x="0" y="38"/>
                  </a:moveTo>
                  <a:cubicBezTo>
                    <a:pt x="6" y="25"/>
                    <a:pt x="16" y="12"/>
                    <a:pt x="26" y="0"/>
                  </a:cubicBezTo>
                  <a:cubicBezTo>
                    <a:pt x="16" y="12"/>
                    <a:pt x="6" y="25"/>
                    <a:pt x="0" y="3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3"/>
            <p:cNvSpPr/>
            <p:nvPr/>
          </p:nvSpPr>
          <p:spPr>
            <a:xfrm>
              <a:off x="6821585" y="6001862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3"/>
                    <a:pt x="11" y="6"/>
                    <a:pt x="0" y="10"/>
                  </a:cubicBezTo>
                  <a:cubicBezTo>
                    <a:pt x="11" y="6"/>
                    <a:pt x="21" y="3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3"/>
            <p:cNvSpPr/>
            <p:nvPr/>
          </p:nvSpPr>
          <p:spPr>
            <a:xfrm>
              <a:off x="6831112" y="6001465"/>
              <a:ext cx="8932" cy="794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5" y="1"/>
                    <a:pt x="9" y="1"/>
                    <a:pt x="14" y="1"/>
                  </a:cubicBezTo>
                  <a:lnTo>
                    <a:pt x="14" y="1"/>
                  </a:lnTo>
                  <a:cubicBezTo>
                    <a:pt x="24" y="1"/>
                    <a:pt x="34" y="2"/>
                    <a:pt x="45" y="4"/>
                  </a:cubicBezTo>
                  <a:cubicBezTo>
                    <a:pt x="35" y="2"/>
                    <a:pt x="2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4" y="1"/>
                  </a:lnTo>
                  <a:cubicBezTo>
                    <a:pt x="14" y="1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3"/>
            <p:cNvSpPr/>
            <p:nvPr/>
          </p:nvSpPr>
          <p:spPr>
            <a:xfrm>
              <a:off x="6812851" y="6006031"/>
              <a:ext cx="4764" cy="3771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24" y="1"/>
                  </a:moveTo>
                  <a:cubicBezTo>
                    <a:pt x="17" y="6"/>
                    <a:pt x="7" y="12"/>
                    <a:pt x="1" y="19"/>
                  </a:cubicBezTo>
                  <a:cubicBezTo>
                    <a:pt x="8" y="12"/>
                    <a:pt x="17" y="6"/>
                    <a:pt x="2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3"/>
            <p:cNvSpPr/>
            <p:nvPr/>
          </p:nvSpPr>
          <p:spPr>
            <a:xfrm>
              <a:off x="6446655" y="640638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3"/>
            <p:cNvSpPr/>
            <p:nvPr/>
          </p:nvSpPr>
          <p:spPr>
            <a:xfrm>
              <a:off x="6844211" y="6003450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cubicBezTo>
                    <a:pt x="1" y="2"/>
                    <a:pt x="1" y="0"/>
                    <a:pt x="2" y="2"/>
                  </a:cubicBezTo>
                  <a:cubicBezTo>
                    <a:pt x="1" y="0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43"/>
            <p:cNvSpPr/>
            <p:nvPr/>
          </p:nvSpPr>
          <p:spPr>
            <a:xfrm>
              <a:off x="6444868" y="6403010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43"/>
            <p:cNvSpPr/>
            <p:nvPr/>
          </p:nvSpPr>
          <p:spPr>
            <a:xfrm>
              <a:off x="6707260" y="6266648"/>
              <a:ext cx="373341" cy="373360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788" y="1"/>
                  </a:moveTo>
                  <a:lnTo>
                    <a:pt x="0" y="1789"/>
                  </a:lnTo>
                  <a:lnTo>
                    <a:pt x="93" y="1881"/>
                  </a:lnTo>
                  <a:lnTo>
                    <a:pt x="1881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43"/>
            <p:cNvSpPr/>
            <p:nvPr/>
          </p:nvSpPr>
          <p:spPr>
            <a:xfrm>
              <a:off x="7126649" y="6319049"/>
              <a:ext cx="3771" cy="456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9" y="0"/>
                  </a:moveTo>
                  <a:cubicBezTo>
                    <a:pt x="12" y="7"/>
                    <a:pt x="7" y="15"/>
                    <a:pt x="1" y="22"/>
                  </a:cubicBezTo>
                  <a:cubicBezTo>
                    <a:pt x="7" y="16"/>
                    <a:pt x="13" y="8"/>
                    <a:pt x="1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43"/>
            <p:cNvSpPr/>
            <p:nvPr/>
          </p:nvSpPr>
          <p:spPr>
            <a:xfrm>
              <a:off x="7134191" y="6296223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0"/>
                  </a:moveTo>
                  <a:cubicBezTo>
                    <a:pt x="3" y="15"/>
                    <a:pt x="4" y="30"/>
                    <a:pt x="3" y="44"/>
                  </a:cubicBezTo>
                  <a:cubicBezTo>
                    <a:pt x="5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43"/>
            <p:cNvSpPr/>
            <p:nvPr/>
          </p:nvSpPr>
          <p:spPr>
            <a:xfrm>
              <a:off x="6747353" y="6691018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6"/>
                    <a:pt x="15" y="10"/>
                    <a:pt x="1" y="11"/>
                  </a:cubicBezTo>
                  <a:cubicBezTo>
                    <a:pt x="16" y="10"/>
                    <a:pt x="30" y="6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3"/>
            <p:cNvSpPr/>
            <p:nvPr/>
          </p:nvSpPr>
          <p:spPr>
            <a:xfrm>
              <a:off x="7132405" y="6310117"/>
              <a:ext cx="1786" cy="4764"/>
            </a:xfrm>
            <a:custGeom>
              <a:avLst/>
              <a:gdLst/>
              <a:ahLst/>
              <a:cxnLst/>
              <a:rect l="l" t="t" r="r" b="b"/>
              <a:pathLst>
                <a:path w="9" h="24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8"/>
                    <a:pt x="3" y="15"/>
                    <a:pt x="0" y="23"/>
                  </a:cubicBezTo>
                  <a:cubicBezTo>
                    <a:pt x="4" y="16"/>
                    <a:pt x="5" y="8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3"/>
            <p:cNvSpPr/>
            <p:nvPr/>
          </p:nvSpPr>
          <p:spPr>
            <a:xfrm>
              <a:off x="6733062" y="6691415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3"/>
            <p:cNvSpPr/>
            <p:nvPr/>
          </p:nvSpPr>
          <p:spPr>
            <a:xfrm>
              <a:off x="7132604" y="6291856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3"/>
            <p:cNvSpPr/>
            <p:nvPr/>
          </p:nvSpPr>
          <p:spPr>
            <a:xfrm>
              <a:off x="6757277" y="6688240"/>
              <a:ext cx="3970" cy="2580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19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3"/>
            <p:cNvSpPr/>
            <p:nvPr/>
          </p:nvSpPr>
          <p:spPr>
            <a:xfrm>
              <a:off x="6737826" y="6692805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cubicBezTo>
                    <a:pt x="10" y="3"/>
                    <a:pt x="2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32" y="4"/>
                  </a:lnTo>
                  <a:cubicBezTo>
                    <a:pt x="32" y="4"/>
                    <a:pt x="32" y="4"/>
                    <a:pt x="33" y="4"/>
                  </a:cubicBezTo>
                  <a:cubicBezTo>
                    <a:pt x="36" y="4"/>
                    <a:pt x="39" y="4"/>
                    <a:pt x="42" y="4"/>
                  </a:cubicBezTo>
                  <a:lnTo>
                    <a:pt x="42" y="4"/>
                  </a:lnTo>
                  <a:cubicBezTo>
                    <a:pt x="39" y="4"/>
                    <a:pt x="35" y="4"/>
                    <a:pt x="32" y="4"/>
                  </a:cubicBezTo>
                  <a:lnTo>
                    <a:pt x="32" y="4"/>
                  </a:lnTo>
                  <a:cubicBezTo>
                    <a:pt x="22" y="4"/>
                    <a:pt x="11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3"/>
            <p:cNvSpPr/>
            <p:nvPr/>
          </p:nvSpPr>
          <p:spPr>
            <a:xfrm>
              <a:off x="6657838" y="6588002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3"/>
            <p:cNvSpPr/>
            <p:nvPr/>
          </p:nvSpPr>
          <p:spPr>
            <a:xfrm>
              <a:off x="7023638" y="6217422"/>
              <a:ext cx="3970" cy="3374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20" y="1"/>
                  </a:moveTo>
                  <a:cubicBezTo>
                    <a:pt x="13" y="5"/>
                    <a:pt x="6" y="10"/>
                    <a:pt x="1" y="17"/>
                  </a:cubicBezTo>
                  <a:cubicBezTo>
                    <a:pt x="6" y="11"/>
                    <a:pt x="13" y="6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3"/>
            <p:cNvSpPr/>
            <p:nvPr/>
          </p:nvSpPr>
          <p:spPr>
            <a:xfrm>
              <a:off x="7032569" y="6212658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4"/>
                    <a:pt x="11" y="6"/>
                    <a:pt x="0" y="10"/>
                  </a:cubicBezTo>
                  <a:cubicBezTo>
                    <a:pt x="11" y="6"/>
                    <a:pt x="21" y="4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3"/>
            <p:cNvSpPr/>
            <p:nvPr/>
          </p:nvSpPr>
          <p:spPr>
            <a:xfrm>
              <a:off x="6653670" y="6600706"/>
              <a:ext cx="595" cy="6153"/>
            </a:xfrm>
            <a:custGeom>
              <a:avLst/>
              <a:gdLst/>
              <a:ahLst/>
              <a:cxnLst/>
              <a:rect l="l" t="t" r="r" b="b"/>
              <a:pathLst>
                <a:path w="3" h="31" extrusionOk="0">
                  <a:moveTo>
                    <a:pt x="1" y="1"/>
                  </a:moveTo>
                  <a:cubicBezTo>
                    <a:pt x="0" y="11"/>
                    <a:pt x="0" y="21"/>
                    <a:pt x="2" y="30"/>
                  </a:cubicBezTo>
                  <a:cubicBezTo>
                    <a:pt x="1" y="21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43"/>
            <p:cNvSpPr/>
            <p:nvPr/>
          </p:nvSpPr>
          <p:spPr>
            <a:xfrm>
              <a:off x="7042096" y="6212261"/>
              <a:ext cx="8733" cy="595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12" y="0"/>
                  </a:moveTo>
                  <a:cubicBezTo>
                    <a:pt x="8" y="0"/>
                    <a:pt x="4" y="0"/>
                    <a:pt x="1" y="0"/>
                  </a:cubicBezTo>
                  <a:cubicBezTo>
                    <a:pt x="12" y="0"/>
                    <a:pt x="25" y="0"/>
                    <a:pt x="36" y="2"/>
                  </a:cubicBezTo>
                  <a:lnTo>
                    <a:pt x="36" y="2"/>
                  </a:lnTo>
                  <a:cubicBezTo>
                    <a:pt x="28" y="1"/>
                    <a:pt x="20" y="0"/>
                    <a:pt x="12" y="0"/>
                  </a:cubicBezTo>
                  <a:close/>
                  <a:moveTo>
                    <a:pt x="36" y="2"/>
                  </a:moveTo>
                  <a:cubicBezTo>
                    <a:pt x="39" y="2"/>
                    <a:pt x="41" y="2"/>
                    <a:pt x="44" y="3"/>
                  </a:cubicBezTo>
                  <a:cubicBezTo>
                    <a:pt x="41" y="2"/>
                    <a:pt x="39" y="2"/>
                    <a:pt x="36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43"/>
            <p:cNvSpPr/>
            <p:nvPr/>
          </p:nvSpPr>
          <p:spPr>
            <a:xfrm>
              <a:off x="6653868" y="6591178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0" y="42"/>
                  </a:moveTo>
                  <a:cubicBezTo>
                    <a:pt x="1" y="28"/>
                    <a:pt x="6" y="13"/>
                    <a:pt x="11" y="0"/>
                  </a:cubicBezTo>
                  <a:cubicBezTo>
                    <a:pt x="6" y="13"/>
                    <a:pt x="1" y="28"/>
                    <a:pt x="0" y="4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43"/>
            <p:cNvSpPr/>
            <p:nvPr/>
          </p:nvSpPr>
          <p:spPr>
            <a:xfrm>
              <a:off x="7054998" y="6214445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3" y="1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43"/>
            <p:cNvSpPr/>
            <p:nvPr/>
          </p:nvSpPr>
          <p:spPr>
            <a:xfrm>
              <a:off x="6655853" y="6614004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43"/>
            <p:cNvSpPr/>
            <p:nvPr/>
          </p:nvSpPr>
          <p:spPr>
            <a:xfrm>
              <a:off x="6699122" y="5007032"/>
              <a:ext cx="757598" cy="690348"/>
            </a:xfrm>
            <a:custGeom>
              <a:avLst/>
              <a:gdLst/>
              <a:ahLst/>
              <a:cxnLst/>
              <a:rect l="l" t="t" r="r" b="b"/>
              <a:pathLst>
                <a:path w="3817" h="3478" extrusionOk="0">
                  <a:moveTo>
                    <a:pt x="1906" y="409"/>
                  </a:moveTo>
                  <a:cubicBezTo>
                    <a:pt x="1945" y="409"/>
                    <a:pt x="1984" y="411"/>
                    <a:pt x="2023" y="415"/>
                  </a:cubicBezTo>
                  <a:cubicBezTo>
                    <a:pt x="2268" y="436"/>
                    <a:pt x="2510" y="525"/>
                    <a:pt x="2717" y="684"/>
                  </a:cubicBezTo>
                  <a:lnTo>
                    <a:pt x="2107" y="1293"/>
                  </a:lnTo>
                  <a:cubicBezTo>
                    <a:pt x="2044" y="1266"/>
                    <a:pt x="1975" y="1252"/>
                    <a:pt x="1907" y="1252"/>
                  </a:cubicBezTo>
                  <a:cubicBezTo>
                    <a:pt x="1840" y="1252"/>
                    <a:pt x="1773" y="1265"/>
                    <a:pt x="1710" y="1293"/>
                  </a:cubicBezTo>
                  <a:lnTo>
                    <a:pt x="1427" y="1011"/>
                  </a:lnTo>
                  <a:lnTo>
                    <a:pt x="1224" y="809"/>
                  </a:lnTo>
                  <a:lnTo>
                    <a:pt x="1101" y="685"/>
                  </a:lnTo>
                  <a:cubicBezTo>
                    <a:pt x="1248" y="572"/>
                    <a:pt x="1411" y="494"/>
                    <a:pt x="1582" y="451"/>
                  </a:cubicBezTo>
                  <a:cubicBezTo>
                    <a:pt x="1688" y="423"/>
                    <a:pt x="1797" y="409"/>
                    <a:pt x="1906" y="409"/>
                  </a:cubicBezTo>
                  <a:close/>
                  <a:moveTo>
                    <a:pt x="1909" y="1493"/>
                  </a:moveTo>
                  <a:cubicBezTo>
                    <a:pt x="1972" y="1493"/>
                    <a:pt x="2034" y="1517"/>
                    <a:pt x="2082" y="1565"/>
                  </a:cubicBezTo>
                  <a:cubicBezTo>
                    <a:pt x="2178" y="1660"/>
                    <a:pt x="2177" y="1816"/>
                    <a:pt x="2082" y="1911"/>
                  </a:cubicBezTo>
                  <a:cubicBezTo>
                    <a:pt x="2034" y="1959"/>
                    <a:pt x="1972" y="1982"/>
                    <a:pt x="1909" y="1982"/>
                  </a:cubicBezTo>
                  <a:cubicBezTo>
                    <a:pt x="1846" y="1982"/>
                    <a:pt x="1783" y="1959"/>
                    <a:pt x="1736" y="1911"/>
                  </a:cubicBezTo>
                  <a:cubicBezTo>
                    <a:pt x="1640" y="1816"/>
                    <a:pt x="1640" y="1661"/>
                    <a:pt x="1736" y="1565"/>
                  </a:cubicBezTo>
                  <a:cubicBezTo>
                    <a:pt x="1783" y="1517"/>
                    <a:pt x="1846" y="1493"/>
                    <a:pt x="1909" y="1493"/>
                  </a:cubicBezTo>
                  <a:close/>
                  <a:moveTo>
                    <a:pt x="854" y="930"/>
                  </a:moveTo>
                  <a:lnTo>
                    <a:pt x="979" y="1054"/>
                  </a:lnTo>
                  <a:lnTo>
                    <a:pt x="1180" y="1255"/>
                  </a:lnTo>
                  <a:lnTo>
                    <a:pt x="1464" y="1539"/>
                  </a:lnTo>
                  <a:cubicBezTo>
                    <a:pt x="1407" y="1665"/>
                    <a:pt x="1407" y="1809"/>
                    <a:pt x="1464" y="1935"/>
                  </a:cubicBezTo>
                  <a:lnTo>
                    <a:pt x="854" y="2546"/>
                  </a:lnTo>
                  <a:cubicBezTo>
                    <a:pt x="696" y="2340"/>
                    <a:pt x="606" y="2098"/>
                    <a:pt x="585" y="1851"/>
                  </a:cubicBezTo>
                  <a:cubicBezTo>
                    <a:pt x="573" y="1705"/>
                    <a:pt x="584" y="1556"/>
                    <a:pt x="621" y="1411"/>
                  </a:cubicBezTo>
                  <a:cubicBezTo>
                    <a:pt x="664" y="1239"/>
                    <a:pt x="743" y="1076"/>
                    <a:pt x="854" y="930"/>
                  </a:cubicBezTo>
                  <a:close/>
                  <a:moveTo>
                    <a:pt x="2962" y="928"/>
                  </a:moveTo>
                  <a:cubicBezTo>
                    <a:pt x="3086" y="1090"/>
                    <a:pt x="3167" y="1269"/>
                    <a:pt x="3206" y="1456"/>
                  </a:cubicBezTo>
                  <a:cubicBezTo>
                    <a:pt x="3251" y="1660"/>
                    <a:pt x="3247" y="1872"/>
                    <a:pt x="3193" y="2076"/>
                  </a:cubicBezTo>
                  <a:cubicBezTo>
                    <a:pt x="3186" y="2102"/>
                    <a:pt x="3179" y="2128"/>
                    <a:pt x="3170" y="2155"/>
                  </a:cubicBezTo>
                  <a:cubicBezTo>
                    <a:pt x="3160" y="2186"/>
                    <a:pt x="3148" y="2218"/>
                    <a:pt x="3135" y="2250"/>
                  </a:cubicBezTo>
                  <a:cubicBezTo>
                    <a:pt x="3116" y="2293"/>
                    <a:pt x="3096" y="2335"/>
                    <a:pt x="3073" y="2377"/>
                  </a:cubicBezTo>
                  <a:cubicBezTo>
                    <a:pt x="3050" y="2418"/>
                    <a:pt x="3026" y="2456"/>
                    <a:pt x="2999" y="2494"/>
                  </a:cubicBezTo>
                  <a:cubicBezTo>
                    <a:pt x="2987" y="2512"/>
                    <a:pt x="2975" y="2530"/>
                    <a:pt x="2962" y="2546"/>
                  </a:cubicBezTo>
                  <a:lnTo>
                    <a:pt x="2841" y="2425"/>
                  </a:lnTo>
                  <a:lnTo>
                    <a:pt x="2537" y="2122"/>
                  </a:lnTo>
                  <a:lnTo>
                    <a:pt x="2352" y="1935"/>
                  </a:lnTo>
                  <a:cubicBezTo>
                    <a:pt x="2409" y="1809"/>
                    <a:pt x="2409" y="1665"/>
                    <a:pt x="2352" y="1539"/>
                  </a:cubicBezTo>
                  <a:lnTo>
                    <a:pt x="2962" y="928"/>
                  </a:lnTo>
                  <a:close/>
                  <a:moveTo>
                    <a:pt x="2107" y="2183"/>
                  </a:moveTo>
                  <a:lnTo>
                    <a:pt x="2293" y="2370"/>
                  </a:lnTo>
                  <a:lnTo>
                    <a:pt x="2595" y="2673"/>
                  </a:lnTo>
                  <a:lnTo>
                    <a:pt x="2717" y="2794"/>
                  </a:lnTo>
                  <a:cubicBezTo>
                    <a:pt x="2573" y="2903"/>
                    <a:pt x="2413" y="2979"/>
                    <a:pt x="2245" y="3024"/>
                  </a:cubicBezTo>
                  <a:cubicBezTo>
                    <a:pt x="2135" y="3052"/>
                    <a:pt x="2022" y="3066"/>
                    <a:pt x="1910" y="3066"/>
                  </a:cubicBezTo>
                  <a:cubicBezTo>
                    <a:pt x="1814" y="3066"/>
                    <a:pt x="1719" y="3056"/>
                    <a:pt x="1625" y="3036"/>
                  </a:cubicBezTo>
                  <a:cubicBezTo>
                    <a:pt x="1439" y="2995"/>
                    <a:pt x="1259" y="2915"/>
                    <a:pt x="1100" y="2794"/>
                  </a:cubicBezTo>
                  <a:lnTo>
                    <a:pt x="1710" y="2183"/>
                  </a:lnTo>
                  <a:cubicBezTo>
                    <a:pt x="1773" y="2212"/>
                    <a:pt x="1841" y="2226"/>
                    <a:pt x="1908" y="2226"/>
                  </a:cubicBezTo>
                  <a:cubicBezTo>
                    <a:pt x="1976" y="2226"/>
                    <a:pt x="2044" y="2212"/>
                    <a:pt x="2107" y="2183"/>
                  </a:cubicBezTo>
                  <a:close/>
                  <a:moveTo>
                    <a:pt x="1908" y="0"/>
                  </a:moveTo>
                  <a:cubicBezTo>
                    <a:pt x="1464" y="0"/>
                    <a:pt x="1019" y="170"/>
                    <a:pt x="679" y="510"/>
                  </a:cubicBezTo>
                  <a:cubicBezTo>
                    <a:pt x="0" y="1189"/>
                    <a:pt x="0" y="2289"/>
                    <a:pt x="679" y="2968"/>
                  </a:cubicBezTo>
                  <a:cubicBezTo>
                    <a:pt x="1019" y="3307"/>
                    <a:pt x="1464" y="3477"/>
                    <a:pt x="1908" y="3477"/>
                  </a:cubicBezTo>
                  <a:cubicBezTo>
                    <a:pt x="2353" y="3477"/>
                    <a:pt x="2798" y="3307"/>
                    <a:pt x="3137" y="2968"/>
                  </a:cubicBezTo>
                  <a:cubicBezTo>
                    <a:pt x="3817" y="2289"/>
                    <a:pt x="3817" y="1189"/>
                    <a:pt x="3137" y="510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43"/>
            <p:cNvSpPr/>
            <p:nvPr/>
          </p:nvSpPr>
          <p:spPr>
            <a:xfrm>
              <a:off x="6685030" y="4970312"/>
              <a:ext cx="775858" cy="763790"/>
            </a:xfrm>
            <a:custGeom>
              <a:avLst/>
              <a:gdLst/>
              <a:ahLst/>
              <a:cxnLst/>
              <a:rect l="l" t="t" r="r" b="b"/>
              <a:pathLst>
                <a:path w="3909" h="3848" extrusionOk="0">
                  <a:moveTo>
                    <a:pt x="1979" y="185"/>
                  </a:moveTo>
                  <a:cubicBezTo>
                    <a:pt x="2424" y="185"/>
                    <a:pt x="2869" y="355"/>
                    <a:pt x="3208" y="695"/>
                  </a:cubicBezTo>
                  <a:cubicBezTo>
                    <a:pt x="3888" y="1374"/>
                    <a:pt x="3888" y="2474"/>
                    <a:pt x="3208" y="3153"/>
                  </a:cubicBezTo>
                  <a:cubicBezTo>
                    <a:pt x="2869" y="3492"/>
                    <a:pt x="2424" y="3662"/>
                    <a:pt x="1979" y="3662"/>
                  </a:cubicBezTo>
                  <a:cubicBezTo>
                    <a:pt x="1535" y="3662"/>
                    <a:pt x="1090" y="3492"/>
                    <a:pt x="750" y="3153"/>
                  </a:cubicBezTo>
                  <a:cubicBezTo>
                    <a:pt x="71" y="2474"/>
                    <a:pt x="72" y="1374"/>
                    <a:pt x="750" y="695"/>
                  </a:cubicBezTo>
                  <a:cubicBezTo>
                    <a:pt x="1090" y="355"/>
                    <a:pt x="1535" y="185"/>
                    <a:pt x="1979" y="185"/>
                  </a:cubicBezTo>
                  <a:close/>
                  <a:moveTo>
                    <a:pt x="1985" y="1"/>
                  </a:moveTo>
                  <a:cubicBezTo>
                    <a:pt x="1493" y="1"/>
                    <a:pt x="1001" y="187"/>
                    <a:pt x="626" y="563"/>
                  </a:cubicBezTo>
                  <a:cubicBezTo>
                    <a:pt x="178" y="1011"/>
                    <a:pt x="0" y="1625"/>
                    <a:pt x="86" y="2208"/>
                  </a:cubicBezTo>
                  <a:cubicBezTo>
                    <a:pt x="102" y="2319"/>
                    <a:pt x="128" y="2428"/>
                    <a:pt x="164" y="2535"/>
                  </a:cubicBezTo>
                  <a:cubicBezTo>
                    <a:pt x="249" y="2809"/>
                    <a:pt x="402" y="3066"/>
                    <a:pt x="619" y="3284"/>
                  </a:cubicBezTo>
                  <a:cubicBezTo>
                    <a:pt x="799" y="3463"/>
                    <a:pt x="1005" y="3599"/>
                    <a:pt x="1226" y="3692"/>
                  </a:cubicBezTo>
                  <a:cubicBezTo>
                    <a:pt x="1379" y="3757"/>
                    <a:pt x="1538" y="3800"/>
                    <a:pt x="1700" y="3824"/>
                  </a:cubicBezTo>
                  <a:cubicBezTo>
                    <a:pt x="1715" y="3827"/>
                    <a:pt x="1730" y="3828"/>
                    <a:pt x="1744" y="3831"/>
                  </a:cubicBezTo>
                  <a:cubicBezTo>
                    <a:pt x="1758" y="3832"/>
                    <a:pt x="1772" y="3836"/>
                    <a:pt x="1786" y="3837"/>
                  </a:cubicBezTo>
                  <a:cubicBezTo>
                    <a:pt x="1801" y="3838"/>
                    <a:pt x="1814" y="3838"/>
                    <a:pt x="1828" y="3839"/>
                  </a:cubicBezTo>
                  <a:cubicBezTo>
                    <a:pt x="1844" y="3841"/>
                    <a:pt x="1860" y="3841"/>
                    <a:pt x="1875" y="3843"/>
                  </a:cubicBezTo>
                  <a:cubicBezTo>
                    <a:pt x="1890" y="3844"/>
                    <a:pt x="1904" y="3844"/>
                    <a:pt x="1918" y="3845"/>
                  </a:cubicBezTo>
                  <a:cubicBezTo>
                    <a:pt x="1933" y="3845"/>
                    <a:pt x="1949" y="3848"/>
                    <a:pt x="1965" y="3848"/>
                  </a:cubicBezTo>
                  <a:lnTo>
                    <a:pt x="2007" y="3848"/>
                  </a:lnTo>
                  <a:cubicBezTo>
                    <a:pt x="2023" y="3848"/>
                    <a:pt x="2039" y="3847"/>
                    <a:pt x="2055" y="3845"/>
                  </a:cubicBezTo>
                  <a:cubicBezTo>
                    <a:pt x="2070" y="3845"/>
                    <a:pt x="2083" y="3844"/>
                    <a:pt x="2097" y="3843"/>
                  </a:cubicBezTo>
                  <a:cubicBezTo>
                    <a:pt x="2113" y="3841"/>
                    <a:pt x="2129" y="3841"/>
                    <a:pt x="2144" y="3839"/>
                  </a:cubicBezTo>
                  <a:cubicBezTo>
                    <a:pt x="2159" y="3838"/>
                    <a:pt x="2173" y="3837"/>
                    <a:pt x="2187" y="3836"/>
                  </a:cubicBezTo>
                  <a:cubicBezTo>
                    <a:pt x="2202" y="3834"/>
                    <a:pt x="2218" y="3831"/>
                    <a:pt x="2233" y="3829"/>
                  </a:cubicBezTo>
                  <a:cubicBezTo>
                    <a:pt x="2248" y="3828"/>
                    <a:pt x="2260" y="3826"/>
                    <a:pt x="2275" y="3822"/>
                  </a:cubicBezTo>
                  <a:cubicBezTo>
                    <a:pt x="2291" y="3820"/>
                    <a:pt x="2307" y="3818"/>
                    <a:pt x="2322" y="3816"/>
                  </a:cubicBezTo>
                  <a:cubicBezTo>
                    <a:pt x="2336" y="3813"/>
                    <a:pt x="2349" y="3811"/>
                    <a:pt x="2364" y="3808"/>
                  </a:cubicBezTo>
                  <a:cubicBezTo>
                    <a:pt x="2380" y="3806"/>
                    <a:pt x="2395" y="3800"/>
                    <a:pt x="2410" y="3796"/>
                  </a:cubicBezTo>
                  <a:cubicBezTo>
                    <a:pt x="2424" y="3794"/>
                    <a:pt x="2438" y="3790"/>
                    <a:pt x="2452" y="3786"/>
                  </a:cubicBezTo>
                  <a:cubicBezTo>
                    <a:pt x="2468" y="3781"/>
                    <a:pt x="2484" y="3779"/>
                    <a:pt x="2498" y="3774"/>
                  </a:cubicBezTo>
                  <a:cubicBezTo>
                    <a:pt x="2512" y="3770"/>
                    <a:pt x="2526" y="3766"/>
                    <a:pt x="2540" y="3762"/>
                  </a:cubicBezTo>
                  <a:cubicBezTo>
                    <a:pt x="2556" y="3757"/>
                    <a:pt x="2571" y="3752"/>
                    <a:pt x="2586" y="3747"/>
                  </a:cubicBezTo>
                  <a:cubicBezTo>
                    <a:pt x="2601" y="3741"/>
                    <a:pt x="2614" y="3737"/>
                    <a:pt x="2628" y="3732"/>
                  </a:cubicBezTo>
                  <a:cubicBezTo>
                    <a:pt x="2644" y="3727"/>
                    <a:pt x="2660" y="3721"/>
                    <a:pt x="2675" y="3716"/>
                  </a:cubicBezTo>
                  <a:cubicBezTo>
                    <a:pt x="2690" y="3711"/>
                    <a:pt x="2702" y="3705"/>
                    <a:pt x="2717" y="3700"/>
                  </a:cubicBezTo>
                  <a:cubicBezTo>
                    <a:pt x="2733" y="3694"/>
                    <a:pt x="2749" y="3685"/>
                    <a:pt x="2764" y="3679"/>
                  </a:cubicBezTo>
                  <a:cubicBezTo>
                    <a:pt x="2779" y="3673"/>
                    <a:pt x="2792" y="3665"/>
                    <a:pt x="2807" y="3659"/>
                  </a:cubicBezTo>
                  <a:cubicBezTo>
                    <a:pt x="2822" y="3652"/>
                    <a:pt x="2838" y="3644"/>
                    <a:pt x="2854" y="3637"/>
                  </a:cubicBezTo>
                  <a:cubicBezTo>
                    <a:pt x="2869" y="3631"/>
                    <a:pt x="2882" y="3622"/>
                    <a:pt x="2896" y="3614"/>
                  </a:cubicBezTo>
                  <a:cubicBezTo>
                    <a:pt x="2908" y="3607"/>
                    <a:pt x="2918" y="3601"/>
                    <a:pt x="2930" y="3595"/>
                  </a:cubicBezTo>
                  <a:lnTo>
                    <a:pt x="2943" y="3586"/>
                  </a:lnTo>
                  <a:cubicBezTo>
                    <a:pt x="2956" y="3579"/>
                    <a:pt x="2970" y="3570"/>
                    <a:pt x="2985" y="3561"/>
                  </a:cubicBezTo>
                  <a:cubicBezTo>
                    <a:pt x="3111" y="3484"/>
                    <a:pt x="3233" y="3393"/>
                    <a:pt x="3341" y="3281"/>
                  </a:cubicBezTo>
                  <a:cubicBezTo>
                    <a:pt x="3398" y="3226"/>
                    <a:pt x="3450" y="3164"/>
                    <a:pt x="3498" y="3102"/>
                  </a:cubicBezTo>
                  <a:cubicBezTo>
                    <a:pt x="3513" y="3084"/>
                    <a:pt x="3526" y="3065"/>
                    <a:pt x="3540" y="3047"/>
                  </a:cubicBezTo>
                  <a:cubicBezTo>
                    <a:pt x="3583" y="2986"/>
                    <a:pt x="3623" y="2925"/>
                    <a:pt x="3660" y="2862"/>
                  </a:cubicBezTo>
                  <a:cubicBezTo>
                    <a:pt x="3682" y="2822"/>
                    <a:pt x="3702" y="2781"/>
                    <a:pt x="3721" y="2740"/>
                  </a:cubicBezTo>
                  <a:cubicBezTo>
                    <a:pt x="3740" y="2700"/>
                    <a:pt x="3758" y="2661"/>
                    <a:pt x="3774" y="2621"/>
                  </a:cubicBezTo>
                  <a:cubicBezTo>
                    <a:pt x="3786" y="2591"/>
                    <a:pt x="3795" y="2561"/>
                    <a:pt x="3805" y="2531"/>
                  </a:cubicBezTo>
                  <a:cubicBezTo>
                    <a:pt x="3816" y="2499"/>
                    <a:pt x="3826" y="2467"/>
                    <a:pt x="3836" y="2435"/>
                  </a:cubicBezTo>
                  <a:lnTo>
                    <a:pt x="3856" y="2356"/>
                  </a:lnTo>
                  <a:cubicBezTo>
                    <a:pt x="3862" y="2327"/>
                    <a:pt x="3869" y="2299"/>
                    <a:pt x="3874" y="2271"/>
                  </a:cubicBezTo>
                  <a:cubicBezTo>
                    <a:pt x="3878" y="2248"/>
                    <a:pt x="3881" y="2225"/>
                    <a:pt x="3884" y="2201"/>
                  </a:cubicBezTo>
                  <a:cubicBezTo>
                    <a:pt x="3889" y="2174"/>
                    <a:pt x="3893" y="2150"/>
                    <a:pt x="3897" y="2124"/>
                  </a:cubicBezTo>
                  <a:cubicBezTo>
                    <a:pt x="3899" y="2102"/>
                    <a:pt x="3899" y="2081"/>
                    <a:pt x="3902" y="2058"/>
                  </a:cubicBezTo>
                  <a:cubicBezTo>
                    <a:pt x="3903" y="2035"/>
                    <a:pt x="3904" y="2013"/>
                    <a:pt x="3906" y="1989"/>
                  </a:cubicBezTo>
                  <a:cubicBezTo>
                    <a:pt x="3908" y="1967"/>
                    <a:pt x="3909" y="1948"/>
                    <a:pt x="3909" y="1926"/>
                  </a:cubicBezTo>
                  <a:cubicBezTo>
                    <a:pt x="3909" y="1905"/>
                    <a:pt x="3908" y="1884"/>
                    <a:pt x="3906" y="1864"/>
                  </a:cubicBezTo>
                  <a:cubicBezTo>
                    <a:pt x="3906" y="1845"/>
                    <a:pt x="3904" y="1825"/>
                    <a:pt x="3903" y="1807"/>
                  </a:cubicBezTo>
                  <a:cubicBezTo>
                    <a:pt x="3902" y="1786"/>
                    <a:pt x="3902" y="1765"/>
                    <a:pt x="3900" y="1744"/>
                  </a:cubicBezTo>
                  <a:cubicBezTo>
                    <a:pt x="3899" y="1727"/>
                    <a:pt x="3895" y="1708"/>
                    <a:pt x="3894" y="1691"/>
                  </a:cubicBezTo>
                  <a:cubicBezTo>
                    <a:pt x="3893" y="1675"/>
                    <a:pt x="3889" y="1658"/>
                    <a:pt x="3888" y="1643"/>
                  </a:cubicBezTo>
                  <a:cubicBezTo>
                    <a:pt x="3863" y="1480"/>
                    <a:pt x="3820" y="1321"/>
                    <a:pt x="3756" y="1168"/>
                  </a:cubicBezTo>
                  <a:cubicBezTo>
                    <a:pt x="3662" y="948"/>
                    <a:pt x="3526" y="741"/>
                    <a:pt x="3347" y="562"/>
                  </a:cubicBezTo>
                  <a:cubicBezTo>
                    <a:pt x="3129" y="343"/>
                    <a:pt x="2871" y="191"/>
                    <a:pt x="2598" y="100"/>
                  </a:cubicBezTo>
                  <a:cubicBezTo>
                    <a:pt x="2491" y="64"/>
                    <a:pt x="2382" y="38"/>
                    <a:pt x="2271" y="22"/>
                  </a:cubicBezTo>
                  <a:cubicBezTo>
                    <a:pt x="2176" y="8"/>
                    <a:pt x="2081" y="1"/>
                    <a:pt x="1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43"/>
            <p:cNvSpPr/>
            <p:nvPr/>
          </p:nvSpPr>
          <p:spPr>
            <a:xfrm>
              <a:off x="8760343" y="3236902"/>
              <a:ext cx="672649" cy="413653"/>
            </a:xfrm>
            <a:custGeom>
              <a:avLst/>
              <a:gdLst/>
              <a:ahLst/>
              <a:cxnLst/>
              <a:rect l="l" t="t" r="r" b="b"/>
              <a:pathLst>
                <a:path w="3389" h="2084" extrusionOk="0">
                  <a:moveTo>
                    <a:pt x="1741" y="1"/>
                  </a:moveTo>
                  <a:cubicBezTo>
                    <a:pt x="1265" y="1"/>
                    <a:pt x="788" y="182"/>
                    <a:pt x="425" y="545"/>
                  </a:cubicBezTo>
                  <a:lnTo>
                    <a:pt x="1" y="971"/>
                  </a:lnTo>
                  <a:lnTo>
                    <a:pt x="1113" y="2084"/>
                  </a:lnTo>
                  <a:lnTo>
                    <a:pt x="1134" y="2062"/>
                  </a:lnTo>
                  <a:cubicBezTo>
                    <a:pt x="1301" y="1895"/>
                    <a:pt x="1520" y="1812"/>
                    <a:pt x="1740" y="1812"/>
                  </a:cubicBezTo>
                  <a:cubicBezTo>
                    <a:pt x="1927" y="1812"/>
                    <a:pt x="2115" y="1873"/>
                    <a:pt x="2271" y="1995"/>
                  </a:cubicBezTo>
                  <a:lnTo>
                    <a:pt x="3389" y="877"/>
                  </a:lnTo>
                  <a:lnTo>
                    <a:pt x="3057" y="545"/>
                  </a:lnTo>
                  <a:cubicBezTo>
                    <a:pt x="2694" y="182"/>
                    <a:pt x="2217" y="1"/>
                    <a:pt x="1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3"/>
            <p:cNvSpPr/>
            <p:nvPr/>
          </p:nvSpPr>
          <p:spPr>
            <a:xfrm>
              <a:off x="8923692" y="4606083"/>
              <a:ext cx="169303" cy="237196"/>
            </a:xfrm>
            <a:custGeom>
              <a:avLst/>
              <a:gdLst/>
              <a:ahLst/>
              <a:cxnLst/>
              <a:rect l="l" t="t" r="r" b="b"/>
              <a:pathLst>
                <a:path w="853" h="1195" extrusionOk="0">
                  <a:moveTo>
                    <a:pt x="667" y="1"/>
                  </a:moveTo>
                  <a:lnTo>
                    <a:pt x="0" y="668"/>
                  </a:lnTo>
                  <a:cubicBezTo>
                    <a:pt x="40" y="855"/>
                    <a:pt x="121" y="1034"/>
                    <a:pt x="242" y="1195"/>
                  </a:cubicBezTo>
                  <a:lnTo>
                    <a:pt x="852" y="584"/>
                  </a:lnTo>
                  <a:cubicBezTo>
                    <a:pt x="796" y="458"/>
                    <a:pt x="796" y="314"/>
                    <a:pt x="852" y="187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3"/>
            <p:cNvSpPr/>
            <p:nvPr/>
          </p:nvSpPr>
          <p:spPr>
            <a:xfrm>
              <a:off x="9020551" y="4771028"/>
              <a:ext cx="256436" cy="174671"/>
            </a:xfrm>
            <a:custGeom>
              <a:avLst/>
              <a:gdLst/>
              <a:ahLst/>
              <a:cxnLst/>
              <a:rect l="l" t="t" r="r" b="b"/>
              <a:pathLst>
                <a:path w="1292" h="880" extrusionOk="0">
                  <a:moveTo>
                    <a:pt x="611" y="1"/>
                  </a:moveTo>
                  <a:lnTo>
                    <a:pt x="0" y="610"/>
                  </a:lnTo>
                  <a:cubicBezTo>
                    <a:pt x="206" y="768"/>
                    <a:pt x="449" y="858"/>
                    <a:pt x="695" y="879"/>
                  </a:cubicBezTo>
                  <a:lnTo>
                    <a:pt x="1291" y="283"/>
                  </a:lnTo>
                  <a:lnTo>
                    <a:pt x="1007" y="1"/>
                  </a:lnTo>
                  <a:cubicBezTo>
                    <a:pt x="944" y="29"/>
                    <a:pt x="877" y="43"/>
                    <a:pt x="809" y="43"/>
                  </a:cubicBezTo>
                  <a:cubicBezTo>
                    <a:pt x="742" y="43"/>
                    <a:pt x="674" y="29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3"/>
            <p:cNvSpPr/>
            <p:nvPr/>
          </p:nvSpPr>
          <p:spPr>
            <a:xfrm>
              <a:off x="9496507" y="3724392"/>
              <a:ext cx="449359" cy="662163"/>
            </a:xfrm>
            <a:custGeom>
              <a:avLst/>
              <a:gdLst/>
              <a:ahLst/>
              <a:cxnLst/>
              <a:rect l="l" t="t" r="r" b="b"/>
              <a:pathLst>
                <a:path w="2264" h="3336" extrusionOk="0">
                  <a:moveTo>
                    <a:pt x="1260" y="1"/>
                  </a:moveTo>
                  <a:lnTo>
                    <a:pt x="133" y="1126"/>
                  </a:lnTo>
                  <a:cubicBezTo>
                    <a:pt x="352" y="1458"/>
                    <a:pt x="313" y="1911"/>
                    <a:pt x="22" y="2202"/>
                  </a:cubicBezTo>
                  <a:lnTo>
                    <a:pt x="0" y="2223"/>
                  </a:lnTo>
                  <a:lnTo>
                    <a:pt x="1113" y="3335"/>
                  </a:lnTo>
                  <a:lnTo>
                    <a:pt x="1539" y="2910"/>
                  </a:lnTo>
                  <a:cubicBezTo>
                    <a:pt x="2264" y="2185"/>
                    <a:pt x="2264" y="1005"/>
                    <a:pt x="1539" y="280"/>
                  </a:cubicBezTo>
                  <a:lnTo>
                    <a:pt x="1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3"/>
            <p:cNvSpPr/>
            <p:nvPr/>
          </p:nvSpPr>
          <p:spPr>
            <a:xfrm>
              <a:off x="9269445" y="4521924"/>
              <a:ext cx="174662" cy="256449"/>
            </a:xfrm>
            <a:custGeom>
              <a:avLst/>
              <a:gdLst/>
              <a:ahLst/>
              <a:cxnLst/>
              <a:rect l="l" t="t" r="r" b="b"/>
              <a:pathLst>
                <a:path w="880" h="1292" extrusionOk="0">
                  <a:moveTo>
                    <a:pt x="611" y="1"/>
                  </a:moveTo>
                  <a:lnTo>
                    <a:pt x="0" y="611"/>
                  </a:lnTo>
                  <a:cubicBezTo>
                    <a:pt x="57" y="738"/>
                    <a:pt x="56" y="881"/>
                    <a:pt x="0" y="1008"/>
                  </a:cubicBezTo>
                  <a:lnTo>
                    <a:pt x="284" y="1292"/>
                  </a:lnTo>
                  <a:lnTo>
                    <a:pt x="880" y="696"/>
                  </a:lnTo>
                  <a:cubicBezTo>
                    <a:pt x="859" y="449"/>
                    <a:pt x="769" y="208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3"/>
            <p:cNvSpPr/>
            <p:nvPr/>
          </p:nvSpPr>
          <p:spPr>
            <a:xfrm>
              <a:off x="9330776" y="4268452"/>
              <a:ext cx="284025" cy="292773"/>
            </a:xfrm>
            <a:custGeom>
              <a:avLst/>
              <a:gdLst/>
              <a:ahLst/>
              <a:cxnLst/>
              <a:rect l="l" t="t" r="r" b="b"/>
              <a:pathLst>
                <a:path w="1431" h="1475" extrusionOk="0">
                  <a:moveTo>
                    <a:pt x="318" y="1"/>
                  </a:moveTo>
                  <a:lnTo>
                    <a:pt x="0" y="318"/>
                  </a:lnTo>
                  <a:cubicBezTo>
                    <a:pt x="220" y="412"/>
                    <a:pt x="427" y="547"/>
                    <a:pt x="607" y="726"/>
                  </a:cubicBezTo>
                  <a:cubicBezTo>
                    <a:pt x="824" y="945"/>
                    <a:pt x="977" y="1203"/>
                    <a:pt x="1067" y="1475"/>
                  </a:cubicBezTo>
                  <a:lnTo>
                    <a:pt x="1430" y="1113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3"/>
            <p:cNvSpPr/>
            <p:nvPr/>
          </p:nvSpPr>
          <p:spPr>
            <a:xfrm>
              <a:off x="9104905" y="4424862"/>
              <a:ext cx="236985" cy="169510"/>
            </a:xfrm>
            <a:custGeom>
              <a:avLst/>
              <a:gdLst/>
              <a:ahLst/>
              <a:cxnLst/>
              <a:rect l="l" t="t" r="r" b="b"/>
              <a:pathLst>
                <a:path w="1194" h="854" extrusionOk="0">
                  <a:moveTo>
                    <a:pt x="667" y="0"/>
                  </a:moveTo>
                  <a:lnTo>
                    <a:pt x="0" y="668"/>
                  </a:lnTo>
                  <a:lnTo>
                    <a:pt x="186" y="854"/>
                  </a:lnTo>
                  <a:cubicBezTo>
                    <a:pt x="249" y="825"/>
                    <a:pt x="317" y="811"/>
                    <a:pt x="385" y="811"/>
                  </a:cubicBezTo>
                  <a:cubicBezTo>
                    <a:pt x="453" y="811"/>
                    <a:pt x="520" y="825"/>
                    <a:pt x="582" y="854"/>
                  </a:cubicBezTo>
                  <a:lnTo>
                    <a:pt x="1193" y="243"/>
                  </a:lnTo>
                  <a:cubicBezTo>
                    <a:pt x="1035" y="122"/>
                    <a:pt x="855" y="42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3"/>
            <p:cNvSpPr/>
            <p:nvPr/>
          </p:nvSpPr>
          <p:spPr>
            <a:xfrm>
              <a:off x="9314302" y="3514787"/>
              <a:ext cx="329278" cy="328898"/>
            </a:xfrm>
            <a:custGeom>
              <a:avLst/>
              <a:gdLst/>
              <a:ahLst/>
              <a:cxnLst/>
              <a:rect l="l" t="t" r="r" b="b"/>
              <a:pathLst>
                <a:path w="1659" h="1657" extrusionOk="0">
                  <a:moveTo>
                    <a:pt x="1115" y="0"/>
                  </a:moveTo>
                  <a:lnTo>
                    <a:pt x="1" y="1113"/>
                  </a:lnTo>
                  <a:lnTo>
                    <a:pt x="545" y="1657"/>
                  </a:lnTo>
                  <a:lnTo>
                    <a:pt x="1659" y="544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3"/>
            <p:cNvSpPr/>
            <p:nvPr/>
          </p:nvSpPr>
          <p:spPr>
            <a:xfrm>
              <a:off x="9542554" y="4489371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362" y="0"/>
                  </a:moveTo>
                  <a:lnTo>
                    <a:pt x="0" y="362"/>
                  </a:lnTo>
                  <a:cubicBezTo>
                    <a:pt x="36" y="470"/>
                    <a:pt x="63" y="578"/>
                    <a:pt x="78" y="689"/>
                  </a:cubicBezTo>
                  <a:lnTo>
                    <a:pt x="565" y="203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3"/>
            <p:cNvSpPr/>
            <p:nvPr/>
          </p:nvSpPr>
          <p:spPr>
            <a:xfrm>
              <a:off x="8719853" y="3180729"/>
              <a:ext cx="753033" cy="248906"/>
            </a:xfrm>
            <a:custGeom>
              <a:avLst/>
              <a:gdLst/>
              <a:ahLst/>
              <a:cxnLst/>
              <a:rect l="l" t="t" r="r" b="b"/>
              <a:pathLst>
                <a:path w="3794" h="1254" extrusionOk="0">
                  <a:moveTo>
                    <a:pt x="1944" y="1"/>
                  </a:moveTo>
                  <a:cubicBezTo>
                    <a:pt x="1394" y="1"/>
                    <a:pt x="844" y="209"/>
                    <a:pt x="427" y="627"/>
                  </a:cubicBezTo>
                  <a:lnTo>
                    <a:pt x="1" y="1053"/>
                  </a:lnTo>
                  <a:lnTo>
                    <a:pt x="202" y="1254"/>
                  </a:lnTo>
                  <a:lnTo>
                    <a:pt x="629" y="828"/>
                  </a:lnTo>
                  <a:cubicBezTo>
                    <a:pt x="992" y="466"/>
                    <a:pt x="1469" y="285"/>
                    <a:pt x="1945" y="285"/>
                  </a:cubicBezTo>
                  <a:cubicBezTo>
                    <a:pt x="2421" y="285"/>
                    <a:pt x="2897" y="466"/>
                    <a:pt x="3260" y="828"/>
                  </a:cubicBezTo>
                  <a:lnTo>
                    <a:pt x="3592" y="1160"/>
                  </a:lnTo>
                  <a:lnTo>
                    <a:pt x="3793" y="959"/>
                  </a:lnTo>
                  <a:lnTo>
                    <a:pt x="3461" y="627"/>
                  </a:lnTo>
                  <a:cubicBezTo>
                    <a:pt x="3044" y="209"/>
                    <a:pt x="2494" y="1"/>
                    <a:pt x="1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3"/>
            <p:cNvSpPr/>
            <p:nvPr/>
          </p:nvSpPr>
          <p:spPr>
            <a:xfrm>
              <a:off x="9535211" y="3474891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7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3"/>
            <p:cNvSpPr/>
            <p:nvPr/>
          </p:nvSpPr>
          <p:spPr>
            <a:xfrm>
              <a:off x="9717416" y="3684297"/>
              <a:ext cx="290376" cy="742551"/>
            </a:xfrm>
            <a:custGeom>
              <a:avLst/>
              <a:gdLst/>
              <a:ahLst/>
              <a:cxnLst/>
              <a:rect l="l" t="t" r="r" b="b"/>
              <a:pathLst>
                <a:path w="1463" h="3741" extrusionOk="0">
                  <a:moveTo>
                    <a:pt x="349" y="0"/>
                  </a:moveTo>
                  <a:lnTo>
                    <a:pt x="148" y="203"/>
                  </a:lnTo>
                  <a:lnTo>
                    <a:pt x="426" y="482"/>
                  </a:lnTo>
                  <a:cubicBezTo>
                    <a:pt x="1151" y="1207"/>
                    <a:pt x="1151" y="2387"/>
                    <a:pt x="426" y="3112"/>
                  </a:cubicBezTo>
                  <a:lnTo>
                    <a:pt x="0" y="3537"/>
                  </a:lnTo>
                  <a:lnTo>
                    <a:pt x="204" y="3741"/>
                  </a:lnTo>
                  <a:lnTo>
                    <a:pt x="629" y="3315"/>
                  </a:lnTo>
                  <a:cubicBezTo>
                    <a:pt x="1463" y="2481"/>
                    <a:pt x="1463" y="1115"/>
                    <a:pt x="629" y="28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3"/>
            <p:cNvSpPr/>
            <p:nvPr/>
          </p:nvSpPr>
          <p:spPr>
            <a:xfrm>
              <a:off x="9325615" y="4660073"/>
              <a:ext cx="121073" cy="158594"/>
            </a:xfrm>
            <a:custGeom>
              <a:avLst/>
              <a:gdLst/>
              <a:ahLst/>
              <a:cxnLst/>
              <a:rect l="l" t="t" r="r" b="b"/>
              <a:pathLst>
                <a:path w="610" h="799" extrusionOk="0">
                  <a:moveTo>
                    <a:pt x="597" y="1"/>
                  </a:moveTo>
                  <a:lnTo>
                    <a:pt x="1" y="597"/>
                  </a:lnTo>
                  <a:lnTo>
                    <a:pt x="203" y="798"/>
                  </a:lnTo>
                  <a:lnTo>
                    <a:pt x="561" y="441"/>
                  </a:lnTo>
                  <a:cubicBezTo>
                    <a:pt x="598" y="297"/>
                    <a:pt x="609" y="148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3"/>
            <p:cNvSpPr/>
            <p:nvPr/>
          </p:nvSpPr>
          <p:spPr>
            <a:xfrm>
              <a:off x="9158495" y="4827399"/>
              <a:ext cx="158387" cy="119491"/>
            </a:xfrm>
            <a:custGeom>
              <a:avLst/>
              <a:gdLst/>
              <a:ahLst/>
              <a:cxnLst/>
              <a:rect l="l" t="t" r="r" b="b"/>
              <a:pathLst>
                <a:path w="798" h="602" extrusionOk="0">
                  <a:moveTo>
                    <a:pt x="596" y="0"/>
                  </a:moveTo>
                  <a:lnTo>
                    <a:pt x="0" y="596"/>
                  </a:lnTo>
                  <a:cubicBezTo>
                    <a:pt x="38" y="599"/>
                    <a:pt x="75" y="601"/>
                    <a:pt x="112" y="601"/>
                  </a:cubicBezTo>
                  <a:cubicBezTo>
                    <a:pt x="223" y="601"/>
                    <a:pt x="333" y="587"/>
                    <a:pt x="441" y="560"/>
                  </a:cubicBezTo>
                  <a:lnTo>
                    <a:pt x="798" y="20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3"/>
            <p:cNvSpPr/>
            <p:nvPr/>
          </p:nvSpPr>
          <p:spPr>
            <a:xfrm>
              <a:off x="8642644" y="3414947"/>
              <a:ext cx="373539" cy="373360"/>
            </a:xfrm>
            <a:custGeom>
              <a:avLst/>
              <a:gdLst/>
              <a:ahLst/>
              <a:cxnLst/>
              <a:rect l="l" t="t" r="r" b="b"/>
              <a:pathLst>
                <a:path w="1882" h="1881" extrusionOk="0">
                  <a:moveTo>
                    <a:pt x="94" y="0"/>
                  </a:moveTo>
                  <a:lnTo>
                    <a:pt x="1" y="93"/>
                  </a:lnTo>
                  <a:lnTo>
                    <a:pt x="1789" y="1880"/>
                  </a:lnTo>
                  <a:lnTo>
                    <a:pt x="1881" y="178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3"/>
            <p:cNvSpPr/>
            <p:nvPr/>
          </p:nvSpPr>
          <p:spPr>
            <a:xfrm>
              <a:off x="8695638" y="3365722"/>
              <a:ext cx="4565" cy="3970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1" y="0"/>
                  </a:moveTo>
                  <a:cubicBezTo>
                    <a:pt x="8" y="6"/>
                    <a:pt x="16" y="11"/>
                    <a:pt x="23" y="19"/>
                  </a:cubicBezTo>
                  <a:cubicBezTo>
                    <a:pt x="16" y="11"/>
                    <a:pt x="8" y="6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3"/>
            <p:cNvSpPr/>
            <p:nvPr/>
          </p:nvSpPr>
          <p:spPr>
            <a:xfrm>
              <a:off x="9069575" y="374960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3" y="0"/>
                  </a:moveTo>
                  <a:cubicBezTo>
                    <a:pt x="4" y="15"/>
                    <a:pt x="3" y="29"/>
                    <a:pt x="0" y="44"/>
                  </a:cubicBezTo>
                  <a:cubicBezTo>
                    <a:pt x="3" y="29"/>
                    <a:pt x="4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3"/>
            <p:cNvSpPr/>
            <p:nvPr/>
          </p:nvSpPr>
          <p:spPr>
            <a:xfrm>
              <a:off x="9067987" y="3739875"/>
              <a:ext cx="2382" cy="8734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1" y="43"/>
                  </a:moveTo>
                  <a:cubicBezTo>
                    <a:pt x="9" y="28"/>
                    <a:pt x="6" y="14"/>
                    <a:pt x="1" y="1"/>
                  </a:cubicBezTo>
                  <a:cubicBezTo>
                    <a:pt x="6" y="14"/>
                    <a:pt x="9" y="28"/>
                    <a:pt x="11" y="4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3"/>
            <p:cNvSpPr/>
            <p:nvPr/>
          </p:nvSpPr>
          <p:spPr>
            <a:xfrm>
              <a:off x="8686111" y="3361752"/>
              <a:ext cx="5359" cy="1985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3"/>
                    <a:pt x="18" y="6"/>
                    <a:pt x="26" y="10"/>
                  </a:cubicBezTo>
                  <a:cubicBezTo>
                    <a:pt x="18" y="5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3"/>
            <p:cNvSpPr/>
            <p:nvPr/>
          </p:nvSpPr>
          <p:spPr>
            <a:xfrm>
              <a:off x="9062033" y="3731141"/>
              <a:ext cx="4367" cy="5955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1" y="29"/>
                  </a:moveTo>
                  <a:cubicBezTo>
                    <a:pt x="16" y="19"/>
                    <a:pt x="8" y="9"/>
                    <a:pt x="0" y="1"/>
                  </a:cubicBezTo>
                  <a:cubicBezTo>
                    <a:pt x="8" y="9"/>
                    <a:pt x="16" y="19"/>
                    <a:pt x="21" y="2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3"/>
            <p:cNvSpPr/>
            <p:nvPr/>
          </p:nvSpPr>
          <p:spPr>
            <a:xfrm>
              <a:off x="8675591" y="3360958"/>
              <a:ext cx="6550" cy="595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22" y="0"/>
                  </a:moveTo>
                  <a:cubicBezTo>
                    <a:pt x="15" y="0"/>
                    <a:pt x="8" y="1"/>
                    <a:pt x="0" y="2"/>
                  </a:cubicBezTo>
                  <a:cubicBezTo>
                    <a:pt x="11" y="1"/>
                    <a:pt x="21" y="1"/>
                    <a:pt x="32" y="1"/>
                  </a:cubicBezTo>
                  <a:cubicBezTo>
                    <a:pt x="29" y="0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3"/>
            <p:cNvSpPr/>
            <p:nvPr/>
          </p:nvSpPr>
          <p:spPr>
            <a:xfrm>
              <a:off x="9065606" y="3761510"/>
              <a:ext cx="2977" cy="6352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31"/>
                  </a:moveTo>
                  <a:cubicBezTo>
                    <a:pt x="7" y="22"/>
                    <a:pt x="11" y="11"/>
                    <a:pt x="15" y="1"/>
                  </a:cubicBezTo>
                  <a:cubicBezTo>
                    <a:pt x="11" y="11"/>
                    <a:pt x="7" y="22"/>
                    <a:pt x="0" y="3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3"/>
            <p:cNvSpPr/>
            <p:nvPr/>
          </p:nvSpPr>
          <p:spPr>
            <a:xfrm>
              <a:off x="8665072" y="3364729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3"/>
            <p:cNvSpPr/>
            <p:nvPr/>
          </p:nvSpPr>
          <p:spPr>
            <a:xfrm>
              <a:off x="8668446" y="3362744"/>
              <a:ext cx="595" cy="59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2" y="3"/>
                    <a:pt x="1" y="3"/>
                  </a:cubicBezTo>
                  <a:cubicBezTo>
                    <a:pt x="2" y="3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43"/>
            <p:cNvSpPr/>
            <p:nvPr/>
          </p:nvSpPr>
          <p:spPr>
            <a:xfrm>
              <a:off x="8990779" y="3839715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1" y="2"/>
                    <a:pt x="1" y="1"/>
                    <a:pt x="1" y="2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43"/>
            <p:cNvSpPr/>
            <p:nvPr/>
          </p:nvSpPr>
          <p:spPr>
            <a:xfrm>
              <a:off x="8592825" y="3436979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1" y="1"/>
                    <a:pt x="1" y="1"/>
                    <a:pt x="1" y="3"/>
                  </a:cubicBezTo>
                  <a:cubicBezTo>
                    <a:pt x="1" y="3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43"/>
            <p:cNvSpPr/>
            <p:nvPr/>
          </p:nvSpPr>
          <p:spPr>
            <a:xfrm>
              <a:off x="8591039" y="3440155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43"/>
            <p:cNvSpPr/>
            <p:nvPr/>
          </p:nvSpPr>
          <p:spPr>
            <a:xfrm>
              <a:off x="8967953" y="3839715"/>
              <a:ext cx="8535" cy="2382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"/>
                    <a:pt x="27" y="10"/>
                    <a:pt x="43" y="11"/>
                  </a:cubicBezTo>
                  <a:cubicBezTo>
                    <a:pt x="28" y="10"/>
                    <a:pt x="14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43"/>
            <p:cNvSpPr/>
            <p:nvPr/>
          </p:nvSpPr>
          <p:spPr>
            <a:xfrm>
              <a:off x="8962793" y="3836936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0" y="0"/>
                  </a:moveTo>
                  <a:lnTo>
                    <a:pt x="20" y="1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3"/>
            <p:cNvSpPr/>
            <p:nvPr/>
          </p:nvSpPr>
          <p:spPr>
            <a:xfrm>
              <a:off x="8960808" y="383534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3"/>
            <p:cNvSpPr/>
            <p:nvPr/>
          </p:nvSpPr>
          <p:spPr>
            <a:xfrm>
              <a:off x="8977679" y="3841898"/>
              <a:ext cx="6351" cy="397"/>
            </a:xfrm>
            <a:custGeom>
              <a:avLst/>
              <a:gdLst/>
              <a:ahLst/>
              <a:cxnLst/>
              <a:rect l="l" t="t" r="r" b="b"/>
              <a:pathLst>
                <a:path w="32" h="2" extrusionOk="0">
                  <a:moveTo>
                    <a:pt x="32" y="0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2"/>
                    <a:pt x="21" y="2"/>
                    <a:pt x="3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43"/>
            <p:cNvSpPr/>
            <p:nvPr/>
          </p:nvSpPr>
          <p:spPr>
            <a:xfrm>
              <a:off x="8588855" y="3448293"/>
              <a:ext cx="397" cy="5558"/>
            </a:xfrm>
            <a:custGeom>
              <a:avLst/>
              <a:gdLst/>
              <a:ahLst/>
              <a:cxnLst/>
              <a:rect l="l" t="t" r="r" b="b"/>
              <a:pathLst>
                <a:path w="2" h="28" extrusionOk="0">
                  <a:moveTo>
                    <a:pt x="2" y="1"/>
                  </a:moveTo>
                  <a:cubicBezTo>
                    <a:pt x="1" y="10"/>
                    <a:pt x="1" y="19"/>
                    <a:pt x="2" y="27"/>
                  </a:cubicBezTo>
                  <a:cubicBezTo>
                    <a:pt x="1" y="18"/>
                    <a:pt x="2" y="9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43"/>
            <p:cNvSpPr/>
            <p:nvPr/>
          </p:nvSpPr>
          <p:spPr>
            <a:xfrm>
              <a:off x="8590245" y="3459607"/>
              <a:ext cx="1389" cy="3771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0" y="1"/>
                  </a:moveTo>
                  <a:cubicBezTo>
                    <a:pt x="1" y="7"/>
                    <a:pt x="4" y="12"/>
                    <a:pt x="6" y="19"/>
                  </a:cubicBezTo>
                  <a:cubicBezTo>
                    <a:pt x="4" y="12"/>
                    <a:pt x="1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3"/>
            <p:cNvSpPr/>
            <p:nvPr/>
          </p:nvSpPr>
          <p:spPr>
            <a:xfrm>
              <a:off x="9358563" y="4130899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3"/>
                  </a:lnTo>
                  <a:lnTo>
                    <a:pt x="1788" y="1881"/>
                  </a:lnTo>
                  <a:lnTo>
                    <a:pt x="1881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43"/>
            <p:cNvSpPr/>
            <p:nvPr/>
          </p:nvSpPr>
          <p:spPr>
            <a:xfrm>
              <a:off x="9402427" y="4077505"/>
              <a:ext cx="5160" cy="1985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1" y="1"/>
                  </a:moveTo>
                  <a:cubicBezTo>
                    <a:pt x="2" y="1"/>
                    <a:pt x="3" y="2"/>
                    <a:pt x="5" y="2"/>
                  </a:cubicBezTo>
                  <a:lnTo>
                    <a:pt x="5" y="2"/>
                  </a:lnTo>
                  <a:lnTo>
                    <a:pt x="1" y="1"/>
                  </a:lnTo>
                  <a:close/>
                  <a:moveTo>
                    <a:pt x="5" y="2"/>
                  </a:moveTo>
                  <a:lnTo>
                    <a:pt x="25" y="9"/>
                  </a:lnTo>
                  <a:cubicBezTo>
                    <a:pt x="18" y="6"/>
                    <a:pt x="12" y="5"/>
                    <a:pt x="5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43"/>
            <p:cNvSpPr/>
            <p:nvPr/>
          </p:nvSpPr>
          <p:spPr>
            <a:xfrm>
              <a:off x="9785296" y="446575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lnTo>
                    <a:pt x="4" y="3"/>
                  </a:lnTo>
                  <a:cubicBezTo>
                    <a:pt x="4" y="2"/>
                    <a:pt x="4" y="1"/>
                    <a:pt x="4" y="0"/>
                  </a:cubicBezTo>
                  <a:close/>
                  <a:moveTo>
                    <a:pt x="4" y="3"/>
                  </a:moveTo>
                  <a:cubicBezTo>
                    <a:pt x="5" y="15"/>
                    <a:pt x="4" y="28"/>
                    <a:pt x="1" y="42"/>
                  </a:cubicBezTo>
                  <a:cubicBezTo>
                    <a:pt x="5" y="28"/>
                    <a:pt x="5" y="15"/>
                    <a:pt x="4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43"/>
            <p:cNvSpPr/>
            <p:nvPr/>
          </p:nvSpPr>
          <p:spPr>
            <a:xfrm>
              <a:off x="9781327" y="4475080"/>
              <a:ext cx="3970" cy="853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20" y="1"/>
                  </a:moveTo>
                  <a:cubicBezTo>
                    <a:pt x="15" y="15"/>
                    <a:pt x="10" y="30"/>
                    <a:pt x="1" y="43"/>
                  </a:cubicBezTo>
                  <a:cubicBezTo>
                    <a:pt x="10" y="30"/>
                    <a:pt x="15" y="15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43"/>
            <p:cNvSpPr/>
            <p:nvPr/>
          </p:nvSpPr>
          <p:spPr>
            <a:xfrm>
              <a:off x="9391709" y="4076910"/>
              <a:ext cx="5756" cy="397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8" y="1"/>
                  </a:moveTo>
                  <a:lnTo>
                    <a:pt x="28" y="1"/>
                  </a:lnTo>
                  <a:cubicBezTo>
                    <a:pt x="20" y="1"/>
                    <a:pt x="10" y="1"/>
                    <a:pt x="0" y="2"/>
                  </a:cubicBezTo>
                  <a:cubicBezTo>
                    <a:pt x="11" y="1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43"/>
            <p:cNvSpPr/>
            <p:nvPr/>
          </p:nvSpPr>
          <p:spPr>
            <a:xfrm>
              <a:off x="9783510" y="4455827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1"/>
                  </a:moveTo>
                  <a:cubicBezTo>
                    <a:pt x="6" y="13"/>
                    <a:pt x="10" y="28"/>
                    <a:pt x="13" y="43"/>
                  </a:cubicBezTo>
                  <a:cubicBezTo>
                    <a:pt x="11" y="28"/>
                    <a:pt x="8" y="1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3"/>
            <p:cNvSpPr/>
            <p:nvPr/>
          </p:nvSpPr>
          <p:spPr>
            <a:xfrm>
              <a:off x="9777754" y="4447093"/>
              <a:ext cx="5557" cy="794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3"/>
                    <a:pt x="21" y="26"/>
                    <a:pt x="27" y="39"/>
                  </a:cubicBezTo>
                  <a:cubicBezTo>
                    <a:pt x="21" y="25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43"/>
            <p:cNvSpPr/>
            <p:nvPr/>
          </p:nvSpPr>
          <p:spPr>
            <a:xfrm>
              <a:off x="9384365" y="4079093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43"/>
            <p:cNvSpPr/>
            <p:nvPr/>
          </p:nvSpPr>
          <p:spPr>
            <a:xfrm>
              <a:off x="9381190" y="4080483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43"/>
            <p:cNvSpPr/>
            <p:nvPr/>
          </p:nvSpPr>
          <p:spPr>
            <a:xfrm>
              <a:off x="9683873" y="4555667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1"/>
                  </a:moveTo>
                  <a:cubicBezTo>
                    <a:pt x="27" y="10"/>
                    <a:pt x="14" y="6"/>
                    <a:pt x="0" y="1"/>
                  </a:cubicBezTo>
                  <a:cubicBezTo>
                    <a:pt x="14" y="6"/>
                    <a:pt x="27" y="10"/>
                    <a:pt x="41" y="1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3"/>
            <p:cNvSpPr/>
            <p:nvPr/>
          </p:nvSpPr>
          <p:spPr>
            <a:xfrm>
              <a:off x="9310134" y="4184293"/>
              <a:ext cx="3176" cy="397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" y="1"/>
                  </a:moveTo>
                  <a:cubicBezTo>
                    <a:pt x="5" y="8"/>
                    <a:pt x="10" y="14"/>
                    <a:pt x="16" y="20"/>
                  </a:cubicBezTo>
                  <a:cubicBezTo>
                    <a:pt x="10" y="13"/>
                    <a:pt x="5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43"/>
            <p:cNvSpPr/>
            <p:nvPr/>
          </p:nvSpPr>
          <p:spPr>
            <a:xfrm>
              <a:off x="9693400" y="4557652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2"/>
                    <a:pt x="16" y="2"/>
                    <a:pt x="1" y="2"/>
                  </a:cubicBezTo>
                  <a:cubicBezTo>
                    <a:pt x="5" y="3"/>
                    <a:pt x="9" y="3"/>
                    <a:pt x="14" y="3"/>
                  </a:cubicBezTo>
                  <a:cubicBezTo>
                    <a:pt x="24" y="3"/>
                    <a:pt x="34" y="2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43"/>
            <p:cNvSpPr/>
            <p:nvPr/>
          </p:nvSpPr>
          <p:spPr>
            <a:xfrm>
              <a:off x="9703324" y="4553285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29" y="8"/>
                    <a:pt x="14" y="16"/>
                    <a:pt x="0" y="19"/>
                  </a:cubicBezTo>
                  <a:cubicBezTo>
                    <a:pt x="14" y="16"/>
                    <a:pt x="29" y="10"/>
                    <a:pt x="4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43"/>
            <p:cNvSpPr/>
            <p:nvPr/>
          </p:nvSpPr>
          <p:spPr>
            <a:xfrm>
              <a:off x="9305172" y="4170796"/>
              <a:ext cx="2779" cy="8535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1" y="0"/>
                  </a:moveTo>
                  <a:cubicBezTo>
                    <a:pt x="3" y="15"/>
                    <a:pt x="6" y="30"/>
                    <a:pt x="13" y="42"/>
                  </a:cubicBezTo>
                  <a:cubicBezTo>
                    <a:pt x="6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43"/>
            <p:cNvSpPr/>
            <p:nvPr/>
          </p:nvSpPr>
          <p:spPr>
            <a:xfrm>
              <a:off x="9674941" y="4549712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13" y="13"/>
                    <a:pt x="25" y="20"/>
                    <a:pt x="39" y="26"/>
                  </a:cubicBezTo>
                  <a:cubicBezTo>
                    <a:pt x="25" y="20"/>
                    <a:pt x="13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43"/>
            <p:cNvSpPr/>
            <p:nvPr/>
          </p:nvSpPr>
          <p:spPr>
            <a:xfrm>
              <a:off x="9304775" y="416087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44"/>
                  </a:moveTo>
                  <a:cubicBezTo>
                    <a:pt x="0" y="29"/>
                    <a:pt x="1" y="15"/>
                    <a:pt x="5" y="1"/>
                  </a:cubicBezTo>
                  <a:cubicBezTo>
                    <a:pt x="1" y="15"/>
                    <a:pt x="0" y="29"/>
                    <a:pt x="1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3"/>
            <p:cNvSpPr/>
            <p:nvPr/>
          </p:nvSpPr>
          <p:spPr>
            <a:xfrm>
              <a:off x="9307157" y="415650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3"/>
            <p:cNvSpPr/>
            <p:nvPr/>
          </p:nvSpPr>
          <p:spPr>
            <a:xfrm>
              <a:off x="9388534" y="3605894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1789" y="1"/>
                  </a:moveTo>
                  <a:lnTo>
                    <a:pt x="0" y="1790"/>
                  </a:lnTo>
                  <a:lnTo>
                    <a:pt x="93" y="1881"/>
                  </a:lnTo>
                  <a:lnTo>
                    <a:pt x="1881" y="94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43"/>
            <p:cNvSpPr/>
            <p:nvPr/>
          </p:nvSpPr>
          <p:spPr>
            <a:xfrm>
              <a:off x="9704912" y="3555081"/>
              <a:ext cx="7939" cy="5558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1" y="27"/>
                  </a:moveTo>
                  <a:cubicBezTo>
                    <a:pt x="13" y="15"/>
                    <a:pt x="26" y="7"/>
                    <a:pt x="40" y="1"/>
                  </a:cubicBezTo>
                  <a:cubicBezTo>
                    <a:pt x="26" y="7"/>
                    <a:pt x="13" y="15"/>
                    <a:pt x="1" y="2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43"/>
            <p:cNvSpPr/>
            <p:nvPr/>
          </p:nvSpPr>
          <p:spPr>
            <a:xfrm>
              <a:off x="9723569" y="3551905"/>
              <a:ext cx="4367" cy="198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3"/>
            <p:cNvSpPr/>
            <p:nvPr/>
          </p:nvSpPr>
          <p:spPr>
            <a:xfrm>
              <a:off x="9335936" y="3950274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" y="1"/>
                  </a:moveTo>
                  <a:cubicBezTo>
                    <a:pt x="4" y="15"/>
                    <a:pt x="9" y="29"/>
                    <a:pt x="19" y="43"/>
                  </a:cubicBezTo>
                  <a:cubicBezTo>
                    <a:pt x="11" y="29"/>
                    <a:pt x="4" y="15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43"/>
            <p:cNvSpPr/>
            <p:nvPr/>
          </p:nvSpPr>
          <p:spPr>
            <a:xfrm>
              <a:off x="9335539" y="3930822"/>
              <a:ext cx="1985" cy="5756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10" y="1"/>
                  </a:moveTo>
                  <a:cubicBezTo>
                    <a:pt x="6" y="9"/>
                    <a:pt x="4" y="18"/>
                    <a:pt x="0" y="28"/>
                  </a:cubicBezTo>
                  <a:cubicBezTo>
                    <a:pt x="4" y="20"/>
                    <a:pt x="6" y="10"/>
                    <a:pt x="1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43"/>
            <p:cNvSpPr/>
            <p:nvPr/>
          </p:nvSpPr>
          <p:spPr>
            <a:xfrm>
              <a:off x="9739844" y="3555676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3"/>
            <p:cNvSpPr/>
            <p:nvPr/>
          </p:nvSpPr>
          <p:spPr>
            <a:xfrm>
              <a:off x="9736272" y="3554088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3" y="0"/>
                    <a:pt x="3" y="2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43"/>
            <p:cNvSpPr/>
            <p:nvPr/>
          </p:nvSpPr>
          <p:spPr>
            <a:xfrm>
              <a:off x="9334944" y="3940548"/>
              <a:ext cx="794" cy="8932"/>
            </a:xfrm>
            <a:custGeom>
              <a:avLst/>
              <a:gdLst/>
              <a:ahLst/>
              <a:cxnLst/>
              <a:rect l="l" t="t" r="r" b="b"/>
              <a:pathLst>
                <a:path w="4" h="45" extrusionOk="0">
                  <a:moveTo>
                    <a:pt x="3" y="44"/>
                  </a:moveTo>
                  <a:cubicBezTo>
                    <a:pt x="1" y="30"/>
                    <a:pt x="0" y="15"/>
                    <a:pt x="1" y="0"/>
                  </a:cubicBezTo>
                  <a:cubicBezTo>
                    <a:pt x="0" y="15"/>
                    <a:pt x="1" y="30"/>
                    <a:pt x="3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43"/>
            <p:cNvSpPr/>
            <p:nvPr/>
          </p:nvSpPr>
          <p:spPr>
            <a:xfrm>
              <a:off x="9714042" y="3552103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"/>
                  </a:moveTo>
                  <a:cubicBezTo>
                    <a:pt x="28" y="2"/>
                    <a:pt x="13" y="6"/>
                    <a:pt x="0" y="12"/>
                  </a:cubicBezTo>
                  <a:cubicBezTo>
                    <a:pt x="13" y="6"/>
                    <a:pt x="26" y="3"/>
                    <a:pt x="4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43"/>
            <p:cNvSpPr/>
            <p:nvPr/>
          </p:nvSpPr>
          <p:spPr>
            <a:xfrm>
              <a:off x="9440932" y="4025104"/>
              <a:ext cx="5359" cy="397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1" y="19"/>
                  </a:moveTo>
                  <a:cubicBezTo>
                    <a:pt x="10" y="14"/>
                    <a:pt x="18" y="7"/>
                    <a:pt x="26" y="0"/>
                  </a:cubicBezTo>
                  <a:cubicBezTo>
                    <a:pt x="18" y="7"/>
                    <a:pt x="10" y="14"/>
                    <a:pt x="1" y="1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3"/>
            <p:cNvSpPr/>
            <p:nvPr/>
          </p:nvSpPr>
          <p:spPr>
            <a:xfrm>
              <a:off x="9813877" y="3645989"/>
              <a:ext cx="2183" cy="8337"/>
            </a:xfrm>
            <a:custGeom>
              <a:avLst/>
              <a:gdLst/>
              <a:ahLst/>
              <a:cxnLst/>
              <a:rect l="l" t="t" r="r" b="b"/>
              <a:pathLst>
                <a:path w="11" h="42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5"/>
                    <a:pt x="5" y="28"/>
                    <a:pt x="0" y="42"/>
                  </a:cubicBezTo>
                  <a:cubicBezTo>
                    <a:pt x="5" y="29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3"/>
            <p:cNvSpPr/>
            <p:nvPr/>
          </p:nvSpPr>
          <p:spPr>
            <a:xfrm>
              <a:off x="9429024" y="4030463"/>
              <a:ext cx="8733" cy="2779"/>
            </a:xfrm>
            <a:custGeom>
              <a:avLst/>
              <a:gdLst/>
              <a:ahLst/>
              <a:cxnLst/>
              <a:rect l="l" t="t" r="r" b="b"/>
              <a:pathLst>
                <a:path w="44" h="14" extrusionOk="0">
                  <a:moveTo>
                    <a:pt x="1" y="13"/>
                  </a:moveTo>
                  <a:cubicBezTo>
                    <a:pt x="15" y="11"/>
                    <a:pt x="29" y="8"/>
                    <a:pt x="43" y="1"/>
                  </a:cubicBezTo>
                  <a:cubicBezTo>
                    <a:pt x="29" y="8"/>
                    <a:pt x="15" y="11"/>
                    <a:pt x="1" y="1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3"/>
            <p:cNvSpPr/>
            <p:nvPr/>
          </p:nvSpPr>
          <p:spPr>
            <a:xfrm>
              <a:off x="9409573" y="4028478"/>
              <a:ext cx="8535" cy="3970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0"/>
                    <a:pt x="28" y="15"/>
                    <a:pt x="43" y="19"/>
                  </a:cubicBezTo>
                  <a:cubicBezTo>
                    <a:pt x="28" y="15"/>
                    <a:pt x="14" y="9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3"/>
            <p:cNvSpPr/>
            <p:nvPr/>
          </p:nvSpPr>
          <p:spPr>
            <a:xfrm>
              <a:off x="9810106" y="3655318"/>
              <a:ext cx="3176" cy="5359"/>
            </a:xfrm>
            <a:custGeom>
              <a:avLst/>
              <a:gdLst/>
              <a:ahLst/>
              <a:cxnLst/>
              <a:rect l="l" t="t" r="r" b="b"/>
              <a:pathLst>
                <a:path w="16" h="27" extrusionOk="0">
                  <a:moveTo>
                    <a:pt x="16" y="1"/>
                  </a:moveTo>
                  <a:cubicBezTo>
                    <a:pt x="12" y="10"/>
                    <a:pt x="6" y="18"/>
                    <a:pt x="0" y="26"/>
                  </a:cubicBezTo>
                  <a:cubicBezTo>
                    <a:pt x="6" y="19"/>
                    <a:pt x="12" y="10"/>
                    <a:pt x="1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3"/>
            <p:cNvSpPr/>
            <p:nvPr/>
          </p:nvSpPr>
          <p:spPr>
            <a:xfrm>
              <a:off x="9419100" y="4032647"/>
              <a:ext cx="8733" cy="794"/>
            </a:xfrm>
            <a:custGeom>
              <a:avLst/>
              <a:gdLst/>
              <a:ahLst/>
              <a:cxnLst/>
              <a:rect l="l" t="t" r="r" b="b"/>
              <a:pathLst>
                <a:path w="44" h="4" extrusionOk="0">
                  <a:moveTo>
                    <a:pt x="0" y="0"/>
                  </a:moveTo>
                  <a:cubicBezTo>
                    <a:pt x="11" y="3"/>
                    <a:pt x="22" y="4"/>
                    <a:pt x="33" y="4"/>
                  </a:cubicBezTo>
                  <a:cubicBezTo>
                    <a:pt x="37" y="4"/>
                    <a:pt x="40" y="4"/>
                    <a:pt x="43" y="3"/>
                  </a:cubicBezTo>
                  <a:cubicBezTo>
                    <a:pt x="30" y="3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3"/>
            <p:cNvSpPr/>
            <p:nvPr/>
          </p:nvSpPr>
          <p:spPr>
            <a:xfrm>
              <a:off x="9815664" y="3638049"/>
              <a:ext cx="794" cy="6352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1"/>
                    <a:pt x="4" y="21"/>
                    <a:pt x="2" y="32"/>
                  </a:cubicBezTo>
                  <a:cubicBezTo>
                    <a:pt x="4" y="21"/>
                    <a:pt x="4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3"/>
            <p:cNvSpPr/>
            <p:nvPr/>
          </p:nvSpPr>
          <p:spPr>
            <a:xfrm>
              <a:off x="9383373" y="360033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0" y="1"/>
                  </a:moveTo>
                  <a:lnTo>
                    <a:pt x="1909" y="122"/>
                  </a:lnTo>
                  <a:lnTo>
                    <a:pt x="121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2"/>
                    <a:pt x="133" y="2157"/>
                  </a:cubicBezTo>
                  <a:lnTo>
                    <a:pt x="2158" y="132"/>
                  </a:lnTo>
                  <a:cubicBezTo>
                    <a:pt x="2152" y="125"/>
                    <a:pt x="2147" y="117"/>
                    <a:pt x="2140" y="110"/>
                  </a:cubicBezTo>
                  <a:lnTo>
                    <a:pt x="2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43"/>
            <p:cNvSpPr/>
            <p:nvPr/>
          </p:nvSpPr>
          <p:spPr>
            <a:xfrm>
              <a:off x="9813877" y="3631301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43"/>
            <p:cNvSpPr/>
            <p:nvPr/>
          </p:nvSpPr>
          <p:spPr>
            <a:xfrm>
              <a:off x="9177946" y="3395297"/>
              <a:ext cx="373142" cy="373161"/>
            </a:xfrm>
            <a:custGeom>
              <a:avLst/>
              <a:gdLst/>
              <a:ahLst/>
              <a:cxnLst/>
              <a:rect l="l" t="t" r="r" b="b"/>
              <a:pathLst>
                <a:path w="1880" h="1880" extrusionOk="0">
                  <a:moveTo>
                    <a:pt x="1788" y="0"/>
                  </a:moveTo>
                  <a:lnTo>
                    <a:pt x="0" y="1788"/>
                  </a:lnTo>
                  <a:lnTo>
                    <a:pt x="92" y="1879"/>
                  </a:lnTo>
                  <a:lnTo>
                    <a:pt x="1880" y="92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43"/>
            <p:cNvSpPr/>
            <p:nvPr/>
          </p:nvSpPr>
          <p:spPr>
            <a:xfrm>
              <a:off x="9124157" y="3720026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13" y="1"/>
                  </a:moveTo>
                  <a:lnTo>
                    <a:pt x="13" y="1"/>
                  </a:lnTo>
                  <a:cubicBezTo>
                    <a:pt x="6" y="13"/>
                    <a:pt x="4" y="28"/>
                    <a:pt x="0" y="43"/>
                  </a:cubicBezTo>
                  <a:cubicBezTo>
                    <a:pt x="4" y="28"/>
                    <a:pt x="8" y="13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43"/>
            <p:cNvSpPr/>
            <p:nvPr/>
          </p:nvSpPr>
          <p:spPr>
            <a:xfrm>
              <a:off x="9128723" y="3711292"/>
              <a:ext cx="3970" cy="5161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20" y="0"/>
                  </a:moveTo>
                  <a:cubicBezTo>
                    <a:pt x="12" y="8"/>
                    <a:pt x="6" y="16"/>
                    <a:pt x="1" y="26"/>
                  </a:cubicBezTo>
                  <a:cubicBezTo>
                    <a:pt x="6" y="16"/>
                    <a:pt x="12" y="9"/>
                    <a:pt x="2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43"/>
            <p:cNvSpPr/>
            <p:nvPr/>
          </p:nvSpPr>
          <p:spPr>
            <a:xfrm>
              <a:off x="9525684" y="3343292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43"/>
            <p:cNvSpPr/>
            <p:nvPr/>
          </p:nvSpPr>
          <p:spPr>
            <a:xfrm>
              <a:off x="9528859" y="3344682"/>
              <a:ext cx="992" cy="397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1"/>
                  </a:moveTo>
                  <a:cubicBezTo>
                    <a:pt x="2" y="1"/>
                    <a:pt x="2" y="2"/>
                    <a:pt x="4" y="2"/>
                  </a:cubicBez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43"/>
            <p:cNvSpPr/>
            <p:nvPr/>
          </p:nvSpPr>
          <p:spPr>
            <a:xfrm>
              <a:off x="9126142" y="374265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43"/>
            <p:cNvSpPr/>
            <p:nvPr/>
          </p:nvSpPr>
          <p:spPr>
            <a:xfrm>
              <a:off x="9512981" y="3340910"/>
              <a:ext cx="3771" cy="1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43"/>
            <p:cNvSpPr/>
            <p:nvPr/>
          </p:nvSpPr>
          <p:spPr>
            <a:xfrm>
              <a:off x="9123959" y="3729752"/>
              <a:ext cx="1191" cy="8734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3" y="0"/>
                  </a:moveTo>
                  <a:cubicBezTo>
                    <a:pt x="0" y="15"/>
                    <a:pt x="1" y="29"/>
                    <a:pt x="6" y="43"/>
                  </a:cubicBezTo>
                  <a:cubicBezTo>
                    <a:pt x="1" y="29"/>
                    <a:pt x="1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43"/>
            <p:cNvSpPr/>
            <p:nvPr/>
          </p:nvSpPr>
          <p:spPr>
            <a:xfrm>
              <a:off x="9497698" y="3343888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" y="12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43"/>
            <p:cNvSpPr/>
            <p:nvPr/>
          </p:nvSpPr>
          <p:spPr>
            <a:xfrm>
              <a:off x="9505042" y="3341903"/>
              <a:ext cx="2779" cy="992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3" y="0"/>
                  </a:moveTo>
                  <a:lnTo>
                    <a:pt x="1" y="4"/>
                  </a:lnTo>
                  <a:cubicBezTo>
                    <a:pt x="5" y="3"/>
                    <a:pt x="8" y="2"/>
                    <a:pt x="1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43"/>
            <p:cNvSpPr/>
            <p:nvPr/>
          </p:nvSpPr>
          <p:spPr>
            <a:xfrm>
              <a:off x="9603091" y="3434994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11" y="1"/>
                  </a:moveTo>
                  <a:cubicBezTo>
                    <a:pt x="10" y="15"/>
                    <a:pt x="5" y="29"/>
                    <a:pt x="0" y="43"/>
                  </a:cubicBezTo>
                  <a:cubicBezTo>
                    <a:pt x="5" y="30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43"/>
            <p:cNvSpPr/>
            <p:nvPr/>
          </p:nvSpPr>
          <p:spPr>
            <a:xfrm>
              <a:off x="9198786" y="3817682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0"/>
                  </a:moveTo>
                  <a:cubicBezTo>
                    <a:pt x="13" y="10"/>
                    <a:pt x="28" y="15"/>
                    <a:pt x="43" y="18"/>
                  </a:cubicBezTo>
                  <a:cubicBezTo>
                    <a:pt x="28" y="15"/>
                    <a:pt x="13" y="1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43"/>
            <p:cNvSpPr/>
            <p:nvPr/>
          </p:nvSpPr>
          <p:spPr>
            <a:xfrm>
              <a:off x="9221214" y="3819667"/>
              <a:ext cx="5557" cy="2183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7" y="1"/>
                  </a:moveTo>
                  <a:cubicBezTo>
                    <a:pt x="27" y="1"/>
                    <a:pt x="26" y="1"/>
                    <a:pt x="26" y="1"/>
                  </a:cubicBezTo>
                  <a:lnTo>
                    <a:pt x="26" y="1"/>
                  </a:lnTo>
                  <a:cubicBezTo>
                    <a:pt x="26" y="1"/>
                    <a:pt x="27" y="1"/>
                    <a:pt x="27" y="1"/>
                  </a:cubicBezTo>
                  <a:close/>
                  <a:moveTo>
                    <a:pt x="26" y="1"/>
                  </a:moveTo>
                  <a:cubicBezTo>
                    <a:pt x="18" y="5"/>
                    <a:pt x="10" y="7"/>
                    <a:pt x="1" y="10"/>
                  </a:cubicBezTo>
                  <a:cubicBezTo>
                    <a:pt x="10" y="8"/>
                    <a:pt x="17" y="6"/>
                    <a:pt x="2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43"/>
            <p:cNvSpPr/>
            <p:nvPr/>
          </p:nvSpPr>
          <p:spPr>
            <a:xfrm>
              <a:off x="9208313" y="3821851"/>
              <a:ext cx="8733" cy="992"/>
            </a:xfrm>
            <a:custGeom>
              <a:avLst/>
              <a:gdLst/>
              <a:ahLst/>
              <a:cxnLst/>
              <a:rect l="l" t="t" r="r" b="b"/>
              <a:pathLst>
                <a:path w="44" h="5" extrusionOk="0">
                  <a:moveTo>
                    <a:pt x="44" y="2"/>
                  </a:moveTo>
                  <a:cubicBezTo>
                    <a:pt x="29" y="4"/>
                    <a:pt x="14" y="2"/>
                    <a:pt x="0" y="0"/>
                  </a:cubicBezTo>
                  <a:cubicBezTo>
                    <a:pt x="14" y="2"/>
                    <a:pt x="29" y="4"/>
                    <a:pt x="44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43"/>
            <p:cNvSpPr/>
            <p:nvPr/>
          </p:nvSpPr>
          <p:spPr>
            <a:xfrm>
              <a:off x="9605076" y="3428246"/>
              <a:ext cx="397" cy="5756"/>
            </a:xfrm>
            <a:custGeom>
              <a:avLst/>
              <a:gdLst/>
              <a:ahLst/>
              <a:cxnLst/>
              <a:rect l="l" t="t" r="r" b="b"/>
              <a:pathLst>
                <a:path w="2" h="29" extrusionOk="0">
                  <a:moveTo>
                    <a:pt x="1" y="1"/>
                  </a:moveTo>
                  <a:cubicBezTo>
                    <a:pt x="2" y="10"/>
                    <a:pt x="2" y="19"/>
                    <a:pt x="2" y="28"/>
                  </a:cubicBezTo>
                  <a:cubicBezTo>
                    <a:pt x="2" y="19"/>
                    <a:pt x="2" y="9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43"/>
            <p:cNvSpPr/>
            <p:nvPr/>
          </p:nvSpPr>
          <p:spPr>
            <a:xfrm>
              <a:off x="9596938" y="3444323"/>
              <a:ext cx="5359" cy="7741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7" y="1"/>
                  </a:moveTo>
                  <a:lnTo>
                    <a:pt x="27" y="1"/>
                  </a:lnTo>
                  <a:cubicBezTo>
                    <a:pt x="21" y="15"/>
                    <a:pt x="11" y="27"/>
                    <a:pt x="1" y="39"/>
                  </a:cubicBezTo>
                  <a:cubicBezTo>
                    <a:pt x="12" y="29"/>
                    <a:pt x="21" y="16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43"/>
            <p:cNvSpPr/>
            <p:nvPr/>
          </p:nvSpPr>
          <p:spPr>
            <a:xfrm>
              <a:off x="9603091" y="3420703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43"/>
            <p:cNvSpPr/>
            <p:nvPr/>
          </p:nvSpPr>
          <p:spPr>
            <a:xfrm>
              <a:off x="9172785" y="3389540"/>
              <a:ext cx="428121" cy="428341"/>
            </a:xfrm>
            <a:custGeom>
              <a:avLst/>
              <a:gdLst/>
              <a:ahLst/>
              <a:cxnLst/>
              <a:rect l="l" t="t" r="r" b="b"/>
              <a:pathLst>
                <a:path w="2157" h="2158" extrusionOk="0">
                  <a:moveTo>
                    <a:pt x="2028" y="1"/>
                  </a:moveTo>
                  <a:lnTo>
                    <a:pt x="1907" y="122"/>
                  </a:lnTo>
                  <a:lnTo>
                    <a:pt x="119" y="1909"/>
                  </a:lnTo>
                  <a:lnTo>
                    <a:pt x="0" y="2030"/>
                  </a:lnTo>
                  <a:lnTo>
                    <a:pt x="109" y="2138"/>
                  </a:lnTo>
                  <a:cubicBezTo>
                    <a:pt x="116" y="2146"/>
                    <a:pt x="123" y="2152"/>
                    <a:pt x="132" y="2157"/>
                  </a:cubicBezTo>
                  <a:lnTo>
                    <a:pt x="2157" y="132"/>
                  </a:lnTo>
                  <a:cubicBezTo>
                    <a:pt x="2151" y="124"/>
                    <a:pt x="2146" y="117"/>
                    <a:pt x="2138" y="109"/>
                  </a:cubicBez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43"/>
            <p:cNvSpPr/>
            <p:nvPr/>
          </p:nvSpPr>
          <p:spPr>
            <a:xfrm>
              <a:off x="8802420" y="4337725"/>
              <a:ext cx="757598" cy="689951"/>
            </a:xfrm>
            <a:custGeom>
              <a:avLst/>
              <a:gdLst/>
              <a:ahLst/>
              <a:cxnLst/>
              <a:rect l="l" t="t" r="r" b="b"/>
              <a:pathLst>
                <a:path w="3817" h="3476" extrusionOk="0">
                  <a:moveTo>
                    <a:pt x="1910" y="410"/>
                  </a:moveTo>
                  <a:cubicBezTo>
                    <a:pt x="2004" y="410"/>
                    <a:pt x="2099" y="420"/>
                    <a:pt x="2191" y="439"/>
                  </a:cubicBezTo>
                  <a:cubicBezTo>
                    <a:pt x="2379" y="481"/>
                    <a:pt x="2558" y="561"/>
                    <a:pt x="2717" y="682"/>
                  </a:cubicBezTo>
                  <a:lnTo>
                    <a:pt x="2106" y="1293"/>
                  </a:lnTo>
                  <a:cubicBezTo>
                    <a:pt x="2043" y="1264"/>
                    <a:pt x="1976" y="1250"/>
                    <a:pt x="1908" y="1250"/>
                  </a:cubicBezTo>
                  <a:cubicBezTo>
                    <a:pt x="1841" y="1250"/>
                    <a:pt x="1773" y="1264"/>
                    <a:pt x="1710" y="1293"/>
                  </a:cubicBezTo>
                  <a:lnTo>
                    <a:pt x="1524" y="1106"/>
                  </a:lnTo>
                  <a:lnTo>
                    <a:pt x="1221" y="803"/>
                  </a:lnTo>
                  <a:lnTo>
                    <a:pt x="1099" y="682"/>
                  </a:lnTo>
                  <a:cubicBezTo>
                    <a:pt x="1244" y="572"/>
                    <a:pt x="1404" y="496"/>
                    <a:pt x="1572" y="453"/>
                  </a:cubicBezTo>
                  <a:cubicBezTo>
                    <a:pt x="1682" y="424"/>
                    <a:pt x="1796" y="410"/>
                    <a:pt x="1910" y="410"/>
                  </a:cubicBezTo>
                  <a:close/>
                  <a:moveTo>
                    <a:pt x="1909" y="1495"/>
                  </a:moveTo>
                  <a:cubicBezTo>
                    <a:pt x="1971" y="1495"/>
                    <a:pt x="2034" y="1518"/>
                    <a:pt x="2082" y="1566"/>
                  </a:cubicBezTo>
                  <a:cubicBezTo>
                    <a:pt x="2177" y="1661"/>
                    <a:pt x="2177" y="1815"/>
                    <a:pt x="2082" y="1911"/>
                  </a:cubicBezTo>
                  <a:cubicBezTo>
                    <a:pt x="2034" y="1959"/>
                    <a:pt x="1971" y="1983"/>
                    <a:pt x="1908" y="1983"/>
                  </a:cubicBezTo>
                  <a:cubicBezTo>
                    <a:pt x="1846" y="1983"/>
                    <a:pt x="1784" y="1959"/>
                    <a:pt x="1736" y="1911"/>
                  </a:cubicBezTo>
                  <a:cubicBezTo>
                    <a:pt x="1640" y="1816"/>
                    <a:pt x="1641" y="1661"/>
                    <a:pt x="1736" y="1566"/>
                  </a:cubicBezTo>
                  <a:cubicBezTo>
                    <a:pt x="1784" y="1518"/>
                    <a:pt x="1846" y="1495"/>
                    <a:pt x="1909" y="1495"/>
                  </a:cubicBezTo>
                  <a:close/>
                  <a:moveTo>
                    <a:pt x="854" y="929"/>
                  </a:moveTo>
                  <a:lnTo>
                    <a:pt x="975" y="1050"/>
                  </a:lnTo>
                  <a:lnTo>
                    <a:pt x="1278" y="1353"/>
                  </a:lnTo>
                  <a:lnTo>
                    <a:pt x="1463" y="1539"/>
                  </a:lnTo>
                  <a:cubicBezTo>
                    <a:pt x="1407" y="1666"/>
                    <a:pt x="1407" y="1809"/>
                    <a:pt x="1463" y="1936"/>
                  </a:cubicBezTo>
                  <a:lnTo>
                    <a:pt x="854" y="2547"/>
                  </a:lnTo>
                  <a:cubicBezTo>
                    <a:pt x="730" y="2388"/>
                    <a:pt x="651" y="2207"/>
                    <a:pt x="611" y="2020"/>
                  </a:cubicBezTo>
                  <a:cubicBezTo>
                    <a:pt x="566" y="1816"/>
                    <a:pt x="570" y="1604"/>
                    <a:pt x="624" y="1400"/>
                  </a:cubicBezTo>
                  <a:cubicBezTo>
                    <a:pt x="667" y="1234"/>
                    <a:pt x="744" y="1072"/>
                    <a:pt x="854" y="929"/>
                  </a:cubicBezTo>
                  <a:close/>
                  <a:moveTo>
                    <a:pt x="2963" y="930"/>
                  </a:moveTo>
                  <a:cubicBezTo>
                    <a:pt x="3121" y="1136"/>
                    <a:pt x="3211" y="1378"/>
                    <a:pt x="3232" y="1625"/>
                  </a:cubicBezTo>
                  <a:cubicBezTo>
                    <a:pt x="3244" y="1772"/>
                    <a:pt x="3233" y="1921"/>
                    <a:pt x="3197" y="2065"/>
                  </a:cubicBezTo>
                  <a:cubicBezTo>
                    <a:pt x="3154" y="2236"/>
                    <a:pt x="3076" y="2400"/>
                    <a:pt x="2964" y="2547"/>
                  </a:cubicBezTo>
                  <a:lnTo>
                    <a:pt x="2839" y="2422"/>
                  </a:lnTo>
                  <a:lnTo>
                    <a:pt x="2637" y="2220"/>
                  </a:lnTo>
                  <a:lnTo>
                    <a:pt x="2353" y="1936"/>
                  </a:lnTo>
                  <a:cubicBezTo>
                    <a:pt x="2410" y="1809"/>
                    <a:pt x="2410" y="1666"/>
                    <a:pt x="2353" y="1539"/>
                  </a:cubicBezTo>
                  <a:lnTo>
                    <a:pt x="2963" y="930"/>
                  </a:lnTo>
                  <a:close/>
                  <a:moveTo>
                    <a:pt x="2109" y="2183"/>
                  </a:moveTo>
                  <a:lnTo>
                    <a:pt x="2391" y="2465"/>
                  </a:lnTo>
                  <a:lnTo>
                    <a:pt x="2595" y="2668"/>
                  </a:lnTo>
                  <a:lnTo>
                    <a:pt x="2718" y="2791"/>
                  </a:lnTo>
                  <a:cubicBezTo>
                    <a:pt x="2570" y="2905"/>
                    <a:pt x="2406" y="2982"/>
                    <a:pt x="2236" y="3026"/>
                  </a:cubicBezTo>
                  <a:cubicBezTo>
                    <a:pt x="2132" y="3053"/>
                    <a:pt x="2024" y="3067"/>
                    <a:pt x="1916" y="3067"/>
                  </a:cubicBezTo>
                  <a:cubicBezTo>
                    <a:pt x="1875" y="3067"/>
                    <a:pt x="1835" y="3065"/>
                    <a:pt x="1795" y="3061"/>
                  </a:cubicBezTo>
                  <a:cubicBezTo>
                    <a:pt x="1550" y="3040"/>
                    <a:pt x="1308" y="2950"/>
                    <a:pt x="1101" y="2792"/>
                  </a:cubicBezTo>
                  <a:lnTo>
                    <a:pt x="1711" y="2183"/>
                  </a:lnTo>
                  <a:cubicBezTo>
                    <a:pt x="1775" y="2210"/>
                    <a:pt x="1843" y="2224"/>
                    <a:pt x="1911" y="2224"/>
                  </a:cubicBezTo>
                  <a:cubicBezTo>
                    <a:pt x="1978" y="2224"/>
                    <a:pt x="2046" y="2211"/>
                    <a:pt x="2109" y="2183"/>
                  </a:cubicBezTo>
                  <a:close/>
                  <a:moveTo>
                    <a:pt x="1908" y="0"/>
                  </a:moveTo>
                  <a:cubicBezTo>
                    <a:pt x="1463" y="0"/>
                    <a:pt x="1019" y="170"/>
                    <a:pt x="680" y="508"/>
                  </a:cubicBezTo>
                  <a:cubicBezTo>
                    <a:pt x="0" y="1187"/>
                    <a:pt x="0" y="2288"/>
                    <a:pt x="680" y="2966"/>
                  </a:cubicBezTo>
                  <a:cubicBezTo>
                    <a:pt x="1019" y="3306"/>
                    <a:pt x="1463" y="3476"/>
                    <a:pt x="1908" y="3476"/>
                  </a:cubicBezTo>
                  <a:cubicBezTo>
                    <a:pt x="2353" y="3476"/>
                    <a:pt x="2798" y="3306"/>
                    <a:pt x="3138" y="2966"/>
                  </a:cubicBezTo>
                  <a:cubicBezTo>
                    <a:pt x="3817" y="2288"/>
                    <a:pt x="3817" y="1187"/>
                    <a:pt x="3138" y="508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43"/>
            <p:cNvSpPr/>
            <p:nvPr/>
          </p:nvSpPr>
          <p:spPr>
            <a:xfrm>
              <a:off x="8786939" y="4301402"/>
              <a:ext cx="789156" cy="762400"/>
            </a:xfrm>
            <a:custGeom>
              <a:avLst/>
              <a:gdLst/>
              <a:ahLst/>
              <a:cxnLst/>
              <a:rect l="l" t="t" r="r" b="b"/>
              <a:pathLst>
                <a:path w="3976" h="3841" extrusionOk="0">
                  <a:moveTo>
                    <a:pt x="1986" y="182"/>
                  </a:moveTo>
                  <a:cubicBezTo>
                    <a:pt x="2431" y="182"/>
                    <a:pt x="2876" y="351"/>
                    <a:pt x="3216" y="691"/>
                  </a:cubicBezTo>
                  <a:cubicBezTo>
                    <a:pt x="3895" y="1370"/>
                    <a:pt x="3895" y="2471"/>
                    <a:pt x="3216" y="3149"/>
                  </a:cubicBezTo>
                  <a:cubicBezTo>
                    <a:pt x="2876" y="3489"/>
                    <a:pt x="2431" y="3659"/>
                    <a:pt x="1986" y="3659"/>
                  </a:cubicBezTo>
                  <a:cubicBezTo>
                    <a:pt x="1541" y="3659"/>
                    <a:pt x="1097" y="3489"/>
                    <a:pt x="758" y="3149"/>
                  </a:cubicBezTo>
                  <a:cubicBezTo>
                    <a:pt x="78" y="2471"/>
                    <a:pt x="78" y="1370"/>
                    <a:pt x="758" y="691"/>
                  </a:cubicBezTo>
                  <a:cubicBezTo>
                    <a:pt x="1097" y="351"/>
                    <a:pt x="1541" y="182"/>
                    <a:pt x="1986" y="182"/>
                  </a:cubicBezTo>
                  <a:close/>
                  <a:moveTo>
                    <a:pt x="1985" y="0"/>
                  </a:moveTo>
                  <a:cubicBezTo>
                    <a:pt x="1494" y="0"/>
                    <a:pt x="1002" y="186"/>
                    <a:pt x="627" y="560"/>
                  </a:cubicBezTo>
                  <a:cubicBezTo>
                    <a:pt x="180" y="1007"/>
                    <a:pt x="0" y="1619"/>
                    <a:pt x="86" y="2199"/>
                  </a:cubicBezTo>
                  <a:cubicBezTo>
                    <a:pt x="110" y="2361"/>
                    <a:pt x="153" y="2521"/>
                    <a:pt x="218" y="2674"/>
                  </a:cubicBezTo>
                  <a:cubicBezTo>
                    <a:pt x="312" y="2894"/>
                    <a:pt x="448" y="3101"/>
                    <a:pt x="627" y="3280"/>
                  </a:cubicBezTo>
                  <a:cubicBezTo>
                    <a:pt x="844" y="3497"/>
                    <a:pt x="1102" y="3650"/>
                    <a:pt x="1376" y="3741"/>
                  </a:cubicBezTo>
                  <a:cubicBezTo>
                    <a:pt x="1482" y="3777"/>
                    <a:pt x="1592" y="3803"/>
                    <a:pt x="1703" y="3819"/>
                  </a:cubicBezTo>
                  <a:cubicBezTo>
                    <a:pt x="1798" y="3833"/>
                    <a:pt x="1894" y="3840"/>
                    <a:pt x="1990" y="3840"/>
                  </a:cubicBezTo>
                  <a:cubicBezTo>
                    <a:pt x="2481" y="3840"/>
                    <a:pt x="2972" y="3654"/>
                    <a:pt x="3348" y="3279"/>
                  </a:cubicBezTo>
                  <a:cubicBezTo>
                    <a:pt x="3796" y="2831"/>
                    <a:pt x="3975" y="2216"/>
                    <a:pt x="3888" y="1635"/>
                  </a:cubicBezTo>
                  <a:cubicBezTo>
                    <a:pt x="3872" y="1524"/>
                    <a:pt x="3845" y="1414"/>
                    <a:pt x="3810" y="1308"/>
                  </a:cubicBezTo>
                  <a:cubicBezTo>
                    <a:pt x="3717" y="1037"/>
                    <a:pt x="3564" y="779"/>
                    <a:pt x="3347" y="560"/>
                  </a:cubicBezTo>
                  <a:cubicBezTo>
                    <a:pt x="3167" y="381"/>
                    <a:pt x="2960" y="246"/>
                    <a:pt x="2740" y="152"/>
                  </a:cubicBezTo>
                  <a:cubicBezTo>
                    <a:pt x="2587" y="88"/>
                    <a:pt x="2427" y="44"/>
                    <a:pt x="2266" y="20"/>
                  </a:cubicBezTo>
                  <a:cubicBezTo>
                    <a:pt x="2173" y="7"/>
                    <a:pt x="2079" y="0"/>
                    <a:pt x="1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43"/>
            <p:cNvSpPr/>
            <p:nvPr/>
          </p:nvSpPr>
          <p:spPr>
            <a:xfrm>
              <a:off x="7528175" y="4024707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8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43"/>
            <p:cNvSpPr/>
            <p:nvPr/>
          </p:nvSpPr>
          <p:spPr>
            <a:xfrm>
              <a:off x="7478158" y="3974886"/>
              <a:ext cx="198480" cy="198490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938" y="0"/>
                  </a:moveTo>
                  <a:lnTo>
                    <a:pt x="0" y="938"/>
                  </a:lnTo>
                  <a:lnTo>
                    <a:pt x="62" y="1000"/>
                  </a:lnTo>
                  <a:lnTo>
                    <a:pt x="1000" y="62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43"/>
            <p:cNvSpPr/>
            <p:nvPr/>
          </p:nvSpPr>
          <p:spPr>
            <a:xfrm>
              <a:off x="7383880" y="3880802"/>
              <a:ext cx="268146" cy="267961"/>
            </a:xfrm>
            <a:custGeom>
              <a:avLst/>
              <a:gdLst/>
              <a:ahLst/>
              <a:cxnLst/>
              <a:rect l="l" t="t" r="r" b="b"/>
              <a:pathLst>
                <a:path w="1351" h="1350" extrusionOk="0">
                  <a:moveTo>
                    <a:pt x="938" y="1"/>
                  </a:moveTo>
                  <a:lnTo>
                    <a:pt x="1" y="938"/>
                  </a:lnTo>
                  <a:lnTo>
                    <a:pt x="412" y="1349"/>
                  </a:lnTo>
                  <a:lnTo>
                    <a:pt x="1350" y="412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43"/>
            <p:cNvSpPr/>
            <p:nvPr/>
          </p:nvSpPr>
          <p:spPr>
            <a:xfrm>
              <a:off x="7503167" y="3999697"/>
              <a:ext cx="198877" cy="198887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939" y="1"/>
                  </a:moveTo>
                  <a:lnTo>
                    <a:pt x="1" y="938"/>
                  </a:lnTo>
                  <a:lnTo>
                    <a:pt x="64" y="1001"/>
                  </a:lnTo>
                  <a:lnTo>
                    <a:pt x="1002" y="63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43"/>
            <p:cNvSpPr/>
            <p:nvPr/>
          </p:nvSpPr>
          <p:spPr>
            <a:xfrm>
              <a:off x="6479404" y="3055681"/>
              <a:ext cx="991209" cy="911665"/>
            </a:xfrm>
            <a:custGeom>
              <a:avLst/>
              <a:gdLst/>
              <a:ahLst/>
              <a:cxnLst/>
              <a:rect l="l" t="t" r="r" b="b"/>
              <a:pathLst>
                <a:path w="4994" h="4593" extrusionOk="0">
                  <a:moveTo>
                    <a:pt x="1340" y="1"/>
                  </a:moveTo>
                  <a:lnTo>
                    <a:pt x="1" y="1340"/>
                  </a:lnTo>
                  <a:lnTo>
                    <a:pt x="1" y="1340"/>
                  </a:lnTo>
                  <a:lnTo>
                    <a:pt x="404" y="939"/>
                  </a:lnTo>
                  <a:lnTo>
                    <a:pt x="4056" y="4592"/>
                  </a:lnTo>
                  <a:lnTo>
                    <a:pt x="4993" y="3655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43"/>
            <p:cNvSpPr/>
            <p:nvPr/>
          </p:nvSpPr>
          <p:spPr>
            <a:xfrm>
              <a:off x="7832049" y="4327602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9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43"/>
            <p:cNvSpPr/>
            <p:nvPr/>
          </p:nvSpPr>
          <p:spPr>
            <a:xfrm>
              <a:off x="7926923" y="4424465"/>
              <a:ext cx="268345" cy="268358"/>
            </a:xfrm>
            <a:custGeom>
              <a:avLst/>
              <a:gdLst/>
              <a:ahLst/>
              <a:cxnLst/>
              <a:rect l="l" t="t" r="r" b="b"/>
              <a:pathLst>
                <a:path w="1352" h="1352" extrusionOk="0">
                  <a:moveTo>
                    <a:pt x="938" y="0"/>
                  </a:moveTo>
                  <a:lnTo>
                    <a:pt x="0" y="938"/>
                  </a:lnTo>
                  <a:lnTo>
                    <a:pt x="413" y="1351"/>
                  </a:lnTo>
                  <a:lnTo>
                    <a:pt x="1351" y="41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43"/>
            <p:cNvSpPr/>
            <p:nvPr/>
          </p:nvSpPr>
          <p:spPr>
            <a:xfrm>
              <a:off x="7876906" y="4372858"/>
              <a:ext cx="198480" cy="198688"/>
            </a:xfrm>
            <a:custGeom>
              <a:avLst/>
              <a:gdLst/>
              <a:ahLst/>
              <a:cxnLst/>
              <a:rect l="l" t="t" r="r" b="b"/>
              <a:pathLst>
                <a:path w="1000" h="1001" extrusionOk="0">
                  <a:moveTo>
                    <a:pt x="938" y="1"/>
                  </a:moveTo>
                  <a:lnTo>
                    <a:pt x="0" y="938"/>
                  </a:lnTo>
                  <a:lnTo>
                    <a:pt x="62" y="1001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43"/>
            <p:cNvSpPr/>
            <p:nvPr/>
          </p:nvSpPr>
          <p:spPr>
            <a:xfrm>
              <a:off x="7901716" y="4398662"/>
              <a:ext cx="198678" cy="198688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938" y="1"/>
                  </a:moveTo>
                  <a:lnTo>
                    <a:pt x="1" y="938"/>
                  </a:lnTo>
                  <a:lnTo>
                    <a:pt x="63" y="1000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43"/>
            <p:cNvSpPr/>
            <p:nvPr/>
          </p:nvSpPr>
          <p:spPr>
            <a:xfrm>
              <a:off x="8109326" y="4605686"/>
              <a:ext cx="533316" cy="586736"/>
            </a:xfrm>
            <a:custGeom>
              <a:avLst/>
              <a:gdLst/>
              <a:ahLst/>
              <a:cxnLst/>
              <a:rect l="l" t="t" r="r" b="b"/>
              <a:pathLst>
                <a:path w="2687" h="2956" extrusionOk="0">
                  <a:moveTo>
                    <a:pt x="937" y="1"/>
                  </a:moveTo>
                  <a:lnTo>
                    <a:pt x="1" y="939"/>
                  </a:lnTo>
                  <a:lnTo>
                    <a:pt x="1615" y="2554"/>
                  </a:lnTo>
                  <a:lnTo>
                    <a:pt x="1615" y="2554"/>
                  </a:lnTo>
                  <a:lnTo>
                    <a:pt x="2687" y="1482"/>
                  </a:lnTo>
                  <a:lnTo>
                    <a:pt x="2687" y="1482"/>
                  </a:lnTo>
                  <a:lnTo>
                    <a:pt x="2553" y="1616"/>
                  </a:lnTo>
                  <a:lnTo>
                    <a:pt x="937" y="1"/>
                  </a:lnTo>
                  <a:close/>
                  <a:moveTo>
                    <a:pt x="1615" y="2554"/>
                  </a:moveTo>
                  <a:lnTo>
                    <a:pt x="1214" y="2956"/>
                  </a:lnTo>
                  <a:lnTo>
                    <a:pt x="1615" y="255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43"/>
            <p:cNvSpPr/>
            <p:nvPr/>
          </p:nvSpPr>
          <p:spPr>
            <a:xfrm>
              <a:off x="8295303" y="4572340"/>
              <a:ext cx="353890" cy="354305"/>
            </a:xfrm>
            <a:custGeom>
              <a:avLst/>
              <a:gdLst/>
              <a:ahLst/>
              <a:cxnLst/>
              <a:rect l="l" t="t" r="r" b="b"/>
              <a:pathLst>
                <a:path w="1783" h="1785" extrusionOk="0">
                  <a:moveTo>
                    <a:pt x="168" y="1"/>
                  </a:moveTo>
                  <a:lnTo>
                    <a:pt x="0" y="169"/>
                  </a:lnTo>
                  <a:lnTo>
                    <a:pt x="1616" y="1784"/>
                  </a:lnTo>
                  <a:lnTo>
                    <a:pt x="1782" y="1618"/>
                  </a:lnTo>
                  <a:lnTo>
                    <a:pt x="1781" y="1616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43"/>
            <p:cNvSpPr/>
            <p:nvPr/>
          </p:nvSpPr>
          <p:spPr>
            <a:xfrm>
              <a:off x="7664333" y="3943723"/>
              <a:ext cx="45849" cy="45851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68" y="0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1" y="6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43"/>
            <p:cNvSpPr/>
            <p:nvPr/>
          </p:nvSpPr>
          <p:spPr>
            <a:xfrm>
              <a:off x="7714350" y="3991758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1"/>
                  </a:moveTo>
                  <a:lnTo>
                    <a:pt x="1" y="168"/>
                  </a:lnTo>
                  <a:lnTo>
                    <a:pt x="164" y="332"/>
                  </a:lnTo>
                  <a:lnTo>
                    <a:pt x="332" y="1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43"/>
            <p:cNvSpPr/>
            <p:nvPr/>
          </p:nvSpPr>
          <p:spPr>
            <a:xfrm>
              <a:off x="7689540" y="3968535"/>
              <a:ext cx="45849" cy="46050"/>
            </a:xfrm>
            <a:custGeom>
              <a:avLst/>
              <a:gdLst/>
              <a:ahLst/>
              <a:cxnLst/>
              <a:rect l="l" t="t" r="r" b="b"/>
              <a:pathLst>
                <a:path w="231" h="232" extrusionOk="0">
                  <a:moveTo>
                    <a:pt x="168" y="1"/>
                  </a:moveTo>
                  <a:lnTo>
                    <a:pt x="0" y="168"/>
                  </a:lnTo>
                  <a:lnTo>
                    <a:pt x="63" y="231"/>
                  </a:lnTo>
                  <a:lnTo>
                    <a:pt x="230" y="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43"/>
            <p:cNvSpPr/>
            <p:nvPr/>
          </p:nvSpPr>
          <p:spPr>
            <a:xfrm>
              <a:off x="7570055" y="3847257"/>
              <a:ext cx="115118" cy="115323"/>
            </a:xfrm>
            <a:custGeom>
              <a:avLst/>
              <a:gdLst/>
              <a:ahLst/>
              <a:cxnLst/>
              <a:rect l="l" t="t" r="r" b="b"/>
              <a:pathLst>
                <a:path w="580" h="581" extrusionOk="0">
                  <a:moveTo>
                    <a:pt x="168" y="1"/>
                  </a:moveTo>
                  <a:lnTo>
                    <a:pt x="0" y="169"/>
                  </a:lnTo>
                  <a:lnTo>
                    <a:pt x="411" y="581"/>
                  </a:lnTo>
                  <a:lnTo>
                    <a:pt x="579" y="41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43"/>
            <p:cNvSpPr/>
            <p:nvPr/>
          </p:nvSpPr>
          <p:spPr>
            <a:xfrm>
              <a:off x="6745368" y="3022335"/>
              <a:ext cx="758392" cy="758827"/>
            </a:xfrm>
            <a:custGeom>
              <a:avLst/>
              <a:gdLst/>
              <a:ahLst/>
              <a:cxnLst/>
              <a:rect l="l" t="t" r="r" b="b"/>
              <a:pathLst>
                <a:path w="3821" h="3823" extrusionOk="0">
                  <a:moveTo>
                    <a:pt x="168" y="1"/>
                  </a:moveTo>
                  <a:lnTo>
                    <a:pt x="0" y="169"/>
                  </a:lnTo>
                  <a:lnTo>
                    <a:pt x="3653" y="3823"/>
                  </a:lnTo>
                  <a:lnTo>
                    <a:pt x="3821" y="3655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43"/>
            <p:cNvSpPr/>
            <p:nvPr/>
          </p:nvSpPr>
          <p:spPr>
            <a:xfrm>
              <a:off x="8088486" y="4365911"/>
              <a:ext cx="55971" cy="45454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230" y="61"/>
                  </a:moveTo>
                  <a:lnTo>
                    <a:pt x="229" y="62"/>
                  </a:lnTo>
                  <a:lnTo>
                    <a:pt x="282" y="114"/>
                  </a:lnTo>
                  <a:lnTo>
                    <a:pt x="230" y="61"/>
                  </a:lnTo>
                  <a:close/>
                  <a:moveTo>
                    <a:pt x="167" y="0"/>
                  </a:moveTo>
                  <a:lnTo>
                    <a:pt x="0" y="167"/>
                  </a:lnTo>
                  <a:lnTo>
                    <a:pt x="64" y="229"/>
                  </a:lnTo>
                  <a:lnTo>
                    <a:pt x="229" y="6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43"/>
            <p:cNvSpPr/>
            <p:nvPr/>
          </p:nvSpPr>
          <p:spPr>
            <a:xfrm>
              <a:off x="8113098" y="4390524"/>
              <a:ext cx="115317" cy="115323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168" y="1"/>
                  </a:moveTo>
                  <a:lnTo>
                    <a:pt x="1" y="168"/>
                  </a:lnTo>
                  <a:lnTo>
                    <a:pt x="414" y="581"/>
                  </a:lnTo>
                  <a:lnTo>
                    <a:pt x="581" y="414"/>
                  </a:lnTo>
                  <a:lnTo>
                    <a:pt x="406" y="23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43"/>
            <p:cNvSpPr/>
            <p:nvPr/>
          </p:nvSpPr>
          <p:spPr>
            <a:xfrm>
              <a:off x="8062882" y="4341100"/>
              <a:ext cx="46047" cy="45851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68" y="1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2" y="6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43"/>
            <p:cNvSpPr/>
            <p:nvPr/>
          </p:nvSpPr>
          <p:spPr>
            <a:xfrm>
              <a:off x="8018422" y="4297630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0"/>
                  </a:moveTo>
                  <a:lnTo>
                    <a:pt x="0" y="168"/>
                  </a:lnTo>
                  <a:lnTo>
                    <a:pt x="164" y="331"/>
                  </a:lnTo>
                  <a:lnTo>
                    <a:pt x="331" y="16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43"/>
            <p:cNvSpPr/>
            <p:nvPr/>
          </p:nvSpPr>
          <p:spPr>
            <a:xfrm>
              <a:off x="7241172" y="3784535"/>
              <a:ext cx="611120" cy="610357"/>
            </a:xfrm>
            <a:custGeom>
              <a:avLst/>
              <a:gdLst/>
              <a:ahLst/>
              <a:cxnLst/>
              <a:rect l="l" t="t" r="r" b="b"/>
              <a:pathLst>
                <a:path w="3079" h="3075" extrusionOk="0">
                  <a:moveTo>
                    <a:pt x="1976" y="1"/>
                  </a:moveTo>
                  <a:lnTo>
                    <a:pt x="1972" y="4"/>
                  </a:lnTo>
                  <a:lnTo>
                    <a:pt x="4" y="1973"/>
                  </a:lnTo>
                  <a:lnTo>
                    <a:pt x="0" y="1976"/>
                  </a:lnTo>
                  <a:cubicBezTo>
                    <a:pt x="5" y="1978"/>
                    <a:pt x="11" y="1980"/>
                    <a:pt x="15" y="1982"/>
                  </a:cubicBezTo>
                  <a:cubicBezTo>
                    <a:pt x="22" y="1985"/>
                    <a:pt x="28" y="1988"/>
                    <a:pt x="35" y="1991"/>
                  </a:cubicBezTo>
                  <a:cubicBezTo>
                    <a:pt x="46" y="1994"/>
                    <a:pt x="54" y="1996"/>
                    <a:pt x="65" y="1996"/>
                  </a:cubicBezTo>
                  <a:cubicBezTo>
                    <a:pt x="72" y="1996"/>
                    <a:pt x="78" y="1997"/>
                    <a:pt x="85" y="1997"/>
                  </a:cubicBezTo>
                  <a:cubicBezTo>
                    <a:pt x="96" y="1997"/>
                    <a:pt x="107" y="1994"/>
                    <a:pt x="120" y="1991"/>
                  </a:cubicBezTo>
                  <a:lnTo>
                    <a:pt x="135" y="1986"/>
                  </a:lnTo>
                  <a:cubicBezTo>
                    <a:pt x="151" y="1980"/>
                    <a:pt x="167" y="1970"/>
                    <a:pt x="180" y="1957"/>
                  </a:cubicBezTo>
                  <a:lnTo>
                    <a:pt x="315" y="1823"/>
                  </a:lnTo>
                  <a:lnTo>
                    <a:pt x="1204" y="2713"/>
                  </a:lnTo>
                  <a:lnTo>
                    <a:pt x="1179" y="2737"/>
                  </a:lnTo>
                  <a:cubicBezTo>
                    <a:pt x="1111" y="2806"/>
                    <a:pt x="1111" y="2920"/>
                    <a:pt x="1179" y="2989"/>
                  </a:cubicBezTo>
                  <a:lnTo>
                    <a:pt x="1265" y="3075"/>
                  </a:lnTo>
                  <a:lnTo>
                    <a:pt x="3079" y="1269"/>
                  </a:lnTo>
                  <a:lnTo>
                    <a:pt x="2993" y="1184"/>
                  </a:lnTo>
                  <a:cubicBezTo>
                    <a:pt x="2959" y="1150"/>
                    <a:pt x="2913" y="1132"/>
                    <a:pt x="2868" y="1132"/>
                  </a:cubicBezTo>
                  <a:cubicBezTo>
                    <a:pt x="2822" y="1132"/>
                    <a:pt x="2776" y="1150"/>
                    <a:pt x="2741" y="1184"/>
                  </a:cubicBezTo>
                  <a:lnTo>
                    <a:pt x="2716" y="1208"/>
                  </a:lnTo>
                  <a:lnTo>
                    <a:pt x="2548" y="1376"/>
                  </a:lnTo>
                  <a:lnTo>
                    <a:pt x="1612" y="2313"/>
                  </a:lnTo>
                  <a:lnTo>
                    <a:pt x="1448" y="2150"/>
                  </a:lnTo>
                  <a:lnTo>
                    <a:pt x="1046" y="2552"/>
                  </a:lnTo>
                  <a:lnTo>
                    <a:pt x="982" y="2488"/>
                  </a:lnTo>
                  <a:lnTo>
                    <a:pt x="1385" y="2086"/>
                  </a:lnTo>
                  <a:lnTo>
                    <a:pt x="1322" y="2023"/>
                  </a:lnTo>
                  <a:lnTo>
                    <a:pt x="919" y="2425"/>
                  </a:lnTo>
                  <a:lnTo>
                    <a:pt x="856" y="2362"/>
                  </a:lnTo>
                  <a:lnTo>
                    <a:pt x="1259" y="1960"/>
                  </a:lnTo>
                  <a:lnTo>
                    <a:pt x="1195" y="1897"/>
                  </a:lnTo>
                  <a:lnTo>
                    <a:pt x="792" y="2298"/>
                  </a:lnTo>
                  <a:lnTo>
                    <a:pt x="729" y="2235"/>
                  </a:lnTo>
                  <a:lnTo>
                    <a:pt x="1132" y="1833"/>
                  </a:lnTo>
                  <a:lnTo>
                    <a:pt x="719" y="1421"/>
                  </a:lnTo>
                  <a:lnTo>
                    <a:pt x="1656" y="484"/>
                  </a:lnTo>
                  <a:lnTo>
                    <a:pt x="1824" y="316"/>
                  </a:lnTo>
                  <a:lnTo>
                    <a:pt x="1958" y="182"/>
                  </a:lnTo>
                  <a:cubicBezTo>
                    <a:pt x="1971" y="168"/>
                    <a:pt x="1981" y="153"/>
                    <a:pt x="1987" y="137"/>
                  </a:cubicBezTo>
                  <a:cubicBezTo>
                    <a:pt x="1989" y="131"/>
                    <a:pt x="1989" y="126"/>
                    <a:pt x="1991" y="121"/>
                  </a:cubicBezTo>
                  <a:cubicBezTo>
                    <a:pt x="1995" y="109"/>
                    <a:pt x="1998" y="99"/>
                    <a:pt x="1998" y="87"/>
                  </a:cubicBezTo>
                  <a:cubicBezTo>
                    <a:pt x="1998" y="80"/>
                    <a:pt x="1997" y="74"/>
                    <a:pt x="1997" y="68"/>
                  </a:cubicBezTo>
                  <a:cubicBezTo>
                    <a:pt x="1995" y="57"/>
                    <a:pt x="1994" y="47"/>
                    <a:pt x="1989" y="35"/>
                  </a:cubicBezTo>
                  <a:cubicBezTo>
                    <a:pt x="1987" y="29"/>
                    <a:pt x="1984" y="24"/>
                    <a:pt x="1982" y="16"/>
                  </a:cubicBezTo>
                  <a:cubicBezTo>
                    <a:pt x="1979" y="11"/>
                    <a:pt x="1978" y="6"/>
                    <a:pt x="1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43"/>
            <p:cNvSpPr/>
            <p:nvPr/>
          </p:nvSpPr>
          <p:spPr>
            <a:xfrm>
              <a:off x="7680807" y="4224189"/>
              <a:ext cx="389616" cy="403530"/>
            </a:xfrm>
            <a:custGeom>
              <a:avLst/>
              <a:gdLst/>
              <a:ahLst/>
              <a:cxnLst/>
              <a:rect l="l" t="t" r="r" b="b"/>
              <a:pathLst>
                <a:path w="1963" h="2033" extrusionOk="0">
                  <a:moveTo>
                    <a:pt x="1809" y="0"/>
                  </a:moveTo>
                  <a:lnTo>
                    <a:pt x="0" y="1809"/>
                  </a:lnTo>
                  <a:lnTo>
                    <a:pt x="88" y="1893"/>
                  </a:lnTo>
                  <a:cubicBezTo>
                    <a:pt x="122" y="1927"/>
                    <a:pt x="167" y="1945"/>
                    <a:pt x="213" y="1945"/>
                  </a:cubicBezTo>
                  <a:cubicBezTo>
                    <a:pt x="258" y="1945"/>
                    <a:pt x="303" y="1927"/>
                    <a:pt x="337" y="1893"/>
                  </a:cubicBezTo>
                  <a:lnTo>
                    <a:pt x="363" y="1869"/>
                  </a:lnTo>
                  <a:lnTo>
                    <a:pt x="526" y="2032"/>
                  </a:lnTo>
                  <a:lnTo>
                    <a:pt x="928" y="1629"/>
                  </a:lnTo>
                  <a:lnTo>
                    <a:pt x="765" y="1466"/>
                  </a:lnTo>
                  <a:lnTo>
                    <a:pt x="1702" y="530"/>
                  </a:lnTo>
                  <a:lnTo>
                    <a:pt x="1870" y="362"/>
                  </a:lnTo>
                  <a:lnTo>
                    <a:pt x="1894" y="337"/>
                  </a:lnTo>
                  <a:cubicBezTo>
                    <a:pt x="1963" y="268"/>
                    <a:pt x="1963" y="155"/>
                    <a:pt x="1894" y="87"/>
                  </a:cubicBez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43"/>
            <p:cNvSpPr/>
            <p:nvPr/>
          </p:nvSpPr>
          <p:spPr>
            <a:xfrm>
              <a:off x="7946771" y="4490562"/>
              <a:ext cx="363814" cy="363634"/>
            </a:xfrm>
            <a:custGeom>
              <a:avLst/>
              <a:gdLst/>
              <a:ahLst/>
              <a:cxnLst/>
              <a:rect l="l" t="t" r="r" b="b"/>
              <a:pathLst>
                <a:path w="1833" h="1832" extrusionOk="0">
                  <a:moveTo>
                    <a:pt x="1743" y="1"/>
                  </a:moveTo>
                  <a:lnTo>
                    <a:pt x="0" y="1743"/>
                  </a:lnTo>
                  <a:lnTo>
                    <a:pt x="90" y="1831"/>
                  </a:lnTo>
                  <a:lnTo>
                    <a:pt x="1832" y="90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43"/>
            <p:cNvSpPr/>
            <p:nvPr/>
          </p:nvSpPr>
          <p:spPr>
            <a:xfrm>
              <a:off x="7895960" y="4807153"/>
              <a:ext cx="794" cy="3176"/>
            </a:xfrm>
            <a:custGeom>
              <a:avLst/>
              <a:gdLst/>
              <a:ahLst/>
              <a:cxnLst/>
              <a:rect l="l" t="t" r="r" b="b"/>
              <a:pathLst>
                <a:path w="4" h="16" extrusionOk="0">
                  <a:moveTo>
                    <a:pt x="3" y="0"/>
                  </a:moveTo>
                  <a:lnTo>
                    <a:pt x="0" y="16"/>
                  </a:lnTo>
                  <a:cubicBezTo>
                    <a:pt x="2" y="11"/>
                    <a:pt x="2" y="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43"/>
            <p:cNvSpPr/>
            <p:nvPr/>
          </p:nvSpPr>
          <p:spPr>
            <a:xfrm>
              <a:off x="8284188" y="4439352"/>
              <a:ext cx="3771" cy="1588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0" y="0"/>
                  </a:moveTo>
                  <a:cubicBezTo>
                    <a:pt x="6" y="1"/>
                    <a:pt x="12" y="6"/>
                    <a:pt x="18" y="8"/>
                  </a:cubicBezTo>
                  <a:cubicBezTo>
                    <a:pt x="12" y="6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43"/>
            <p:cNvSpPr/>
            <p:nvPr/>
          </p:nvSpPr>
          <p:spPr>
            <a:xfrm>
              <a:off x="8263943" y="4439154"/>
              <a:ext cx="3176" cy="794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16" y="0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43"/>
            <p:cNvSpPr/>
            <p:nvPr/>
          </p:nvSpPr>
          <p:spPr>
            <a:xfrm>
              <a:off x="8274065" y="4437566"/>
              <a:ext cx="3970" cy="595"/>
            </a:xfrm>
            <a:custGeom>
              <a:avLst/>
              <a:gdLst/>
              <a:ahLst/>
              <a:cxnLst/>
              <a:rect l="l" t="t" r="r" b="b"/>
              <a:pathLst>
                <a:path w="20" h="3" extrusionOk="0">
                  <a:moveTo>
                    <a:pt x="1" y="1"/>
                  </a:moveTo>
                  <a:cubicBezTo>
                    <a:pt x="6" y="1"/>
                    <a:pt x="12" y="3"/>
                    <a:pt x="20" y="3"/>
                  </a:cubicBezTo>
                  <a:cubicBezTo>
                    <a:pt x="12" y="3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43"/>
            <p:cNvSpPr/>
            <p:nvPr/>
          </p:nvSpPr>
          <p:spPr>
            <a:xfrm>
              <a:off x="7896158" y="4827002"/>
              <a:ext cx="1985" cy="4168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10" y="20"/>
                  </a:moveTo>
                  <a:cubicBezTo>
                    <a:pt x="5" y="14"/>
                    <a:pt x="2" y="8"/>
                    <a:pt x="0" y="0"/>
                  </a:cubicBezTo>
                  <a:cubicBezTo>
                    <a:pt x="2" y="8"/>
                    <a:pt x="5" y="14"/>
                    <a:pt x="10" y="2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43"/>
            <p:cNvSpPr/>
            <p:nvPr/>
          </p:nvSpPr>
          <p:spPr>
            <a:xfrm>
              <a:off x="7894372" y="4817078"/>
              <a:ext cx="595" cy="4168"/>
            </a:xfrm>
            <a:custGeom>
              <a:avLst/>
              <a:gdLst/>
              <a:ahLst/>
              <a:cxnLst/>
              <a:rect l="l" t="t" r="r" b="b"/>
              <a:pathLst>
                <a:path w="3" h="21" extrusionOk="0">
                  <a:moveTo>
                    <a:pt x="3" y="21"/>
                  </a:moveTo>
                  <a:cubicBezTo>
                    <a:pt x="3" y="13"/>
                    <a:pt x="1" y="7"/>
                    <a:pt x="1" y="1"/>
                  </a:cubicBezTo>
                  <a:cubicBezTo>
                    <a:pt x="1" y="7"/>
                    <a:pt x="3" y="13"/>
                    <a:pt x="3" y="2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43"/>
            <p:cNvSpPr/>
            <p:nvPr/>
          </p:nvSpPr>
          <p:spPr>
            <a:xfrm>
              <a:off x="8360206" y="4513389"/>
              <a:ext cx="1786" cy="3771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3" y="7"/>
                    <a:pt x="5" y="12"/>
                    <a:pt x="9" y="18"/>
                  </a:cubicBezTo>
                  <a:cubicBezTo>
                    <a:pt x="8" y="12"/>
                    <a:pt x="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43"/>
            <p:cNvSpPr/>
            <p:nvPr/>
          </p:nvSpPr>
          <p:spPr>
            <a:xfrm>
              <a:off x="8361198" y="4533635"/>
              <a:ext cx="992" cy="3374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5" y="1"/>
                  </a:moveTo>
                  <a:cubicBezTo>
                    <a:pt x="4" y="3"/>
                    <a:pt x="3" y="6"/>
                    <a:pt x="3" y="9"/>
                  </a:cubicBezTo>
                  <a:lnTo>
                    <a:pt x="3" y="9"/>
                  </a:lnTo>
                  <a:lnTo>
                    <a:pt x="5" y="1"/>
                  </a:lnTo>
                  <a:close/>
                  <a:moveTo>
                    <a:pt x="3" y="9"/>
                  </a:moveTo>
                  <a:lnTo>
                    <a:pt x="0" y="17"/>
                  </a:lnTo>
                  <a:cubicBezTo>
                    <a:pt x="1" y="14"/>
                    <a:pt x="2" y="11"/>
                    <a:pt x="3" y="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43"/>
            <p:cNvSpPr/>
            <p:nvPr/>
          </p:nvSpPr>
          <p:spPr>
            <a:xfrm>
              <a:off x="8362985" y="4523313"/>
              <a:ext cx="397" cy="4168"/>
            </a:xfrm>
            <a:custGeom>
              <a:avLst/>
              <a:gdLst/>
              <a:ahLst/>
              <a:cxnLst/>
              <a:rect l="l" t="t" r="r" b="b"/>
              <a:pathLst>
                <a:path w="2" h="21" extrusionOk="0">
                  <a:moveTo>
                    <a:pt x="1" y="1"/>
                  </a:moveTo>
                  <a:cubicBezTo>
                    <a:pt x="1" y="7"/>
                    <a:pt x="2" y="14"/>
                    <a:pt x="2" y="20"/>
                  </a:cubicBezTo>
                  <a:cubicBezTo>
                    <a:pt x="2" y="12"/>
                    <a:pt x="1" y="7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43"/>
            <p:cNvSpPr/>
            <p:nvPr/>
          </p:nvSpPr>
          <p:spPr>
            <a:xfrm>
              <a:off x="7990437" y="4904215"/>
              <a:ext cx="3573" cy="1191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8" y="0"/>
                  </a:moveTo>
                  <a:cubicBezTo>
                    <a:pt x="12" y="4"/>
                    <a:pt x="6" y="4"/>
                    <a:pt x="1" y="6"/>
                  </a:cubicBezTo>
                  <a:cubicBezTo>
                    <a:pt x="6" y="4"/>
                    <a:pt x="12" y="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43"/>
            <p:cNvSpPr/>
            <p:nvPr/>
          </p:nvSpPr>
          <p:spPr>
            <a:xfrm>
              <a:off x="7970192" y="4903222"/>
              <a:ext cx="3970" cy="1985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9" y="10"/>
                  </a:moveTo>
                  <a:cubicBezTo>
                    <a:pt x="13" y="7"/>
                    <a:pt x="7" y="4"/>
                    <a:pt x="0" y="0"/>
                  </a:cubicBezTo>
                  <a:cubicBezTo>
                    <a:pt x="7" y="4"/>
                    <a:pt x="13" y="7"/>
                    <a:pt x="19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43"/>
            <p:cNvSpPr/>
            <p:nvPr/>
          </p:nvSpPr>
          <p:spPr>
            <a:xfrm>
              <a:off x="7979917" y="4906001"/>
              <a:ext cx="4367" cy="397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1"/>
                  </a:moveTo>
                  <a:cubicBezTo>
                    <a:pt x="7" y="2"/>
                    <a:pt x="15" y="2"/>
                    <a:pt x="21" y="2"/>
                  </a:cubicBezTo>
                  <a:cubicBezTo>
                    <a:pt x="15" y="2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43"/>
            <p:cNvSpPr/>
            <p:nvPr/>
          </p:nvSpPr>
          <p:spPr>
            <a:xfrm>
              <a:off x="7221721" y="3764884"/>
              <a:ext cx="364012" cy="364031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1743" y="0"/>
                  </a:moveTo>
                  <a:lnTo>
                    <a:pt x="0" y="1743"/>
                  </a:lnTo>
                  <a:lnTo>
                    <a:pt x="91" y="1833"/>
                  </a:lnTo>
                  <a:lnTo>
                    <a:pt x="1833" y="91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43"/>
            <p:cNvSpPr/>
            <p:nvPr/>
          </p:nvSpPr>
          <p:spPr>
            <a:xfrm>
              <a:off x="7172697" y="4076116"/>
              <a:ext cx="2977" cy="4764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" y="24"/>
                  </a:moveTo>
                  <a:cubicBezTo>
                    <a:pt x="4" y="16"/>
                    <a:pt x="9" y="8"/>
                    <a:pt x="14" y="1"/>
                  </a:cubicBezTo>
                  <a:cubicBezTo>
                    <a:pt x="9" y="8"/>
                    <a:pt x="4" y="16"/>
                    <a:pt x="1" y="2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43"/>
            <p:cNvSpPr/>
            <p:nvPr/>
          </p:nvSpPr>
          <p:spPr>
            <a:xfrm>
              <a:off x="7169521" y="4091598"/>
              <a:ext cx="397" cy="5359"/>
            </a:xfrm>
            <a:custGeom>
              <a:avLst/>
              <a:gdLst/>
              <a:ahLst/>
              <a:cxnLst/>
              <a:rect l="l" t="t" r="r" b="b"/>
              <a:pathLst>
                <a:path w="2" h="27" extrusionOk="0">
                  <a:moveTo>
                    <a:pt x="2" y="1"/>
                  </a:moveTo>
                  <a:cubicBezTo>
                    <a:pt x="1" y="9"/>
                    <a:pt x="1" y="17"/>
                    <a:pt x="2" y="27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43"/>
            <p:cNvSpPr/>
            <p:nvPr/>
          </p:nvSpPr>
          <p:spPr>
            <a:xfrm>
              <a:off x="7541474" y="3712880"/>
              <a:ext cx="5557" cy="1389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7" y="1"/>
                  </a:moveTo>
                  <a:cubicBezTo>
                    <a:pt x="18" y="2"/>
                    <a:pt x="9" y="3"/>
                    <a:pt x="1" y="6"/>
                  </a:cubicBezTo>
                  <a:cubicBezTo>
                    <a:pt x="10" y="3"/>
                    <a:pt x="18" y="2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43"/>
            <p:cNvSpPr/>
            <p:nvPr/>
          </p:nvSpPr>
          <p:spPr>
            <a:xfrm>
              <a:off x="7552191" y="3712681"/>
              <a:ext cx="4367" cy="595"/>
            </a:xfrm>
            <a:custGeom>
              <a:avLst/>
              <a:gdLst/>
              <a:ahLst/>
              <a:cxnLst/>
              <a:rect l="l" t="t" r="r" b="b"/>
              <a:pathLst>
                <a:path w="22" h="3" extrusionOk="0">
                  <a:moveTo>
                    <a:pt x="1" y="1"/>
                  </a:moveTo>
                  <a:cubicBezTo>
                    <a:pt x="8" y="2"/>
                    <a:pt x="15" y="2"/>
                    <a:pt x="22" y="3"/>
                  </a:cubicBezTo>
                  <a:cubicBezTo>
                    <a:pt x="15" y="2"/>
                    <a:pt x="8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43"/>
            <p:cNvSpPr/>
            <p:nvPr/>
          </p:nvSpPr>
          <p:spPr>
            <a:xfrm>
              <a:off x="7558146" y="3713872"/>
              <a:ext cx="2580" cy="794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close/>
                  <a:moveTo>
                    <a:pt x="4" y="1"/>
                  </a:moveTo>
                  <a:cubicBezTo>
                    <a:pt x="7" y="2"/>
                    <a:pt x="9" y="3"/>
                    <a:pt x="13" y="3"/>
                  </a:cubicBezTo>
                  <a:cubicBezTo>
                    <a:pt x="11" y="3"/>
                    <a:pt x="7" y="2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43"/>
            <p:cNvSpPr/>
            <p:nvPr/>
          </p:nvSpPr>
          <p:spPr>
            <a:xfrm>
              <a:off x="7530160" y="3715460"/>
              <a:ext cx="7542" cy="5359"/>
            </a:xfrm>
            <a:custGeom>
              <a:avLst/>
              <a:gdLst/>
              <a:ahLst/>
              <a:cxnLst/>
              <a:rect l="l" t="t" r="r" b="b"/>
              <a:pathLst>
                <a:path w="38" h="27" extrusionOk="0">
                  <a:moveTo>
                    <a:pt x="38" y="1"/>
                  </a:moveTo>
                  <a:cubicBezTo>
                    <a:pt x="25" y="8"/>
                    <a:pt x="11" y="16"/>
                    <a:pt x="1" y="27"/>
                  </a:cubicBezTo>
                  <a:cubicBezTo>
                    <a:pt x="13" y="16"/>
                    <a:pt x="25" y="9"/>
                    <a:pt x="3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43"/>
            <p:cNvSpPr/>
            <p:nvPr/>
          </p:nvSpPr>
          <p:spPr>
            <a:xfrm>
              <a:off x="7171903" y="4104103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3"/>
            <p:cNvSpPr/>
            <p:nvPr/>
          </p:nvSpPr>
          <p:spPr>
            <a:xfrm>
              <a:off x="6479206" y="3242063"/>
              <a:ext cx="1086876" cy="866806"/>
            </a:xfrm>
            <a:custGeom>
              <a:avLst/>
              <a:gdLst/>
              <a:ahLst/>
              <a:cxnLst/>
              <a:rect l="l" t="t" r="r" b="b"/>
              <a:pathLst>
                <a:path w="5476" h="4367" extrusionOk="0">
                  <a:moveTo>
                    <a:pt x="403" y="0"/>
                  </a:moveTo>
                  <a:lnTo>
                    <a:pt x="1" y="402"/>
                  </a:lnTo>
                  <a:lnTo>
                    <a:pt x="3654" y="4055"/>
                  </a:lnTo>
                  <a:lnTo>
                    <a:pt x="3519" y="4189"/>
                  </a:lnTo>
                  <a:cubicBezTo>
                    <a:pt x="3515" y="4193"/>
                    <a:pt x="3511" y="4198"/>
                    <a:pt x="3508" y="4203"/>
                  </a:cubicBezTo>
                  <a:cubicBezTo>
                    <a:pt x="3503" y="4210"/>
                    <a:pt x="3498" y="4218"/>
                    <a:pt x="3494" y="4226"/>
                  </a:cubicBezTo>
                  <a:cubicBezTo>
                    <a:pt x="3492" y="4229"/>
                    <a:pt x="3491" y="4230"/>
                    <a:pt x="3491" y="4231"/>
                  </a:cubicBezTo>
                  <a:cubicBezTo>
                    <a:pt x="3486" y="4245"/>
                    <a:pt x="3482" y="4257"/>
                    <a:pt x="3481" y="4271"/>
                  </a:cubicBezTo>
                  <a:cubicBezTo>
                    <a:pt x="3481" y="4273"/>
                    <a:pt x="3481" y="4276"/>
                    <a:pt x="3480" y="4278"/>
                  </a:cubicBezTo>
                  <a:lnTo>
                    <a:pt x="3480" y="4305"/>
                  </a:lnTo>
                  <a:cubicBezTo>
                    <a:pt x="3480" y="4310"/>
                    <a:pt x="3481" y="4314"/>
                    <a:pt x="3482" y="4320"/>
                  </a:cubicBezTo>
                  <a:cubicBezTo>
                    <a:pt x="3482" y="4321"/>
                    <a:pt x="3483" y="4324"/>
                    <a:pt x="3483" y="4325"/>
                  </a:cubicBezTo>
                  <a:cubicBezTo>
                    <a:pt x="3485" y="4330"/>
                    <a:pt x="3487" y="4335"/>
                    <a:pt x="3488" y="4342"/>
                  </a:cubicBezTo>
                  <a:cubicBezTo>
                    <a:pt x="3491" y="4350"/>
                    <a:pt x="3496" y="4358"/>
                    <a:pt x="3501" y="4366"/>
                  </a:cubicBezTo>
                  <a:lnTo>
                    <a:pt x="5475" y="2395"/>
                  </a:lnTo>
                  <a:cubicBezTo>
                    <a:pt x="5466" y="2390"/>
                    <a:pt x="5458" y="2386"/>
                    <a:pt x="5449" y="2382"/>
                  </a:cubicBezTo>
                  <a:cubicBezTo>
                    <a:pt x="5446" y="2380"/>
                    <a:pt x="5439" y="2379"/>
                    <a:pt x="5436" y="2378"/>
                  </a:cubicBezTo>
                  <a:cubicBezTo>
                    <a:pt x="5433" y="2377"/>
                    <a:pt x="5431" y="2377"/>
                    <a:pt x="5428" y="2375"/>
                  </a:cubicBezTo>
                  <a:cubicBezTo>
                    <a:pt x="5421" y="2374"/>
                    <a:pt x="5413" y="2373"/>
                    <a:pt x="5407" y="2373"/>
                  </a:cubicBezTo>
                  <a:lnTo>
                    <a:pt x="5386" y="2373"/>
                  </a:lnTo>
                  <a:cubicBezTo>
                    <a:pt x="5384" y="2373"/>
                    <a:pt x="5382" y="2373"/>
                    <a:pt x="5378" y="2374"/>
                  </a:cubicBezTo>
                  <a:cubicBezTo>
                    <a:pt x="5369" y="2375"/>
                    <a:pt x="5360" y="2377"/>
                    <a:pt x="5352" y="2379"/>
                  </a:cubicBezTo>
                  <a:cubicBezTo>
                    <a:pt x="5347" y="2380"/>
                    <a:pt x="5342" y="2382"/>
                    <a:pt x="5338" y="2384"/>
                  </a:cubicBezTo>
                  <a:cubicBezTo>
                    <a:pt x="5336" y="2386"/>
                    <a:pt x="5334" y="2388"/>
                    <a:pt x="5332" y="2388"/>
                  </a:cubicBezTo>
                  <a:cubicBezTo>
                    <a:pt x="5318" y="2394"/>
                    <a:pt x="5305" y="2401"/>
                    <a:pt x="5295" y="2414"/>
                  </a:cubicBezTo>
                  <a:lnTo>
                    <a:pt x="5160" y="2548"/>
                  </a:lnTo>
                  <a:lnTo>
                    <a:pt x="4993" y="2716"/>
                  </a:lnTo>
                  <a:lnTo>
                    <a:pt x="4056" y="36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43"/>
            <p:cNvSpPr/>
            <p:nvPr/>
          </p:nvSpPr>
          <p:spPr>
            <a:xfrm>
              <a:off x="7265586" y="4179529"/>
              <a:ext cx="3573" cy="79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1"/>
                  </a:moveTo>
                  <a:lnTo>
                    <a:pt x="1" y="4"/>
                  </a:lnTo>
                  <a:cubicBezTo>
                    <a:pt x="7" y="3"/>
                    <a:pt x="12" y="3"/>
                    <a:pt x="1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43"/>
            <p:cNvSpPr/>
            <p:nvPr/>
          </p:nvSpPr>
          <p:spPr>
            <a:xfrm>
              <a:off x="7245142" y="4178537"/>
              <a:ext cx="4168" cy="1588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0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1" y="0"/>
                    <a:pt x="0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8" y="3"/>
                    <a:pt x="14" y="7"/>
                    <a:pt x="21" y="8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43"/>
            <p:cNvSpPr/>
            <p:nvPr/>
          </p:nvSpPr>
          <p:spPr>
            <a:xfrm>
              <a:off x="7255066" y="4181117"/>
              <a:ext cx="4168" cy="79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1"/>
                  </a:moveTo>
                  <a:cubicBezTo>
                    <a:pt x="7" y="1"/>
                    <a:pt x="14" y="3"/>
                    <a:pt x="20" y="3"/>
                  </a:cubicBezTo>
                  <a:cubicBezTo>
                    <a:pt x="14" y="3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43"/>
            <p:cNvSpPr/>
            <p:nvPr/>
          </p:nvSpPr>
          <p:spPr>
            <a:xfrm>
              <a:off x="7637935" y="3798627"/>
              <a:ext cx="595" cy="3771"/>
            </a:xfrm>
            <a:custGeom>
              <a:avLst/>
              <a:gdLst/>
              <a:ahLst/>
              <a:cxnLst/>
              <a:rect l="l" t="t" r="r" b="b"/>
              <a:pathLst>
                <a:path w="3" h="19" extrusionOk="0">
                  <a:moveTo>
                    <a:pt x="1" y="0"/>
                  </a:moveTo>
                  <a:cubicBezTo>
                    <a:pt x="1" y="7"/>
                    <a:pt x="3" y="12"/>
                    <a:pt x="3" y="18"/>
                  </a:cubicBezTo>
                  <a:cubicBezTo>
                    <a:pt x="3" y="12"/>
                    <a:pt x="3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43"/>
            <p:cNvSpPr/>
            <p:nvPr/>
          </p:nvSpPr>
          <p:spPr>
            <a:xfrm>
              <a:off x="7636347" y="3808949"/>
              <a:ext cx="794" cy="3374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4" y="1"/>
                  </a:moveTo>
                  <a:lnTo>
                    <a:pt x="0" y="17"/>
                  </a:lnTo>
                  <a:cubicBezTo>
                    <a:pt x="3" y="11"/>
                    <a:pt x="3" y="6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43"/>
            <p:cNvSpPr/>
            <p:nvPr/>
          </p:nvSpPr>
          <p:spPr>
            <a:xfrm>
              <a:off x="7635553" y="3788505"/>
              <a:ext cx="1588" cy="397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7"/>
                    <a:pt x="6" y="12"/>
                    <a:pt x="8" y="20"/>
                  </a:cubicBezTo>
                  <a:cubicBezTo>
                    <a:pt x="6" y="12"/>
                    <a:pt x="2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43"/>
            <p:cNvSpPr/>
            <p:nvPr/>
          </p:nvSpPr>
          <p:spPr>
            <a:xfrm>
              <a:off x="7785208" y="4328396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4"/>
                  </a:lnTo>
                  <a:lnTo>
                    <a:pt x="0" y="1507"/>
                  </a:lnTo>
                  <a:lnTo>
                    <a:pt x="64" y="1568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43"/>
            <p:cNvSpPr/>
            <p:nvPr/>
          </p:nvSpPr>
          <p:spPr>
            <a:xfrm>
              <a:off x="7810018" y="4353208"/>
              <a:ext cx="311614" cy="311828"/>
            </a:xfrm>
            <a:custGeom>
              <a:avLst/>
              <a:gdLst/>
              <a:ahLst/>
              <a:cxnLst/>
              <a:rect l="l" t="t" r="r" b="b"/>
              <a:pathLst>
                <a:path w="1570" h="1571" extrusionOk="0">
                  <a:moveTo>
                    <a:pt x="1507" y="1"/>
                  </a:moveTo>
                  <a:lnTo>
                    <a:pt x="1340" y="167"/>
                  </a:lnTo>
                  <a:lnTo>
                    <a:pt x="403" y="1105"/>
                  </a:lnTo>
                  <a:lnTo>
                    <a:pt x="1" y="1507"/>
                  </a:lnTo>
                  <a:lnTo>
                    <a:pt x="64" y="1570"/>
                  </a:lnTo>
                  <a:lnTo>
                    <a:pt x="466" y="1168"/>
                  </a:lnTo>
                  <a:lnTo>
                    <a:pt x="1403" y="231"/>
                  </a:lnTo>
                  <a:lnTo>
                    <a:pt x="1570" y="64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43"/>
            <p:cNvSpPr/>
            <p:nvPr/>
          </p:nvSpPr>
          <p:spPr>
            <a:xfrm>
              <a:off x="7835225" y="4378019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1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58" y="53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43"/>
            <p:cNvSpPr/>
            <p:nvPr/>
          </p:nvSpPr>
          <p:spPr>
            <a:xfrm>
              <a:off x="6604447" y="5408378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487" y="1"/>
                  </a:moveTo>
                  <a:lnTo>
                    <a:pt x="0" y="487"/>
                  </a:lnTo>
                  <a:lnTo>
                    <a:pt x="202" y="689"/>
                  </a:lnTo>
                  <a:lnTo>
                    <a:pt x="565" y="328"/>
                  </a:lnTo>
                  <a:cubicBezTo>
                    <a:pt x="529" y="221"/>
                    <a:pt x="502" y="112"/>
                    <a:pt x="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43"/>
            <p:cNvSpPr/>
            <p:nvPr/>
          </p:nvSpPr>
          <p:spPr>
            <a:xfrm>
              <a:off x="6812256" y="5216042"/>
              <a:ext cx="121271" cy="158594"/>
            </a:xfrm>
            <a:custGeom>
              <a:avLst/>
              <a:gdLst/>
              <a:ahLst/>
              <a:cxnLst/>
              <a:rect l="l" t="t" r="r" b="b"/>
              <a:pathLst>
                <a:path w="611" h="799" extrusionOk="0">
                  <a:moveTo>
                    <a:pt x="407" y="1"/>
                  </a:moveTo>
                  <a:lnTo>
                    <a:pt x="50" y="358"/>
                  </a:lnTo>
                  <a:cubicBezTo>
                    <a:pt x="13" y="502"/>
                    <a:pt x="1" y="650"/>
                    <a:pt x="14" y="798"/>
                  </a:cubicBezTo>
                  <a:lnTo>
                    <a:pt x="610" y="202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43"/>
            <p:cNvSpPr/>
            <p:nvPr/>
          </p:nvSpPr>
          <p:spPr>
            <a:xfrm>
              <a:off x="6942062" y="5088016"/>
              <a:ext cx="158586" cy="119491"/>
            </a:xfrm>
            <a:custGeom>
              <a:avLst/>
              <a:gdLst/>
              <a:ahLst/>
              <a:cxnLst/>
              <a:rect l="l" t="t" r="r" b="b"/>
              <a:pathLst>
                <a:path w="799" h="602" extrusionOk="0">
                  <a:moveTo>
                    <a:pt x="684" y="0"/>
                  </a:moveTo>
                  <a:cubicBezTo>
                    <a:pt x="574" y="0"/>
                    <a:pt x="464" y="15"/>
                    <a:pt x="358" y="40"/>
                  </a:cubicBezTo>
                  <a:lnTo>
                    <a:pt x="0" y="398"/>
                  </a:lnTo>
                  <a:lnTo>
                    <a:pt x="203" y="601"/>
                  </a:lnTo>
                  <a:lnTo>
                    <a:pt x="799" y="6"/>
                  </a:lnTo>
                  <a:cubicBezTo>
                    <a:pt x="761" y="2"/>
                    <a:pt x="72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43"/>
            <p:cNvSpPr/>
            <p:nvPr/>
          </p:nvSpPr>
          <p:spPr>
            <a:xfrm>
              <a:off x="6251350" y="5608456"/>
              <a:ext cx="290178" cy="742154"/>
            </a:xfrm>
            <a:custGeom>
              <a:avLst/>
              <a:gdLst/>
              <a:ahLst/>
              <a:cxnLst/>
              <a:rect l="l" t="t" r="r" b="b"/>
              <a:pathLst>
                <a:path w="1462" h="3739" extrusionOk="0">
                  <a:moveTo>
                    <a:pt x="1261" y="0"/>
                  </a:moveTo>
                  <a:lnTo>
                    <a:pt x="836" y="426"/>
                  </a:lnTo>
                  <a:cubicBezTo>
                    <a:pt x="0" y="1260"/>
                    <a:pt x="0" y="2626"/>
                    <a:pt x="836" y="3460"/>
                  </a:cubicBezTo>
                  <a:lnTo>
                    <a:pt x="1115" y="3739"/>
                  </a:lnTo>
                  <a:lnTo>
                    <a:pt x="1316" y="3537"/>
                  </a:lnTo>
                  <a:lnTo>
                    <a:pt x="1037" y="3258"/>
                  </a:lnTo>
                  <a:cubicBezTo>
                    <a:pt x="311" y="2532"/>
                    <a:pt x="311" y="1352"/>
                    <a:pt x="1037" y="628"/>
                  </a:cubicBezTo>
                  <a:lnTo>
                    <a:pt x="1462" y="201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3"/>
            <p:cNvSpPr/>
            <p:nvPr/>
          </p:nvSpPr>
          <p:spPr>
            <a:xfrm>
              <a:off x="7021653" y="5477254"/>
              <a:ext cx="192724" cy="138745"/>
            </a:xfrm>
            <a:custGeom>
              <a:avLst/>
              <a:gdLst/>
              <a:ahLst/>
              <a:cxnLst/>
              <a:rect l="l" t="t" r="r" b="b"/>
              <a:pathLst>
                <a:path w="971" h="699" extrusionOk="0">
                  <a:moveTo>
                    <a:pt x="668" y="1"/>
                  </a:moveTo>
                  <a:lnTo>
                    <a:pt x="0" y="667"/>
                  </a:lnTo>
                  <a:cubicBezTo>
                    <a:pt x="94" y="688"/>
                    <a:pt x="189" y="698"/>
                    <a:pt x="284" y="698"/>
                  </a:cubicBezTo>
                  <a:cubicBezTo>
                    <a:pt x="397" y="698"/>
                    <a:pt x="510" y="684"/>
                    <a:pt x="620" y="655"/>
                  </a:cubicBezTo>
                  <a:lnTo>
                    <a:pt x="970" y="304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3"/>
            <p:cNvSpPr/>
            <p:nvPr/>
          </p:nvSpPr>
          <p:spPr>
            <a:xfrm>
              <a:off x="7203263" y="5295835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667" y="1"/>
                  </a:moveTo>
                  <a:lnTo>
                    <a:pt x="1" y="668"/>
                  </a:lnTo>
                  <a:lnTo>
                    <a:pt x="303" y="971"/>
                  </a:lnTo>
                  <a:lnTo>
                    <a:pt x="371" y="904"/>
                  </a:lnTo>
                  <a:lnTo>
                    <a:pt x="654" y="621"/>
                  </a:lnTo>
                  <a:cubicBezTo>
                    <a:pt x="707" y="417"/>
                    <a:pt x="711" y="205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3"/>
            <p:cNvSpPr/>
            <p:nvPr/>
          </p:nvSpPr>
          <p:spPr>
            <a:xfrm>
              <a:off x="6728299" y="6266846"/>
              <a:ext cx="866961" cy="426952"/>
            </a:xfrm>
            <a:custGeom>
              <a:avLst/>
              <a:gdLst/>
              <a:ahLst/>
              <a:cxnLst/>
              <a:rect l="l" t="t" r="r" b="b"/>
              <a:pathLst>
                <a:path w="4368" h="2151" extrusionOk="0">
                  <a:moveTo>
                    <a:pt x="2343" y="1"/>
                  </a:moveTo>
                  <a:cubicBezTo>
                    <a:pt x="2334" y="14"/>
                    <a:pt x="2329" y="28"/>
                    <a:pt x="2325" y="43"/>
                  </a:cubicBezTo>
                  <a:cubicBezTo>
                    <a:pt x="2325" y="46"/>
                    <a:pt x="2324" y="47"/>
                    <a:pt x="2324" y="49"/>
                  </a:cubicBezTo>
                  <a:cubicBezTo>
                    <a:pt x="2322" y="55"/>
                    <a:pt x="2321" y="62"/>
                    <a:pt x="2321" y="67"/>
                  </a:cubicBezTo>
                  <a:lnTo>
                    <a:pt x="2321" y="70"/>
                  </a:lnTo>
                  <a:lnTo>
                    <a:pt x="2321" y="85"/>
                  </a:lnTo>
                  <a:lnTo>
                    <a:pt x="2321" y="94"/>
                  </a:lnTo>
                  <a:cubicBezTo>
                    <a:pt x="2321" y="96"/>
                    <a:pt x="2321" y="99"/>
                    <a:pt x="2322" y="101"/>
                  </a:cubicBezTo>
                  <a:cubicBezTo>
                    <a:pt x="2324" y="116"/>
                    <a:pt x="2327" y="128"/>
                    <a:pt x="2332" y="143"/>
                  </a:cubicBezTo>
                  <a:cubicBezTo>
                    <a:pt x="2334" y="144"/>
                    <a:pt x="2336" y="147"/>
                    <a:pt x="2336" y="148"/>
                  </a:cubicBezTo>
                  <a:cubicBezTo>
                    <a:pt x="2342" y="162"/>
                    <a:pt x="2351" y="175"/>
                    <a:pt x="2362" y="186"/>
                  </a:cubicBezTo>
                  <a:lnTo>
                    <a:pt x="2466" y="291"/>
                  </a:lnTo>
                  <a:lnTo>
                    <a:pt x="2463" y="294"/>
                  </a:lnTo>
                  <a:lnTo>
                    <a:pt x="2444" y="312"/>
                  </a:lnTo>
                  <a:cubicBezTo>
                    <a:pt x="2432" y="326"/>
                    <a:pt x="2418" y="334"/>
                    <a:pt x="2404" y="345"/>
                  </a:cubicBezTo>
                  <a:cubicBezTo>
                    <a:pt x="2326" y="405"/>
                    <a:pt x="2233" y="435"/>
                    <a:pt x="2139" y="435"/>
                  </a:cubicBezTo>
                  <a:cubicBezTo>
                    <a:pt x="2063" y="435"/>
                    <a:pt x="1986" y="415"/>
                    <a:pt x="1919" y="374"/>
                  </a:cubicBezTo>
                  <a:lnTo>
                    <a:pt x="2005" y="287"/>
                  </a:lnTo>
                  <a:cubicBezTo>
                    <a:pt x="2013" y="280"/>
                    <a:pt x="2019" y="273"/>
                    <a:pt x="2024" y="264"/>
                  </a:cubicBezTo>
                  <a:cubicBezTo>
                    <a:pt x="2027" y="259"/>
                    <a:pt x="2031" y="254"/>
                    <a:pt x="2034" y="249"/>
                  </a:cubicBezTo>
                  <a:cubicBezTo>
                    <a:pt x="2035" y="247"/>
                    <a:pt x="2036" y="244"/>
                    <a:pt x="2036" y="243"/>
                  </a:cubicBezTo>
                  <a:cubicBezTo>
                    <a:pt x="2039" y="236"/>
                    <a:pt x="2041" y="229"/>
                    <a:pt x="2044" y="221"/>
                  </a:cubicBezTo>
                  <a:cubicBezTo>
                    <a:pt x="2046" y="215"/>
                    <a:pt x="2047" y="207"/>
                    <a:pt x="2048" y="202"/>
                  </a:cubicBezTo>
                  <a:lnTo>
                    <a:pt x="2048" y="196"/>
                  </a:lnTo>
                  <a:cubicBezTo>
                    <a:pt x="2050" y="181"/>
                    <a:pt x="2048" y="166"/>
                    <a:pt x="2046" y="153"/>
                  </a:cubicBezTo>
                  <a:cubicBezTo>
                    <a:pt x="2046" y="152"/>
                    <a:pt x="2044" y="149"/>
                    <a:pt x="2044" y="147"/>
                  </a:cubicBezTo>
                  <a:cubicBezTo>
                    <a:pt x="2042" y="142"/>
                    <a:pt x="2040" y="136"/>
                    <a:pt x="2039" y="130"/>
                  </a:cubicBezTo>
                  <a:lnTo>
                    <a:pt x="2039" y="128"/>
                  </a:lnTo>
                  <a:cubicBezTo>
                    <a:pt x="2035" y="120"/>
                    <a:pt x="2031" y="111"/>
                    <a:pt x="2026" y="104"/>
                  </a:cubicBezTo>
                  <a:lnTo>
                    <a:pt x="1" y="2129"/>
                  </a:lnTo>
                  <a:cubicBezTo>
                    <a:pt x="9" y="2134"/>
                    <a:pt x="17" y="2137"/>
                    <a:pt x="24" y="2140"/>
                  </a:cubicBezTo>
                  <a:lnTo>
                    <a:pt x="26" y="2140"/>
                  </a:lnTo>
                  <a:cubicBezTo>
                    <a:pt x="31" y="2143"/>
                    <a:pt x="37" y="2145"/>
                    <a:pt x="43" y="2146"/>
                  </a:cubicBezTo>
                  <a:cubicBezTo>
                    <a:pt x="44" y="2146"/>
                    <a:pt x="47" y="2147"/>
                    <a:pt x="48" y="2147"/>
                  </a:cubicBezTo>
                  <a:cubicBezTo>
                    <a:pt x="59" y="2149"/>
                    <a:pt x="70" y="2150"/>
                    <a:pt x="80" y="2150"/>
                  </a:cubicBezTo>
                  <a:cubicBezTo>
                    <a:pt x="84" y="2150"/>
                    <a:pt x="87" y="2150"/>
                    <a:pt x="90" y="2150"/>
                  </a:cubicBezTo>
                  <a:cubicBezTo>
                    <a:pt x="94" y="2150"/>
                    <a:pt x="96" y="2150"/>
                    <a:pt x="98" y="2148"/>
                  </a:cubicBezTo>
                  <a:cubicBezTo>
                    <a:pt x="113" y="2147"/>
                    <a:pt x="126" y="2143"/>
                    <a:pt x="141" y="2137"/>
                  </a:cubicBezTo>
                  <a:cubicBezTo>
                    <a:pt x="142" y="2136"/>
                    <a:pt x="144" y="2135"/>
                    <a:pt x="146" y="2135"/>
                  </a:cubicBezTo>
                  <a:cubicBezTo>
                    <a:pt x="153" y="2131"/>
                    <a:pt x="159" y="2129"/>
                    <a:pt x="165" y="2124"/>
                  </a:cubicBezTo>
                  <a:cubicBezTo>
                    <a:pt x="173" y="2118"/>
                    <a:pt x="179" y="2114"/>
                    <a:pt x="184" y="2109"/>
                  </a:cubicBezTo>
                  <a:lnTo>
                    <a:pt x="291" y="2002"/>
                  </a:lnTo>
                  <a:lnTo>
                    <a:pt x="492" y="1800"/>
                  </a:lnTo>
                  <a:lnTo>
                    <a:pt x="1610" y="682"/>
                  </a:lnTo>
                  <a:cubicBezTo>
                    <a:pt x="1765" y="804"/>
                    <a:pt x="1953" y="866"/>
                    <a:pt x="2141" y="866"/>
                  </a:cubicBezTo>
                  <a:cubicBezTo>
                    <a:pt x="2360" y="866"/>
                    <a:pt x="2580" y="782"/>
                    <a:pt x="2748" y="616"/>
                  </a:cubicBezTo>
                  <a:lnTo>
                    <a:pt x="2769" y="594"/>
                  </a:lnTo>
                  <a:lnTo>
                    <a:pt x="3882" y="1707"/>
                  </a:lnTo>
                  <a:lnTo>
                    <a:pt x="4083" y="1908"/>
                  </a:lnTo>
                  <a:lnTo>
                    <a:pt x="4183" y="2009"/>
                  </a:lnTo>
                  <a:cubicBezTo>
                    <a:pt x="4195" y="2020"/>
                    <a:pt x="4208" y="2029"/>
                    <a:pt x="4221" y="2035"/>
                  </a:cubicBezTo>
                  <a:cubicBezTo>
                    <a:pt x="4223" y="2036"/>
                    <a:pt x="4225" y="2037"/>
                    <a:pt x="4226" y="2037"/>
                  </a:cubicBezTo>
                  <a:cubicBezTo>
                    <a:pt x="4240" y="2042"/>
                    <a:pt x="4255" y="2047"/>
                    <a:pt x="4269" y="2050"/>
                  </a:cubicBezTo>
                  <a:lnTo>
                    <a:pt x="4276" y="2050"/>
                  </a:lnTo>
                  <a:cubicBezTo>
                    <a:pt x="4279" y="2050"/>
                    <a:pt x="4282" y="2050"/>
                    <a:pt x="4284" y="2050"/>
                  </a:cubicBezTo>
                  <a:cubicBezTo>
                    <a:pt x="4292" y="2050"/>
                    <a:pt x="4300" y="2049"/>
                    <a:pt x="4309" y="2048"/>
                  </a:cubicBezTo>
                  <a:cubicBezTo>
                    <a:pt x="4313" y="2048"/>
                    <a:pt x="4316" y="2047"/>
                    <a:pt x="4320" y="2046"/>
                  </a:cubicBezTo>
                  <a:cubicBezTo>
                    <a:pt x="4321" y="2046"/>
                    <a:pt x="4323" y="2044"/>
                    <a:pt x="4324" y="2044"/>
                  </a:cubicBezTo>
                  <a:cubicBezTo>
                    <a:pt x="4330" y="2042"/>
                    <a:pt x="4335" y="2040"/>
                    <a:pt x="4340" y="2039"/>
                  </a:cubicBezTo>
                  <a:cubicBezTo>
                    <a:pt x="4341" y="2039"/>
                    <a:pt x="4341" y="2039"/>
                    <a:pt x="4342" y="2037"/>
                  </a:cubicBezTo>
                  <a:cubicBezTo>
                    <a:pt x="4348" y="2035"/>
                    <a:pt x="4353" y="2034"/>
                    <a:pt x="4358" y="2030"/>
                  </a:cubicBezTo>
                  <a:cubicBezTo>
                    <a:pt x="4358" y="2030"/>
                    <a:pt x="4360" y="2030"/>
                    <a:pt x="4360" y="2029"/>
                  </a:cubicBezTo>
                  <a:lnTo>
                    <a:pt x="4368" y="2024"/>
                  </a:lnTo>
                  <a:lnTo>
                    <a:pt x="2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3"/>
            <p:cNvSpPr/>
            <p:nvPr/>
          </p:nvSpPr>
          <p:spPr>
            <a:xfrm>
              <a:off x="6443281" y="5550497"/>
              <a:ext cx="436656" cy="857675"/>
            </a:xfrm>
            <a:custGeom>
              <a:avLst/>
              <a:gdLst/>
              <a:ahLst/>
              <a:cxnLst/>
              <a:rect l="l" t="t" r="r" b="b"/>
              <a:pathLst>
                <a:path w="2200" h="4321" extrusionOk="0">
                  <a:moveTo>
                    <a:pt x="174" y="1"/>
                  </a:moveTo>
                  <a:cubicBezTo>
                    <a:pt x="165" y="14"/>
                    <a:pt x="160" y="28"/>
                    <a:pt x="155" y="43"/>
                  </a:cubicBezTo>
                  <a:cubicBezTo>
                    <a:pt x="155" y="44"/>
                    <a:pt x="154" y="46"/>
                    <a:pt x="154" y="48"/>
                  </a:cubicBezTo>
                  <a:cubicBezTo>
                    <a:pt x="151" y="62"/>
                    <a:pt x="150" y="77"/>
                    <a:pt x="151" y="91"/>
                  </a:cubicBezTo>
                  <a:cubicBezTo>
                    <a:pt x="151" y="93"/>
                    <a:pt x="151" y="96"/>
                    <a:pt x="153" y="98"/>
                  </a:cubicBezTo>
                  <a:cubicBezTo>
                    <a:pt x="154" y="113"/>
                    <a:pt x="159" y="125"/>
                    <a:pt x="164" y="139"/>
                  </a:cubicBezTo>
                  <a:cubicBezTo>
                    <a:pt x="165" y="141"/>
                    <a:pt x="166" y="143"/>
                    <a:pt x="166" y="145"/>
                  </a:cubicBezTo>
                  <a:cubicBezTo>
                    <a:pt x="172" y="159"/>
                    <a:pt x="182" y="172"/>
                    <a:pt x="192" y="183"/>
                  </a:cubicBezTo>
                  <a:lnTo>
                    <a:pt x="296" y="287"/>
                  </a:lnTo>
                  <a:lnTo>
                    <a:pt x="497" y="488"/>
                  </a:lnTo>
                  <a:lnTo>
                    <a:pt x="1609" y="1605"/>
                  </a:lnTo>
                  <a:lnTo>
                    <a:pt x="1588" y="1626"/>
                  </a:lnTo>
                  <a:cubicBezTo>
                    <a:pt x="1295" y="1917"/>
                    <a:pt x="1257" y="2370"/>
                    <a:pt x="1475" y="2702"/>
                  </a:cubicBezTo>
                  <a:lnTo>
                    <a:pt x="349" y="3827"/>
                  </a:lnTo>
                  <a:lnTo>
                    <a:pt x="148" y="4029"/>
                  </a:lnTo>
                  <a:lnTo>
                    <a:pt x="40" y="4136"/>
                  </a:lnTo>
                  <a:cubicBezTo>
                    <a:pt x="29" y="4148"/>
                    <a:pt x="21" y="4161"/>
                    <a:pt x="14" y="4174"/>
                  </a:cubicBezTo>
                  <a:cubicBezTo>
                    <a:pt x="13" y="4175"/>
                    <a:pt x="12" y="4178"/>
                    <a:pt x="12" y="4179"/>
                  </a:cubicBezTo>
                  <a:cubicBezTo>
                    <a:pt x="8" y="4190"/>
                    <a:pt x="4" y="4199"/>
                    <a:pt x="3" y="4211"/>
                  </a:cubicBezTo>
                  <a:cubicBezTo>
                    <a:pt x="1" y="4215"/>
                    <a:pt x="1" y="4217"/>
                    <a:pt x="1" y="4221"/>
                  </a:cubicBezTo>
                  <a:cubicBezTo>
                    <a:pt x="1" y="4223"/>
                    <a:pt x="1" y="4227"/>
                    <a:pt x="0" y="4229"/>
                  </a:cubicBezTo>
                  <a:cubicBezTo>
                    <a:pt x="0" y="4238"/>
                    <a:pt x="0" y="4249"/>
                    <a:pt x="1" y="4258"/>
                  </a:cubicBezTo>
                  <a:cubicBezTo>
                    <a:pt x="1" y="4264"/>
                    <a:pt x="3" y="4268"/>
                    <a:pt x="4" y="4273"/>
                  </a:cubicBezTo>
                  <a:cubicBezTo>
                    <a:pt x="4" y="4274"/>
                    <a:pt x="6" y="4276"/>
                    <a:pt x="6" y="4278"/>
                  </a:cubicBezTo>
                  <a:cubicBezTo>
                    <a:pt x="7" y="4284"/>
                    <a:pt x="9" y="4289"/>
                    <a:pt x="11" y="4295"/>
                  </a:cubicBezTo>
                  <a:lnTo>
                    <a:pt x="11" y="4296"/>
                  </a:lnTo>
                  <a:lnTo>
                    <a:pt x="18" y="4312"/>
                  </a:lnTo>
                  <a:cubicBezTo>
                    <a:pt x="19" y="4315"/>
                    <a:pt x="21" y="4317"/>
                    <a:pt x="24" y="4321"/>
                  </a:cubicBezTo>
                  <a:lnTo>
                    <a:pt x="2048" y="2296"/>
                  </a:lnTo>
                  <a:cubicBezTo>
                    <a:pt x="2041" y="2290"/>
                    <a:pt x="2033" y="2286"/>
                    <a:pt x="2023" y="2282"/>
                  </a:cubicBezTo>
                  <a:lnTo>
                    <a:pt x="2022" y="2282"/>
                  </a:lnTo>
                  <a:cubicBezTo>
                    <a:pt x="2017" y="2280"/>
                    <a:pt x="2010" y="2279"/>
                    <a:pt x="2005" y="2277"/>
                  </a:cubicBezTo>
                  <a:cubicBezTo>
                    <a:pt x="2004" y="2277"/>
                    <a:pt x="2002" y="2276"/>
                    <a:pt x="2001" y="2276"/>
                  </a:cubicBezTo>
                  <a:cubicBezTo>
                    <a:pt x="1991" y="2273"/>
                    <a:pt x="1982" y="2272"/>
                    <a:pt x="1972" y="2272"/>
                  </a:cubicBezTo>
                  <a:cubicBezTo>
                    <a:pt x="1967" y="2272"/>
                    <a:pt x="1963" y="2272"/>
                    <a:pt x="1958" y="2273"/>
                  </a:cubicBezTo>
                  <a:lnTo>
                    <a:pt x="1951" y="2273"/>
                  </a:lnTo>
                  <a:cubicBezTo>
                    <a:pt x="1947" y="2273"/>
                    <a:pt x="1943" y="2275"/>
                    <a:pt x="1939" y="2275"/>
                  </a:cubicBezTo>
                  <a:cubicBezTo>
                    <a:pt x="1928" y="2277"/>
                    <a:pt x="1918" y="2280"/>
                    <a:pt x="1907" y="2284"/>
                  </a:cubicBezTo>
                  <a:cubicBezTo>
                    <a:pt x="1906" y="2285"/>
                    <a:pt x="1904" y="2285"/>
                    <a:pt x="1902" y="2286"/>
                  </a:cubicBezTo>
                  <a:cubicBezTo>
                    <a:pt x="1897" y="2289"/>
                    <a:pt x="1891" y="2292"/>
                    <a:pt x="1888" y="2295"/>
                  </a:cubicBezTo>
                  <a:cubicBezTo>
                    <a:pt x="1880" y="2300"/>
                    <a:pt x="1870" y="2306"/>
                    <a:pt x="1864" y="2313"/>
                  </a:cubicBezTo>
                  <a:lnTo>
                    <a:pt x="1795" y="2381"/>
                  </a:lnTo>
                  <a:cubicBezTo>
                    <a:pt x="1738" y="2228"/>
                    <a:pt x="1770" y="2049"/>
                    <a:pt x="1893" y="1927"/>
                  </a:cubicBezTo>
                  <a:lnTo>
                    <a:pt x="1914" y="1906"/>
                  </a:lnTo>
                  <a:lnTo>
                    <a:pt x="2016" y="2007"/>
                  </a:lnTo>
                  <a:cubicBezTo>
                    <a:pt x="2027" y="2018"/>
                    <a:pt x="2041" y="2027"/>
                    <a:pt x="2054" y="2033"/>
                  </a:cubicBezTo>
                  <a:cubicBezTo>
                    <a:pt x="2055" y="2034"/>
                    <a:pt x="2058" y="2036"/>
                    <a:pt x="2059" y="2036"/>
                  </a:cubicBezTo>
                  <a:cubicBezTo>
                    <a:pt x="2065" y="2038"/>
                    <a:pt x="2074" y="2042"/>
                    <a:pt x="2081" y="2044"/>
                  </a:cubicBezTo>
                  <a:lnTo>
                    <a:pt x="2101" y="2048"/>
                  </a:lnTo>
                  <a:lnTo>
                    <a:pt x="2107" y="2048"/>
                  </a:lnTo>
                  <a:cubicBezTo>
                    <a:pt x="2111" y="2048"/>
                    <a:pt x="2115" y="2048"/>
                    <a:pt x="2119" y="2048"/>
                  </a:cubicBezTo>
                  <a:cubicBezTo>
                    <a:pt x="2130" y="2048"/>
                    <a:pt x="2141" y="2047"/>
                    <a:pt x="2152" y="2045"/>
                  </a:cubicBezTo>
                  <a:cubicBezTo>
                    <a:pt x="2153" y="2045"/>
                    <a:pt x="2154" y="2044"/>
                    <a:pt x="2155" y="2044"/>
                  </a:cubicBezTo>
                  <a:cubicBezTo>
                    <a:pt x="2160" y="2043"/>
                    <a:pt x="2165" y="2042"/>
                    <a:pt x="2171" y="2038"/>
                  </a:cubicBezTo>
                  <a:cubicBezTo>
                    <a:pt x="2173" y="2038"/>
                    <a:pt x="2173" y="2037"/>
                    <a:pt x="2174" y="2037"/>
                  </a:cubicBezTo>
                  <a:cubicBezTo>
                    <a:pt x="2179" y="2034"/>
                    <a:pt x="2184" y="2033"/>
                    <a:pt x="2190" y="2031"/>
                  </a:cubicBezTo>
                  <a:cubicBezTo>
                    <a:pt x="2191" y="2031"/>
                    <a:pt x="2191" y="2029"/>
                    <a:pt x="2192" y="2029"/>
                  </a:cubicBezTo>
                  <a:cubicBezTo>
                    <a:pt x="2195" y="2028"/>
                    <a:pt x="2196" y="2027"/>
                    <a:pt x="2199" y="202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3"/>
            <p:cNvSpPr/>
            <p:nvPr/>
          </p:nvSpPr>
          <p:spPr>
            <a:xfrm>
              <a:off x="6548078" y="5476460"/>
              <a:ext cx="475360" cy="406706"/>
            </a:xfrm>
            <a:custGeom>
              <a:avLst/>
              <a:gdLst/>
              <a:ahLst/>
              <a:cxnLst/>
              <a:rect l="l" t="t" r="r" b="b"/>
              <a:pathLst>
                <a:path w="2395" h="2049" extrusionOk="0">
                  <a:moveTo>
                    <a:pt x="83" y="0"/>
                  </a:moveTo>
                  <a:cubicBezTo>
                    <a:pt x="76" y="0"/>
                    <a:pt x="68" y="1"/>
                    <a:pt x="61" y="2"/>
                  </a:cubicBezTo>
                  <a:cubicBezTo>
                    <a:pt x="58" y="2"/>
                    <a:pt x="53" y="3"/>
                    <a:pt x="49" y="5"/>
                  </a:cubicBezTo>
                  <a:cubicBezTo>
                    <a:pt x="48" y="5"/>
                    <a:pt x="47" y="6"/>
                    <a:pt x="44" y="6"/>
                  </a:cubicBezTo>
                  <a:cubicBezTo>
                    <a:pt x="39" y="7"/>
                    <a:pt x="32" y="10"/>
                    <a:pt x="27" y="11"/>
                  </a:cubicBezTo>
                  <a:lnTo>
                    <a:pt x="26" y="11"/>
                  </a:lnTo>
                  <a:cubicBezTo>
                    <a:pt x="18" y="15"/>
                    <a:pt x="8" y="19"/>
                    <a:pt x="1" y="24"/>
                  </a:cubicBezTo>
                  <a:lnTo>
                    <a:pt x="2021" y="2049"/>
                  </a:lnTo>
                  <a:cubicBezTo>
                    <a:pt x="2022" y="2048"/>
                    <a:pt x="2024" y="2045"/>
                    <a:pt x="2026" y="2043"/>
                  </a:cubicBezTo>
                  <a:cubicBezTo>
                    <a:pt x="2027" y="2042"/>
                    <a:pt x="2027" y="2041"/>
                    <a:pt x="2028" y="2040"/>
                  </a:cubicBezTo>
                  <a:cubicBezTo>
                    <a:pt x="2031" y="2035"/>
                    <a:pt x="2033" y="2031"/>
                    <a:pt x="2035" y="2025"/>
                  </a:cubicBezTo>
                  <a:cubicBezTo>
                    <a:pt x="2035" y="2024"/>
                    <a:pt x="2036" y="2022"/>
                    <a:pt x="2036" y="2022"/>
                  </a:cubicBezTo>
                  <a:cubicBezTo>
                    <a:pt x="2038" y="2017"/>
                    <a:pt x="2040" y="2012"/>
                    <a:pt x="2041" y="2006"/>
                  </a:cubicBezTo>
                  <a:cubicBezTo>
                    <a:pt x="2041" y="2005"/>
                    <a:pt x="2042" y="2004"/>
                    <a:pt x="2042" y="2003"/>
                  </a:cubicBezTo>
                  <a:cubicBezTo>
                    <a:pt x="2043" y="1998"/>
                    <a:pt x="2046" y="1991"/>
                    <a:pt x="2046" y="1985"/>
                  </a:cubicBezTo>
                  <a:cubicBezTo>
                    <a:pt x="2046" y="1982"/>
                    <a:pt x="2047" y="1977"/>
                    <a:pt x="2047" y="1973"/>
                  </a:cubicBezTo>
                  <a:lnTo>
                    <a:pt x="2047" y="1972"/>
                  </a:lnTo>
                  <a:lnTo>
                    <a:pt x="2047" y="1958"/>
                  </a:lnTo>
                  <a:lnTo>
                    <a:pt x="2047" y="1952"/>
                  </a:lnTo>
                  <a:cubicBezTo>
                    <a:pt x="2047" y="1947"/>
                    <a:pt x="2046" y="1945"/>
                    <a:pt x="2046" y="1941"/>
                  </a:cubicBezTo>
                  <a:cubicBezTo>
                    <a:pt x="2042" y="1931"/>
                    <a:pt x="2040" y="1920"/>
                    <a:pt x="2036" y="1909"/>
                  </a:cubicBezTo>
                  <a:cubicBezTo>
                    <a:pt x="2035" y="1908"/>
                    <a:pt x="2035" y="1905"/>
                    <a:pt x="2033" y="1904"/>
                  </a:cubicBezTo>
                  <a:cubicBezTo>
                    <a:pt x="2030" y="1895"/>
                    <a:pt x="2024" y="1887"/>
                    <a:pt x="2017" y="1878"/>
                  </a:cubicBezTo>
                  <a:cubicBezTo>
                    <a:pt x="2014" y="1874"/>
                    <a:pt x="2011" y="1868"/>
                    <a:pt x="2007" y="1864"/>
                  </a:cubicBezTo>
                  <a:lnTo>
                    <a:pt x="1999" y="1857"/>
                  </a:lnTo>
                  <a:lnTo>
                    <a:pt x="1951" y="1808"/>
                  </a:lnTo>
                  <a:lnTo>
                    <a:pt x="1905" y="1763"/>
                  </a:lnTo>
                  <a:lnTo>
                    <a:pt x="1951" y="1719"/>
                  </a:lnTo>
                  <a:lnTo>
                    <a:pt x="2019" y="1650"/>
                  </a:lnTo>
                  <a:lnTo>
                    <a:pt x="2125" y="1545"/>
                  </a:lnTo>
                  <a:lnTo>
                    <a:pt x="2247" y="1421"/>
                  </a:lnTo>
                  <a:lnTo>
                    <a:pt x="2360" y="1308"/>
                  </a:lnTo>
                  <a:lnTo>
                    <a:pt x="2395" y="1274"/>
                  </a:lnTo>
                  <a:cubicBezTo>
                    <a:pt x="2232" y="1250"/>
                    <a:pt x="2073" y="1207"/>
                    <a:pt x="1920" y="1142"/>
                  </a:cubicBezTo>
                  <a:lnTo>
                    <a:pt x="1603" y="1460"/>
                  </a:lnTo>
                  <a:lnTo>
                    <a:pt x="490" y="348"/>
                  </a:lnTo>
                  <a:lnTo>
                    <a:pt x="288" y="145"/>
                  </a:lnTo>
                  <a:lnTo>
                    <a:pt x="185" y="43"/>
                  </a:lnTo>
                  <a:cubicBezTo>
                    <a:pt x="174" y="31"/>
                    <a:pt x="160" y="23"/>
                    <a:pt x="147" y="16"/>
                  </a:cubicBezTo>
                  <a:cubicBezTo>
                    <a:pt x="145" y="15"/>
                    <a:pt x="143" y="13"/>
                    <a:pt x="142" y="13"/>
                  </a:cubicBezTo>
                  <a:cubicBezTo>
                    <a:pt x="128" y="8"/>
                    <a:pt x="114" y="5"/>
                    <a:pt x="100" y="2"/>
                  </a:cubicBezTo>
                  <a:cubicBezTo>
                    <a:pt x="97" y="2"/>
                    <a:pt x="95" y="2"/>
                    <a:pt x="92" y="1"/>
                  </a:cubicBezTo>
                  <a:cubicBezTo>
                    <a:pt x="89" y="0"/>
                    <a:pt x="86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3"/>
            <p:cNvSpPr/>
            <p:nvPr/>
          </p:nvSpPr>
          <p:spPr>
            <a:xfrm>
              <a:off x="6517115" y="6075899"/>
              <a:ext cx="543240" cy="542870"/>
            </a:xfrm>
            <a:custGeom>
              <a:avLst/>
              <a:gdLst/>
              <a:ahLst/>
              <a:cxnLst/>
              <a:rect l="l" t="t" r="r" b="b"/>
              <a:pathLst>
                <a:path w="2737" h="2735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9" y="2031"/>
                    <a:pt x="16" y="2034"/>
                    <a:pt x="25" y="2037"/>
                  </a:cubicBezTo>
                  <a:lnTo>
                    <a:pt x="26" y="2037"/>
                  </a:lnTo>
                  <a:cubicBezTo>
                    <a:pt x="31" y="2039"/>
                    <a:pt x="38" y="2042"/>
                    <a:pt x="43" y="2043"/>
                  </a:cubicBezTo>
                  <a:cubicBezTo>
                    <a:pt x="45" y="2043"/>
                    <a:pt x="47" y="2044"/>
                    <a:pt x="48" y="2044"/>
                  </a:cubicBezTo>
                  <a:cubicBezTo>
                    <a:pt x="59" y="2046"/>
                    <a:pt x="70" y="2047"/>
                    <a:pt x="80" y="2047"/>
                  </a:cubicBezTo>
                  <a:cubicBezTo>
                    <a:pt x="84" y="2047"/>
                    <a:pt x="87" y="2047"/>
                    <a:pt x="90" y="2047"/>
                  </a:cubicBezTo>
                  <a:cubicBezTo>
                    <a:pt x="93" y="2047"/>
                    <a:pt x="96" y="2047"/>
                    <a:pt x="99" y="2045"/>
                  </a:cubicBezTo>
                  <a:cubicBezTo>
                    <a:pt x="114" y="2044"/>
                    <a:pt x="126" y="2039"/>
                    <a:pt x="141" y="2034"/>
                  </a:cubicBezTo>
                  <a:cubicBezTo>
                    <a:pt x="142" y="2033"/>
                    <a:pt x="145" y="2032"/>
                    <a:pt x="146" y="2032"/>
                  </a:cubicBezTo>
                  <a:cubicBezTo>
                    <a:pt x="153" y="2028"/>
                    <a:pt x="159" y="2026"/>
                    <a:pt x="166" y="2020"/>
                  </a:cubicBezTo>
                  <a:cubicBezTo>
                    <a:pt x="173" y="2016"/>
                    <a:pt x="179" y="2011"/>
                    <a:pt x="184" y="2006"/>
                  </a:cubicBezTo>
                  <a:lnTo>
                    <a:pt x="291" y="1899"/>
                  </a:lnTo>
                  <a:lnTo>
                    <a:pt x="493" y="1697"/>
                  </a:lnTo>
                  <a:lnTo>
                    <a:pt x="1606" y="584"/>
                  </a:lnTo>
                  <a:lnTo>
                    <a:pt x="2150" y="1129"/>
                  </a:lnTo>
                  <a:lnTo>
                    <a:pt x="1037" y="2242"/>
                  </a:lnTo>
                  <a:lnTo>
                    <a:pt x="836" y="2443"/>
                  </a:lnTo>
                  <a:lnTo>
                    <a:pt x="728" y="2550"/>
                  </a:lnTo>
                  <a:cubicBezTo>
                    <a:pt x="721" y="2558"/>
                    <a:pt x="713" y="2569"/>
                    <a:pt x="707" y="2577"/>
                  </a:cubicBezTo>
                  <a:cubicBezTo>
                    <a:pt x="706" y="2581"/>
                    <a:pt x="704" y="2585"/>
                    <a:pt x="702" y="2588"/>
                  </a:cubicBezTo>
                  <a:cubicBezTo>
                    <a:pt x="701" y="2590"/>
                    <a:pt x="700" y="2592"/>
                    <a:pt x="700" y="2593"/>
                  </a:cubicBezTo>
                  <a:cubicBezTo>
                    <a:pt x="695" y="2607"/>
                    <a:pt x="690" y="2622"/>
                    <a:pt x="689" y="2635"/>
                  </a:cubicBezTo>
                  <a:cubicBezTo>
                    <a:pt x="689" y="2638"/>
                    <a:pt x="689" y="2641"/>
                    <a:pt x="688" y="2644"/>
                  </a:cubicBezTo>
                  <a:cubicBezTo>
                    <a:pt x="688" y="2653"/>
                    <a:pt x="688" y="2664"/>
                    <a:pt x="689" y="2672"/>
                  </a:cubicBezTo>
                  <a:cubicBezTo>
                    <a:pt x="689" y="2677"/>
                    <a:pt x="690" y="2682"/>
                    <a:pt x="691" y="2687"/>
                  </a:cubicBezTo>
                  <a:cubicBezTo>
                    <a:pt x="691" y="2688"/>
                    <a:pt x="694" y="2691"/>
                    <a:pt x="694" y="2692"/>
                  </a:cubicBezTo>
                  <a:cubicBezTo>
                    <a:pt x="695" y="2697"/>
                    <a:pt x="697" y="2703"/>
                    <a:pt x="699" y="2709"/>
                  </a:cubicBezTo>
                  <a:lnTo>
                    <a:pt x="699" y="2711"/>
                  </a:lnTo>
                  <a:cubicBezTo>
                    <a:pt x="702" y="2719"/>
                    <a:pt x="706" y="2728"/>
                    <a:pt x="711" y="2734"/>
                  </a:cubicBezTo>
                  <a:lnTo>
                    <a:pt x="2736" y="711"/>
                  </a:lnTo>
                  <a:cubicBezTo>
                    <a:pt x="2729" y="705"/>
                    <a:pt x="2720" y="702"/>
                    <a:pt x="2711" y="698"/>
                  </a:cubicBezTo>
                  <a:lnTo>
                    <a:pt x="2710" y="698"/>
                  </a:lnTo>
                  <a:cubicBezTo>
                    <a:pt x="2705" y="695"/>
                    <a:pt x="2699" y="694"/>
                    <a:pt x="2693" y="693"/>
                  </a:cubicBezTo>
                  <a:cubicBezTo>
                    <a:pt x="2692" y="693"/>
                    <a:pt x="2690" y="692"/>
                    <a:pt x="2689" y="692"/>
                  </a:cubicBezTo>
                  <a:cubicBezTo>
                    <a:pt x="2679" y="689"/>
                    <a:pt x="2670" y="688"/>
                    <a:pt x="2660" y="688"/>
                  </a:cubicBezTo>
                  <a:cubicBezTo>
                    <a:pt x="2655" y="688"/>
                    <a:pt x="2650" y="688"/>
                    <a:pt x="2646" y="689"/>
                  </a:cubicBezTo>
                  <a:lnTo>
                    <a:pt x="2639" y="689"/>
                  </a:lnTo>
                  <a:cubicBezTo>
                    <a:pt x="2635" y="689"/>
                    <a:pt x="2631" y="690"/>
                    <a:pt x="2629" y="690"/>
                  </a:cubicBezTo>
                  <a:cubicBezTo>
                    <a:pt x="2618" y="693"/>
                    <a:pt x="2608" y="695"/>
                    <a:pt x="2597" y="699"/>
                  </a:cubicBezTo>
                  <a:cubicBezTo>
                    <a:pt x="2595" y="700"/>
                    <a:pt x="2593" y="700"/>
                    <a:pt x="2592" y="702"/>
                  </a:cubicBezTo>
                  <a:cubicBezTo>
                    <a:pt x="2584" y="705"/>
                    <a:pt x="2578" y="709"/>
                    <a:pt x="2572" y="714"/>
                  </a:cubicBezTo>
                  <a:cubicBezTo>
                    <a:pt x="2565" y="718"/>
                    <a:pt x="2558" y="723"/>
                    <a:pt x="2553" y="730"/>
                  </a:cubicBezTo>
                  <a:lnTo>
                    <a:pt x="2456" y="827"/>
                  </a:lnTo>
                  <a:lnTo>
                    <a:pt x="1912" y="283"/>
                  </a:lnTo>
                  <a:lnTo>
                    <a:pt x="2009" y="186"/>
                  </a:lnTo>
                  <a:cubicBezTo>
                    <a:pt x="2012" y="182"/>
                    <a:pt x="2014" y="178"/>
                    <a:pt x="2017" y="176"/>
                  </a:cubicBezTo>
                  <a:cubicBezTo>
                    <a:pt x="2024" y="167"/>
                    <a:pt x="2030" y="157"/>
                    <a:pt x="2035" y="146"/>
                  </a:cubicBezTo>
                  <a:cubicBezTo>
                    <a:pt x="2036" y="145"/>
                    <a:pt x="2036" y="143"/>
                    <a:pt x="2038" y="141"/>
                  </a:cubicBezTo>
                  <a:cubicBezTo>
                    <a:pt x="2041" y="131"/>
                    <a:pt x="2045" y="120"/>
                    <a:pt x="2047" y="110"/>
                  </a:cubicBezTo>
                  <a:cubicBezTo>
                    <a:pt x="2049" y="106"/>
                    <a:pt x="2049" y="103"/>
                    <a:pt x="2049" y="99"/>
                  </a:cubicBezTo>
                  <a:lnTo>
                    <a:pt x="2049" y="93"/>
                  </a:lnTo>
                  <a:cubicBezTo>
                    <a:pt x="2050" y="78"/>
                    <a:pt x="2049" y="62"/>
                    <a:pt x="2045" y="48"/>
                  </a:cubicBezTo>
                  <a:cubicBezTo>
                    <a:pt x="2045" y="46"/>
                    <a:pt x="2044" y="45"/>
                    <a:pt x="2044" y="44"/>
                  </a:cubicBezTo>
                  <a:cubicBezTo>
                    <a:pt x="2043" y="39"/>
                    <a:pt x="2040" y="33"/>
                    <a:pt x="2039" y="27"/>
                  </a:cubicBezTo>
                  <a:lnTo>
                    <a:pt x="2039" y="25"/>
                  </a:lnTo>
                  <a:cubicBezTo>
                    <a:pt x="2035" y="17"/>
                    <a:pt x="2031" y="8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3"/>
            <p:cNvSpPr/>
            <p:nvPr/>
          </p:nvSpPr>
          <p:spPr>
            <a:xfrm>
              <a:off x="7024432" y="5303576"/>
              <a:ext cx="106981" cy="97260"/>
            </a:xfrm>
            <a:custGeom>
              <a:avLst/>
              <a:gdLst/>
              <a:ahLst/>
              <a:cxnLst/>
              <a:rect l="l" t="t" r="r" b="b"/>
              <a:pathLst>
                <a:path w="539" h="490" extrusionOk="0">
                  <a:moveTo>
                    <a:pt x="270" y="1"/>
                  </a:moveTo>
                  <a:cubicBezTo>
                    <a:pt x="207" y="1"/>
                    <a:pt x="144" y="25"/>
                    <a:pt x="97" y="72"/>
                  </a:cubicBezTo>
                  <a:cubicBezTo>
                    <a:pt x="2" y="167"/>
                    <a:pt x="1" y="323"/>
                    <a:pt x="97" y="418"/>
                  </a:cubicBezTo>
                  <a:cubicBezTo>
                    <a:pt x="144" y="466"/>
                    <a:pt x="207" y="489"/>
                    <a:pt x="269" y="489"/>
                  </a:cubicBezTo>
                  <a:cubicBezTo>
                    <a:pt x="332" y="489"/>
                    <a:pt x="395" y="466"/>
                    <a:pt x="443" y="418"/>
                  </a:cubicBezTo>
                  <a:cubicBezTo>
                    <a:pt x="539" y="322"/>
                    <a:pt x="539" y="167"/>
                    <a:pt x="443" y="72"/>
                  </a:cubicBezTo>
                  <a:cubicBezTo>
                    <a:pt x="395" y="24"/>
                    <a:pt x="333" y="1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3"/>
            <p:cNvSpPr/>
            <p:nvPr/>
          </p:nvSpPr>
          <p:spPr>
            <a:xfrm>
              <a:off x="7601415" y="5044944"/>
              <a:ext cx="1522540" cy="1497607"/>
            </a:xfrm>
            <a:custGeom>
              <a:avLst/>
              <a:gdLst/>
              <a:ahLst/>
              <a:cxnLst/>
              <a:rect l="l" t="t" r="r" b="b"/>
              <a:pathLst>
                <a:path w="7671" h="7545" extrusionOk="0">
                  <a:moveTo>
                    <a:pt x="7343" y="0"/>
                  </a:moveTo>
                  <a:lnTo>
                    <a:pt x="1254" y="6091"/>
                  </a:lnTo>
                  <a:lnTo>
                    <a:pt x="0" y="7343"/>
                  </a:lnTo>
                  <a:lnTo>
                    <a:pt x="203" y="7545"/>
                  </a:lnTo>
                  <a:lnTo>
                    <a:pt x="344" y="7402"/>
                  </a:lnTo>
                  <a:lnTo>
                    <a:pt x="387" y="7360"/>
                  </a:lnTo>
                  <a:lnTo>
                    <a:pt x="433" y="7315"/>
                  </a:lnTo>
                  <a:lnTo>
                    <a:pt x="475" y="7271"/>
                  </a:lnTo>
                  <a:lnTo>
                    <a:pt x="521" y="7226"/>
                  </a:lnTo>
                  <a:lnTo>
                    <a:pt x="563" y="7184"/>
                  </a:lnTo>
                  <a:lnTo>
                    <a:pt x="610" y="7137"/>
                  </a:lnTo>
                  <a:lnTo>
                    <a:pt x="652" y="7095"/>
                  </a:lnTo>
                  <a:lnTo>
                    <a:pt x="698" y="7049"/>
                  </a:lnTo>
                  <a:lnTo>
                    <a:pt x="741" y="7007"/>
                  </a:lnTo>
                  <a:lnTo>
                    <a:pt x="788" y="6959"/>
                  </a:lnTo>
                  <a:lnTo>
                    <a:pt x="830" y="6917"/>
                  </a:lnTo>
                  <a:lnTo>
                    <a:pt x="876" y="6871"/>
                  </a:lnTo>
                  <a:lnTo>
                    <a:pt x="918" y="6828"/>
                  </a:lnTo>
                  <a:lnTo>
                    <a:pt x="964" y="6783"/>
                  </a:lnTo>
                  <a:lnTo>
                    <a:pt x="1006" y="6741"/>
                  </a:lnTo>
                  <a:lnTo>
                    <a:pt x="1053" y="6695"/>
                  </a:lnTo>
                  <a:lnTo>
                    <a:pt x="1095" y="6652"/>
                  </a:lnTo>
                  <a:lnTo>
                    <a:pt x="1141" y="6606"/>
                  </a:lnTo>
                  <a:lnTo>
                    <a:pt x="1184" y="6564"/>
                  </a:lnTo>
                  <a:lnTo>
                    <a:pt x="1229" y="6517"/>
                  </a:lnTo>
                  <a:lnTo>
                    <a:pt x="1271" y="6475"/>
                  </a:lnTo>
                  <a:lnTo>
                    <a:pt x="1319" y="6428"/>
                  </a:lnTo>
                  <a:lnTo>
                    <a:pt x="1361" y="6386"/>
                  </a:lnTo>
                  <a:lnTo>
                    <a:pt x="1407" y="6340"/>
                  </a:lnTo>
                  <a:lnTo>
                    <a:pt x="1449" y="6298"/>
                  </a:lnTo>
                  <a:lnTo>
                    <a:pt x="1454" y="6294"/>
                  </a:lnTo>
                  <a:lnTo>
                    <a:pt x="1497" y="6251"/>
                  </a:lnTo>
                  <a:lnTo>
                    <a:pt x="1539" y="6208"/>
                  </a:lnTo>
                  <a:lnTo>
                    <a:pt x="1586" y="6161"/>
                  </a:lnTo>
                  <a:lnTo>
                    <a:pt x="1629" y="6119"/>
                  </a:lnTo>
                  <a:lnTo>
                    <a:pt x="1675" y="6072"/>
                  </a:lnTo>
                  <a:lnTo>
                    <a:pt x="1717" y="6030"/>
                  </a:lnTo>
                  <a:lnTo>
                    <a:pt x="1948" y="5799"/>
                  </a:lnTo>
                  <a:lnTo>
                    <a:pt x="2943" y="4804"/>
                  </a:lnTo>
                  <a:lnTo>
                    <a:pt x="3174" y="4574"/>
                  </a:lnTo>
                  <a:lnTo>
                    <a:pt x="3216" y="4532"/>
                  </a:lnTo>
                  <a:lnTo>
                    <a:pt x="3262" y="4485"/>
                  </a:lnTo>
                  <a:lnTo>
                    <a:pt x="3304" y="4443"/>
                  </a:lnTo>
                  <a:lnTo>
                    <a:pt x="3352" y="4396"/>
                  </a:lnTo>
                  <a:lnTo>
                    <a:pt x="3394" y="4353"/>
                  </a:lnTo>
                  <a:lnTo>
                    <a:pt x="3440" y="4307"/>
                  </a:lnTo>
                  <a:lnTo>
                    <a:pt x="3483" y="4265"/>
                  </a:lnTo>
                  <a:lnTo>
                    <a:pt x="3528" y="4218"/>
                  </a:lnTo>
                  <a:lnTo>
                    <a:pt x="3570" y="4176"/>
                  </a:lnTo>
                  <a:lnTo>
                    <a:pt x="3616" y="4131"/>
                  </a:lnTo>
                  <a:lnTo>
                    <a:pt x="3659" y="4089"/>
                  </a:lnTo>
                  <a:lnTo>
                    <a:pt x="3705" y="4042"/>
                  </a:lnTo>
                  <a:lnTo>
                    <a:pt x="3747" y="4000"/>
                  </a:lnTo>
                  <a:lnTo>
                    <a:pt x="3795" y="3953"/>
                  </a:lnTo>
                  <a:lnTo>
                    <a:pt x="3837" y="3910"/>
                  </a:lnTo>
                  <a:lnTo>
                    <a:pt x="3883" y="3864"/>
                  </a:lnTo>
                  <a:lnTo>
                    <a:pt x="3925" y="3822"/>
                  </a:lnTo>
                  <a:lnTo>
                    <a:pt x="3971" y="3775"/>
                  </a:lnTo>
                  <a:lnTo>
                    <a:pt x="4013" y="3733"/>
                  </a:lnTo>
                  <a:lnTo>
                    <a:pt x="4059" y="3688"/>
                  </a:lnTo>
                  <a:lnTo>
                    <a:pt x="4102" y="3646"/>
                  </a:lnTo>
                  <a:lnTo>
                    <a:pt x="4148" y="3599"/>
                  </a:lnTo>
                  <a:lnTo>
                    <a:pt x="4190" y="3557"/>
                  </a:lnTo>
                  <a:lnTo>
                    <a:pt x="4237" y="3511"/>
                  </a:lnTo>
                  <a:lnTo>
                    <a:pt x="4279" y="3469"/>
                  </a:lnTo>
                  <a:lnTo>
                    <a:pt x="4326" y="3421"/>
                  </a:lnTo>
                  <a:lnTo>
                    <a:pt x="4368" y="3379"/>
                  </a:lnTo>
                  <a:lnTo>
                    <a:pt x="4414" y="3333"/>
                  </a:lnTo>
                  <a:lnTo>
                    <a:pt x="4456" y="3290"/>
                  </a:lnTo>
                  <a:lnTo>
                    <a:pt x="4502" y="3245"/>
                  </a:lnTo>
                  <a:lnTo>
                    <a:pt x="4544" y="3203"/>
                  </a:lnTo>
                  <a:lnTo>
                    <a:pt x="7670" y="78"/>
                  </a:lnTo>
                  <a:cubicBezTo>
                    <a:pt x="7560" y="62"/>
                    <a:pt x="7450" y="36"/>
                    <a:pt x="7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3"/>
            <p:cNvSpPr/>
            <p:nvPr/>
          </p:nvSpPr>
          <p:spPr>
            <a:xfrm>
              <a:off x="7263204" y="4510014"/>
              <a:ext cx="1566801" cy="2088909"/>
            </a:xfrm>
            <a:custGeom>
              <a:avLst/>
              <a:gdLst/>
              <a:ahLst/>
              <a:cxnLst/>
              <a:rect l="l" t="t" r="r" b="b"/>
              <a:pathLst>
                <a:path w="7894" h="10524" extrusionOk="0">
                  <a:moveTo>
                    <a:pt x="2741" y="6047"/>
                  </a:moveTo>
                  <a:cubicBezTo>
                    <a:pt x="2766" y="6047"/>
                    <a:pt x="2787" y="6068"/>
                    <a:pt x="2787" y="6093"/>
                  </a:cubicBezTo>
                  <a:cubicBezTo>
                    <a:pt x="2787" y="6118"/>
                    <a:pt x="2767" y="6139"/>
                    <a:pt x="2741" y="6139"/>
                  </a:cubicBezTo>
                  <a:cubicBezTo>
                    <a:pt x="2716" y="6139"/>
                    <a:pt x="2695" y="6119"/>
                    <a:pt x="2695" y="6093"/>
                  </a:cubicBezTo>
                  <a:cubicBezTo>
                    <a:pt x="2696" y="6067"/>
                    <a:pt x="2716" y="6047"/>
                    <a:pt x="2741" y="6047"/>
                  </a:cubicBezTo>
                  <a:close/>
                  <a:moveTo>
                    <a:pt x="2553" y="6084"/>
                  </a:moveTo>
                  <a:cubicBezTo>
                    <a:pt x="2571" y="6084"/>
                    <a:pt x="2587" y="6095"/>
                    <a:pt x="2594" y="6113"/>
                  </a:cubicBezTo>
                  <a:cubicBezTo>
                    <a:pt x="2604" y="6136"/>
                    <a:pt x="2593" y="6163"/>
                    <a:pt x="2569" y="6172"/>
                  </a:cubicBezTo>
                  <a:cubicBezTo>
                    <a:pt x="2564" y="6174"/>
                    <a:pt x="2558" y="6175"/>
                    <a:pt x="2552" y="6175"/>
                  </a:cubicBezTo>
                  <a:cubicBezTo>
                    <a:pt x="2534" y="6175"/>
                    <a:pt x="2517" y="6164"/>
                    <a:pt x="2510" y="6147"/>
                  </a:cubicBezTo>
                  <a:cubicBezTo>
                    <a:pt x="2501" y="6125"/>
                    <a:pt x="2511" y="6097"/>
                    <a:pt x="2535" y="6088"/>
                  </a:cubicBezTo>
                  <a:cubicBezTo>
                    <a:pt x="2541" y="6085"/>
                    <a:pt x="2547" y="6084"/>
                    <a:pt x="2553" y="6084"/>
                  </a:cubicBezTo>
                  <a:close/>
                  <a:moveTo>
                    <a:pt x="2392" y="6192"/>
                  </a:moveTo>
                  <a:cubicBezTo>
                    <a:pt x="2403" y="6192"/>
                    <a:pt x="2415" y="6196"/>
                    <a:pt x="2425" y="6205"/>
                  </a:cubicBezTo>
                  <a:cubicBezTo>
                    <a:pt x="2443" y="6224"/>
                    <a:pt x="2443" y="6252"/>
                    <a:pt x="2425" y="6269"/>
                  </a:cubicBezTo>
                  <a:cubicBezTo>
                    <a:pt x="2415" y="6279"/>
                    <a:pt x="2404" y="6283"/>
                    <a:pt x="2392" y="6283"/>
                  </a:cubicBezTo>
                  <a:cubicBezTo>
                    <a:pt x="2381" y="6283"/>
                    <a:pt x="2369" y="6279"/>
                    <a:pt x="2360" y="6269"/>
                  </a:cubicBezTo>
                  <a:cubicBezTo>
                    <a:pt x="2342" y="6251"/>
                    <a:pt x="2341" y="6222"/>
                    <a:pt x="2360" y="6205"/>
                  </a:cubicBezTo>
                  <a:cubicBezTo>
                    <a:pt x="2369" y="6196"/>
                    <a:pt x="2380" y="6192"/>
                    <a:pt x="2392" y="6192"/>
                  </a:cubicBezTo>
                  <a:close/>
                  <a:moveTo>
                    <a:pt x="2286" y="6351"/>
                  </a:moveTo>
                  <a:cubicBezTo>
                    <a:pt x="2291" y="6351"/>
                    <a:pt x="2297" y="6351"/>
                    <a:pt x="2302" y="6353"/>
                  </a:cubicBezTo>
                  <a:cubicBezTo>
                    <a:pt x="2325" y="6363"/>
                    <a:pt x="2336" y="6390"/>
                    <a:pt x="2327" y="6414"/>
                  </a:cubicBezTo>
                  <a:cubicBezTo>
                    <a:pt x="2320" y="6431"/>
                    <a:pt x="2303" y="6441"/>
                    <a:pt x="2285" y="6441"/>
                  </a:cubicBezTo>
                  <a:cubicBezTo>
                    <a:pt x="2279" y="6441"/>
                    <a:pt x="2273" y="6440"/>
                    <a:pt x="2267" y="6438"/>
                  </a:cubicBezTo>
                  <a:cubicBezTo>
                    <a:pt x="2245" y="6430"/>
                    <a:pt x="2234" y="6403"/>
                    <a:pt x="2242" y="6379"/>
                  </a:cubicBezTo>
                  <a:cubicBezTo>
                    <a:pt x="2249" y="6361"/>
                    <a:pt x="2267" y="6351"/>
                    <a:pt x="2286" y="6351"/>
                  </a:cubicBezTo>
                  <a:close/>
                  <a:moveTo>
                    <a:pt x="2666" y="6245"/>
                  </a:moveTo>
                  <a:lnTo>
                    <a:pt x="2402" y="6510"/>
                  </a:lnTo>
                  <a:cubicBezTo>
                    <a:pt x="2416" y="6447"/>
                    <a:pt x="2447" y="6387"/>
                    <a:pt x="2495" y="6338"/>
                  </a:cubicBezTo>
                  <a:cubicBezTo>
                    <a:pt x="2545" y="6289"/>
                    <a:pt x="2604" y="6259"/>
                    <a:pt x="2666" y="6245"/>
                  </a:cubicBezTo>
                  <a:close/>
                  <a:moveTo>
                    <a:pt x="2247" y="6540"/>
                  </a:moveTo>
                  <a:cubicBezTo>
                    <a:pt x="2273" y="6540"/>
                    <a:pt x="2294" y="6561"/>
                    <a:pt x="2294" y="6585"/>
                  </a:cubicBezTo>
                  <a:cubicBezTo>
                    <a:pt x="2294" y="6611"/>
                    <a:pt x="2273" y="6632"/>
                    <a:pt x="2247" y="6632"/>
                  </a:cubicBezTo>
                  <a:cubicBezTo>
                    <a:pt x="2223" y="6632"/>
                    <a:pt x="2203" y="6612"/>
                    <a:pt x="2202" y="6585"/>
                  </a:cubicBezTo>
                  <a:cubicBezTo>
                    <a:pt x="2202" y="6561"/>
                    <a:pt x="2223" y="6540"/>
                    <a:pt x="2247" y="6540"/>
                  </a:cubicBezTo>
                  <a:close/>
                  <a:moveTo>
                    <a:pt x="5520" y="1"/>
                  </a:moveTo>
                  <a:lnTo>
                    <a:pt x="5517" y="4"/>
                  </a:lnTo>
                  <a:lnTo>
                    <a:pt x="3548" y="1973"/>
                  </a:lnTo>
                  <a:lnTo>
                    <a:pt x="3547" y="1975"/>
                  </a:lnTo>
                  <a:cubicBezTo>
                    <a:pt x="3550" y="1977"/>
                    <a:pt x="3555" y="1978"/>
                    <a:pt x="3560" y="1981"/>
                  </a:cubicBezTo>
                  <a:cubicBezTo>
                    <a:pt x="3568" y="1985"/>
                    <a:pt x="3574" y="1988"/>
                    <a:pt x="3580" y="1991"/>
                  </a:cubicBezTo>
                  <a:cubicBezTo>
                    <a:pt x="3590" y="1993"/>
                    <a:pt x="3600" y="1996"/>
                    <a:pt x="3610" y="1996"/>
                  </a:cubicBezTo>
                  <a:cubicBezTo>
                    <a:pt x="3616" y="1997"/>
                    <a:pt x="3624" y="1997"/>
                    <a:pt x="3631" y="1997"/>
                  </a:cubicBezTo>
                  <a:cubicBezTo>
                    <a:pt x="3642" y="1997"/>
                    <a:pt x="3653" y="1994"/>
                    <a:pt x="3664" y="1991"/>
                  </a:cubicBezTo>
                  <a:cubicBezTo>
                    <a:pt x="3669" y="1989"/>
                    <a:pt x="3675" y="1988"/>
                    <a:pt x="3681" y="1985"/>
                  </a:cubicBezTo>
                  <a:cubicBezTo>
                    <a:pt x="3696" y="1978"/>
                    <a:pt x="3712" y="1970"/>
                    <a:pt x="3726" y="1956"/>
                  </a:cubicBezTo>
                  <a:lnTo>
                    <a:pt x="3860" y="1822"/>
                  </a:lnTo>
                  <a:lnTo>
                    <a:pt x="5473" y="3435"/>
                  </a:lnTo>
                  <a:lnTo>
                    <a:pt x="5352" y="3557"/>
                  </a:lnTo>
                  <a:lnTo>
                    <a:pt x="5297" y="3612"/>
                  </a:lnTo>
                  <a:lnTo>
                    <a:pt x="5267" y="3642"/>
                  </a:lnTo>
                  <a:lnTo>
                    <a:pt x="5237" y="3671"/>
                  </a:lnTo>
                  <a:lnTo>
                    <a:pt x="5204" y="3704"/>
                  </a:lnTo>
                  <a:lnTo>
                    <a:pt x="5176" y="3733"/>
                  </a:lnTo>
                  <a:lnTo>
                    <a:pt x="5142" y="3767"/>
                  </a:lnTo>
                  <a:lnTo>
                    <a:pt x="5114" y="3795"/>
                  </a:lnTo>
                  <a:lnTo>
                    <a:pt x="5080" y="3828"/>
                  </a:lnTo>
                  <a:lnTo>
                    <a:pt x="5052" y="3857"/>
                  </a:lnTo>
                  <a:lnTo>
                    <a:pt x="5019" y="3890"/>
                  </a:lnTo>
                  <a:lnTo>
                    <a:pt x="4988" y="3921"/>
                  </a:lnTo>
                  <a:lnTo>
                    <a:pt x="4956" y="3953"/>
                  </a:lnTo>
                  <a:lnTo>
                    <a:pt x="4926" y="3983"/>
                  </a:lnTo>
                  <a:lnTo>
                    <a:pt x="4893" y="4015"/>
                  </a:lnTo>
                  <a:lnTo>
                    <a:pt x="4863" y="4046"/>
                  </a:lnTo>
                  <a:lnTo>
                    <a:pt x="4830" y="4079"/>
                  </a:lnTo>
                  <a:lnTo>
                    <a:pt x="4801" y="4107"/>
                  </a:lnTo>
                  <a:lnTo>
                    <a:pt x="4768" y="4141"/>
                  </a:lnTo>
                  <a:lnTo>
                    <a:pt x="4739" y="4169"/>
                  </a:lnTo>
                  <a:lnTo>
                    <a:pt x="4706" y="4202"/>
                  </a:lnTo>
                  <a:lnTo>
                    <a:pt x="4676" y="4233"/>
                  </a:lnTo>
                  <a:lnTo>
                    <a:pt x="4642" y="4265"/>
                  </a:lnTo>
                  <a:lnTo>
                    <a:pt x="4613" y="4296"/>
                  </a:lnTo>
                  <a:lnTo>
                    <a:pt x="4579" y="4329"/>
                  </a:lnTo>
                  <a:lnTo>
                    <a:pt x="4550" y="4359"/>
                  </a:lnTo>
                  <a:lnTo>
                    <a:pt x="4517" y="4392"/>
                  </a:lnTo>
                  <a:lnTo>
                    <a:pt x="4486" y="4423"/>
                  </a:lnTo>
                  <a:lnTo>
                    <a:pt x="4454" y="4455"/>
                  </a:lnTo>
                  <a:lnTo>
                    <a:pt x="4423" y="4486"/>
                  </a:lnTo>
                  <a:lnTo>
                    <a:pt x="4390" y="4518"/>
                  </a:lnTo>
                  <a:lnTo>
                    <a:pt x="4361" y="4548"/>
                  </a:lnTo>
                  <a:lnTo>
                    <a:pt x="4328" y="4581"/>
                  </a:lnTo>
                  <a:lnTo>
                    <a:pt x="4298" y="4611"/>
                  </a:lnTo>
                  <a:lnTo>
                    <a:pt x="4265" y="4644"/>
                  </a:lnTo>
                  <a:lnTo>
                    <a:pt x="4234" y="4675"/>
                  </a:lnTo>
                  <a:lnTo>
                    <a:pt x="4202" y="4707"/>
                  </a:lnTo>
                  <a:lnTo>
                    <a:pt x="4171" y="4738"/>
                  </a:lnTo>
                  <a:lnTo>
                    <a:pt x="4138" y="4771"/>
                  </a:lnTo>
                  <a:lnTo>
                    <a:pt x="4108" y="4801"/>
                  </a:lnTo>
                  <a:lnTo>
                    <a:pt x="4075" y="4834"/>
                  </a:lnTo>
                  <a:lnTo>
                    <a:pt x="4044" y="4864"/>
                  </a:lnTo>
                  <a:lnTo>
                    <a:pt x="4012" y="4897"/>
                  </a:lnTo>
                  <a:lnTo>
                    <a:pt x="3981" y="4926"/>
                  </a:lnTo>
                  <a:lnTo>
                    <a:pt x="3948" y="4959"/>
                  </a:lnTo>
                  <a:lnTo>
                    <a:pt x="3918" y="4989"/>
                  </a:lnTo>
                  <a:lnTo>
                    <a:pt x="3885" y="5023"/>
                  </a:lnTo>
                  <a:lnTo>
                    <a:pt x="3855" y="5052"/>
                  </a:lnTo>
                  <a:lnTo>
                    <a:pt x="3818" y="5089"/>
                  </a:lnTo>
                  <a:lnTo>
                    <a:pt x="3643" y="5265"/>
                  </a:lnTo>
                  <a:lnTo>
                    <a:pt x="3580" y="5326"/>
                  </a:lnTo>
                  <a:lnTo>
                    <a:pt x="3147" y="5761"/>
                  </a:lnTo>
                  <a:lnTo>
                    <a:pt x="3058" y="5848"/>
                  </a:lnTo>
                  <a:lnTo>
                    <a:pt x="2909" y="5999"/>
                  </a:lnTo>
                  <a:cubicBezTo>
                    <a:pt x="2853" y="5983"/>
                    <a:pt x="2795" y="5975"/>
                    <a:pt x="2738" y="5975"/>
                  </a:cubicBezTo>
                  <a:cubicBezTo>
                    <a:pt x="2581" y="5975"/>
                    <a:pt x="2426" y="6034"/>
                    <a:pt x="2308" y="6153"/>
                  </a:cubicBezTo>
                  <a:cubicBezTo>
                    <a:pt x="2144" y="6317"/>
                    <a:pt x="2092" y="6549"/>
                    <a:pt x="2153" y="6754"/>
                  </a:cubicBezTo>
                  <a:lnTo>
                    <a:pt x="2003" y="6905"/>
                  </a:lnTo>
                  <a:lnTo>
                    <a:pt x="1914" y="6993"/>
                  </a:lnTo>
                  <a:lnTo>
                    <a:pt x="1615" y="7292"/>
                  </a:lnTo>
                  <a:lnTo>
                    <a:pt x="1481" y="7427"/>
                  </a:lnTo>
                  <a:lnTo>
                    <a:pt x="1419" y="7488"/>
                  </a:lnTo>
                  <a:lnTo>
                    <a:pt x="1243" y="7664"/>
                  </a:lnTo>
                  <a:lnTo>
                    <a:pt x="1207" y="7701"/>
                  </a:lnTo>
                  <a:lnTo>
                    <a:pt x="1176" y="7731"/>
                  </a:lnTo>
                  <a:lnTo>
                    <a:pt x="1143" y="7764"/>
                  </a:lnTo>
                  <a:lnTo>
                    <a:pt x="1114" y="7793"/>
                  </a:lnTo>
                  <a:lnTo>
                    <a:pt x="1081" y="7826"/>
                  </a:lnTo>
                  <a:lnTo>
                    <a:pt x="1053" y="7855"/>
                  </a:lnTo>
                  <a:lnTo>
                    <a:pt x="1019" y="7888"/>
                  </a:lnTo>
                  <a:lnTo>
                    <a:pt x="989" y="7918"/>
                  </a:lnTo>
                  <a:lnTo>
                    <a:pt x="956" y="7951"/>
                  </a:lnTo>
                  <a:lnTo>
                    <a:pt x="926" y="7982"/>
                  </a:lnTo>
                  <a:lnTo>
                    <a:pt x="892" y="8014"/>
                  </a:lnTo>
                  <a:lnTo>
                    <a:pt x="863" y="8045"/>
                  </a:lnTo>
                  <a:lnTo>
                    <a:pt x="829" y="8078"/>
                  </a:lnTo>
                  <a:lnTo>
                    <a:pt x="801" y="8107"/>
                  </a:lnTo>
                  <a:lnTo>
                    <a:pt x="768" y="8140"/>
                  </a:lnTo>
                  <a:lnTo>
                    <a:pt x="737" y="8170"/>
                  </a:lnTo>
                  <a:lnTo>
                    <a:pt x="705" y="8203"/>
                  </a:lnTo>
                  <a:lnTo>
                    <a:pt x="674" y="8234"/>
                  </a:lnTo>
                  <a:lnTo>
                    <a:pt x="641" y="8266"/>
                  </a:lnTo>
                  <a:lnTo>
                    <a:pt x="612" y="8295"/>
                  </a:lnTo>
                  <a:lnTo>
                    <a:pt x="579" y="8329"/>
                  </a:lnTo>
                  <a:lnTo>
                    <a:pt x="550" y="8357"/>
                  </a:lnTo>
                  <a:lnTo>
                    <a:pt x="517" y="8390"/>
                  </a:lnTo>
                  <a:lnTo>
                    <a:pt x="486" y="8420"/>
                  </a:lnTo>
                  <a:lnTo>
                    <a:pt x="454" y="8453"/>
                  </a:lnTo>
                  <a:lnTo>
                    <a:pt x="423" y="8484"/>
                  </a:lnTo>
                  <a:lnTo>
                    <a:pt x="390" y="8516"/>
                  </a:lnTo>
                  <a:lnTo>
                    <a:pt x="362" y="8546"/>
                  </a:lnTo>
                  <a:lnTo>
                    <a:pt x="328" y="8579"/>
                  </a:lnTo>
                  <a:lnTo>
                    <a:pt x="300" y="8608"/>
                  </a:lnTo>
                  <a:lnTo>
                    <a:pt x="288" y="8620"/>
                  </a:lnTo>
                  <a:lnTo>
                    <a:pt x="184" y="8515"/>
                  </a:lnTo>
                  <a:cubicBezTo>
                    <a:pt x="172" y="8504"/>
                    <a:pt x="158" y="8495"/>
                    <a:pt x="146" y="8489"/>
                  </a:cubicBezTo>
                  <a:cubicBezTo>
                    <a:pt x="143" y="8488"/>
                    <a:pt x="141" y="8487"/>
                    <a:pt x="140" y="8487"/>
                  </a:cubicBezTo>
                  <a:cubicBezTo>
                    <a:pt x="127" y="8482"/>
                    <a:pt x="112" y="8477"/>
                    <a:pt x="99" y="8476"/>
                  </a:cubicBezTo>
                  <a:cubicBezTo>
                    <a:pt x="96" y="8476"/>
                    <a:pt x="94" y="8476"/>
                    <a:pt x="91" y="8474"/>
                  </a:cubicBezTo>
                  <a:cubicBezTo>
                    <a:pt x="87" y="8474"/>
                    <a:pt x="84" y="8474"/>
                    <a:pt x="80" y="8474"/>
                  </a:cubicBezTo>
                  <a:cubicBezTo>
                    <a:pt x="70" y="8474"/>
                    <a:pt x="59" y="8475"/>
                    <a:pt x="49" y="8477"/>
                  </a:cubicBezTo>
                  <a:cubicBezTo>
                    <a:pt x="48" y="8477"/>
                    <a:pt x="47" y="8477"/>
                    <a:pt x="46" y="8478"/>
                  </a:cubicBezTo>
                  <a:cubicBezTo>
                    <a:pt x="43" y="8478"/>
                    <a:pt x="43" y="8479"/>
                    <a:pt x="42" y="8479"/>
                  </a:cubicBezTo>
                  <a:cubicBezTo>
                    <a:pt x="28" y="8484"/>
                    <a:pt x="14" y="8489"/>
                    <a:pt x="0" y="8498"/>
                  </a:cubicBezTo>
                  <a:lnTo>
                    <a:pt x="2025" y="10523"/>
                  </a:lnTo>
                  <a:lnTo>
                    <a:pt x="2025" y="10522"/>
                  </a:lnTo>
                  <a:cubicBezTo>
                    <a:pt x="2026" y="10520"/>
                    <a:pt x="2026" y="10519"/>
                    <a:pt x="2028" y="10518"/>
                  </a:cubicBezTo>
                  <a:lnTo>
                    <a:pt x="2031" y="10510"/>
                  </a:lnTo>
                  <a:cubicBezTo>
                    <a:pt x="2033" y="10507"/>
                    <a:pt x="2034" y="10506"/>
                    <a:pt x="2034" y="10503"/>
                  </a:cubicBezTo>
                  <a:cubicBezTo>
                    <a:pt x="2034" y="10502"/>
                    <a:pt x="2035" y="10501"/>
                    <a:pt x="2035" y="10501"/>
                  </a:cubicBezTo>
                  <a:cubicBezTo>
                    <a:pt x="2039" y="10494"/>
                    <a:pt x="2041" y="10487"/>
                    <a:pt x="2042" y="10480"/>
                  </a:cubicBezTo>
                  <a:cubicBezTo>
                    <a:pt x="2042" y="10478"/>
                    <a:pt x="2044" y="10477"/>
                    <a:pt x="2044" y="10476"/>
                  </a:cubicBezTo>
                  <a:cubicBezTo>
                    <a:pt x="2045" y="10472"/>
                    <a:pt x="2045" y="10467"/>
                    <a:pt x="2046" y="10464"/>
                  </a:cubicBezTo>
                  <a:lnTo>
                    <a:pt x="2046" y="10462"/>
                  </a:lnTo>
                  <a:cubicBezTo>
                    <a:pt x="2046" y="10459"/>
                    <a:pt x="2047" y="10456"/>
                    <a:pt x="2047" y="10452"/>
                  </a:cubicBezTo>
                  <a:lnTo>
                    <a:pt x="2047" y="10449"/>
                  </a:lnTo>
                  <a:lnTo>
                    <a:pt x="2047" y="10430"/>
                  </a:lnTo>
                  <a:lnTo>
                    <a:pt x="2047" y="10424"/>
                  </a:lnTo>
                  <a:cubicBezTo>
                    <a:pt x="2046" y="10418"/>
                    <a:pt x="2045" y="10409"/>
                    <a:pt x="2044" y="10403"/>
                  </a:cubicBezTo>
                  <a:cubicBezTo>
                    <a:pt x="2044" y="10402"/>
                    <a:pt x="2044" y="10402"/>
                    <a:pt x="2042" y="10401"/>
                  </a:cubicBezTo>
                  <a:cubicBezTo>
                    <a:pt x="2041" y="10398"/>
                    <a:pt x="2041" y="10396"/>
                    <a:pt x="2040" y="10392"/>
                  </a:cubicBezTo>
                  <a:cubicBezTo>
                    <a:pt x="2039" y="10388"/>
                    <a:pt x="2037" y="10385"/>
                    <a:pt x="2035" y="10382"/>
                  </a:cubicBezTo>
                  <a:cubicBezTo>
                    <a:pt x="2034" y="10381"/>
                    <a:pt x="2034" y="10378"/>
                    <a:pt x="2033" y="10377"/>
                  </a:cubicBezTo>
                  <a:cubicBezTo>
                    <a:pt x="2028" y="10366"/>
                    <a:pt x="2023" y="10357"/>
                    <a:pt x="2014" y="10348"/>
                  </a:cubicBezTo>
                  <a:cubicBezTo>
                    <a:pt x="2012" y="10344"/>
                    <a:pt x="2009" y="10341"/>
                    <a:pt x="2005" y="10339"/>
                  </a:cubicBezTo>
                  <a:lnTo>
                    <a:pt x="1905" y="10238"/>
                  </a:lnTo>
                  <a:lnTo>
                    <a:pt x="1703" y="10037"/>
                  </a:lnTo>
                  <a:lnTo>
                    <a:pt x="591" y="8924"/>
                  </a:lnTo>
                  <a:lnTo>
                    <a:pt x="1845" y="7671"/>
                  </a:lnTo>
                  <a:lnTo>
                    <a:pt x="7894" y="1622"/>
                  </a:lnTo>
                  <a:cubicBezTo>
                    <a:pt x="7829" y="1469"/>
                    <a:pt x="7786" y="1308"/>
                    <a:pt x="7762" y="1147"/>
                  </a:cubicBezTo>
                  <a:lnTo>
                    <a:pt x="6982" y="1932"/>
                  </a:lnTo>
                  <a:lnTo>
                    <a:pt x="5878" y="3036"/>
                  </a:lnTo>
                  <a:lnTo>
                    <a:pt x="5878" y="3036"/>
                  </a:lnTo>
                  <a:lnTo>
                    <a:pt x="4264" y="1421"/>
                  </a:lnTo>
                  <a:lnTo>
                    <a:pt x="5200" y="484"/>
                  </a:lnTo>
                  <a:lnTo>
                    <a:pt x="5368" y="316"/>
                  </a:lnTo>
                  <a:lnTo>
                    <a:pt x="5503" y="182"/>
                  </a:lnTo>
                  <a:cubicBezTo>
                    <a:pt x="5516" y="168"/>
                    <a:pt x="5525" y="154"/>
                    <a:pt x="5531" y="137"/>
                  </a:cubicBezTo>
                  <a:cubicBezTo>
                    <a:pt x="5535" y="131"/>
                    <a:pt x="5535" y="126"/>
                    <a:pt x="5536" y="121"/>
                  </a:cubicBezTo>
                  <a:cubicBezTo>
                    <a:pt x="5540" y="109"/>
                    <a:pt x="5542" y="99"/>
                    <a:pt x="5542" y="87"/>
                  </a:cubicBezTo>
                  <a:cubicBezTo>
                    <a:pt x="5542" y="80"/>
                    <a:pt x="5541" y="73"/>
                    <a:pt x="5541" y="67"/>
                  </a:cubicBezTo>
                  <a:cubicBezTo>
                    <a:pt x="5540" y="57"/>
                    <a:pt x="5538" y="46"/>
                    <a:pt x="5535" y="35"/>
                  </a:cubicBezTo>
                  <a:cubicBezTo>
                    <a:pt x="5531" y="29"/>
                    <a:pt x="5529" y="22"/>
                    <a:pt x="5526" y="17"/>
                  </a:cubicBezTo>
                  <a:cubicBezTo>
                    <a:pt x="5524" y="11"/>
                    <a:pt x="5522" y="6"/>
                    <a:pt x="5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3"/>
            <p:cNvSpPr/>
            <p:nvPr/>
          </p:nvSpPr>
          <p:spPr>
            <a:xfrm>
              <a:off x="7428538" y="3434597"/>
              <a:ext cx="1567000" cy="1861836"/>
            </a:xfrm>
            <a:custGeom>
              <a:avLst/>
              <a:gdLst/>
              <a:ahLst/>
              <a:cxnLst/>
              <a:rect l="l" t="t" r="r" b="b"/>
              <a:pathLst>
                <a:path w="7895" h="9380" extrusionOk="0">
                  <a:moveTo>
                    <a:pt x="4225" y="5061"/>
                  </a:moveTo>
                  <a:lnTo>
                    <a:pt x="4209" y="5064"/>
                  </a:lnTo>
                  <a:cubicBezTo>
                    <a:pt x="4214" y="5062"/>
                    <a:pt x="4220" y="5062"/>
                    <a:pt x="4225" y="5061"/>
                  </a:cubicBezTo>
                  <a:close/>
                  <a:moveTo>
                    <a:pt x="5870" y="0"/>
                  </a:moveTo>
                  <a:lnTo>
                    <a:pt x="5867" y="8"/>
                  </a:lnTo>
                  <a:cubicBezTo>
                    <a:pt x="5867" y="8"/>
                    <a:pt x="5867" y="10"/>
                    <a:pt x="5865" y="10"/>
                  </a:cubicBezTo>
                  <a:lnTo>
                    <a:pt x="5857" y="26"/>
                  </a:lnTo>
                  <a:cubicBezTo>
                    <a:pt x="5857" y="27"/>
                    <a:pt x="5856" y="27"/>
                    <a:pt x="5856" y="28"/>
                  </a:cubicBezTo>
                  <a:cubicBezTo>
                    <a:pt x="5853" y="33"/>
                    <a:pt x="5852" y="38"/>
                    <a:pt x="5851" y="44"/>
                  </a:cubicBezTo>
                  <a:cubicBezTo>
                    <a:pt x="5851" y="45"/>
                    <a:pt x="5849" y="47"/>
                    <a:pt x="5849" y="48"/>
                  </a:cubicBezTo>
                  <a:cubicBezTo>
                    <a:pt x="5848" y="53"/>
                    <a:pt x="5847" y="59"/>
                    <a:pt x="5847" y="65"/>
                  </a:cubicBezTo>
                  <a:cubicBezTo>
                    <a:pt x="5846" y="74"/>
                    <a:pt x="5846" y="84"/>
                    <a:pt x="5847" y="91"/>
                  </a:cubicBezTo>
                  <a:lnTo>
                    <a:pt x="5847" y="97"/>
                  </a:lnTo>
                  <a:cubicBezTo>
                    <a:pt x="5848" y="106"/>
                    <a:pt x="5849" y="113"/>
                    <a:pt x="5851" y="121"/>
                  </a:cubicBezTo>
                  <a:cubicBezTo>
                    <a:pt x="5852" y="127"/>
                    <a:pt x="5854" y="133"/>
                    <a:pt x="5857" y="138"/>
                  </a:cubicBezTo>
                  <a:cubicBezTo>
                    <a:pt x="5858" y="140"/>
                    <a:pt x="5859" y="143"/>
                    <a:pt x="5859" y="144"/>
                  </a:cubicBezTo>
                  <a:cubicBezTo>
                    <a:pt x="5867" y="157"/>
                    <a:pt x="5875" y="170"/>
                    <a:pt x="5886" y="182"/>
                  </a:cubicBezTo>
                  <a:lnTo>
                    <a:pt x="5986" y="282"/>
                  </a:lnTo>
                  <a:lnTo>
                    <a:pt x="6188" y="484"/>
                  </a:lnTo>
                  <a:lnTo>
                    <a:pt x="7306" y="1604"/>
                  </a:lnTo>
                  <a:lnTo>
                    <a:pt x="5978" y="2933"/>
                  </a:lnTo>
                  <a:lnTo>
                    <a:pt x="3856" y="5054"/>
                  </a:lnTo>
                  <a:lnTo>
                    <a:pt x="4032" y="5230"/>
                  </a:lnTo>
                  <a:lnTo>
                    <a:pt x="3864" y="5397"/>
                  </a:lnTo>
                  <a:lnTo>
                    <a:pt x="2927" y="6334"/>
                  </a:lnTo>
                  <a:lnTo>
                    <a:pt x="2514" y="5922"/>
                  </a:lnTo>
                  <a:lnTo>
                    <a:pt x="2113" y="6324"/>
                  </a:lnTo>
                  <a:lnTo>
                    <a:pt x="2049" y="6260"/>
                  </a:lnTo>
                  <a:lnTo>
                    <a:pt x="2451" y="5858"/>
                  </a:lnTo>
                  <a:lnTo>
                    <a:pt x="2388" y="5795"/>
                  </a:lnTo>
                  <a:lnTo>
                    <a:pt x="1986" y="6197"/>
                  </a:lnTo>
                  <a:lnTo>
                    <a:pt x="1923" y="6134"/>
                  </a:lnTo>
                  <a:lnTo>
                    <a:pt x="2325" y="5732"/>
                  </a:lnTo>
                  <a:lnTo>
                    <a:pt x="2261" y="5669"/>
                  </a:lnTo>
                  <a:lnTo>
                    <a:pt x="1859" y="6070"/>
                  </a:lnTo>
                  <a:lnTo>
                    <a:pt x="1796" y="6007"/>
                  </a:lnTo>
                  <a:lnTo>
                    <a:pt x="2347" y="6559"/>
                  </a:lnTo>
                  <a:lnTo>
                    <a:pt x="0" y="8905"/>
                  </a:lnTo>
                  <a:cubicBezTo>
                    <a:pt x="65" y="9058"/>
                    <a:pt x="109" y="9217"/>
                    <a:pt x="132" y="9380"/>
                  </a:cubicBezTo>
                  <a:lnTo>
                    <a:pt x="184" y="9328"/>
                  </a:lnTo>
                  <a:lnTo>
                    <a:pt x="1234" y="8278"/>
                  </a:lnTo>
                  <a:lnTo>
                    <a:pt x="1248" y="8264"/>
                  </a:lnTo>
                  <a:lnTo>
                    <a:pt x="1290" y="8222"/>
                  </a:lnTo>
                  <a:lnTo>
                    <a:pt x="1337" y="8174"/>
                  </a:lnTo>
                  <a:lnTo>
                    <a:pt x="1380" y="8132"/>
                  </a:lnTo>
                  <a:lnTo>
                    <a:pt x="1422" y="8090"/>
                  </a:lnTo>
                  <a:lnTo>
                    <a:pt x="1501" y="8011"/>
                  </a:lnTo>
                  <a:lnTo>
                    <a:pt x="1614" y="7898"/>
                  </a:lnTo>
                  <a:lnTo>
                    <a:pt x="1736" y="7775"/>
                  </a:lnTo>
                  <a:lnTo>
                    <a:pt x="1842" y="7669"/>
                  </a:lnTo>
                  <a:lnTo>
                    <a:pt x="1910" y="7601"/>
                  </a:lnTo>
                  <a:lnTo>
                    <a:pt x="2416" y="7094"/>
                  </a:lnTo>
                  <a:lnTo>
                    <a:pt x="2389" y="7067"/>
                  </a:lnTo>
                  <a:cubicBezTo>
                    <a:pt x="2383" y="7061"/>
                    <a:pt x="2378" y="7051"/>
                    <a:pt x="2373" y="7044"/>
                  </a:cubicBezTo>
                  <a:lnTo>
                    <a:pt x="4343" y="5074"/>
                  </a:lnTo>
                  <a:cubicBezTo>
                    <a:pt x="4350" y="5079"/>
                    <a:pt x="4360" y="5083"/>
                    <a:pt x="4366" y="5090"/>
                  </a:cubicBezTo>
                  <a:lnTo>
                    <a:pt x="4394" y="5117"/>
                  </a:lnTo>
                  <a:lnTo>
                    <a:pt x="6279" y="3233"/>
                  </a:lnTo>
                  <a:lnTo>
                    <a:pt x="7608" y="1904"/>
                  </a:lnTo>
                  <a:lnTo>
                    <a:pt x="7712" y="2008"/>
                  </a:lnTo>
                  <a:cubicBezTo>
                    <a:pt x="7714" y="2010"/>
                    <a:pt x="7718" y="2013"/>
                    <a:pt x="7721" y="2016"/>
                  </a:cubicBezTo>
                  <a:cubicBezTo>
                    <a:pt x="7724" y="2019"/>
                    <a:pt x="7728" y="2021"/>
                    <a:pt x="7730" y="2022"/>
                  </a:cubicBezTo>
                  <a:lnTo>
                    <a:pt x="7750" y="2035"/>
                  </a:lnTo>
                  <a:cubicBezTo>
                    <a:pt x="7751" y="2036"/>
                    <a:pt x="7755" y="2037"/>
                    <a:pt x="7756" y="2037"/>
                  </a:cubicBezTo>
                  <a:cubicBezTo>
                    <a:pt x="7768" y="2042"/>
                    <a:pt x="7783" y="2046"/>
                    <a:pt x="7798" y="2047"/>
                  </a:cubicBezTo>
                  <a:cubicBezTo>
                    <a:pt x="7800" y="2047"/>
                    <a:pt x="7803" y="2047"/>
                    <a:pt x="7805" y="2048"/>
                  </a:cubicBezTo>
                  <a:cubicBezTo>
                    <a:pt x="7808" y="2049"/>
                    <a:pt x="7812" y="2049"/>
                    <a:pt x="7815" y="2049"/>
                  </a:cubicBezTo>
                  <a:cubicBezTo>
                    <a:pt x="7822" y="2049"/>
                    <a:pt x="7830" y="2048"/>
                    <a:pt x="7837" y="2047"/>
                  </a:cubicBezTo>
                  <a:cubicBezTo>
                    <a:pt x="7841" y="2047"/>
                    <a:pt x="7844" y="2046"/>
                    <a:pt x="7847" y="2045"/>
                  </a:cubicBezTo>
                  <a:cubicBezTo>
                    <a:pt x="7849" y="2045"/>
                    <a:pt x="7852" y="2043"/>
                    <a:pt x="7853" y="2043"/>
                  </a:cubicBezTo>
                  <a:cubicBezTo>
                    <a:pt x="7858" y="2042"/>
                    <a:pt x="7865" y="2040"/>
                    <a:pt x="7871" y="2038"/>
                  </a:cubicBezTo>
                  <a:cubicBezTo>
                    <a:pt x="7878" y="2035"/>
                    <a:pt x="7887" y="2030"/>
                    <a:pt x="7895" y="2025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3"/>
            <p:cNvSpPr/>
            <p:nvPr/>
          </p:nvSpPr>
          <p:spPr>
            <a:xfrm>
              <a:off x="7899135" y="4442528"/>
              <a:ext cx="417006" cy="416829"/>
            </a:xfrm>
            <a:custGeom>
              <a:avLst/>
              <a:gdLst/>
              <a:ahLst/>
              <a:cxnLst/>
              <a:rect l="l" t="t" r="r" b="b"/>
              <a:pathLst>
                <a:path w="2101" h="2100" extrusionOk="0">
                  <a:moveTo>
                    <a:pt x="1970" y="0"/>
                  </a:moveTo>
                  <a:lnTo>
                    <a:pt x="1" y="1969"/>
                  </a:lnTo>
                  <a:cubicBezTo>
                    <a:pt x="6" y="1977"/>
                    <a:pt x="10" y="1986"/>
                    <a:pt x="17" y="1993"/>
                  </a:cubicBezTo>
                  <a:lnTo>
                    <a:pt x="44" y="2021"/>
                  </a:lnTo>
                  <a:lnTo>
                    <a:pt x="123" y="2100"/>
                  </a:lnTo>
                  <a:lnTo>
                    <a:pt x="242" y="1983"/>
                  </a:lnTo>
                  <a:lnTo>
                    <a:pt x="1984" y="239"/>
                  </a:lnTo>
                  <a:lnTo>
                    <a:pt x="2101" y="122"/>
                  </a:lnTo>
                  <a:lnTo>
                    <a:pt x="2022" y="43"/>
                  </a:lnTo>
                  <a:lnTo>
                    <a:pt x="1994" y="16"/>
                  </a:lnTo>
                  <a:cubicBezTo>
                    <a:pt x="1988" y="10"/>
                    <a:pt x="1978" y="5"/>
                    <a:pt x="1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3"/>
            <p:cNvSpPr/>
            <p:nvPr/>
          </p:nvSpPr>
          <p:spPr>
            <a:xfrm>
              <a:off x="7941610" y="4484806"/>
              <a:ext cx="417006" cy="416631"/>
            </a:xfrm>
            <a:custGeom>
              <a:avLst/>
              <a:gdLst/>
              <a:ahLst/>
              <a:cxnLst/>
              <a:rect l="l" t="t" r="r" b="b"/>
              <a:pathLst>
                <a:path w="2101" h="2099" extrusionOk="0">
                  <a:moveTo>
                    <a:pt x="1977" y="0"/>
                  </a:moveTo>
                  <a:lnTo>
                    <a:pt x="1860" y="118"/>
                  </a:lnTo>
                  <a:lnTo>
                    <a:pt x="118" y="1859"/>
                  </a:lnTo>
                  <a:lnTo>
                    <a:pt x="0" y="1976"/>
                  </a:lnTo>
                  <a:lnTo>
                    <a:pt x="108" y="2083"/>
                  </a:lnTo>
                  <a:cubicBezTo>
                    <a:pt x="114" y="2090"/>
                    <a:pt x="123" y="2093"/>
                    <a:pt x="131" y="2099"/>
                  </a:cubicBezTo>
                  <a:lnTo>
                    <a:pt x="2101" y="130"/>
                  </a:lnTo>
                  <a:cubicBezTo>
                    <a:pt x="2095" y="123"/>
                    <a:pt x="2091" y="114"/>
                    <a:pt x="2085" y="108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3"/>
            <p:cNvSpPr/>
            <p:nvPr/>
          </p:nvSpPr>
          <p:spPr>
            <a:xfrm>
              <a:off x="7217156" y="3759922"/>
              <a:ext cx="416808" cy="416829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1976" y="0"/>
                  </a:moveTo>
                  <a:lnTo>
                    <a:pt x="1859" y="117"/>
                  </a:lnTo>
                  <a:lnTo>
                    <a:pt x="117" y="1859"/>
                  </a:lnTo>
                  <a:lnTo>
                    <a:pt x="0" y="1977"/>
                  </a:lnTo>
                  <a:lnTo>
                    <a:pt x="107" y="2084"/>
                  </a:lnTo>
                  <a:cubicBezTo>
                    <a:pt x="114" y="2090"/>
                    <a:pt x="122" y="2094"/>
                    <a:pt x="131" y="2100"/>
                  </a:cubicBezTo>
                  <a:lnTo>
                    <a:pt x="2100" y="130"/>
                  </a:lnTo>
                  <a:cubicBezTo>
                    <a:pt x="2093" y="122"/>
                    <a:pt x="2089" y="114"/>
                    <a:pt x="2083" y="107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3"/>
            <p:cNvSpPr/>
            <p:nvPr/>
          </p:nvSpPr>
          <p:spPr>
            <a:xfrm>
              <a:off x="7173888" y="3717048"/>
              <a:ext cx="417602" cy="417623"/>
            </a:xfrm>
            <a:custGeom>
              <a:avLst/>
              <a:gdLst/>
              <a:ahLst/>
              <a:cxnLst/>
              <a:rect l="l" t="t" r="r" b="b"/>
              <a:pathLst>
                <a:path w="2104" h="2104" extrusionOk="0">
                  <a:moveTo>
                    <a:pt x="1974" y="1"/>
                  </a:moveTo>
                  <a:lnTo>
                    <a:pt x="1" y="1974"/>
                  </a:lnTo>
                  <a:cubicBezTo>
                    <a:pt x="6" y="1983"/>
                    <a:pt x="11" y="1990"/>
                    <a:pt x="18" y="1996"/>
                  </a:cubicBezTo>
                  <a:lnTo>
                    <a:pt x="124" y="2104"/>
                  </a:lnTo>
                  <a:lnTo>
                    <a:pt x="241" y="1986"/>
                  </a:lnTo>
                  <a:lnTo>
                    <a:pt x="1984" y="245"/>
                  </a:lnTo>
                  <a:lnTo>
                    <a:pt x="2104" y="126"/>
                  </a:lnTo>
                  <a:lnTo>
                    <a:pt x="1996" y="19"/>
                  </a:lnTo>
                  <a:cubicBezTo>
                    <a:pt x="1990" y="13"/>
                    <a:pt x="1982" y="6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3"/>
            <p:cNvSpPr/>
            <p:nvPr/>
          </p:nvSpPr>
          <p:spPr>
            <a:xfrm>
              <a:off x="6477221" y="5524693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8" y="109"/>
                  </a:lnTo>
                  <a:cubicBezTo>
                    <a:pt x="12" y="116"/>
                    <a:pt x="6" y="124"/>
                    <a:pt x="0" y="132"/>
                  </a:cubicBezTo>
                  <a:lnTo>
                    <a:pt x="2025" y="2157"/>
                  </a:lnTo>
                  <a:cubicBezTo>
                    <a:pt x="2035" y="2153"/>
                    <a:pt x="2042" y="2147"/>
                    <a:pt x="2049" y="2140"/>
                  </a:cubicBezTo>
                  <a:lnTo>
                    <a:pt x="2158" y="2030"/>
                  </a:lnTo>
                  <a:lnTo>
                    <a:pt x="2037" y="1909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3"/>
            <p:cNvSpPr/>
            <p:nvPr/>
          </p:nvSpPr>
          <p:spPr>
            <a:xfrm>
              <a:off x="6521283" y="548102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133" y="1"/>
                  </a:moveTo>
                  <a:cubicBezTo>
                    <a:pt x="125" y="6"/>
                    <a:pt x="117" y="11"/>
                    <a:pt x="110" y="20"/>
                  </a:cubicBezTo>
                  <a:lnTo>
                    <a:pt x="1" y="128"/>
                  </a:lnTo>
                  <a:lnTo>
                    <a:pt x="122" y="250"/>
                  </a:lnTo>
                  <a:lnTo>
                    <a:pt x="1910" y="2038"/>
                  </a:lnTo>
                  <a:lnTo>
                    <a:pt x="2030" y="2157"/>
                  </a:lnTo>
                  <a:lnTo>
                    <a:pt x="2139" y="2049"/>
                  </a:lnTo>
                  <a:cubicBezTo>
                    <a:pt x="2146" y="2041"/>
                    <a:pt x="2152" y="2034"/>
                    <a:pt x="2157" y="2026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3"/>
            <p:cNvSpPr/>
            <p:nvPr/>
          </p:nvSpPr>
          <p:spPr>
            <a:xfrm>
              <a:off x="6490916" y="604989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3"/>
                    <a:pt x="133" y="2158"/>
                  </a:cubicBezTo>
                  <a:lnTo>
                    <a:pt x="2157" y="133"/>
                  </a:lnTo>
                  <a:cubicBezTo>
                    <a:pt x="2154" y="125"/>
                    <a:pt x="2147" y="117"/>
                    <a:pt x="2141" y="109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3"/>
            <p:cNvSpPr/>
            <p:nvPr/>
          </p:nvSpPr>
          <p:spPr>
            <a:xfrm>
              <a:off x="6447647" y="6006031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6" y="2033"/>
                    <a:pt x="11" y="2041"/>
                    <a:pt x="18" y="2048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8"/>
                  </a:lnTo>
                  <a:lnTo>
                    <a:pt x="2047" y="19"/>
                  </a:lnTo>
                  <a:cubicBezTo>
                    <a:pt x="2041" y="12"/>
                    <a:pt x="2033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3"/>
            <p:cNvSpPr/>
            <p:nvPr/>
          </p:nvSpPr>
          <p:spPr>
            <a:xfrm>
              <a:off x="6701901" y="6260693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09" y="2140"/>
                  </a:lnTo>
                  <a:cubicBezTo>
                    <a:pt x="117" y="2146"/>
                    <a:pt x="124" y="2152"/>
                    <a:pt x="133" y="2158"/>
                  </a:cubicBezTo>
                  <a:lnTo>
                    <a:pt x="2157" y="133"/>
                  </a:lnTo>
                  <a:cubicBezTo>
                    <a:pt x="2152" y="125"/>
                    <a:pt x="2147" y="117"/>
                    <a:pt x="2141" y="110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3"/>
            <p:cNvSpPr/>
            <p:nvPr/>
          </p:nvSpPr>
          <p:spPr>
            <a:xfrm>
              <a:off x="6658235" y="621682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0" y="2025"/>
                  </a:lnTo>
                  <a:cubicBezTo>
                    <a:pt x="6" y="2034"/>
                    <a:pt x="11" y="2041"/>
                    <a:pt x="19" y="2049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9"/>
                  </a:lnTo>
                  <a:lnTo>
                    <a:pt x="2047" y="20"/>
                  </a:lnTo>
                  <a:cubicBezTo>
                    <a:pt x="2041" y="13"/>
                    <a:pt x="2034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3"/>
            <p:cNvSpPr/>
            <p:nvPr/>
          </p:nvSpPr>
          <p:spPr>
            <a:xfrm>
              <a:off x="7175872" y="6228339"/>
              <a:ext cx="445389" cy="440846"/>
            </a:xfrm>
            <a:custGeom>
              <a:avLst/>
              <a:gdLst/>
              <a:ahLst/>
              <a:cxnLst/>
              <a:rect l="l" t="t" r="r" b="b"/>
              <a:pathLst>
                <a:path w="2244" h="2221" extrusionOk="0">
                  <a:moveTo>
                    <a:pt x="71" y="231"/>
                  </a:moveTo>
                  <a:cubicBezTo>
                    <a:pt x="70" y="233"/>
                    <a:pt x="69" y="236"/>
                    <a:pt x="69" y="238"/>
                  </a:cubicBezTo>
                  <a:cubicBezTo>
                    <a:pt x="70" y="236"/>
                    <a:pt x="70" y="234"/>
                    <a:pt x="71" y="232"/>
                  </a:cubicBezTo>
                  <a:lnTo>
                    <a:pt x="71" y="231"/>
                  </a:lnTo>
                  <a:close/>
                  <a:moveTo>
                    <a:pt x="160" y="1"/>
                  </a:moveTo>
                  <a:lnTo>
                    <a:pt x="127" y="34"/>
                  </a:lnTo>
                  <a:lnTo>
                    <a:pt x="187" y="95"/>
                  </a:lnTo>
                  <a:lnTo>
                    <a:pt x="156" y="125"/>
                  </a:lnTo>
                  <a:lnTo>
                    <a:pt x="96" y="64"/>
                  </a:lnTo>
                  <a:lnTo>
                    <a:pt x="64" y="97"/>
                  </a:lnTo>
                  <a:lnTo>
                    <a:pt x="124" y="158"/>
                  </a:lnTo>
                  <a:lnTo>
                    <a:pt x="107" y="175"/>
                  </a:lnTo>
                  <a:cubicBezTo>
                    <a:pt x="103" y="179"/>
                    <a:pt x="98" y="184"/>
                    <a:pt x="95" y="189"/>
                  </a:cubicBezTo>
                  <a:lnTo>
                    <a:pt x="33" y="127"/>
                  </a:lnTo>
                  <a:lnTo>
                    <a:pt x="0" y="160"/>
                  </a:lnTo>
                  <a:lnTo>
                    <a:pt x="71" y="231"/>
                  </a:lnTo>
                  <a:lnTo>
                    <a:pt x="71" y="231"/>
                  </a:lnTo>
                  <a:cubicBezTo>
                    <a:pt x="74" y="219"/>
                    <a:pt x="79" y="207"/>
                    <a:pt x="87" y="196"/>
                  </a:cubicBezTo>
                  <a:lnTo>
                    <a:pt x="2112" y="2221"/>
                  </a:lnTo>
                  <a:cubicBezTo>
                    <a:pt x="2120" y="2215"/>
                    <a:pt x="2127" y="2210"/>
                    <a:pt x="2134" y="2203"/>
                  </a:cubicBezTo>
                  <a:lnTo>
                    <a:pt x="2243" y="2093"/>
                  </a:lnTo>
                  <a:lnTo>
                    <a:pt x="2122" y="1972"/>
                  </a:lnTo>
                  <a:lnTo>
                    <a:pt x="335" y="184"/>
                  </a:lnTo>
                  <a:lnTo>
                    <a:pt x="340" y="18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3"/>
            <p:cNvSpPr/>
            <p:nvPr/>
          </p:nvSpPr>
          <p:spPr>
            <a:xfrm>
              <a:off x="7225691" y="6178121"/>
              <a:ext cx="439633" cy="446999"/>
            </a:xfrm>
            <a:custGeom>
              <a:avLst/>
              <a:gdLst/>
              <a:ahLst/>
              <a:cxnLst/>
              <a:rect l="l" t="t" r="r" b="b"/>
              <a:pathLst>
                <a:path w="2215" h="2252" extrusionOk="0">
                  <a:moveTo>
                    <a:pt x="161" y="1"/>
                  </a:moveTo>
                  <a:lnTo>
                    <a:pt x="127" y="33"/>
                  </a:lnTo>
                  <a:lnTo>
                    <a:pt x="189" y="95"/>
                  </a:lnTo>
                  <a:cubicBezTo>
                    <a:pt x="182" y="101"/>
                    <a:pt x="174" y="106"/>
                    <a:pt x="168" y="112"/>
                  </a:cubicBezTo>
                  <a:lnTo>
                    <a:pt x="158" y="123"/>
                  </a:lnTo>
                  <a:lnTo>
                    <a:pt x="97" y="63"/>
                  </a:lnTo>
                  <a:lnTo>
                    <a:pt x="64" y="95"/>
                  </a:lnTo>
                  <a:lnTo>
                    <a:pt x="125" y="157"/>
                  </a:lnTo>
                  <a:lnTo>
                    <a:pt x="94" y="185"/>
                  </a:lnTo>
                  <a:lnTo>
                    <a:pt x="34" y="125"/>
                  </a:lnTo>
                  <a:lnTo>
                    <a:pt x="0" y="158"/>
                  </a:lnTo>
                  <a:lnTo>
                    <a:pt x="62" y="218"/>
                  </a:lnTo>
                  <a:lnTo>
                    <a:pt x="58" y="221"/>
                  </a:lnTo>
                  <a:lnTo>
                    <a:pt x="180" y="342"/>
                  </a:lnTo>
                  <a:lnTo>
                    <a:pt x="1967" y="2130"/>
                  </a:lnTo>
                  <a:lnTo>
                    <a:pt x="2088" y="2251"/>
                  </a:lnTo>
                  <a:lnTo>
                    <a:pt x="2189" y="2151"/>
                  </a:lnTo>
                  <a:lnTo>
                    <a:pt x="2198" y="2141"/>
                  </a:lnTo>
                  <a:cubicBezTo>
                    <a:pt x="2203" y="2136"/>
                    <a:pt x="2210" y="2129"/>
                    <a:pt x="2215" y="2120"/>
                  </a:cubicBezTo>
                  <a:lnTo>
                    <a:pt x="190" y="95"/>
                  </a:lnTo>
                  <a:cubicBezTo>
                    <a:pt x="204" y="86"/>
                    <a:pt x="219" y="82"/>
                    <a:pt x="232" y="78"/>
                  </a:cubicBezTo>
                  <a:cubicBezTo>
                    <a:pt x="235" y="78"/>
                    <a:pt x="235" y="77"/>
                    <a:pt x="236" y="77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3"/>
            <p:cNvSpPr/>
            <p:nvPr/>
          </p:nvSpPr>
          <p:spPr>
            <a:xfrm>
              <a:off x="8914760" y="4546139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409" y="0"/>
                  </a:moveTo>
                  <a:lnTo>
                    <a:pt x="58" y="350"/>
                  </a:lnTo>
                  <a:cubicBezTo>
                    <a:pt x="5" y="554"/>
                    <a:pt x="1" y="766"/>
                    <a:pt x="45" y="970"/>
                  </a:cubicBezTo>
                  <a:lnTo>
                    <a:pt x="712" y="30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3"/>
            <p:cNvSpPr/>
            <p:nvPr/>
          </p:nvSpPr>
          <p:spPr>
            <a:xfrm>
              <a:off x="9044567" y="4418709"/>
              <a:ext cx="192724" cy="138943"/>
            </a:xfrm>
            <a:custGeom>
              <a:avLst/>
              <a:gdLst/>
              <a:ahLst/>
              <a:cxnLst/>
              <a:rect l="l" t="t" r="r" b="b"/>
              <a:pathLst>
                <a:path w="971" h="700" extrusionOk="0">
                  <a:moveTo>
                    <a:pt x="688" y="1"/>
                  </a:moveTo>
                  <a:cubicBezTo>
                    <a:pt x="575" y="1"/>
                    <a:pt x="462" y="15"/>
                    <a:pt x="352" y="45"/>
                  </a:cubicBezTo>
                  <a:lnTo>
                    <a:pt x="1" y="395"/>
                  </a:lnTo>
                  <a:lnTo>
                    <a:pt x="304" y="699"/>
                  </a:lnTo>
                  <a:lnTo>
                    <a:pt x="971" y="31"/>
                  </a:lnTo>
                  <a:cubicBezTo>
                    <a:pt x="878" y="11"/>
                    <a:pt x="783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3"/>
            <p:cNvSpPr/>
            <p:nvPr/>
          </p:nvSpPr>
          <p:spPr>
            <a:xfrm>
              <a:off x="8637483" y="3365722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32" y="0"/>
                  </a:moveTo>
                  <a:cubicBezTo>
                    <a:pt x="125" y="6"/>
                    <a:pt x="116" y="11"/>
                    <a:pt x="110" y="18"/>
                  </a:cubicBezTo>
                  <a:lnTo>
                    <a:pt x="0" y="128"/>
                  </a:lnTo>
                  <a:lnTo>
                    <a:pt x="122" y="249"/>
                  </a:lnTo>
                  <a:lnTo>
                    <a:pt x="1909" y="2037"/>
                  </a:lnTo>
                  <a:lnTo>
                    <a:pt x="2029" y="2157"/>
                  </a:lnTo>
                  <a:lnTo>
                    <a:pt x="2139" y="2047"/>
                  </a:lnTo>
                  <a:cubicBezTo>
                    <a:pt x="2145" y="2041"/>
                    <a:pt x="2152" y="2034"/>
                    <a:pt x="2157" y="20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3"/>
            <p:cNvSpPr/>
            <p:nvPr/>
          </p:nvSpPr>
          <p:spPr>
            <a:xfrm>
              <a:off x="8663683" y="3340712"/>
              <a:ext cx="866762" cy="427150"/>
            </a:xfrm>
            <a:custGeom>
              <a:avLst/>
              <a:gdLst/>
              <a:ahLst/>
              <a:cxnLst/>
              <a:rect l="l" t="t" r="r" b="b"/>
              <a:pathLst>
                <a:path w="4367" h="2152" extrusionOk="0">
                  <a:moveTo>
                    <a:pt x="4276" y="1"/>
                  </a:moveTo>
                  <a:cubicBezTo>
                    <a:pt x="4272" y="1"/>
                    <a:pt x="4270" y="1"/>
                    <a:pt x="4267" y="2"/>
                  </a:cubicBezTo>
                  <a:lnTo>
                    <a:pt x="4248" y="6"/>
                  </a:lnTo>
                  <a:lnTo>
                    <a:pt x="4237" y="10"/>
                  </a:lnTo>
                  <a:cubicBezTo>
                    <a:pt x="4232" y="11"/>
                    <a:pt x="4229" y="12"/>
                    <a:pt x="4226" y="15"/>
                  </a:cubicBezTo>
                  <a:cubicBezTo>
                    <a:pt x="4223" y="16"/>
                    <a:pt x="4222" y="17"/>
                    <a:pt x="4219" y="18"/>
                  </a:cubicBezTo>
                  <a:cubicBezTo>
                    <a:pt x="4212" y="22"/>
                    <a:pt x="4206" y="25"/>
                    <a:pt x="4200" y="30"/>
                  </a:cubicBezTo>
                  <a:cubicBezTo>
                    <a:pt x="4192" y="34"/>
                    <a:pt x="4187" y="39"/>
                    <a:pt x="4181" y="44"/>
                  </a:cubicBezTo>
                  <a:lnTo>
                    <a:pt x="4074" y="152"/>
                  </a:lnTo>
                  <a:lnTo>
                    <a:pt x="3873" y="353"/>
                  </a:lnTo>
                  <a:lnTo>
                    <a:pt x="2755" y="1471"/>
                  </a:lnTo>
                  <a:cubicBezTo>
                    <a:pt x="2600" y="1349"/>
                    <a:pt x="2412" y="1288"/>
                    <a:pt x="2224" y="1288"/>
                  </a:cubicBezTo>
                  <a:cubicBezTo>
                    <a:pt x="2004" y="1288"/>
                    <a:pt x="1785" y="1371"/>
                    <a:pt x="1617" y="1538"/>
                  </a:cubicBezTo>
                  <a:lnTo>
                    <a:pt x="1596" y="1560"/>
                  </a:lnTo>
                  <a:lnTo>
                    <a:pt x="483" y="447"/>
                  </a:lnTo>
                  <a:lnTo>
                    <a:pt x="282" y="244"/>
                  </a:lnTo>
                  <a:lnTo>
                    <a:pt x="182" y="144"/>
                  </a:lnTo>
                  <a:cubicBezTo>
                    <a:pt x="174" y="138"/>
                    <a:pt x="167" y="132"/>
                    <a:pt x="158" y="126"/>
                  </a:cubicBezTo>
                  <a:cubicBezTo>
                    <a:pt x="153" y="123"/>
                    <a:pt x="148" y="120"/>
                    <a:pt x="143" y="117"/>
                  </a:cubicBezTo>
                  <a:cubicBezTo>
                    <a:pt x="142" y="116"/>
                    <a:pt x="139" y="115"/>
                    <a:pt x="137" y="115"/>
                  </a:cubicBezTo>
                  <a:cubicBezTo>
                    <a:pt x="129" y="111"/>
                    <a:pt x="121" y="107"/>
                    <a:pt x="111" y="105"/>
                  </a:cubicBezTo>
                  <a:cubicBezTo>
                    <a:pt x="106" y="104"/>
                    <a:pt x="100" y="102"/>
                    <a:pt x="97" y="102"/>
                  </a:cubicBezTo>
                  <a:lnTo>
                    <a:pt x="90" y="102"/>
                  </a:lnTo>
                  <a:cubicBezTo>
                    <a:pt x="87" y="102"/>
                    <a:pt x="84" y="102"/>
                    <a:pt x="81" y="102"/>
                  </a:cubicBezTo>
                  <a:cubicBezTo>
                    <a:pt x="74" y="102"/>
                    <a:pt x="66" y="103"/>
                    <a:pt x="58" y="104"/>
                  </a:cubicBezTo>
                  <a:cubicBezTo>
                    <a:pt x="55" y="104"/>
                    <a:pt x="51" y="105"/>
                    <a:pt x="47" y="106"/>
                  </a:cubicBezTo>
                  <a:cubicBezTo>
                    <a:pt x="46" y="106"/>
                    <a:pt x="45" y="107"/>
                    <a:pt x="42" y="107"/>
                  </a:cubicBezTo>
                  <a:cubicBezTo>
                    <a:pt x="37" y="109"/>
                    <a:pt x="32" y="111"/>
                    <a:pt x="27" y="113"/>
                  </a:cubicBezTo>
                  <a:cubicBezTo>
                    <a:pt x="26" y="113"/>
                    <a:pt x="26" y="115"/>
                    <a:pt x="25" y="115"/>
                  </a:cubicBezTo>
                  <a:cubicBezTo>
                    <a:pt x="19" y="117"/>
                    <a:pt x="14" y="118"/>
                    <a:pt x="9" y="122"/>
                  </a:cubicBezTo>
                  <a:lnTo>
                    <a:pt x="8" y="123"/>
                  </a:lnTo>
                  <a:cubicBezTo>
                    <a:pt x="5" y="125"/>
                    <a:pt x="2" y="126"/>
                    <a:pt x="0" y="127"/>
                  </a:cubicBezTo>
                  <a:lnTo>
                    <a:pt x="2025" y="2151"/>
                  </a:lnTo>
                  <a:cubicBezTo>
                    <a:pt x="2032" y="2142"/>
                    <a:pt x="2036" y="2131"/>
                    <a:pt x="2040" y="2121"/>
                  </a:cubicBezTo>
                  <a:lnTo>
                    <a:pt x="2044" y="2109"/>
                  </a:lnTo>
                  <a:cubicBezTo>
                    <a:pt x="2044" y="2108"/>
                    <a:pt x="2045" y="2105"/>
                    <a:pt x="2045" y="2104"/>
                  </a:cubicBezTo>
                  <a:cubicBezTo>
                    <a:pt x="2048" y="2089"/>
                    <a:pt x="2049" y="2075"/>
                    <a:pt x="2048" y="2060"/>
                  </a:cubicBezTo>
                  <a:cubicBezTo>
                    <a:pt x="2048" y="2057"/>
                    <a:pt x="2048" y="2055"/>
                    <a:pt x="2046" y="2052"/>
                  </a:cubicBezTo>
                  <a:cubicBezTo>
                    <a:pt x="2045" y="2038"/>
                    <a:pt x="2041" y="2024"/>
                    <a:pt x="2036" y="2010"/>
                  </a:cubicBezTo>
                  <a:cubicBezTo>
                    <a:pt x="2035" y="2009"/>
                    <a:pt x="2035" y="2007"/>
                    <a:pt x="2034" y="2005"/>
                  </a:cubicBezTo>
                  <a:cubicBezTo>
                    <a:pt x="2032" y="2001"/>
                    <a:pt x="2029" y="1998"/>
                    <a:pt x="2028" y="1994"/>
                  </a:cubicBezTo>
                  <a:cubicBezTo>
                    <a:pt x="2023" y="1983"/>
                    <a:pt x="2015" y="1975"/>
                    <a:pt x="2007" y="1967"/>
                  </a:cubicBezTo>
                  <a:lnTo>
                    <a:pt x="1903" y="1862"/>
                  </a:lnTo>
                  <a:lnTo>
                    <a:pt x="1924" y="1841"/>
                  </a:lnTo>
                  <a:cubicBezTo>
                    <a:pt x="2007" y="1758"/>
                    <a:pt x="2115" y="1717"/>
                    <a:pt x="2224" y="1717"/>
                  </a:cubicBezTo>
                  <a:cubicBezTo>
                    <a:pt x="2302" y="1717"/>
                    <a:pt x="2380" y="1738"/>
                    <a:pt x="2449" y="1780"/>
                  </a:cubicBezTo>
                  <a:lnTo>
                    <a:pt x="2361" y="1866"/>
                  </a:lnTo>
                  <a:cubicBezTo>
                    <a:pt x="2354" y="1875"/>
                    <a:pt x="2347" y="1882"/>
                    <a:pt x="2341" y="1892"/>
                  </a:cubicBezTo>
                  <a:cubicBezTo>
                    <a:pt x="2339" y="1896"/>
                    <a:pt x="2336" y="1901"/>
                    <a:pt x="2334" y="1904"/>
                  </a:cubicBezTo>
                  <a:cubicBezTo>
                    <a:pt x="2333" y="1906"/>
                    <a:pt x="2333" y="1908"/>
                    <a:pt x="2331" y="1910"/>
                  </a:cubicBezTo>
                  <a:cubicBezTo>
                    <a:pt x="2325" y="1923"/>
                    <a:pt x="2321" y="1938"/>
                    <a:pt x="2319" y="1952"/>
                  </a:cubicBezTo>
                  <a:lnTo>
                    <a:pt x="2319" y="1959"/>
                  </a:lnTo>
                  <a:cubicBezTo>
                    <a:pt x="2318" y="1973"/>
                    <a:pt x="2319" y="1988"/>
                    <a:pt x="2322" y="2002"/>
                  </a:cubicBezTo>
                  <a:cubicBezTo>
                    <a:pt x="2322" y="2003"/>
                    <a:pt x="2324" y="2005"/>
                    <a:pt x="2324" y="2008"/>
                  </a:cubicBezTo>
                  <a:cubicBezTo>
                    <a:pt x="2325" y="2013"/>
                    <a:pt x="2328" y="2019"/>
                    <a:pt x="2329" y="2025"/>
                  </a:cubicBezTo>
                  <a:cubicBezTo>
                    <a:pt x="2333" y="2034"/>
                    <a:pt x="2336" y="2041"/>
                    <a:pt x="2341" y="2050"/>
                  </a:cubicBezTo>
                  <a:lnTo>
                    <a:pt x="4366" y="25"/>
                  </a:lnTo>
                  <a:cubicBezTo>
                    <a:pt x="4364" y="23"/>
                    <a:pt x="4363" y="22"/>
                    <a:pt x="4360" y="21"/>
                  </a:cubicBezTo>
                  <a:cubicBezTo>
                    <a:pt x="4359" y="21"/>
                    <a:pt x="4359" y="20"/>
                    <a:pt x="4358" y="20"/>
                  </a:cubicBezTo>
                  <a:lnTo>
                    <a:pt x="4342" y="11"/>
                  </a:lnTo>
                  <a:cubicBezTo>
                    <a:pt x="4340" y="11"/>
                    <a:pt x="4340" y="11"/>
                    <a:pt x="4339" y="10"/>
                  </a:cubicBezTo>
                  <a:cubicBezTo>
                    <a:pt x="4334" y="7"/>
                    <a:pt x="4328" y="6"/>
                    <a:pt x="4323" y="5"/>
                  </a:cubicBezTo>
                  <a:cubicBezTo>
                    <a:pt x="4322" y="5"/>
                    <a:pt x="4319" y="4"/>
                    <a:pt x="4318" y="4"/>
                  </a:cubicBezTo>
                  <a:cubicBezTo>
                    <a:pt x="4309" y="2"/>
                    <a:pt x="4302" y="1"/>
                    <a:pt x="4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3"/>
            <p:cNvSpPr/>
            <p:nvPr/>
          </p:nvSpPr>
          <p:spPr>
            <a:xfrm>
              <a:off x="8593619" y="3408992"/>
              <a:ext cx="428518" cy="428540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28" y="1"/>
                  </a:moveTo>
                  <a:lnTo>
                    <a:pt x="19" y="110"/>
                  </a:lnTo>
                  <a:cubicBezTo>
                    <a:pt x="12" y="117"/>
                    <a:pt x="5" y="125"/>
                    <a:pt x="0" y="132"/>
                  </a:cubicBezTo>
                  <a:lnTo>
                    <a:pt x="2025" y="2158"/>
                  </a:lnTo>
                  <a:cubicBezTo>
                    <a:pt x="2033" y="2154"/>
                    <a:pt x="2041" y="2148"/>
                    <a:pt x="2049" y="2140"/>
                  </a:cubicBezTo>
                  <a:lnTo>
                    <a:pt x="2159" y="2032"/>
                  </a:lnTo>
                  <a:lnTo>
                    <a:pt x="2036" y="1910"/>
                  </a:lnTo>
                  <a:lnTo>
                    <a:pt x="249" y="123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3"/>
            <p:cNvSpPr/>
            <p:nvPr/>
          </p:nvSpPr>
          <p:spPr>
            <a:xfrm>
              <a:off x="9353403" y="4081872"/>
              <a:ext cx="428518" cy="428143"/>
            </a:xfrm>
            <a:custGeom>
              <a:avLst/>
              <a:gdLst/>
              <a:ahLst/>
              <a:cxnLst/>
              <a:rect l="l" t="t" r="r" b="b"/>
              <a:pathLst>
                <a:path w="2159" h="2157" extrusionOk="0">
                  <a:moveTo>
                    <a:pt x="134" y="0"/>
                  </a:moveTo>
                  <a:cubicBezTo>
                    <a:pt x="125" y="4"/>
                    <a:pt x="116" y="10"/>
                    <a:pt x="110" y="18"/>
                  </a:cubicBezTo>
                  <a:lnTo>
                    <a:pt x="0" y="127"/>
                  </a:lnTo>
                  <a:lnTo>
                    <a:pt x="121" y="248"/>
                  </a:lnTo>
                  <a:lnTo>
                    <a:pt x="1909" y="2035"/>
                  </a:lnTo>
                  <a:lnTo>
                    <a:pt x="2030" y="2157"/>
                  </a:lnTo>
                  <a:lnTo>
                    <a:pt x="2140" y="2048"/>
                  </a:lnTo>
                  <a:cubicBezTo>
                    <a:pt x="2146" y="2041"/>
                    <a:pt x="2154" y="2033"/>
                    <a:pt x="2159" y="2025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3"/>
            <p:cNvSpPr/>
            <p:nvPr/>
          </p:nvSpPr>
          <p:spPr>
            <a:xfrm>
              <a:off x="9309737" y="4125341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9" y="110"/>
                  </a:lnTo>
                  <a:cubicBezTo>
                    <a:pt x="12" y="116"/>
                    <a:pt x="6" y="124"/>
                    <a:pt x="1" y="132"/>
                  </a:cubicBezTo>
                  <a:lnTo>
                    <a:pt x="2026" y="2157"/>
                  </a:lnTo>
                  <a:cubicBezTo>
                    <a:pt x="2033" y="2152"/>
                    <a:pt x="2041" y="2145"/>
                    <a:pt x="2048" y="2138"/>
                  </a:cubicBezTo>
                  <a:lnTo>
                    <a:pt x="2157" y="2029"/>
                  </a:lnTo>
                  <a:lnTo>
                    <a:pt x="2036" y="1908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3"/>
            <p:cNvSpPr/>
            <p:nvPr/>
          </p:nvSpPr>
          <p:spPr>
            <a:xfrm>
              <a:off x="9236696" y="4151542"/>
              <a:ext cx="475360" cy="406508"/>
            </a:xfrm>
            <a:custGeom>
              <a:avLst/>
              <a:gdLst/>
              <a:ahLst/>
              <a:cxnLst/>
              <a:rect l="l" t="t" r="r" b="b"/>
              <a:pathLst>
                <a:path w="2395" h="2048" extrusionOk="0">
                  <a:moveTo>
                    <a:pt x="369" y="0"/>
                  </a:moveTo>
                  <a:cubicBezTo>
                    <a:pt x="363" y="8"/>
                    <a:pt x="359" y="16"/>
                    <a:pt x="355" y="26"/>
                  </a:cubicBezTo>
                  <a:lnTo>
                    <a:pt x="355" y="27"/>
                  </a:lnTo>
                  <a:cubicBezTo>
                    <a:pt x="352" y="32"/>
                    <a:pt x="351" y="37"/>
                    <a:pt x="350" y="43"/>
                  </a:cubicBezTo>
                  <a:cubicBezTo>
                    <a:pt x="350" y="45"/>
                    <a:pt x="349" y="47"/>
                    <a:pt x="349" y="49"/>
                  </a:cubicBezTo>
                  <a:cubicBezTo>
                    <a:pt x="344" y="63"/>
                    <a:pt x="344" y="78"/>
                    <a:pt x="346" y="92"/>
                  </a:cubicBezTo>
                  <a:cubicBezTo>
                    <a:pt x="346" y="95"/>
                    <a:pt x="346" y="96"/>
                    <a:pt x="348" y="98"/>
                  </a:cubicBezTo>
                  <a:cubicBezTo>
                    <a:pt x="349" y="113"/>
                    <a:pt x="352" y="128"/>
                    <a:pt x="359" y="142"/>
                  </a:cubicBezTo>
                  <a:cubicBezTo>
                    <a:pt x="360" y="143"/>
                    <a:pt x="360" y="145"/>
                    <a:pt x="361" y="146"/>
                  </a:cubicBezTo>
                  <a:cubicBezTo>
                    <a:pt x="366" y="153"/>
                    <a:pt x="369" y="159"/>
                    <a:pt x="374" y="166"/>
                  </a:cubicBezTo>
                  <a:cubicBezTo>
                    <a:pt x="377" y="172"/>
                    <a:pt x="382" y="179"/>
                    <a:pt x="388" y="185"/>
                  </a:cubicBezTo>
                  <a:lnTo>
                    <a:pt x="490" y="286"/>
                  </a:lnTo>
                  <a:lnTo>
                    <a:pt x="1" y="775"/>
                  </a:lnTo>
                  <a:cubicBezTo>
                    <a:pt x="163" y="799"/>
                    <a:pt x="322" y="843"/>
                    <a:pt x="475" y="907"/>
                  </a:cubicBezTo>
                  <a:lnTo>
                    <a:pt x="793" y="590"/>
                  </a:lnTo>
                  <a:lnTo>
                    <a:pt x="1905" y="1701"/>
                  </a:lnTo>
                  <a:lnTo>
                    <a:pt x="2109" y="1905"/>
                  </a:lnTo>
                  <a:lnTo>
                    <a:pt x="2210" y="2006"/>
                  </a:lnTo>
                  <a:cubicBezTo>
                    <a:pt x="2222" y="2018"/>
                    <a:pt x="2235" y="2026"/>
                    <a:pt x="2248" y="2032"/>
                  </a:cubicBezTo>
                  <a:cubicBezTo>
                    <a:pt x="2251" y="2034"/>
                    <a:pt x="2252" y="2036"/>
                    <a:pt x="2254" y="2036"/>
                  </a:cubicBezTo>
                  <a:cubicBezTo>
                    <a:pt x="2268" y="2041"/>
                    <a:pt x="2283" y="2045"/>
                    <a:pt x="2295" y="2046"/>
                  </a:cubicBezTo>
                  <a:cubicBezTo>
                    <a:pt x="2299" y="2046"/>
                    <a:pt x="2301" y="2046"/>
                    <a:pt x="2304" y="2047"/>
                  </a:cubicBezTo>
                  <a:cubicBezTo>
                    <a:pt x="2307" y="2047"/>
                    <a:pt x="2311" y="2048"/>
                    <a:pt x="2314" y="2048"/>
                  </a:cubicBezTo>
                  <a:cubicBezTo>
                    <a:pt x="2325" y="2048"/>
                    <a:pt x="2336" y="2046"/>
                    <a:pt x="2346" y="2044"/>
                  </a:cubicBezTo>
                  <a:cubicBezTo>
                    <a:pt x="2348" y="2044"/>
                    <a:pt x="2349" y="2043"/>
                    <a:pt x="2352" y="2043"/>
                  </a:cubicBezTo>
                  <a:cubicBezTo>
                    <a:pt x="2367" y="2040"/>
                    <a:pt x="2381" y="2033"/>
                    <a:pt x="2395" y="2025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3"/>
            <p:cNvSpPr/>
            <p:nvPr/>
          </p:nvSpPr>
          <p:spPr>
            <a:xfrm>
              <a:off x="9339707" y="3556470"/>
              <a:ext cx="428320" cy="428540"/>
            </a:xfrm>
            <a:custGeom>
              <a:avLst/>
              <a:gdLst/>
              <a:ahLst/>
              <a:cxnLst/>
              <a:rect l="l" t="t" r="r" b="b"/>
              <a:pathLst>
                <a:path w="2158" h="2159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1" y="2041"/>
                    <a:pt x="18" y="2049"/>
                  </a:cubicBezTo>
                  <a:lnTo>
                    <a:pt x="127" y="2159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9" y="19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3"/>
            <p:cNvSpPr/>
            <p:nvPr/>
          </p:nvSpPr>
          <p:spPr>
            <a:xfrm>
              <a:off x="9380197" y="3627331"/>
              <a:ext cx="435862" cy="856881"/>
            </a:xfrm>
            <a:custGeom>
              <a:avLst/>
              <a:gdLst/>
              <a:ahLst/>
              <a:cxnLst/>
              <a:rect l="l" t="t" r="r" b="b"/>
              <a:pathLst>
                <a:path w="2196" h="4317" extrusionOk="0">
                  <a:moveTo>
                    <a:pt x="2171" y="1"/>
                  </a:moveTo>
                  <a:lnTo>
                    <a:pt x="149" y="2021"/>
                  </a:lnTo>
                  <a:cubicBezTo>
                    <a:pt x="162" y="2031"/>
                    <a:pt x="176" y="2036"/>
                    <a:pt x="191" y="2040"/>
                  </a:cubicBezTo>
                  <a:cubicBezTo>
                    <a:pt x="192" y="2040"/>
                    <a:pt x="194" y="2041"/>
                    <a:pt x="196" y="2041"/>
                  </a:cubicBezTo>
                  <a:cubicBezTo>
                    <a:pt x="206" y="2044"/>
                    <a:pt x="216" y="2045"/>
                    <a:pt x="225" y="2045"/>
                  </a:cubicBezTo>
                  <a:cubicBezTo>
                    <a:pt x="230" y="2045"/>
                    <a:pt x="235" y="2045"/>
                    <a:pt x="239" y="2044"/>
                  </a:cubicBezTo>
                  <a:lnTo>
                    <a:pt x="247" y="2044"/>
                  </a:lnTo>
                  <a:cubicBezTo>
                    <a:pt x="261" y="2042"/>
                    <a:pt x="275" y="2039"/>
                    <a:pt x="289" y="2032"/>
                  </a:cubicBezTo>
                  <a:cubicBezTo>
                    <a:pt x="290" y="2031"/>
                    <a:pt x="291" y="2031"/>
                    <a:pt x="294" y="2030"/>
                  </a:cubicBezTo>
                  <a:cubicBezTo>
                    <a:pt x="300" y="2026"/>
                    <a:pt x="303" y="2024"/>
                    <a:pt x="308" y="2021"/>
                  </a:cubicBezTo>
                  <a:cubicBezTo>
                    <a:pt x="318" y="2016"/>
                    <a:pt x="326" y="2010"/>
                    <a:pt x="333" y="2003"/>
                  </a:cubicBezTo>
                  <a:lnTo>
                    <a:pt x="402" y="1935"/>
                  </a:lnTo>
                  <a:lnTo>
                    <a:pt x="402" y="1935"/>
                  </a:lnTo>
                  <a:cubicBezTo>
                    <a:pt x="459" y="2088"/>
                    <a:pt x="427" y="2267"/>
                    <a:pt x="305" y="2389"/>
                  </a:cubicBezTo>
                  <a:lnTo>
                    <a:pt x="284" y="2410"/>
                  </a:lnTo>
                  <a:lnTo>
                    <a:pt x="181" y="2309"/>
                  </a:lnTo>
                  <a:cubicBezTo>
                    <a:pt x="170" y="2297"/>
                    <a:pt x="157" y="2289"/>
                    <a:pt x="144" y="2283"/>
                  </a:cubicBezTo>
                  <a:cubicBezTo>
                    <a:pt x="141" y="2282"/>
                    <a:pt x="139" y="2279"/>
                    <a:pt x="138" y="2279"/>
                  </a:cubicBezTo>
                  <a:cubicBezTo>
                    <a:pt x="131" y="2276"/>
                    <a:pt x="122" y="2274"/>
                    <a:pt x="115" y="2272"/>
                  </a:cubicBezTo>
                  <a:cubicBezTo>
                    <a:pt x="108" y="2270"/>
                    <a:pt x="102" y="2269"/>
                    <a:pt x="96" y="2268"/>
                  </a:cubicBezTo>
                  <a:cubicBezTo>
                    <a:pt x="94" y="2268"/>
                    <a:pt x="92" y="2268"/>
                    <a:pt x="90" y="2267"/>
                  </a:cubicBezTo>
                  <a:cubicBezTo>
                    <a:pt x="87" y="2266"/>
                    <a:pt x="84" y="2266"/>
                    <a:pt x="81" y="2266"/>
                  </a:cubicBezTo>
                  <a:cubicBezTo>
                    <a:pt x="74" y="2266"/>
                    <a:pt x="67" y="2267"/>
                    <a:pt x="60" y="2268"/>
                  </a:cubicBezTo>
                  <a:cubicBezTo>
                    <a:pt x="55" y="2268"/>
                    <a:pt x="52" y="2269"/>
                    <a:pt x="46" y="2271"/>
                  </a:cubicBezTo>
                  <a:cubicBezTo>
                    <a:pt x="44" y="2271"/>
                    <a:pt x="43" y="2272"/>
                    <a:pt x="42" y="2272"/>
                  </a:cubicBezTo>
                  <a:cubicBezTo>
                    <a:pt x="37" y="2273"/>
                    <a:pt x="32" y="2274"/>
                    <a:pt x="26" y="2277"/>
                  </a:cubicBezTo>
                  <a:cubicBezTo>
                    <a:pt x="25" y="2277"/>
                    <a:pt x="25" y="2278"/>
                    <a:pt x="23" y="2278"/>
                  </a:cubicBezTo>
                  <a:cubicBezTo>
                    <a:pt x="18" y="2282"/>
                    <a:pt x="13" y="2283"/>
                    <a:pt x="7" y="2287"/>
                  </a:cubicBezTo>
                  <a:lnTo>
                    <a:pt x="6" y="2288"/>
                  </a:lnTo>
                  <a:cubicBezTo>
                    <a:pt x="3" y="2289"/>
                    <a:pt x="1" y="2290"/>
                    <a:pt x="0" y="2292"/>
                  </a:cubicBezTo>
                  <a:lnTo>
                    <a:pt x="2025" y="4317"/>
                  </a:lnTo>
                  <a:cubicBezTo>
                    <a:pt x="2032" y="4303"/>
                    <a:pt x="2040" y="4288"/>
                    <a:pt x="2043" y="4275"/>
                  </a:cubicBezTo>
                  <a:cubicBezTo>
                    <a:pt x="2043" y="4272"/>
                    <a:pt x="2045" y="4271"/>
                    <a:pt x="2045" y="4267"/>
                  </a:cubicBezTo>
                  <a:cubicBezTo>
                    <a:pt x="2047" y="4254"/>
                    <a:pt x="2048" y="4239"/>
                    <a:pt x="2047" y="4225"/>
                  </a:cubicBezTo>
                  <a:cubicBezTo>
                    <a:pt x="2047" y="4223"/>
                    <a:pt x="2047" y="4220"/>
                    <a:pt x="2046" y="4218"/>
                  </a:cubicBezTo>
                  <a:cubicBezTo>
                    <a:pt x="2045" y="4203"/>
                    <a:pt x="2041" y="4189"/>
                    <a:pt x="2034" y="4176"/>
                  </a:cubicBezTo>
                  <a:cubicBezTo>
                    <a:pt x="2032" y="4174"/>
                    <a:pt x="2032" y="4171"/>
                    <a:pt x="2031" y="4170"/>
                  </a:cubicBezTo>
                  <a:cubicBezTo>
                    <a:pt x="2025" y="4157"/>
                    <a:pt x="2015" y="4144"/>
                    <a:pt x="2005" y="4131"/>
                  </a:cubicBezTo>
                  <a:lnTo>
                    <a:pt x="1903" y="4029"/>
                  </a:lnTo>
                  <a:lnTo>
                    <a:pt x="1699" y="3827"/>
                  </a:lnTo>
                  <a:lnTo>
                    <a:pt x="586" y="2714"/>
                  </a:lnTo>
                  <a:lnTo>
                    <a:pt x="608" y="2693"/>
                  </a:lnTo>
                  <a:cubicBezTo>
                    <a:pt x="899" y="2401"/>
                    <a:pt x="938" y="1949"/>
                    <a:pt x="719" y="1617"/>
                  </a:cubicBezTo>
                  <a:lnTo>
                    <a:pt x="1846" y="491"/>
                  </a:lnTo>
                  <a:lnTo>
                    <a:pt x="2047" y="290"/>
                  </a:lnTo>
                  <a:lnTo>
                    <a:pt x="2154" y="183"/>
                  </a:lnTo>
                  <a:cubicBezTo>
                    <a:pt x="2158" y="179"/>
                    <a:pt x="2162" y="175"/>
                    <a:pt x="2164" y="169"/>
                  </a:cubicBezTo>
                  <a:cubicBezTo>
                    <a:pt x="2171" y="162"/>
                    <a:pt x="2177" y="152"/>
                    <a:pt x="2180" y="144"/>
                  </a:cubicBezTo>
                  <a:cubicBezTo>
                    <a:pt x="2182" y="142"/>
                    <a:pt x="2183" y="141"/>
                    <a:pt x="2183" y="139"/>
                  </a:cubicBezTo>
                  <a:cubicBezTo>
                    <a:pt x="2188" y="126"/>
                    <a:pt x="2193" y="111"/>
                    <a:pt x="2194" y="99"/>
                  </a:cubicBezTo>
                  <a:cubicBezTo>
                    <a:pt x="2194" y="95"/>
                    <a:pt x="2194" y="93"/>
                    <a:pt x="2195" y="90"/>
                  </a:cubicBezTo>
                  <a:cubicBezTo>
                    <a:pt x="2196" y="80"/>
                    <a:pt x="2195" y="69"/>
                    <a:pt x="2194" y="59"/>
                  </a:cubicBezTo>
                  <a:cubicBezTo>
                    <a:pt x="2194" y="54"/>
                    <a:pt x="2193" y="52"/>
                    <a:pt x="2190" y="48"/>
                  </a:cubicBezTo>
                  <a:cubicBezTo>
                    <a:pt x="2190" y="46"/>
                    <a:pt x="2189" y="44"/>
                    <a:pt x="2189" y="43"/>
                  </a:cubicBezTo>
                  <a:cubicBezTo>
                    <a:pt x="2188" y="37"/>
                    <a:pt x="2185" y="31"/>
                    <a:pt x="2184" y="26"/>
                  </a:cubicBezTo>
                  <a:cubicBezTo>
                    <a:pt x="2180" y="17"/>
                    <a:pt x="2177" y="9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3"/>
            <p:cNvSpPr/>
            <p:nvPr/>
          </p:nvSpPr>
          <p:spPr>
            <a:xfrm>
              <a:off x="9129119" y="3345674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0" y="2042"/>
                    <a:pt x="18" y="2048"/>
                  </a:cubicBezTo>
                  <a:lnTo>
                    <a:pt x="127" y="2158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8" y="18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3"/>
            <p:cNvSpPr/>
            <p:nvPr/>
          </p:nvSpPr>
          <p:spPr>
            <a:xfrm>
              <a:off x="9198786" y="3415344"/>
              <a:ext cx="542644" cy="543069"/>
            </a:xfrm>
            <a:custGeom>
              <a:avLst/>
              <a:gdLst/>
              <a:ahLst/>
              <a:cxnLst/>
              <a:rect l="l" t="t" r="r" b="b"/>
              <a:pathLst>
                <a:path w="2734" h="2736" extrusionOk="0">
                  <a:moveTo>
                    <a:pt x="2023" y="0"/>
                  </a:moveTo>
                  <a:lnTo>
                    <a:pt x="1" y="2027"/>
                  </a:lnTo>
                  <a:cubicBezTo>
                    <a:pt x="13" y="2037"/>
                    <a:pt x="28" y="2042"/>
                    <a:pt x="43" y="2045"/>
                  </a:cubicBezTo>
                  <a:cubicBezTo>
                    <a:pt x="44" y="2045"/>
                    <a:pt x="46" y="2047"/>
                    <a:pt x="48" y="2047"/>
                  </a:cubicBezTo>
                  <a:cubicBezTo>
                    <a:pt x="57" y="2049"/>
                    <a:pt x="66" y="2050"/>
                    <a:pt x="75" y="2050"/>
                  </a:cubicBezTo>
                  <a:cubicBezTo>
                    <a:pt x="81" y="2050"/>
                    <a:pt x="86" y="2050"/>
                    <a:pt x="92" y="2049"/>
                  </a:cubicBezTo>
                  <a:lnTo>
                    <a:pt x="98" y="2049"/>
                  </a:lnTo>
                  <a:cubicBezTo>
                    <a:pt x="103" y="2049"/>
                    <a:pt x="108" y="2048"/>
                    <a:pt x="113" y="2047"/>
                  </a:cubicBezTo>
                  <a:cubicBezTo>
                    <a:pt x="122" y="2044"/>
                    <a:pt x="131" y="2042"/>
                    <a:pt x="139" y="2038"/>
                  </a:cubicBezTo>
                  <a:cubicBezTo>
                    <a:pt x="140" y="2036"/>
                    <a:pt x="143" y="2036"/>
                    <a:pt x="144" y="2035"/>
                  </a:cubicBezTo>
                  <a:cubicBezTo>
                    <a:pt x="157" y="2028"/>
                    <a:pt x="171" y="2019"/>
                    <a:pt x="182" y="2008"/>
                  </a:cubicBezTo>
                  <a:lnTo>
                    <a:pt x="279" y="1911"/>
                  </a:lnTo>
                  <a:lnTo>
                    <a:pt x="824" y="2455"/>
                  </a:lnTo>
                  <a:lnTo>
                    <a:pt x="726" y="2552"/>
                  </a:lnTo>
                  <a:cubicBezTo>
                    <a:pt x="715" y="2565"/>
                    <a:pt x="706" y="2578"/>
                    <a:pt x="700" y="2591"/>
                  </a:cubicBezTo>
                  <a:cubicBezTo>
                    <a:pt x="699" y="2592"/>
                    <a:pt x="698" y="2595"/>
                    <a:pt x="698" y="2597"/>
                  </a:cubicBezTo>
                  <a:cubicBezTo>
                    <a:pt x="694" y="2605"/>
                    <a:pt x="691" y="2615"/>
                    <a:pt x="688" y="2624"/>
                  </a:cubicBezTo>
                  <a:cubicBezTo>
                    <a:pt x="687" y="2629"/>
                    <a:pt x="687" y="2634"/>
                    <a:pt x="685" y="2639"/>
                  </a:cubicBezTo>
                  <a:lnTo>
                    <a:pt x="685" y="2645"/>
                  </a:lnTo>
                  <a:cubicBezTo>
                    <a:pt x="684" y="2660"/>
                    <a:pt x="685" y="2674"/>
                    <a:pt x="688" y="2688"/>
                  </a:cubicBezTo>
                  <a:cubicBezTo>
                    <a:pt x="688" y="2689"/>
                    <a:pt x="689" y="2693"/>
                    <a:pt x="689" y="2694"/>
                  </a:cubicBezTo>
                  <a:cubicBezTo>
                    <a:pt x="694" y="2708"/>
                    <a:pt x="699" y="2723"/>
                    <a:pt x="708" y="2736"/>
                  </a:cubicBezTo>
                  <a:lnTo>
                    <a:pt x="2733" y="711"/>
                  </a:lnTo>
                  <a:lnTo>
                    <a:pt x="2725" y="707"/>
                  </a:lnTo>
                  <a:lnTo>
                    <a:pt x="2724" y="707"/>
                  </a:lnTo>
                  <a:lnTo>
                    <a:pt x="2708" y="699"/>
                  </a:lnTo>
                  <a:cubicBezTo>
                    <a:pt x="2708" y="699"/>
                    <a:pt x="2707" y="699"/>
                    <a:pt x="2707" y="698"/>
                  </a:cubicBezTo>
                  <a:cubicBezTo>
                    <a:pt x="2702" y="695"/>
                    <a:pt x="2696" y="694"/>
                    <a:pt x="2691" y="693"/>
                  </a:cubicBezTo>
                  <a:cubicBezTo>
                    <a:pt x="2689" y="693"/>
                    <a:pt x="2687" y="691"/>
                    <a:pt x="2686" y="691"/>
                  </a:cubicBezTo>
                  <a:cubicBezTo>
                    <a:pt x="2678" y="690"/>
                    <a:pt x="2671" y="689"/>
                    <a:pt x="2665" y="689"/>
                  </a:cubicBezTo>
                  <a:lnTo>
                    <a:pt x="2644" y="689"/>
                  </a:lnTo>
                  <a:cubicBezTo>
                    <a:pt x="2640" y="689"/>
                    <a:pt x="2638" y="689"/>
                    <a:pt x="2635" y="690"/>
                  </a:cubicBezTo>
                  <a:cubicBezTo>
                    <a:pt x="2620" y="691"/>
                    <a:pt x="2608" y="695"/>
                    <a:pt x="2594" y="701"/>
                  </a:cubicBezTo>
                  <a:cubicBezTo>
                    <a:pt x="2592" y="702"/>
                    <a:pt x="2591" y="704"/>
                    <a:pt x="2589" y="704"/>
                  </a:cubicBezTo>
                  <a:cubicBezTo>
                    <a:pt x="2576" y="710"/>
                    <a:pt x="2562" y="719"/>
                    <a:pt x="2551" y="730"/>
                  </a:cubicBezTo>
                  <a:lnTo>
                    <a:pt x="2444" y="837"/>
                  </a:lnTo>
                  <a:lnTo>
                    <a:pt x="2243" y="1038"/>
                  </a:lnTo>
                  <a:lnTo>
                    <a:pt x="1130" y="2151"/>
                  </a:lnTo>
                  <a:lnTo>
                    <a:pt x="585" y="1606"/>
                  </a:lnTo>
                  <a:lnTo>
                    <a:pt x="1698" y="494"/>
                  </a:lnTo>
                  <a:lnTo>
                    <a:pt x="1900" y="292"/>
                  </a:lnTo>
                  <a:lnTo>
                    <a:pt x="2007" y="185"/>
                  </a:lnTo>
                  <a:cubicBezTo>
                    <a:pt x="2018" y="173"/>
                    <a:pt x="2027" y="161"/>
                    <a:pt x="2033" y="147"/>
                  </a:cubicBezTo>
                  <a:cubicBezTo>
                    <a:pt x="2034" y="146"/>
                    <a:pt x="2035" y="143"/>
                    <a:pt x="2035" y="142"/>
                  </a:cubicBezTo>
                  <a:cubicBezTo>
                    <a:pt x="2040" y="129"/>
                    <a:pt x="2045" y="114"/>
                    <a:pt x="2046" y="99"/>
                  </a:cubicBezTo>
                  <a:cubicBezTo>
                    <a:pt x="2046" y="97"/>
                    <a:pt x="2046" y="94"/>
                    <a:pt x="2048" y="92"/>
                  </a:cubicBezTo>
                  <a:cubicBezTo>
                    <a:pt x="2048" y="83"/>
                    <a:pt x="2048" y="73"/>
                    <a:pt x="2046" y="64"/>
                  </a:cubicBezTo>
                  <a:cubicBezTo>
                    <a:pt x="2046" y="58"/>
                    <a:pt x="2045" y="53"/>
                    <a:pt x="2044" y="50"/>
                  </a:cubicBezTo>
                  <a:cubicBezTo>
                    <a:pt x="2044" y="48"/>
                    <a:pt x="2042" y="46"/>
                    <a:pt x="2042" y="45"/>
                  </a:cubicBezTo>
                  <a:cubicBezTo>
                    <a:pt x="2040" y="39"/>
                    <a:pt x="2038" y="32"/>
                    <a:pt x="2037" y="27"/>
                  </a:cubicBezTo>
                  <a:lnTo>
                    <a:pt x="2037" y="26"/>
                  </a:lnTo>
                  <a:cubicBezTo>
                    <a:pt x="2033" y="18"/>
                    <a:pt x="2029" y="9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3"/>
            <p:cNvSpPr/>
            <p:nvPr/>
          </p:nvSpPr>
          <p:spPr>
            <a:xfrm>
              <a:off x="9127730" y="4634070"/>
              <a:ext cx="106385" cy="97260"/>
            </a:xfrm>
            <a:custGeom>
              <a:avLst/>
              <a:gdLst/>
              <a:ahLst/>
              <a:cxnLst/>
              <a:rect l="l" t="t" r="r" b="b"/>
              <a:pathLst>
                <a:path w="536" h="490" extrusionOk="0">
                  <a:moveTo>
                    <a:pt x="269" y="0"/>
                  </a:moveTo>
                  <a:cubicBezTo>
                    <a:pt x="207" y="0"/>
                    <a:pt x="144" y="24"/>
                    <a:pt x="96" y="73"/>
                  </a:cubicBezTo>
                  <a:cubicBezTo>
                    <a:pt x="0" y="169"/>
                    <a:pt x="0" y="323"/>
                    <a:pt x="96" y="418"/>
                  </a:cubicBezTo>
                  <a:cubicBezTo>
                    <a:pt x="144" y="465"/>
                    <a:pt x="206" y="489"/>
                    <a:pt x="268" y="489"/>
                  </a:cubicBezTo>
                  <a:cubicBezTo>
                    <a:pt x="331" y="489"/>
                    <a:pt x="394" y="465"/>
                    <a:pt x="441" y="418"/>
                  </a:cubicBezTo>
                  <a:cubicBezTo>
                    <a:pt x="536" y="323"/>
                    <a:pt x="536" y="168"/>
                    <a:pt x="441" y="73"/>
                  </a:cubicBezTo>
                  <a:cubicBezTo>
                    <a:pt x="394" y="24"/>
                    <a:pt x="331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3"/>
            <p:cNvSpPr/>
            <p:nvPr/>
          </p:nvSpPr>
          <p:spPr>
            <a:xfrm>
              <a:off x="7386460" y="3929631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5"/>
                  </a:lnTo>
                  <a:lnTo>
                    <a:pt x="0" y="1507"/>
                  </a:lnTo>
                  <a:lnTo>
                    <a:pt x="64" y="1569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3"/>
            <p:cNvSpPr/>
            <p:nvPr/>
          </p:nvSpPr>
          <p:spPr>
            <a:xfrm>
              <a:off x="7411469" y="3954442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1"/>
                  </a:moveTo>
                  <a:lnTo>
                    <a:pt x="1339" y="167"/>
                  </a:lnTo>
                  <a:lnTo>
                    <a:pt x="402" y="1105"/>
                  </a:lnTo>
                  <a:lnTo>
                    <a:pt x="1" y="1507"/>
                  </a:lnTo>
                  <a:lnTo>
                    <a:pt x="63" y="1570"/>
                  </a:lnTo>
                  <a:lnTo>
                    <a:pt x="465" y="1168"/>
                  </a:lnTo>
                  <a:lnTo>
                    <a:pt x="1402" y="231"/>
                  </a:lnTo>
                  <a:lnTo>
                    <a:pt x="1569" y="64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3"/>
            <p:cNvSpPr/>
            <p:nvPr/>
          </p:nvSpPr>
          <p:spPr>
            <a:xfrm>
              <a:off x="7436477" y="3979253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4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37" y="32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6EF7-80FD-BA23-1D1B-BA5FB574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Empirical Distribution?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29E4A-0213-32DC-E926-81605F2200CE}"/>
              </a:ext>
            </a:extLst>
          </p:cNvPr>
          <p:cNvSpPr txBox="1"/>
          <p:nvPr/>
        </p:nvSpPr>
        <p:spPr>
          <a:xfrm>
            <a:off x="556260" y="1322308"/>
            <a:ext cx="7780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The </a:t>
            </a:r>
            <a:r>
              <a:rPr lang="en-US" b="1" dirty="0">
                <a:latin typeface="Armata" panose="020B0503040500060204" pitchFamily="34" charset="0"/>
              </a:rPr>
              <a:t>Empirical Distribution Function (EDF)</a:t>
            </a:r>
            <a:r>
              <a:rPr lang="en-US" dirty="0">
                <a:latin typeface="Armata" panose="020B0503040500060204" pitchFamily="34" charset="0"/>
              </a:rPr>
              <a:t> (also called </a:t>
            </a:r>
            <a:r>
              <a:rPr lang="en-US" b="1" dirty="0">
                <a:latin typeface="Armata" panose="020B0503040500060204" pitchFamily="34" charset="0"/>
              </a:rPr>
              <a:t>ECDF</a:t>
            </a:r>
            <a:r>
              <a:rPr lang="en-US" dirty="0">
                <a:latin typeface="Armata" panose="020B0503040500060204" pitchFamily="34" charset="0"/>
              </a:rPr>
              <a:t>) is a way to estimate a probability distribution </a:t>
            </a:r>
            <a:r>
              <a:rPr lang="en-US" b="1" dirty="0">
                <a:latin typeface="Armata" panose="020B0503040500060204" pitchFamily="34" charset="0"/>
              </a:rPr>
              <a:t>directly from data</a:t>
            </a:r>
            <a:endParaRPr lang="en-US" dirty="0">
              <a:latin typeface="Armata" panose="020B050304050006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567CD-F940-A72C-A61D-D9981E965D3C}"/>
              </a:ext>
            </a:extLst>
          </p:cNvPr>
          <p:cNvSpPr txBox="1"/>
          <p:nvPr/>
        </p:nvSpPr>
        <p:spPr>
          <a:xfrm>
            <a:off x="556260" y="2267312"/>
            <a:ext cx="46634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It provides an estimate of the proportion of data points in the sample that are less than or equal to a particular value. </a:t>
            </a:r>
            <a:endParaRPr lang="en-US" dirty="0">
              <a:latin typeface="Armata" panose="020B0503040500060204" pitchFamily="34" charset="0"/>
            </a:endParaRPr>
          </a:p>
        </p:txBody>
      </p:sp>
      <p:pic>
        <p:nvPicPr>
          <p:cNvPr id="13314" name="Picture 2" descr="The empirical distribution function of the load (normalized to maximum... |  Download Scientific Diagram">
            <a:extLst>
              <a:ext uri="{FF2B5EF4-FFF2-40B4-BE49-F238E27FC236}">
                <a16:creationId xmlns:a16="http://schemas.microsoft.com/office/drawing/2014/main" id="{5A769CB6-19E8-30BA-2B77-7C6F93B3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69" y="2135496"/>
            <a:ext cx="2873692" cy="263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24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1DCD-0C16-1D8E-ACFF-825DF771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Formula of Empirical Function 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AEAF5-FD81-0FFB-978D-B564E4EEC3E7}"/>
              </a:ext>
            </a:extLst>
          </p:cNvPr>
          <p:cNvSpPr txBox="1"/>
          <p:nvPr/>
        </p:nvSpPr>
        <p:spPr>
          <a:xfrm>
            <a:off x="720000" y="1892683"/>
            <a:ext cx="5509260" cy="1026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Suppose we have a sample of size n: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r>
              <a:rPr lang="en-US" dirty="0">
                <a:latin typeface="Armata" panose="020B0503040500060204" pitchFamily="34" charset="0"/>
              </a:rPr>
              <a:t>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X</a:t>
            </a:r>
            <a:r>
              <a:rPr lang="en-US" sz="1400" b="0" i="0" u="none" strike="noStrike" baseline="-2500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1</a:t>
            </a:r>
            <a:r>
              <a:rPr lang="en-US" baseline="-25000" dirty="0">
                <a:latin typeface="Armata" panose="020B0503040500060204" pitchFamily="34" charset="0"/>
              </a:rPr>
              <a:t>,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X</a:t>
            </a:r>
            <a:r>
              <a:rPr lang="en-US" sz="1400" b="0" i="0" u="none" strike="noStrike" baseline="-2500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2</a:t>
            </a:r>
            <a:r>
              <a:rPr lang="en-US" baseline="-25000" dirty="0">
                <a:latin typeface="Armata" panose="020B0503040500060204" pitchFamily="34" charset="0"/>
              </a:rPr>
              <a:t>,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X</a:t>
            </a:r>
            <a:r>
              <a:rPr lang="en-US" sz="1400" b="0" i="0" u="none" strike="noStrike" baseline="-2500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3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, …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X</a:t>
            </a:r>
            <a:r>
              <a:rPr lang="en-US" sz="1400" b="0" i="0" u="none" strike="noStrike" baseline="-25000" dirty="0" err="1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lnSpc>
                <a:spcPct val="150000"/>
              </a:lnSpc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The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Empirical Distribution Function 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F</a:t>
            </a:r>
            <a:r>
              <a:rPr lang="en-US" sz="1400" b="0" i="0" u="none" strike="noStrike" baseline="-25000" dirty="0" err="1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(x)is defined as: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lnSpc>
                <a:spcPct val="150000"/>
              </a:lnSpc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A875B54-576F-1098-50B4-856FE24E9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7"/>
          <a:stretch>
            <a:fillRect/>
          </a:stretch>
        </p:blipFill>
        <p:spPr bwMode="auto">
          <a:xfrm>
            <a:off x="1992559" y="2881485"/>
            <a:ext cx="4475701" cy="92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87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0680-4EE8-09DA-E2A8-698978C0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D0B46-00C1-BBD6-438E-B8D741CD5A2C}"/>
              </a:ext>
            </a:extLst>
          </p:cNvPr>
          <p:cNvSpPr txBox="1"/>
          <p:nvPr/>
        </p:nvSpPr>
        <p:spPr>
          <a:xfrm>
            <a:off x="594360" y="1713339"/>
            <a:ext cx="79552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Problem Statement: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Suppose we have the following sample of observed data representing the number of books read by 6 students in a month: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X={1,3,2,3,5,4}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endParaRPr lang="en-US" sz="1400" b="0" i="0" u="none" strike="noStrike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We want to 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construct the Empirical Distribution Function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F</a:t>
            </a:r>
            <a:r>
              <a:rPr lang="en-US" sz="1400" b="0" i="0" u="none" strike="noStrike" baseline="-25000" dirty="0" err="1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(x)for this data.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57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A077-9E8D-5453-9044-70B70429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0F2E4-6EDD-C73F-4770-37278007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71" r="1743"/>
          <a:stretch>
            <a:fillRect/>
          </a:stretch>
        </p:blipFill>
        <p:spPr>
          <a:xfrm>
            <a:off x="63305" y="1437200"/>
            <a:ext cx="4127299" cy="3285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9C911D-2E03-BDFB-4148-5413B9F85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02" y="1437200"/>
            <a:ext cx="4483193" cy="328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6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1795-8468-F676-E531-8F09AC0A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90A93-93BD-95C7-AB86-B6483079BFD7}"/>
              </a:ext>
            </a:extLst>
          </p:cNvPr>
          <p:cNvSpPr txBox="1"/>
          <p:nvPr/>
        </p:nvSpPr>
        <p:spPr>
          <a:xfrm>
            <a:off x="236220" y="1340643"/>
            <a:ext cx="7932420" cy="3288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Non-Parametric Estimation: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Estimates the cumulative distribution function without assuming a specific distribution.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Goodness-of-Fit Tests: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Compares the EDF with a theoretical CDF to check how well data fit a distribution.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Statistical Inference: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Estimates probabilities, quantiles, or medians directly from sample data.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Data Visualization: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Step plots of EDF show the cumulative behavior of data for easy interpretation.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Survival Analysis / Reliability: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 Estimates survival probabilities or time-to-failure in reliability studies.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8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2">
          <a:extLst>
            <a:ext uri="{FF2B5EF4-FFF2-40B4-BE49-F238E27FC236}">
              <a16:creationId xmlns:a16="http://schemas.microsoft.com/office/drawing/2014/main" id="{E88CFA96-2184-8E9A-ECE8-C63CBE94A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" name="Google Shape;6543;p43">
            <a:extLst>
              <a:ext uri="{FF2B5EF4-FFF2-40B4-BE49-F238E27FC236}">
                <a16:creationId xmlns:a16="http://schemas.microsoft.com/office/drawing/2014/main" id="{DD941789-A66F-FFE5-72A3-49F6B7EDF5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1900" y="2240975"/>
            <a:ext cx="537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Lecture-11</a:t>
            </a:r>
            <a:endParaRPr lang="en-US" dirty="0">
              <a:effectLst/>
            </a:endParaRPr>
          </a:p>
        </p:txBody>
      </p:sp>
      <p:sp>
        <p:nvSpPr>
          <p:cNvPr id="6544" name="Google Shape;6544;p43">
            <a:extLst>
              <a:ext uri="{FF2B5EF4-FFF2-40B4-BE49-F238E27FC236}">
                <a16:creationId xmlns:a16="http://schemas.microsoft.com/office/drawing/2014/main" id="{82504834-B060-CEC1-7D61-EEF9D2D6CA1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962900" y="882335"/>
            <a:ext cx="1550100" cy="12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545" name="Google Shape;6545;p43">
            <a:extLst>
              <a:ext uri="{FF2B5EF4-FFF2-40B4-BE49-F238E27FC236}">
                <a16:creationId xmlns:a16="http://schemas.microsoft.com/office/drawing/2014/main" id="{33A3947F-D570-F599-01AA-9230854686D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216">
            <a:off x="3348750" y="3283725"/>
            <a:ext cx="47784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1" dirty="0"/>
              <a:t>Characteristics of a Queueing System</a:t>
            </a:r>
            <a:endParaRPr lang="en-US" sz="2400" dirty="0">
              <a:effectLst/>
            </a:endParaRPr>
          </a:p>
        </p:txBody>
      </p:sp>
      <p:cxnSp>
        <p:nvCxnSpPr>
          <p:cNvPr id="6546" name="Google Shape;6546;p43">
            <a:extLst>
              <a:ext uri="{FF2B5EF4-FFF2-40B4-BE49-F238E27FC236}">
                <a16:creationId xmlns:a16="http://schemas.microsoft.com/office/drawing/2014/main" id="{C48804C7-23ED-6171-DE8E-05BFB5003E61}"/>
              </a:ext>
            </a:extLst>
          </p:cNvPr>
          <p:cNvCxnSpPr/>
          <p:nvPr/>
        </p:nvCxnSpPr>
        <p:spPr>
          <a:xfrm rot="10800000">
            <a:off x="3348750" y="3178025"/>
            <a:ext cx="477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47" name="Google Shape;6547;p43">
            <a:extLst>
              <a:ext uri="{FF2B5EF4-FFF2-40B4-BE49-F238E27FC236}">
                <a16:creationId xmlns:a16="http://schemas.microsoft.com/office/drawing/2014/main" id="{FB3891AE-ED2A-C7CD-F1D6-0BDF7B3128A3}"/>
              </a:ext>
            </a:extLst>
          </p:cNvPr>
          <p:cNvGrpSpPr/>
          <p:nvPr/>
        </p:nvGrpSpPr>
        <p:grpSpPr>
          <a:xfrm>
            <a:off x="-737416" y="-668452"/>
            <a:ext cx="4778570" cy="5116381"/>
            <a:chOff x="6251350" y="2832181"/>
            <a:chExt cx="3756442" cy="4021996"/>
          </a:xfrm>
        </p:grpSpPr>
        <p:sp>
          <p:nvSpPr>
            <p:cNvPr id="6548" name="Google Shape;6548;p43">
              <a:extLst>
                <a:ext uri="{FF2B5EF4-FFF2-40B4-BE49-F238E27FC236}">
                  <a16:creationId xmlns:a16="http://schemas.microsoft.com/office/drawing/2014/main" id="{D2376360-B4BF-33CE-485D-C1D073B80C7D}"/>
                </a:ext>
              </a:extLst>
            </p:cNvPr>
            <p:cNvSpPr/>
            <p:nvPr/>
          </p:nvSpPr>
          <p:spPr>
            <a:xfrm>
              <a:off x="7446004" y="5703930"/>
              <a:ext cx="64506" cy="226279"/>
            </a:xfrm>
            <a:custGeom>
              <a:avLst/>
              <a:gdLst/>
              <a:ahLst/>
              <a:cxnLst/>
              <a:rect l="l" t="t" r="r" b="b"/>
              <a:pathLst>
                <a:path w="325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325" y="1140"/>
                  </a:lnTo>
                  <a:cubicBezTo>
                    <a:pt x="185" y="774"/>
                    <a:pt x="185" y="368"/>
                    <a:pt x="32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3">
              <a:extLst>
                <a:ext uri="{FF2B5EF4-FFF2-40B4-BE49-F238E27FC236}">
                  <a16:creationId xmlns:a16="http://schemas.microsoft.com/office/drawing/2014/main" id="{4CD8A17A-155F-087A-BAB1-773734A413FD}"/>
                </a:ext>
              </a:extLst>
            </p:cNvPr>
            <p:cNvSpPr/>
            <p:nvPr/>
          </p:nvSpPr>
          <p:spPr>
            <a:xfrm>
              <a:off x="6989499" y="5934773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43">
              <a:extLst>
                <a:ext uri="{FF2B5EF4-FFF2-40B4-BE49-F238E27FC236}">
                  <a16:creationId xmlns:a16="http://schemas.microsoft.com/office/drawing/2014/main" id="{E64C548F-AA03-67A3-2BAB-6D50EA4BA5AB}"/>
                </a:ext>
              </a:extLst>
            </p:cNvPr>
            <p:cNvSpPr/>
            <p:nvPr/>
          </p:nvSpPr>
          <p:spPr>
            <a:xfrm>
              <a:off x="6989499" y="5919291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3">
              <a:extLst>
                <a:ext uri="{FF2B5EF4-FFF2-40B4-BE49-F238E27FC236}">
                  <a16:creationId xmlns:a16="http://schemas.microsoft.com/office/drawing/2014/main" id="{1792273A-DA89-A7E6-F0D1-3CD1ED26F0CD}"/>
                </a:ext>
              </a:extLst>
            </p:cNvPr>
            <p:cNvSpPr/>
            <p:nvPr/>
          </p:nvSpPr>
          <p:spPr>
            <a:xfrm>
              <a:off x="6989499" y="5903412"/>
              <a:ext cx="26398" cy="9726"/>
            </a:xfrm>
            <a:custGeom>
              <a:avLst/>
              <a:gdLst/>
              <a:ahLst/>
              <a:cxnLst/>
              <a:rect l="l" t="t" r="r" b="b"/>
              <a:pathLst>
                <a:path w="133" h="49" extrusionOk="0">
                  <a:moveTo>
                    <a:pt x="1" y="1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3">
              <a:extLst>
                <a:ext uri="{FF2B5EF4-FFF2-40B4-BE49-F238E27FC236}">
                  <a16:creationId xmlns:a16="http://schemas.microsoft.com/office/drawing/2014/main" id="{27E5B566-48AA-A971-69E3-51CD62266285}"/>
                </a:ext>
              </a:extLst>
            </p:cNvPr>
            <p:cNvSpPr/>
            <p:nvPr/>
          </p:nvSpPr>
          <p:spPr>
            <a:xfrm>
              <a:off x="6934520" y="5729733"/>
              <a:ext cx="97057" cy="239776"/>
            </a:xfrm>
            <a:custGeom>
              <a:avLst/>
              <a:gdLst/>
              <a:ahLst/>
              <a:cxnLst/>
              <a:rect l="l" t="t" r="r" b="b"/>
              <a:pathLst>
                <a:path w="489" h="1208" extrusionOk="0">
                  <a:moveTo>
                    <a:pt x="444" y="1"/>
                  </a:moveTo>
                  <a:lnTo>
                    <a:pt x="411" y="34"/>
                  </a:lnTo>
                  <a:lnTo>
                    <a:pt x="411" y="148"/>
                  </a:lnTo>
                  <a:lnTo>
                    <a:pt x="297" y="148"/>
                  </a:lnTo>
                  <a:lnTo>
                    <a:pt x="174" y="271"/>
                  </a:lnTo>
                  <a:lnTo>
                    <a:pt x="69" y="376"/>
                  </a:lnTo>
                  <a:lnTo>
                    <a:pt x="0" y="445"/>
                  </a:lnTo>
                  <a:lnTo>
                    <a:pt x="0" y="534"/>
                  </a:lnTo>
                  <a:lnTo>
                    <a:pt x="49" y="583"/>
                  </a:lnTo>
                  <a:lnTo>
                    <a:pt x="69" y="583"/>
                  </a:lnTo>
                  <a:lnTo>
                    <a:pt x="69" y="604"/>
                  </a:lnTo>
                  <a:cubicBezTo>
                    <a:pt x="75" y="612"/>
                    <a:pt x="81" y="622"/>
                    <a:pt x="85" y="630"/>
                  </a:cubicBezTo>
                  <a:cubicBezTo>
                    <a:pt x="86" y="632"/>
                    <a:pt x="86" y="634"/>
                    <a:pt x="88" y="636"/>
                  </a:cubicBezTo>
                  <a:cubicBezTo>
                    <a:pt x="91" y="646"/>
                    <a:pt x="95" y="657"/>
                    <a:pt x="96" y="667"/>
                  </a:cubicBezTo>
                  <a:cubicBezTo>
                    <a:pt x="99" y="671"/>
                    <a:pt x="99" y="675"/>
                    <a:pt x="99" y="678"/>
                  </a:cubicBezTo>
                  <a:lnTo>
                    <a:pt x="99" y="685"/>
                  </a:lnTo>
                  <a:lnTo>
                    <a:pt x="99" y="698"/>
                  </a:lnTo>
                  <a:lnTo>
                    <a:pt x="99" y="699"/>
                  </a:lnTo>
                  <a:cubicBezTo>
                    <a:pt x="99" y="703"/>
                    <a:pt x="99" y="708"/>
                    <a:pt x="96" y="713"/>
                  </a:cubicBezTo>
                  <a:cubicBezTo>
                    <a:pt x="114" y="728"/>
                    <a:pt x="137" y="739"/>
                    <a:pt x="162" y="739"/>
                  </a:cubicBezTo>
                  <a:lnTo>
                    <a:pt x="410" y="739"/>
                  </a:lnTo>
                  <a:lnTo>
                    <a:pt x="410" y="876"/>
                  </a:lnTo>
                  <a:lnTo>
                    <a:pt x="410" y="923"/>
                  </a:lnTo>
                  <a:lnTo>
                    <a:pt x="410" y="955"/>
                  </a:lnTo>
                  <a:lnTo>
                    <a:pt x="410" y="1003"/>
                  </a:lnTo>
                  <a:lnTo>
                    <a:pt x="410" y="1034"/>
                  </a:lnTo>
                  <a:lnTo>
                    <a:pt x="410" y="1082"/>
                  </a:lnTo>
                  <a:lnTo>
                    <a:pt x="410" y="1144"/>
                  </a:lnTo>
                  <a:cubicBezTo>
                    <a:pt x="410" y="1178"/>
                    <a:pt x="437" y="1207"/>
                    <a:pt x="473" y="1207"/>
                  </a:cubicBezTo>
                  <a:lnTo>
                    <a:pt x="489" y="1207"/>
                  </a:lnTo>
                  <a:lnTo>
                    <a:pt x="489" y="1114"/>
                  </a:lnTo>
                  <a:lnTo>
                    <a:pt x="489" y="7"/>
                  </a:lnTo>
                  <a:cubicBezTo>
                    <a:pt x="474" y="6"/>
                    <a:pt x="459" y="3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3">
              <a:extLst>
                <a:ext uri="{FF2B5EF4-FFF2-40B4-BE49-F238E27FC236}">
                  <a16:creationId xmlns:a16="http://schemas.microsoft.com/office/drawing/2014/main" id="{4DEBF335-0F1A-2730-5E35-E4CCB96F4A38}"/>
                </a:ext>
              </a:extLst>
            </p:cNvPr>
            <p:cNvSpPr/>
            <p:nvPr/>
          </p:nvSpPr>
          <p:spPr>
            <a:xfrm>
              <a:off x="7047852" y="5732314"/>
              <a:ext cx="9527" cy="218537"/>
            </a:xfrm>
            <a:custGeom>
              <a:avLst/>
              <a:gdLst/>
              <a:ahLst/>
              <a:cxnLst/>
              <a:rect l="l" t="t" r="r" b="b"/>
              <a:pathLst>
                <a:path w="48" h="1101" extrusionOk="0">
                  <a:moveTo>
                    <a:pt x="0" y="0"/>
                  </a:moveTo>
                  <a:lnTo>
                    <a:pt x="0" y="1100"/>
                  </a:lnTo>
                  <a:lnTo>
                    <a:pt x="47" y="1100"/>
                  </a:lnTo>
                  <a:lnTo>
                    <a:pt x="47" y="4"/>
                  </a:lnTo>
                  <a:cubicBezTo>
                    <a:pt x="32" y="2"/>
                    <a:pt x="16" y="2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3">
              <a:extLst>
                <a:ext uri="{FF2B5EF4-FFF2-40B4-BE49-F238E27FC236}">
                  <a16:creationId xmlns:a16="http://schemas.microsoft.com/office/drawing/2014/main" id="{405C2326-6468-D2AB-C7F8-82DAE0262431}"/>
                </a:ext>
              </a:extLst>
            </p:cNvPr>
            <p:cNvSpPr/>
            <p:nvPr/>
          </p:nvSpPr>
          <p:spPr>
            <a:xfrm>
              <a:off x="7400155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3">
              <a:extLst>
                <a:ext uri="{FF2B5EF4-FFF2-40B4-BE49-F238E27FC236}">
                  <a16:creationId xmlns:a16="http://schemas.microsoft.com/office/drawing/2014/main" id="{5E5066AA-61C6-2C7E-D013-D483A252A434}"/>
                </a:ext>
              </a:extLst>
            </p:cNvPr>
            <p:cNvSpPr/>
            <p:nvPr/>
          </p:nvSpPr>
          <p:spPr>
            <a:xfrm>
              <a:off x="7065319" y="5733107"/>
              <a:ext cx="9726" cy="217545"/>
            </a:xfrm>
            <a:custGeom>
              <a:avLst/>
              <a:gdLst/>
              <a:ahLst/>
              <a:cxnLst/>
              <a:rect l="l" t="t" r="r" b="b"/>
              <a:pathLst>
                <a:path w="49" h="1096" extrusionOk="0">
                  <a:moveTo>
                    <a:pt x="1" y="1"/>
                  </a:moveTo>
                  <a:lnTo>
                    <a:pt x="1" y="1095"/>
                  </a:lnTo>
                  <a:lnTo>
                    <a:pt x="48" y="1095"/>
                  </a:lnTo>
                  <a:lnTo>
                    <a:pt x="48" y="4"/>
                  </a:lnTo>
                  <a:cubicBezTo>
                    <a:pt x="32" y="4"/>
                    <a:pt x="16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3">
              <a:extLst>
                <a:ext uri="{FF2B5EF4-FFF2-40B4-BE49-F238E27FC236}">
                  <a16:creationId xmlns:a16="http://schemas.microsoft.com/office/drawing/2014/main" id="{88C5A8AD-F7AD-C77B-2E3D-1A78DBA298E5}"/>
                </a:ext>
              </a:extLst>
            </p:cNvPr>
            <p:cNvSpPr/>
            <p:nvPr/>
          </p:nvSpPr>
          <p:spPr>
            <a:xfrm>
              <a:off x="7382689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3">
              <a:extLst>
                <a:ext uri="{FF2B5EF4-FFF2-40B4-BE49-F238E27FC236}">
                  <a16:creationId xmlns:a16="http://schemas.microsoft.com/office/drawing/2014/main" id="{C5A3DFC3-9DDA-DF58-3ED7-7346AAA7D726}"/>
                </a:ext>
              </a:extLst>
            </p:cNvPr>
            <p:cNvSpPr/>
            <p:nvPr/>
          </p:nvSpPr>
          <p:spPr>
            <a:xfrm>
              <a:off x="7030982" y="5730527"/>
              <a:ext cx="8535" cy="220324"/>
            </a:xfrm>
            <a:custGeom>
              <a:avLst/>
              <a:gdLst/>
              <a:ahLst/>
              <a:cxnLst/>
              <a:rect l="l" t="t" r="r" b="b"/>
              <a:pathLst>
                <a:path w="43" h="1110" extrusionOk="0">
                  <a:moveTo>
                    <a:pt x="1" y="1"/>
                  </a:moveTo>
                  <a:lnTo>
                    <a:pt x="1" y="1108"/>
                  </a:lnTo>
                  <a:lnTo>
                    <a:pt x="43" y="1109"/>
                  </a:lnTo>
                  <a:lnTo>
                    <a:pt x="43" y="7"/>
                  </a:lnTo>
                  <a:cubicBezTo>
                    <a:pt x="29" y="6"/>
                    <a:pt x="15" y="3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3">
              <a:extLst>
                <a:ext uri="{FF2B5EF4-FFF2-40B4-BE49-F238E27FC236}">
                  <a16:creationId xmlns:a16="http://schemas.microsoft.com/office/drawing/2014/main" id="{DCBA6D03-B000-00B1-36FA-EB84308B4DC0}"/>
                </a:ext>
              </a:extLst>
            </p:cNvPr>
            <p:cNvSpPr/>
            <p:nvPr/>
          </p:nvSpPr>
          <p:spPr>
            <a:xfrm>
              <a:off x="7241371" y="5692219"/>
              <a:ext cx="9527" cy="258831"/>
            </a:xfrm>
            <a:custGeom>
              <a:avLst/>
              <a:gdLst/>
              <a:ahLst/>
              <a:cxnLst/>
              <a:rect l="l" t="t" r="r" b="b"/>
              <a:pathLst>
                <a:path w="48" h="1304" extrusionOk="0">
                  <a:moveTo>
                    <a:pt x="48" y="1"/>
                  </a:moveTo>
                  <a:cubicBezTo>
                    <a:pt x="32" y="9"/>
                    <a:pt x="16" y="16"/>
                    <a:pt x="0" y="23"/>
                  </a:cubicBezTo>
                  <a:lnTo>
                    <a:pt x="0" y="1303"/>
                  </a:lnTo>
                  <a:lnTo>
                    <a:pt x="48" y="1303"/>
                  </a:lnTo>
                  <a:lnTo>
                    <a:pt x="48" y="130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3">
              <a:extLst>
                <a:ext uri="{FF2B5EF4-FFF2-40B4-BE49-F238E27FC236}">
                  <a16:creationId xmlns:a16="http://schemas.microsoft.com/office/drawing/2014/main" id="{E01DA8A3-2306-FA98-4289-7D9488DF6331}"/>
                </a:ext>
              </a:extLst>
            </p:cNvPr>
            <p:cNvSpPr/>
            <p:nvPr/>
          </p:nvSpPr>
          <p:spPr>
            <a:xfrm>
              <a:off x="7223905" y="5700555"/>
              <a:ext cx="9726" cy="250296"/>
            </a:xfrm>
            <a:custGeom>
              <a:avLst/>
              <a:gdLst/>
              <a:ahLst/>
              <a:cxnLst/>
              <a:rect l="l" t="t" r="r" b="b"/>
              <a:pathLst>
                <a:path w="49" h="1261" extrusionOk="0">
                  <a:moveTo>
                    <a:pt x="48" y="0"/>
                  </a:moveTo>
                  <a:cubicBezTo>
                    <a:pt x="33" y="6"/>
                    <a:pt x="17" y="16"/>
                    <a:pt x="1" y="21"/>
                  </a:cubicBezTo>
                  <a:lnTo>
                    <a:pt x="1" y="1260"/>
                  </a:lnTo>
                  <a:lnTo>
                    <a:pt x="48" y="12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3">
              <a:extLst>
                <a:ext uri="{FF2B5EF4-FFF2-40B4-BE49-F238E27FC236}">
                  <a16:creationId xmlns:a16="http://schemas.microsoft.com/office/drawing/2014/main" id="{C4B0FD66-B971-1376-7115-7F3D8205A6FA}"/>
                </a:ext>
              </a:extLst>
            </p:cNvPr>
            <p:cNvSpPr/>
            <p:nvPr/>
          </p:nvSpPr>
          <p:spPr>
            <a:xfrm>
              <a:off x="7259631" y="5683882"/>
              <a:ext cx="9130" cy="266969"/>
            </a:xfrm>
            <a:custGeom>
              <a:avLst/>
              <a:gdLst/>
              <a:ahLst/>
              <a:cxnLst/>
              <a:rect l="l" t="t" r="r" b="b"/>
              <a:pathLst>
                <a:path w="46" h="1345" extrusionOk="0">
                  <a:moveTo>
                    <a:pt x="34" y="1"/>
                  </a:moveTo>
                  <a:cubicBezTo>
                    <a:pt x="22" y="7"/>
                    <a:pt x="12" y="16"/>
                    <a:pt x="0" y="21"/>
                  </a:cubicBezTo>
                  <a:lnTo>
                    <a:pt x="0" y="1344"/>
                  </a:lnTo>
                  <a:lnTo>
                    <a:pt x="46" y="1344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3">
              <a:extLst>
                <a:ext uri="{FF2B5EF4-FFF2-40B4-BE49-F238E27FC236}">
                  <a16:creationId xmlns:a16="http://schemas.microsoft.com/office/drawing/2014/main" id="{9AAE026A-1AF8-6970-320A-70DC5621C4F5}"/>
                </a:ext>
              </a:extLst>
            </p:cNvPr>
            <p:cNvSpPr/>
            <p:nvPr/>
          </p:nvSpPr>
          <p:spPr>
            <a:xfrm>
              <a:off x="7435683" y="5683684"/>
              <a:ext cx="10519" cy="267168"/>
            </a:xfrm>
            <a:custGeom>
              <a:avLst/>
              <a:gdLst/>
              <a:ahLst/>
              <a:cxnLst/>
              <a:rect l="l" t="t" r="r" b="b"/>
              <a:pathLst>
                <a:path w="5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52" y="1345"/>
                  </a:lnTo>
                  <a:lnTo>
                    <a:pt x="52" y="1242"/>
                  </a:lnTo>
                  <a:lnTo>
                    <a:pt x="53" y="10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3">
              <a:extLst>
                <a:ext uri="{FF2B5EF4-FFF2-40B4-BE49-F238E27FC236}">
                  <a16:creationId xmlns:a16="http://schemas.microsoft.com/office/drawing/2014/main" id="{9037D76B-449F-8F9F-FC46-D7E6919600A6}"/>
                </a:ext>
              </a:extLst>
            </p:cNvPr>
            <p:cNvSpPr/>
            <p:nvPr/>
          </p:nvSpPr>
          <p:spPr>
            <a:xfrm>
              <a:off x="7417820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3">
              <a:extLst>
                <a:ext uri="{FF2B5EF4-FFF2-40B4-BE49-F238E27FC236}">
                  <a16:creationId xmlns:a16="http://schemas.microsoft.com/office/drawing/2014/main" id="{605CA4CB-B856-BDF9-C168-95D041208959}"/>
                </a:ext>
              </a:extLst>
            </p:cNvPr>
            <p:cNvSpPr/>
            <p:nvPr/>
          </p:nvSpPr>
          <p:spPr>
            <a:xfrm>
              <a:off x="7276899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3">
              <a:extLst>
                <a:ext uri="{FF2B5EF4-FFF2-40B4-BE49-F238E27FC236}">
                  <a16:creationId xmlns:a16="http://schemas.microsoft.com/office/drawing/2014/main" id="{C88BCEFE-1AAD-18D7-92FE-B636EB371693}"/>
                </a:ext>
              </a:extLst>
            </p:cNvPr>
            <p:cNvSpPr/>
            <p:nvPr/>
          </p:nvSpPr>
          <p:spPr>
            <a:xfrm>
              <a:off x="7347360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3">
              <a:extLst>
                <a:ext uri="{FF2B5EF4-FFF2-40B4-BE49-F238E27FC236}">
                  <a16:creationId xmlns:a16="http://schemas.microsoft.com/office/drawing/2014/main" id="{D5B5C31B-7278-AE15-E055-20301414C0EA}"/>
                </a:ext>
              </a:extLst>
            </p:cNvPr>
            <p:cNvSpPr/>
            <p:nvPr/>
          </p:nvSpPr>
          <p:spPr>
            <a:xfrm>
              <a:off x="7188774" y="5714052"/>
              <a:ext cx="9527" cy="236600"/>
            </a:xfrm>
            <a:custGeom>
              <a:avLst/>
              <a:gdLst/>
              <a:ahLst/>
              <a:cxnLst/>
              <a:rect l="l" t="t" r="r" b="b"/>
              <a:pathLst>
                <a:path w="48" h="1192" extrusionOk="0">
                  <a:moveTo>
                    <a:pt x="47" y="1"/>
                  </a:moveTo>
                  <a:cubicBezTo>
                    <a:pt x="31" y="6"/>
                    <a:pt x="16" y="12"/>
                    <a:pt x="1" y="16"/>
                  </a:cubicBezTo>
                  <a:lnTo>
                    <a:pt x="1" y="1191"/>
                  </a:lnTo>
                  <a:lnTo>
                    <a:pt x="47" y="119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3">
              <a:extLst>
                <a:ext uri="{FF2B5EF4-FFF2-40B4-BE49-F238E27FC236}">
                  <a16:creationId xmlns:a16="http://schemas.microsoft.com/office/drawing/2014/main" id="{13B40AD8-2BC5-F3AA-2F2E-E70891C54574}"/>
                </a:ext>
              </a:extLst>
            </p:cNvPr>
            <p:cNvSpPr/>
            <p:nvPr/>
          </p:nvSpPr>
          <p:spPr>
            <a:xfrm>
              <a:off x="7329893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3">
              <a:extLst>
                <a:ext uri="{FF2B5EF4-FFF2-40B4-BE49-F238E27FC236}">
                  <a16:creationId xmlns:a16="http://schemas.microsoft.com/office/drawing/2014/main" id="{843079C4-576B-91C3-02E5-62CF3112AD15}"/>
                </a:ext>
              </a:extLst>
            </p:cNvPr>
            <p:cNvSpPr/>
            <p:nvPr/>
          </p:nvSpPr>
          <p:spPr>
            <a:xfrm>
              <a:off x="7206637" y="5708098"/>
              <a:ext cx="9329" cy="242753"/>
            </a:xfrm>
            <a:custGeom>
              <a:avLst/>
              <a:gdLst/>
              <a:ahLst/>
              <a:cxnLst/>
              <a:rect l="l" t="t" r="r" b="b"/>
              <a:pathLst>
                <a:path w="47" h="1223" extrusionOk="0">
                  <a:moveTo>
                    <a:pt x="47" y="0"/>
                  </a:moveTo>
                  <a:cubicBezTo>
                    <a:pt x="31" y="6"/>
                    <a:pt x="15" y="11"/>
                    <a:pt x="0" y="16"/>
                  </a:cubicBezTo>
                  <a:lnTo>
                    <a:pt x="0" y="1222"/>
                  </a:lnTo>
                  <a:lnTo>
                    <a:pt x="47" y="12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3">
              <a:extLst>
                <a:ext uri="{FF2B5EF4-FFF2-40B4-BE49-F238E27FC236}">
                  <a16:creationId xmlns:a16="http://schemas.microsoft.com/office/drawing/2014/main" id="{41AB8E62-FD12-3DE7-AF0A-8A4B1089C0C9}"/>
                </a:ext>
              </a:extLst>
            </p:cNvPr>
            <p:cNvSpPr/>
            <p:nvPr/>
          </p:nvSpPr>
          <p:spPr>
            <a:xfrm>
              <a:off x="7312030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1" y="1"/>
                  </a:moveTo>
                  <a:lnTo>
                    <a:pt x="1" y="1343"/>
                  </a:lnTo>
                  <a:lnTo>
                    <a:pt x="46" y="1343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3">
              <a:extLst>
                <a:ext uri="{FF2B5EF4-FFF2-40B4-BE49-F238E27FC236}">
                  <a16:creationId xmlns:a16="http://schemas.microsoft.com/office/drawing/2014/main" id="{E519552F-A4FC-9B44-F342-8DF2B1529749}"/>
                </a:ext>
              </a:extLst>
            </p:cNvPr>
            <p:cNvSpPr/>
            <p:nvPr/>
          </p:nvSpPr>
          <p:spPr>
            <a:xfrm>
              <a:off x="7294564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0" y="1"/>
                  </a:moveTo>
                  <a:lnTo>
                    <a:pt x="0" y="1343"/>
                  </a:lnTo>
                  <a:lnTo>
                    <a:pt x="47" y="134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3">
              <a:extLst>
                <a:ext uri="{FF2B5EF4-FFF2-40B4-BE49-F238E27FC236}">
                  <a16:creationId xmlns:a16="http://schemas.microsoft.com/office/drawing/2014/main" id="{0C11AC62-2A83-F352-DDB9-1EFD54799873}"/>
                </a:ext>
              </a:extLst>
            </p:cNvPr>
            <p:cNvSpPr/>
            <p:nvPr/>
          </p:nvSpPr>
          <p:spPr>
            <a:xfrm>
              <a:off x="7171307" y="5719610"/>
              <a:ext cx="9329" cy="231241"/>
            </a:xfrm>
            <a:custGeom>
              <a:avLst/>
              <a:gdLst/>
              <a:ahLst/>
              <a:cxnLst/>
              <a:rect l="l" t="t" r="r" b="b"/>
              <a:pathLst>
                <a:path w="47" h="1165" extrusionOk="0">
                  <a:moveTo>
                    <a:pt x="47" y="0"/>
                  </a:moveTo>
                  <a:cubicBezTo>
                    <a:pt x="31" y="4"/>
                    <a:pt x="15" y="8"/>
                    <a:pt x="0" y="12"/>
                  </a:cubicBezTo>
                  <a:lnTo>
                    <a:pt x="0" y="1164"/>
                  </a:lnTo>
                  <a:lnTo>
                    <a:pt x="47" y="116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3">
              <a:extLst>
                <a:ext uri="{FF2B5EF4-FFF2-40B4-BE49-F238E27FC236}">
                  <a16:creationId xmlns:a16="http://schemas.microsoft.com/office/drawing/2014/main" id="{6131FC48-8FAC-3F5E-B360-B1C5FB3BBFED}"/>
                </a:ext>
              </a:extLst>
            </p:cNvPr>
            <p:cNvSpPr/>
            <p:nvPr/>
          </p:nvSpPr>
          <p:spPr>
            <a:xfrm>
              <a:off x="7082983" y="5733107"/>
              <a:ext cx="9527" cy="217744"/>
            </a:xfrm>
            <a:custGeom>
              <a:avLst/>
              <a:gdLst/>
              <a:ahLst/>
              <a:cxnLst/>
              <a:rect l="l" t="t" r="r" b="b"/>
              <a:pathLst>
                <a:path w="48" h="1097" extrusionOk="0">
                  <a:moveTo>
                    <a:pt x="48" y="1"/>
                  </a:moveTo>
                  <a:cubicBezTo>
                    <a:pt x="32" y="1"/>
                    <a:pt x="16" y="4"/>
                    <a:pt x="0" y="4"/>
                  </a:cubicBezTo>
                  <a:lnTo>
                    <a:pt x="0" y="1096"/>
                  </a:lnTo>
                  <a:lnTo>
                    <a:pt x="48" y="109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43">
              <a:extLst>
                <a:ext uri="{FF2B5EF4-FFF2-40B4-BE49-F238E27FC236}">
                  <a16:creationId xmlns:a16="http://schemas.microsoft.com/office/drawing/2014/main" id="{2A2EF49B-1573-3645-54BA-E00F8C7F3694}"/>
                </a:ext>
              </a:extLst>
            </p:cNvPr>
            <p:cNvSpPr/>
            <p:nvPr/>
          </p:nvSpPr>
          <p:spPr>
            <a:xfrm>
              <a:off x="7118511" y="5730130"/>
              <a:ext cx="9329" cy="220721"/>
            </a:xfrm>
            <a:custGeom>
              <a:avLst/>
              <a:gdLst/>
              <a:ahLst/>
              <a:cxnLst/>
              <a:rect l="l" t="t" r="r" b="b"/>
              <a:pathLst>
                <a:path w="47" h="1112" extrusionOk="0">
                  <a:moveTo>
                    <a:pt x="47" y="1"/>
                  </a:moveTo>
                  <a:cubicBezTo>
                    <a:pt x="30" y="4"/>
                    <a:pt x="15" y="6"/>
                    <a:pt x="0" y="8"/>
                  </a:cubicBezTo>
                  <a:lnTo>
                    <a:pt x="0" y="1111"/>
                  </a:lnTo>
                  <a:lnTo>
                    <a:pt x="47" y="1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43">
              <a:extLst>
                <a:ext uri="{FF2B5EF4-FFF2-40B4-BE49-F238E27FC236}">
                  <a16:creationId xmlns:a16="http://schemas.microsoft.com/office/drawing/2014/main" id="{FA07E163-13D0-2236-0BE2-D1178E4796CD}"/>
                </a:ext>
              </a:extLst>
            </p:cNvPr>
            <p:cNvSpPr/>
            <p:nvPr/>
          </p:nvSpPr>
          <p:spPr>
            <a:xfrm>
              <a:off x="7100648" y="5732314"/>
              <a:ext cx="9726" cy="218537"/>
            </a:xfrm>
            <a:custGeom>
              <a:avLst/>
              <a:gdLst/>
              <a:ahLst/>
              <a:cxnLst/>
              <a:rect l="l" t="t" r="r" b="b"/>
              <a:pathLst>
                <a:path w="49" h="1101" extrusionOk="0">
                  <a:moveTo>
                    <a:pt x="48" y="0"/>
                  </a:moveTo>
                  <a:cubicBezTo>
                    <a:pt x="32" y="2"/>
                    <a:pt x="17" y="2"/>
                    <a:pt x="1" y="4"/>
                  </a:cubicBezTo>
                  <a:lnTo>
                    <a:pt x="1" y="1100"/>
                  </a:lnTo>
                  <a:lnTo>
                    <a:pt x="48" y="11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43">
              <a:extLst>
                <a:ext uri="{FF2B5EF4-FFF2-40B4-BE49-F238E27FC236}">
                  <a16:creationId xmlns:a16="http://schemas.microsoft.com/office/drawing/2014/main" id="{29A7ACBB-E07B-630B-2BEC-3379B3C4ECC5}"/>
                </a:ext>
              </a:extLst>
            </p:cNvPr>
            <p:cNvSpPr/>
            <p:nvPr/>
          </p:nvSpPr>
          <p:spPr>
            <a:xfrm>
              <a:off x="7153841" y="5723977"/>
              <a:ext cx="9329" cy="227073"/>
            </a:xfrm>
            <a:custGeom>
              <a:avLst/>
              <a:gdLst/>
              <a:ahLst/>
              <a:cxnLst/>
              <a:rect l="l" t="t" r="r" b="b"/>
              <a:pathLst>
                <a:path w="47" h="1144" extrusionOk="0">
                  <a:moveTo>
                    <a:pt x="46" y="0"/>
                  </a:moveTo>
                  <a:cubicBezTo>
                    <a:pt x="30" y="4"/>
                    <a:pt x="14" y="9"/>
                    <a:pt x="1" y="13"/>
                  </a:cubicBezTo>
                  <a:lnTo>
                    <a:pt x="1" y="1143"/>
                  </a:lnTo>
                  <a:lnTo>
                    <a:pt x="46" y="114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43">
              <a:extLst>
                <a:ext uri="{FF2B5EF4-FFF2-40B4-BE49-F238E27FC236}">
                  <a16:creationId xmlns:a16="http://schemas.microsoft.com/office/drawing/2014/main" id="{0335F443-3769-E7D5-180A-D46C45DCF790}"/>
                </a:ext>
              </a:extLst>
            </p:cNvPr>
            <p:cNvSpPr/>
            <p:nvPr/>
          </p:nvSpPr>
          <p:spPr>
            <a:xfrm>
              <a:off x="7136176" y="5727748"/>
              <a:ext cx="9130" cy="223103"/>
            </a:xfrm>
            <a:custGeom>
              <a:avLst/>
              <a:gdLst/>
              <a:ahLst/>
              <a:cxnLst/>
              <a:rect l="l" t="t" r="r" b="b"/>
              <a:pathLst>
                <a:path w="46" h="1124" extrusionOk="0">
                  <a:moveTo>
                    <a:pt x="45" y="0"/>
                  </a:moveTo>
                  <a:cubicBezTo>
                    <a:pt x="30" y="2"/>
                    <a:pt x="14" y="4"/>
                    <a:pt x="0" y="6"/>
                  </a:cubicBezTo>
                  <a:lnTo>
                    <a:pt x="0" y="1123"/>
                  </a:lnTo>
                  <a:lnTo>
                    <a:pt x="45" y="11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43">
              <a:extLst>
                <a:ext uri="{FF2B5EF4-FFF2-40B4-BE49-F238E27FC236}">
                  <a16:creationId xmlns:a16="http://schemas.microsoft.com/office/drawing/2014/main" id="{71BB63DA-C9DA-9596-27CF-C9F924AB90E7}"/>
                </a:ext>
              </a:extLst>
            </p:cNvPr>
            <p:cNvSpPr/>
            <p:nvPr/>
          </p:nvSpPr>
          <p:spPr>
            <a:xfrm>
              <a:off x="7364826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43">
              <a:extLst>
                <a:ext uri="{FF2B5EF4-FFF2-40B4-BE49-F238E27FC236}">
                  <a16:creationId xmlns:a16="http://schemas.microsoft.com/office/drawing/2014/main" id="{C07C755D-D476-EF34-8AF8-B0307575209B}"/>
                </a:ext>
              </a:extLst>
            </p:cNvPr>
            <p:cNvSpPr/>
            <p:nvPr/>
          </p:nvSpPr>
          <p:spPr>
            <a:xfrm>
              <a:off x="7039318" y="5731718"/>
              <a:ext cx="8535" cy="225286"/>
            </a:xfrm>
            <a:custGeom>
              <a:avLst/>
              <a:gdLst/>
              <a:ahLst/>
              <a:cxnLst/>
              <a:rect l="l" t="t" r="r" b="b"/>
              <a:pathLst>
                <a:path w="43" h="1135" extrusionOk="0">
                  <a:moveTo>
                    <a:pt x="1" y="0"/>
                  </a:moveTo>
                  <a:lnTo>
                    <a:pt x="1" y="1102"/>
                  </a:lnTo>
                  <a:lnTo>
                    <a:pt x="1" y="1135"/>
                  </a:lnTo>
                  <a:lnTo>
                    <a:pt x="43" y="1135"/>
                  </a:lnTo>
                  <a:lnTo>
                    <a:pt x="43" y="1102"/>
                  </a:lnTo>
                  <a:lnTo>
                    <a:pt x="43" y="2"/>
                  </a:lnTo>
                  <a:cubicBezTo>
                    <a:pt x="29" y="1"/>
                    <a:pt x="16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43">
              <a:extLst>
                <a:ext uri="{FF2B5EF4-FFF2-40B4-BE49-F238E27FC236}">
                  <a16:creationId xmlns:a16="http://schemas.microsoft.com/office/drawing/2014/main" id="{4611F5B1-31D8-752D-8E5D-C1953451E9C0}"/>
                </a:ext>
              </a:extLst>
            </p:cNvPr>
            <p:cNvSpPr/>
            <p:nvPr/>
          </p:nvSpPr>
          <p:spPr>
            <a:xfrm>
              <a:off x="705718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0" y="1"/>
                  </a:moveTo>
                  <a:lnTo>
                    <a:pt x="0" y="1097"/>
                  </a:lnTo>
                  <a:lnTo>
                    <a:pt x="0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3"/>
                  </a:lnTo>
                  <a:cubicBezTo>
                    <a:pt x="29" y="3"/>
                    <a:pt x="15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43">
              <a:extLst>
                <a:ext uri="{FF2B5EF4-FFF2-40B4-BE49-F238E27FC236}">
                  <a16:creationId xmlns:a16="http://schemas.microsoft.com/office/drawing/2014/main" id="{266FD009-575B-9F25-1B74-F2E1FC8B7452}"/>
                </a:ext>
              </a:extLst>
            </p:cNvPr>
            <p:cNvSpPr/>
            <p:nvPr/>
          </p:nvSpPr>
          <p:spPr>
            <a:xfrm>
              <a:off x="7074846" y="5733703"/>
              <a:ext cx="8535" cy="223301"/>
            </a:xfrm>
            <a:custGeom>
              <a:avLst/>
              <a:gdLst/>
              <a:ahLst/>
              <a:cxnLst/>
              <a:rect l="l" t="t" r="r" b="b"/>
              <a:pathLst>
                <a:path w="43" h="1125" extrusionOk="0">
                  <a:moveTo>
                    <a:pt x="0" y="1"/>
                  </a:moveTo>
                  <a:lnTo>
                    <a:pt x="0" y="1093"/>
                  </a:lnTo>
                  <a:lnTo>
                    <a:pt x="0" y="1125"/>
                  </a:lnTo>
                  <a:lnTo>
                    <a:pt x="42" y="1125"/>
                  </a:lnTo>
                  <a:lnTo>
                    <a:pt x="42" y="109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43">
              <a:extLst>
                <a:ext uri="{FF2B5EF4-FFF2-40B4-BE49-F238E27FC236}">
                  <a16:creationId xmlns:a16="http://schemas.microsoft.com/office/drawing/2014/main" id="{20E9B2DF-E186-E457-98A2-289DD84EC8FA}"/>
                </a:ext>
              </a:extLst>
            </p:cNvPr>
            <p:cNvSpPr/>
            <p:nvPr/>
          </p:nvSpPr>
          <p:spPr>
            <a:xfrm>
              <a:off x="7092312" y="5732711"/>
              <a:ext cx="8535" cy="224294"/>
            </a:xfrm>
            <a:custGeom>
              <a:avLst/>
              <a:gdLst/>
              <a:ahLst/>
              <a:cxnLst/>
              <a:rect l="l" t="t" r="r" b="b"/>
              <a:pathLst>
                <a:path w="43" h="1130" extrusionOk="0">
                  <a:moveTo>
                    <a:pt x="43" y="0"/>
                  </a:moveTo>
                  <a:cubicBezTo>
                    <a:pt x="28" y="2"/>
                    <a:pt x="15" y="2"/>
                    <a:pt x="1" y="3"/>
                  </a:cubicBezTo>
                  <a:lnTo>
                    <a:pt x="1" y="1098"/>
                  </a:lnTo>
                  <a:lnTo>
                    <a:pt x="1" y="1130"/>
                  </a:lnTo>
                  <a:lnTo>
                    <a:pt x="43" y="1130"/>
                  </a:lnTo>
                  <a:lnTo>
                    <a:pt x="43" y="109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43">
              <a:extLst>
                <a:ext uri="{FF2B5EF4-FFF2-40B4-BE49-F238E27FC236}">
                  <a16:creationId xmlns:a16="http://schemas.microsoft.com/office/drawing/2014/main" id="{3BF74A77-14FB-5304-2C13-3687379630E8}"/>
                </a:ext>
              </a:extLst>
            </p:cNvPr>
            <p:cNvSpPr/>
            <p:nvPr/>
          </p:nvSpPr>
          <p:spPr>
            <a:xfrm>
              <a:off x="7110175" y="5731321"/>
              <a:ext cx="8535" cy="225683"/>
            </a:xfrm>
            <a:custGeom>
              <a:avLst/>
              <a:gdLst/>
              <a:ahLst/>
              <a:cxnLst/>
              <a:rect l="l" t="t" r="r" b="b"/>
              <a:pathLst>
                <a:path w="43" h="1137" extrusionOk="0">
                  <a:moveTo>
                    <a:pt x="42" y="0"/>
                  </a:moveTo>
                  <a:cubicBezTo>
                    <a:pt x="28" y="2"/>
                    <a:pt x="15" y="3"/>
                    <a:pt x="0" y="4"/>
                  </a:cubicBezTo>
                  <a:lnTo>
                    <a:pt x="0" y="1103"/>
                  </a:lnTo>
                  <a:lnTo>
                    <a:pt x="0" y="1137"/>
                  </a:lnTo>
                  <a:lnTo>
                    <a:pt x="42" y="1137"/>
                  </a:lnTo>
                  <a:lnTo>
                    <a:pt x="42" y="110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43">
              <a:extLst>
                <a:ext uri="{FF2B5EF4-FFF2-40B4-BE49-F238E27FC236}">
                  <a16:creationId xmlns:a16="http://schemas.microsoft.com/office/drawing/2014/main" id="{125B5658-0A4B-18ED-D1FA-16919346C4A3}"/>
                </a:ext>
              </a:extLst>
            </p:cNvPr>
            <p:cNvSpPr/>
            <p:nvPr/>
          </p:nvSpPr>
          <p:spPr>
            <a:xfrm>
              <a:off x="7127642" y="5728939"/>
              <a:ext cx="8733" cy="228065"/>
            </a:xfrm>
            <a:custGeom>
              <a:avLst/>
              <a:gdLst/>
              <a:ahLst/>
              <a:cxnLst/>
              <a:rect l="l" t="t" r="r" b="b"/>
              <a:pathLst>
                <a:path w="44" h="1149" extrusionOk="0">
                  <a:moveTo>
                    <a:pt x="43" y="0"/>
                  </a:moveTo>
                  <a:cubicBezTo>
                    <a:pt x="28" y="4"/>
                    <a:pt x="15" y="5"/>
                    <a:pt x="1" y="7"/>
                  </a:cubicBezTo>
                  <a:lnTo>
                    <a:pt x="1" y="1117"/>
                  </a:lnTo>
                  <a:lnTo>
                    <a:pt x="1" y="1149"/>
                  </a:lnTo>
                  <a:lnTo>
                    <a:pt x="43" y="1149"/>
                  </a:lnTo>
                  <a:lnTo>
                    <a:pt x="43" y="11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43">
              <a:extLst>
                <a:ext uri="{FF2B5EF4-FFF2-40B4-BE49-F238E27FC236}">
                  <a16:creationId xmlns:a16="http://schemas.microsoft.com/office/drawing/2014/main" id="{2AF982F5-6999-2065-EF0D-1D1ED00452CA}"/>
                </a:ext>
              </a:extLst>
            </p:cNvPr>
            <p:cNvSpPr/>
            <p:nvPr/>
          </p:nvSpPr>
          <p:spPr>
            <a:xfrm>
              <a:off x="7145108" y="5725962"/>
              <a:ext cx="8535" cy="231042"/>
            </a:xfrm>
            <a:custGeom>
              <a:avLst/>
              <a:gdLst/>
              <a:ahLst/>
              <a:cxnLst/>
              <a:rect l="l" t="t" r="r" b="b"/>
              <a:pathLst>
                <a:path w="43" h="1164" extrusionOk="0">
                  <a:moveTo>
                    <a:pt x="43" y="1"/>
                  </a:moveTo>
                  <a:cubicBezTo>
                    <a:pt x="29" y="4"/>
                    <a:pt x="15" y="6"/>
                    <a:pt x="0" y="9"/>
                  </a:cubicBezTo>
                  <a:lnTo>
                    <a:pt x="0" y="1132"/>
                  </a:lnTo>
                  <a:lnTo>
                    <a:pt x="0" y="1164"/>
                  </a:lnTo>
                  <a:lnTo>
                    <a:pt x="43" y="1164"/>
                  </a:lnTo>
                  <a:lnTo>
                    <a:pt x="43" y="11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43">
              <a:extLst>
                <a:ext uri="{FF2B5EF4-FFF2-40B4-BE49-F238E27FC236}">
                  <a16:creationId xmlns:a16="http://schemas.microsoft.com/office/drawing/2014/main" id="{97386ADF-BACC-B0FB-E167-D9D82BB6D7DF}"/>
                </a:ext>
              </a:extLst>
            </p:cNvPr>
            <p:cNvSpPr/>
            <p:nvPr/>
          </p:nvSpPr>
          <p:spPr>
            <a:xfrm>
              <a:off x="7162971" y="5721794"/>
              <a:ext cx="8535" cy="235211"/>
            </a:xfrm>
            <a:custGeom>
              <a:avLst/>
              <a:gdLst/>
              <a:ahLst/>
              <a:cxnLst/>
              <a:rect l="l" t="t" r="r" b="b"/>
              <a:pathLst>
                <a:path w="43" h="1185" extrusionOk="0">
                  <a:moveTo>
                    <a:pt x="42" y="1"/>
                  </a:moveTo>
                  <a:cubicBezTo>
                    <a:pt x="28" y="5"/>
                    <a:pt x="15" y="8"/>
                    <a:pt x="0" y="11"/>
                  </a:cubicBezTo>
                  <a:lnTo>
                    <a:pt x="0" y="1153"/>
                  </a:lnTo>
                  <a:lnTo>
                    <a:pt x="0" y="1185"/>
                  </a:lnTo>
                  <a:lnTo>
                    <a:pt x="42" y="1185"/>
                  </a:lnTo>
                  <a:lnTo>
                    <a:pt x="42" y="115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43">
              <a:extLst>
                <a:ext uri="{FF2B5EF4-FFF2-40B4-BE49-F238E27FC236}">
                  <a16:creationId xmlns:a16="http://schemas.microsoft.com/office/drawing/2014/main" id="{58F93AD4-BA95-2C7F-FF74-96E10B270745}"/>
                </a:ext>
              </a:extLst>
            </p:cNvPr>
            <p:cNvSpPr/>
            <p:nvPr/>
          </p:nvSpPr>
          <p:spPr>
            <a:xfrm>
              <a:off x="7180437" y="5717228"/>
              <a:ext cx="8535" cy="239776"/>
            </a:xfrm>
            <a:custGeom>
              <a:avLst/>
              <a:gdLst/>
              <a:ahLst/>
              <a:cxnLst/>
              <a:rect l="l" t="t" r="r" b="b"/>
              <a:pathLst>
                <a:path w="43" h="1208" extrusionOk="0">
                  <a:moveTo>
                    <a:pt x="43" y="0"/>
                  </a:moveTo>
                  <a:cubicBezTo>
                    <a:pt x="28" y="5"/>
                    <a:pt x="15" y="8"/>
                    <a:pt x="1" y="12"/>
                  </a:cubicBezTo>
                  <a:lnTo>
                    <a:pt x="1" y="1176"/>
                  </a:lnTo>
                  <a:lnTo>
                    <a:pt x="1" y="1208"/>
                  </a:lnTo>
                  <a:lnTo>
                    <a:pt x="43" y="1208"/>
                  </a:lnTo>
                  <a:lnTo>
                    <a:pt x="43" y="11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43">
              <a:extLst>
                <a:ext uri="{FF2B5EF4-FFF2-40B4-BE49-F238E27FC236}">
                  <a16:creationId xmlns:a16="http://schemas.microsoft.com/office/drawing/2014/main" id="{57921919-AEE8-316B-4EA5-750170370D7F}"/>
                </a:ext>
              </a:extLst>
            </p:cNvPr>
            <p:cNvSpPr/>
            <p:nvPr/>
          </p:nvSpPr>
          <p:spPr>
            <a:xfrm>
              <a:off x="7198102" y="5711075"/>
              <a:ext cx="8535" cy="245929"/>
            </a:xfrm>
            <a:custGeom>
              <a:avLst/>
              <a:gdLst/>
              <a:ahLst/>
              <a:cxnLst/>
              <a:rect l="l" t="t" r="r" b="b"/>
              <a:pathLst>
                <a:path w="43" h="1239" extrusionOk="0">
                  <a:moveTo>
                    <a:pt x="42" y="1"/>
                  </a:moveTo>
                  <a:cubicBezTo>
                    <a:pt x="28" y="6"/>
                    <a:pt x="15" y="11"/>
                    <a:pt x="0" y="16"/>
                  </a:cubicBezTo>
                  <a:lnTo>
                    <a:pt x="0" y="1207"/>
                  </a:lnTo>
                  <a:lnTo>
                    <a:pt x="0" y="1239"/>
                  </a:lnTo>
                  <a:lnTo>
                    <a:pt x="42" y="1239"/>
                  </a:lnTo>
                  <a:lnTo>
                    <a:pt x="42" y="1207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43">
              <a:extLst>
                <a:ext uri="{FF2B5EF4-FFF2-40B4-BE49-F238E27FC236}">
                  <a16:creationId xmlns:a16="http://schemas.microsoft.com/office/drawing/2014/main" id="{17819142-758A-5875-1808-0AB83A3DBBEE}"/>
                </a:ext>
              </a:extLst>
            </p:cNvPr>
            <p:cNvSpPr/>
            <p:nvPr/>
          </p:nvSpPr>
          <p:spPr>
            <a:xfrm>
              <a:off x="7215767" y="5704525"/>
              <a:ext cx="8535" cy="252479"/>
            </a:xfrm>
            <a:custGeom>
              <a:avLst/>
              <a:gdLst/>
              <a:ahLst/>
              <a:cxnLst/>
              <a:rect l="l" t="t" r="r" b="b"/>
              <a:pathLst>
                <a:path w="43" h="1272" extrusionOk="0">
                  <a:moveTo>
                    <a:pt x="43" y="0"/>
                  </a:moveTo>
                  <a:cubicBezTo>
                    <a:pt x="28" y="5"/>
                    <a:pt x="16" y="11"/>
                    <a:pt x="1" y="16"/>
                  </a:cubicBezTo>
                  <a:lnTo>
                    <a:pt x="1" y="1237"/>
                  </a:lnTo>
                  <a:lnTo>
                    <a:pt x="1" y="1272"/>
                  </a:lnTo>
                  <a:lnTo>
                    <a:pt x="43" y="1272"/>
                  </a:lnTo>
                  <a:lnTo>
                    <a:pt x="43" y="12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43">
              <a:extLst>
                <a:ext uri="{FF2B5EF4-FFF2-40B4-BE49-F238E27FC236}">
                  <a16:creationId xmlns:a16="http://schemas.microsoft.com/office/drawing/2014/main" id="{136422F9-7FC4-831D-6BCF-990F93E352A7}"/>
                </a:ext>
              </a:extLst>
            </p:cNvPr>
            <p:cNvSpPr/>
            <p:nvPr/>
          </p:nvSpPr>
          <p:spPr>
            <a:xfrm>
              <a:off x="7233432" y="5696188"/>
              <a:ext cx="8535" cy="260816"/>
            </a:xfrm>
            <a:custGeom>
              <a:avLst/>
              <a:gdLst/>
              <a:ahLst/>
              <a:cxnLst/>
              <a:rect l="l" t="t" r="r" b="b"/>
              <a:pathLst>
                <a:path w="43" h="1314" extrusionOk="0">
                  <a:moveTo>
                    <a:pt x="43" y="1"/>
                  </a:moveTo>
                  <a:cubicBezTo>
                    <a:pt x="28" y="7"/>
                    <a:pt x="14" y="14"/>
                    <a:pt x="0" y="21"/>
                  </a:cubicBezTo>
                  <a:lnTo>
                    <a:pt x="0" y="1281"/>
                  </a:lnTo>
                  <a:lnTo>
                    <a:pt x="0" y="1314"/>
                  </a:lnTo>
                  <a:lnTo>
                    <a:pt x="43" y="1314"/>
                  </a:lnTo>
                  <a:lnTo>
                    <a:pt x="43" y="128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3">
              <a:extLst>
                <a:ext uri="{FF2B5EF4-FFF2-40B4-BE49-F238E27FC236}">
                  <a16:creationId xmlns:a16="http://schemas.microsoft.com/office/drawing/2014/main" id="{72596BEC-4714-3071-D4EC-40F9C5A80A6E}"/>
                </a:ext>
              </a:extLst>
            </p:cNvPr>
            <p:cNvSpPr/>
            <p:nvPr/>
          </p:nvSpPr>
          <p:spPr>
            <a:xfrm>
              <a:off x="7250699" y="5687852"/>
              <a:ext cx="8733" cy="269152"/>
            </a:xfrm>
            <a:custGeom>
              <a:avLst/>
              <a:gdLst/>
              <a:ahLst/>
              <a:cxnLst/>
              <a:rect l="l" t="t" r="r" b="b"/>
              <a:pathLst>
                <a:path w="44" h="1356" extrusionOk="0">
                  <a:moveTo>
                    <a:pt x="43" y="1"/>
                  </a:moveTo>
                  <a:cubicBezTo>
                    <a:pt x="29" y="8"/>
                    <a:pt x="16" y="16"/>
                    <a:pt x="1" y="23"/>
                  </a:cubicBezTo>
                  <a:lnTo>
                    <a:pt x="1" y="1324"/>
                  </a:lnTo>
                  <a:lnTo>
                    <a:pt x="1" y="1356"/>
                  </a:lnTo>
                  <a:lnTo>
                    <a:pt x="43" y="1356"/>
                  </a:lnTo>
                  <a:lnTo>
                    <a:pt x="43" y="1324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3">
              <a:extLst>
                <a:ext uri="{FF2B5EF4-FFF2-40B4-BE49-F238E27FC236}">
                  <a16:creationId xmlns:a16="http://schemas.microsoft.com/office/drawing/2014/main" id="{88B14C58-7B19-69CD-EDB1-AF2F7608D9C0}"/>
                </a:ext>
              </a:extLst>
            </p:cNvPr>
            <p:cNvSpPr/>
            <p:nvPr/>
          </p:nvSpPr>
          <p:spPr>
            <a:xfrm>
              <a:off x="7268563" y="5677729"/>
              <a:ext cx="8535" cy="279275"/>
            </a:xfrm>
            <a:custGeom>
              <a:avLst/>
              <a:gdLst/>
              <a:ahLst/>
              <a:cxnLst/>
              <a:rect l="l" t="t" r="r" b="b"/>
              <a:pathLst>
                <a:path w="43" h="1407" extrusionOk="0">
                  <a:moveTo>
                    <a:pt x="43" y="0"/>
                  </a:moveTo>
                  <a:cubicBezTo>
                    <a:pt x="30" y="9"/>
                    <a:pt x="15" y="17"/>
                    <a:pt x="1" y="25"/>
                  </a:cubicBezTo>
                  <a:lnTo>
                    <a:pt x="1" y="33"/>
                  </a:lnTo>
                  <a:lnTo>
                    <a:pt x="1" y="1375"/>
                  </a:lnTo>
                  <a:lnTo>
                    <a:pt x="1" y="1407"/>
                  </a:lnTo>
                  <a:lnTo>
                    <a:pt x="43" y="1407"/>
                  </a:lnTo>
                  <a:lnTo>
                    <a:pt x="43" y="1375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43">
              <a:extLst>
                <a:ext uri="{FF2B5EF4-FFF2-40B4-BE49-F238E27FC236}">
                  <a16:creationId xmlns:a16="http://schemas.microsoft.com/office/drawing/2014/main" id="{DC30F95C-8AA8-B888-5FD6-656BCBD4E3FB}"/>
                </a:ext>
              </a:extLst>
            </p:cNvPr>
            <p:cNvSpPr/>
            <p:nvPr/>
          </p:nvSpPr>
          <p:spPr>
            <a:xfrm>
              <a:off x="7286228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43">
              <a:extLst>
                <a:ext uri="{FF2B5EF4-FFF2-40B4-BE49-F238E27FC236}">
                  <a16:creationId xmlns:a16="http://schemas.microsoft.com/office/drawing/2014/main" id="{822665EF-2BC2-397A-AF1F-2A69DF39A220}"/>
                </a:ext>
              </a:extLst>
            </p:cNvPr>
            <p:cNvSpPr/>
            <p:nvPr/>
          </p:nvSpPr>
          <p:spPr>
            <a:xfrm>
              <a:off x="730369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3">
              <a:extLst>
                <a:ext uri="{FF2B5EF4-FFF2-40B4-BE49-F238E27FC236}">
                  <a16:creationId xmlns:a16="http://schemas.microsoft.com/office/drawing/2014/main" id="{12310CAC-3310-2EB9-CDA2-EC2136CB9829}"/>
                </a:ext>
              </a:extLst>
            </p:cNvPr>
            <p:cNvSpPr/>
            <p:nvPr/>
          </p:nvSpPr>
          <p:spPr>
            <a:xfrm>
              <a:off x="7321557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3">
              <a:extLst>
                <a:ext uri="{FF2B5EF4-FFF2-40B4-BE49-F238E27FC236}">
                  <a16:creationId xmlns:a16="http://schemas.microsoft.com/office/drawing/2014/main" id="{84AF074C-F747-2F7C-6B52-4F5C92DFA43C}"/>
                </a:ext>
              </a:extLst>
            </p:cNvPr>
            <p:cNvSpPr/>
            <p:nvPr/>
          </p:nvSpPr>
          <p:spPr>
            <a:xfrm>
              <a:off x="7339023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3">
              <a:extLst>
                <a:ext uri="{FF2B5EF4-FFF2-40B4-BE49-F238E27FC236}">
                  <a16:creationId xmlns:a16="http://schemas.microsoft.com/office/drawing/2014/main" id="{71FF619A-ACC7-222F-A951-8961FD675A36}"/>
                </a:ext>
              </a:extLst>
            </p:cNvPr>
            <p:cNvSpPr/>
            <p:nvPr/>
          </p:nvSpPr>
          <p:spPr>
            <a:xfrm>
              <a:off x="7356490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43">
              <a:extLst>
                <a:ext uri="{FF2B5EF4-FFF2-40B4-BE49-F238E27FC236}">
                  <a16:creationId xmlns:a16="http://schemas.microsoft.com/office/drawing/2014/main" id="{9684A889-B8E1-4C64-41C0-29CB4F0C05C5}"/>
                </a:ext>
              </a:extLst>
            </p:cNvPr>
            <p:cNvSpPr/>
            <p:nvPr/>
          </p:nvSpPr>
          <p:spPr>
            <a:xfrm>
              <a:off x="7374353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43">
              <a:extLst>
                <a:ext uri="{FF2B5EF4-FFF2-40B4-BE49-F238E27FC236}">
                  <a16:creationId xmlns:a16="http://schemas.microsoft.com/office/drawing/2014/main" id="{949D1E1E-7B95-F215-CABF-1B1404E6045C}"/>
                </a:ext>
              </a:extLst>
            </p:cNvPr>
            <p:cNvSpPr/>
            <p:nvPr/>
          </p:nvSpPr>
          <p:spPr>
            <a:xfrm>
              <a:off x="7391819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3">
              <a:extLst>
                <a:ext uri="{FF2B5EF4-FFF2-40B4-BE49-F238E27FC236}">
                  <a16:creationId xmlns:a16="http://schemas.microsoft.com/office/drawing/2014/main" id="{08F0F53C-0ED0-7D62-FCDA-1CFE50492069}"/>
                </a:ext>
              </a:extLst>
            </p:cNvPr>
            <p:cNvSpPr/>
            <p:nvPr/>
          </p:nvSpPr>
          <p:spPr>
            <a:xfrm>
              <a:off x="740948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3">
              <a:extLst>
                <a:ext uri="{FF2B5EF4-FFF2-40B4-BE49-F238E27FC236}">
                  <a16:creationId xmlns:a16="http://schemas.microsoft.com/office/drawing/2014/main" id="{238BD1BE-4F88-FE35-EB32-B120C224CB2A}"/>
                </a:ext>
              </a:extLst>
            </p:cNvPr>
            <p:cNvSpPr/>
            <p:nvPr/>
          </p:nvSpPr>
          <p:spPr>
            <a:xfrm>
              <a:off x="742714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3">
              <a:extLst>
                <a:ext uri="{FF2B5EF4-FFF2-40B4-BE49-F238E27FC236}">
                  <a16:creationId xmlns:a16="http://schemas.microsoft.com/office/drawing/2014/main" id="{A6457260-29F1-F288-4480-7C005F8FCD2A}"/>
                </a:ext>
              </a:extLst>
            </p:cNvPr>
            <p:cNvSpPr/>
            <p:nvPr/>
          </p:nvSpPr>
          <p:spPr>
            <a:xfrm>
              <a:off x="8598978" y="569023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43">
              <a:extLst>
                <a:ext uri="{FF2B5EF4-FFF2-40B4-BE49-F238E27FC236}">
                  <a16:creationId xmlns:a16="http://schemas.microsoft.com/office/drawing/2014/main" id="{CAAAA1D2-8C2F-DF05-528F-CBDDB239FD8F}"/>
                </a:ext>
              </a:extLst>
            </p:cNvPr>
            <p:cNvSpPr/>
            <p:nvPr/>
          </p:nvSpPr>
          <p:spPr>
            <a:xfrm>
              <a:off x="8598978" y="570591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43">
              <a:extLst>
                <a:ext uri="{FF2B5EF4-FFF2-40B4-BE49-F238E27FC236}">
                  <a16:creationId xmlns:a16="http://schemas.microsoft.com/office/drawing/2014/main" id="{88DE2814-032D-7137-AF2D-83DFDCC84A4A}"/>
                </a:ext>
              </a:extLst>
            </p:cNvPr>
            <p:cNvSpPr/>
            <p:nvPr/>
          </p:nvSpPr>
          <p:spPr>
            <a:xfrm>
              <a:off x="8598779" y="5721198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43">
              <a:extLst>
                <a:ext uri="{FF2B5EF4-FFF2-40B4-BE49-F238E27FC236}">
                  <a16:creationId xmlns:a16="http://schemas.microsoft.com/office/drawing/2014/main" id="{42B0FE64-8D05-5EE7-610D-65127D5A53BE}"/>
                </a:ext>
              </a:extLst>
            </p:cNvPr>
            <p:cNvSpPr/>
            <p:nvPr/>
          </p:nvSpPr>
          <p:spPr>
            <a:xfrm>
              <a:off x="8521967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3">
              <a:extLst>
                <a:ext uri="{FF2B5EF4-FFF2-40B4-BE49-F238E27FC236}">
                  <a16:creationId xmlns:a16="http://schemas.microsoft.com/office/drawing/2014/main" id="{467D1E23-936A-934C-5078-974AE3699848}"/>
                </a:ext>
              </a:extLst>
            </p:cNvPr>
            <p:cNvSpPr/>
            <p:nvPr/>
          </p:nvSpPr>
          <p:spPr>
            <a:xfrm>
              <a:off x="8539434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2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3">
              <a:extLst>
                <a:ext uri="{FF2B5EF4-FFF2-40B4-BE49-F238E27FC236}">
                  <a16:creationId xmlns:a16="http://schemas.microsoft.com/office/drawing/2014/main" id="{B0F7060A-1FCF-2682-2916-ECA2EC40B761}"/>
                </a:ext>
              </a:extLst>
            </p:cNvPr>
            <p:cNvSpPr/>
            <p:nvPr/>
          </p:nvSpPr>
          <p:spPr>
            <a:xfrm>
              <a:off x="8504303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43">
              <a:extLst>
                <a:ext uri="{FF2B5EF4-FFF2-40B4-BE49-F238E27FC236}">
                  <a16:creationId xmlns:a16="http://schemas.microsoft.com/office/drawing/2014/main" id="{8FCF57AC-A28F-313D-D8D7-01F9CEE0652D}"/>
                </a:ext>
              </a:extLst>
            </p:cNvPr>
            <p:cNvSpPr/>
            <p:nvPr/>
          </p:nvSpPr>
          <p:spPr>
            <a:xfrm>
              <a:off x="8574763" y="5683684"/>
              <a:ext cx="8535" cy="267168"/>
            </a:xfrm>
            <a:custGeom>
              <a:avLst/>
              <a:gdLst/>
              <a:ahLst/>
              <a:cxnLst/>
              <a:rect l="l" t="t" r="r" b="b"/>
              <a:pathLst>
                <a:path w="4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2" y="1345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43">
              <a:extLst>
                <a:ext uri="{FF2B5EF4-FFF2-40B4-BE49-F238E27FC236}">
                  <a16:creationId xmlns:a16="http://schemas.microsoft.com/office/drawing/2014/main" id="{D669CC60-482C-8774-798D-CE2A938CCB92}"/>
                </a:ext>
              </a:extLst>
            </p:cNvPr>
            <p:cNvSpPr/>
            <p:nvPr/>
          </p:nvSpPr>
          <p:spPr>
            <a:xfrm>
              <a:off x="8557297" y="5683684"/>
              <a:ext cx="9130" cy="267168"/>
            </a:xfrm>
            <a:custGeom>
              <a:avLst/>
              <a:gdLst/>
              <a:ahLst/>
              <a:cxnLst/>
              <a:rect l="l" t="t" r="r" b="b"/>
              <a:pathLst>
                <a:path w="46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43">
              <a:extLst>
                <a:ext uri="{FF2B5EF4-FFF2-40B4-BE49-F238E27FC236}">
                  <a16:creationId xmlns:a16="http://schemas.microsoft.com/office/drawing/2014/main" id="{B5098B79-0315-899A-6AF1-D486A8D28491}"/>
                </a:ext>
              </a:extLst>
            </p:cNvPr>
            <p:cNvSpPr/>
            <p:nvPr/>
          </p:nvSpPr>
          <p:spPr>
            <a:xfrm>
              <a:off x="8275455" y="5899839"/>
              <a:ext cx="9329" cy="51012"/>
            </a:xfrm>
            <a:custGeom>
              <a:avLst/>
              <a:gdLst/>
              <a:ahLst/>
              <a:cxnLst/>
              <a:rect l="l" t="t" r="r" b="b"/>
              <a:pathLst>
                <a:path w="47" h="257" extrusionOk="0">
                  <a:moveTo>
                    <a:pt x="46" y="0"/>
                  </a:moveTo>
                  <a:lnTo>
                    <a:pt x="0" y="46"/>
                  </a:lnTo>
                  <a:lnTo>
                    <a:pt x="0" y="256"/>
                  </a:lnTo>
                  <a:lnTo>
                    <a:pt x="46" y="25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3">
              <a:extLst>
                <a:ext uri="{FF2B5EF4-FFF2-40B4-BE49-F238E27FC236}">
                  <a16:creationId xmlns:a16="http://schemas.microsoft.com/office/drawing/2014/main" id="{E7B9DA6C-CFA8-C9C2-BE83-389EBDA01F93}"/>
                </a:ext>
              </a:extLst>
            </p:cNvPr>
            <p:cNvSpPr/>
            <p:nvPr/>
          </p:nvSpPr>
          <p:spPr>
            <a:xfrm>
              <a:off x="8398711" y="5776180"/>
              <a:ext cx="9329" cy="174671"/>
            </a:xfrm>
            <a:custGeom>
              <a:avLst/>
              <a:gdLst/>
              <a:ahLst/>
              <a:cxnLst/>
              <a:rect l="l" t="t" r="r" b="b"/>
              <a:pathLst>
                <a:path w="47" h="880" extrusionOk="0">
                  <a:moveTo>
                    <a:pt x="47" y="1"/>
                  </a:moveTo>
                  <a:lnTo>
                    <a:pt x="0" y="48"/>
                  </a:lnTo>
                  <a:lnTo>
                    <a:pt x="0" y="879"/>
                  </a:lnTo>
                  <a:lnTo>
                    <a:pt x="47" y="87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3">
              <a:extLst>
                <a:ext uri="{FF2B5EF4-FFF2-40B4-BE49-F238E27FC236}">
                  <a16:creationId xmlns:a16="http://schemas.microsoft.com/office/drawing/2014/main" id="{287E8AA2-6C54-3550-48EB-95B1E84F178B}"/>
                </a:ext>
              </a:extLst>
            </p:cNvPr>
            <p:cNvSpPr/>
            <p:nvPr/>
          </p:nvSpPr>
          <p:spPr>
            <a:xfrm>
              <a:off x="8381046" y="5794044"/>
              <a:ext cx="9527" cy="156807"/>
            </a:xfrm>
            <a:custGeom>
              <a:avLst/>
              <a:gdLst/>
              <a:ahLst/>
              <a:cxnLst/>
              <a:rect l="l" t="t" r="r" b="b"/>
              <a:pathLst>
                <a:path w="48" h="790" extrusionOk="0">
                  <a:moveTo>
                    <a:pt x="47" y="0"/>
                  </a:moveTo>
                  <a:lnTo>
                    <a:pt x="1" y="47"/>
                  </a:lnTo>
                  <a:lnTo>
                    <a:pt x="1" y="789"/>
                  </a:lnTo>
                  <a:lnTo>
                    <a:pt x="47" y="78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3">
              <a:extLst>
                <a:ext uri="{FF2B5EF4-FFF2-40B4-BE49-F238E27FC236}">
                  <a16:creationId xmlns:a16="http://schemas.microsoft.com/office/drawing/2014/main" id="{E38BEB9D-E207-7DEC-C8D4-8C2FE86CBD99}"/>
                </a:ext>
              </a:extLst>
            </p:cNvPr>
            <p:cNvSpPr/>
            <p:nvPr/>
          </p:nvSpPr>
          <p:spPr>
            <a:xfrm>
              <a:off x="8292921" y="5881975"/>
              <a:ext cx="9527" cy="68876"/>
            </a:xfrm>
            <a:custGeom>
              <a:avLst/>
              <a:gdLst/>
              <a:ahLst/>
              <a:cxnLst/>
              <a:rect l="l" t="t" r="r" b="b"/>
              <a:pathLst>
                <a:path w="48" h="347" extrusionOk="0">
                  <a:moveTo>
                    <a:pt x="47" y="0"/>
                  </a:moveTo>
                  <a:lnTo>
                    <a:pt x="1" y="48"/>
                  </a:lnTo>
                  <a:lnTo>
                    <a:pt x="1" y="346"/>
                  </a:lnTo>
                  <a:lnTo>
                    <a:pt x="47" y="3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3">
              <a:extLst>
                <a:ext uri="{FF2B5EF4-FFF2-40B4-BE49-F238E27FC236}">
                  <a16:creationId xmlns:a16="http://schemas.microsoft.com/office/drawing/2014/main" id="{0F388D8C-66A7-9922-4BF9-A45D756FD4D0}"/>
                </a:ext>
              </a:extLst>
            </p:cNvPr>
            <p:cNvSpPr/>
            <p:nvPr/>
          </p:nvSpPr>
          <p:spPr>
            <a:xfrm>
              <a:off x="8240125" y="5934971"/>
              <a:ext cx="9329" cy="15879"/>
            </a:xfrm>
            <a:custGeom>
              <a:avLst/>
              <a:gdLst/>
              <a:ahLst/>
              <a:cxnLst/>
              <a:rect l="l" t="t" r="r" b="b"/>
              <a:pathLst>
                <a:path w="47" h="80" extrusionOk="0">
                  <a:moveTo>
                    <a:pt x="46" y="0"/>
                  </a:moveTo>
                  <a:lnTo>
                    <a:pt x="1" y="48"/>
                  </a:lnTo>
                  <a:lnTo>
                    <a:pt x="1" y="79"/>
                  </a:lnTo>
                  <a:lnTo>
                    <a:pt x="46" y="7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3">
              <a:extLst>
                <a:ext uri="{FF2B5EF4-FFF2-40B4-BE49-F238E27FC236}">
                  <a16:creationId xmlns:a16="http://schemas.microsoft.com/office/drawing/2014/main" id="{C93BC729-9084-73A8-12FA-9861A2399F0D}"/>
                </a:ext>
              </a:extLst>
            </p:cNvPr>
            <p:cNvSpPr/>
            <p:nvPr/>
          </p:nvSpPr>
          <p:spPr>
            <a:xfrm>
              <a:off x="8486638" y="5688249"/>
              <a:ext cx="9527" cy="262602"/>
            </a:xfrm>
            <a:custGeom>
              <a:avLst/>
              <a:gdLst/>
              <a:ahLst/>
              <a:cxnLst/>
              <a:rect l="l" t="t" r="r" b="b"/>
              <a:pathLst>
                <a:path w="48" h="1323" extrusionOk="0">
                  <a:moveTo>
                    <a:pt x="48" y="1"/>
                  </a:moveTo>
                  <a:lnTo>
                    <a:pt x="0" y="47"/>
                  </a:lnTo>
                  <a:lnTo>
                    <a:pt x="1" y="1322"/>
                  </a:lnTo>
                  <a:lnTo>
                    <a:pt x="48" y="132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3">
              <a:extLst>
                <a:ext uri="{FF2B5EF4-FFF2-40B4-BE49-F238E27FC236}">
                  <a16:creationId xmlns:a16="http://schemas.microsoft.com/office/drawing/2014/main" id="{F9658802-EB80-F76C-C727-DFECDBC5A222}"/>
                </a:ext>
              </a:extLst>
            </p:cNvPr>
            <p:cNvSpPr/>
            <p:nvPr/>
          </p:nvSpPr>
          <p:spPr>
            <a:xfrm>
              <a:off x="8451705" y="5723580"/>
              <a:ext cx="9130" cy="227271"/>
            </a:xfrm>
            <a:custGeom>
              <a:avLst/>
              <a:gdLst/>
              <a:ahLst/>
              <a:cxnLst/>
              <a:rect l="l" t="t" r="r" b="b"/>
              <a:pathLst>
                <a:path w="46" h="1145" extrusionOk="0">
                  <a:moveTo>
                    <a:pt x="45" y="0"/>
                  </a:moveTo>
                  <a:lnTo>
                    <a:pt x="0" y="48"/>
                  </a:lnTo>
                  <a:lnTo>
                    <a:pt x="0" y="1144"/>
                  </a:lnTo>
                  <a:lnTo>
                    <a:pt x="45" y="11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3">
              <a:extLst>
                <a:ext uri="{FF2B5EF4-FFF2-40B4-BE49-F238E27FC236}">
                  <a16:creationId xmlns:a16="http://schemas.microsoft.com/office/drawing/2014/main" id="{948CB497-8461-B102-997A-DAE3ED9A7CB1}"/>
                </a:ext>
              </a:extLst>
            </p:cNvPr>
            <p:cNvSpPr/>
            <p:nvPr/>
          </p:nvSpPr>
          <p:spPr>
            <a:xfrm>
              <a:off x="8434041" y="5741246"/>
              <a:ext cx="9329" cy="209605"/>
            </a:xfrm>
            <a:custGeom>
              <a:avLst/>
              <a:gdLst/>
              <a:ahLst/>
              <a:cxnLst/>
              <a:rect l="l" t="t" r="r" b="b"/>
              <a:pathLst>
                <a:path w="47" h="1056" extrusionOk="0">
                  <a:moveTo>
                    <a:pt x="47" y="1"/>
                  </a:moveTo>
                  <a:lnTo>
                    <a:pt x="0" y="47"/>
                  </a:lnTo>
                  <a:lnTo>
                    <a:pt x="0" y="1055"/>
                  </a:lnTo>
                  <a:lnTo>
                    <a:pt x="47" y="105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3">
              <a:extLst>
                <a:ext uri="{FF2B5EF4-FFF2-40B4-BE49-F238E27FC236}">
                  <a16:creationId xmlns:a16="http://schemas.microsoft.com/office/drawing/2014/main" id="{B381F983-E800-2DB9-395A-6DDCD63E1010}"/>
                </a:ext>
              </a:extLst>
            </p:cNvPr>
            <p:cNvSpPr/>
            <p:nvPr/>
          </p:nvSpPr>
          <p:spPr>
            <a:xfrm>
              <a:off x="8468973" y="5705914"/>
              <a:ext cx="9527" cy="244937"/>
            </a:xfrm>
            <a:custGeom>
              <a:avLst/>
              <a:gdLst/>
              <a:ahLst/>
              <a:cxnLst/>
              <a:rect l="l" t="t" r="r" b="b"/>
              <a:pathLst>
                <a:path w="48" h="1234" extrusionOk="0">
                  <a:moveTo>
                    <a:pt x="48" y="0"/>
                  </a:moveTo>
                  <a:lnTo>
                    <a:pt x="1" y="48"/>
                  </a:lnTo>
                  <a:lnTo>
                    <a:pt x="1" y="1233"/>
                  </a:lnTo>
                  <a:lnTo>
                    <a:pt x="48" y="12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43">
              <a:extLst>
                <a:ext uri="{FF2B5EF4-FFF2-40B4-BE49-F238E27FC236}">
                  <a16:creationId xmlns:a16="http://schemas.microsoft.com/office/drawing/2014/main" id="{21F7BFF7-2EC7-99FC-A78A-2A0776C124C4}"/>
                </a:ext>
              </a:extLst>
            </p:cNvPr>
            <p:cNvSpPr/>
            <p:nvPr/>
          </p:nvSpPr>
          <p:spPr>
            <a:xfrm>
              <a:off x="8416177" y="5758911"/>
              <a:ext cx="9726" cy="191940"/>
            </a:xfrm>
            <a:custGeom>
              <a:avLst/>
              <a:gdLst/>
              <a:ahLst/>
              <a:cxnLst/>
              <a:rect l="l" t="t" r="r" b="b"/>
              <a:pathLst>
                <a:path w="49" h="967" extrusionOk="0">
                  <a:moveTo>
                    <a:pt x="48" y="0"/>
                  </a:moveTo>
                  <a:lnTo>
                    <a:pt x="1" y="46"/>
                  </a:lnTo>
                  <a:lnTo>
                    <a:pt x="1" y="966"/>
                  </a:lnTo>
                  <a:lnTo>
                    <a:pt x="48" y="96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43">
              <a:extLst>
                <a:ext uri="{FF2B5EF4-FFF2-40B4-BE49-F238E27FC236}">
                  <a16:creationId xmlns:a16="http://schemas.microsoft.com/office/drawing/2014/main" id="{3D925B7A-0FA8-7DC7-34BE-154C30C2EF24}"/>
                </a:ext>
              </a:extLst>
            </p:cNvPr>
            <p:cNvSpPr/>
            <p:nvPr/>
          </p:nvSpPr>
          <p:spPr>
            <a:xfrm>
              <a:off x="8257591" y="5917306"/>
              <a:ext cx="9527" cy="33545"/>
            </a:xfrm>
            <a:custGeom>
              <a:avLst/>
              <a:gdLst/>
              <a:ahLst/>
              <a:cxnLst/>
              <a:rect l="l" t="t" r="r" b="b"/>
              <a:pathLst>
                <a:path w="48" h="169" extrusionOk="0">
                  <a:moveTo>
                    <a:pt x="48" y="1"/>
                  </a:moveTo>
                  <a:lnTo>
                    <a:pt x="0" y="48"/>
                  </a:lnTo>
                  <a:lnTo>
                    <a:pt x="0" y="168"/>
                  </a:lnTo>
                  <a:lnTo>
                    <a:pt x="48" y="16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3">
              <a:extLst>
                <a:ext uri="{FF2B5EF4-FFF2-40B4-BE49-F238E27FC236}">
                  <a16:creationId xmlns:a16="http://schemas.microsoft.com/office/drawing/2014/main" id="{2E681B31-6626-3E30-620D-550AECAEE2C4}"/>
                </a:ext>
              </a:extLst>
            </p:cNvPr>
            <p:cNvSpPr/>
            <p:nvPr/>
          </p:nvSpPr>
          <p:spPr>
            <a:xfrm>
              <a:off x="8328250" y="5847041"/>
              <a:ext cx="9527" cy="103810"/>
            </a:xfrm>
            <a:custGeom>
              <a:avLst/>
              <a:gdLst/>
              <a:ahLst/>
              <a:cxnLst/>
              <a:rect l="l" t="t" r="r" b="b"/>
              <a:pathLst>
                <a:path w="48" h="523" extrusionOk="0">
                  <a:moveTo>
                    <a:pt x="47" y="0"/>
                  </a:moveTo>
                  <a:lnTo>
                    <a:pt x="1" y="47"/>
                  </a:lnTo>
                  <a:lnTo>
                    <a:pt x="1" y="522"/>
                  </a:lnTo>
                  <a:lnTo>
                    <a:pt x="47" y="5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3">
              <a:extLst>
                <a:ext uri="{FF2B5EF4-FFF2-40B4-BE49-F238E27FC236}">
                  <a16:creationId xmlns:a16="http://schemas.microsoft.com/office/drawing/2014/main" id="{3FB07453-4B30-B618-B9AC-C878A9409AA8}"/>
                </a:ext>
              </a:extLst>
            </p:cNvPr>
            <p:cNvSpPr/>
            <p:nvPr/>
          </p:nvSpPr>
          <p:spPr>
            <a:xfrm>
              <a:off x="8310586" y="5864508"/>
              <a:ext cx="9527" cy="86343"/>
            </a:xfrm>
            <a:custGeom>
              <a:avLst/>
              <a:gdLst/>
              <a:ahLst/>
              <a:cxnLst/>
              <a:rect l="l" t="t" r="r" b="b"/>
              <a:pathLst>
                <a:path w="48" h="435" extrusionOk="0">
                  <a:moveTo>
                    <a:pt x="48" y="1"/>
                  </a:moveTo>
                  <a:lnTo>
                    <a:pt x="0" y="46"/>
                  </a:lnTo>
                  <a:lnTo>
                    <a:pt x="0" y="434"/>
                  </a:lnTo>
                  <a:lnTo>
                    <a:pt x="48" y="43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3">
              <a:extLst>
                <a:ext uri="{FF2B5EF4-FFF2-40B4-BE49-F238E27FC236}">
                  <a16:creationId xmlns:a16="http://schemas.microsoft.com/office/drawing/2014/main" id="{A6400B0F-3FBD-A973-3869-2A1F32D66E4E}"/>
                </a:ext>
              </a:extLst>
            </p:cNvPr>
            <p:cNvSpPr/>
            <p:nvPr/>
          </p:nvSpPr>
          <p:spPr>
            <a:xfrm>
              <a:off x="8363183" y="5811709"/>
              <a:ext cx="9726" cy="139141"/>
            </a:xfrm>
            <a:custGeom>
              <a:avLst/>
              <a:gdLst/>
              <a:ahLst/>
              <a:cxnLst/>
              <a:rect l="l" t="t" r="r" b="b"/>
              <a:pathLst>
                <a:path w="49" h="701" extrusionOk="0">
                  <a:moveTo>
                    <a:pt x="48" y="0"/>
                  </a:moveTo>
                  <a:lnTo>
                    <a:pt x="1" y="46"/>
                  </a:lnTo>
                  <a:lnTo>
                    <a:pt x="1" y="700"/>
                  </a:lnTo>
                  <a:lnTo>
                    <a:pt x="48" y="7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3">
              <a:extLst>
                <a:ext uri="{FF2B5EF4-FFF2-40B4-BE49-F238E27FC236}">
                  <a16:creationId xmlns:a16="http://schemas.microsoft.com/office/drawing/2014/main" id="{7AB35696-A14D-E389-DF47-A5182996FD17}"/>
                </a:ext>
              </a:extLst>
            </p:cNvPr>
            <p:cNvSpPr/>
            <p:nvPr/>
          </p:nvSpPr>
          <p:spPr>
            <a:xfrm>
              <a:off x="8345915" y="5829176"/>
              <a:ext cx="9130" cy="121674"/>
            </a:xfrm>
            <a:custGeom>
              <a:avLst/>
              <a:gdLst/>
              <a:ahLst/>
              <a:cxnLst/>
              <a:rect l="l" t="t" r="r" b="b"/>
              <a:pathLst>
                <a:path w="46" h="613" extrusionOk="0">
                  <a:moveTo>
                    <a:pt x="46" y="1"/>
                  </a:moveTo>
                  <a:lnTo>
                    <a:pt x="0" y="48"/>
                  </a:lnTo>
                  <a:lnTo>
                    <a:pt x="0" y="612"/>
                  </a:lnTo>
                  <a:lnTo>
                    <a:pt x="46" y="6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3">
              <a:extLst>
                <a:ext uri="{FF2B5EF4-FFF2-40B4-BE49-F238E27FC236}">
                  <a16:creationId xmlns:a16="http://schemas.microsoft.com/office/drawing/2014/main" id="{12DCBB8A-7052-4A6E-2440-0EA9A349E039}"/>
                </a:ext>
              </a:extLst>
            </p:cNvPr>
            <p:cNvSpPr/>
            <p:nvPr/>
          </p:nvSpPr>
          <p:spPr>
            <a:xfrm>
              <a:off x="856622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3">
              <a:extLst>
                <a:ext uri="{FF2B5EF4-FFF2-40B4-BE49-F238E27FC236}">
                  <a16:creationId xmlns:a16="http://schemas.microsoft.com/office/drawing/2014/main" id="{01FC9FBB-1591-F343-2AC5-FCA1D1BCFBFC}"/>
                </a:ext>
              </a:extLst>
            </p:cNvPr>
            <p:cNvSpPr/>
            <p:nvPr/>
          </p:nvSpPr>
          <p:spPr>
            <a:xfrm>
              <a:off x="854896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43">
              <a:extLst>
                <a:ext uri="{FF2B5EF4-FFF2-40B4-BE49-F238E27FC236}">
                  <a16:creationId xmlns:a16="http://schemas.microsoft.com/office/drawing/2014/main" id="{3CA28446-83D6-D579-A36A-583C00DED62A}"/>
                </a:ext>
              </a:extLst>
            </p:cNvPr>
            <p:cNvSpPr/>
            <p:nvPr/>
          </p:nvSpPr>
          <p:spPr>
            <a:xfrm>
              <a:off x="8531296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43">
              <a:extLst>
                <a:ext uri="{FF2B5EF4-FFF2-40B4-BE49-F238E27FC236}">
                  <a16:creationId xmlns:a16="http://schemas.microsoft.com/office/drawing/2014/main" id="{1A4884BC-ADD3-9672-CD4B-D73CCFDDF4D8}"/>
                </a:ext>
              </a:extLst>
            </p:cNvPr>
            <p:cNvSpPr/>
            <p:nvPr/>
          </p:nvSpPr>
          <p:spPr>
            <a:xfrm>
              <a:off x="851363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43">
              <a:extLst>
                <a:ext uri="{FF2B5EF4-FFF2-40B4-BE49-F238E27FC236}">
                  <a16:creationId xmlns:a16="http://schemas.microsoft.com/office/drawing/2014/main" id="{01BBF028-64CA-0045-A52C-27CBCFAF509A}"/>
                </a:ext>
              </a:extLst>
            </p:cNvPr>
            <p:cNvSpPr/>
            <p:nvPr/>
          </p:nvSpPr>
          <p:spPr>
            <a:xfrm>
              <a:off x="8495967" y="5679912"/>
              <a:ext cx="8535" cy="277092"/>
            </a:xfrm>
            <a:custGeom>
              <a:avLst/>
              <a:gdLst/>
              <a:ahLst/>
              <a:cxnLst/>
              <a:rect l="l" t="t" r="r" b="b"/>
              <a:pathLst>
                <a:path w="43" h="1396" extrusionOk="0">
                  <a:moveTo>
                    <a:pt x="43" y="1"/>
                  </a:moveTo>
                  <a:lnTo>
                    <a:pt x="1" y="43"/>
                  </a:lnTo>
                  <a:lnTo>
                    <a:pt x="1" y="1364"/>
                  </a:lnTo>
                  <a:lnTo>
                    <a:pt x="1" y="1396"/>
                  </a:lnTo>
                  <a:lnTo>
                    <a:pt x="43" y="1396"/>
                  </a:lnTo>
                  <a:lnTo>
                    <a:pt x="43" y="1364"/>
                  </a:lnTo>
                  <a:lnTo>
                    <a:pt x="43" y="2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43">
              <a:extLst>
                <a:ext uri="{FF2B5EF4-FFF2-40B4-BE49-F238E27FC236}">
                  <a16:creationId xmlns:a16="http://schemas.microsoft.com/office/drawing/2014/main" id="{F706C177-CA8C-D971-67D7-97369240487C}"/>
                </a:ext>
              </a:extLst>
            </p:cNvPr>
            <p:cNvSpPr/>
            <p:nvPr/>
          </p:nvSpPr>
          <p:spPr>
            <a:xfrm>
              <a:off x="8478302" y="5697578"/>
              <a:ext cx="8733" cy="259426"/>
            </a:xfrm>
            <a:custGeom>
              <a:avLst/>
              <a:gdLst/>
              <a:ahLst/>
              <a:cxnLst/>
              <a:rect l="l" t="t" r="r" b="b"/>
              <a:pathLst>
                <a:path w="44" h="1307" extrusionOk="0">
                  <a:moveTo>
                    <a:pt x="42" y="0"/>
                  </a:moveTo>
                  <a:lnTo>
                    <a:pt x="1" y="42"/>
                  </a:lnTo>
                  <a:lnTo>
                    <a:pt x="1" y="1275"/>
                  </a:lnTo>
                  <a:lnTo>
                    <a:pt x="1" y="1307"/>
                  </a:lnTo>
                  <a:lnTo>
                    <a:pt x="43" y="1307"/>
                  </a:lnTo>
                  <a:lnTo>
                    <a:pt x="43" y="127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43">
              <a:extLst>
                <a:ext uri="{FF2B5EF4-FFF2-40B4-BE49-F238E27FC236}">
                  <a16:creationId xmlns:a16="http://schemas.microsoft.com/office/drawing/2014/main" id="{51288300-3F2E-8708-14CC-BDEFD2B9EFBD}"/>
                </a:ext>
              </a:extLst>
            </p:cNvPr>
            <p:cNvSpPr/>
            <p:nvPr/>
          </p:nvSpPr>
          <p:spPr>
            <a:xfrm>
              <a:off x="8460637" y="5715243"/>
              <a:ext cx="8535" cy="241761"/>
            </a:xfrm>
            <a:custGeom>
              <a:avLst/>
              <a:gdLst/>
              <a:ahLst/>
              <a:cxnLst/>
              <a:rect l="l" t="t" r="r" b="b"/>
              <a:pathLst>
                <a:path w="43" h="1218" extrusionOk="0">
                  <a:moveTo>
                    <a:pt x="43" y="1"/>
                  </a:moveTo>
                  <a:lnTo>
                    <a:pt x="0" y="42"/>
                  </a:lnTo>
                  <a:lnTo>
                    <a:pt x="0" y="1186"/>
                  </a:lnTo>
                  <a:lnTo>
                    <a:pt x="0" y="1218"/>
                  </a:lnTo>
                  <a:lnTo>
                    <a:pt x="43" y="1218"/>
                  </a:lnTo>
                  <a:lnTo>
                    <a:pt x="43" y="118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43">
              <a:extLst>
                <a:ext uri="{FF2B5EF4-FFF2-40B4-BE49-F238E27FC236}">
                  <a16:creationId xmlns:a16="http://schemas.microsoft.com/office/drawing/2014/main" id="{E3ED0994-6E79-ABE7-E359-2A485AE5D963}"/>
                </a:ext>
              </a:extLst>
            </p:cNvPr>
            <p:cNvSpPr/>
            <p:nvPr/>
          </p:nvSpPr>
          <p:spPr>
            <a:xfrm>
              <a:off x="844317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43" y="1"/>
                  </a:moveTo>
                  <a:lnTo>
                    <a:pt x="1" y="43"/>
                  </a:lnTo>
                  <a:lnTo>
                    <a:pt x="1" y="1097"/>
                  </a:lnTo>
                  <a:lnTo>
                    <a:pt x="1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43">
              <a:extLst>
                <a:ext uri="{FF2B5EF4-FFF2-40B4-BE49-F238E27FC236}">
                  <a16:creationId xmlns:a16="http://schemas.microsoft.com/office/drawing/2014/main" id="{BC9F5A9D-5C35-7AA5-3796-70CC74560A87}"/>
                </a:ext>
              </a:extLst>
            </p:cNvPr>
            <p:cNvSpPr/>
            <p:nvPr/>
          </p:nvSpPr>
          <p:spPr>
            <a:xfrm>
              <a:off x="8425704" y="5750575"/>
              <a:ext cx="8535" cy="206430"/>
            </a:xfrm>
            <a:custGeom>
              <a:avLst/>
              <a:gdLst/>
              <a:ahLst/>
              <a:cxnLst/>
              <a:rect l="l" t="t" r="r" b="b"/>
              <a:pathLst>
                <a:path w="43" h="1040" extrusionOk="0">
                  <a:moveTo>
                    <a:pt x="42" y="0"/>
                  </a:moveTo>
                  <a:lnTo>
                    <a:pt x="0" y="42"/>
                  </a:lnTo>
                  <a:lnTo>
                    <a:pt x="0" y="1008"/>
                  </a:lnTo>
                  <a:lnTo>
                    <a:pt x="0" y="1040"/>
                  </a:lnTo>
                  <a:lnTo>
                    <a:pt x="42" y="1040"/>
                  </a:lnTo>
                  <a:lnTo>
                    <a:pt x="42" y="100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43">
              <a:extLst>
                <a:ext uri="{FF2B5EF4-FFF2-40B4-BE49-F238E27FC236}">
                  <a16:creationId xmlns:a16="http://schemas.microsoft.com/office/drawing/2014/main" id="{2C36B492-5CC7-491D-91D8-62CE68E0C745}"/>
                </a:ext>
              </a:extLst>
            </p:cNvPr>
            <p:cNvSpPr/>
            <p:nvPr/>
          </p:nvSpPr>
          <p:spPr>
            <a:xfrm>
              <a:off x="8407841" y="5767843"/>
              <a:ext cx="8535" cy="189161"/>
            </a:xfrm>
            <a:custGeom>
              <a:avLst/>
              <a:gdLst/>
              <a:ahLst/>
              <a:cxnLst/>
              <a:rect l="l" t="t" r="r" b="b"/>
              <a:pathLst>
                <a:path w="43" h="953" extrusionOk="0">
                  <a:moveTo>
                    <a:pt x="43" y="1"/>
                  </a:moveTo>
                  <a:lnTo>
                    <a:pt x="1" y="43"/>
                  </a:lnTo>
                  <a:lnTo>
                    <a:pt x="1" y="921"/>
                  </a:lnTo>
                  <a:lnTo>
                    <a:pt x="1" y="953"/>
                  </a:lnTo>
                  <a:lnTo>
                    <a:pt x="43" y="953"/>
                  </a:lnTo>
                  <a:lnTo>
                    <a:pt x="43" y="92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43">
              <a:extLst>
                <a:ext uri="{FF2B5EF4-FFF2-40B4-BE49-F238E27FC236}">
                  <a16:creationId xmlns:a16="http://schemas.microsoft.com/office/drawing/2014/main" id="{8C0E6113-4D6D-1171-6438-9D647C87C00C}"/>
                </a:ext>
              </a:extLst>
            </p:cNvPr>
            <p:cNvSpPr/>
            <p:nvPr/>
          </p:nvSpPr>
          <p:spPr>
            <a:xfrm>
              <a:off x="8390375" y="5785707"/>
              <a:ext cx="8535" cy="171297"/>
            </a:xfrm>
            <a:custGeom>
              <a:avLst/>
              <a:gdLst/>
              <a:ahLst/>
              <a:cxnLst/>
              <a:rect l="l" t="t" r="r" b="b"/>
              <a:pathLst>
                <a:path w="43" h="863" extrusionOk="0">
                  <a:moveTo>
                    <a:pt x="42" y="0"/>
                  </a:moveTo>
                  <a:lnTo>
                    <a:pt x="0" y="42"/>
                  </a:lnTo>
                  <a:lnTo>
                    <a:pt x="0" y="831"/>
                  </a:lnTo>
                  <a:lnTo>
                    <a:pt x="0" y="863"/>
                  </a:lnTo>
                  <a:lnTo>
                    <a:pt x="42" y="863"/>
                  </a:lnTo>
                  <a:lnTo>
                    <a:pt x="42" y="83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43">
              <a:extLst>
                <a:ext uri="{FF2B5EF4-FFF2-40B4-BE49-F238E27FC236}">
                  <a16:creationId xmlns:a16="http://schemas.microsoft.com/office/drawing/2014/main" id="{337F663B-B07E-CADE-1179-C22D797FD583}"/>
                </a:ext>
              </a:extLst>
            </p:cNvPr>
            <p:cNvSpPr/>
            <p:nvPr/>
          </p:nvSpPr>
          <p:spPr>
            <a:xfrm>
              <a:off x="8372710" y="5803174"/>
              <a:ext cx="8535" cy="153830"/>
            </a:xfrm>
            <a:custGeom>
              <a:avLst/>
              <a:gdLst/>
              <a:ahLst/>
              <a:cxnLst/>
              <a:rect l="l" t="t" r="r" b="b"/>
              <a:pathLst>
                <a:path w="43" h="775" extrusionOk="0">
                  <a:moveTo>
                    <a:pt x="43" y="1"/>
                  </a:moveTo>
                  <a:lnTo>
                    <a:pt x="0" y="43"/>
                  </a:lnTo>
                  <a:lnTo>
                    <a:pt x="0" y="743"/>
                  </a:lnTo>
                  <a:lnTo>
                    <a:pt x="0" y="775"/>
                  </a:lnTo>
                  <a:lnTo>
                    <a:pt x="43" y="775"/>
                  </a:lnTo>
                  <a:lnTo>
                    <a:pt x="43" y="7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43">
              <a:extLst>
                <a:ext uri="{FF2B5EF4-FFF2-40B4-BE49-F238E27FC236}">
                  <a16:creationId xmlns:a16="http://schemas.microsoft.com/office/drawing/2014/main" id="{F536FA5C-2A19-5202-5BB4-85AD369AD016}"/>
                </a:ext>
              </a:extLst>
            </p:cNvPr>
            <p:cNvSpPr/>
            <p:nvPr/>
          </p:nvSpPr>
          <p:spPr>
            <a:xfrm>
              <a:off x="8354847" y="5820840"/>
              <a:ext cx="8535" cy="136164"/>
            </a:xfrm>
            <a:custGeom>
              <a:avLst/>
              <a:gdLst/>
              <a:ahLst/>
              <a:cxnLst/>
              <a:rect l="l" t="t" r="r" b="b"/>
              <a:pathLst>
                <a:path w="43" h="686" extrusionOk="0">
                  <a:moveTo>
                    <a:pt x="43" y="0"/>
                  </a:moveTo>
                  <a:lnTo>
                    <a:pt x="1" y="43"/>
                  </a:lnTo>
                  <a:lnTo>
                    <a:pt x="1" y="654"/>
                  </a:lnTo>
                  <a:lnTo>
                    <a:pt x="1" y="686"/>
                  </a:lnTo>
                  <a:lnTo>
                    <a:pt x="43" y="686"/>
                  </a:lnTo>
                  <a:lnTo>
                    <a:pt x="43" y="65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43">
              <a:extLst>
                <a:ext uri="{FF2B5EF4-FFF2-40B4-BE49-F238E27FC236}">
                  <a16:creationId xmlns:a16="http://schemas.microsoft.com/office/drawing/2014/main" id="{28371C8C-8C29-1EF4-4EF5-D278594BC7E6}"/>
                </a:ext>
              </a:extLst>
            </p:cNvPr>
            <p:cNvSpPr/>
            <p:nvPr/>
          </p:nvSpPr>
          <p:spPr>
            <a:xfrm>
              <a:off x="8337579" y="5838704"/>
              <a:ext cx="8535" cy="118300"/>
            </a:xfrm>
            <a:custGeom>
              <a:avLst/>
              <a:gdLst/>
              <a:ahLst/>
              <a:cxnLst/>
              <a:rect l="l" t="t" r="r" b="b"/>
              <a:pathLst>
                <a:path w="43" h="596" extrusionOk="0">
                  <a:moveTo>
                    <a:pt x="42" y="0"/>
                  </a:moveTo>
                  <a:lnTo>
                    <a:pt x="0" y="42"/>
                  </a:lnTo>
                  <a:lnTo>
                    <a:pt x="0" y="564"/>
                  </a:lnTo>
                  <a:lnTo>
                    <a:pt x="0" y="596"/>
                  </a:lnTo>
                  <a:lnTo>
                    <a:pt x="42" y="596"/>
                  </a:lnTo>
                  <a:lnTo>
                    <a:pt x="42" y="56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43">
              <a:extLst>
                <a:ext uri="{FF2B5EF4-FFF2-40B4-BE49-F238E27FC236}">
                  <a16:creationId xmlns:a16="http://schemas.microsoft.com/office/drawing/2014/main" id="{2B9EED74-E331-0A58-6E33-F31EC07F646C}"/>
                </a:ext>
              </a:extLst>
            </p:cNvPr>
            <p:cNvSpPr/>
            <p:nvPr/>
          </p:nvSpPr>
          <p:spPr>
            <a:xfrm>
              <a:off x="8319914" y="5856171"/>
              <a:ext cx="8535" cy="100833"/>
            </a:xfrm>
            <a:custGeom>
              <a:avLst/>
              <a:gdLst/>
              <a:ahLst/>
              <a:cxnLst/>
              <a:rect l="l" t="t" r="r" b="b"/>
              <a:pathLst>
                <a:path w="43" h="508" extrusionOk="0">
                  <a:moveTo>
                    <a:pt x="43" y="1"/>
                  </a:moveTo>
                  <a:lnTo>
                    <a:pt x="1" y="43"/>
                  </a:lnTo>
                  <a:lnTo>
                    <a:pt x="1" y="476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43" y="47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43">
              <a:extLst>
                <a:ext uri="{FF2B5EF4-FFF2-40B4-BE49-F238E27FC236}">
                  <a16:creationId xmlns:a16="http://schemas.microsoft.com/office/drawing/2014/main" id="{32CD82C6-F946-FF3F-A380-664D35ABA068}"/>
                </a:ext>
              </a:extLst>
            </p:cNvPr>
            <p:cNvSpPr/>
            <p:nvPr/>
          </p:nvSpPr>
          <p:spPr>
            <a:xfrm>
              <a:off x="8302249" y="5873638"/>
              <a:ext cx="8535" cy="83366"/>
            </a:xfrm>
            <a:custGeom>
              <a:avLst/>
              <a:gdLst/>
              <a:ahLst/>
              <a:cxnLst/>
              <a:rect l="l" t="t" r="r" b="b"/>
              <a:pathLst>
                <a:path w="43" h="420" extrusionOk="0">
                  <a:moveTo>
                    <a:pt x="42" y="0"/>
                  </a:moveTo>
                  <a:lnTo>
                    <a:pt x="0" y="42"/>
                  </a:lnTo>
                  <a:lnTo>
                    <a:pt x="0" y="388"/>
                  </a:lnTo>
                  <a:lnTo>
                    <a:pt x="0" y="420"/>
                  </a:lnTo>
                  <a:lnTo>
                    <a:pt x="42" y="420"/>
                  </a:lnTo>
                  <a:lnTo>
                    <a:pt x="42" y="38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43">
              <a:extLst>
                <a:ext uri="{FF2B5EF4-FFF2-40B4-BE49-F238E27FC236}">
                  <a16:creationId xmlns:a16="http://schemas.microsoft.com/office/drawing/2014/main" id="{B6724E27-FFCD-7830-E969-F9922C9A587A}"/>
                </a:ext>
              </a:extLst>
            </p:cNvPr>
            <p:cNvSpPr/>
            <p:nvPr/>
          </p:nvSpPr>
          <p:spPr>
            <a:xfrm>
              <a:off x="8284585" y="5891304"/>
              <a:ext cx="8535" cy="65700"/>
            </a:xfrm>
            <a:custGeom>
              <a:avLst/>
              <a:gdLst/>
              <a:ahLst/>
              <a:cxnLst/>
              <a:rect l="l" t="t" r="r" b="b"/>
              <a:pathLst>
                <a:path w="43" h="331" extrusionOk="0">
                  <a:moveTo>
                    <a:pt x="43" y="1"/>
                  </a:moveTo>
                  <a:lnTo>
                    <a:pt x="0" y="43"/>
                  </a:lnTo>
                  <a:lnTo>
                    <a:pt x="0" y="299"/>
                  </a:lnTo>
                  <a:lnTo>
                    <a:pt x="0" y="331"/>
                  </a:lnTo>
                  <a:lnTo>
                    <a:pt x="43" y="331"/>
                  </a:lnTo>
                  <a:lnTo>
                    <a:pt x="43" y="29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43">
              <a:extLst>
                <a:ext uri="{FF2B5EF4-FFF2-40B4-BE49-F238E27FC236}">
                  <a16:creationId xmlns:a16="http://schemas.microsoft.com/office/drawing/2014/main" id="{529EFB04-8326-BF53-95A7-46C9E81CCABC}"/>
                </a:ext>
              </a:extLst>
            </p:cNvPr>
            <p:cNvSpPr/>
            <p:nvPr/>
          </p:nvSpPr>
          <p:spPr>
            <a:xfrm>
              <a:off x="8266920" y="5908969"/>
              <a:ext cx="8733" cy="48035"/>
            </a:xfrm>
            <a:custGeom>
              <a:avLst/>
              <a:gdLst/>
              <a:ahLst/>
              <a:cxnLst/>
              <a:rect l="l" t="t" r="r" b="b"/>
              <a:pathLst>
                <a:path w="44" h="242" extrusionOk="0">
                  <a:moveTo>
                    <a:pt x="43" y="0"/>
                  </a:moveTo>
                  <a:lnTo>
                    <a:pt x="1" y="43"/>
                  </a:lnTo>
                  <a:lnTo>
                    <a:pt x="1" y="210"/>
                  </a:lnTo>
                  <a:lnTo>
                    <a:pt x="1" y="242"/>
                  </a:lnTo>
                  <a:lnTo>
                    <a:pt x="43" y="242"/>
                  </a:lnTo>
                  <a:lnTo>
                    <a:pt x="43" y="2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43">
              <a:extLst>
                <a:ext uri="{FF2B5EF4-FFF2-40B4-BE49-F238E27FC236}">
                  <a16:creationId xmlns:a16="http://schemas.microsoft.com/office/drawing/2014/main" id="{9DC4B8F5-F85D-6D7D-4EA8-F8190C64C164}"/>
                </a:ext>
              </a:extLst>
            </p:cNvPr>
            <p:cNvSpPr/>
            <p:nvPr/>
          </p:nvSpPr>
          <p:spPr>
            <a:xfrm>
              <a:off x="8249255" y="5926833"/>
              <a:ext cx="8535" cy="30170"/>
            </a:xfrm>
            <a:custGeom>
              <a:avLst/>
              <a:gdLst/>
              <a:ahLst/>
              <a:cxnLst/>
              <a:rect l="l" t="t" r="r" b="b"/>
              <a:pathLst>
                <a:path w="43" h="152" extrusionOk="0">
                  <a:moveTo>
                    <a:pt x="42" y="0"/>
                  </a:moveTo>
                  <a:lnTo>
                    <a:pt x="0" y="41"/>
                  </a:lnTo>
                  <a:lnTo>
                    <a:pt x="0" y="120"/>
                  </a:lnTo>
                  <a:lnTo>
                    <a:pt x="0" y="152"/>
                  </a:lnTo>
                  <a:lnTo>
                    <a:pt x="42" y="152"/>
                  </a:lnTo>
                  <a:lnTo>
                    <a:pt x="42" y="1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43">
              <a:extLst>
                <a:ext uri="{FF2B5EF4-FFF2-40B4-BE49-F238E27FC236}">
                  <a16:creationId xmlns:a16="http://schemas.microsoft.com/office/drawing/2014/main" id="{4A46EBED-13BB-53FA-672F-6D21B63CA45F}"/>
                </a:ext>
              </a:extLst>
            </p:cNvPr>
            <p:cNvSpPr/>
            <p:nvPr/>
          </p:nvSpPr>
          <p:spPr>
            <a:xfrm>
              <a:off x="8231789" y="5944300"/>
              <a:ext cx="8535" cy="12703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3" y="1"/>
                  </a:moveTo>
                  <a:lnTo>
                    <a:pt x="1" y="43"/>
                  </a:lnTo>
                  <a:lnTo>
                    <a:pt x="1" y="64"/>
                  </a:lnTo>
                  <a:lnTo>
                    <a:pt x="43" y="64"/>
                  </a:lnTo>
                  <a:lnTo>
                    <a:pt x="43" y="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43">
              <a:extLst>
                <a:ext uri="{FF2B5EF4-FFF2-40B4-BE49-F238E27FC236}">
                  <a16:creationId xmlns:a16="http://schemas.microsoft.com/office/drawing/2014/main" id="{6661D8F7-1504-C59F-FECA-B34CD85FB54E}"/>
                </a:ext>
              </a:extLst>
            </p:cNvPr>
            <p:cNvSpPr/>
            <p:nvPr/>
          </p:nvSpPr>
          <p:spPr>
            <a:xfrm>
              <a:off x="8583099" y="5664827"/>
              <a:ext cx="97255" cy="304087"/>
            </a:xfrm>
            <a:custGeom>
              <a:avLst/>
              <a:gdLst/>
              <a:ahLst/>
              <a:cxnLst/>
              <a:rect l="l" t="t" r="r" b="b"/>
              <a:pathLst>
                <a:path w="490" h="1532" extrusionOk="0">
                  <a:moveTo>
                    <a:pt x="0" y="1"/>
                  </a:moveTo>
                  <a:lnTo>
                    <a:pt x="0" y="93"/>
                  </a:lnTo>
                  <a:lnTo>
                    <a:pt x="0" y="1437"/>
                  </a:lnTo>
                  <a:lnTo>
                    <a:pt x="0" y="1532"/>
                  </a:lnTo>
                  <a:lnTo>
                    <a:pt x="16" y="1532"/>
                  </a:lnTo>
                  <a:cubicBezTo>
                    <a:pt x="51" y="1532"/>
                    <a:pt x="79" y="1504"/>
                    <a:pt x="79" y="1469"/>
                  </a:cubicBezTo>
                  <a:lnTo>
                    <a:pt x="79" y="1062"/>
                  </a:lnTo>
                  <a:lnTo>
                    <a:pt x="326" y="1062"/>
                  </a:lnTo>
                  <a:cubicBezTo>
                    <a:pt x="378" y="1062"/>
                    <a:pt x="421" y="1019"/>
                    <a:pt x="421" y="967"/>
                  </a:cubicBezTo>
                  <a:lnTo>
                    <a:pt x="421" y="908"/>
                  </a:lnTo>
                  <a:lnTo>
                    <a:pt x="490" y="908"/>
                  </a:lnTo>
                  <a:lnTo>
                    <a:pt x="490" y="627"/>
                  </a:lnTo>
                  <a:lnTo>
                    <a:pt x="421" y="627"/>
                  </a:lnTo>
                  <a:lnTo>
                    <a:pt x="421" y="567"/>
                  </a:lnTo>
                  <a:cubicBezTo>
                    <a:pt x="421" y="516"/>
                    <a:pt x="379" y="472"/>
                    <a:pt x="326" y="472"/>
                  </a:cubicBezTo>
                  <a:lnTo>
                    <a:pt x="79" y="472"/>
                  </a:lnTo>
                  <a:lnTo>
                    <a:pt x="79" y="332"/>
                  </a:lnTo>
                  <a:lnTo>
                    <a:pt x="79" y="284"/>
                  </a:lnTo>
                  <a:lnTo>
                    <a:pt x="79" y="253"/>
                  </a:lnTo>
                  <a:lnTo>
                    <a:pt x="79" y="205"/>
                  </a:lnTo>
                  <a:lnTo>
                    <a:pt x="79" y="174"/>
                  </a:lnTo>
                  <a:lnTo>
                    <a:pt x="79" y="126"/>
                  </a:lnTo>
                  <a:lnTo>
                    <a:pt x="79" y="64"/>
                  </a:lnTo>
                  <a:cubicBezTo>
                    <a:pt x="79" y="29"/>
                    <a:pt x="5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43">
              <a:extLst>
                <a:ext uri="{FF2B5EF4-FFF2-40B4-BE49-F238E27FC236}">
                  <a16:creationId xmlns:a16="http://schemas.microsoft.com/office/drawing/2014/main" id="{C1AF1C6C-AFB1-073D-5129-8C27F18B1D15}"/>
                </a:ext>
              </a:extLst>
            </p:cNvPr>
            <p:cNvSpPr/>
            <p:nvPr/>
          </p:nvSpPr>
          <p:spPr>
            <a:xfrm>
              <a:off x="7694105" y="5456016"/>
              <a:ext cx="226267" cy="64708"/>
            </a:xfrm>
            <a:custGeom>
              <a:avLst/>
              <a:gdLst/>
              <a:ahLst/>
              <a:cxnLst/>
              <a:rect l="l" t="t" r="r" b="b"/>
              <a:pathLst>
                <a:path w="1140" h="326" extrusionOk="0">
                  <a:moveTo>
                    <a:pt x="1" y="0"/>
                  </a:moveTo>
                  <a:lnTo>
                    <a:pt x="1" y="325"/>
                  </a:lnTo>
                  <a:cubicBezTo>
                    <a:pt x="183" y="255"/>
                    <a:pt x="377" y="220"/>
                    <a:pt x="570" y="220"/>
                  </a:cubicBezTo>
                  <a:cubicBezTo>
                    <a:pt x="764" y="220"/>
                    <a:pt x="957" y="255"/>
                    <a:pt x="1139" y="325"/>
                  </a:cubicBezTo>
                  <a:lnTo>
                    <a:pt x="113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43">
              <a:extLst>
                <a:ext uri="{FF2B5EF4-FFF2-40B4-BE49-F238E27FC236}">
                  <a16:creationId xmlns:a16="http://schemas.microsoft.com/office/drawing/2014/main" id="{DAC4C297-9590-EFD5-9DD9-5DC2C5D419F3}"/>
                </a:ext>
              </a:extLst>
            </p:cNvPr>
            <p:cNvSpPr/>
            <p:nvPr/>
          </p:nvSpPr>
          <p:spPr>
            <a:xfrm>
              <a:off x="7674059" y="5375032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43">
              <a:extLst>
                <a:ext uri="{FF2B5EF4-FFF2-40B4-BE49-F238E27FC236}">
                  <a16:creationId xmlns:a16="http://schemas.microsoft.com/office/drawing/2014/main" id="{FA173542-3476-8281-59F0-A0D6C38E045A}"/>
                </a:ext>
              </a:extLst>
            </p:cNvPr>
            <p:cNvSpPr/>
            <p:nvPr/>
          </p:nvSpPr>
          <p:spPr>
            <a:xfrm>
              <a:off x="7673860" y="5357367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43">
              <a:extLst>
                <a:ext uri="{FF2B5EF4-FFF2-40B4-BE49-F238E27FC236}">
                  <a16:creationId xmlns:a16="http://schemas.microsoft.com/office/drawing/2014/main" id="{F815ADE2-8680-B8E2-1CE5-CAFE44391320}"/>
                </a:ext>
              </a:extLst>
            </p:cNvPr>
            <p:cNvSpPr/>
            <p:nvPr/>
          </p:nvSpPr>
          <p:spPr>
            <a:xfrm>
              <a:off x="7674059" y="5392499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43">
              <a:extLst>
                <a:ext uri="{FF2B5EF4-FFF2-40B4-BE49-F238E27FC236}">
                  <a16:creationId xmlns:a16="http://schemas.microsoft.com/office/drawing/2014/main" id="{54AEAB70-45EE-7965-CD8C-79436480310C}"/>
                </a:ext>
              </a:extLst>
            </p:cNvPr>
            <p:cNvSpPr/>
            <p:nvPr/>
          </p:nvSpPr>
          <p:spPr>
            <a:xfrm>
              <a:off x="7674059" y="5445298"/>
              <a:ext cx="266559" cy="10718"/>
            </a:xfrm>
            <a:custGeom>
              <a:avLst/>
              <a:gdLst/>
              <a:ahLst/>
              <a:cxnLst/>
              <a:rect l="l" t="t" r="r" b="b"/>
              <a:pathLst>
                <a:path w="1343" h="54" extrusionOk="0">
                  <a:moveTo>
                    <a:pt x="0" y="1"/>
                  </a:moveTo>
                  <a:lnTo>
                    <a:pt x="0" y="53"/>
                  </a:lnTo>
                  <a:lnTo>
                    <a:pt x="1343" y="53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43">
              <a:extLst>
                <a:ext uri="{FF2B5EF4-FFF2-40B4-BE49-F238E27FC236}">
                  <a16:creationId xmlns:a16="http://schemas.microsoft.com/office/drawing/2014/main" id="{37991E9D-FDDF-A80D-25EE-F3E50371500C}"/>
                </a:ext>
              </a:extLst>
            </p:cNvPr>
            <p:cNvSpPr/>
            <p:nvPr/>
          </p:nvSpPr>
          <p:spPr>
            <a:xfrm>
              <a:off x="7673860" y="521624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43">
              <a:extLst>
                <a:ext uri="{FF2B5EF4-FFF2-40B4-BE49-F238E27FC236}">
                  <a16:creationId xmlns:a16="http://schemas.microsoft.com/office/drawing/2014/main" id="{1D2EFD5B-6F0F-3FA2-43F2-970909945D9A}"/>
                </a:ext>
              </a:extLst>
            </p:cNvPr>
            <p:cNvSpPr/>
            <p:nvPr/>
          </p:nvSpPr>
          <p:spPr>
            <a:xfrm>
              <a:off x="7674059" y="5427632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7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43">
              <a:extLst>
                <a:ext uri="{FF2B5EF4-FFF2-40B4-BE49-F238E27FC236}">
                  <a16:creationId xmlns:a16="http://schemas.microsoft.com/office/drawing/2014/main" id="{95371556-B4AC-AB75-2DC1-4F45740BBC07}"/>
                </a:ext>
              </a:extLst>
            </p:cNvPr>
            <p:cNvSpPr/>
            <p:nvPr/>
          </p:nvSpPr>
          <p:spPr>
            <a:xfrm>
              <a:off x="7674059" y="5410363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43">
              <a:extLst>
                <a:ext uri="{FF2B5EF4-FFF2-40B4-BE49-F238E27FC236}">
                  <a16:creationId xmlns:a16="http://schemas.microsoft.com/office/drawing/2014/main" id="{4240BDAA-DC74-22B2-BA67-EA7F2FECEE14}"/>
                </a:ext>
              </a:extLst>
            </p:cNvPr>
            <p:cNvSpPr/>
            <p:nvPr/>
          </p:nvSpPr>
          <p:spPr>
            <a:xfrm>
              <a:off x="7673860" y="5198773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43">
              <a:extLst>
                <a:ext uri="{FF2B5EF4-FFF2-40B4-BE49-F238E27FC236}">
                  <a16:creationId xmlns:a16="http://schemas.microsoft.com/office/drawing/2014/main" id="{F9DD2B48-BD19-9D25-A1D9-3DC3E9202586}"/>
                </a:ext>
              </a:extLst>
            </p:cNvPr>
            <p:cNvSpPr/>
            <p:nvPr/>
          </p:nvSpPr>
          <p:spPr>
            <a:xfrm>
              <a:off x="7673860" y="5269237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3">
              <a:extLst>
                <a:ext uri="{FF2B5EF4-FFF2-40B4-BE49-F238E27FC236}">
                  <a16:creationId xmlns:a16="http://schemas.microsoft.com/office/drawing/2014/main" id="{2366069D-5816-5147-066B-8F3A9BC52D39}"/>
                </a:ext>
              </a:extLst>
            </p:cNvPr>
            <p:cNvSpPr/>
            <p:nvPr/>
          </p:nvSpPr>
          <p:spPr>
            <a:xfrm>
              <a:off x="7673860" y="525177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3">
              <a:extLst>
                <a:ext uri="{FF2B5EF4-FFF2-40B4-BE49-F238E27FC236}">
                  <a16:creationId xmlns:a16="http://schemas.microsoft.com/office/drawing/2014/main" id="{9C03486A-5F73-5A61-2A3C-17328A0BA014}"/>
                </a:ext>
              </a:extLst>
            </p:cNvPr>
            <p:cNvSpPr/>
            <p:nvPr/>
          </p:nvSpPr>
          <p:spPr>
            <a:xfrm>
              <a:off x="7673860" y="5339503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43">
              <a:extLst>
                <a:ext uri="{FF2B5EF4-FFF2-40B4-BE49-F238E27FC236}">
                  <a16:creationId xmlns:a16="http://schemas.microsoft.com/office/drawing/2014/main" id="{DE8341C8-E84E-7B6D-F871-DC330BB8E30A}"/>
                </a:ext>
              </a:extLst>
            </p:cNvPr>
            <p:cNvSpPr/>
            <p:nvPr/>
          </p:nvSpPr>
          <p:spPr>
            <a:xfrm>
              <a:off x="7673860" y="5093177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43">
              <a:extLst>
                <a:ext uri="{FF2B5EF4-FFF2-40B4-BE49-F238E27FC236}">
                  <a16:creationId xmlns:a16="http://schemas.microsoft.com/office/drawing/2014/main" id="{7C97C3D4-4979-E497-CE47-21B2900641C6}"/>
                </a:ext>
              </a:extLst>
            </p:cNvPr>
            <p:cNvSpPr/>
            <p:nvPr/>
          </p:nvSpPr>
          <p:spPr>
            <a:xfrm>
              <a:off x="7673860" y="5233906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3">
              <a:extLst>
                <a:ext uri="{FF2B5EF4-FFF2-40B4-BE49-F238E27FC236}">
                  <a16:creationId xmlns:a16="http://schemas.microsoft.com/office/drawing/2014/main" id="{66D023AE-8B9B-4C67-DA3F-7E0090F076D1}"/>
                </a:ext>
              </a:extLst>
            </p:cNvPr>
            <p:cNvSpPr/>
            <p:nvPr/>
          </p:nvSpPr>
          <p:spPr>
            <a:xfrm>
              <a:off x="7673860" y="5322035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3">
              <a:extLst>
                <a:ext uri="{FF2B5EF4-FFF2-40B4-BE49-F238E27FC236}">
                  <a16:creationId xmlns:a16="http://schemas.microsoft.com/office/drawing/2014/main" id="{AEC7C3C2-E0C1-C498-D68C-989F51681D86}"/>
                </a:ext>
              </a:extLst>
            </p:cNvPr>
            <p:cNvSpPr/>
            <p:nvPr/>
          </p:nvSpPr>
          <p:spPr>
            <a:xfrm>
              <a:off x="7673860" y="5286903"/>
              <a:ext cx="266956" cy="9131"/>
            </a:xfrm>
            <a:custGeom>
              <a:avLst/>
              <a:gdLst/>
              <a:ahLst/>
              <a:cxnLst/>
              <a:rect l="l" t="t" r="r" b="b"/>
              <a:pathLst>
                <a:path w="1345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43">
              <a:extLst>
                <a:ext uri="{FF2B5EF4-FFF2-40B4-BE49-F238E27FC236}">
                  <a16:creationId xmlns:a16="http://schemas.microsoft.com/office/drawing/2014/main" id="{C9DC1520-4155-E6F2-799E-A100C4B9D38A}"/>
                </a:ext>
              </a:extLst>
            </p:cNvPr>
            <p:cNvSpPr/>
            <p:nvPr/>
          </p:nvSpPr>
          <p:spPr>
            <a:xfrm>
              <a:off x="7673860" y="5304568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43">
              <a:extLst>
                <a:ext uri="{FF2B5EF4-FFF2-40B4-BE49-F238E27FC236}">
                  <a16:creationId xmlns:a16="http://schemas.microsoft.com/office/drawing/2014/main" id="{0C0C2ACA-5313-8A7A-A3DE-5CA014F76986}"/>
                </a:ext>
              </a:extLst>
            </p:cNvPr>
            <p:cNvSpPr/>
            <p:nvPr/>
          </p:nvSpPr>
          <p:spPr>
            <a:xfrm>
              <a:off x="7673860" y="5110644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43">
              <a:extLst>
                <a:ext uri="{FF2B5EF4-FFF2-40B4-BE49-F238E27FC236}">
                  <a16:creationId xmlns:a16="http://schemas.microsoft.com/office/drawing/2014/main" id="{5F454CA7-8DCB-B835-4108-E0557B56DE21}"/>
                </a:ext>
              </a:extLst>
            </p:cNvPr>
            <p:cNvSpPr/>
            <p:nvPr/>
          </p:nvSpPr>
          <p:spPr>
            <a:xfrm>
              <a:off x="7673860" y="512811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43">
              <a:extLst>
                <a:ext uri="{FF2B5EF4-FFF2-40B4-BE49-F238E27FC236}">
                  <a16:creationId xmlns:a16="http://schemas.microsoft.com/office/drawing/2014/main" id="{B9A85877-3AF1-4ECC-7DCC-18CF1B42F98D}"/>
                </a:ext>
              </a:extLst>
            </p:cNvPr>
            <p:cNvSpPr/>
            <p:nvPr/>
          </p:nvSpPr>
          <p:spPr>
            <a:xfrm>
              <a:off x="7673860" y="5145975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43">
              <a:extLst>
                <a:ext uri="{FF2B5EF4-FFF2-40B4-BE49-F238E27FC236}">
                  <a16:creationId xmlns:a16="http://schemas.microsoft.com/office/drawing/2014/main" id="{963B42AB-1A2A-535E-68B7-EAFFEAC5236B}"/>
                </a:ext>
              </a:extLst>
            </p:cNvPr>
            <p:cNvSpPr/>
            <p:nvPr/>
          </p:nvSpPr>
          <p:spPr>
            <a:xfrm>
              <a:off x="7684776" y="5057846"/>
              <a:ext cx="255841" cy="9329"/>
            </a:xfrm>
            <a:custGeom>
              <a:avLst/>
              <a:gdLst/>
              <a:ahLst/>
              <a:cxnLst/>
              <a:rect l="l" t="t" r="r" b="b"/>
              <a:pathLst>
                <a:path w="1289" h="47" extrusionOk="0">
                  <a:moveTo>
                    <a:pt x="48" y="1"/>
                  </a:moveTo>
                  <a:lnTo>
                    <a:pt x="0" y="47"/>
                  </a:lnTo>
                  <a:lnTo>
                    <a:pt x="1289" y="47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43">
              <a:extLst>
                <a:ext uri="{FF2B5EF4-FFF2-40B4-BE49-F238E27FC236}">
                  <a16:creationId xmlns:a16="http://schemas.microsoft.com/office/drawing/2014/main" id="{FD04EDC8-4265-55A7-2210-25D530D96234}"/>
                </a:ext>
              </a:extLst>
            </p:cNvPr>
            <p:cNvSpPr/>
            <p:nvPr/>
          </p:nvSpPr>
          <p:spPr>
            <a:xfrm>
              <a:off x="7702243" y="5041173"/>
              <a:ext cx="238374" cy="8535"/>
            </a:xfrm>
            <a:custGeom>
              <a:avLst/>
              <a:gdLst/>
              <a:ahLst/>
              <a:cxnLst/>
              <a:rect l="l" t="t" r="r" b="b"/>
              <a:pathLst>
                <a:path w="1201" h="43" extrusionOk="0">
                  <a:moveTo>
                    <a:pt x="43" y="0"/>
                  </a:moveTo>
                  <a:lnTo>
                    <a:pt x="1" y="42"/>
                  </a:lnTo>
                  <a:lnTo>
                    <a:pt x="1201" y="42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43">
              <a:extLst>
                <a:ext uri="{FF2B5EF4-FFF2-40B4-BE49-F238E27FC236}">
                  <a16:creationId xmlns:a16="http://schemas.microsoft.com/office/drawing/2014/main" id="{23EBA2D4-1238-4389-67E7-4052FB185055}"/>
                </a:ext>
              </a:extLst>
            </p:cNvPr>
            <p:cNvSpPr/>
            <p:nvPr/>
          </p:nvSpPr>
          <p:spPr>
            <a:xfrm>
              <a:off x="7674059" y="5075511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12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43">
              <a:extLst>
                <a:ext uri="{FF2B5EF4-FFF2-40B4-BE49-F238E27FC236}">
                  <a16:creationId xmlns:a16="http://schemas.microsoft.com/office/drawing/2014/main" id="{71928A44-815B-5649-D73B-89FF0820CAA6}"/>
                </a:ext>
              </a:extLst>
            </p:cNvPr>
            <p:cNvSpPr/>
            <p:nvPr/>
          </p:nvSpPr>
          <p:spPr>
            <a:xfrm>
              <a:off x="7673860" y="5181108"/>
              <a:ext cx="266757" cy="9131"/>
            </a:xfrm>
            <a:custGeom>
              <a:avLst/>
              <a:gdLst/>
              <a:ahLst/>
              <a:cxnLst/>
              <a:rect l="l" t="t" r="r" b="b"/>
              <a:pathLst>
                <a:path w="1344" h="46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43">
              <a:extLst>
                <a:ext uri="{FF2B5EF4-FFF2-40B4-BE49-F238E27FC236}">
                  <a16:creationId xmlns:a16="http://schemas.microsoft.com/office/drawing/2014/main" id="{ACACFC35-60C7-B90C-1924-241940447EC8}"/>
                </a:ext>
              </a:extLst>
            </p:cNvPr>
            <p:cNvSpPr/>
            <p:nvPr/>
          </p:nvSpPr>
          <p:spPr>
            <a:xfrm>
              <a:off x="7673860" y="516364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43">
              <a:extLst>
                <a:ext uri="{FF2B5EF4-FFF2-40B4-BE49-F238E27FC236}">
                  <a16:creationId xmlns:a16="http://schemas.microsoft.com/office/drawing/2014/main" id="{C27F3E69-F096-2E58-5FAA-376E5A00408B}"/>
                </a:ext>
              </a:extLst>
            </p:cNvPr>
            <p:cNvSpPr/>
            <p:nvPr/>
          </p:nvSpPr>
          <p:spPr>
            <a:xfrm>
              <a:off x="7694105" y="5049509"/>
              <a:ext cx="253260" cy="8535"/>
            </a:xfrm>
            <a:custGeom>
              <a:avLst/>
              <a:gdLst/>
              <a:ahLst/>
              <a:cxnLst/>
              <a:rect l="l" t="t" r="r" b="b"/>
              <a:pathLst>
                <a:path w="1276" h="43" extrusionOk="0">
                  <a:moveTo>
                    <a:pt x="42" y="0"/>
                  </a:moveTo>
                  <a:lnTo>
                    <a:pt x="1" y="43"/>
                  </a:lnTo>
                  <a:lnTo>
                    <a:pt x="1275" y="43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43">
              <a:extLst>
                <a:ext uri="{FF2B5EF4-FFF2-40B4-BE49-F238E27FC236}">
                  <a16:creationId xmlns:a16="http://schemas.microsoft.com/office/drawing/2014/main" id="{D954BCBC-652B-4735-C3AB-9767836C0A20}"/>
                </a:ext>
              </a:extLst>
            </p:cNvPr>
            <p:cNvSpPr/>
            <p:nvPr/>
          </p:nvSpPr>
          <p:spPr>
            <a:xfrm>
              <a:off x="7676242" y="5066976"/>
              <a:ext cx="271124" cy="8734"/>
            </a:xfrm>
            <a:custGeom>
              <a:avLst/>
              <a:gdLst/>
              <a:ahLst/>
              <a:cxnLst/>
              <a:rect l="l" t="t" r="r" b="b"/>
              <a:pathLst>
                <a:path w="1366" h="44" extrusionOk="0">
                  <a:moveTo>
                    <a:pt x="43" y="1"/>
                  </a:moveTo>
                  <a:lnTo>
                    <a:pt x="1" y="43"/>
                  </a:lnTo>
                  <a:lnTo>
                    <a:pt x="1363" y="4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43">
              <a:extLst>
                <a:ext uri="{FF2B5EF4-FFF2-40B4-BE49-F238E27FC236}">
                  <a16:creationId xmlns:a16="http://schemas.microsoft.com/office/drawing/2014/main" id="{128BA13C-2399-B37C-6BD7-F1E2B1DED7FD}"/>
                </a:ext>
              </a:extLst>
            </p:cNvPr>
            <p:cNvSpPr/>
            <p:nvPr/>
          </p:nvSpPr>
          <p:spPr>
            <a:xfrm>
              <a:off x="7667310" y="508484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43">
              <a:extLst>
                <a:ext uri="{FF2B5EF4-FFF2-40B4-BE49-F238E27FC236}">
                  <a16:creationId xmlns:a16="http://schemas.microsoft.com/office/drawing/2014/main" id="{BF6AC11C-EC04-F34D-E50D-246C4A1C3655}"/>
                </a:ext>
              </a:extLst>
            </p:cNvPr>
            <p:cNvSpPr/>
            <p:nvPr/>
          </p:nvSpPr>
          <p:spPr>
            <a:xfrm>
              <a:off x="7667310" y="510230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43">
              <a:extLst>
                <a:ext uri="{FF2B5EF4-FFF2-40B4-BE49-F238E27FC236}">
                  <a16:creationId xmlns:a16="http://schemas.microsoft.com/office/drawing/2014/main" id="{29633C45-0BC7-4C92-8098-314789AA1B49}"/>
                </a:ext>
              </a:extLst>
            </p:cNvPr>
            <p:cNvSpPr/>
            <p:nvPr/>
          </p:nvSpPr>
          <p:spPr>
            <a:xfrm>
              <a:off x="7667310" y="511977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1"/>
                  </a:moveTo>
                  <a:lnTo>
                    <a:pt x="34" y="2"/>
                  </a:lnTo>
                  <a:lnTo>
                    <a:pt x="1" y="2"/>
                  </a:ln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43">
              <a:extLst>
                <a:ext uri="{FF2B5EF4-FFF2-40B4-BE49-F238E27FC236}">
                  <a16:creationId xmlns:a16="http://schemas.microsoft.com/office/drawing/2014/main" id="{53B3B6B8-F24F-D7D9-DB61-10EB0F3CBF17}"/>
                </a:ext>
              </a:extLst>
            </p:cNvPr>
            <p:cNvSpPr/>
            <p:nvPr/>
          </p:nvSpPr>
          <p:spPr>
            <a:xfrm>
              <a:off x="7667310" y="513763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43">
              <a:extLst>
                <a:ext uri="{FF2B5EF4-FFF2-40B4-BE49-F238E27FC236}">
                  <a16:creationId xmlns:a16="http://schemas.microsoft.com/office/drawing/2014/main" id="{A530484B-86AD-F99C-B1E0-8BCAF30D5BB2}"/>
                </a:ext>
              </a:extLst>
            </p:cNvPr>
            <p:cNvSpPr/>
            <p:nvPr/>
          </p:nvSpPr>
          <p:spPr>
            <a:xfrm>
              <a:off x="7667310" y="5155106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43">
              <a:extLst>
                <a:ext uri="{FF2B5EF4-FFF2-40B4-BE49-F238E27FC236}">
                  <a16:creationId xmlns:a16="http://schemas.microsoft.com/office/drawing/2014/main" id="{DB02709A-A140-A3A7-25FD-629C76238001}"/>
                </a:ext>
              </a:extLst>
            </p:cNvPr>
            <p:cNvSpPr/>
            <p:nvPr/>
          </p:nvSpPr>
          <p:spPr>
            <a:xfrm>
              <a:off x="7667310" y="517277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43">
              <a:extLst>
                <a:ext uri="{FF2B5EF4-FFF2-40B4-BE49-F238E27FC236}">
                  <a16:creationId xmlns:a16="http://schemas.microsoft.com/office/drawing/2014/main" id="{FDAB5F5D-860C-EAC9-C480-97916B36D24C}"/>
                </a:ext>
              </a:extLst>
            </p:cNvPr>
            <p:cNvSpPr/>
            <p:nvPr/>
          </p:nvSpPr>
          <p:spPr>
            <a:xfrm>
              <a:off x="7667310" y="519063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43">
              <a:extLst>
                <a:ext uri="{FF2B5EF4-FFF2-40B4-BE49-F238E27FC236}">
                  <a16:creationId xmlns:a16="http://schemas.microsoft.com/office/drawing/2014/main" id="{E07ADC29-0979-839A-FE53-9196F7B235A9}"/>
                </a:ext>
              </a:extLst>
            </p:cNvPr>
            <p:cNvSpPr/>
            <p:nvPr/>
          </p:nvSpPr>
          <p:spPr>
            <a:xfrm>
              <a:off x="7667310" y="520790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43">
              <a:extLst>
                <a:ext uri="{FF2B5EF4-FFF2-40B4-BE49-F238E27FC236}">
                  <a16:creationId xmlns:a16="http://schemas.microsoft.com/office/drawing/2014/main" id="{7990AF0B-0AF9-1F62-370B-6407E3431015}"/>
                </a:ext>
              </a:extLst>
            </p:cNvPr>
            <p:cNvSpPr/>
            <p:nvPr/>
          </p:nvSpPr>
          <p:spPr>
            <a:xfrm>
              <a:off x="7667310" y="522556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0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1" y="42"/>
                  </a:lnTo>
                  <a:lnTo>
                    <a:pt x="1410" y="42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3">
              <a:extLst>
                <a:ext uri="{FF2B5EF4-FFF2-40B4-BE49-F238E27FC236}">
                  <a16:creationId xmlns:a16="http://schemas.microsoft.com/office/drawing/2014/main" id="{6CF26EE9-A138-7B16-1E12-83BEBEC034CA}"/>
                </a:ext>
              </a:extLst>
            </p:cNvPr>
            <p:cNvSpPr/>
            <p:nvPr/>
          </p:nvSpPr>
          <p:spPr>
            <a:xfrm>
              <a:off x="7667310" y="5243235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3">
              <a:extLst>
                <a:ext uri="{FF2B5EF4-FFF2-40B4-BE49-F238E27FC236}">
                  <a16:creationId xmlns:a16="http://schemas.microsoft.com/office/drawing/2014/main" id="{029E94D6-2EA8-9AFC-75CC-6C6BC3987270}"/>
                </a:ext>
              </a:extLst>
            </p:cNvPr>
            <p:cNvSpPr/>
            <p:nvPr/>
          </p:nvSpPr>
          <p:spPr>
            <a:xfrm>
              <a:off x="7667310" y="526090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3">
              <a:extLst>
                <a:ext uri="{FF2B5EF4-FFF2-40B4-BE49-F238E27FC236}">
                  <a16:creationId xmlns:a16="http://schemas.microsoft.com/office/drawing/2014/main" id="{9EE8F852-C7AE-773D-4089-36A94AF49A7A}"/>
                </a:ext>
              </a:extLst>
            </p:cNvPr>
            <p:cNvSpPr/>
            <p:nvPr/>
          </p:nvSpPr>
          <p:spPr>
            <a:xfrm>
              <a:off x="7667310" y="5278765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0"/>
                  </a:moveTo>
                  <a:lnTo>
                    <a:pt x="1" y="41"/>
                  </a:lnTo>
                  <a:lnTo>
                    <a:pt x="1410" y="4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3">
              <a:extLst>
                <a:ext uri="{FF2B5EF4-FFF2-40B4-BE49-F238E27FC236}">
                  <a16:creationId xmlns:a16="http://schemas.microsoft.com/office/drawing/2014/main" id="{9744C678-81C8-A333-CD2E-7B7FAE89467C}"/>
                </a:ext>
              </a:extLst>
            </p:cNvPr>
            <p:cNvSpPr/>
            <p:nvPr/>
          </p:nvSpPr>
          <p:spPr>
            <a:xfrm>
              <a:off x="7667310" y="5296232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3">
              <a:extLst>
                <a:ext uri="{FF2B5EF4-FFF2-40B4-BE49-F238E27FC236}">
                  <a16:creationId xmlns:a16="http://schemas.microsoft.com/office/drawing/2014/main" id="{0CC127BD-FAFA-BB22-91C4-B065BDB6D4C2}"/>
                </a:ext>
              </a:extLst>
            </p:cNvPr>
            <p:cNvSpPr/>
            <p:nvPr/>
          </p:nvSpPr>
          <p:spPr>
            <a:xfrm>
              <a:off x="7667310" y="531369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3">
              <a:extLst>
                <a:ext uri="{FF2B5EF4-FFF2-40B4-BE49-F238E27FC236}">
                  <a16:creationId xmlns:a16="http://schemas.microsoft.com/office/drawing/2014/main" id="{4882A229-B9E7-B962-6436-E7BCEDCA039A}"/>
                </a:ext>
              </a:extLst>
            </p:cNvPr>
            <p:cNvSpPr/>
            <p:nvPr/>
          </p:nvSpPr>
          <p:spPr>
            <a:xfrm>
              <a:off x="7667310" y="533116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3">
              <a:extLst>
                <a:ext uri="{FF2B5EF4-FFF2-40B4-BE49-F238E27FC236}">
                  <a16:creationId xmlns:a16="http://schemas.microsoft.com/office/drawing/2014/main" id="{80267F89-594B-78A9-5594-C5B096FC65A8}"/>
                </a:ext>
              </a:extLst>
            </p:cNvPr>
            <p:cNvSpPr/>
            <p:nvPr/>
          </p:nvSpPr>
          <p:spPr>
            <a:xfrm>
              <a:off x="7667310" y="534903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3">
              <a:extLst>
                <a:ext uri="{FF2B5EF4-FFF2-40B4-BE49-F238E27FC236}">
                  <a16:creationId xmlns:a16="http://schemas.microsoft.com/office/drawing/2014/main" id="{0CBF9644-7710-BD3B-B8E9-F9721E2F8B75}"/>
                </a:ext>
              </a:extLst>
            </p:cNvPr>
            <p:cNvSpPr/>
            <p:nvPr/>
          </p:nvSpPr>
          <p:spPr>
            <a:xfrm>
              <a:off x="7667310" y="536669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3">
              <a:extLst>
                <a:ext uri="{FF2B5EF4-FFF2-40B4-BE49-F238E27FC236}">
                  <a16:creationId xmlns:a16="http://schemas.microsoft.com/office/drawing/2014/main" id="{66907E61-8A32-DA77-0C9A-505433B48CCF}"/>
                </a:ext>
              </a:extLst>
            </p:cNvPr>
            <p:cNvSpPr/>
            <p:nvPr/>
          </p:nvSpPr>
          <p:spPr>
            <a:xfrm>
              <a:off x="7667310" y="5384361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1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3">
              <a:extLst>
                <a:ext uri="{FF2B5EF4-FFF2-40B4-BE49-F238E27FC236}">
                  <a16:creationId xmlns:a16="http://schemas.microsoft.com/office/drawing/2014/main" id="{97D9550B-152B-F459-B2FC-954392F38EE6}"/>
                </a:ext>
              </a:extLst>
            </p:cNvPr>
            <p:cNvSpPr/>
            <p:nvPr/>
          </p:nvSpPr>
          <p:spPr>
            <a:xfrm>
              <a:off x="7667310" y="540202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3">
              <a:extLst>
                <a:ext uri="{FF2B5EF4-FFF2-40B4-BE49-F238E27FC236}">
                  <a16:creationId xmlns:a16="http://schemas.microsoft.com/office/drawing/2014/main" id="{88F1A329-1DBC-C9DC-5BB1-03CBC2F6AC23}"/>
                </a:ext>
              </a:extLst>
            </p:cNvPr>
            <p:cNvSpPr/>
            <p:nvPr/>
          </p:nvSpPr>
          <p:spPr>
            <a:xfrm>
              <a:off x="7667310" y="541929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3">
              <a:extLst>
                <a:ext uri="{FF2B5EF4-FFF2-40B4-BE49-F238E27FC236}">
                  <a16:creationId xmlns:a16="http://schemas.microsoft.com/office/drawing/2014/main" id="{B5CA6665-AB78-EF7A-91B6-51829B72D9C5}"/>
                </a:ext>
              </a:extLst>
            </p:cNvPr>
            <p:cNvSpPr/>
            <p:nvPr/>
          </p:nvSpPr>
          <p:spPr>
            <a:xfrm>
              <a:off x="7667310" y="543696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lnTo>
                    <a:pt x="1377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3">
              <a:extLst>
                <a:ext uri="{FF2B5EF4-FFF2-40B4-BE49-F238E27FC236}">
                  <a16:creationId xmlns:a16="http://schemas.microsoft.com/office/drawing/2014/main" id="{BB04039E-0E38-DEAB-527A-564DAB06D19B}"/>
                </a:ext>
              </a:extLst>
            </p:cNvPr>
            <p:cNvSpPr/>
            <p:nvPr/>
          </p:nvSpPr>
          <p:spPr>
            <a:xfrm>
              <a:off x="7710182" y="4943913"/>
              <a:ext cx="248894" cy="97459"/>
            </a:xfrm>
            <a:custGeom>
              <a:avLst/>
              <a:gdLst/>
              <a:ahLst/>
              <a:cxnLst/>
              <a:rect l="l" t="t" r="r" b="b"/>
              <a:pathLst>
                <a:path w="1254" h="491" extrusionOk="0">
                  <a:moveTo>
                    <a:pt x="490" y="1"/>
                  </a:moveTo>
                  <a:lnTo>
                    <a:pt x="421" y="69"/>
                  </a:lnTo>
                  <a:lnTo>
                    <a:pt x="316" y="175"/>
                  </a:lnTo>
                  <a:lnTo>
                    <a:pt x="194" y="297"/>
                  </a:lnTo>
                  <a:lnTo>
                    <a:pt x="194" y="411"/>
                  </a:lnTo>
                  <a:lnTo>
                    <a:pt x="80" y="411"/>
                  </a:lnTo>
                  <a:lnTo>
                    <a:pt x="1" y="490"/>
                  </a:lnTo>
                  <a:lnTo>
                    <a:pt x="1254" y="490"/>
                  </a:lnTo>
                  <a:lnTo>
                    <a:pt x="1254" y="474"/>
                  </a:lnTo>
                  <a:cubicBezTo>
                    <a:pt x="1254" y="440"/>
                    <a:pt x="1226" y="411"/>
                    <a:pt x="1190" y="411"/>
                  </a:cubicBezTo>
                  <a:lnTo>
                    <a:pt x="783" y="411"/>
                  </a:lnTo>
                  <a:lnTo>
                    <a:pt x="783" y="164"/>
                  </a:lnTo>
                  <a:cubicBezTo>
                    <a:pt x="783" y="113"/>
                    <a:pt x="741" y="69"/>
                    <a:pt x="688" y="69"/>
                  </a:cubicBezTo>
                  <a:lnTo>
                    <a:pt x="628" y="69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3">
              <a:extLst>
                <a:ext uri="{FF2B5EF4-FFF2-40B4-BE49-F238E27FC236}">
                  <a16:creationId xmlns:a16="http://schemas.microsoft.com/office/drawing/2014/main" id="{F27361A7-4A6A-516A-135B-86AA974B8DB8}"/>
                </a:ext>
              </a:extLst>
            </p:cNvPr>
            <p:cNvSpPr/>
            <p:nvPr/>
          </p:nvSpPr>
          <p:spPr>
            <a:xfrm>
              <a:off x="7924739" y="6608447"/>
              <a:ext cx="9726" cy="26399"/>
            </a:xfrm>
            <a:custGeom>
              <a:avLst/>
              <a:gdLst/>
              <a:ahLst/>
              <a:cxnLst/>
              <a:rect l="l" t="t" r="r" b="b"/>
              <a:pathLst>
                <a:path w="49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3">
              <a:extLst>
                <a:ext uri="{FF2B5EF4-FFF2-40B4-BE49-F238E27FC236}">
                  <a16:creationId xmlns:a16="http://schemas.microsoft.com/office/drawing/2014/main" id="{D83199B4-14F1-6530-CFAE-EA1C1794A0EB}"/>
                </a:ext>
              </a:extLst>
            </p:cNvPr>
            <p:cNvSpPr/>
            <p:nvPr/>
          </p:nvSpPr>
          <p:spPr>
            <a:xfrm>
              <a:off x="7909060" y="6608645"/>
              <a:ext cx="9924" cy="26399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1" y="1"/>
                  </a:moveTo>
                  <a:lnTo>
                    <a:pt x="2" y="133"/>
                  </a:lnTo>
                  <a:lnTo>
                    <a:pt x="49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3">
              <a:extLst>
                <a:ext uri="{FF2B5EF4-FFF2-40B4-BE49-F238E27FC236}">
                  <a16:creationId xmlns:a16="http://schemas.microsoft.com/office/drawing/2014/main" id="{224671B6-9A84-4D8A-5D2F-CC0B95E34F1A}"/>
                </a:ext>
              </a:extLst>
            </p:cNvPr>
            <p:cNvSpPr/>
            <p:nvPr/>
          </p:nvSpPr>
          <p:spPr>
            <a:xfrm>
              <a:off x="7893380" y="6608645"/>
              <a:ext cx="9527" cy="26399"/>
            </a:xfrm>
            <a:custGeom>
              <a:avLst/>
              <a:gdLst/>
              <a:ahLst/>
              <a:cxnLst/>
              <a:rect l="l" t="t" r="r" b="b"/>
              <a:pathLst>
                <a:path w="48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3">
              <a:extLst>
                <a:ext uri="{FF2B5EF4-FFF2-40B4-BE49-F238E27FC236}">
                  <a16:creationId xmlns:a16="http://schemas.microsoft.com/office/drawing/2014/main" id="{B4048E1C-825B-22F3-E0D8-4090DE8D5D57}"/>
                </a:ext>
              </a:extLst>
            </p:cNvPr>
            <p:cNvSpPr/>
            <p:nvPr/>
          </p:nvSpPr>
          <p:spPr>
            <a:xfrm>
              <a:off x="7673860" y="653183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3">
              <a:extLst>
                <a:ext uri="{FF2B5EF4-FFF2-40B4-BE49-F238E27FC236}">
                  <a16:creationId xmlns:a16="http://schemas.microsoft.com/office/drawing/2014/main" id="{08C59625-F20D-59BD-2984-4631A18B987D}"/>
                </a:ext>
              </a:extLst>
            </p:cNvPr>
            <p:cNvSpPr/>
            <p:nvPr/>
          </p:nvSpPr>
          <p:spPr>
            <a:xfrm>
              <a:off x="7783818" y="6391101"/>
              <a:ext cx="156799" cy="9528"/>
            </a:xfrm>
            <a:custGeom>
              <a:avLst/>
              <a:gdLst/>
              <a:ahLst/>
              <a:cxnLst/>
              <a:rect l="l" t="t" r="r" b="b"/>
              <a:pathLst>
                <a:path w="790" h="48" extrusionOk="0">
                  <a:moveTo>
                    <a:pt x="48" y="0"/>
                  </a:moveTo>
                  <a:lnTo>
                    <a:pt x="1" y="48"/>
                  </a:lnTo>
                  <a:lnTo>
                    <a:pt x="790" y="4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3">
              <a:extLst>
                <a:ext uri="{FF2B5EF4-FFF2-40B4-BE49-F238E27FC236}">
                  <a16:creationId xmlns:a16="http://schemas.microsoft.com/office/drawing/2014/main" id="{2A916C76-B124-2DAD-F026-208B24FF70C2}"/>
                </a:ext>
              </a:extLst>
            </p:cNvPr>
            <p:cNvSpPr/>
            <p:nvPr/>
          </p:nvSpPr>
          <p:spPr>
            <a:xfrm>
              <a:off x="7678227" y="6496697"/>
              <a:ext cx="262391" cy="9726"/>
            </a:xfrm>
            <a:custGeom>
              <a:avLst/>
              <a:gdLst/>
              <a:ahLst/>
              <a:cxnLst/>
              <a:rect l="l" t="t" r="r" b="b"/>
              <a:pathLst>
                <a:path w="1322" h="49" extrusionOk="0">
                  <a:moveTo>
                    <a:pt x="46" y="1"/>
                  </a:moveTo>
                  <a:lnTo>
                    <a:pt x="0" y="48"/>
                  </a:lnTo>
                  <a:lnTo>
                    <a:pt x="1322" y="48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3">
              <a:extLst>
                <a:ext uri="{FF2B5EF4-FFF2-40B4-BE49-F238E27FC236}">
                  <a16:creationId xmlns:a16="http://schemas.microsoft.com/office/drawing/2014/main" id="{550A69FC-669E-8EF1-3014-8BAF005DCFE3}"/>
                </a:ext>
              </a:extLst>
            </p:cNvPr>
            <p:cNvSpPr/>
            <p:nvPr/>
          </p:nvSpPr>
          <p:spPr>
            <a:xfrm>
              <a:off x="7766352" y="6408766"/>
              <a:ext cx="174265" cy="9329"/>
            </a:xfrm>
            <a:custGeom>
              <a:avLst/>
              <a:gdLst/>
              <a:ahLst/>
              <a:cxnLst/>
              <a:rect l="l" t="t" r="r" b="b"/>
              <a:pathLst>
                <a:path w="878" h="47" extrusionOk="0">
                  <a:moveTo>
                    <a:pt x="47" y="1"/>
                  </a:moveTo>
                  <a:lnTo>
                    <a:pt x="0" y="46"/>
                  </a:lnTo>
                  <a:lnTo>
                    <a:pt x="878" y="4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3">
              <a:extLst>
                <a:ext uri="{FF2B5EF4-FFF2-40B4-BE49-F238E27FC236}">
                  <a16:creationId xmlns:a16="http://schemas.microsoft.com/office/drawing/2014/main" id="{0AE311C6-AB99-E81A-4A4C-FCBC38BDB0D1}"/>
                </a:ext>
              </a:extLst>
            </p:cNvPr>
            <p:cNvSpPr/>
            <p:nvPr/>
          </p:nvSpPr>
          <p:spPr>
            <a:xfrm>
              <a:off x="7695494" y="6479230"/>
              <a:ext cx="245123" cy="9329"/>
            </a:xfrm>
            <a:custGeom>
              <a:avLst/>
              <a:gdLst/>
              <a:ahLst/>
              <a:cxnLst/>
              <a:rect l="l" t="t" r="r" b="b"/>
              <a:pathLst>
                <a:path w="1235" h="47" extrusionOk="0">
                  <a:moveTo>
                    <a:pt x="48" y="0"/>
                  </a:moveTo>
                  <a:lnTo>
                    <a:pt x="1" y="46"/>
                  </a:lnTo>
                  <a:lnTo>
                    <a:pt x="1235" y="46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3">
              <a:extLst>
                <a:ext uri="{FF2B5EF4-FFF2-40B4-BE49-F238E27FC236}">
                  <a16:creationId xmlns:a16="http://schemas.microsoft.com/office/drawing/2014/main" id="{01C55D61-4B37-17A0-719B-5E2F0BCEB735}"/>
                </a:ext>
              </a:extLst>
            </p:cNvPr>
            <p:cNvSpPr/>
            <p:nvPr/>
          </p:nvSpPr>
          <p:spPr>
            <a:xfrm>
              <a:off x="7801285" y="6373435"/>
              <a:ext cx="139333" cy="9329"/>
            </a:xfrm>
            <a:custGeom>
              <a:avLst/>
              <a:gdLst/>
              <a:ahLst/>
              <a:cxnLst/>
              <a:rect l="l" t="t" r="r" b="b"/>
              <a:pathLst>
                <a:path w="702" h="47" extrusionOk="0">
                  <a:moveTo>
                    <a:pt x="48" y="1"/>
                  </a:moveTo>
                  <a:lnTo>
                    <a:pt x="0" y="47"/>
                  </a:lnTo>
                  <a:lnTo>
                    <a:pt x="702" y="47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3">
              <a:extLst>
                <a:ext uri="{FF2B5EF4-FFF2-40B4-BE49-F238E27FC236}">
                  <a16:creationId xmlns:a16="http://schemas.microsoft.com/office/drawing/2014/main" id="{86CB0D0E-ABF6-7763-275D-E417D9169BF6}"/>
                </a:ext>
              </a:extLst>
            </p:cNvPr>
            <p:cNvSpPr/>
            <p:nvPr/>
          </p:nvSpPr>
          <p:spPr>
            <a:xfrm>
              <a:off x="7713358" y="6461564"/>
              <a:ext cx="227260" cy="9329"/>
            </a:xfrm>
            <a:custGeom>
              <a:avLst/>
              <a:gdLst/>
              <a:ahLst/>
              <a:cxnLst/>
              <a:rect l="l" t="t" r="r" b="b"/>
              <a:pathLst>
                <a:path w="1145" h="47" extrusionOk="0">
                  <a:moveTo>
                    <a:pt x="47" y="0"/>
                  </a:moveTo>
                  <a:lnTo>
                    <a:pt x="1" y="47"/>
                  </a:lnTo>
                  <a:lnTo>
                    <a:pt x="1145" y="47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3">
              <a:extLst>
                <a:ext uri="{FF2B5EF4-FFF2-40B4-BE49-F238E27FC236}">
                  <a16:creationId xmlns:a16="http://schemas.microsoft.com/office/drawing/2014/main" id="{684BF330-6761-736C-F94B-A2E318E80368}"/>
                </a:ext>
              </a:extLst>
            </p:cNvPr>
            <p:cNvSpPr/>
            <p:nvPr/>
          </p:nvSpPr>
          <p:spPr>
            <a:xfrm>
              <a:off x="7674059" y="6549495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3">
              <a:extLst>
                <a:ext uri="{FF2B5EF4-FFF2-40B4-BE49-F238E27FC236}">
                  <a16:creationId xmlns:a16="http://schemas.microsoft.com/office/drawing/2014/main" id="{84CFB586-320C-70C4-19C9-63D78EEFFDA4}"/>
                </a:ext>
              </a:extLst>
            </p:cNvPr>
            <p:cNvSpPr/>
            <p:nvPr/>
          </p:nvSpPr>
          <p:spPr>
            <a:xfrm>
              <a:off x="7674059" y="6514561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3">
              <a:extLst>
                <a:ext uri="{FF2B5EF4-FFF2-40B4-BE49-F238E27FC236}">
                  <a16:creationId xmlns:a16="http://schemas.microsoft.com/office/drawing/2014/main" id="{B41688A7-C8AC-9BD9-D277-2329967910AF}"/>
                </a:ext>
              </a:extLst>
            </p:cNvPr>
            <p:cNvSpPr/>
            <p:nvPr/>
          </p:nvSpPr>
          <p:spPr>
            <a:xfrm>
              <a:off x="7731022" y="6443700"/>
              <a:ext cx="209595" cy="9726"/>
            </a:xfrm>
            <a:custGeom>
              <a:avLst/>
              <a:gdLst/>
              <a:ahLst/>
              <a:cxnLst/>
              <a:rect l="l" t="t" r="r" b="b"/>
              <a:pathLst>
                <a:path w="1056" h="49" extrusionOk="0">
                  <a:moveTo>
                    <a:pt x="48" y="1"/>
                  </a:moveTo>
                  <a:lnTo>
                    <a:pt x="0" y="48"/>
                  </a:lnTo>
                  <a:lnTo>
                    <a:pt x="1056" y="48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3">
              <a:extLst>
                <a:ext uri="{FF2B5EF4-FFF2-40B4-BE49-F238E27FC236}">
                  <a16:creationId xmlns:a16="http://schemas.microsoft.com/office/drawing/2014/main" id="{475C49D1-5282-9B24-8C85-4DF54E91657C}"/>
                </a:ext>
              </a:extLst>
            </p:cNvPr>
            <p:cNvSpPr/>
            <p:nvPr/>
          </p:nvSpPr>
          <p:spPr>
            <a:xfrm>
              <a:off x="7748489" y="6426233"/>
              <a:ext cx="192129" cy="9329"/>
            </a:xfrm>
            <a:custGeom>
              <a:avLst/>
              <a:gdLst/>
              <a:ahLst/>
              <a:cxnLst/>
              <a:rect l="l" t="t" r="r" b="b"/>
              <a:pathLst>
                <a:path w="968" h="47" extrusionOk="0">
                  <a:moveTo>
                    <a:pt x="48" y="0"/>
                  </a:moveTo>
                  <a:lnTo>
                    <a:pt x="1" y="47"/>
                  </a:lnTo>
                  <a:lnTo>
                    <a:pt x="968" y="47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3">
              <a:extLst>
                <a:ext uri="{FF2B5EF4-FFF2-40B4-BE49-F238E27FC236}">
                  <a16:creationId xmlns:a16="http://schemas.microsoft.com/office/drawing/2014/main" id="{AEC5564B-45A6-6BCF-D6C7-0B5A5429D366}"/>
                </a:ext>
              </a:extLst>
            </p:cNvPr>
            <p:cNvSpPr/>
            <p:nvPr/>
          </p:nvSpPr>
          <p:spPr>
            <a:xfrm>
              <a:off x="7819148" y="6355769"/>
              <a:ext cx="121470" cy="9528"/>
            </a:xfrm>
            <a:custGeom>
              <a:avLst/>
              <a:gdLst/>
              <a:ahLst/>
              <a:cxnLst/>
              <a:rect l="l" t="t" r="r" b="b"/>
              <a:pathLst>
                <a:path w="612" h="48" extrusionOk="0">
                  <a:moveTo>
                    <a:pt x="46" y="1"/>
                  </a:moveTo>
                  <a:lnTo>
                    <a:pt x="0" y="47"/>
                  </a:lnTo>
                  <a:lnTo>
                    <a:pt x="612" y="47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3">
              <a:extLst>
                <a:ext uri="{FF2B5EF4-FFF2-40B4-BE49-F238E27FC236}">
                  <a16:creationId xmlns:a16="http://schemas.microsoft.com/office/drawing/2014/main" id="{069AD370-7FF9-F136-B639-8B5C1ED986A5}"/>
                </a:ext>
              </a:extLst>
            </p:cNvPr>
            <p:cNvSpPr/>
            <p:nvPr/>
          </p:nvSpPr>
          <p:spPr>
            <a:xfrm>
              <a:off x="7836614" y="6338104"/>
              <a:ext cx="104004" cy="9528"/>
            </a:xfrm>
            <a:custGeom>
              <a:avLst/>
              <a:gdLst/>
              <a:ahLst/>
              <a:cxnLst/>
              <a:rect l="l" t="t" r="r" b="b"/>
              <a:pathLst>
                <a:path w="524" h="48" extrusionOk="0">
                  <a:moveTo>
                    <a:pt x="47" y="0"/>
                  </a:moveTo>
                  <a:lnTo>
                    <a:pt x="1" y="48"/>
                  </a:lnTo>
                  <a:lnTo>
                    <a:pt x="524" y="4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3">
              <a:extLst>
                <a:ext uri="{FF2B5EF4-FFF2-40B4-BE49-F238E27FC236}">
                  <a16:creationId xmlns:a16="http://schemas.microsoft.com/office/drawing/2014/main" id="{1407773D-498C-4EB3-4504-ACB53C352F6A}"/>
                </a:ext>
              </a:extLst>
            </p:cNvPr>
            <p:cNvSpPr/>
            <p:nvPr/>
          </p:nvSpPr>
          <p:spPr>
            <a:xfrm>
              <a:off x="7889608" y="6285306"/>
              <a:ext cx="51009" cy="9528"/>
            </a:xfrm>
            <a:custGeom>
              <a:avLst/>
              <a:gdLst/>
              <a:ahLst/>
              <a:cxnLst/>
              <a:rect l="l" t="t" r="r" b="b"/>
              <a:pathLst>
                <a:path w="257" h="48" extrusionOk="0">
                  <a:moveTo>
                    <a:pt x="48" y="1"/>
                  </a:moveTo>
                  <a:lnTo>
                    <a:pt x="4" y="44"/>
                  </a:lnTo>
                  <a:lnTo>
                    <a:pt x="0" y="48"/>
                  </a:lnTo>
                  <a:lnTo>
                    <a:pt x="257" y="48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3">
              <a:extLst>
                <a:ext uri="{FF2B5EF4-FFF2-40B4-BE49-F238E27FC236}">
                  <a16:creationId xmlns:a16="http://schemas.microsoft.com/office/drawing/2014/main" id="{6F865D2B-A60D-FC4F-F6DF-B2FD943163B2}"/>
                </a:ext>
              </a:extLst>
            </p:cNvPr>
            <p:cNvSpPr/>
            <p:nvPr/>
          </p:nvSpPr>
          <p:spPr>
            <a:xfrm>
              <a:off x="7673860" y="6567359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3">
              <a:extLst>
                <a:ext uri="{FF2B5EF4-FFF2-40B4-BE49-F238E27FC236}">
                  <a16:creationId xmlns:a16="http://schemas.microsoft.com/office/drawing/2014/main" id="{A20D1E89-F9A3-BF73-AF2A-F92F173E03CD}"/>
                </a:ext>
              </a:extLst>
            </p:cNvPr>
            <p:cNvSpPr/>
            <p:nvPr/>
          </p:nvSpPr>
          <p:spPr>
            <a:xfrm>
              <a:off x="7673860" y="6584827"/>
              <a:ext cx="266956" cy="8535"/>
            </a:xfrm>
            <a:custGeom>
              <a:avLst/>
              <a:gdLst/>
              <a:ahLst/>
              <a:cxnLst/>
              <a:rect l="l" t="t" r="r" b="b"/>
              <a:pathLst>
                <a:path w="1345" h="43" extrusionOk="0">
                  <a:moveTo>
                    <a:pt x="0" y="1"/>
                  </a:moveTo>
                  <a:lnTo>
                    <a:pt x="0" y="43"/>
                  </a:lnTo>
                  <a:lnTo>
                    <a:pt x="1345" y="43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3">
              <a:extLst>
                <a:ext uri="{FF2B5EF4-FFF2-40B4-BE49-F238E27FC236}">
                  <a16:creationId xmlns:a16="http://schemas.microsoft.com/office/drawing/2014/main" id="{1F67D35A-6F3B-6A2E-5EAD-B57D4EF39CD7}"/>
                </a:ext>
              </a:extLst>
            </p:cNvPr>
            <p:cNvSpPr/>
            <p:nvPr/>
          </p:nvSpPr>
          <p:spPr>
            <a:xfrm>
              <a:off x="7854279" y="6320438"/>
              <a:ext cx="86339" cy="9528"/>
            </a:xfrm>
            <a:custGeom>
              <a:avLst/>
              <a:gdLst/>
              <a:ahLst/>
              <a:cxnLst/>
              <a:rect l="l" t="t" r="r" b="b"/>
              <a:pathLst>
                <a:path w="435" h="48" extrusionOk="0">
                  <a:moveTo>
                    <a:pt x="48" y="1"/>
                  </a:moveTo>
                  <a:lnTo>
                    <a:pt x="0" y="47"/>
                  </a:lnTo>
                  <a:lnTo>
                    <a:pt x="435" y="4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3">
              <a:extLst>
                <a:ext uri="{FF2B5EF4-FFF2-40B4-BE49-F238E27FC236}">
                  <a16:creationId xmlns:a16="http://schemas.microsoft.com/office/drawing/2014/main" id="{23FE9920-AD6B-5C47-8CFF-90DC0C887FDF}"/>
                </a:ext>
              </a:extLst>
            </p:cNvPr>
            <p:cNvSpPr/>
            <p:nvPr/>
          </p:nvSpPr>
          <p:spPr>
            <a:xfrm>
              <a:off x="7925136" y="6250173"/>
              <a:ext cx="15481" cy="9329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46" y="0"/>
                  </a:moveTo>
                  <a:lnTo>
                    <a:pt x="1" y="47"/>
                  </a:lnTo>
                  <a:lnTo>
                    <a:pt x="78" y="4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3">
              <a:extLst>
                <a:ext uri="{FF2B5EF4-FFF2-40B4-BE49-F238E27FC236}">
                  <a16:creationId xmlns:a16="http://schemas.microsoft.com/office/drawing/2014/main" id="{5B8CBCA2-B79E-A495-D29B-110386CE4465}"/>
                </a:ext>
              </a:extLst>
            </p:cNvPr>
            <p:cNvSpPr/>
            <p:nvPr/>
          </p:nvSpPr>
          <p:spPr>
            <a:xfrm>
              <a:off x="7871944" y="6303170"/>
              <a:ext cx="68674" cy="9131"/>
            </a:xfrm>
            <a:custGeom>
              <a:avLst/>
              <a:gdLst/>
              <a:ahLst/>
              <a:cxnLst/>
              <a:rect l="l" t="t" r="r" b="b"/>
              <a:pathLst>
                <a:path w="346" h="46" extrusionOk="0">
                  <a:moveTo>
                    <a:pt x="47" y="0"/>
                  </a:moveTo>
                  <a:lnTo>
                    <a:pt x="1" y="46"/>
                  </a:lnTo>
                  <a:lnTo>
                    <a:pt x="346" y="4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3">
              <a:extLst>
                <a:ext uri="{FF2B5EF4-FFF2-40B4-BE49-F238E27FC236}">
                  <a16:creationId xmlns:a16="http://schemas.microsoft.com/office/drawing/2014/main" id="{BA9699C0-7AFC-F3F4-AD3C-EB6D2FA17FB7}"/>
                </a:ext>
              </a:extLst>
            </p:cNvPr>
            <p:cNvSpPr/>
            <p:nvPr/>
          </p:nvSpPr>
          <p:spPr>
            <a:xfrm>
              <a:off x="7907472" y="6267640"/>
              <a:ext cx="33146" cy="9528"/>
            </a:xfrm>
            <a:custGeom>
              <a:avLst/>
              <a:gdLst/>
              <a:ahLst/>
              <a:cxnLst/>
              <a:rect l="l" t="t" r="r" b="b"/>
              <a:pathLst>
                <a:path w="167" h="48" extrusionOk="0">
                  <a:moveTo>
                    <a:pt x="48" y="1"/>
                  </a:moveTo>
                  <a:lnTo>
                    <a:pt x="0" y="47"/>
                  </a:lnTo>
                  <a:lnTo>
                    <a:pt x="167" y="4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3">
              <a:extLst>
                <a:ext uri="{FF2B5EF4-FFF2-40B4-BE49-F238E27FC236}">
                  <a16:creationId xmlns:a16="http://schemas.microsoft.com/office/drawing/2014/main" id="{2C8871AD-3591-8A08-2E0B-79FC35F54C92}"/>
                </a:ext>
              </a:extLst>
            </p:cNvPr>
            <p:cNvSpPr/>
            <p:nvPr/>
          </p:nvSpPr>
          <p:spPr>
            <a:xfrm>
              <a:off x="7669295" y="6576490"/>
              <a:ext cx="277674" cy="8535"/>
            </a:xfrm>
            <a:custGeom>
              <a:avLst/>
              <a:gdLst/>
              <a:ahLst/>
              <a:cxnLst/>
              <a:rect l="l" t="t" r="r" b="b"/>
              <a:pathLst>
                <a:path w="1399" h="43" extrusionOk="0">
                  <a:moveTo>
                    <a:pt x="0" y="0"/>
                  </a:moveTo>
                  <a:cubicBezTo>
                    <a:pt x="1" y="6"/>
                    <a:pt x="1" y="11"/>
                    <a:pt x="3" y="16"/>
                  </a:cubicBezTo>
                  <a:lnTo>
                    <a:pt x="3" y="23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1398" y="43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3">
              <a:extLst>
                <a:ext uri="{FF2B5EF4-FFF2-40B4-BE49-F238E27FC236}">
                  <a16:creationId xmlns:a16="http://schemas.microsoft.com/office/drawing/2014/main" id="{6A4E8280-499E-1486-8B16-1734834F93DD}"/>
                </a:ext>
              </a:extLst>
            </p:cNvPr>
            <p:cNvSpPr/>
            <p:nvPr/>
          </p:nvSpPr>
          <p:spPr>
            <a:xfrm>
              <a:off x="7667310" y="6558824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3">
              <a:extLst>
                <a:ext uri="{FF2B5EF4-FFF2-40B4-BE49-F238E27FC236}">
                  <a16:creationId xmlns:a16="http://schemas.microsoft.com/office/drawing/2014/main" id="{677DFA6D-9E95-91A9-70C7-ABEB1400349F}"/>
                </a:ext>
              </a:extLst>
            </p:cNvPr>
            <p:cNvSpPr/>
            <p:nvPr/>
          </p:nvSpPr>
          <p:spPr>
            <a:xfrm>
              <a:off x="7667310" y="654115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08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3">
              <a:extLst>
                <a:ext uri="{FF2B5EF4-FFF2-40B4-BE49-F238E27FC236}">
                  <a16:creationId xmlns:a16="http://schemas.microsoft.com/office/drawing/2014/main" id="{6A5EB565-A3C7-08D4-0B87-A7AF5D470FE0}"/>
                </a:ext>
              </a:extLst>
            </p:cNvPr>
            <p:cNvSpPr/>
            <p:nvPr/>
          </p:nvSpPr>
          <p:spPr>
            <a:xfrm>
              <a:off x="7667310" y="6523493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3">
              <a:extLst>
                <a:ext uri="{FF2B5EF4-FFF2-40B4-BE49-F238E27FC236}">
                  <a16:creationId xmlns:a16="http://schemas.microsoft.com/office/drawing/2014/main" id="{8B57625D-9084-1C86-B496-AC22C9D20011}"/>
                </a:ext>
              </a:extLst>
            </p:cNvPr>
            <p:cNvSpPr/>
            <p:nvPr/>
          </p:nvSpPr>
          <p:spPr>
            <a:xfrm>
              <a:off x="7669890" y="6506225"/>
              <a:ext cx="277475" cy="8535"/>
            </a:xfrm>
            <a:custGeom>
              <a:avLst/>
              <a:gdLst/>
              <a:ahLst/>
              <a:cxnLst/>
              <a:rect l="l" t="t" r="r" b="b"/>
              <a:pathLst>
                <a:path w="1398" h="43" extrusionOk="0">
                  <a:moveTo>
                    <a:pt x="42" y="0"/>
                  </a:moveTo>
                  <a:lnTo>
                    <a:pt x="0" y="42"/>
                  </a:lnTo>
                  <a:lnTo>
                    <a:pt x="1397" y="4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3">
              <a:extLst>
                <a:ext uri="{FF2B5EF4-FFF2-40B4-BE49-F238E27FC236}">
                  <a16:creationId xmlns:a16="http://schemas.microsoft.com/office/drawing/2014/main" id="{61FEE320-10F1-C452-234A-FF51D6F90607}"/>
                </a:ext>
              </a:extLst>
            </p:cNvPr>
            <p:cNvSpPr/>
            <p:nvPr/>
          </p:nvSpPr>
          <p:spPr>
            <a:xfrm>
              <a:off x="7687158" y="6488361"/>
              <a:ext cx="259810" cy="8535"/>
            </a:xfrm>
            <a:custGeom>
              <a:avLst/>
              <a:gdLst/>
              <a:ahLst/>
              <a:cxnLst/>
              <a:rect l="l" t="t" r="r" b="b"/>
              <a:pathLst>
                <a:path w="1309" h="43" extrusionOk="0">
                  <a:moveTo>
                    <a:pt x="43" y="0"/>
                  </a:moveTo>
                  <a:lnTo>
                    <a:pt x="1" y="43"/>
                  </a:lnTo>
                  <a:lnTo>
                    <a:pt x="1308" y="43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3">
              <a:extLst>
                <a:ext uri="{FF2B5EF4-FFF2-40B4-BE49-F238E27FC236}">
                  <a16:creationId xmlns:a16="http://schemas.microsoft.com/office/drawing/2014/main" id="{6BF85559-C321-1575-A582-9DE81A693074}"/>
                </a:ext>
              </a:extLst>
            </p:cNvPr>
            <p:cNvSpPr/>
            <p:nvPr/>
          </p:nvSpPr>
          <p:spPr>
            <a:xfrm>
              <a:off x="7705021" y="6470695"/>
              <a:ext cx="242344" cy="8734"/>
            </a:xfrm>
            <a:custGeom>
              <a:avLst/>
              <a:gdLst/>
              <a:ahLst/>
              <a:cxnLst/>
              <a:rect l="l" t="t" r="r" b="b"/>
              <a:pathLst>
                <a:path w="1221" h="44" extrusionOk="0">
                  <a:moveTo>
                    <a:pt x="43" y="1"/>
                  </a:moveTo>
                  <a:lnTo>
                    <a:pt x="0" y="43"/>
                  </a:lnTo>
                  <a:lnTo>
                    <a:pt x="1218" y="43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3">
              <a:extLst>
                <a:ext uri="{FF2B5EF4-FFF2-40B4-BE49-F238E27FC236}">
                  <a16:creationId xmlns:a16="http://schemas.microsoft.com/office/drawing/2014/main" id="{C178EBB6-83C9-DE2B-9CDA-1043004777CC}"/>
                </a:ext>
              </a:extLst>
            </p:cNvPr>
            <p:cNvSpPr/>
            <p:nvPr/>
          </p:nvSpPr>
          <p:spPr>
            <a:xfrm>
              <a:off x="7722488" y="6453228"/>
              <a:ext cx="224878" cy="8535"/>
            </a:xfrm>
            <a:custGeom>
              <a:avLst/>
              <a:gdLst/>
              <a:ahLst/>
              <a:cxnLst/>
              <a:rect l="l" t="t" r="r" b="b"/>
              <a:pathLst>
                <a:path w="1133" h="43" extrusionOk="0">
                  <a:moveTo>
                    <a:pt x="43" y="0"/>
                  </a:moveTo>
                  <a:lnTo>
                    <a:pt x="1" y="42"/>
                  </a:lnTo>
                  <a:lnTo>
                    <a:pt x="1132" y="42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3">
              <a:extLst>
                <a:ext uri="{FF2B5EF4-FFF2-40B4-BE49-F238E27FC236}">
                  <a16:creationId xmlns:a16="http://schemas.microsoft.com/office/drawing/2014/main" id="{BBD65B0E-9F10-0320-16AD-BAC096D61150}"/>
                </a:ext>
              </a:extLst>
            </p:cNvPr>
            <p:cNvSpPr/>
            <p:nvPr/>
          </p:nvSpPr>
          <p:spPr>
            <a:xfrm>
              <a:off x="7740351" y="6435364"/>
              <a:ext cx="206618" cy="8535"/>
            </a:xfrm>
            <a:custGeom>
              <a:avLst/>
              <a:gdLst/>
              <a:ahLst/>
              <a:cxnLst/>
              <a:rect l="l" t="t" r="r" b="b"/>
              <a:pathLst>
                <a:path w="1041" h="43" extrusionOk="0">
                  <a:moveTo>
                    <a:pt x="42" y="1"/>
                  </a:moveTo>
                  <a:lnTo>
                    <a:pt x="1" y="43"/>
                  </a:lnTo>
                  <a:lnTo>
                    <a:pt x="1040" y="43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3">
              <a:extLst>
                <a:ext uri="{FF2B5EF4-FFF2-40B4-BE49-F238E27FC236}">
                  <a16:creationId xmlns:a16="http://schemas.microsoft.com/office/drawing/2014/main" id="{5264CBEF-0FAC-C16D-1499-D15ACD9656F6}"/>
                </a:ext>
              </a:extLst>
            </p:cNvPr>
            <p:cNvSpPr/>
            <p:nvPr/>
          </p:nvSpPr>
          <p:spPr>
            <a:xfrm>
              <a:off x="7758016" y="6417897"/>
              <a:ext cx="189350" cy="8535"/>
            </a:xfrm>
            <a:custGeom>
              <a:avLst/>
              <a:gdLst/>
              <a:ahLst/>
              <a:cxnLst/>
              <a:rect l="l" t="t" r="r" b="b"/>
              <a:pathLst>
                <a:path w="954" h="43" extrusionOk="0">
                  <a:moveTo>
                    <a:pt x="42" y="0"/>
                  </a:moveTo>
                  <a:lnTo>
                    <a:pt x="0" y="42"/>
                  </a:lnTo>
                  <a:lnTo>
                    <a:pt x="951" y="42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3">
              <a:extLst>
                <a:ext uri="{FF2B5EF4-FFF2-40B4-BE49-F238E27FC236}">
                  <a16:creationId xmlns:a16="http://schemas.microsoft.com/office/drawing/2014/main" id="{206DA650-DA16-1C1C-A07E-96C57BB6420C}"/>
                </a:ext>
              </a:extLst>
            </p:cNvPr>
            <p:cNvSpPr/>
            <p:nvPr/>
          </p:nvSpPr>
          <p:spPr>
            <a:xfrm>
              <a:off x="7775482" y="6400430"/>
              <a:ext cx="171884" cy="8535"/>
            </a:xfrm>
            <a:custGeom>
              <a:avLst/>
              <a:gdLst/>
              <a:ahLst/>
              <a:cxnLst/>
              <a:rect l="l" t="t" r="r" b="b"/>
              <a:pathLst>
                <a:path w="866" h="43" extrusionOk="0">
                  <a:moveTo>
                    <a:pt x="43" y="1"/>
                  </a:moveTo>
                  <a:lnTo>
                    <a:pt x="1" y="43"/>
                  </a:lnTo>
                  <a:lnTo>
                    <a:pt x="865" y="43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3">
              <a:extLst>
                <a:ext uri="{FF2B5EF4-FFF2-40B4-BE49-F238E27FC236}">
                  <a16:creationId xmlns:a16="http://schemas.microsoft.com/office/drawing/2014/main" id="{765E4EB1-1054-23BD-A797-EA9E1B8421E4}"/>
                </a:ext>
              </a:extLst>
            </p:cNvPr>
            <p:cNvSpPr/>
            <p:nvPr/>
          </p:nvSpPr>
          <p:spPr>
            <a:xfrm>
              <a:off x="7793345" y="6382566"/>
              <a:ext cx="153624" cy="8734"/>
            </a:xfrm>
            <a:custGeom>
              <a:avLst/>
              <a:gdLst/>
              <a:ahLst/>
              <a:cxnLst/>
              <a:rect l="l" t="t" r="r" b="b"/>
              <a:pathLst>
                <a:path w="774" h="44" extrusionOk="0">
                  <a:moveTo>
                    <a:pt x="40" y="1"/>
                  </a:moveTo>
                  <a:lnTo>
                    <a:pt x="0" y="43"/>
                  </a:lnTo>
                  <a:lnTo>
                    <a:pt x="773" y="43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3">
              <a:extLst>
                <a:ext uri="{FF2B5EF4-FFF2-40B4-BE49-F238E27FC236}">
                  <a16:creationId xmlns:a16="http://schemas.microsoft.com/office/drawing/2014/main" id="{32AB7281-3962-1968-CA52-83C1D57E9F8A}"/>
                </a:ext>
              </a:extLst>
            </p:cNvPr>
            <p:cNvSpPr/>
            <p:nvPr/>
          </p:nvSpPr>
          <p:spPr>
            <a:xfrm>
              <a:off x="7810613" y="6365098"/>
              <a:ext cx="136753" cy="8535"/>
            </a:xfrm>
            <a:custGeom>
              <a:avLst/>
              <a:gdLst/>
              <a:ahLst/>
              <a:cxnLst/>
              <a:rect l="l" t="t" r="r" b="b"/>
              <a:pathLst>
                <a:path w="689" h="43" extrusionOk="0">
                  <a:moveTo>
                    <a:pt x="43" y="0"/>
                  </a:moveTo>
                  <a:lnTo>
                    <a:pt x="1" y="43"/>
                  </a:lnTo>
                  <a:lnTo>
                    <a:pt x="688" y="4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3">
              <a:extLst>
                <a:ext uri="{FF2B5EF4-FFF2-40B4-BE49-F238E27FC236}">
                  <a16:creationId xmlns:a16="http://schemas.microsoft.com/office/drawing/2014/main" id="{48DCF973-1435-4344-FF27-1CB1A3FDA032}"/>
                </a:ext>
              </a:extLst>
            </p:cNvPr>
            <p:cNvSpPr/>
            <p:nvPr/>
          </p:nvSpPr>
          <p:spPr>
            <a:xfrm>
              <a:off x="7828278" y="6347433"/>
              <a:ext cx="119088" cy="8535"/>
            </a:xfrm>
            <a:custGeom>
              <a:avLst/>
              <a:gdLst/>
              <a:ahLst/>
              <a:cxnLst/>
              <a:rect l="l" t="t" r="r" b="b"/>
              <a:pathLst>
                <a:path w="600" h="43" extrusionOk="0">
                  <a:moveTo>
                    <a:pt x="43" y="1"/>
                  </a:moveTo>
                  <a:lnTo>
                    <a:pt x="0" y="43"/>
                  </a:lnTo>
                  <a:lnTo>
                    <a:pt x="599" y="43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3">
              <a:extLst>
                <a:ext uri="{FF2B5EF4-FFF2-40B4-BE49-F238E27FC236}">
                  <a16:creationId xmlns:a16="http://schemas.microsoft.com/office/drawing/2014/main" id="{7E339CE2-53D3-4CE5-4E8E-BA2B179C51A2}"/>
                </a:ext>
              </a:extLst>
            </p:cNvPr>
            <p:cNvSpPr/>
            <p:nvPr/>
          </p:nvSpPr>
          <p:spPr>
            <a:xfrm>
              <a:off x="7845943" y="6329767"/>
              <a:ext cx="101423" cy="8535"/>
            </a:xfrm>
            <a:custGeom>
              <a:avLst/>
              <a:gdLst/>
              <a:ahLst/>
              <a:cxnLst/>
              <a:rect l="l" t="t" r="r" b="b"/>
              <a:pathLst>
                <a:path w="511" h="43" extrusionOk="0">
                  <a:moveTo>
                    <a:pt x="42" y="0"/>
                  </a:moveTo>
                  <a:lnTo>
                    <a:pt x="0" y="42"/>
                  </a:lnTo>
                  <a:lnTo>
                    <a:pt x="508" y="42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3">
              <a:extLst>
                <a:ext uri="{FF2B5EF4-FFF2-40B4-BE49-F238E27FC236}">
                  <a16:creationId xmlns:a16="http://schemas.microsoft.com/office/drawing/2014/main" id="{DD736009-C3FC-6AB5-556F-9394835A548B}"/>
                </a:ext>
              </a:extLst>
            </p:cNvPr>
            <p:cNvSpPr/>
            <p:nvPr/>
          </p:nvSpPr>
          <p:spPr>
            <a:xfrm>
              <a:off x="7863607" y="6312102"/>
              <a:ext cx="83759" cy="8535"/>
            </a:xfrm>
            <a:custGeom>
              <a:avLst/>
              <a:gdLst/>
              <a:ahLst/>
              <a:cxnLst/>
              <a:rect l="l" t="t" r="r" b="b"/>
              <a:pathLst>
                <a:path w="422" h="43" extrusionOk="0">
                  <a:moveTo>
                    <a:pt x="43" y="1"/>
                  </a:moveTo>
                  <a:lnTo>
                    <a:pt x="1" y="43"/>
                  </a:lnTo>
                  <a:lnTo>
                    <a:pt x="421" y="43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3">
              <a:extLst>
                <a:ext uri="{FF2B5EF4-FFF2-40B4-BE49-F238E27FC236}">
                  <a16:creationId xmlns:a16="http://schemas.microsoft.com/office/drawing/2014/main" id="{EF32A833-A09B-DC96-6BFA-C31600AE8310}"/>
                </a:ext>
              </a:extLst>
            </p:cNvPr>
            <p:cNvSpPr/>
            <p:nvPr/>
          </p:nvSpPr>
          <p:spPr>
            <a:xfrm>
              <a:off x="7881272" y="6294635"/>
              <a:ext cx="66094" cy="8734"/>
            </a:xfrm>
            <a:custGeom>
              <a:avLst/>
              <a:gdLst/>
              <a:ahLst/>
              <a:cxnLst/>
              <a:rect l="l" t="t" r="r" b="b"/>
              <a:pathLst>
                <a:path w="333" h="44" extrusionOk="0">
                  <a:moveTo>
                    <a:pt x="42" y="1"/>
                  </a:moveTo>
                  <a:lnTo>
                    <a:pt x="0" y="43"/>
                  </a:lnTo>
                  <a:lnTo>
                    <a:pt x="330" y="43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3">
              <a:extLst>
                <a:ext uri="{FF2B5EF4-FFF2-40B4-BE49-F238E27FC236}">
                  <a16:creationId xmlns:a16="http://schemas.microsoft.com/office/drawing/2014/main" id="{CB39F402-E504-3BC7-ED38-485BA9593EAF}"/>
                </a:ext>
              </a:extLst>
            </p:cNvPr>
            <p:cNvSpPr/>
            <p:nvPr/>
          </p:nvSpPr>
          <p:spPr>
            <a:xfrm>
              <a:off x="7898937" y="6276969"/>
              <a:ext cx="48429" cy="8535"/>
            </a:xfrm>
            <a:custGeom>
              <a:avLst/>
              <a:gdLst/>
              <a:ahLst/>
              <a:cxnLst/>
              <a:rect l="l" t="t" r="r" b="b"/>
              <a:pathLst>
                <a:path w="244" h="43" extrusionOk="0">
                  <a:moveTo>
                    <a:pt x="43" y="0"/>
                  </a:moveTo>
                  <a:lnTo>
                    <a:pt x="1" y="43"/>
                  </a:lnTo>
                  <a:lnTo>
                    <a:pt x="243" y="4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3">
              <a:extLst>
                <a:ext uri="{FF2B5EF4-FFF2-40B4-BE49-F238E27FC236}">
                  <a16:creationId xmlns:a16="http://schemas.microsoft.com/office/drawing/2014/main" id="{9527553C-1C86-A3AD-E9E2-D0905A6DA471}"/>
                </a:ext>
              </a:extLst>
            </p:cNvPr>
            <p:cNvSpPr/>
            <p:nvPr/>
          </p:nvSpPr>
          <p:spPr>
            <a:xfrm>
              <a:off x="7916800" y="6259304"/>
              <a:ext cx="30169" cy="8535"/>
            </a:xfrm>
            <a:custGeom>
              <a:avLst/>
              <a:gdLst/>
              <a:ahLst/>
              <a:cxnLst/>
              <a:rect l="l" t="t" r="r" b="b"/>
              <a:pathLst>
                <a:path w="152" h="43" extrusionOk="0">
                  <a:moveTo>
                    <a:pt x="43" y="1"/>
                  </a:moveTo>
                  <a:lnTo>
                    <a:pt x="1" y="43"/>
                  </a:lnTo>
                  <a:lnTo>
                    <a:pt x="151" y="43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3">
              <a:extLst>
                <a:ext uri="{FF2B5EF4-FFF2-40B4-BE49-F238E27FC236}">
                  <a16:creationId xmlns:a16="http://schemas.microsoft.com/office/drawing/2014/main" id="{545AC5F4-FF74-7BA6-8200-22DF7F03820A}"/>
                </a:ext>
              </a:extLst>
            </p:cNvPr>
            <p:cNvSpPr/>
            <p:nvPr/>
          </p:nvSpPr>
          <p:spPr>
            <a:xfrm>
              <a:off x="7934267" y="6241836"/>
              <a:ext cx="13100" cy="8535"/>
            </a:xfrm>
            <a:custGeom>
              <a:avLst/>
              <a:gdLst/>
              <a:ahLst/>
              <a:cxnLst/>
              <a:rect l="l" t="t" r="r" b="b"/>
              <a:pathLst>
                <a:path w="66" h="43" extrusionOk="0">
                  <a:moveTo>
                    <a:pt x="42" y="0"/>
                  </a:moveTo>
                  <a:lnTo>
                    <a:pt x="0" y="42"/>
                  </a:lnTo>
                  <a:lnTo>
                    <a:pt x="65" y="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3">
              <a:extLst>
                <a:ext uri="{FF2B5EF4-FFF2-40B4-BE49-F238E27FC236}">
                  <a16:creationId xmlns:a16="http://schemas.microsoft.com/office/drawing/2014/main" id="{0849AD4C-06FC-8EBB-AA7F-CDFB0EBD6A68}"/>
                </a:ext>
              </a:extLst>
            </p:cNvPr>
            <p:cNvSpPr/>
            <p:nvPr/>
          </p:nvSpPr>
          <p:spPr>
            <a:xfrm>
              <a:off x="7659966" y="6592965"/>
              <a:ext cx="300102" cy="97260"/>
            </a:xfrm>
            <a:custGeom>
              <a:avLst/>
              <a:gdLst/>
              <a:ahLst/>
              <a:cxnLst/>
              <a:rect l="l" t="t" r="r" b="b"/>
              <a:pathLst>
                <a:path w="1512" h="490" extrusionOk="0">
                  <a:moveTo>
                    <a:pt x="42" y="1"/>
                  </a:moveTo>
                  <a:lnTo>
                    <a:pt x="42" y="2"/>
                  </a:lnTo>
                  <a:cubicBezTo>
                    <a:pt x="41" y="4"/>
                    <a:pt x="41" y="6"/>
                    <a:pt x="40" y="8"/>
                  </a:cubicBezTo>
                  <a:cubicBezTo>
                    <a:pt x="40" y="9"/>
                    <a:pt x="38" y="11"/>
                    <a:pt x="38" y="11"/>
                  </a:cubicBezTo>
                  <a:cubicBezTo>
                    <a:pt x="36" y="13"/>
                    <a:pt x="35" y="14"/>
                    <a:pt x="35" y="18"/>
                  </a:cubicBezTo>
                  <a:lnTo>
                    <a:pt x="31" y="25"/>
                  </a:lnTo>
                  <a:cubicBezTo>
                    <a:pt x="30" y="27"/>
                    <a:pt x="30" y="28"/>
                    <a:pt x="28" y="29"/>
                  </a:cubicBezTo>
                  <a:lnTo>
                    <a:pt x="28" y="30"/>
                  </a:lnTo>
                  <a:cubicBezTo>
                    <a:pt x="23" y="39"/>
                    <a:pt x="17" y="46"/>
                    <a:pt x="10" y="53"/>
                  </a:cubicBezTo>
                  <a:lnTo>
                    <a:pt x="1" y="62"/>
                  </a:lnTo>
                  <a:cubicBezTo>
                    <a:pt x="12" y="72"/>
                    <a:pt x="27" y="80"/>
                    <a:pt x="43" y="80"/>
                  </a:cubicBezTo>
                  <a:lnTo>
                    <a:pt x="450" y="80"/>
                  </a:lnTo>
                  <a:lnTo>
                    <a:pt x="450" y="315"/>
                  </a:lnTo>
                  <a:lnTo>
                    <a:pt x="450" y="326"/>
                  </a:lnTo>
                  <a:cubicBezTo>
                    <a:pt x="450" y="377"/>
                    <a:pt x="492" y="420"/>
                    <a:pt x="545" y="420"/>
                  </a:cubicBezTo>
                  <a:lnTo>
                    <a:pt x="605" y="420"/>
                  </a:lnTo>
                  <a:lnTo>
                    <a:pt x="605" y="489"/>
                  </a:lnTo>
                  <a:lnTo>
                    <a:pt x="885" y="489"/>
                  </a:lnTo>
                  <a:lnTo>
                    <a:pt x="885" y="420"/>
                  </a:lnTo>
                  <a:lnTo>
                    <a:pt x="944" y="420"/>
                  </a:lnTo>
                  <a:cubicBezTo>
                    <a:pt x="996" y="420"/>
                    <a:pt x="1039" y="378"/>
                    <a:pt x="1039" y="326"/>
                  </a:cubicBezTo>
                  <a:lnTo>
                    <a:pt x="1039" y="315"/>
                  </a:lnTo>
                  <a:lnTo>
                    <a:pt x="1039" y="80"/>
                  </a:lnTo>
                  <a:lnTo>
                    <a:pt x="1449" y="80"/>
                  </a:lnTo>
                  <a:cubicBezTo>
                    <a:pt x="1482" y="80"/>
                    <a:pt x="1512" y="51"/>
                    <a:pt x="1512" y="17"/>
                  </a:cubicBezTo>
                  <a:lnTo>
                    <a:pt x="1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3">
              <a:extLst>
                <a:ext uri="{FF2B5EF4-FFF2-40B4-BE49-F238E27FC236}">
                  <a16:creationId xmlns:a16="http://schemas.microsoft.com/office/drawing/2014/main" id="{7AE4E255-14DA-FB83-7008-4DA46695E160}"/>
                </a:ext>
              </a:extLst>
            </p:cNvPr>
            <p:cNvSpPr/>
            <p:nvPr/>
          </p:nvSpPr>
          <p:spPr>
            <a:xfrm>
              <a:off x="7472005" y="5947278"/>
              <a:ext cx="73438" cy="84160"/>
            </a:xfrm>
            <a:custGeom>
              <a:avLst/>
              <a:gdLst/>
              <a:ahLst/>
              <a:cxnLst/>
              <a:rect l="l" t="t" r="r" b="b"/>
              <a:pathLst>
                <a:path w="370" h="424" extrusionOk="0">
                  <a:moveTo>
                    <a:pt x="229" y="0"/>
                  </a:moveTo>
                  <a:lnTo>
                    <a:pt x="1" y="229"/>
                  </a:lnTo>
                  <a:lnTo>
                    <a:pt x="194" y="423"/>
                  </a:lnTo>
                  <a:lnTo>
                    <a:pt x="370" y="249"/>
                  </a:lnTo>
                  <a:cubicBezTo>
                    <a:pt x="315" y="170"/>
                    <a:pt x="270" y="86"/>
                    <a:pt x="22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3">
              <a:extLst>
                <a:ext uri="{FF2B5EF4-FFF2-40B4-BE49-F238E27FC236}">
                  <a16:creationId xmlns:a16="http://schemas.microsoft.com/office/drawing/2014/main" id="{E2CF6F7D-146C-F855-05DA-6B1A78A2A88B}"/>
                </a:ext>
              </a:extLst>
            </p:cNvPr>
            <p:cNvSpPr/>
            <p:nvPr/>
          </p:nvSpPr>
          <p:spPr>
            <a:xfrm>
              <a:off x="7212988" y="6216033"/>
              <a:ext cx="42475" cy="42477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33" y="0"/>
                  </a:moveTo>
                  <a:lnTo>
                    <a:pt x="0" y="33"/>
                  </a:lnTo>
                  <a:lnTo>
                    <a:pt x="181" y="213"/>
                  </a:lnTo>
                  <a:lnTo>
                    <a:pt x="213" y="18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3">
              <a:extLst>
                <a:ext uri="{FF2B5EF4-FFF2-40B4-BE49-F238E27FC236}">
                  <a16:creationId xmlns:a16="http://schemas.microsoft.com/office/drawing/2014/main" id="{6A7302FF-50D3-3DE1-4641-0EFB9E9EA3AB}"/>
                </a:ext>
              </a:extLst>
            </p:cNvPr>
            <p:cNvSpPr/>
            <p:nvPr/>
          </p:nvSpPr>
          <p:spPr>
            <a:xfrm>
              <a:off x="7374948" y="6055455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3">
              <a:extLst>
                <a:ext uri="{FF2B5EF4-FFF2-40B4-BE49-F238E27FC236}">
                  <a16:creationId xmlns:a16="http://schemas.microsoft.com/office/drawing/2014/main" id="{3B76B84C-1F1A-B946-4A9B-08EEAA193F34}"/>
                </a:ext>
              </a:extLst>
            </p:cNvPr>
            <p:cNvSpPr/>
            <p:nvPr/>
          </p:nvSpPr>
          <p:spPr>
            <a:xfrm>
              <a:off x="7312625" y="6116192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1"/>
                  </a:lnTo>
                  <a:lnTo>
                    <a:pt x="301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3">
              <a:extLst>
                <a:ext uri="{FF2B5EF4-FFF2-40B4-BE49-F238E27FC236}">
                  <a16:creationId xmlns:a16="http://schemas.microsoft.com/office/drawing/2014/main" id="{8EA1D343-5A49-C095-32C3-CA1362B08743}"/>
                </a:ext>
              </a:extLst>
            </p:cNvPr>
            <p:cNvSpPr/>
            <p:nvPr/>
          </p:nvSpPr>
          <p:spPr>
            <a:xfrm>
              <a:off x="7300121" y="6129491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1"/>
                  </a:moveTo>
                  <a:lnTo>
                    <a:pt x="1" y="33"/>
                  </a:lnTo>
                  <a:lnTo>
                    <a:pt x="268" y="299"/>
                  </a:lnTo>
                  <a:lnTo>
                    <a:pt x="300" y="26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3">
              <a:extLst>
                <a:ext uri="{FF2B5EF4-FFF2-40B4-BE49-F238E27FC236}">
                  <a16:creationId xmlns:a16="http://schemas.microsoft.com/office/drawing/2014/main" id="{EC3950CC-CF5B-4F45-8FF4-AAF576311FEF}"/>
                </a:ext>
              </a:extLst>
            </p:cNvPr>
            <p:cNvSpPr/>
            <p:nvPr/>
          </p:nvSpPr>
          <p:spPr>
            <a:xfrm>
              <a:off x="7287815" y="6143386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2" y="1"/>
                  </a:moveTo>
                  <a:lnTo>
                    <a:pt x="1" y="33"/>
                  </a:lnTo>
                  <a:lnTo>
                    <a:pt x="266" y="300"/>
                  </a:lnTo>
                  <a:lnTo>
                    <a:pt x="299" y="26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3">
              <a:extLst>
                <a:ext uri="{FF2B5EF4-FFF2-40B4-BE49-F238E27FC236}">
                  <a16:creationId xmlns:a16="http://schemas.microsoft.com/office/drawing/2014/main" id="{9B01ED60-98CC-D0F8-2694-3D0274AD8FFB}"/>
                </a:ext>
              </a:extLst>
            </p:cNvPr>
            <p:cNvSpPr/>
            <p:nvPr/>
          </p:nvSpPr>
          <p:spPr>
            <a:xfrm>
              <a:off x="7437271" y="5992533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4"/>
                  </a:lnTo>
                  <a:lnTo>
                    <a:pt x="266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3">
              <a:extLst>
                <a:ext uri="{FF2B5EF4-FFF2-40B4-BE49-F238E27FC236}">
                  <a16:creationId xmlns:a16="http://schemas.microsoft.com/office/drawing/2014/main" id="{DD419751-4BA8-A253-4DB0-FF65DB5A52A3}"/>
                </a:ext>
              </a:extLst>
            </p:cNvPr>
            <p:cNvSpPr/>
            <p:nvPr/>
          </p:nvSpPr>
          <p:spPr>
            <a:xfrm>
              <a:off x="7362643" y="6067563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5"/>
                  </a:lnTo>
                  <a:lnTo>
                    <a:pt x="266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3">
              <a:extLst>
                <a:ext uri="{FF2B5EF4-FFF2-40B4-BE49-F238E27FC236}">
                  <a16:creationId xmlns:a16="http://schemas.microsoft.com/office/drawing/2014/main" id="{A0E8859E-005F-7BD3-273D-3664AC45E4D0}"/>
                </a:ext>
              </a:extLst>
            </p:cNvPr>
            <p:cNvSpPr/>
            <p:nvPr/>
          </p:nvSpPr>
          <p:spPr>
            <a:xfrm>
              <a:off x="7424568" y="6002458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7" y="301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3">
              <a:extLst>
                <a:ext uri="{FF2B5EF4-FFF2-40B4-BE49-F238E27FC236}">
                  <a16:creationId xmlns:a16="http://schemas.microsoft.com/office/drawing/2014/main" id="{2975CF23-EB28-FE39-084D-4BF998C350EC}"/>
                </a:ext>
              </a:extLst>
            </p:cNvPr>
            <p:cNvSpPr/>
            <p:nvPr/>
          </p:nvSpPr>
          <p:spPr>
            <a:xfrm>
              <a:off x="7337435" y="6090587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3">
              <a:extLst>
                <a:ext uri="{FF2B5EF4-FFF2-40B4-BE49-F238E27FC236}">
                  <a16:creationId xmlns:a16="http://schemas.microsoft.com/office/drawing/2014/main" id="{07B23C12-FDA1-021A-0AE3-A399B8516544}"/>
                </a:ext>
              </a:extLst>
            </p:cNvPr>
            <p:cNvSpPr/>
            <p:nvPr/>
          </p:nvSpPr>
          <p:spPr>
            <a:xfrm>
              <a:off x="7412263" y="601536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1" y="2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3">
              <a:extLst>
                <a:ext uri="{FF2B5EF4-FFF2-40B4-BE49-F238E27FC236}">
                  <a16:creationId xmlns:a16="http://schemas.microsoft.com/office/drawing/2014/main" id="{C93C936E-7EA3-B3AA-7A14-F3675B2F04AC}"/>
                </a:ext>
              </a:extLst>
            </p:cNvPr>
            <p:cNvSpPr/>
            <p:nvPr/>
          </p:nvSpPr>
          <p:spPr>
            <a:xfrm>
              <a:off x="7349741" y="607709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3">
              <a:extLst>
                <a:ext uri="{FF2B5EF4-FFF2-40B4-BE49-F238E27FC236}">
                  <a16:creationId xmlns:a16="http://schemas.microsoft.com/office/drawing/2014/main" id="{47BA3AC4-47FD-1F22-0DEB-1001B51B71BF}"/>
                </a:ext>
              </a:extLst>
            </p:cNvPr>
            <p:cNvSpPr/>
            <p:nvPr/>
          </p:nvSpPr>
          <p:spPr>
            <a:xfrm>
              <a:off x="7399758" y="602865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299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3">
              <a:extLst>
                <a:ext uri="{FF2B5EF4-FFF2-40B4-BE49-F238E27FC236}">
                  <a16:creationId xmlns:a16="http://schemas.microsoft.com/office/drawing/2014/main" id="{0D9FACB4-51E3-0E04-BFB0-A401DD663179}"/>
                </a:ext>
              </a:extLst>
            </p:cNvPr>
            <p:cNvSpPr/>
            <p:nvPr/>
          </p:nvSpPr>
          <p:spPr>
            <a:xfrm>
              <a:off x="7387254" y="6041163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3">
              <a:extLst>
                <a:ext uri="{FF2B5EF4-FFF2-40B4-BE49-F238E27FC236}">
                  <a16:creationId xmlns:a16="http://schemas.microsoft.com/office/drawing/2014/main" id="{D7C1DB22-2E26-C8A6-4E38-56EE7948C4D5}"/>
                </a:ext>
              </a:extLst>
            </p:cNvPr>
            <p:cNvSpPr/>
            <p:nvPr/>
          </p:nvSpPr>
          <p:spPr>
            <a:xfrm>
              <a:off x="7325130" y="6104283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3">
              <a:extLst>
                <a:ext uri="{FF2B5EF4-FFF2-40B4-BE49-F238E27FC236}">
                  <a16:creationId xmlns:a16="http://schemas.microsoft.com/office/drawing/2014/main" id="{B56C75B6-9735-3FA4-CCA6-E254718AD3E2}"/>
                </a:ext>
              </a:extLst>
            </p:cNvPr>
            <p:cNvSpPr/>
            <p:nvPr/>
          </p:nvSpPr>
          <p:spPr>
            <a:xfrm>
              <a:off x="7275113" y="6151921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3">
              <a:extLst>
                <a:ext uri="{FF2B5EF4-FFF2-40B4-BE49-F238E27FC236}">
                  <a16:creationId xmlns:a16="http://schemas.microsoft.com/office/drawing/2014/main" id="{412F9E61-F10D-BB75-8B5B-E7B6F4B743A2}"/>
                </a:ext>
              </a:extLst>
            </p:cNvPr>
            <p:cNvSpPr/>
            <p:nvPr/>
          </p:nvSpPr>
          <p:spPr>
            <a:xfrm>
              <a:off x="7164360" y="6265655"/>
              <a:ext cx="53590" cy="58753"/>
            </a:xfrm>
            <a:custGeom>
              <a:avLst/>
              <a:gdLst/>
              <a:ahLst/>
              <a:cxnLst/>
              <a:rect l="l" t="t" r="r" b="b"/>
              <a:pathLst>
                <a:path w="270" h="296" extrusionOk="0">
                  <a:moveTo>
                    <a:pt x="29" y="0"/>
                  </a:moveTo>
                  <a:lnTo>
                    <a:pt x="0" y="29"/>
                  </a:lnTo>
                  <a:lnTo>
                    <a:pt x="266" y="296"/>
                  </a:lnTo>
                  <a:lnTo>
                    <a:pt x="269" y="293"/>
                  </a:lnTo>
                  <a:lnTo>
                    <a:pt x="165" y="189"/>
                  </a:lnTo>
                  <a:cubicBezTo>
                    <a:pt x="153" y="177"/>
                    <a:pt x="145" y="164"/>
                    <a:pt x="139" y="150"/>
                  </a:cubicBezTo>
                  <a:cubicBezTo>
                    <a:pt x="137" y="149"/>
                    <a:pt x="135" y="147"/>
                    <a:pt x="135" y="145"/>
                  </a:cubicBezTo>
                  <a:cubicBezTo>
                    <a:pt x="130" y="132"/>
                    <a:pt x="127" y="117"/>
                    <a:pt x="125" y="103"/>
                  </a:cubicBezTo>
                  <a:cubicBezTo>
                    <a:pt x="125" y="101"/>
                    <a:pt x="125" y="97"/>
                    <a:pt x="124" y="95"/>
                  </a:cubicBezTo>
                  <a:lnTo>
                    <a:pt x="124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3">
              <a:extLst>
                <a:ext uri="{FF2B5EF4-FFF2-40B4-BE49-F238E27FC236}">
                  <a16:creationId xmlns:a16="http://schemas.microsoft.com/office/drawing/2014/main" id="{788B5715-DC5B-9271-0304-C7B8E25F2BB4}"/>
                </a:ext>
              </a:extLst>
            </p:cNvPr>
            <p:cNvSpPr/>
            <p:nvPr/>
          </p:nvSpPr>
          <p:spPr>
            <a:xfrm>
              <a:off x="7449974" y="5978242"/>
              <a:ext cx="60536" cy="60539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38" y="0"/>
                  </a:moveTo>
                  <a:lnTo>
                    <a:pt x="1" y="37"/>
                  </a:lnTo>
                  <a:lnTo>
                    <a:pt x="268" y="304"/>
                  </a:lnTo>
                  <a:lnTo>
                    <a:pt x="305" y="267"/>
                  </a:lnTo>
                  <a:lnTo>
                    <a:pt x="110" y="7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3">
              <a:extLst>
                <a:ext uri="{FF2B5EF4-FFF2-40B4-BE49-F238E27FC236}">
                  <a16:creationId xmlns:a16="http://schemas.microsoft.com/office/drawing/2014/main" id="{DA2A69C3-0B3E-4E7E-0C2E-B10F0F8C38E3}"/>
                </a:ext>
              </a:extLst>
            </p:cNvPr>
            <p:cNvSpPr/>
            <p:nvPr/>
          </p:nvSpPr>
          <p:spPr>
            <a:xfrm>
              <a:off x="7165551" y="6255135"/>
              <a:ext cx="24612" cy="29377"/>
            </a:xfrm>
            <a:custGeom>
              <a:avLst/>
              <a:gdLst/>
              <a:ahLst/>
              <a:cxnLst/>
              <a:rect l="l" t="t" r="r" b="b"/>
              <a:pathLst>
                <a:path w="124" h="148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117" y="147"/>
                  </a:lnTo>
                  <a:lnTo>
                    <a:pt x="117" y="143"/>
                  </a:lnTo>
                  <a:lnTo>
                    <a:pt x="117" y="128"/>
                  </a:lnTo>
                  <a:lnTo>
                    <a:pt x="117" y="124"/>
                  </a:lnTo>
                  <a:cubicBezTo>
                    <a:pt x="117" y="119"/>
                    <a:pt x="118" y="112"/>
                    <a:pt x="119" y="107"/>
                  </a:cubicBezTo>
                  <a:cubicBezTo>
                    <a:pt x="119" y="105"/>
                    <a:pt x="121" y="103"/>
                    <a:pt x="121" y="101"/>
                  </a:cubicBezTo>
                  <a:cubicBezTo>
                    <a:pt x="121" y="98"/>
                    <a:pt x="122" y="97"/>
                    <a:pt x="123" y="95"/>
                  </a:cubicBezTo>
                  <a:lnTo>
                    <a:pt x="52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3">
              <a:extLst>
                <a:ext uri="{FF2B5EF4-FFF2-40B4-BE49-F238E27FC236}">
                  <a16:creationId xmlns:a16="http://schemas.microsoft.com/office/drawing/2014/main" id="{00A3855F-CCF2-346B-EC87-055D37BAA7D9}"/>
                </a:ext>
              </a:extLst>
            </p:cNvPr>
            <p:cNvSpPr/>
            <p:nvPr/>
          </p:nvSpPr>
          <p:spPr>
            <a:xfrm>
              <a:off x="7178254" y="6242630"/>
              <a:ext cx="22428" cy="23025"/>
            </a:xfrm>
            <a:custGeom>
              <a:avLst/>
              <a:gdLst/>
              <a:ahLst/>
              <a:cxnLst/>
              <a:rect l="l" t="t" r="r" b="b"/>
              <a:pathLst>
                <a:path w="113" h="116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4" y="115"/>
                  </a:lnTo>
                  <a:cubicBezTo>
                    <a:pt x="89" y="110"/>
                    <a:pt x="91" y="106"/>
                    <a:pt x="96" y="101"/>
                  </a:cubicBezTo>
                  <a:lnTo>
                    <a:pt x="113" y="84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3">
              <a:extLst>
                <a:ext uri="{FF2B5EF4-FFF2-40B4-BE49-F238E27FC236}">
                  <a16:creationId xmlns:a16="http://schemas.microsoft.com/office/drawing/2014/main" id="{A8CF210B-F0F2-E02F-75A8-146D2DED2E3D}"/>
                </a:ext>
              </a:extLst>
            </p:cNvPr>
            <p:cNvSpPr/>
            <p:nvPr/>
          </p:nvSpPr>
          <p:spPr>
            <a:xfrm>
              <a:off x="7190560" y="6230324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0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2" y="114"/>
                  </a:lnTo>
                  <a:lnTo>
                    <a:pt x="113" y="83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3">
              <a:extLst>
                <a:ext uri="{FF2B5EF4-FFF2-40B4-BE49-F238E27FC236}">
                  <a16:creationId xmlns:a16="http://schemas.microsoft.com/office/drawing/2014/main" id="{66E80F22-F636-DE66-CA47-7F614AB402C6}"/>
                </a:ext>
              </a:extLst>
            </p:cNvPr>
            <p:cNvSpPr/>
            <p:nvPr/>
          </p:nvSpPr>
          <p:spPr>
            <a:xfrm>
              <a:off x="7203064" y="6217621"/>
              <a:ext cx="46444" cy="47042"/>
            </a:xfrm>
            <a:custGeom>
              <a:avLst/>
              <a:gdLst/>
              <a:ahLst/>
              <a:cxnLst/>
              <a:rect l="l" t="t" r="r" b="b"/>
              <a:pathLst>
                <a:path w="234" h="237" extrusionOk="0">
                  <a:moveTo>
                    <a:pt x="29" y="1"/>
                  </a:moveTo>
                  <a:lnTo>
                    <a:pt x="0" y="31"/>
                  </a:lnTo>
                  <a:lnTo>
                    <a:pt x="23" y="54"/>
                  </a:lnTo>
                  <a:lnTo>
                    <a:pt x="203" y="236"/>
                  </a:lnTo>
                  <a:lnTo>
                    <a:pt x="234" y="205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3">
              <a:extLst>
                <a:ext uri="{FF2B5EF4-FFF2-40B4-BE49-F238E27FC236}">
                  <a16:creationId xmlns:a16="http://schemas.microsoft.com/office/drawing/2014/main" id="{8A95509B-8D66-363F-36E8-247713E710FB}"/>
                </a:ext>
              </a:extLst>
            </p:cNvPr>
            <p:cNvSpPr/>
            <p:nvPr/>
          </p:nvSpPr>
          <p:spPr>
            <a:xfrm>
              <a:off x="7215171" y="6205314"/>
              <a:ext cx="46047" cy="46645"/>
            </a:xfrm>
            <a:custGeom>
              <a:avLst/>
              <a:gdLst/>
              <a:ahLst/>
              <a:cxnLst/>
              <a:rect l="l" t="t" r="r" b="b"/>
              <a:pathLst>
                <a:path w="232" h="235" extrusionOk="0">
                  <a:moveTo>
                    <a:pt x="31" y="1"/>
                  </a:moveTo>
                  <a:lnTo>
                    <a:pt x="1" y="30"/>
                  </a:lnTo>
                  <a:lnTo>
                    <a:pt x="25" y="53"/>
                  </a:lnTo>
                  <a:lnTo>
                    <a:pt x="205" y="235"/>
                  </a:lnTo>
                  <a:lnTo>
                    <a:pt x="232" y="208"/>
                  </a:lnTo>
                  <a:lnTo>
                    <a:pt x="111" y="87"/>
                  </a:lnTo>
                  <a:lnTo>
                    <a:pt x="115" y="84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3">
              <a:extLst>
                <a:ext uri="{FF2B5EF4-FFF2-40B4-BE49-F238E27FC236}">
                  <a16:creationId xmlns:a16="http://schemas.microsoft.com/office/drawing/2014/main" id="{6895A1A9-BC98-A0B1-A37F-47CEB8DAF7B6}"/>
                </a:ext>
              </a:extLst>
            </p:cNvPr>
            <p:cNvSpPr/>
            <p:nvPr/>
          </p:nvSpPr>
          <p:spPr>
            <a:xfrm>
              <a:off x="7227676" y="6192809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84" y="114"/>
                  </a:lnTo>
                  <a:lnTo>
                    <a:pt x="114" y="84"/>
                  </a:lnTo>
                  <a:lnTo>
                    <a:pt x="5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3">
              <a:extLst>
                <a:ext uri="{FF2B5EF4-FFF2-40B4-BE49-F238E27FC236}">
                  <a16:creationId xmlns:a16="http://schemas.microsoft.com/office/drawing/2014/main" id="{82FB58C2-F6DF-86A2-98B5-C14B5BC91E27}"/>
                </a:ext>
              </a:extLst>
            </p:cNvPr>
            <p:cNvSpPr/>
            <p:nvPr/>
          </p:nvSpPr>
          <p:spPr>
            <a:xfrm>
              <a:off x="7240379" y="6180702"/>
              <a:ext cx="23024" cy="22429"/>
            </a:xfrm>
            <a:custGeom>
              <a:avLst/>
              <a:gdLst/>
              <a:ahLst/>
              <a:cxnLst/>
              <a:rect l="l" t="t" r="r" b="b"/>
              <a:pathLst>
                <a:path w="116" h="113" extrusionOk="0">
                  <a:moveTo>
                    <a:pt x="31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84" y="112"/>
                  </a:lnTo>
                  <a:lnTo>
                    <a:pt x="94" y="101"/>
                  </a:lnTo>
                  <a:cubicBezTo>
                    <a:pt x="100" y="95"/>
                    <a:pt x="108" y="90"/>
                    <a:pt x="115" y="85"/>
                  </a:cubicBez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3">
              <a:extLst>
                <a:ext uri="{FF2B5EF4-FFF2-40B4-BE49-F238E27FC236}">
                  <a16:creationId xmlns:a16="http://schemas.microsoft.com/office/drawing/2014/main" id="{E4B12E2F-D547-6725-5BE9-5AE0C3FC521C}"/>
                </a:ext>
              </a:extLst>
            </p:cNvPr>
            <p:cNvSpPr/>
            <p:nvPr/>
          </p:nvSpPr>
          <p:spPr>
            <a:xfrm>
              <a:off x="7252883" y="6168395"/>
              <a:ext cx="30566" cy="25208"/>
            </a:xfrm>
            <a:custGeom>
              <a:avLst/>
              <a:gdLst/>
              <a:ahLst/>
              <a:cxnLst/>
              <a:rect l="l" t="t" r="r" b="b"/>
              <a:pathLst>
                <a:path w="154" h="127" extrusionOk="0">
                  <a:moveTo>
                    <a:pt x="30" y="0"/>
                  </a:moveTo>
                  <a:lnTo>
                    <a:pt x="0" y="28"/>
                  </a:lnTo>
                  <a:lnTo>
                    <a:pt x="24" y="52"/>
                  </a:lnTo>
                  <a:lnTo>
                    <a:pt x="99" y="127"/>
                  </a:lnTo>
                  <a:cubicBezTo>
                    <a:pt x="100" y="127"/>
                    <a:pt x="101" y="127"/>
                    <a:pt x="103" y="126"/>
                  </a:cubicBezTo>
                  <a:cubicBezTo>
                    <a:pt x="112" y="123"/>
                    <a:pt x="122" y="122"/>
                    <a:pt x="133" y="122"/>
                  </a:cubicBezTo>
                  <a:cubicBezTo>
                    <a:pt x="136" y="122"/>
                    <a:pt x="139" y="122"/>
                    <a:pt x="143" y="122"/>
                  </a:cubicBezTo>
                  <a:cubicBezTo>
                    <a:pt x="146" y="122"/>
                    <a:pt x="148" y="122"/>
                    <a:pt x="151" y="123"/>
                  </a:cubicBezTo>
                  <a:lnTo>
                    <a:pt x="153" y="123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3">
              <a:extLst>
                <a:ext uri="{FF2B5EF4-FFF2-40B4-BE49-F238E27FC236}">
                  <a16:creationId xmlns:a16="http://schemas.microsoft.com/office/drawing/2014/main" id="{20066044-8C4B-10D8-A98F-9F0E2155201A}"/>
                </a:ext>
              </a:extLst>
            </p:cNvPr>
            <p:cNvSpPr/>
            <p:nvPr/>
          </p:nvSpPr>
          <p:spPr>
            <a:xfrm>
              <a:off x="7265189" y="615549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3">
              <a:extLst>
                <a:ext uri="{FF2B5EF4-FFF2-40B4-BE49-F238E27FC236}">
                  <a16:creationId xmlns:a16="http://schemas.microsoft.com/office/drawing/2014/main" id="{2FDB2242-A6F8-2E53-E0F4-27789DE7B4AB}"/>
                </a:ext>
              </a:extLst>
            </p:cNvPr>
            <p:cNvSpPr/>
            <p:nvPr/>
          </p:nvSpPr>
          <p:spPr>
            <a:xfrm>
              <a:off x="7277494" y="6143187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2" y="0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3">
              <a:extLst>
                <a:ext uri="{FF2B5EF4-FFF2-40B4-BE49-F238E27FC236}">
                  <a16:creationId xmlns:a16="http://schemas.microsoft.com/office/drawing/2014/main" id="{465CC512-4DF1-762C-85AB-F95249680CCE}"/>
                </a:ext>
              </a:extLst>
            </p:cNvPr>
            <p:cNvSpPr/>
            <p:nvPr/>
          </p:nvSpPr>
          <p:spPr>
            <a:xfrm>
              <a:off x="7290197" y="6130682"/>
              <a:ext cx="63315" cy="63318"/>
            </a:xfrm>
            <a:custGeom>
              <a:avLst/>
              <a:gdLst/>
              <a:ahLst/>
              <a:cxnLst/>
              <a:rect l="l" t="t" r="r" b="b"/>
              <a:pathLst>
                <a:path w="319" h="319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3">
              <a:extLst>
                <a:ext uri="{FF2B5EF4-FFF2-40B4-BE49-F238E27FC236}">
                  <a16:creationId xmlns:a16="http://schemas.microsoft.com/office/drawing/2014/main" id="{85CE19A3-3BEF-34C2-31FA-CA646E7AC7B9}"/>
                </a:ext>
              </a:extLst>
            </p:cNvPr>
            <p:cNvSpPr/>
            <p:nvPr/>
          </p:nvSpPr>
          <p:spPr>
            <a:xfrm>
              <a:off x="7302701" y="6118177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89" y="321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3">
              <a:extLst>
                <a:ext uri="{FF2B5EF4-FFF2-40B4-BE49-F238E27FC236}">
                  <a16:creationId xmlns:a16="http://schemas.microsoft.com/office/drawing/2014/main" id="{CDDDD9CE-B049-F4D2-208E-DA5AEE3BF0B0}"/>
                </a:ext>
              </a:extLst>
            </p:cNvPr>
            <p:cNvSpPr/>
            <p:nvPr/>
          </p:nvSpPr>
          <p:spPr>
            <a:xfrm>
              <a:off x="7315007" y="610567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3">
              <a:extLst>
                <a:ext uri="{FF2B5EF4-FFF2-40B4-BE49-F238E27FC236}">
                  <a16:creationId xmlns:a16="http://schemas.microsoft.com/office/drawing/2014/main" id="{8443DAF2-C12E-F8EB-FEBB-2829FF091EBB}"/>
                </a:ext>
              </a:extLst>
            </p:cNvPr>
            <p:cNvSpPr/>
            <p:nvPr/>
          </p:nvSpPr>
          <p:spPr>
            <a:xfrm>
              <a:off x="7327511" y="6093168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3">
              <a:extLst>
                <a:ext uri="{FF2B5EF4-FFF2-40B4-BE49-F238E27FC236}">
                  <a16:creationId xmlns:a16="http://schemas.microsoft.com/office/drawing/2014/main" id="{7CB620C5-3AA8-6A81-4981-F1D969023912}"/>
                </a:ext>
              </a:extLst>
            </p:cNvPr>
            <p:cNvSpPr/>
            <p:nvPr/>
          </p:nvSpPr>
          <p:spPr>
            <a:xfrm>
              <a:off x="7340214" y="6080861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88" y="320"/>
                  </a:lnTo>
                  <a:lnTo>
                    <a:pt x="319" y="289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3">
              <a:extLst>
                <a:ext uri="{FF2B5EF4-FFF2-40B4-BE49-F238E27FC236}">
                  <a16:creationId xmlns:a16="http://schemas.microsoft.com/office/drawing/2014/main" id="{D0EF34E7-4836-3CDC-5B6D-6C631577262A}"/>
                </a:ext>
              </a:extLst>
            </p:cNvPr>
            <p:cNvSpPr/>
            <p:nvPr/>
          </p:nvSpPr>
          <p:spPr>
            <a:xfrm>
              <a:off x="7352322" y="6068158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1" y="1"/>
                  </a:moveTo>
                  <a:lnTo>
                    <a:pt x="0" y="32"/>
                  </a:lnTo>
                  <a:lnTo>
                    <a:pt x="24" y="54"/>
                  </a:lnTo>
                  <a:lnTo>
                    <a:pt x="290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3">
              <a:extLst>
                <a:ext uri="{FF2B5EF4-FFF2-40B4-BE49-F238E27FC236}">
                  <a16:creationId xmlns:a16="http://schemas.microsoft.com/office/drawing/2014/main" id="{B648180A-296A-EE1E-15DB-B462CE3B8267}"/>
                </a:ext>
              </a:extLst>
            </p:cNvPr>
            <p:cNvSpPr/>
            <p:nvPr/>
          </p:nvSpPr>
          <p:spPr>
            <a:xfrm>
              <a:off x="7364826" y="6055653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3">
              <a:extLst>
                <a:ext uri="{FF2B5EF4-FFF2-40B4-BE49-F238E27FC236}">
                  <a16:creationId xmlns:a16="http://schemas.microsoft.com/office/drawing/2014/main" id="{8F2B1E5E-9BB5-7042-1FBE-91CBB6CCB178}"/>
                </a:ext>
              </a:extLst>
            </p:cNvPr>
            <p:cNvSpPr/>
            <p:nvPr/>
          </p:nvSpPr>
          <p:spPr>
            <a:xfrm>
              <a:off x="7377132" y="6043545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5" y="53"/>
                  </a:lnTo>
                  <a:lnTo>
                    <a:pt x="291" y="319"/>
                  </a:lnTo>
                  <a:lnTo>
                    <a:pt x="321" y="291"/>
                  </a:lnTo>
                  <a:lnTo>
                    <a:pt x="54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3">
              <a:extLst>
                <a:ext uri="{FF2B5EF4-FFF2-40B4-BE49-F238E27FC236}">
                  <a16:creationId xmlns:a16="http://schemas.microsoft.com/office/drawing/2014/main" id="{E1258AE7-2690-946F-A4F5-6F283F786A88}"/>
                </a:ext>
              </a:extLst>
            </p:cNvPr>
            <p:cNvSpPr/>
            <p:nvPr/>
          </p:nvSpPr>
          <p:spPr>
            <a:xfrm>
              <a:off x="7389834" y="603104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1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3">
              <a:extLst>
                <a:ext uri="{FF2B5EF4-FFF2-40B4-BE49-F238E27FC236}">
                  <a16:creationId xmlns:a16="http://schemas.microsoft.com/office/drawing/2014/main" id="{00963CA6-C5A6-140B-6EC7-1600D0037CC4}"/>
                </a:ext>
              </a:extLst>
            </p:cNvPr>
            <p:cNvSpPr/>
            <p:nvPr/>
          </p:nvSpPr>
          <p:spPr>
            <a:xfrm>
              <a:off x="7402339" y="6018734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8"/>
                  </a:lnTo>
                  <a:lnTo>
                    <a:pt x="23" y="53"/>
                  </a:lnTo>
                  <a:lnTo>
                    <a:pt x="289" y="318"/>
                  </a:lnTo>
                  <a:lnTo>
                    <a:pt x="320" y="289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3">
              <a:extLst>
                <a:ext uri="{FF2B5EF4-FFF2-40B4-BE49-F238E27FC236}">
                  <a16:creationId xmlns:a16="http://schemas.microsoft.com/office/drawing/2014/main" id="{63E1C97B-599D-C180-6DB1-9CBCC69A0D1C}"/>
                </a:ext>
              </a:extLst>
            </p:cNvPr>
            <p:cNvSpPr/>
            <p:nvPr/>
          </p:nvSpPr>
          <p:spPr>
            <a:xfrm>
              <a:off x="7414644" y="6006031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1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3">
              <a:extLst>
                <a:ext uri="{FF2B5EF4-FFF2-40B4-BE49-F238E27FC236}">
                  <a16:creationId xmlns:a16="http://schemas.microsoft.com/office/drawing/2014/main" id="{9C09246A-809C-2DC8-2FAB-CFF361F6CC51}"/>
                </a:ext>
              </a:extLst>
            </p:cNvPr>
            <p:cNvSpPr/>
            <p:nvPr/>
          </p:nvSpPr>
          <p:spPr>
            <a:xfrm>
              <a:off x="7427149" y="5993526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3">
              <a:extLst>
                <a:ext uri="{FF2B5EF4-FFF2-40B4-BE49-F238E27FC236}">
                  <a16:creationId xmlns:a16="http://schemas.microsoft.com/office/drawing/2014/main" id="{E8674656-A122-E7CE-8180-2EA032DC15E5}"/>
                </a:ext>
              </a:extLst>
            </p:cNvPr>
            <p:cNvSpPr/>
            <p:nvPr/>
          </p:nvSpPr>
          <p:spPr>
            <a:xfrm>
              <a:off x="7439653" y="5981220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20" y="289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3">
              <a:extLst>
                <a:ext uri="{FF2B5EF4-FFF2-40B4-BE49-F238E27FC236}">
                  <a16:creationId xmlns:a16="http://schemas.microsoft.com/office/drawing/2014/main" id="{32CD772A-AB23-0657-5309-EFF4FBB90323}"/>
                </a:ext>
              </a:extLst>
            </p:cNvPr>
            <p:cNvSpPr/>
            <p:nvPr/>
          </p:nvSpPr>
          <p:spPr>
            <a:xfrm>
              <a:off x="7144115" y="6258510"/>
              <a:ext cx="73239" cy="76617"/>
            </a:xfrm>
            <a:custGeom>
              <a:avLst/>
              <a:gdLst/>
              <a:ahLst/>
              <a:cxnLst/>
              <a:rect l="l" t="t" r="r" b="b"/>
              <a:pathLst>
                <a:path w="369" h="386" extrusionOk="0">
                  <a:moveTo>
                    <a:pt x="36" y="1"/>
                  </a:moveTo>
                  <a:lnTo>
                    <a:pt x="25" y="12"/>
                  </a:lnTo>
                  <a:cubicBezTo>
                    <a:pt x="0" y="37"/>
                    <a:pt x="0" y="76"/>
                    <a:pt x="25" y="102"/>
                  </a:cubicBezTo>
                  <a:lnTo>
                    <a:pt x="309" y="385"/>
                  </a:lnTo>
                  <a:cubicBezTo>
                    <a:pt x="322" y="375"/>
                    <a:pt x="337" y="364"/>
                    <a:pt x="350" y="353"/>
                  </a:cubicBezTo>
                  <a:lnTo>
                    <a:pt x="368" y="334"/>
                  </a:lnTo>
                  <a:lnTo>
                    <a:pt x="102" y="6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3">
              <a:extLst>
                <a:ext uri="{FF2B5EF4-FFF2-40B4-BE49-F238E27FC236}">
                  <a16:creationId xmlns:a16="http://schemas.microsoft.com/office/drawing/2014/main" id="{75343779-CD81-D77B-6D7D-EC346DCB3ECA}"/>
                </a:ext>
              </a:extLst>
            </p:cNvPr>
            <p:cNvSpPr/>
            <p:nvPr/>
          </p:nvSpPr>
          <p:spPr>
            <a:xfrm>
              <a:off x="7937045" y="5481820"/>
              <a:ext cx="84552" cy="73441"/>
            </a:xfrm>
            <a:custGeom>
              <a:avLst/>
              <a:gdLst/>
              <a:ahLst/>
              <a:cxnLst/>
              <a:rect l="l" t="t" r="r" b="b"/>
              <a:pathLst>
                <a:path w="426" h="370" extrusionOk="0">
                  <a:moveTo>
                    <a:pt x="231" y="0"/>
                  </a:moveTo>
                  <a:lnTo>
                    <a:pt x="1" y="229"/>
                  </a:lnTo>
                  <a:cubicBezTo>
                    <a:pt x="88" y="268"/>
                    <a:pt x="171" y="313"/>
                    <a:pt x="252" y="369"/>
                  </a:cubicBezTo>
                  <a:lnTo>
                    <a:pt x="426" y="19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3">
              <a:extLst>
                <a:ext uri="{FF2B5EF4-FFF2-40B4-BE49-F238E27FC236}">
                  <a16:creationId xmlns:a16="http://schemas.microsoft.com/office/drawing/2014/main" id="{F2B5BB47-D2F4-DDFE-C5B0-747C188BE048}"/>
                </a:ext>
              </a:extLst>
            </p:cNvPr>
            <p:cNvSpPr/>
            <p:nvPr/>
          </p:nvSpPr>
          <p:spPr>
            <a:xfrm>
              <a:off x="8276844" y="5149349"/>
              <a:ext cx="25008" cy="25208"/>
            </a:xfrm>
            <a:custGeom>
              <a:avLst/>
              <a:gdLst/>
              <a:ahLst/>
              <a:cxnLst/>
              <a:rect l="l" t="t" r="r" b="b"/>
              <a:pathLst>
                <a:path w="126" h="127" extrusionOk="0">
                  <a:moveTo>
                    <a:pt x="92" y="0"/>
                  </a:moveTo>
                  <a:lnTo>
                    <a:pt x="0" y="93"/>
                  </a:lnTo>
                  <a:lnTo>
                    <a:pt x="33" y="127"/>
                  </a:lnTo>
                  <a:lnTo>
                    <a:pt x="126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3">
              <a:extLst>
                <a:ext uri="{FF2B5EF4-FFF2-40B4-BE49-F238E27FC236}">
                  <a16:creationId xmlns:a16="http://schemas.microsoft.com/office/drawing/2014/main" id="{14A2E66D-4A0C-4E54-9248-561533FA8FBB}"/>
                </a:ext>
              </a:extLst>
            </p:cNvPr>
            <p:cNvSpPr/>
            <p:nvPr/>
          </p:nvSpPr>
          <p:spPr>
            <a:xfrm>
              <a:off x="8287562" y="5158083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4" y="1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3">
              <a:extLst>
                <a:ext uri="{FF2B5EF4-FFF2-40B4-BE49-F238E27FC236}">
                  <a16:creationId xmlns:a16="http://schemas.microsoft.com/office/drawing/2014/main" id="{0403CC88-E9FB-6999-E6F2-1D11AE69B988}"/>
                </a:ext>
              </a:extLst>
            </p:cNvPr>
            <p:cNvSpPr/>
            <p:nvPr/>
          </p:nvSpPr>
          <p:spPr>
            <a:xfrm>
              <a:off x="8299074" y="5172771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3" y="0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3">
              <a:extLst>
                <a:ext uri="{FF2B5EF4-FFF2-40B4-BE49-F238E27FC236}">
                  <a16:creationId xmlns:a16="http://schemas.microsoft.com/office/drawing/2014/main" id="{E4BE263A-F7E0-0642-EE6B-7401AF0E2039}"/>
                </a:ext>
              </a:extLst>
            </p:cNvPr>
            <p:cNvSpPr/>
            <p:nvPr/>
          </p:nvSpPr>
          <p:spPr>
            <a:xfrm>
              <a:off x="8255210" y="5174359"/>
              <a:ext cx="59346" cy="59349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30" y="1"/>
                  </a:moveTo>
                  <a:lnTo>
                    <a:pt x="1" y="30"/>
                  </a:lnTo>
                  <a:lnTo>
                    <a:pt x="269" y="298"/>
                  </a:lnTo>
                  <a:lnTo>
                    <a:pt x="298" y="26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3">
              <a:extLst>
                <a:ext uri="{FF2B5EF4-FFF2-40B4-BE49-F238E27FC236}">
                  <a16:creationId xmlns:a16="http://schemas.microsoft.com/office/drawing/2014/main" id="{F83F7E62-5481-6338-C4A8-3828DF812227}"/>
                </a:ext>
              </a:extLst>
            </p:cNvPr>
            <p:cNvSpPr/>
            <p:nvPr/>
          </p:nvSpPr>
          <p:spPr>
            <a:xfrm>
              <a:off x="8043431" y="5386346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3">
              <a:extLst>
                <a:ext uri="{FF2B5EF4-FFF2-40B4-BE49-F238E27FC236}">
                  <a16:creationId xmlns:a16="http://schemas.microsoft.com/office/drawing/2014/main" id="{3B2F5C8D-A738-657C-D1DD-422165506D73}"/>
                </a:ext>
              </a:extLst>
            </p:cNvPr>
            <p:cNvSpPr/>
            <p:nvPr/>
          </p:nvSpPr>
          <p:spPr>
            <a:xfrm>
              <a:off x="8230400" y="5200163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3">
              <a:extLst>
                <a:ext uri="{FF2B5EF4-FFF2-40B4-BE49-F238E27FC236}">
                  <a16:creationId xmlns:a16="http://schemas.microsoft.com/office/drawing/2014/main" id="{AF54721B-30BF-EF76-F7DC-4A83D27AA7D7}"/>
                </a:ext>
              </a:extLst>
            </p:cNvPr>
            <p:cNvSpPr/>
            <p:nvPr/>
          </p:nvSpPr>
          <p:spPr>
            <a:xfrm>
              <a:off x="8180382" y="524641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3">
              <a:extLst>
                <a:ext uri="{FF2B5EF4-FFF2-40B4-BE49-F238E27FC236}">
                  <a16:creationId xmlns:a16="http://schemas.microsoft.com/office/drawing/2014/main" id="{771484FA-FF8A-3EDD-127A-04783521646B}"/>
                </a:ext>
              </a:extLst>
            </p:cNvPr>
            <p:cNvSpPr/>
            <p:nvPr/>
          </p:nvSpPr>
          <p:spPr>
            <a:xfrm>
              <a:off x="8208567" y="5223386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9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3">
              <a:extLst>
                <a:ext uri="{FF2B5EF4-FFF2-40B4-BE49-F238E27FC236}">
                  <a16:creationId xmlns:a16="http://schemas.microsoft.com/office/drawing/2014/main" id="{43DB75A0-04EB-A542-183F-5839C3CF3DC8}"/>
                </a:ext>
              </a:extLst>
            </p:cNvPr>
            <p:cNvSpPr/>
            <p:nvPr/>
          </p:nvSpPr>
          <p:spPr>
            <a:xfrm>
              <a:off x="8218094" y="5212668"/>
              <a:ext cx="59742" cy="60142"/>
            </a:xfrm>
            <a:custGeom>
              <a:avLst/>
              <a:gdLst/>
              <a:ahLst/>
              <a:cxnLst/>
              <a:rect l="l" t="t" r="r" b="b"/>
              <a:pathLst>
                <a:path w="301" h="303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3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3">
              <a:extLst>
                <a:ext uri="{FF2B5EF4-FFF2-40B4-BE49-F238E27FC236}">
                  <a16:creationId xmlns:a16="http://schemas.microsoft.com/office/drawing/2014/main" id="{97657FB2-8ECD-C74A-740F-42132A40B273}"/>
                </a:ext>
              </a:extLst>
            </p:cNvPr>
            <p:cNvSpPr/>
            <p:nvPr/>
          </p:nvSpPr>
          <p:spPr>
            <a:xfrm>
              <a:off x="8192887" y="5235494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5"/>
                  </a:lnTo>
                  <a:lnTo>
                    <a:pt x="268" y="302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3">
              <a:extLst>
                <a:ext uri="{FF2B5EF4-FFF2-40B4-BE49-F238E27FC236}">
                  <a16:creationId xmlns:a16="http://schemas.microsoft.com/office/drawing/2014/main" id="{810FCA69-4DED-A0A1-4610-40FCCE7BAC25}"/>
                </a:ext>
              </a:extLst>
            </p:cNvPr>
            <p:cNvSpPr/>
            <p:nvPr/>
          </p:nvSpPr>
          <p:spPr>
            <a:xfrm>
              <a:off x="8242705" y="518587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3">
              <a:extLst>
                <a:ext uri="{FF2B5EF4-FFF2-40B4-BE49-F238E27FC236}">
                  <a16:creationId xmlns:a16="http://schemas.microsoft.com/office/drawing/2014/main" id="{D4515843-3D41-07A0-1A0A-F0F19114E1C9}"/>
                </a:ext>
              </a:extLst>
            </p:cNvPr>
            <p:cNvSpPr/>
            <p:nvPr/>
          </p:nvSpPr>
          <p:spPr>
            <a:xfrm>
              <a:off x="7981306" y="5449069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3">
              <a:extLst>
                <a:ext uri="{FF2B5EF4-FFF2-40B4-BE49-F238E27FC236}">
                  <a16:creationId xmlns:a16="http://schemas.microsoft.com/office/drawing/2014/main" id="{D9644CE3-71F0-2F0D-E0E7-CF8D323B598B}"/>
                </a:ext>
              </a:extLst>
            </p:cNvPr>
            <p:cNvSpPr/>
            <p:nvPr/>
          </p:nvSpPr>
          <p:spPr>
            <a:xfrm>
              <a:off x="7993612" y="5436762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3">
              <a:extLst>
                <a:ext uri="{FF2B5EF4-FFF2-40B4-BE49-F238E27FC236}">
                  <a16:creationId xmlns:a16="http://schemas.microsoft.com/office/drawing/2014/main" id="{CA472BF9-CDA5-DB42-1043-CE5E28A54759}"/>
                </a:ext>
              </a:extLst>
            </p:cNvPr>
            <p:cNvSpPr/>
            <p:nvPr/>
          </p:nvSpPr>
          <p:spPr>
            <a:xfrm>
              <a:off x="8055935" y="537384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0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3">
              <a:extLst>
                <a:ext uri="{FF2B5EF4-FFF2-40B4-BE49-F238E27FC236}">
                  <a16:creationId xmlns:a16="http://schemas.microsoft.com/office/drawing/2014/main" id="{C91EE373-B08A-B89C-F771-2A216BB09BFD}"/>
                </a:ext>
              </a:extLst>
            </p:cNvPr>
            <p:cNvSpPr/>
            <p:nvPr/>
          </p:nvSpPr>
          <p:spPr>
            <a:xfrm>
              <a:off x="8005918" y="5421082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5" y="0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3">
              <a:extLst>
                <a:ext uri="{FF2B5EF4-FFF2-40B4-BE49-F238E27FC236}">
                  <a16:creationId xmlns:a16="http://schemas.microsoft.com/office/drawing/2014/main" id="{83014808-B9B5-C740-28EC-E7D5128BBAE1}"/>
                </a:ext>
              </a:extLst>
            </p:cNvPr>
            <p:cNvSpPr/>
            <p:nvPr/>
          </p:nvSpPr>
          <p:spPr>
            <a:xfrm>
              <a:off x="8142870" y="5283727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3">
              <a:extLst>
                <a:ext uri="{FF2B5EF4-FFF2-40B4-BE49-F238E27FC236}">
                  <a16:creationId xmlns:a16="http://schemas.microsoft.com/office/drawing/2014/main" id="{CF96258A-BF4A-F12C-9817-DBEDF76EA03D}"/>
                </a:ext>
              </a:extLst>
            </p:cNvPr>
            <p:cNvSpPr/>
            <p:nvPr/>
          </p:nvSpPr>
          <p:spPr>
            <a:xfrm>
              <a:off x="7968405" y="5459986"/>
              <a:ext cx="60536" cy="60738"/>
            </a:xfrm>
            <a:custGeom>
              <a:avLst/>
              <a:gdLst/>
              <a:ahLst/>
              <a:cxnLst/>
              <a:rect l="l" t="t" r="r" b="b"/>
              <a:pathLst>
                <a:path w="305" h="306" extrusionOk="0">
                  <a:moveTo>
                    <a:pt x="37" y="0"/>
                  </a:moveTo>
                  <a:lnTo>
                    <a:pt x="0" y="37"/>
                  </a:lnTo>
                  <a:lnTo>
                    <a:pt x="73" y="110"/>
                  </a:lnTo>
                  <a:lnTo>
                    <a:pt x="268" y="305"/>
                  </a:lnTo>
                  <a:lnTo>
                    <a:pt x="305" y="26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3">
              <a:extLst>
                <a:ext uri="{FF2B5EF4-FFF2-40B4-BE49-F238E27FC236}">
                  <a16:creationId xmlns:a16="http://schemas.microsoft.com/office/drawing/2014/main" id="{42B2DFB5-6F1A-B496-7769-2606C4738917}"/>
                </a:ext>
              </a:extLst>
            </p:cNvPr>
            <p:cNvSpPr/>
            <p:nvPr/>
          </p:nvSpPr>
          <p:spPr>
            <a:xfrm>
              <a:off x="8105754" y="532481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4" y="0"/>
                  </a:moveTo>
                  <a:lnTo>
                    <a:pt x="1" y="33"/>
                  </a:lnTo>
                  <a:lnTo>
                    <a:pt x="269" y="301"/>
                  </a:lnTo>
                  <a:lnTo>
                    <a:pt x="301" y="2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3">
              <a:extLst>
                <a:ext uri="{FF2B5EF4-FFF2-40B4-BE49-F238E27FC236}">
                  <a16:creationId xmlns:a16="http://schemas.microsoft.com/office/drawing/2014/main" id="{D2F08FDA-D5F1-3234-80C2-CC846BC883FA}"/>
                </a:ext>
              </a:extLst>
            </p:cNvPr>
            <p:cNvSpPr/>
            <p:nvPr/>
          </p:nvSpPr>
          <p:spPr>
            <a:xfrm>
              <a:off x="8068439" y="536193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1"/>
                  </a:lnTo>
                  <a:lnTo>
                    <a:pt x="302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3">
              <a:extLst>
                <a:ext uri="{FF2B5EF4-FFF2-40B4-BE49-F238E27FC236}">
                  <a16:creationId xmlns:a16="http://schemas.microsoft.com/office/drawing/2014/main" id="{1168A843-F026-360F-E5F5-0391B4251656}"/>
                </a:ext>
              </a:extLst>
            </p:cNvPr>
            <p:cNvSpPr/>
            <p:nvPr/>
          </p:nvSpPr>
          <p:spPr>
            <a:xfrm>
              <a:off x="8080944" y="5348832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3">
              <a:extLst>
                <a:ext uri="{FF2B5EF4-FFF2-40B4-BE49-F238E27FC236}">
                  <a16:creationId xmlns:a16="http://schemas.microsoft.com/office/drawing/2014/main" id="{5EC1CA52-36C2-D4FC-F04A-A177B555742F}"/>
                </a:ext>
              </a:extLst>
            </p:cNvPr>
            <p:cNvSpPr/>
            <p:nvPr/>
          </p:nvSpPr>
          <p:spPr>
            <a:xfrm>
              <a:off x="8093249" y="533533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3">
              <a:extLst>
                <a:ext uri="{FF2B5EF4-FFF2-40B4-BE49-F238E27FC236}">
                  <a16:creationId xmlns:a16="http://schemas.microsoft.com/office/drawing/2014/main" id="{7D045750-1930-DE9A-FE3F-5A5DD73D33E6}"/>
                </a:ext>
              </a:extLst>
            </p:cNvPr>
            <p:cNvSpPr/>
            <p:nvPr/>
          </p:nvSpPr>
          <p:spPr>
            <a:xfrm>
              <a:off x="8130961" y="529920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3">
              <a:extLst>
                <a:ext uri="{FF2B5EF4-FFF2-40B4-BE49-F238E27FC236}">
                  <a16:creationId xmlns:a16="http://schemas.microsoft.com/office/drawing/2014/main" id="{0B8E0FAD-91A5-F1D5-B1D7-64A97B71E7E1}"/>
                </a:ext>
              </a:extLst>
            </p:cNvPr>
            <p:cNvSpPr/>
            <p:nvPr/>
          </p:nvSpPr>
          <p:spPr>
            <a:xfrm>
              <a:off x="8018422" y="5408180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3">
              <a:extLst>
                <a:ext uri="{FF2B5EF4-FFF2-40B4-BE49-F238E27FC236}">
                  <a16:creationId xmlns:a16="http://schemas.microsoft.com/office/drawing/2014/main" id="{A258FF10-3A77-F8CC-8CD0-D00D4BEC3FA7}"/>
                </a:ext>
              </a:extLst>
            </p:cNvPr>
            <p:cNvSpPr/>
            <p:nvPr/>
          </p:nvSpPr>
          <p:spPr>
            <a:xfrm>
              <a:off x="8168275" y="526248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3">
              <a:extLst>
                <a:ext uri="{FF2B5EF4-FFF2-40B4-BE49-F238E27FC236}">
                  <a16:creationId xmlns:a16="http://schemas.microsoft.com/office/drawing/2014/main" id="{32AEFC7A-CC89-2C26-48F4-117161A03007}"/>
                </a:ext>
              </a:extLst>
            </p:cNvPr>
            <p:cNvSpPr/>
            <p:nvPr/>
          </p:nvSpPr>
          <p:spPr>
            <a:xfrm>
              <a:off x="8031324" y="5398851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3">
              <a:extLst>
                <a:ext uri="{FF2B5EF4-FFF2-40B4-BE49-F238E27FC236}">
                  <a16:creationId xmlns:a16="http://schemas.microsoft.com/office/drawing/2014/main" id="{6BD8F61D-10E7-53E5-FE3C-DB17B1DB865F}"/>
                </a:ext>
              </a:extLst>
            </p:cNvPr>
            <p:cNvSpPr/>
            <p:nvPr/>
          </p:nvSpPr>
          <p:spPr>
            <a:xfrm>
              <a:off x="8118258" y="5310920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0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2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3">
              <a:extLst>
                <a:ext uri="{FF2B5EF4-FFF2-40B4-BE49-F238E27FC236}">
                  <a16:creationId xmlns:a16="http://schemas.microsoft.com/office/drawing/2014/main" id="{D3F4CDB6-EE51-EC6A-F6C2-7F881CB16AB1}"/>
                </a:ext>
              </a:extLst>
            </p:cNvPr>
            <p:cNvSpPr/>
            <p:nvPr/>
          </p:nvSpPr>
          <p:spPr>
            <a:xfrm>
              <a:off x="8155572" y="5272810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2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3">
              <a:extLst>
                <a:ext uri="{FF2B5EF4-FFF2-40B4-BE49-F238E27FC236}">
                  <a16:creationId xmlns:a16="http://schemas.microsoft.com/office/drawing/2014/main" id="{51ED7CDE-B363-FB49-FBE4-739040035741}"/>
                </a:ext>
              </a:extLst>
            </p:cNvPr>
            <p:cNvSpPr/>
            <p:nvPr/>
          </p:nvSpPr>
          <p:spPr>
            <a:xfrm>
              <a:off x="8245484" y="5175550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3">
              <a:extLst>
                <a:ext uri="{FF2B5EF4-FFF2-40B4-BE49-F238E27FC236}">
                  <a16:creationId xmlns:a16="http://schemas.microsoft.com/office/drawing/2014/main" id="{2F3FED42-FB4B-4B90-42EB-D7F9FE910CB6}"/>
                </a:ext>
              </a:extLst>
            </p:cNvPr>
            <p:cNvSpPr/>
            <p:nvPr/>
          </p:nvSpPr>
          <p:spPr>
            <a:xfrm>
              <a:off x="8232781" y="5187856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0"/>
                  </a:lnTo>
                  <a:lnTo>
                    <a:pt x="54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3">
              <a:extLst>
                <a:ext uri="{FF2B5EF4-FFF2-40B4-BE49-F238E27FC236}">
                  <a16:creationId xmlns:a16="http://schemas.microsoft.com/office/drawing/2014/main" id="{FD57E5DA-5AAF-A95B-4D57-4D33E391C270}"/>
                </a:ext>
              </a:extLst>
            </p:cNvPr>
            <p:cNvSpPr/>
            <p:nvPr/>
          </p:nvSpPr>
          <p:spPr>
            <a:xfrm>
              <a:off x="8220277" y="520036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3">
              <a:extLst>
                <a:ext uri="{FF2B5EF4-FFF2-40B4-BE49-F238E27FC236}">
                  <a16:creationId xmlns:a16="http://schemas.microsoft.com/office/drawing/2014/main" id="{27262D4A-3F1C-E818-EA08-B972C30C5B2E}"/>
                </a:ext>
              </a:extLst>
            </p:cNvPr>
            <p:cNvSpPr/>
            <p:nvPr/>
          </p:nvSpPr>
          <p:spPr>
            <a:xfrm>
              <a:off x="8207971" y="5212866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3">
              <a:extLst>
                <a:ext uri="{FF2B5EF4-FFF2-40B4-BE49-F238E27FC236}">
                  <a16:creationId xmlns:a16="http://schemas.microsoft.com/office/drawing/2014/main" id="{6CE9C41B-89D9-3392-6701-F294F746ABDC}"/>
                </a:ext>
              </a:extLst>
            </p:cNvPr>
            <p:cNvSpPr/>
            <p:nvPr/>
          </p:nvSpPr>
          <p:spPr>
            <a:xfrm>
              <a:off x="8195467" y="522537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21"/>
                  </a:lnTo>
                  <a:lnTo>
                    <a:pt x="321" y="290"/>
                  </a:ln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3">
              <a:extLst>
                <a:ext uri="{FF2B5EF4-FFF2-40B4-BE49-F238E27FC236}">
                  <a16:creationId xmlns:a16="http://schemas.microsoft.com/office/drawing/2014/main" id="{4B6F0877-21C5-1523-F3DB-CA167DA10FE4}"/>
                </a:ext>
              </a:extLst>
            </p:cNvPr>
            <p:cNvSpPr/>
            <p:nvPr/>
          </p:nvSpPr>
          <p:spPr>
            <a:xfrm>
              <a:off x="8182963" y="5237876"/>
              <a:ext cx="63712" cy="63318"/>
            </a:xfrm>
            <a:custGeom>
              <a:avLst/>
              <a:gdLst/>
              <a:ahLst/>
              <a:cxnLst/>
              <a:rect l="l" t="t" r="r" b="b"/>
              <a:pathLst>
                <a:path w="321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3" y="53"/>
                  </a:lnTo>
                  <a:lnTo>
                    <a:pt x="291" y="319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3">
              <a:extLst>
                <a:ext uri="{FF2B5EF4-FFF2-40B4-BE49-F238E27FC236}">
                  <a16:creationId xmlns:a16="http://schemas.microsoft.com/office/drawing/2014/main" id="{0AE714A1-D65F-6895-63FF-8B5AF62C47BD}"/>
                </a:ext>
              </a:extLst>
            </p:cNvPr>
            <p:cNvSpPr/>
            <p:nvPr/>
          </p:nvSpPr>
          <p:spPr>
            <a:xfrm>
              <a:off x="8170458" y="5250182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3">
              <a:extLst>
                <a:ext uri="{FF2B5EF4-FFF2-40B4-BE49-F238E27FC236}">
                  <a16:creationId xmlns:a16="http://schemas.microsoft.com/office/drawing/2014/main" id="{64BE80C3-6665-637D-480D-9ECF57B35329}"/>
                </a:ext>
              </a:extLst>
            </p:cNvPr>
            <p:cNvSpPr/>
            <p:nvPr/>
          </p:nvSpPr>
          <p:spPr>
            <a:xfrm>
              <a:off x="8157954" y="5262687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5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3">
              <a:extLst>
                <a:ext uri="{FF2B5EF4-FFF2-40B4-BE49-F238E27FC236}">
                  <a16:creationId xmlns:a16="http://schemas.microsoft.com/office/drawing/2014/main" id="{9EAD8536-CFC7-2DA9-B0EA-3427666163FF}"/>
                </a:ext>
              </a:extLst>
            </p:cNvPr>
            <p:cNvSpPr/>
            <p:nvPr/>
          </p:nvSpPr>
          <p:spPr>
            <a:xfrm>
              <a:off x="8145648" y="527539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3">
              <a:extLst>
                <a:ext uri="{FF2B5EF4-FFF2-40B4-BE49-F238E27FC236}">
                  <a16:creationId xmlns:a16="http://schemas.microsoft.com/office/drawing/2014/main" id="{488C2B98-3C75-0853-5375-EC54B6376054}"/>
                </a:ext>
              </a:extLst>
            </p:cNvPr>
            <p:cNvSpPr/>
            <p:nvPr/>
          </p:nvSpPr>
          <p:spPr>
            <a:xfrm>
              <a:off x="8132946" y="5287498"/>
              <a:ext cx="63911" cy="63715"/>
            </a:xfrm>
            <a:custGeom>
              <a:avLst/>
              <a:gdLst/>
              <a:ahLst/>
              <a:cxnLst/>
              <a:rect l="l" t="t" r="r" b="b"/>
              <a:pathLst>
                <a:path w="322" h="321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2" y="290"/>
                  </a:lnTo>
                  <a:lnTo>
                    <a:pt x="54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3">
              <a:extLst>
                <a:ext uri="{FF2B5EF4-FFF2-40B4-BE49-F238E27FC236}">
                  <a16:creationId xmlns:a16="http://schemas.microsoft.com/office/drawing/2014/main" id="{6C7AFAE1-87F5-031A-7C26-795D2B47A53E}"/>
                </a:ext>
              </a:extLst>
            </p:cNvPr>
            <p:cNvSpPr/>
            <p:nvPr/>
          </p:nvSpPr>
          <p:spPr>
            <a:xfrm>
              <a:off x="8120838" y="530000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29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19" y="291"/>
                  </a:lnTo>
                  <a:lnTo>
                    <a:pt x="51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3">
              <a:extLst>
                <a:ext uri="{FF2B5EF4-FFF2-40B4-BE49-F238E27FC236}">
                  <a16:creationId xmlns:a16="http://schemas.microsoft.com/office/drawing/2014/main" id="{B1D323FB-2F66-4DFF-0AEE-FB104CCEA5EF}"/>
                </a:ext>
              </a:extLst>
            </p:cNvPr>
            <p:cNvSpPr/>
            <p:nvPr/>
          </p:nvSpPr>
          <p:spPr>
            <a:xfrm>
              <a:off x="8108334" y="5312309"/>
              <a:ext cx="63315" cy="63914"/>
            </a:xfrm>
            <a:custGeom>
              <a:avLst/>
              <a:gdLst/>
              <a:ahLst/>
              <a:cxnLst/>
              <a:rect l="l" t="t" r="r" b="b"/>
              <a:pathLst>
                <a:path w="319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4"/>
                  </a:lnTo>
                  <a:lnTo>
                    <a:pt x="291" y="321"/>
                  </a:lnTo>
                  <a:lnTo>
                    <a:pt x="319" y="291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3">
              <a:extLst>
                <a:ext uri="{FF2B5EF4-FFF2-40B4-BE49-F238E27FC236}">
                  <a16:creationId xmlns:a16="http://schemas.microsoft.com/office/drawing/2014/main" id="{D6459236-7CC6-5818-8DBC-0C78B37D3DAB}"/>
                </a:ext>
              </a:extLst>
            </p:cNvPr>
            <p:cNvSpPr/>
            <p:nvPr/>
          </p:nvSpPr>
          <p:spPr>
            <a:xfrm>
              <a:off x="8095830" y="532501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0" y="0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90" y="321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3">
              <a:extLst>
                <a:ext uri="{FF2B5EF4-FFF2-40B4-BE49-F238E27FC236}">
                  <a16:creationId xmlns:a16="http://schemas.microsoft.com/office/drawing/2014/main" id="{A9F59D5B-8C4C-03D0-EB5B-5DFC7E2A2AFA}"/>
                </a:ext>
              </a:extLst>
            </p:cNvPr>
            <p:cNvSpPr/>
            <p:nvPr/>
          </p:nvSpPr>
          <p:spPr>
            <a:xfrm>
              <a:off x="8083524" y="5337518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8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2" y="2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3">
              <a:extLst>
                <a:ext uri="{FF2B5EF4-FFF2-40B4-BE49-F238E27FC236}">
                  <a16:creationId xmlns:a16="http://schemas.microsoft.com/office/drawing/2014/main" id="{86F797E6-5BD3-84A6-015C-8C8579574B32}"/>
                </a:ext>
              </a:extLst>
            </p:cNvPr>
            <p:cNvSpPr/>
            <p:nvPr/>
          </p:nvSpPr>
          <p:spPr>
            <a:xfrm>
              <a:off x="8070821" y="5349824"/>
              <a:ext cx="63911" cy="63914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1"/>
                  </a:lnTo>
                  <a:lnTo>
                    <a:pt x="53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3">
              <a:extLst>
                <a:ext uri="{FF2B5EF4-FFF2-40B4-BE49-F238E27FC236}">
                  <a16:creationId xmlns:a16="http://schemas.microsoft.com/office/drawing/2014/main" id="{2EAE74F1-CF19-570B-571A-2A4BB3CFDAA6}"/>
                </a:ext>
              </a:extLst>
            </p:cNvPr>
            <p:cNvSpPr/>
            <p:nvPr/>
          </p:nvSpPr>
          <p:spPr>
            <a:xfrm>
              <a:off x="8058317" y="536232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4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3">
              <a:extLst>
                <a:ext uri="{FF2B5EF4-FFF2-40B4-BE49-F238E27FC236}">
                  <a16:creationId xmlns:a16="http://schemas.microsoft.com/office/drawing/2014/main" id="{910D9C76-5884-9222-5B71-685E77AB3BDB}"/>
                </a:ext>
              </a:extLst>
            </p:cNvPr>
            <p:cNvSpPr/>
            <p:nvPr/>
          </p:nvSpPr>
          <p:spPr>
            <a:xfrm>
              <a:off x="8046011" y="5374834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3">
              <a:extLst>
                <a:ext uri="{FF2B5EF4-FFF2-40B4-BE49-F238E27FC236}">
                  <a16:creationId xmlns:a16="http://schemas.microsoft.com/office/drawing/2014/main" id="{D67B2A84-FF75-030D-F428-A249C1CD7922}"/>
                </a:ext>
              </a:extLst>
            </p:cNvPr>
            <p:cNvSpPr/>
            <p:nvPr/>
          </p:nvSpPr>
          <p:spPr>
            <a:xfrm>
              <a:off x="8033308" y="538733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2" y="0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3">
              <a:extLst>
                <a:ext uri="{FF2B5EF4-FFF2-40B4-BE49-F238E27FC236}">
                  <a16:creationId xmlns:a16="http://schemas.microsoft.com/office/drawing/2014/main" id="{E26BB2C0-51A0-996C-564A-8345264653F3}"/>
                </a:ext>
              </a:extLst>
            </p:cNvPr>
            <p:cNvSpPr/>
            <p:nvPr/>
          </p:nvSpPr>
          <p:spPr>
            <a:xfrm>
              <a:off x="8021003" y="5399843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0" y="1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0" y="291"/>
                  </a:lnTo>
                  <a:lnTo>
                    <a:pt x="52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3">
              <a:extLst>
                <a:ext uri="{FF2B5EF4-FFF2-40B4-BE49-F238E27FC236}">
                  <a16:creationId xmlns:a16="http://schemas.microsoft.com/office/drawing/2014/main" id="{14B6C099-C327-0DFA-F402-6519917EA453}"/>
                </a:ext>
              </a:extLst>
            </p:cNvPr>
            <p:cNvSpPr/>
            <p:nvPr/>
          </p:nvSpPr>
          <p:spPr>
            <a:xfrm>
              <a:off x="8008498" y="5411951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0" y="31"/>
                  </a:lnTo>
                  <a:lnTo>
                    <a:pt x="24" y="54"/>
                  </a:lnTo>
                  <a:lnTo>
                    <a:pt x="290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3">
              <a:extLst>
                <a:ext uri="{FF2B5EF4-FFF2-40B4-BE49-F238E27FC236}">
                  <a16:creationId xmlns:a16="http://schemas.microsoft.com/office/drawing/2014/main" id="{88DA1795-5A9B-DF27-0950-18F0AE38EEA6}"/>
                </a:ext>
              </a:extLst>
            </p:cNvPr>
            <p:cNvSpPr/>
            <p:nvPr/>
          </p:nvSpPr>
          <p:spPr>
            <a:xfrm>
              <a:off x="7995994" y="5424655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1" y="0"/>
                  </a:moveTo>
                  <a:lnTo>
                    <a:pt x="0" y="30"/>
                  </a:lnTo>
                  <a:lnTo>
                    <a:pt x="24" y="53"/>
                  </a:lnTo>
                  <a:lnTo>
                    <a:pt x="290" y="320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3">
              <a:extLst>
                <a:ext uri="{FF2B5EF4-FFF2-40B4-BE49-F238E27FC236}">
                  <a16:creationId xmlns:a16="http://schemas.microsoft.com/office/drawing/2014/main" id="{FD1DEDC6-6B83-41EE-3F77-7EC24D6BE0C1}"/>
                </a:ext>
              </a:extLst>
            </p:cNvPr>
            <p:cNvSpPr/>
            <p:nvPr/>
          </p:nvSpPr>
          <p:spPr>
            <a:xfrm>
              <a:off x="7983887" y="5437159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2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3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3">
              <a:extLst>
                <a:ext uri="{FF2B5EF4-FFF2-40B4-BE49-F238E27FC236}">
                  <a16:creationId xmlns:a16="http://schemas.microsoft.com/office/drawing/2014/main" id="{E34E2513-2C2F-7084-59E6-9F5F9D972762}"/>
                </a:ext>
              </a:extLst>
            </p:cNvPr>
            <p:cNvSpPr/>
            <p:nvPr/>
          </p:nvSpPr>
          <p:spPr>
            <a:xfrm>
              <a:off x="7971184" y="5449466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3">
              <a:extLst>
                <a:ext uri="{FF2B5EF4-FFF2-40B4-BE49-F238E27FC236}">
                  <a16:creationId xmlns:a16="http://schemas.microsoft.com/office/drawing/2014/main" id="{951EDCA4-F96F-786E-377F-4D96C66E8BF8}"/>
                </a:ext>
              </a:extLst>
            </p:cNvPr>
            <p:cNvSpPr/>
            <p:nvPr/>
          </p:nvSpPr>
          <p:spPr>
            <a:xfrm>
              <a:off x="8248858" y="5155304"/>
              <a:ext cx="77010" cy="72250"/>
            </a:xfrm>
            <a:custGeom>
              <a:avLst/>
              <a:gdLst/>
              <a:ahLst/>
              <a:cxnLst/>
              <a:rect l="l" t="t" r="r" b="b"/>
              <a:pathLst>
                <a:path w="388" h="364" extrusionOk="0">
                  <a:moveTo>
                    <a:pt x="55" y="1"/>
                  </a:moveTo>
                  <a:cubicBezTo>
                    <a:pt x="39" y="1"/>
                    <a:pt x="23" y="7"/>
                    <a:pt x="11" y="19"/>
                  </a:cubicBezTo>
                  <a:lnTo>
                    <a:pt x="0" y="29"/>
                  </a:lnTo>
                  <a:lnTo>
                    <a:pt x="66" y="96"/>
                  </a:lnTo>
                  <a:lnTo>
                    <a:pt x="333" y="364"/>
                  </a:lnTo>
                  <a:lnTo>
                    <a:pt x="387" y="307"/>
                  </a:lnTo>
                  <a:lnTo>
                    <a:pt x="287" y="207"/>
                  </a:lnTo>
                  <a:lnTo>
                    <a:pt x="254" y="174"/>
                  </a:lnTo>
                  <a:lnTo>
                    <a:pt x="232" y="151"/>
                  </a:lnTo>
                  <a:lnTo>
                    <a:pt x="199" y="118"/>
                  </a:lnTo>
                  <a:lnTo>
                    <a:pt x="176" y="96"/>
                  </a:lnTo>
                  <a:lnTo>
                    <a:pt x="144" y="63"/>
                  </a:lnTo>
                  <a:lnTo>
                    <a:pt x="100" y="19"/>
                  </a:lnTo>
                  <a:cubicBezTo>
                    <a:pt x="88" y="7"/>
                    <a:pt x="72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3">
              <a:extLst>
                <a:ext uri="{FF2B5EF4-FFF2-40B4-BE49-F238E27FC236}">
                  <a16:creationId xmlns:a16="http://schemas.microsoft.com/office/drawing/2014/main" id="{65258C4F-A743-7F45-1F93-1093CE29D86B}"/>
                </a:ext>
              </a:extLst>
            </p:cNvPr>
            <p:cNvSpPr/>
            <p:nvPr/>
          </p:nvSpPr>
          <p:spPr>
            <a:xfrm>
              <a:off x="7472005" y="5481820"/>
              <a:ext cx="205625" cy="205437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805" y="0"/>
                  </a:moveTo>
                  <a:lnTo>
                    <a:pt x="1" y="806"/>
                  </a:lnTo>
                  <a:lnTo>
                    <a:pt x="229" y="1035"/>
                  </a:lnTo>
                  <a:cubicBezTo>
                    <a:pt x="307" y="862"/>
                    <a:pt x="415" y="698"/>
                    <a:pt x="557" y="556"/>
                  </a:cubicBezTo>
                  <a:cubicBezTo>
                    <a:pt x="699" y="416"/>
                    <a:pt x="862" y="307"/>
                    <a:pt x="1035" y="229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3">
              <a:extLst>
                <a:ext uri="{FF2B5EF4-FFF2-40B4-BE49-F238E27FC236}">
                  <a16:creationId xmlns:a16="http://schemas.microsoft.com/office/drawing/2014/main" id="{DB79D2CD-CE39-28D4-FE3E-5C3E93A3D343}"/>
                </a:ext>
              </a:extLst>
            </p:cNvPr>
            <p:cNvSpPr/>
            <p:nvPr/>
          </p:nvSpPr>
          <p:spPr>
            <a:xfrm>
              <a:off x="7288014" y="5453436"/>
              <a:ext cx="33543" cy="40095"/>
            </a:xfrm>
            <a:custGeom>
              <a:avLst/>
              <a:gdLst/>
              <a:ahLst/>
              <a:cxnLst/>
              <a:rect l="l" t="t" r="r" b="b"/>
              <a:pathLst>
                <a:path w="169" h="202" extrusionOk="0">
                  <a:moveTo>
                    <a:pt x="168" y="1"/>
                  </a:moveTo>
                  <a:lnTo>
                    <a:pt x="1" y="168"/>
                  </a:lnTo>
                  <a:lnTo>
                    <a:pt x="33" y="201"/>
                  </a:lnTo>
                  <a:lnTo>
                    <a:pt x="106" y="128"/>
                  </a:lnTo>
                  <a:cubicBezTo>
                    <a:pt x="128" y="86"/>
                    <a:pt x="149" y="44"/>
                    <a:pt x="16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3">
              <a:extLst>
                <a:ext uri="{FF2B5EF4-FFF2-40B4-BE49-F238E27FC236}">
                  <a16:creationId xmlns:a16="http://schemas.microsoft.com/office/drawing/2014/main" id="{D3842F15-7212-CCAC-BE51-311D15661591}"/>
                </a:ext>
              </a:extLst>
            </p:cNvPr>
            <p:cNvSpPr/>
            <p:nvPr/>
          </p:nvSpPr>
          <p:spPr>
            <a:xfrm>
              <a:off x="7276700" y="5418700"/>
              <a:ext cx="56567" cy="62127"/>
            </a:xfrm>
            <a:custGeom>
              <a:avLst/>
              <a:gdLst/>
              <a:ahLst/>
              <a:cxnLst/>
              <a:rect l="l" t="t" r="r" b="b"/>
              <a:pathLst>
                <a:path w="285" h="313" extrusionOk="0">
                  <a:moveTo>
                    <a:pt x="284" y="1"/>
                  </a:moveTo>
                  <a:lnTo>
                    <a:pt x="1" y="283"/>
                  </a:lnTo>
                  <a:lnTo>
                    <a:pt x="28" y="313"/>
                  </a:lnTo>
                  <a:lnTo>
                    <a:pt x="262" y="80"/>
                  </a:lnTo>
                  <a:cubicBezTo>
                    <a:pt x="271" y="53"/>
                    <a:pt x="278" y="27"/>
                    <a:pt x="28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3">
              <a:extLst>
                <a:ext uri="{FF2B5EF4-FFF2-40B4-BE49-F238E27FC236}">
                  <a16:creationId xmlns:a16="http://schemas.microsoft.com/office/drawing/2014/main" id="{7B5594D3-7E2B-B9EB-9594-1A52407F4FFE}"/>
                </a:ext>
              </a:extLst>
            </p:cNvPr>
            <p:cNvSpPr/>
            <p:nvPr/>
          </p:nvSpPr>
          <p:spPr>
            <a:xfrm>
              <a:off x="7454936" y="5335334"/>
              <a:ext cx="65895" cy="72449"/>
            </a:xfrm>
            <a:custGeom>
              <a:avLst/>
              <a:gdLst/>
              <a:ahLst/>
              <a:cxnLst/>
              <a:rect l="l" t="t" r="r" b="b"/>
              <a:pathLst>
                <a:path w="332" h="365" extrusionOk="0">
                  <a:moveTo>
                    <a:pt x="299" y="1"/>
                  </a:moveTo>
                  <a:lnTo>
                    <a:pt x="13" y="287"/>
                  </a:lnTo>
                  <a:cubicBezTo>
                    <a:pt x="10" y="313"/>
                    <a:pt x="4" y="338"/>
                    <a:pt x="0" y="365"/>
                  </a:cubicBezTo>
                  <a:lnTo>
                    <a:pt x="331" y="34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3">
              <a:extLst>
                <a:ext uri="{FF2B5EF4-FFF2-40B4-BE49-F238E27FC236}">
                  <a16:creationId xmlns:a16="http://schemas.microsoft.com/office/drawing/2014/main" id="{08E982D2-6322-35FC-C639-5D98956FDFD8}"/>
                </a:ext>
              </a:extLst>
            </p:cNvPr>
            <p:cNvSpPr/>
            <p:nvPr/>
          </p:nvSpPr>
          <p:spPr>
            <a:xfrm>
              <a:off x="7399758" y="5410165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0"/>
                  </a:moveTo>
                  <a:lnTo>
                    <a:pt x="1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3">
              <a:extLst>
                <a:ext uri="{FF2B5EF4-FFF2-40B4-BE49-F238E27FC236}">
                  <a16:creationId xmlns:a16="http://schemas.microsoft.com/office/drawing/2014/main" id="{3F487CD7-9544-2EB9-C940-61C1B1A64BB1}"/>
                </a:ext>
              </a:extLst>
            </p:cNvPr>
            <p:cNvSpPr/>
            <p:nvPr/>
          </p:nvSpPr>
          <p:spPr>
            <a:xfrm>
              <a:off x="7439653" y="5360344"/>
              <a:ext cx="105988" cy="112544"/>
            </a:xfrm>
            <a:custGeom>
              <a:avLst/>
              <a:gdLst/>
              <a:ahLst/>
              <a:cxnLst/>
              <a:rect l="l" t="t" r="r" b="b"/>
              <a:pathLst>
                <a:path w="534" h="567" extrusionOk="0">
                  <a:moveTo>
                    <a:pt x="501" y="0"/>
                  </a:moveTo>
                  <a:lnTo>
                    <a:pt x="30" y="471"/>
                  </a:lnTo>
                  <a:cubicBezTo>
                    <a:pt x="20" y="503"/>
                    <a:pt x="11" y="535"/>
                    <a:pt x="0" y="567"/>
                  </a:cubicBezTo>
                  <a:lnTo>
                    <a:pt x="534" y="33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3">
              <a:extLst>
                <a:ext uri="{FF2B5EF4-FFF2-40B4-BE49-F238E27FC236}">
                  <a16:creationId xmlns:a16="http://schemas.microsoft.com/office/drawing/2014/main" id="{920A5C7B-7661-A4F9-F026-F42C515C1481}"/>
                </a:ext>
              </a:extLst>
            </p:cNvPr>
            <p:cNvSpPr/>
            <p:nvPr/>
          </p:nvSpPr>
          <p:spPr>
            <a:xfrm>
              <a:off x="7449974" y="5459986"/>
              <a:ext cx="196098" cy="196108"/>
            </a:xfrm>
            <a:custGeom>
              <a:avLst/>
              <a:gdLst/>
              <a:ahLst/>
              <a:cxnLst/>
              <a:rect l="l" t="t" r="r" b="b"/>
              <a:pathLst>
                <a:path w="988" h="988" extrusionOk="0">
                  <a:moveTo>
                    <a:pt x="951" y="0"/>
                  </a:moveTo>
                  <a:lnTo>
                    <a:pt x="1" y="951"/>
                  </a:lnTo>
                  <a:lnTo>
                    <a:pt x="38" y="987"/>
                  </a:lnTo>
                  <a:lnTo>
                    <a:pt x="110" y="916"/>
                  </a:lnTo>
                  <a:lnTo>
                    <a:pt x="915" y="110"/>
                  </a:lnTo>
                  <a:lnTo>
                    <a:pt x="988" y="37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3">
              <a:extLst>
                <a:ext uri="{FF2B5EF4-FFF2-40B4-BE49-F238E27FC236}">
                  <a16:creationId xmlns:a16="http://schemas.microsoft.com/office/drawing/2014/main" id="{C1DE4E0D-2FE3-7912-A3D8-24BA905B236E}"/>
                </a:ext>
              </a:extLst>
            </p:cNvPr>
            <p:cNvSpPr/>
            <p:nvPr/>
          </p:nvSpPr>
          <p:spPr>
            <a:xfrm>
              <a:off x="7449379" y="5347839"/>
              <a:ext cx="83957" cy="90313"/>
            </a:xfrm>
            <a:custGeom>
              <a:avLst/>
              <a:gdLst/>
              <a:ahLst/>
              <a:cxnLst/>
              <a:rect l="l" t="t" r="r" b="b"/>
              <a:pathLst>
                <a:path w="423" h="455" extrusionOk="0">
                  <a:moveTo>
                    <a:pt x="390" y="0"/>
                  </a:moveTo>
                  <a:lnTo>
                    <a:pt x="20" y="370"/>
                  </a:lnTo>
                  <a:cubicBezTo>
                    <a:pt x="14" y="400"/>
                    <a:pt x="7" y="427"/>
                    <a:pt x="1" y="455"/>
                  </a:cubicBezTo>
                  <a:lnTo>
                    <a:pt x="423" y="3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3">
              <a:extLst>
                <a:ext uri="{FF2B5EF4-FFF2-40B4-BE49-F238E27FC236}">
                  <a16:creationId xmlns:a16="http://schemas.microsoft.com/office/drawing/2014/main" id="{3C38F56E-2142-33E2-19E1-9B0D271112BF}"/>
                </a:ext>
              </a:extLst>
            </p:cNvPr>
            <p:cNvSpPr/>
            <p:nvPr/>
          </p:nvSpPr>
          <p:spPr>
            <a:xfrm>
              <a:off x="7457913" y="5322829"/>
              <a:ext cx="50215" cy="56768"/>
            </a:xfrm>
            <a:custGeom>
              <a:avLst/>
              <a:gdLst/>
              <a:ahLst/>
              <a:cxnLst/>
              <a:rect l="l" t="t" r="r" b="b"/>
              <a:pathLst>
                <a:path w="253" h="286" extrusionOk="0">
                  <a:moveTo>
                    <a:pt x="220" y="1"/>
                  </a:moveTo>
                  <a:lnTo>
                    <a:pt x="5" y="216"/>
                  </a:lnTo>
                  <a:cubicBezTo>
                    <a:pt x="4" y="239"/>
                    <a:pt x="4" y="262"/>
                    <a:pt x="1" y="285"/>
                  </a:cubicBezTo>
                  <a:lnTo>
                    <a:pt x="253" y="33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3">
              <a:extLst>
                <a:ext uri="{FF2B5EF4-FFF2-40B4-BE49-F238E27FC236}">
                  <a16:creationId xmlns:a16="http://schemas.microsoft.com/office/drawing/2014/main" id="{E4231532-36D7-1200-25F0-13548C76340B}"/>
                </a:ext>
              </a:extLst>
            </p:cNvPr>
            <p:cNvSpPr/>
            <p:nvPr/>
          </p:nvSpPr>
          <p:spPr>
            <a:xfrm>
              <a:off x="7424767" y="5434976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0" y="1"/>
                  </a:moveTo>
                  <a:lnTo>
                    <a:pt x="0" y="951"/>
                  </a:lnTo>
                  <a:lnTo>
                    <a:pt x="32" y="984"/>
                  </a:lnTo>
                  <a:lnTo>
                    <a:pt x="983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3">
              <a:extLst>
                <a:ext uri="{FF2B5EF4-FFF2-40B4-BE49-F238E27FC236}">
                  <a16:creationId xmlns:a16="http://schemas.microsoft.com/office/drawing/2014/main" id="{56AD80E3-64A2-0727-3D1F-3894DD1ADDC7}"/>
                </a:ext>
              </a:extLst>
            </p:cNvPr>
            <p:cNvSpPr/>
            <p:nvPr/>
          </p:nvSpPr>
          <p:spPr>
            <a:xfrm>
              <a:off x="7412263" y="5422471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3">
              <a:extLst>
                <a:ext uri="{FF2B5EF4-FFF2-40B4-BE49-F238E27FC236}">
                  <a16:creationId xmlns:a16="http://schemas.microsoft.com/office/drawing/2014/main" id="{F901D14C-62AB-BD8A-92A0-BABCD9FC6044}"/>
                </a:ext>
              </a:extLst>
            </p:cNvPr>
            <p:cNvSpPr/>
            <p:nvPr/>
          </p:nvSpPr>
          <p:spPr>
            <a:xfrm>
              <a:off x="7454936" y="5286506"/>
              <a:ext cx="15878" cy="20047"/>
            </a:xfrm>
            <a:custGeom>
              <a:avLst/>
              <a:gdLst/>
              <a:ahLst/>
              <a:cxnLst/>
              <a:rect l="l" t="t" r="r" b="b"/>
              <a:pathLst>
                <a:path w="80" h="101" extrusionOk="0">
                  <a:moveTo>
                    <a:pt x="52" y="0"/>
                  </a:moveTo>
                  <a:lnTo>
                    <a:pt x="0" y="52"/>
                  </a:lnTo>
                  <a:cubicBezTo>
                    <a:pt x="3" y="68"/>
                    <a:pt x="5" y="84"/>
                    <a:pt x="8" y="100"/>
                  </a:cubicBezTo>
                  <a:lnTo>
                    <a:pt x="79" y="2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3">
              <a:extLst>
                <a:ext uri="{FF2B5EF4-FFF2-40B4-BE49-F238E27FC236}">
                  <a16:creationId xmlns:a16="http://schemas.microsoft.com/office/drawing/2014/main" id="{B5483330-3FA1-4522-D48A-57407049216A}"/>
                </a:ext>
              </a:extLst>
            </p:cNvPr>
            <p:cNvSpPr/>
            <p:nvPr/>
          </p:nvSpPr>
          <p:spPr>
            <a:xfrm>
              <a:off x="7387254" y="5397858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3">
              <a:extLst>
                <a:ext uri="{FF2B5EF4-FFF2-40B4-BE49-F238E27FC236}">
                  <a16:creationId xmlns:a16="http://schemas.microsoft.com/office/drawing/2014/main" id="{CAB6C396-D992-62FF-F1D5-FB6A75534069}"/>
                </a:ext>
              </a:extLst>
            </p:cNvPr>
            <p:cNvSpPr/>
            <p:nvPr/>
          </p:nvSpPr>
          <p:spPr>
            <a:xfrm>
              <a:off x="7422981" y="5372849"/>
              <a:ext cx="135363" cy="141722"/>
            </a:xfrm>
            <a:custGeom>
              <a:avLst/>
              <a:gdLst/>
              <a:ahLst/>
              <a:cxnLst/>
              <a:rect l="l" t="t" r="r" b="b"/>
              <a:pathLst>
                <a:path w="682" h="714" extrusionOk="0">
                  <a:moveTo>
                    <a:pt x="648" y="1"/>
                  </a:moveTo>
                  <a:lnTo>
                    <a:pt x="54" y="595"/>
                  </a:lnTo>
                  <a:cubicBezTo>
                    <a:pt x="38" y="634"/>
                    <a:pt x="19" y="675"/>
                    <a:pt x="1" y="714"/>
                  </a:cubicBezTo>
                  <a:lnTo>
                    <a:pt x="681" y="33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3">
              <a:extLst>
                <a:ext uri="{FF2B5EF4-FFF2-40B4-BE49-F238E27FC236}">
                  <a16:creationId xmlns:a16="http://schemas.microsoft.com/office/drawing/2014/main" id="{9D5C642D-91EA-BEB8-0914-EB11277B00A0}"/>
                </a:ext>
              </a:extLst>
            </p:cNvPr>
            <p:cNvSpPr/>
            <p:nvPr/>
          </p:nvSpPr>
          <p:spPr>
            <a:xfrm>
              <a:off x="7457715" y="5298018"/>
              <a:ext cx="25604" cy="31560"/>
            </a:xfrm>
            <a:custGeom>
              <a:avLst/>
              <a:gdLst/>
              <a:ahLst/>
              <a:cxnLst/>
              <a:rect l="l" t="t" r="r" b="b"/>
              <a:pathLst>
                <a:path w="129" h="159" extrusionOk="0">
                  <a:moveTo>
                    <a:pt x="96" y="0"/>
                  </a:moveTo>
                  <a:lnTo>
                    <a:pt x="1" y="95"/>
                  </a:lnTo>
                  <a:cubicBezTo>
                    <a:pt x="2" y="116"/>
                    <a:pt x="2" y="137"/>
                    <a:pt x="4" y="158"/>
                  </a:cubicBezTo>
                  <a:lnTo>
                    <a:pt x="129" y="3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3">
              <a:extLst>
                <a:ext uri="{FF2B5EF4-FFF2-40B4-BE49-F238E27FC236}">
                  <a16:creationId xmlns:a16="http://schemas.microsoft.com/office/drawing/2014/main" id="{7055E978-F8BB-250D-1242-76D3E7323B0D}"/>
                </a:ext>
              </a:extLst>
            </p:cNvPr>
            <p:cNvSpPr/>
            <p:nvPr/>
          </p:nvSpPr>
          <p:spPr>
            <a:xfrm>
              <a:off x="7386857" y="5385155"/>
              <a:ext cx="183792" cy="190352"/>
            </a:xfrm>
            <a:custGeom>
              <a:avLst/>
              <a:gdLst/>
              <a:ahLst/>
              <a:cxnLst/>
              <a:rect l="l" t="t" r="r" b="b"/>
              <a:pathLst>
                <a:path w="926" h="959" extrusionOk="0">
                  <a:moveTo>
                    <a:pt x="894" y="1"/>
                  </a:moveTo>
                  <a:lnTo>
                    <a:pt x="121" y="773"/>
                  </a:lnTo>
                  <a:cubicBezTo>
                    <a:pt x="85" y="836"/>
                    <a:pt x="45" y="898"/>
                    <a:pt x="0" y="958"/>
                  </a:cubicBezTo>
                  <a:lnTo>
                    <a:pt x="925" y="35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3">
              <a:extLst>
                <a:ext uri="{FF2B5EF4-FFF2-40B4-BE49-F238E27FC236}">
                  <a16:creationId xmlns:a16="http://schemas.microsoft.com/office/drawing/2014/main" id="{86F6FC0E-102B-8947-ECAE-6149635DDDA9}"/>
                </a:ext>
              </a:extLst>
            </p:cNvPr>
            <p:cNvSpPr/>
            <p:nvPr/>
          </p:nvSpPr>
          <p:spPr>
            <a:xfrm>
              <a:off x="7459104" y="5310523"/>
              <a:ext cx="36719" cy="42874"/>
            </a:xfrm>
            <a:custGeom>
              <a:avLst/>
              <a:gdLst/>
              <a:ahLst/>
              <a:cxnLst/>
              <a:rect l="l" t="t" r="r" b="b"/>
              <a:pathLst>
                <a:path w="185" h="216" extrusionOk="0">
                  <a:moveTo>
                    <a:pt x="152" y="0"/>
                  </a:moveTo>
                  <a:lnTo>
                    <a:pt x="0" y="152"/>
                  </a:lnTo>
                  <a:cubicBezTo>
                    <a:pt x="0" y="173"/>
                    <a:pt x="3" y="194"/>
                    <a:pt x="3" y="216"/>
                  </a:cubicBezTo>
                  <a:lnTo>
                    <a:pt x="185" y="3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3">
              <a:extLst>
                <a:ext uri="{FF2B5EF4-FFF2-40B4-BE49-F238E27FC236}">
                  <a16:creationId xmlns:a16="http://schemas.microsoft.com/office/drawing/2014/main" id="{2281F8F5-100E-A97A-8843-895F6188964B}"/>
                </a:ext>
              </a:extLst>
            </p:cNvPr>
            <p:cNvSpPr/>
            <p:nvPr/>
          </p:nvSpPr>
          <p:spPr>
            <a:xfrm>
              <a:off x="7437271" y="5447679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3">
              <a:extLst>
                <a:ext uri="{FF2B5EF4-FFF2-40B4-BE49-F238E27FC236}">
                  <a16:creationId xmlns:a16="http://schemas.microsoft.com/office/drawing/2014/main" id="{72C1A9B8-3242-C239-3843-D3949A4C8C15}"/>
                </a:ext>
              </a:extLst>
            </p:cNvPr>
            <p:cNvSpPr/>
            <p:nvPr/>
          </p:nvSpPr>
          <p:spPr>
            <a:xfrm>
              <a:off x="7277693" y="5434778"/>
              <a:ext cx="51208" cy="56768"/>
            </a:xfrm>
            <a:custGeom>
              <a:avLst/>
              <a:gdLst/>
              <a:ahLst/>
              <a:cxnLst/>
              <a:rect l="l" t="t" r="r" b="b"/>
              <a:pathLst>
                <a:path w="258" h="286" extrusionOk="0">
                  <a:moveTo>
                    <a:pt x="257" y="1"/>
                  </a:moveTo>
                  <a:lnTo>
                    <a:pt x="23" y="234"/>
                  </a:lnTo>
                  <a:lnTo>
                    <a:pt x="1" y="255"/>
                  </a:lnTo>
                  <a:lnTo>
                    <a:pt x="32" y="286"/>
                  </a:lnTo>
                  <a:lnTo>
                    <a:pt x="54" y="263"/>
                  </a:lnTo>
                  <a:lnTo>
                    <a:pt x="221" y="96"/>
                  </a:lnTo>
                  <a:cubicBezTo>
                    <a:pt x="234" y="64"/>
                    <a:pt x="247" y="32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3">
              <a:extLst>
                <a:ext uri="{FF2B5EF4-FFF2-40B4-BE49-F238E27FC236}">
                  <a16:creationId xmlns:a16="http://schemas.microsoft.com/office/drawing/2014/main" id="{605DC555-E662-5024-2605-4FD0F90E19E4}"/>
                </a:ext>
              </a:extLst>
            </p:cNvPr>
            <p:cNvSpPr/>
            <p:nvPr/>
          </p:nvSpPr>
          <p:spPr>
            <a:xfrm>
              <a:off x="7456524" y="5287498"/>
              <a:ext cx="25207" cy="2957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95" y="0"/>
                  </a:moveTo>
                  <a:lnTo>
                    <a:pt x="73" y="24"/>
                  </a:lnTo>
                  <a:lnTo>
                    <a:pt x="1" y="95"/>
                  </a:lnTo>
                  <a:cubicBezTo>
                    <a:pt x="3" y="113"/>
                    <a:pt x="6" y="131"/>
                    <a:pt x="7" y="148"/>
                  </a:cubicBezTo>
                  <a:lnTo>
                    <a:pt x="102" y="53"/>
                  </a:lnTo>
                  <a:lnTo>
                    <a:pt x="126" y="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3">
              <a:extLst>
                <a:ext uri="{FF2B5EF4-FFF2-40B4-BE49-F238E27FC236}">
                  <a16:creationId xmlns:a16="http://schemas.microsoft.com/office/drawing/2014/main" id="{76FF04BF-0088-AC4A-7B88-23025DBE54EC}"/>
                </a:ext>
              </a:extLst>
            </p:cNvPr>
            <p:cNvSpPr/>
            <p:nvPr/>
          </p:nvSpPr>
          <p:spPr>
            <a:xfrm>
              <a:off x="7290197" y="5478842"/>
              <a:ext cx="19253" cy="23422"/>
            </a:xfrm>
            <a:custGeom>
              <a:avLst/>
              <a:gdLst/>
              <a:ahLst/>
              <a:cxnLst/>
              <a:rect l="l" t="t" r="r" b="b"/>
              <a:pathLst>
                <a:path w="97" h="118" extrusionOk="0">
                  <a:moveTo>
                    <a:pt x="96" y="0"/>
                  </a:moveTo>
                  <a:lnTo>
                    <a:pt x="23" y="73"/>
                  </a:lnTo>
                  <a:lnTo>
                    <a:pt x="0" y="95"/>
                  </a:lnTo>
                  <a:lnTo>
                    <a:pt x="22" y="117"/>
                  </a:lnTo>
                  <a:cubicBezTo>
                    <a:pt x="49" y="79"/>
                    <a:pt x="74" y="4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3">
              <a:extLst>
                <a:ext uri="{FF2B5EF4-FFF2-40B4-BE49-F238E27FC236}">
                  <a16:creationId xmlns:a16="http://schemas.microsoft.com/office/drawing/2014/main" id="{E989317D-91E4-A28F-CB19-006CF245D4A7}"/>
                </a:ext>
              </a:extLst>
            </p:cNvPr>
            <p:cNvSpPr/>
            <p:nvPr/>
          </p:nvSpPr>
          <p:spPr>
            <a:xfrm>
              <a:off x="7458509" y="5299805"/>
              <a:ext cx="35329" cy="40889"/>
            </a:xfrm>
            <a:custGeom>
              <a:avLst/>
              <a:gdLst/>
              <a:ahLst/>
              <a:cxnLst/>
              <a:rect l="l" t="t" r="r" b="b"/>
              <a:pathLst>
                <a:path w="178" h="206" extrusionOk="0">
                  <a:moveTo>
                    <a:pt x="148" y="1"/>
                  </a:moveTo>
                  <a:lnTo>
                    <a:pt x="125" y="23"/>
                  </a:lnTo>
                  <a:lnTo>
                    <a:pt x="0" y="148"/>
                  </a:lnTo>
                  <a:cubicBezTo>
                    <a:pt x="1" y="167"/>
                    <a:pt x="2" y="186"/>
                    <a:pt x="2" y="205"/>
                  </a:cubicBezTo>
                  <a:lnTo>
                    <a:pt x="154" y="53"/>
                  </a:lnTo>
                  <a:lnTo>
                    <a:pt x="177" y="3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3">
              <a:extLst>
                <a:ext uri="{FF2B5EF4-FFF2-40B4-BE49-F238E27FC236}">
                  <a16:creationId xmlns:a16="http://schemas.microsoft.com/office/drawing/2014/main" id="{FE936EC2-2201-9CFE-6390-007D670ECFDC}"/>
                </a:ext>
              </a:extLst>
            </p:cNvPr>
            <p:cNvSpPr/>
            <p:nvPr/>
          </p:nvSpPr>
          <p:spPr>
            <a:xfrm>
              <a:off x="7459303" y="5312508"/>
              <a:ext cx="47040" cy="53195"/>
            </a:xfrm>
            <a:custGeom>
              <a:avLst/>
              <a:gdLst/>
              <a:ahLst/>
              <a:cxnLst/>
              <a:rect l="l" t="t" r="r" b="b"/>
              <a:pathLst>
                <a:path w="237" h="268" extrusionOk="0">
                  <a:moveTo>
                    <a:pt x="208" y="1"/>
                  </a:moveTo>
                  <a:lnTo>
                    <a:pt x="185" y="24"/>
                  </a:lnTo>
                  <a:lnTo>
                    <a:pt x="3" y="206"/>
                  </a:lnTo>
                  <a:cubicBezTo>
                    <a:pt x="3" y="227"/>
                    <a:pt x="0" y="247"/>
                    <a:pt x="0" y="268"/>
                  </a:cubicBezTo>
                  <a:lnTo>
                    <a:pt x="215" y="53"/>
                  </a:lnTo>
                  <a:lnTo>
                    <a:pt x="237" y="30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3">
              <a:extLst>
                <a:ext uri="{FF2B5EF4-FFF2-40B4-BE49-F238E27FC236}">
                  <a16:creationId xmlns:a16="http://schemas.microsoft.com/office/drawing/2014/main" id="{6CC48E99-F753-EA02-639D-296A9CAD6A67}"/>
                </a:ext>
              </a:extLst>
            </p:cNvPr>
            <p:cNvSpPr/>
            <p:nvPr/>
          </p:nvSpPr>
          <p:spPr>
            <a:xfrm>
              <a:off x="7456921" y="5325013"/>
              <a:ext cx="61727" cy="67288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280" y="0"/>
                  </a:moveTo>
                  <a:lnTo>
                    <a:pt x="258" y="22"/>
                  </a:lnTo>
                  <a:lnTo>
                    <a:pt x="6" y="274"/>
                  </a:lnTo>
                  <a:cubicBezTo>
                    <a:pt x="5" y="295"/>
                    <a:pt x="4" y="317"/>
                    <a:pt x="1" y="339"/>
                  </a:cubicBezTo>
                  <a:lnTo>
                    <a:pt x="288" y="53"/>
                  </a:lnTo>
                  <a:lnTo>
                    <a:pt x="311" y="3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3">
              <a:extLst>
                <a:ext uri="{FF2B5EF4-FFF2-40B4-BE49-F238E27FC236}">
                  <a16:creationId xmlns:a16="http://schemas.microsoft.com/office/drawing/2014/main" id="{5AF69DE4-D1F2-98F1-B2E4-B4F42C7B2121}"/>
                </a:ext>
              </a:extLst>
            </p:cNvPr>
            <p:cNvSpPr/>
            <p:nvPr/>
          </p:nvSpPr>
          <p:spPr>
            <a:xfrm>
              <a:off x="7453150" y="5337518"/>
              <a:ext cx="78003" cy="84160"/>
            </a:xfrm>
            <a:custGeom>
              <a:avLst/>
              <a:gdLst/>
              <a:ahLst/>
              <a:cxnLst/>
              <a:rect l="l" t="t" r="r" b="b"/>
              <a:pathLst>
                <a:path w="393" h="424" extrusionOk="0">
                  <a:moveTo>
                    <a:pt x="365" y="0"/>
                  </a:moveTo>
                  <a:lnTo>
                    <a:pt x="341" y="23"/>
                  </a:lnTo>
                  <a:lnTo>
                    <a:pt x="10" y="354"/>
                  </a:lnTo>
                  <a:cubicBezTo>
                    <a:pt x="7" y="378"/>
                    <a:pt x="5" y="400"/>
                    <a:pt x="1" y="423"/>
                  </a:cubicBezTo>
                  <a:lnTo>
                    <a:pt x="371" y="53"/>
                  </a:lnTo>
                  <a:lnTo>
                    <a:pt x="393" y="3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3">
              <a:extLst>
                <a:ext uri="{FF2B5EF4-FFF2-40B4-BE49-F238E27FC236}">
                  <a16:creationId xmlns:a16="http://schemas.microsoft.com/office/drawing/2014/main" id="{4837B678-0581-0FEC-3011-82B885AB9AB6}"/>
                </a:ext>
              </a:extLst>
            </p:cNvPr>
            <p:cNvSpPr/>
            <p:nvPr/>
          </p:nvSpPr>
          <p:spPr>
            <a:xfrm>
              <a:off x="7445409" y="5349824"/>
              <a:ext cx="98446" cy="104009"/>
            </a:xfrm>
            <a:custGeom>
              <a:avLst/>
              <a:gdLst/>
              <a:ahLst/>
              <a:cxnLst/>
              <a:rect l="l" t="t" r="r" b="b"/>
              <a:pathLst>
                <a:path w="496" h="524" extrusionOk="0">
                  <a:moveTo>
                    <a:pt x="465" y="1"/>
                  </a:moveTo>
                  <a:lnTo>
                    <a:pt x="443" y="23"/>
                  </a:lnTo>
                  <a:lnTo>
                    <a:pt x="21" y="445"/>
                  </a:lnTo>
                  <a:cubicBezTo>
                    <a:pt x="14" y="471"/>
                    <a:pt x="9" y="497"/>
                    <a:pt x="1" y="524"/>
                  </a:cubicBezTo>
                  <a:lnTo>
                    <a:pt x="472" y="53"/>
                  </a:lnTo>
                  <a:lnTo>
                    <a:pt x="495" y="31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3">
              <a:extLst>
                <a:ext uri="{FF2B5EF4-FFF2-40B4-BE49-F238E27FC236}">
                  <a16:creationId xmlns:a16="http://schemas.microsoft.com/office/drawing/2014/main" id="{E19FA0B2-FAE3-2537-FB77-798CA24DDD60}"/>
                </a:ext>
              </a:extLst>
            </p:cNvPr>
            <p:cNvSpPr/>
            <p:nvPr/>
          </p:nvSpPr>
          <p:spPr>
            <a:xfrm>
              <a:off x="7433500" y="5362329"/>
              <a:ext cx="122661" cy="128820"/>
            </a:xfrm>
            <a:custGeom>
              <a:avLst/>
              <a:gdLst/>
              <a:ahLst/>
              <a:cxnLst/>
              <a:rect l="l" t="t" r="r" b="b"/>
              <a:pathLst>
                <a:path w="618" h="649" extrusionOk="0">
                  <a:moveTo>
                    <a:pt x="588" y="1"/>
                  </a:moveTo>
                  <a:lnTo>
                    <a:pt x="566" y="23"/>
                  </a:lnTo>
                  <a:lnTo>
                    <a:pt x="32" y="557"/>
                  </a:lnTo>
                  <a:cubicBezTo>
                    <a:pt x="22" y="587"/>
                    <a:pt x="12" y="618"/>
                    <a:pt x="1" y="648"/>
                  </a:cubicBezTo>
                  <a:lnTo>
                    <a:pt x="595" y="54"/>
                  </a:lnTo>
                  <a:lnTo>
                    <a:pt x="618" y="2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3">
              <a:extLst>
                <a:ext uri="{FF2B5EF4-FFF2-40B4-BE49-F238E27FC236}">
                  <a16:creationId xmlns:a16="http://schemas.microsoft.com/office/drawing/2014/main" id="{A4D62CAC-83ED-4ED4-6AB9-6FFE9B6DD673}"/>
                </a:ext>
              </a:extLst>
            </p:cNvPr>
            <p:cNvSpPr/>
            <p:nvPr/>
          </p:nvSpPr>
          <p:spPr>
            <a:xfrm>
              <a:off x="7410675" y="5374834"/>
              <a:ext cx="157990" cy="163556"/>
            </a:xfrm>
            <a:custGeom>
              <a:avLst/>
              <a:gdLst/>
              <a:ahLst/>
              <a:cxnLst/>
              <a:rect l="l" t="t" r="r" b="b"/>
              <a:pathLst>
                <a:path w="796" h="824" extrusionOk="0">
                  <a:moveTo>
                    <a:pt x="765" y="0"/>
                  </a:moveTo>
                  <a:lnTo>
                    <a:pt x="743" y="22"/>
                  </a:lnTo>
                  <a:lnTo>
                    <a:pt x="63" y="702"/>
                  </a:lnTo>
                  <a:cubicBezTo>
                    <a:pt x="43" y="744"/>
                    <a:pt x="23" y="784"/>
                    <a:pt x="1" y="824"/>
                  </a:cubicBezTo>
                  <a:lnTo>
                    <a:pt x="773" y="51"/>
                  </a:lnTo>
                  <a:lnTo>
                    <a:pt x="796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3">
              <a:extLst>
                <a:ext uri="{FF2B5EF4-FFF2-40B4-BE49-F238E27FC236}">
                  <a16:creationId xmlns:a16="http://schemas.microsoft.com/office/drawing/2014/main" id="{FCE8F36E-357E-EAF8-B21B-30DF0A4CFE4F}"/>
                </a:ext>
              </a:extLst>
            </p:cNvPr>
            <p:cNvSpPr/>
            <p:nvPr/>
          </p:nvSpPr>
          <p:spPr>
            <a:xfrm>
              <a:off x="7379116" y="5387537"/>
              <a:ext cx="201854" cy="203452"/>
            </a:xfrm>
            <a:custGeom>
              <a:avLst/>
              <a:gdLst/>
              <a:ahLst/>
              <a:cxnLst/>
              <a:rect l="l" t="t" r="r" b="b"/>
              <a:pathLst>
                <a:path w="1017" h="1025" extrusionOk="0">
                  <a:moveTo>
                    <a:pt x="987" y="0"/>
                  </a:moveTo>
                  <a:lnTo>
                    <a:pt x="965" y="23"/>
                  </a:lnTo>
                  <a:lnTo>
                    <a:pt x="42" y="946"/>
                  </a:lnTo>
                  <a:cubicBezTo>
                    <a:pt x="28" y="965"/>
                    <a:pt x="15" y="983"/>
                    <a:pt x="0" y="1002"/>
                  </a:cubicBezTo>
                  <a:lnTo>
                    <a:pt x="23" y="1024"/>
                  </a:lnTo>
                  <a:lnTo>
                    <a:pt x="44" y="1002"/>
                  </a:lnTo>
                  <a:lnTo>
                    <a:pt x="994" y="52"/>
                  </a:lnTo>
                  <a:lnTo>
                    <a:pt x="1017" y="29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3">
              <a:extLst>
                <a:ext uri="{FF2B5EF4-FFF2-40B4-BE49-F238E27FC236}">
                  <a16:creationId xmlns:a16="http://schemas.microsoft.com/office/drawing/2014/main" id="{D0CF517E-9518-B177-D15F-9EB3DAA14BBB}"/>
                </a:ext>
              </a:extLst>
            </p:cNvPr>
            <p:cNvSpPr/>
            <p:nvPr/>
          </p:nvSpPr>
          <p:spPr>
            <a:xfrm>
              <a:off x="7389834" y="539984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1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29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3">
              <a:extLst>
                <a:ext uri="{FF2B5EF4-FFF2-40B4-BE49-F238E27FC236}">
                  <a16:creationId xmlns:a16="http://schemas.microsoft.com/office/drawing/2014/main" id="{42887F10-8C1C-36FD-9C44-66A736D8476A}"/>
                </a:ext>
              </a:extLst>
            </p:cNvPr>
            <p:cNvSpPr/>
            <p:nvPr/>
          </p:nvSpPr>
          <p:spPr>
            <a:xfrm>
              <a:off x="7402339" y="5411951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6" y="1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0" y="997"/>
                  </a:lnTo>
                  <a:lnTo>
                    <a:pt x="30" y="1027"/>
                  </a:lnTo>
                  <a:lnTo>
                    <a:pt x="52" y="1005"/>
                  </a:lnTo>
                  <a:lnTo>
                    <a:pt x="1002" y="54"/>
                  </a:lnTo>
                  <a:lnTo>
                    <a:pt x="1027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3">
              <a:extLst>
                <a:ext uri="{FF2B5EF4-FFF2-40B4-BE49-F238E27FC236}">
                  <a16:creationId xmlns:a16="http://schemas.microsoft.com/office/drawing/2014/main" id="{F363F0F9-4D37-DDBE-A653-22CE18A8AFF0}"/>
                </a:ext>
              </a:extLst>
            </p:cNvPr>
            <p:cNvSpPr/>
            <p:nvPr/>
          </p:nvSpPr>
          <p:spPr>
            <a:xfrm>
              <a:off x="7414644" y="5424655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3">
              <a:extLst>
                <a:ext uri="{FF2B5EF4-FFF2-40B4-BE49-F238E27FC236}">
                  <a16:creationId xmlns:a16="http://schemas.microsoft.com/office/drawing/2014/main" id="{561236CB-A565-8C89-576D-174CFC0E7EDA}"/>
                </a:ext>
              </a:extLst>
            </p:cNvPr>
            <p:cNvSpPr/>
            <p:nvPr/>
          </p:nvSpPr>
          <p:spPr>
            <a:xfrm>
              <a:off x="7427149" y="5437159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6"/>
                  </a:lnTo>
                  <a:lnTo>
                    <a:pt x="54" y="1002"/>
                  </a:lnTo>
                  <a:lnTo>
                    <a:pt x="1004" y="52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3">
              <a:extLst>
                <a:ext uri="{FF2B5EF4-FFF2-40B4-BE49-F238E27FC236}">
                  <a16:creationId xmlns:a16="http://schemas.microsoft.com/office/drawing/2014/main" id="{BAF14F8B-1BA3-0056-BEB8-F86FBD876EA6}"/>
                </a:ext>
              </a:extLst>
            </p:cNvPr>
            <p:cNvSpPr/>
            <p:nvPr/>
          </p:nvSpPr>
          <p:spPr>
            <a:xfrm>
              <a:off x="7439851" y="5449466"/>
              <a:ext cx="203442" cy="203849"/>
            </a:xfrm>
            <a:custGeom>
              <a:avLst/>
              <a:gdLst/>
              <a:ahLst/>
              <a:cxnLst/>
              <a:rect l="l" t="t" r="r" b="b"/>
              <a:pathLst>
                <a:path w="1025" h="1027" extrusionOk="0">
                  <a:moveTo>
                    <a:pt x="996" y="1"/>
                  </a:moveTo>
                  <a:lnTo>
                    <a:pt x="973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9" y="1027"/>
                  </a:lnTo>
                  <a:lnTo>
                    <a:pt x="52" y="1004"/>
                  </a:lnTo>
                  <a:lnTo>
                    <a:pt x="1002" y="53"/>
                  </a:lnTo>
                  <a:lnTo>
                    <a:pt x="1024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3">
              <a:extLst>
                <a:ext uri="{FF2B5EF4-FFF2-40B4-BE49-F238E27FC236}">
                  <a16:creationId xmlns:a16="http://schemas.microsoft.com/office/drawing/2014/main" id="{FED15D81-E04D-7867-3328-65EEA01F6DD0}"/>
                </a:ext>
              </a:extLst>
            </p:cNvPr>
            <p:cNvSpPr/>
            <p:nvPr/>
          </p:nvSpPr>
          <p:spPr>
            <a:xfrm>
              <a:off x="8449522" y="6287291"/>
              <a:ext cx="25008" cy="2501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34" y="0"/>
                  </a:moveTo>
                  <a:lnTo>
                    <a:pt x="0" y="33"/>
                  </a:lnTo>
                  <a:lnTo>
                    <a:pt x="92" y="126"/>
                  </a:lnTo>
                  <a:lnTo>
                    <a:pt x="126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3">
              <a:extLst>
                <a:ext uri="{FF2B5EF4-FFF2-40B4-BE49-F238E27FC236}">
                  <a16:creationId xmlns:a16="http://schemas.microsoft.com/office/drawing/2014/main" id="{8BE4FDCE-C049-43F8-901B-8439A86E78BE}"/>
                </a:ext>
              </a:extLst>
            </p:cNvPr>
            <p:cNvSpPr/>
            <p:nvPr/>
          </p:nvSpPr>
          <p:spPr>
            <a:xfrm>
              <a:off x="8438407" y="6296223"/>
              <a:ext cx="25405" cy="25010"/>
            </a:xfrm>
            <a:custGeom>
              <a:avLst/>
              <a:gdLst/>
              <a:ahLst/>
              <a:cxnLst/>
              <a:rect l="l" t="t" r="r" b="b"/>
              <a:pathLst>
                <a:path w="128" h="126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6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3">
              <a:extLst>
                <a:ext uri="{FF2B5EF4-FFF2-40B4-BE49-F238E27FC236}">
                  <a16:creationId xmlns:a16="http://schemas.microsoft.com/office/drawing/2014/main" id="{A6D08457-63D7-89C0-C15A-6D0F54F49632}"/>
                </a:ext>
              </a:extLst>
            </p:cNvPr>
            <p:cNvSpPr/>
            <p:nvPr/>
          </p:nvSpPr>
          <p:spPr>
            <a:xfrm>
              <a:off x="8427292" y="6307140"/>
              <a:ext cx="25405" cy="25208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7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3">
              <a:extLst>
                <a:ext uri="{FF2B5EF4-FFF2-40B4-BE49-F238E27FC236}">
                  <a16:creationId xmlns:a16="http://schemas.microsoft.com/office/drawing/2014/main" id="{CA493EA6-F745-A582-2471-06357921A89E}"/>
                </a:ext>
              </a:extLst>
            </p:cNvPr>
            <p:cNvSpPr/>
            <p:nvPr/>
          </p:nvSpPr>
          <p:spPr>
            <a:xfrm>
              <a:off x="8230201" y="6240645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3">
              <a:extLst>
                <a:ext uri="{FF2B5EF4-FFF2-40B4-BE49-F238E27FC236}">
                  <a16:creationId xmlns:a16="http://schemas.microsoft.com/office/drawing/2014/main" id="{DD415D90-EBCB-0F09-C285-C70DE57EE0FB}"/>
                </a:ext>
              </a:extLst>
            </p:cNvPr>
            <p:cNvSpPr/>
            <p:nvPr/>
          </p:nvSpPr>
          <p:spPr>
            <a:xfrm>
              <a:off x="8218094" y="6228141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4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3">
              <a:extLst>
                <a:ext uri="{FF2B5EF4-FFF2-40B4-BE49-F238E27FC236}">
                  <a16:creationId xmlns:a16="http://schemas.microsoft.com/office/drawing/2014/main" id="{814C288D-C40E-8925-EAE6-104FE31AF18C}"/>
                </a:ext>
              </a:extLst>
            </p:cNvPr>
            <p:cNvSpPr/>
            <p:nvPr/>
          </p:nvSpPr>
          <p:spPr>
            <a:xfrm>
              <a:off x="8205192" y="6215834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3">
              <a:extLst>
                <a:ext uri="{FF2B5EF4-FFF2-40B4-BE49-F238E27FC236}">
                  <a16:creationId xmlns:a16="http://schemas.microsoft.com/office/drawing/2014/main" id="{AD45BE96-4675-8E76-76FC-7EF1C631A925}"/>
                </a:ext>
              </a:extLst>
            </p:cNvPr>
            <p:cNvSpPr/>
            <p:nvPr/>
          </p:nvSpPr>
          <p:spPr>
            <a:xfrm>
              <a:off x="8005918" y="6016551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3"/>
                  </a:lnTo>
                  <a:lnTo>
                    <a:pt x="984" y="3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3">
              <a:extLst>
                <a:ext uri="{FF2B5EF4-FFF2-40B4-BE49-F238E27FC236}">
                  <a16:creationId xmlns:a16="http://schemas.microsoft.com/office/drawing/2014/main" id="{38102AC3-B86B-522B-3AEA-2FDE2816F96A}"/>
                </a:ext>
              </a:extLst>
            </p:cNvPr>
            <p:cNvSpPr/>
            <p:nvPr/>
          </p:nvSpPr>
          <p:spPr>
            <a:xfrm>
              <a:off x="8068241" y="607907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4" y="32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3">
              <a:extLst>
                <a:ext uri="{FF2B5EF4-FFF2-40B4-BE49-F238E27FC236}">
                  <a16:creationId xmlns:a16="http://schemas.microsoft.com/office/drawing/2014/main" id="{ADD6E4AA-8443-D744-E407-D62FB409C0D9}"/>
                </a:ext>
              </a:extLst>
            </p:cNvPr>
            <p:cNvSpPr/>
            <p:nvPr/>
          </p:nvSpPr>
          <p:spPr>
            <a:xfrm>
              <a:off x="8242705" y="6253150"/>
              <a:ext cx="195701" cy="195711"/>
            </a:xfrm>
            <a:custGeom>
              <a:avLst/>
              <a:gdLst/>
              <a:ahLst/>
              <a:cxnLst/>
              <a:rect l="l" t="t" r="r" b="b"/>
              <a:pathLst>
                <a:path w="986" h="986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3">
              <a:extLst>
                <a:ext uri="{FF2B5EF4-FFF2-40B4-BE49-F238E27FC236}">
                  <a16:creationId xmlns:a16="http://schemas.microsoft.com/office/drawing/2014/main" id="{8F947825-44C9-2305-347D-7B39611D0A59}"/>
                </a:ext>
              </a:extLst>
            </p:cNvPr>
            <p:cNvSpPr/>
            <p:nvPr/>
          </p:nvSpPr>
          <p:spPr>
            <a:xfrm>
              <a:off x="8105555" y="6116391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3">
              <a:extLst>
                <a:ext uri="{FF2B5EF4-FFF2-40B4-BE49-F238E27FC236}">
                  <a16:creationId xmlns:a16="http://schemas.microsoft.com/office/drawing/2014/main" id="{232C80B8-03D1-4246-C8D3-AF58DA9D89F7}"/>
                </a:ext>
              </a:extLst>
            </p:cNvPr>
            <p:cNvSpPr/>
            <p:nvPr/>
          </p:nvSpPr>
          <p:spPr>
            <a:xfrm>
              <a:off x="8255011" y="6265655"/>
              <a:ext cx="194907" cy="194917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952" y="0"/>
                  </a:moveTo>
                  <a:lnTo>
                    <a:pt x="1" y="952"/>
                  </a:lnTo>
                  <a:lnTo>
                    <a:pt x="31" y="981"/>
                  </a:lnTo>
                  <a:lnTo>
                    <a:pt x="982" y="3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3">
              <a:extLst>
                <a:ext uri="{FF2B5EF4-FFF2-40B4-BE49-F238E27FC236}">
                  <a16:creationId xmlns:a16="http://schemas.microsoft.com/office/drawing/2014/main" id="{96AA2F0C-D87B-DC01-BF4E-71094655A129}"/>
                </a:ext>
              </a:extLst>
            </p:cNvPr>
            <p:cNvSpPr/>
            <p:nvPr/>
          </p:nvSpPr>
          <p:spPr>
            <a:xfrm>
              <a:off x="7993612" y="6004046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0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3">
              <a:extLst>
                <a:ext uri="{FF2B5EF4-FFF2-40B4-BE49-F238E27FC236}">
                  <a16:creationId xmlns:a16="http://schemas.microsoft.com/office/drawing/2014/main" id="{B3BF52E3-7D1B-C7B6-8892-4BA1F09AF018}"/>
                </a:ext>
              </a:extLst>
            </p:cNvPr>
            <p:cNvSpPr/>
            <p:nvPr/>
          </p:nvSpPr>
          <p:spPr>
            <a:xfrm>
              <a:off x="8055935" y="6066372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0"/>
                  </a:moveTo>
                  <a:lnTo>
                    <a:pt x="1" y="952"/>
                  </a:lnTo>
                  <a:lnTo>
                    <a:pt x="35" y="984"/>
                  </a:lnTo>
                  <a:lnTo>
                    <a:pt x="985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3">
              <a:extLst>
                <a:ext uri="{FF2B5EF4-FFF2-40B4-BE49-F238E27FC236}">
                  <a16:creationId xmlns:a16="http://schemas.microsoft.com/office/drawing/2014/main" id="{DE6B3EFA-A835-CBEF-73C2-10824FC066DC}"/>
                </a:ext>
              </a:extLst>
            </p:cNvPr>
            <p:cNvSpPr/>
            <p:nvPr/>
          </p:nvSpPr>
          <p:spPr>
            <a:xfrm>
              <a:off x="8143068" y="6153310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3">
              <a:extLst>
                <a:ext uri="{FF2B5EF4-FFF2-40B4-BE49-F238E27FC236}">
                  <a16:creationId xmlns:a16="http://schemas.microsoft.com/office/drawing/2014/main" id="{140E488C-3546-75CB-E557-E911B244F400}"/>
                </a:ext>
              </a:extLst>
            </p:cNvPr>
            <p:cNvSpPr/>
            <p:nvPr/>
          </p:nvSpPr>
          <p:spPr>
            <a:xfrm>
              <a:off x="8030927" y="604076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1"/>
                  </a:moveTo>
                  <a:lnTo>
                    <a:pt x="0" y="952"/>
                  </a:lnTo>
                  <a:lnTo>
                    <a:pt x="33" y="985"/>
                  </a:lnTo>
                  <a:lnTo>
                    <a:pt x="984" y="33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3">
              <a:extLst>
                <a:ext uri="{FF2B5EF4-FFF2-40B4-BE49-F238E27FC236}">
                  <a16:creationId xmlns:a16="http://schemas.microsoft.com/office/drawing/2014/main" id="{51062D11-2B51-B4BD-CE37-FF2B9223AA7C}"/>
                </a:ext>
              </a:extLst>
            </p:cNvPr>
            <p:cNvSpPr/>
            <p:nvPr/>
          </p:nvSpPr>
          <p:spPr>
            <a:xfrm>
              <a:off x="8130762" y="614080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4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3">
              <a:extLst>
                <a:ext uri="{FF2B5EF4-FFF2-40B4-BE49-F238E27FC236}">
                  <a16:creationId xmlns:a16="http://schemas.microsoft.com/office/drawing/2014/main" id="{8E41C7ED-209E-E7FB-C48E-D6447706AFFD}"/>
                </a:ext>
              </a:extLst>
            </p:cNvPr>
            <p:cNvSpPr/>
            <p:nvPr/>
          </p:nvSpPr>
          <p:spPr>
            <a:xfrm>
              <a:off x="8118258" y="6128896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5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3">
              <a:extLst>
                <a:ext uri="{FF2B5EF4-FFF2-40B4-BE49-F238E27FC236}">
                  <a16:creationId xmlns:a16="http://schemas.microsoft.com/office/drawing/2014/main" id="{6EA42823-FBD3-6B1F-3EA5-499D68C86DA1}"/>
                </a:ext>
              </a:extLst>
            </p:cNvPr>
            <p:cNvSpPr/>
            <p:nvPr/>
          </p:nvSpPr>
          <p:spPr>
            <a:xfrm>
              <a:off x="8080944" y="6091778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3">
              <a:extLst>
                <a:ext uri="{FF2B5EF4-FFF2-40B4-BE49-F238E27FC236}">
                  <a16:creationId xmlns:a16="http://schemas.microsoft.com/office/drawing/2014/main" id="{22F19318-DE87-4B8E-5C94-CD5596BFB0EF}"/>
                </a:ext>
              </a:extLst>
            </p:cNvPr>
            <p:cNvSpPr/>
            <p:nvPr/>
          </p:nvSpPr>
          <p:spPr>
            <a:xfrm>
              <a:off x="8093249" y="6103688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3">
              <a:extLst>
                <a:ext uri="{FF2B5EF4-FFF2-40B4-BE49-F238E27FC236}">
                  <a16:creationId xmlns:a16="http://schemas.microsoft.com/office/drawing/2014/main" id="{EF7BF3F6-A6FA-BD68-009E-BB5FEE41166C}"/>
                </a:ext>
              </a:extLst>
            </p:cNvPr>
            <p:cNvSpPr/>
            <p:nvPr/>
          </p:nvSpPr>
          <p:spPr>
            <a:xfrm>
              <a:off x="8155374" y="6165815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3">
              <a:extLst>
                <a:ext uri="{FF2B5EF4-FFF2-40B4-BE49-F238E27FC236}">
                  <a16:creationId xmlns:a16="http://schemas.microsoft.com/office/drawing/2014/main" id="{10F756CC-7B35-18CD-E387-7C6506BB9CB5}"/>
                </a:ext>
              </a:extLst>
            </p:cNvPr>
            <p:cNvSpPr/>
            <p:nvPr/>
          </p:nvSpPr>
          <p:spPr>
            <a:xfrm>
              <a:off x="8192887" y="6203329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3">
              <a:extLst>
                <a:ext uri="{FF2B5EF4-FFF2-40B4-BE49-F238E27FC236}">
                  <a16:creationId xmlns:a16="http://schemas.microsoft.com/office/drawing/2014/main" id="{5E015838-D913-ECC5-C90E-F539DE7DB419}"/>
                </a:ext>
              </a:extLst>
            </p:cNvPr>
            <p:cNvSpPr/>
            <p:nvPr/>
          </p:nvSpPr>
          <p:spPr>
            <a:xfrm>
              <a:off x="8043431" y="6053668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5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3">
              <a:extLst>
                <a:ext uri="{FF2B5EF4-FFF2-40B4-BE49-F238E27FC236}">
                  <a16:creationId xmlns:a16="http://schemas.microsoft.com/office/drawing/2014/main" id="{F5948FC7-6D2F-6F1F-564E-2B9BD5B22401}"/>
                </a:ext>
              </a:extLst>
            </p:cNvPr>
            <p:cNvSpPr/>
            <p:nvPr/>
          </p:nvSpPr>
          <p:spPr>
            <a:xfrm>
              <a:off x="8180581" y="619062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3">
              <a:extLst>
                <a:ext uri="{FF2B5EF4-FFF2-40B4-BE49-F238E27FC236}">
                  <a16:creationId xmlns:a16="http://schemas.microsoft.com/office/drawing/2014/main" id="{65D84979-4442-7B8E-6374-1654E3B7F502}"/>
                </a:ext>
              </a:extLst>
            </p:cNvPr>
            <p:cNvSpPr/>
            <p:nvPr/>
          </p:nvSpPr>
          <p:spPr>
            <a:xfrm>
              <a:off x="8168077" y="6178320"/>
              <a:ext cx="195304" cy="195711"/>
            </a:xfrm>
            <a:custGeom>
              <a:avLst/>
              <a:gdLst/>
              <a:ahLst/>
              <a:cxnLst/>
              <a:rect l="l" t="t" r="r" b="b"/>
              <a:pathLst>
                <a:path w="984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3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3">
              <a:extLst>
                <a:ext uri="{FF2B5EF4-FFF2-40B4-BE49-F238E27FC236}">
                  <a16:creationId xmlns:a16="http://schemas.microsoft.com/office/drawing/2014/main" id="{80B8C461-BFDD-F8AF-329E-CC65D46219CF}"/>
                </a:ext>
              </a:extLst>
            </p:cNvPr>
            <p:cNvSpPr/>
            <p:nvPr/>
          </p:nvSpPr>
          <p:spPr>
            <a:xfrm>
              <a:off x="8018621" y="6028063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0" y="0"/>
                  </a:moveTo>
                  <a:lnTo>
                    <a:pt x="0" y="951"/>
                  </a:lnTo>
                  <a:lnTo>
                    <a:pt x="34" y="984"/>
                  </a:lnTo>
                  <a:lnTo>
                    <a:pt x="984" y="3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3">
              <a:extLst>
                <a:ext uri="{FF2B5EF4-FFF2-40B4-BE49-F238E27FC236}">
                  <a16:creationId xmlns:a16="http://schemas.microsoft.com/office/drawing/2014/main" id="{4AAB7CCE-9FE3-1028-9A9A-514B7B98C3F0}"/>
                </a:ext>
              </a:extLst>
            </p:cNvPr>
            <p:cNvSpPr/>
            <p:nvPr/>
          </p:nvSpPr>
          <p:spPr>
            <a:xfrm>
              <a:off x="8245484" y="6255135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1"/>
                  </a:moveTo>
                  <a:lnTo>
                    <a:pt x="973" y="24"/>
                  </a:lnTo>
                  <a:lnTo>
                    <a:pt x="22" y="975"/>
                  </a:lnTo>
                  <a:lnTo>
                    <a:pt x="0" y="997"/>
                  </a:lnTo>
                  <a:lnTo>
                    <a:pt x="29" y="1026"/>
                  </a:lnTo>
                  <a:lnTo>
                    <a:pt x="51" y="1004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3">
              <a:extLst>
                <a:ext uri="{FF2B5EF4-FFF2-40B4-BE49-F238E27FC236}">
                  <a16:creationId xmlns:a16="http://schemas.microsoft.com/office/drawing/2014/main" id="{0F24C06D-4960-7B57-FFFF-11C005DB1791}"/>
                </a:ext>
              </a:extLst>
            </p:cNvPr>
            <p:cNvSpPr/>
            <p:nvPr/>
          </p:nvSpPr>
          <p:spPr>
            <a:xfrm>
              <a:off x="8232781" y="6242829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8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7"/>
                  </a:lnTo>
                  <a:lnTo>
                    <a:pt x="54" y="1002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3">
              <a:extLst>
                <a:ext uri="{FF2B5EF4-FFF2-40B4-BE49-F238E27FC236}">
                  <a16:creationId xmlns:a16="http://schemas.microsoft.com/office/drawing/2014/main" id="{1E8939B1-E4F1-360B-BF00-CDEF12787507}"/>
                </a:ext>
              </a:extLst>
            </p:cNvPr>
            <p:cNvSpPr/>
            <p:nvPr/>
          </p:nvSpPr>
          <p:spPr>
            <a:xfrm>
              <a:off x="8220277" y="623032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4" y="22"/>
                  </a:lnTo>
                  <a:lnTo>
                    <a:pt x="24" y="974"/>
                  </a:lnTo>
                  <a:lnTo>
                    <a:pt x="1" y="997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3">
              <a:extLst>
                <a:ext uri="{FF2B5EF4-FFF2-40B4-BE49-F238E27FC236}">
                  <a16:creationId xmlns:a16="http://schemas.microsoft.com/office/drawing/2014/main" id="{D8B1CB42-1FC6-6491-A58E-BE557C472CBD}"/>
                </a:ext>
              </a:extLst>
            </p:cNvPr>
            <p:cNvSpPr/>
            <p:nvPr/>
          </p:nvSpPr>
          <p:spPr>
            <a:xfrm>
              <a:off x="8207971" y="6217819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6" y="1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0" y="996"/>
                  </a:lnTo>
                  <a:lnTo>
                    <a:pt x="29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3">
              <a:extLst>
                <a:ext uri="{FF2B5EF4-FFF2-40B4-BE49-F238E27FC236}">
                  <a16:creationId xmlns:a16="http://schemas.microsoft.com/office/drawing/2014/main" id="{0ED18494-FFA2-D289-7161-70EAD3FDF38E}"/>
                </a:ext>
              </a:extLst>
            </p:cNvPr>
            <p:cNvSpPr/>
            <p:nvPr/>
          </p:nvSpPr>
          <p:spPr>
            <a:xfrm>
              <a:off x="8195467" y="620531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4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3">
              <a:extLst>
                <a:ext uri="{FF2B5EF4-FFF2-40B4-BE49-F238E27FC236}">
                  <a16:creationId xmlns:a16="http://schemas.microsoft.com/office/drawing/2014/main" id="{D9A64CE4-EB58-A8DD-36D3-68DCAE45B424}"/>
                </a:ext>
              </a:extLst>
            </p:cNvPr>
            <p:cNvSpPr/>
            <p:nvPr/>
          </p:nvSpPr>
          <p:spPr>
            <a:xfrm>
              <a:off x="8182963" y="6192809"/>
              <a:ext cx="204037" cy="203849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997" y="0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1" y="997"/>
                  </a:lnTo>
                  <a:lnTo>
                    <a:pt x="31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7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3">
              <a:extLst>
                <a:ext uri="{FF2B5EF4-FFF2-40B4-BE49-F238E27FC236}">
                  <a16:creationId xmlns:a16="http://schemas.microsoft.com/office/drawing/2014/main" id="{56155284-47D8-BCD7-4B4E-9477038BA6B9}"/>
                </a:ext>
              </a:extLst>
            </p:cNvPr>
            <p:cNvSpPr/>
            <p:nvPr/>
          </p:nvSpPr>
          <p:spPr>
            <a:xfrm>
              <a:off x="8170458" y="6180702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1"/>
                  </a:lnTo>
                  <a:lnTo>
                    <a:pt x="1027" y="29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3">
              <a:extLst>
                <a:ext uri="{FF2B5EF4-FFF2-40B4-BE49-F238E27FC236}">
                  <a16:creationId xmlns:a16="http://schemas.microsoft.com/office/drawing/2014/main" id="{866FA979-EFC4-53A7-58CB-0B027D0BC27C}"/>
                </a:ext>
              </a:extLst>
            </p:cNvPr>
            <p:cNvSpPr/>
            <p:nvPr/>
          </p:nvSpPr>
          <p:spPr>
            <a:xfrm>
              <a:off x="8157954" y="6167998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5" y="973"/>
                  </a:lnTo>
                  <a:lnTo>
                    <a:pt x="0" y="998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3" y="54"/>
                  </a:lnTo>
                  <a:lnTo>
                    <a:pt x="1027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3">
              <a:extLst>
                <a:ext uri="{FF2B5EF4-FFF2-40B4-BE49-F238E27FC236}">
                  <a16:creationId xmlns:a16="http://schemas.microsoft.com/office/drawing/2014/main" id="{1C5F269D-0AE8-1605-6320-330DB3F1B278}"/>
                </a:ext>
              </a:extLst>
            </p:cNvPr>
            <p:cNvSpPr/>
            <p:nvPr/>
          </p:nvSpPr>
          <p:spPr>
            <a:xfrm>
              <a:off x="8145648" y="615549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4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30" y="1026"/>
                  </a:lnTo>
                  <a:lnTo>
                    <a:pt x="53" y="1004"/>
                  </a:lnTo>
                  <a:lnTo>
                    <a:pt x="1002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3">
              <a:extLst>
                <a:ext uri="{FF2B5EF4-FFF2-40B4-BE49-F238E27FC236}">
                  <a16:creationId xmlns:a16="http://schemas.microsoft.com/office/drawing/2014/main" id="{1ECAFCBE-6631-9CB0-5153-D46193A1C38D}"/>
                </a:ext>
              </a:extLst>
            </p:cNvPr>
            <p:cNvSpPr/>
            <p:nvPr/>
          </p:nvSpPr>
          <p:spPr>
            <a:xfrm>
              <a:off x="8132946" y="6143187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6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5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3">
              <a:extLst>
                <a:ext uri="{FF2B5EF4-FFF2-40B4-BE49-F238E27FC236}">
                  <a16:creationId xmlns:a16="http://schemas.microsoft.com/office/drawing/2014/main" id="{DBA34C2C-CEC7-5A13-B8A7-F11C369E9B20}"/>
                </a:ext>
              </a:extLst>
            </p:cNvPr>
            <p:cNvSpPr/>
            <p:nvPr/>
          </p:nvSpPr>
          <p:spPr>
            <a:xfrm>
              <a:off x="8120838" y="6130682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7"/>
                  </a:lnTo>
                  <a:lnTo>
                    <a:pt x="29" y="1025"/>
                  </a:lnTo>
                  <a:lnTo>
                    <a:pt x="51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3">
              <a:extLst>
                <a:ext uri="{FF2B5EF4-FFF2-40B4-BE49-F238E27FC236}">
                  <a16:creationId xmlns:a16="http://schemas.microsoft.com/office/drawing/2014/main" id="{20910DB1-E0C8-E654-806B-1463242542BE}"/>
                </a:ext>
              </a:extLst>
            </p:cNvPr>
            <p:cNvSpPr/>
            <p:nvPr/>
          </p:nvSpPr>
          <p:spPr>
            <a:xfrm>
              <a:off x="8108334" y="6118177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5" y="1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7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3">
              <a:extLst>
                <a:ext uri="{FF2B5EF4-FFF2-40B4-BE49-F238E27FC236}">
                  <a16:creationId xmlns:a16="http://schemas.microsoft.com/office/drawing/2014/main" id="{D8494A29-EA90-4066-3A0D-7802488D4AFB}"/>
                </a:ext>
              </a:extLst>
            </p:cNvPr>
            <p:cNvSpPr/>
            <p:nvPr/>
          </p:nvSpPr>
          <p:spPr>
            <a:xfrm>
              <a:off x="8095830" y="6105673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3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0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3">
              <a:extLst>
                <a:ext uri="{FF2B5EF4-FFF2-40B4-BE49-F238E27FC236}">
                  <a16:creationId xmlns:a16="http://schemas.microsoft.com/office/drawing/2014/main" id="{C9E6CD3C-8A4B-61A9-B2A5-51C0BD7910D6}"/>
                </a:ext>
              </a:extLst>
            </p:cNvPr>
            <p:cNvSpPr/>
            <p:nvPr/>
          </p:nvSpPr>
          <p:spPr>
            <a:xfrm>
              <a:off x="8083524" y="6093168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2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8" y="1027"/>
                  </a:lnTo>
                  <a:lnTo>
                    <a:pt x="52" y="1003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3">
              <a:extLst>
                <a:ext uri="{FF2B5EF4-FFF2-40B4-BE49-F238E27FC236}">
                  <a16:creationId xmlns:a16="http://schemas.microsoft.com/office/drawing/2014/main" id="{63CAE1C0-283C-D012-BAD2-DC2382A9CC38}"/>
                </a:ext>
              </a:extLst>
            </p:cNvPr>
            <p:cNvSpPr/>
            <p:nvPr/>
          </p:nvSpPr>
          <p:spPr>
            <a:xfrm>
              <a:off x="8070821" y="6080861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3">
              <a:extLst>
                <a:ext uri="{FF2B5EF4-FFF2-40B4-BE49-F238E27FC236}">
                  <a16:creationId xmlns:a16="http://schemas.microsoft.com/office/drawing/2014/main" id="{88BD262D-F2E5-D757-6186-92A6FBD1585B}"/>
                </a:ext>
              </a:extLst>
            </p:cNvPr>
            <p:cNvSpPr/>
            <p:nvPr/>
          </p:nvSpPr>
          <p:spPr>
            <a:xfrm>
              <a:off x="8058317" y="6068158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7" y="1"/>
                  </a:moveTo>
                  <a:lnTo>
                    <a:pt x="975" y="24"/>
                  </a:lnTo>
                  <a:lnTo>
                    <a:pt x="24" y="974"/>
                  </a:lnTo>
                  <a:lnTo>
                    <a:pt x="0" y="998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4"/>
                  </a:lnTo>
                  <a:lnTo>
                    <a:pt x="1026" y="32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3">
              <a:extLst>
                <a:ext uri="{FF2B5EF4-FFF2-40B4-BE49-F238E27FC236}">
                  <a16:creationId xmlns:a16="http://schemas.microsoft.com/office/drawing/2014/main" id="{6CB91C91-97A9-7B62-3317-687646CA76FA}"/>
                </a:ext>
              </a:extLst>
            </p:cNvPr>
            <p:cNvSpPr/>
            <p:nvPr/>
          </p:nvSpPr>
          <p:spPr>
            <a:xfrm>
              <a:off x="8046011" y="605605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3" y="51"/>
                  </a:lnTo>
                  <a:lnTo>
                    <a:pt x="1026" y="29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3">
              <a:extLst>
                <a:ext uri="{FF2B5EF4-FFF2-40B4-BE49-F238E27FC236}">
                  <a16:creationId xmlns:a16="http://schemas.microsoft.com/office/drawing/2014/main" id="{DBC4E304-2700-FABD-F8B3-D1BC14F3BDAD}"/>
                </a:ext>
              </a:extLst>
            </p:cNvPr>
            <p:cNvSpPr/>
            <p:nvPr/>
          </p:nvSpPr>
          <p:spPr>
            <a:xfrm>
              <a:off x="8033308" y="6043545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4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3">
              <a:extLst>
                <a:ext uri="{FF2B5EF4-FFF2-40B4-BE49-F238E27FC236}">
                  <a16:creationId xmlns:a16="http://schemas.microsoft.com/office/drawing/2014/main" id="{DAECC4B2-69CC-FAB8-64BB-C998F1191561}"/>
                </a:ext>
              </a:extLst>
            </p:cNvPr>
            <p:cNvSpPr/>
            <p:nvPr/>
          </p:nvSpPr>
          <p:spPr>
            <a:xfrm>
              <a:off x="8021003" y="603104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7"/>
                  </a:lnTo>
                  <a:lnTo>
                    <a:pt x="30" y="1025"/>
                  </a:lnTo>
                  <a:lnTo>
                    <a:pt x="52" y="1003"/>
                  </a:lnTo>
                  <a:lnTo>
                    <a:pt x="1003" y="53"/>
                  </a:lnTo>
                  <a:lnTo>
                    <a:pt x="1027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3">
              <a:extLst>
                <a:ext uri="{FF2B5EF4-FFF2-40B4-BE49-F238E27FC236}">
                  <a16:creationId xmlns:a16="http://schemas.microsoft.com/office/drawing/2014/main" id="{D122E861-0447-EECC-E81C-9C44FD33A803}"/>
                </a:ext>
              </a:extLst>
            </p:cNvPr>
            <p:cNvSpPr/>
            <p:nvPr/>
          </p:nvSpPr>
          <p:spPr>
            <a:xfrm>
              <a:off x="8008498" y="6018734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4" y="972"/>
                  </a:lnTo>
                  <a:lnTo>
                    <a:pt x="0" y="996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2"/>
                  </a:lnTo>
                  <a:lnTo>
                    <a:pt x="1027" y="28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3">
              <a:extLst>
                <a:ext uri="{FF2B5EF4-FFF2-40B4-BE49-F238E27FC236}">
                  <a16:creationId xmlns:a16="http://schemas.microsoft.com/office/drawing/2014/main" id="{89774466-5F4E-2D7C-6C67-57DD08DB044D}"/>
                </a:ext>
              </a:extLst>
            </p:cNvPr>
            <p:cNvSpPr/>
            <p:nvPr/>
          </p:nvSpPr>
          <p:spPr>
            <a:xfrm>
              <a:off x="7995994" y="6006031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4" y="973"/>
                  </a:lnTo>
                  <a:lnTo>
                    <a:pt x="0" y="997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3">
              <a:extLst>
                <a:ext uri="{FF2B5EF4-FFF2-40B4-BE49-F238E27FC236}">
                  <a16:creationId xmlns:a16="http://schemas.microsoft.com/office/drawing/2014/main" id="{58FF8C33-EC7F-6A3C-15D8-04632978BD37}"/>
                </a:ext>
              </a:extLst>
            </p:cNvPr>
            <p:cNvSpPr/>
            <p:nvPr/>
          </p:nvSpPr>
          <p:spPr>
            <a:xfrm>
              <a:off x="7988452" y="5998091"/>
              <a:ext cx="199075" cy="199085"/>
            </a:xfrm>
            <a:custGeom>
              <a:avLst/>
              <a:gdLst/>
              <a:ahLst/>
              <a:cxnLst/>
              <a:rect l="l" t="t" r="r" b="b"/>
              <a:pathLst>
                <a:path w="1003" h="1003" extrusionOk="0">
                  <a:moveTo>
                    <a:pt x="996" y="1"/>
                  </a:moveTo>
                  <a:lnTo>
                    <a:pt x="0" y="997"/>
                  </a:lnTo>
                  <a:lnTo>
                    <a:pt x="6" y="1002"/>
                  </a:lnTo>
                  <a:lnTo>
                    <a:pt x="30" y="980"/>
                  </a:lnTo>
                  <a:lnTo>
                    <a:pt x="980" y="30"/>
                  </a:lnTo>
                  <a:lnTo>
                    <a:pt x="1002" y="8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3">
              <a:extLst>
                <a:ext uri="{FF2B5EF4-FFF2-40B4-BE49-F238E27FC236}">
                  <a16:creationId xmlns:a16="http://schemas.microsoft.com/office/drawing/2014/main" id="{64BB495D-6EBD-45FE-B287-25A933112780}"/>
                </a:ext>
              </a:extLst>
            </p:cNvPr>
            <p:cNvSpPr/>
            <p:nvPr/>
          </p:nvSpPr>
          <p:spPr>
            <a:xfrm>
              <a:off x="8248858" y="6258510"/>
              <a:ext cx="221702" cy="220522"/>
            </a:xfrm>
            <a:custGeom>
              <a:avLst/>
              <a:gdLst/>
              <a:ahLst/>
              <a:cxnLst/>
              <a:rect l="l" t="t" r="r" b="b"/>
              <a:pathLst>
                <a:path w="1117" h="1111" extrusionOk="0">
                  <a:moveTo>
                    <a:pt x="1081" y="1"/>
                  </a:moveTo>
                  <a:lnTo>
                    <a:pt x="1017" y="65"/>
                  </a:lnTo>
                  <a:lnTo>
                    <a:pt x="66" y="1015"/>
                  </a:lnTo>
                  <a:lnTo>
                    <a:pt x="0" y="1081"/>
                  </a:lnTo>
                  <a:lnTo>
                    <a:pt x="11" y="1092"/>
                  </a:lnTo>
                  <a:cubicBezTo>
                    <a:pt x="23" y="1105"/>
                    <a:pt x="39" y="1111"/>
                    <a:pt x="55" y="1111"/>
                  </a:cubicBezTo>
                  <a:cubicBezTo>
                    <a:pt x="71" y="1111"/>
                    <a:pt x="88" y="1105"/>
                    <a:pt x="100" y="1092"/>
                  </a:cubicBezTo>
                  <a:lnTo>
                    <a:pt x="387" y="805"/>
                  </a:lnTo>
                  <a:lnTo>
                    <a:pt x="555" y="972"/>
                  </a:lnTo>
                  <a:lnTo>
                    <a:pt x="562" y="980"/>
                  </a:lnTo>
                  <a:cubicBezTo>
                    <a:pt x="581" y="999"/>
                    <a:pt x="605" y="1008"/>
                    <a:pt x="630" y="1008"/>
                  </a:cubicBezTo>
                  <a:cubicBezTo>
                    <a:pt x="654" y="1008"/>
                    <a:pt x="678" y="999"/>
                    <a:pt x="696" y="980"/>
                  </a:cubicBezTo>
                  <a:lnTo>
                    <a:pt x="738" y="938"/>
                  </a:lnTo>
                  <a:lnTo>
                    <a:pt x="787" y="987"/>
                  </a:lnTo>
                  <a:lnTo>
                    <a:pt x="986" y="787"/>
                  </a:lnTo>
                  <a:lnTo>
                    <a:pt x="938" y="739"/>
                  </a:lnTo>
                  <a:lnTo>
                    <a:pt x="980" y="697"/>
                  </a:lnTo>
                  <a:cubicBezTo>
                    <a:pt x="1017" y="660"/>
                    <a:pt x="1017" y="601"/>
                    <a:pt x="980" y="564"/>
                  </a:cubicBezTo>
                  <a:lnTo>
                    <a:pt x="971" y="555"/>
                  </a:lnTo>
                  <a:lnTo>
                    <a:pt x="804" y="388"/>
                  </a:lnTo>
                  <a:lnTo>
                    <a:pt x="904" y="287"/>
                  </a:lnTo>
                  <a:lnTo>
                    <a:pt x="938" y="255"/>
                  </a:lnTo>
                  <a:lnTo>
                    <a:pt x="960" y="233"/>
                  </a:lnTo>
                  <a:lnTo>
                    <a:pt x="992" y="200"/>
                  </a:lnTo>
                  <a:lnTo>
                    <a:pt x="1015" y="177"/>
                  </a:lnTo>
                  <a:lnTo>
                    <a:pt x="1048" y="144"/>
                  </a:lnTo>
                  <a:lnTo>
                    <a:pt x="1092" y="101"/>
                  </a:lnTo>
                  <a:cubicBezTo>
                    <a:pt x="1117" y="75"/>
                    <a:pt x="1117" y="36"/>
                    <a:pt x="1092" y="11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3">
              <a:extLst>
                <a:ext uri="{FF2B5EF4-FFF2-40B4-BE49-F238E27FC236}">
                  <a16:creationId xmlns:a16="http://schemas.microsoft.com/office/drawing/2014/main" id="{8E09046B-0A83-8D2A-3D5A-BF6ABE8C86C6}"/>
                </a:ext>
              </a:extLst>
            </p:cNvPr>
            <p:cNvSpPr/>
            <p:nvPr/>
          </p:nvSpPr>
          <p:spPr>
            <a:xfrm>
              <a:off x="7482922" y="5499287"/>
              <a:ext cx="504139" cy="497217"/>
            </a:xfrm>
            <a:custGeom>
              <a:avLst/>
              <a:gdLst/>
              <a:ahLst/>
              <a:cxnLst/>
              <a:rect l="l" t="t" r="r" b="b"/>
              <a:pathLst>
                <a:path w="2540" h="2505" extrusionOk="0">
                  <a:moveTo>
                    <a:pt x="1634" y="214"/>
                  </a:moveTo>
                  <a:cubicBezTo>
                    <a:pt x="1698" y="214"/>
                    <a:pt x="1751" y="266"/>
                    <a:pt x="1751" y="331"/>
                  </a:cubicBezTo>
                  <a:cubicBezTo>
                    <a:pt x="1752" y="396"/>
                    <a:pt x="1699" y="449"/>
                    <a:pt x="1634" y="449"/>
                  </a:cubicBezTo>
                  <a:cubicBezTo>
                    <a:pt x="1570" y="449"/>
                    <a:pt x="1517" y="396"/>
                    <a:pt x="1517" y="331"/>
                  </a:cubicBezTo>
                  <a:cubicBezTo>
                    <a:pt x="1517" y="266"/>
                    <a:pt x="1570" y="214"/>
                    <a:pt x="1634" y="214"/>
                  </a:cubicBezTo>
                  <a:close/>
                  <a:moveTo>
                    <a:pt x="735" y="585"/>
                  </a:moveTo>
                  <a:cubicBezTo>
                    <a:pt x="764" y="585"/>
                    <a:pt x="795" y="596"/>
                    <a:pt x="818" y="620"/>
                  </a:cubicBezTo>
                  <a:cubicBezTo>
                    <a:pt x="864" y="666"/>
                    <a:pt x="864" y="740"/>
                    <a:pt x="818" y="786"/>
                  </a:cubicBezTo>
                  <a:cubicBezTo>
                    <a:pt x="795" y="809"/>
                    <a:pt x="764" y="820"/>
                    <a:pt x="735" y="820"/>
                  </a:cubicBezTo>
                  <a:cubicBezTo>
                    <a:pt x="705" y="820"/>
                    <a:pt x="675" y="809"/>
                    <a:pt x="652" y="786"/>
                  </a:cubicBezTo>
                  <a:cubicBezTo>
                    <a:pt x="606" y="740"/>
                    <a:pt x="606" y="666"/>
                    <a:pt x="652" y="620"/>
                  </a:cubicBezTo>
                  <a:cubicBezTo>
                    <a:pt x="675" y="596"/>
                    <a:pt x="705" y="585"/>
                    <a:pt x="735" y="585"/>
                  </a:cubicBezTo>
                  <a:close/>
                  <a:moveTo>
                    <a:pt x="363" y="1484"/>
                  </a:moveTo>
                  <a:cubicBezTo>
                    <a:pt x="428" y="1484"/>
                    <a:pt x="480" y="1537"/>
                    <a:pt x="480" y="1601"/>
                  </a:cubicBezTo>
                  <a:cubicBezTo>
                    <a:pt x="480" y="1667"/>
                    <a:pt x="428" y="1720"/>
                    <a:pt x="363" y="1720"/>
                  </a:cubicBezTo>
                  <a:cubicBezTo>
                    <a:pt x="299" y="1720"/>
                    <a:pt x="246" y="1667"/>
                    <a:pt x="246" y="1601"/>
                  </a:cubicBezTo>
                  <a:cubicBezTo>
                    <a:pt x="246" y="1537"/>
                    <a:pt x="299" y="1484"/>
                    <a:pt x="363" y="1484"/>
                  </a:cubicBezTo>
                  <a:close/>
                  <a:moveTo>
                    <a:pt x="1635" y="1"/>
                  </a:moveTo>
                  <a:cubicBezTo>
                    <a:pt x="1442" y="1"/>
                    <a:pt x="1249" y="35"/>
                    <a:pt x="1066" y="105"/>
                  </a:cubicBezTo>
                  <a:cubicBezTo>
                    <a:pt x="1037" y="116"/>
                    <a:pt x="1009" y="128"/>
                    <a:pt x="981" y="141"/>
                  </a:cubicBezTo>
                  <a:cubicBezTo>
                    <a:pt x="808" y="219"/>
                    <a:pt x="645" y="326"/>
                    <a:pt x="505" y="469"/>
                  </a:cubicBezTo>
                  <a:cubicBezTo>
                    <a:pt x="362" y="611"/>
                    <a:pt x="254" y="774"/>
                    <a:pt x="176" y="948"/>
                  </a:cubicBezTo>
                  <a:cubicBezTo>
                    <a:pt x="163" y="975"/>
                    <a:pt x="151" y="1005"/>
                    <a:pt x="141" y="1032"/>
                  </a:cubicBezTo>
                  <a:cubicBezTo>
                    <a:pt x="0" y="1399"/>
                    <a:pt x="0" y="1805"/>
                    <a:pt x="141" y="2171"/>
                  </a:cubicBezTo>
                  <a:cubicBezTo>
                    <a:pt x="151" y="2200"/>
                    <a:pt x="163" y="2228"/>
                    <a:pt x="176" y="2255"/>
                  </a:cubicBezTo>
                  <a:cubicBezTo>
                    <a:pt x="215" y="2341"/>
                    <a:pt x="260" y="2425"/>
                    <a:pt x="316" y="2504"/>
                  </a:cubicBezTo>
                  <a:lnTo>
                    <a:pt x="376" y="2444"/>
                  </a:lnTo>
                  <a:lnTo>
                    <a:pt x="511" y="2310"/>
                  </a:lnTo>
                  <a:lnTo>
                    <a:pt x="810" y="2011"/>
                  </a:lnTo>
                  <a:cubicBezTo>
                    <a:pt x="640" y="1666"/>
                    <a:pt x="696" y="1238"/>
                    <a:pt x="984" y="951"/>
                  </a:cubicBezTo>
                  <a:cubicBezTo>
                    <a:pt x="1163" y="771"/>
                    <a:pt x="1398" y="681"/>
                    <a:pt x="1633" y="681"/>
                  </a:cubicBezTo>
                  <a:cubicBezTo>
                    <a:pt x="1774" y="681"/>
                    <a:pt x="1915" y="713"/>
                    <a:pt x="2044" y="777"/>
                  </a:cubicBezTo>
                  <a:lnTo>
                    <a:pt x="2478" y="342"/>
                  </a:lnTo>
                  <a:lnTo>
                    <a:pt x="2540" y="281"/>
                  </a:lnTo>
                  <a:cubicBezTo>
                    <a:pt x="2459" y="225"/>
                    <a:pt x="2376" y="179"/>
                    <a:pt x="2289" y="141"/>
                  </a:cubicBezTo>
                  <a:cubicBezTo>
                    <a:pt x="2261" y="128"/>
                    <a:pt x="2232" y="116"/>
                    <a:pt x="2205" y="105"/>
                  </a:cubicBezTo>
                  <a:cubicBezTo>
                    <a:pt x="2022" y="35"/>
                    <a:pt x="1829" y="1"/>
                    <a:pt x="1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3">
              <a:extLst>
                <a:ext uri="{FF2B5EF4-FFF2-40B4-BE49-F238E27FC236}">
                  <a16:creationId xmlns:a16="http://schemas.microsoft.com/office/drawing/2014/main" id="{B2B9B2B7-00A3-AB47-6412-BAA2E773E67B}"/>
                </a:ext>
              </a:extLst>
            </p:cNvPr>
            <p:cNvSpPr/>
            <p:nvPr/>
          </p:nvSpPr>
          <p:spPr>
            <a:xfrm>
              <a:off x="7603002" y="5615205"/>
              <a:ext cx="51605" cy="47042"/>
            </a:xfrm>
            <a:custGeom>
              <a:avLst/>
              <a:gdLst/>
              <a:ahLst/>
              <a:cxnLst/>
              <a:rect l="l" t="t" r="r" b="b"/>
              <a:pathLst>
                <a:path w="260" h="237" extrusionOk="0">
                  <a:moveTo>
                    <a:pt x="130" y="48"/>
                  </a:moveTo>
                  <a:cubicBezTo>
                    <a:pt x="148" y="48"/>
                    <a:pt x="166" y="55"/>
                    <a:pt x="180" y="68"/>
                  </a:cubicBezTo>
                  <a:cubicBezTo>
                    <a:pt x="207" y="97"/>
                    <a:pt x="207" y="141"/>
                    <a:pt x="180" y="169"/>
                  </a:cubicBezTo>
                  <a:cubicBezTo>
                    <a:pt x="166" y="183"/>
                    <a:pt x="148" y="190"/>
                    <a:pt x="130" y="190"/>
                  </a:cubicBezTo>
                  <a:cubicBezTo>
                    <a:pt x="112" y="190"/>
                    <a:pt x="94" y="183"/>
                    <a:pt x="80" y="169"/>
                  </a:cubicBezTo>
                  <a:cubicBezTo>
                    <a:pt x="52" y="141"/>
                    <a:pt x="52" y="97"/>
                    <a:pt x="80" y="68"/>
                  </a:cubicBezTo>
                  <a:cubicBezTo>
                    <a:pt x="94" y="55"/>
                    <a:pt x="112" y="48"/>
                    <a:pt x="130" y="48"/>
                  </a:cubicBezTo>
                  <a:close/>
                  <a:moveTo>
                    <a:pt x="130" y="1"/>
                  </a:moveTo>
                  <a:cubicBezTo>
                    <a:pt x="100" y="1"/>
                    <a:pt x="70" y="12"/>
                    <a:pt x="47" y="36"/>
                  </a:cubicBezTo>
                  <a:cubicBezTo>
                    <a:pt x="1" y="82"/>
                    <a:pt x="1" y="157"/>
                    <a:pt x="47" y="202"/>
                  </a:cubicBezTo>
                  <a:cubicBezTo>
                    <a:pt x="70" y="225"/>
                    <a:pt x="100" y="236"/>
                    <a:pt x="130" y="236"/>
                  </a:cubicBezTo>
                  <a:cubicBezTo>
                    <a:pt x="159" y="236"/>
                    <a:pt x="190" y="225"/>
                    <a:pt x="213" y="202"/>
                  </a:cubicBezTo>
                  <a:cubicBezTo>
                    <a:pt x="259" y="156"/>
                    <a:pt x="259" y="82"/>
                    <a:pt x="213" y="36"/>
                  </a:cubicBezTo>
                  <a:cubicBezTo>
                    <a:pt x="191" y="12"/>
                    <a:pt x="161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3">
              <a:extLst>
                <a:ext uri="{FF2B5EF4-FFF2-40B4-BE49-F238E27FC236}">
                  <a16:creationId xmlns:a16="http://schemas.microsoft.com/office/drawing/2014/main" id="{91FF0445-2B8E-61DF-56BF-73FEC8D4ED7D}"/>
                </a:ext>
              </a:extLst>
            </p:cNvPr>
            <p:cNvSpPr/>
            <p:nvPr/>
          </p:nvSpPr>
          <p:spPr>
            <a:xfrm>
              <a:off x="7783818" y="5541366"/>
              <a:ext cx="47040" cy="46645"/>
            </a:xfrm>
            <a:custGeom>
              <a:avLst/>
              <a:gdLst/>
              <a:ahLst/>
              <a:cxnLst/>
              <a:rect l="l" t="t" r="r" b="b"/>
              <a:pathLst>
                <a:path w="237" h="235" extrusionOk="0">
                  <a:moveTo>
                    <a:pt x="118" y="47"/>
                  </a:moveTo>
                  <a:cubicBezTo>
                    <a:pt x="157" y="47"/>
                    <a:pt x="189" y="79"/>
                    <a:pt x="189" y="118"/>
                  </a:cubicBezTo>
                  <a:cubicBezTo>
                    <a:pt x="189" y="158"/>
                    <a:pt x="157" y="189"/>
                    <a:pt x="118" y="189"/>
                  </a:cubicBezTo>
                  <a:cubicBezTo>
                    <a:pt x="78" y="189"/>
                    <a:pt x="46" y="158"/>
                    <a:pt x="46" y="118"/>
                  </a:cubicBezTo>
                  <a:cubicBezTo>
                    <a:pt x="46" y="79"/>
                    <a:pt x="78" y="47"/>
                    <a:pt x="118" y="47"/>
                  </a:cubicBezTo>
                  <a:close/>
                  <a:moveTo>
                    <a:pt x="118" y="1"/>
                  </a:moveTo>
                  <a:cubicBezTo>
                    <a:pt x="54" y="1"/>
                    <a:pt x="1" y="53"/>
                    <a:pt x="1" y="118"/>
                  </a:cubicBezTo>
                  <a:cubicBezTo>
                    <a:pt x="1" y="182"/>
                    <a:pt x="54" y="235"/>
                    <a:pt x="118" y="235"/>
                  </a:cubicBezTo>
                  <a:cubicBezTo>
                    <a:pt x="182" y="235"/>
                    <a:pt x="235" y="182"/>
                    <a:pt x="235" y="118"/>
                  </a:cubicBezTo>
                  <a:cubicBezTo>
                    <a:pt x="236" y="53"/>
                    <a:pt x="183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3">
              <a:extLst>
                <a:ext uri="{FF2B5EF4-FFF2-40B4-BE49-F238E27FC236}">
                  <a16:creationId xmlns:a16="http://schemas.microsoft.com/office/drawing/2014/main" id="{D98C219B-02D9-126E-5A86-531747424324}"/>
                </a:ext>
              </a:extLst>
            </p:cNvPr>
            <p:cNvSpPr/>
            <p:nvPr/>
          </p:nvSpPr>
          <p:spPr>
            <a:xfrm>
              <a:off x="7531748" y="5793845"/>
              <a:ext cx="46643" cy="46844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17" y="47"/>
                  </a:moveTo>
                  <a:cubicBezTo>
                    <a:pt x="156" y="47"/>
                    <a:pt x="188" y="78"/>
                    <a:pt x="188" y="117"/>
                  </a:cubicBezTo>
                  <a:cubicBezTo>
                    <a:pt x="187" y="158"/>
                    <a:pt x="155" y="189"/>
                    <a:pt x="117" y="189"/>
                  </a:cubicBezTo>
                  <a:cubicBezTo>
                    <a:pt x="77" y="189"/>
                    <a:pt x="46" y="158"/>
                    <a:pt x="46" y="117"/>
                  </a:cubicBezTo>
                  <a:cubicBezTo>
                    <a:pt x="46" y="79"/>
                    <a:pt x="77" y="48"/>
                    <a:pt x="117" y="47"/>
                  </a:cubicBezTo>
                  <a:close/>
                  <a:moveTo>
                    <a:pt x="117" y="0"/>
                  </a:moveTo>
                  <a:cubicBezTo>
                    <a:pt x="53" y="0"/>
                    <a:pt x="0" y="53"/>
                    <a:pt x="0" y="117"/>
                  </a:cubicBezTo>
                  <a:cubicBezTo>
                    <a:pt x="0" y="183"/>
                    <a:pt x="53" y="236"/>
                    <a:pt x="117" y="236"/>
                  </a:cubicBezTo>
                  <a:cubicBezTo>
                    <a:pt x="182" y="236"/>
                    <a:pt x="234" y="183"/>
                    <a:pt x="234" y="117"/>
                  </a:cubicBezTo>
                  <a:cubicBezTo>
                    <a:pt x="234" y="53"/>
                    <a:pt x="182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3">
              <a:extLst>
                <a:ext uri="{FF2B5EF4-FFF2-40B4-BE49-F238E27FC236}">
                  <a16:creationId xmlns:a16="http://schemas.microsoft.com/office/drawing/2014/main" id="{C1C6E3B3-97C3-6928-260A-8FB8D059EE50}"/>
                </a:ext>
              </a:extLst>
            </p:cNvPr>
            <p:cNvSpPr/>
            <p:nvPr/>
          </p:nvSpPr>
          <p:spPr>
            <a:xfrm>
              <a:off x="7609751" y="5634657"/>
              <a:ext cx="278666" cy="263793"/>
            </a:xfrm>
            <a:custGeom>
              <a:avLst/>
              <a:gdLst/>
              <a:ahLst/>
              <a:cxnLst/>
              <a:rect l="l" t="t" r="r" b="b"/>
              <a:pathLst>
                <a:path w="1404" h="1329" extrusionOk="0">
                  <a:moveTo>
                    <a:pt x="993" y="0"/>
                  </a:moveTo>
                  <a:cubicBezTo>
                    <a:pt x="759" y="0"/>
                    <a:pt x="524" y="90"/>
                    <a:pt x="345" y="269"/>
                  </a:cubicBezTo>
                  <a:cubicBezTo>
                    <a:pt x="57" y="556"/>
                    <a:pt x="1" y="985"/>
                    <a:pt x="171" y="1329"/>
                  </a:cubicBezTo>
                  <a:lnTo>
                    <a:pt x="259" y="1240"/>
                  </a:lnTo>
                  <a:cubicBezTo>
                    <a:pt x="131" y="946"/>
                    <a:pt x="187" y="593"/>
                    <a:pt x="428" y="353"/>
                  </a:cubicBezTo>
                  <a:cubicBezTo>
                    <a:pt x="584" y="197"/>
                    <a:pt x="789" y="119"/>
                    <a:pt x="994" y="119"/>
                  </a:cubicBezTo>
                  <a:cubicBezTo>
                    <a:pt x="1104" y="119"/>
                    <a:pt x="1213" y="141"/>
                    <a:pt x="1316" y="185"/>
                  </a:cubicBezTo>
                  <a:lnTo>
                    <a:pt x="1403" y="97"/>
                  </a:lnTo>
                  <a:cubicBezTo>
                    <a:pt x="1274" y="33"/>
                    <a:pt x="1134" y="0"/>
                    <a:pt x="993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3">
              <a:extLst>
                <a:ext uri="{FF2B5EF4-FFF2-40B4-BE49-F238E27FC236}">
                  <a16:creationId xmlns:a16="http://schemas.microsoft.com/office/drawing/2014/main" id="{B3310F6D-1E56-6EC6-E03D-8D48E7E16B36}"/>
                </a:ext>
              </a:extLst>
            </p:cNvPr>
            <p:cNvSpPr/>
            <p:nvPr/>
          </p:nvSpPr>
          <p:spPr>
            <a:xfrm>
              <a:off x="7635950" y="5657880"/>
              <a:ext cx="235000" cy="222706"/>
            </a:xfrm>
            <a:custGeom>
              <a:avLst/>
              <a:gdLst/>
              <a:ahLst/>
              <a:cxnLst/>
              <a:rect l="l" t="t" r="r" b="b"/>
              <a:pathLst>
                <a:path w="1184" h="1122" extrusionOk="0">
                  <a:moveTo>
                    <a:pt x="863" y="0"/>
                  </a:moveTo>
                  <a:cubicBezTo>
                    <a:pt x="657" y="0"/>
                    <a:pt x="453" y="78"/>
                    <a:pt x="296" y="235"/>
                  </a:cubicBezTo>
                  <a:cubicBezTo>
                    <a:pt x="56" y="474"/>
                    <a:pt x="0" y="829"/>
                    <a:pt x="127" y="1122"/>
                  </a:cubicBezTo>
                  <a:lnTo>
                    <a:pt x="278" y="971"/>
                  </a:lnTo>
                  <a:cubicBezTo>
                    <a:pt x="219" y="764"/>
                    <a:pt x="269" y="532"/>
                    <a:pt x="432" y="370"/>
                  </a:cubicBezTo>
                  <a:cubicBezTo>
                    <a:pt x="551" y="251"/>
                    <a:pt x="707" y="192"/>
                    <a:pt x="862" y="192"/>
                  </a:cubicBezTo>
                  <a:cubicBezTo>
                    <a:pt x="919" y="192"/>
                    <a:pt x="977" y="200"/>
                    <a:pt x="1033" y="216"/>
                  </a:cubicBezTo>
                  <a:lnTo>
                    <a:pt x="1184" y="66"/>
                  </a:lnTo>
                  <a:cubicBezTo>
                    <a:pt x="1081" y="22"/>
                    <a:pt x="972" y="0"/>
                    <a:pt x="86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3">
              <a:extLst>
                <a:ext uri="{FF2B5EF4-FFF2-40B4-BE49-F238E27FC236}">
                  <a16:creationId xmlns:a16="http://schemas.microsoft.com/office/drawing/2014/main" id="{B0A8B22C-C540-2988-63B5-E6DD89943104}"/>
                </a:ext>
              </a:extLst>
            </p:cNvPr>
            <p:cNvSpPr/>
            <p:nvPr/>
          </p:nvSpPr>
          <p:spPr>
            <a:xfrm>
              <a:off x="7727847" y="5738864"/>
              <a:ext cx="20245" cy="18261"/>
            </a:xfrm>
            <a:custGeom>
              <a:avLst/>
              <a:gdLst/>
              <a:ahLst/>
              <a:cxnLst/>
              <a:rect l="l" t="t" r="r" b="b"/>
              <a:pathLst>
                <a:path w="102" h="92" extrusionOk="0">
                  <a:moveTo>
                    <a:pt x="51" y="0"/>
                  </a:moveTo>
                  <a:cubicBezTo>
                    <a:pt x="39" y="0"/>
                    <a:pt x="28" y="5"/>
                    <a:pt x="19" y="14"/>
                  </a:cubicBezTo>
                  <a:cubicBezTo>
                    <a:pt x="0" y="33"/>
                    <a:pt x="0" y="61"/>
                    <a:pt x="19" y="78"/>
                  </a:cubicBezTo>
                  <a:cubicBezTo>
                    <a:pt x="28" y="87"/>
                    <a:pt x="40" y="92"/>
                    <a:pt x="52" y="92"/>
                  </a:cubicBezTo>
                  <a:cubicBezTo>
                    <a:pt x="64" y="92"/>
                    <a:pt x="75" y="87"/>
                    <a:pt x="84" y="78"/>
                  </a:cubicBezTo>
                  <a:cubicBezTo>
                    <a:pt x="102" y="61"/>
                    <a:pt x="102" y="33"/>
                    <a:pt x="84" y="14"/>
                  </a:cubicBezTo>
                  <a:cubicBezTo>
                    <a:pt x="74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3">
              <a:extLst>
                <a:ext uri="{FF2B5EF4-FFF2-40B4-BE49-F238E27FC236}">
                  <a16:creationId xmlns:a16="http://schemas.microsoft.com/office/drawing/2014/main" id="{411F1039-6912-A56B-264C-B8E4194AEB74}"/>
                </a:ext>
              </a:extLst>
            </p:cNvPr>
            <p:cNvSpPr/>
            <p:nvPr/>
          </p:nvSpPr>
          <p:spPr>
            <a:xfrm>
              <a:off x="7797910" y="5709884"/>
              <a:ext cx="18657" cy="18460"/>
            </a:xfrm>
            <a:custGeom>
              <a:avLst/>
              <a:gdLst/>
              <a:ahLst/>
              <a:cxnLst/>
              <a:rect l="l" t="t" r="r" b="b"/>
              <a:pathLst>
                <a:path w="94" h="93" extrusionOk="0">
                  <a:moveTo>
                    <a:pt x="47" y="1"/>
                  </a:moveTo>
                  <a:cubicBezTo>
                    <a:pt x="22" y="1"/>
                    <a:pt x="1" y="21"/>
                    <a:pt x="1" y="47"/>
                  </a:cubicBezTo>
                  <a:cubicBezTo>
                    <a:pt x="2" y="73"/>
                    <a:pt x="22" y="92"/>
                    <a:pt x="47" y="92"/>
                  </a:cubicBezTo>
                  <a:cubicBezTo>
                    <a:pt x="72" y="92"/>
                    <a:pt x="93" y="73"/>
                    <a:pt x="93" y="47"/>
                  </a:cubicBezTo>
                  <a:cubicBezTo>
                    <a:pt x="93" y="22"/>
                    <a:pt x="7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3">
              <a:extLst>
                <a:ext uri="{FF2B5EF4-FFF2-40B4-BE49-F238E27FC236}">
                  <a16:creationId xmlns:a16="http://schemas.microsoft.com/office/drawing/2014/main" id="{32371133-A04B-D85C-DDD5-0A2C6C0C68E4}"/>
                </a:ext>
              </a:extLst>
            </p:cNvPr>
            <p:cNvSpPr/>
            <p:nvPr/>
          </p:nvSpPr>
          <p:spPr>
            <a:xfrm>
              <a:off x="7700258" y="5808137"/>
              <a:ext cx="18260" cy="18261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5" y="0"/>
                  </a:moveTo>
                  <a:cubicBezTo>
                    <a:pt x="21" y="0"/>
                    <a:pt x="0" y="19"/>
                    <a:pt x="0" y="45"/>
                  </a:cubicBezTo>
                  <a:cubicBezTo>
                    <a:pt x="0" y="71"/>
                    <a:pt x="21" y="92"/>
                    <a:pt x="45" y="92"/>
                  </a:cubicBezTo>
                  <a:cubicBezTo>
                    <a:pt x="71" y="92"/>
                    <a:pt x="92" y="71"/>
                    <a:pt x="92" y="45"/>
                  </a:cubicBezTo>
                  <a:cubicBezTo>
                    <a:pt x="92" y="21"/>
                    <a:pt x="7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3">
              <a:extLst>
                <a:ext uri="{FF2B5EF4-FFF2-40B4-BE49-F238E27FC236}">
                  <a16:creationId xmlns:a16="http://schemas.microsoft.com/office/drawing/2014/main" id="{5E3E6699-554E-DD6D-658B-3834499EC78A}"/>
                </a:ext>
              </a:extLst>
            </p:cNvPr>
            <p:cNvSpPr/>
            <p:nvPr/>
          </p:nvSpPr>
          <p:spPr>
            <a:xfrm>
              <a:off x="7706411" y="5770821"/>
              <a:ext cx="20642" cy="18063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51" y="0"/>
                  </a:moveTo>
                  <a:cubicBezTo>
                    <a:pt x="33" y="0"/>
                    <a:pt x="16" y="10"/>
                    <a:pt x="9" y="28"/>
                  </a:cubicBezTo>
                  <a:cubicBezTo>
                    <a:pt x="1" y="51"/>
                    <a:pt x="12" y="78"/>
                    <a:pt x="34" y="88"/>
                  </a:cubicBezTo>
                  <a:cubicBezTo>
                    <a:pt x="40" y="90"/>
                    <a:pt x="46" y="91"/>
                    <a:pt x="51" y="91"/>
                  </a:cubicBezTo>
                  <a:cubicBezTo>
                    <a:pt x="70" y="91"/>
                    <a:pt x="87" y="80"/>
                    <a:pt x="94" y="63"/>
                  </a:cubicBezTo>
                  <a:cubicBezTo>
                    <a:pt x="103" y="38"/>
                    <a:pt x="92" y="12"/>
                    <a:pt x="69" y="4"/>
                  </a:cubicBezTo>
                  <a:cubicBezTo>
                    <a:pt x="63" y="1"/>
                    <a:pt x="57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3">
              <a:extLst>
                <a:ext uri="{FF2B5EF4-FFF2-40B4-BE49-F238E27FC236}">
                  <a16:creationId xmlns:a16="http://schemas.microsoft.com/office/drawing/2014/main" id="{3D5ABA53-F5EE-874F-9D29-C38945A76437}"/>
                </a:ext>
              </a:extLst>
            </p:cNvPr>
            <p:cNvSpPr/>
            <p:nvPr/>
          </p:nvSpPr>
          <p:spPr>
            <a:xfrm>
              <a:off x="7759405" y="5717625"/>
              <a:ext cx="20642" cy="18261"/>
            </a:xfrm>
            <a:custGeom>
              <a:avLst/>
              <a:gdLst/>
              <a:ahLst/>
              <a:cxnLst/>
              <a:rect l="l" t="t" r="r" b="b"/>
              <a:pathLst>
                <a:path w="104" h="92" extrusionOk="0">
                  <a:moveTo>
                    <a:pt x="52" y="0"/>
                  </a:moveTo>
                  <a:cubicBezTo>
                    <a:pt x="47" y="0"/>
                    <a:pt x="41" y="1"/>
                    <a:pt x="35" y="4"/>
                  </a:cubicBezTo>
                  <a:cubicBezTo>
                    <a:pt x="11" y="13"/>
                    <a:pt x="1" y="41"/>
                    <a:pt x="10" y="63"/>
                  </a:cubicBezTo>
                  <a:cubicBezTo>
                    <a:pt x="17" y="81"/>
                    <a:pt x="35" y="92"/>
                    <a:pt x="52" y="92"/>
                  </a:cubicBezTo>
                  <a:cubicBezTo>
                    <a:pt x="58" y="92"/>
                    <a:pt x="64" y="90"/>
                    <a:pt x="69" y="88"/>
                  </a:cubicBezTo>
                  <a:cubicBezTo>
                    <a:pt x="93" y="79"/>
                    <a:pt x="104" y="51"/>
                    <a:pt x="94" y="29"/>
                  </a:cubicBezTo>
                  <a:cubicBezTo>
                    <a:pt x="87" y="11"/>
                    <a:pt x="70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3">
              <a:extLst>
                <a:ext uri="{FF2B5EF4-FFF2-40B4-BE49-F238E27FC236}">
                  <a16:creationId xmlns:a16="http://schemas.microsoft.com/office/drawing/2014/main" id="{80113F71-5784-4415-DCB3-A29C5719B871}"/>
                </a:ext>
              </a:extLst>
            </p:cNvPr>
            <p:cNvSpPr/>
            <p:nvPr/>
          </p:nvSpPr>
          <p:spPr>
            <a:xfrm>
              <a:off x="7739954" y="5749582"/>
              <a:ext cx="52597" cy="52600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264" y="1"/>
                  </a:moveTo>
                  <a:cubicBezTo>
                    <a:pt x="202" y="16"/>
                    <a:pt x="141" y="45"/>
                    <a:pt x="93" y="95"/>
                  </a:cubicBezTo>
                  <a:cubicBezTo>
                    <a:pt x="44" y="143"/>
                    <a:pt x="13" y="202"/>
                    <a:pt x="0" y="265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3">
              <a:extLst>
                <a:ext uri="{FF2B5EF4-FFF2-40B4-BE49-F238E27FC236}">
                  <a16:creationId xmlns:a16="http://schemas.microsoft.com/office/drawing/2014/main" id="{F481CBB4-F9CF-4E71-3DE8-179B67234864}"/>
                </a:ext>
              </a:extLst>
            </p:cNvPr>
            <p:cNvSpPr/>
            <p:nvPr/>
          </p:nvSpPr>
          <p:spPr>
            <a:xfrm>
              <a:off x="7613323" y="5624534"/>
              <a:ext cx="30963" cy="28384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78" y="1"/>
                  </a:moveTo>
                  <a:cubicBezTo>
                    <a:pt x="60" y="1"/>
                    <a:pt x="42" y="8"/>
                    <a:pt x="28" y="21"/>
                  </a:cubicBezTo>
                  <a:cubicBezTo>
                    <a:pt x="0" y="50"/>
                    <a:pt x="0" y="94"/>
                    <a:pt x="28" y="122"/>
                  </a:cubicBezTo>
                  <a:cubicBezTo>
                    <a:pt x="42" y="136"/>
                    <a:pt x="60" y="143"/>
                    <a:pt x="78" y="143"/>
                  </a:cubicBezTo>
                  <a:cubicBezTo>
                    <a:pt x="96" y="143"/>
                    <a:pt x="114" y="136"/>
                    <a:pt x="128" y="122"/>
                  </a:cubicBezTo>
                  <a:cubicBezTo>
                    <a:pt x="155" y="94"/>
                    <a:pt x="155" y="50"/>
                    <a:pt x="128" y="21"/>
                  </a:cubicBezTo>
                  <a:cubicBezTo>
                    <a:pt x="114" y="8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3">
              <a:extLst>
                <a:ext uri="{FF2B5EF4-FFF2-40B4-BE49-F238E27FC236}">
                  <a16:creationId xmlns:a16="http://schemas.microsoft.com/office/drawing/2014/main" id="{463A312C-1975-0B5A-C292-7C84426271F5}"/>
                </a:ext>
              </a:extLst>
            </p:cNvPr>
            <p:cNvSpPr/>
            <p:nvPr/>
          </p:nvSpPr>
          <p:spPr>
            <a:xfrm>
              <a:off x="7792948" y="5550894"/>
              <a:ext cx="28383" cy="283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cubicBezTo>
                    <a:pt x="34" y="0"/>
                    <a:pt x="2" y="32"/>
                    <a:pt x="0" y="71"/>
                  </a:cubicBezTo>
                  <a:cubicBezTo>
                    <a:pt x="0" y="111"/>
                    <a:pt x="32" y="142"/>
                    <a:pt x="72" y="142"/>
                  </a:cubicBezTo>
                  <a:cubicBezTo>
                    <a:pt x="111" y="142"/>
                    <a:pt x="143" y="111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3">
              <a:extLst>
                <a:ext uri="{FF2B5EF4-FFF2-40B4-BE49-F238E27FC236}">
                  <a16:creationId xmlns:a16="http://schemas.microsoft.com/office/drawing/2014/main" id="{5A6EB3AC-F3B3-2151-724F-924D5591C410}"/>
                </a:ext>
              </a:extLst>
            </p:cNvPr>
            <p:cNvSpPr/>
            <p:nvPr/>
          </p:nvSpPr>
          <p:spPr>
            <a:xfrm>
              <a:off x="7540680" y="5802976"/>
              <a:ext cx="28383" cy="28583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2" y="1"/>
                  </a:moveTo>
                  <a:cubicBezTo>
                    <a:pt x="34" y="1"/>
                    <a:pt x="1" y="32"/>
                    <a:pt x="1" y="71"/>
                  </a:cubicBezTo>
                  <a:cubicBezTo>
                    <a:pt x="1" y="112"/>
                    <a:pt x="32" y="143"/>
                    <a:pt x="72" y="143"/>
                  </a:cubicBezTo>
                  <a:cubicBezTo>
                    <a:pt x="111" y="143"/>
                    <a:pt x="143" y="112"/>
                    <a:pt x="143" y="71"/>
                  </a:cubicBezTo>
                  <a:cubicBezTo>
                    <a:pt x="142" y="32"/>
                    <a:pt x="110" y="1"/>
                    <a:pt x="72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3">
              <a:extLst>
                <a:ext uri="{FF2B5EF4-FFF2-40B4-BE49-F238E27FC236}">
                  <a16:creationId xmlns:a16="http://schemas.microsoft.com/office/drawing/2014/main" id="{522516BE-2C51-EDA8-535C-32BF4278F38C}"/>
                </a:ext>
              </a:extLst>
            </p:cNvPr>
            <p:cNvSpPr/>
            <p:nvPr/>
          </p:nvSpPr>
          <p:spPr>
            <a:xfrm>
              <a:off x="7921167" y="2905424"/>
              <a:ext cx="459481" cy="209804"/>
            </a:xfrm>
            <a:custGeom>
              <a:avLst/>
              <a:gdLst/>
              <a:ahLst/>
              <a:cxnLst/>
              <a:rect l="l" t="t" r="r" b="b"/>
              <a:pathLst>
                <a:path w="2315" h="1057" extrusionOk="0">
                  <a:moveTo>
                    <a:pt x="135" y="0"/>
                  </a:moveTo>
                  <a:lnTo>
                    <a:pt x="1" y="135"/>
                  </a:lnTo>
                  <a:lnTo>
                    <a:pt x="754" y="889"/>
                  </a:lnTo>
                  <a:cubicBezTo>
                    <a:pt x="865" y="1001"/>
                    <a:pt x="1012" y="1056"/>
                    <a:pt x="1158" y="1056"/>
                  </a:cubicBezTo>
                  <a:cubicBezTo>
                    <a:pt x="1305" y="1056"/>
                    <a:pt x="1452" y="1001"/>
                    <a:pt x="1564" y="889"/>
                  </a:cubicBezTo>
                  <a:lnTo>
                    <a:pt x="2314" y="140"/>
                  </a:lnTo>
                  <a:lnTo>
                    <a:pt x="2179" y="5"/>
                  </a:lnTo>
                  <a:lnTo>
                    <a:pt x="1430" y="754"/>
                  </a:lnTo>
                  <a:cubicBezTo>
                    <a:pt x="1355" y="829"/>
                    <a:pt x="1258" y="866"/>
                    <a:pt x="1160" y="866"/>
                  </a:cubicBezTo>
                  <a:cubicBezTo>
                    <a:pt x="1062" y="866"/>
                    <a:pt x="964" y="829"/>
                    <a:pt x="889" y="754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3">
              <a:extLst>
                <a:ext uri="{FF2B5EF4-FFF2-40B4-BE49-F238E27FC236}">
                  <a16:creationId xmlns:a16="http://schemas.microsoft.com/office/drawing/2014/main" id="{0615C2A0-63FD-7853-9C13-D41B41171B84}"/>
                </a:ext>
              </a:extLst>
            </p:cNvPr>
            <p:cNvSpPr/>
            <p:nvPr/>
          </p:nvSpPr>
          <p:spPr>
            <a:xfrm>
              <a:off x="7660760" y="3165644"/>
              <a:ext cx="220908" cy="460100"/>
            </a:xfrm>
            <a:custGeom>
              <a:avLst/>
              <a:gdLst/>
              <a:ahLst/>
              <a:cxnLst/>
              <a:rect l="l" t="t" r="r" b="b"/>
              <a:pathLst>
                <a:path w="1113" h="2318" extrusionOk="0">
                  <a:moveTo>
                    <a:pt x="136" y="0"/>
                  </a:moveTo>
                  <a:lnTo>
                    <a:pt x="1" y="134"/>
                  </a:lnTo>
                  <a:lnTo>
                    <a:pt x="755" y="888"/>
                  </a:lnTo>
                  <a:cubicBezTo>
                    <a:pt x="904" y="1038"/>
                    <a:pt x="904" y="1280"/>
                    <a:pt x="755" y="1429"/>
                  </a:cubicBezTo>
                  <a:lnTo>
                    <a:pt x="1" y="2183"/>
                  </a:lnTo>
                  <a:lnTo>
                    <a:pt x="136" y="2317"/>
                  </a:lnTo>
                  <a:lnTo>
                    <a:pt x="890" y="1565"/>
                  </a:lnTo>
                  <a:cubicBezTo>
                    <a:pt x="1112" y="1342"/>
                    <a:pt x="1112" y="978"/>
                    <a:pt x="890" y="754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3">
              <a:extLst>
                <a:ext uri="{FF2B5EF4-FFF2-40B4-BE49-F238E27FC236}">
                  <a16:creationId xmlns:a16="http://schemas.microsoft.com/office/drawing/2014/main" id="{DDA46EA7-A598-083C-8978-E742877F1DD6}"/>
                </a:ext>
              </a:extLst>
            </p:cNvPr>
            <p:cNvSpPr/>
            <p:nvPr/>
          </p:nvSpPr>
          <p:spPr>
            <a:xfrm>
              <a:off x="7687555" y="2932220"/>
              <a:ext cx="926505" cy="927345"/>
            </a:xfrm>
            <a:custGeom>
              <a:avLst/>
              <a:gdLst/>
              <a:ahLst/>
              <a:cxnLst/>
              <a:rect l="l" t="t" r="r" b="b"/>
              <a:pathLst>
                <a:path w="4668" h="4672" extrusionOk="0">
                  <a:moveTo>
                    <a:pt x="2337" y="1044"/>
                  </a:moveTo>
                  <a:cubicBezTo>
                    <a:pt x="2668" y="1044"/>
                    <a:pt x="2998" y="1170"/>
                    <a:pt x="3251" y="1423"/>
                  </a:cubicBezTo>
                  <a:cubicBezTo>
                    <a:pt x="3755" y="1926"/>
                    <a:pt x="3755" y="2744"/>
                    <a:pt x="3250" y="3249"/>
                  </a:cubicBezTo>
                  <a:cubicBezTo>
                    <a:pt x="2997" y="3502"/>
                    <a:pt x="2667" y="3628"/>
                    <a:pt x="2336" y="3628"/>
                  </a:cubicBezTo>
                  <a:cubicBezTo>
                    <a:pt x="2006" y="3628"/>
                    <a:pt x="1675" y="3502"/>
                    <a:pt x="1422" y="3249"/>
                  </a:cubicBezTo>
                  <a:cubicBezTo>
                    <a:pt x="918" y="2744"/>
                    <a:pt x="918" y="1926"/>
                    <a:pt x="1422" y="1423"/>
                  </a:cubicBezTo>
                  <a:cubicBezTo>
                    <a:pt x="1675" y="1170"/>
                    <a:pt x="2006" y="1044"/>
                    <a:pt x="2337" y="1044"/>
                  </a:cubicBezTo>
                  <a:close/>
                  <a:moveTo>
                    <a:pt x="1177" y="0"/>
                  </a:moveTo>
                  <a:lnTo>
                    <a:pt x="1" y="1176"/>
                  </a:lnTo>
                  <a:lnTo>
                    <a:pt x="755" y="1930"/>
                  </a:lnTo>
                  <a:cubicBezTo>
                    <a:pt x="977" y="2153"/>
                    <a:pt x="977" y="2517"/>
                    <a:pt x="755" y="2741"/>
                  </a:cubicBezTo>
                  <a:lnTo>
                    <a:pt x="1" y="3495"/>
                  </a:lnTo>
                  <a:lnTo>
                    <a:pt x="1177" y="4671"/>
                  </a:lnTo>
                  <a:lnTo>
                    <a:pt x="1931" y="3917"/>
                  </a:lnTo>
                  <a:cubicBezTo>
                    <a:pt x="2042" y="3805"/>
                    <a:pt x="2189" y="3749"/>
                    <a:pt x="2335" y="3749"/>
                  </a:cubicBezTo>
                  <a:cubicBezTo>
                    <a:pt x="2482" y="3749"/>
                    <a:pt x="2629" y="3805"/>
                    <a:pt x="2741" y="3917"/>
                  </a:cubicBezTo>
                  <a:lnTo>
                    <a:pt x="3165" y="4340"/>
                  </a:lnTo>
                  <a:lnTo>
                    <a:pt x="3431" y="4072"/>
                  </a:lnTo>
                  <a:lnTo>
                    <a:pt x="4341" y="3163"/>
                  </a:lnTo>
                  <a:lnTo>
                    <a:pt x="3916" y="2738"/>
                  </a:lnTo>
                  <a:cubicBezTo>
                    <a:pt x="3694" y="2515"/>
                    <a:pt x="3694" y="2152"/>
                    <a:pt x="3916" y="1927"/>
                  </a:cubicBezTo>
                  <a:lnTo>
                    <a:pt x="4667" y="1177"/>
                  </a:lnTo>
                  <a:lnTo>
                    <a:pt x="3490" y="1"/>
                  </a:lnTo>
                  <a:lnTo>
                    <a:pt x="2741" y="754"/>
                  </a:lnTo>
                  <a:cubicBezTo>
                    <a:pt x="2629" y="866"/>
                    <a:pt x="2483" y="921"/>
                    <a:pt x="2336" y="921"/>
                  </a:cubicBezTo>
                  <a:cubicBezTo>
                    <a:pt x="2189" y="921"/>
                    <a:pt x="2042" y="866"/>
                    <a:pt x="1931" y="754"/>
                  </a:cubicBez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3">
              <a:extLst>
                <a:ext uri="{FF2B5EF4-FFF2-40B4-BE49-F238E27FC236}">
                  <a16:creationId xmlns:a16="http://schemas.microsoft.com/office/drawing/2014/main" id="{768BE070-1D69-5C87-631C-CAE6ACC5402F}"/>
                </a:ext>
              </a:extLst>
            </p:cNvPr>
            <p:cNvSpPr/>
            <p:nvPr/>
          </p:nvSpPr>
          <p:spPr>
            <a:xfrm>
              <a:off x="7588116" y="3593588"/>
              <a:ext cx="5954" cy="25208"/>
            </a:xfrm>
            <a:custGeom>
              <a:avLst/>
              <a:gdLst/>
              <a:ahLst/>
              <a:cxnLst/>
              <a:rect l="l" t="t" r="r" b="b"/>
              <a:pathLst>
                <a:path w="30" h="127" extrusionOk="0">
                  <a:moveTo>
                    <a:pt x="29" y="1"/>
                  </a:moveTo>
                  <a:cubicBezTo>
                    <a:pt x="8" y="39"/>
                    <a:pt x="1" y="82"/>
                    <a:pt x="4" y="126"/>
                  </a:cubicBezTo>
                  <a:cubicBezTo>
                    <a:pt x="2" y="82"/>
                    <a:pt x="9" y="39"/>
                    <a:pt x="2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3">
              <a:extLst>
                <a:ext uri="{FF2B5EF4-FFF2-40B4-BE49-F238E27FC236}">
                  <a16:creationId xmlns:a16="http://schemas.microsoft.com/office/drawing/2014/main" id="{C2A2FF78-3262-7386-E185-67335074C784}"/>
                </a:ext>
              </a:extLst>
            </p:cNvPr>
            <p:cNvSpPr/>
            <p:nvPr/>
          </p:nvSpPr>
          <p:spPr>
            <a:xfrm>
              <a:off x="7594666" y="3635866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8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3">
              <a:extLst>
                <a:ext uri="{FF2B5EF4-FFF2-40B4-BE49-F238E27FC236}">
                  <a16:creationId xmlns:a16="http://schemas.microsoft.com/office/drawing/2014/main" id="{EE587ED2-C20C-49FA-A393-8D51A542111E}"/>
                </a:ext>
              </a:extLst>
            </p:cNvPr>
            <p:cNvSpPr/>
            <p:nvPr/>
          </p:nvSpPr>
          <p:spPr>
            <a:xfrm>
              <a:off x="7589506" y="3620582"/>
              <a:ext cx="992" cy="4367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0" y="1"/>
                  </a:moveTo>
                  <a:cubicBezTo>
                    <a:pt x="0" y="8"/>
                    <a:pt x="2" y="15"/>
                    <a:pt x="4" y="22"/>
                  </a:cubicBezTo>
                  <a:cubicBezTo>
                    <a:pt x="2" y="15"/>
                    <a:pt x="0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43">
              <a:extLst>
                <a:ext uri="{FF2B5EF4-FFF2-40B4-BE49-F238E27FC236}">
                  <a16:creationId xmlns:a16="http://schemas.microsoft.com/office/drawing/2014/main" id="{3125C9DD-0CBB-3798-7BA3-B9560577EE77}"/>
                </a:ext>
              </a:extLst>
            </p:cNvPr>
            <p:cNvSpPr/>
            <p:nvPr/>
          </p:nvSpPr>
          <p:spPr>
            <a:xfrm>
              <a:off x="7933473" y="3959404"/>
              <a:ext cx="2580" cy="198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43">
              <a:extLst>
                <a:ext uri="{FF2B5EF4-FFF2-40B4-BE49-F238E27FC236}">
                  <a16:creationId xmlns:a16="http://schemas.microsoft.com/office/drawing/2014/main" id="{B907170C-8A70-F2BD-B03B-D35741280D91}"/>
                </a:ext>
              </a:extLst>
            </p:cNvPr>
            <p:cNvSpPr/>
            <p:nvPr/>
          </p:nvSpPr>
          <p:spPr>
            <a:xfrm>
              <a:off x="7594071" y="3561432"/>
              <a:ext cx="392990" cy="397972"/>
            </a:xfrm>
            <a:custGeom>
              <a:avLst/>
              <a:gdLst/>
              <a:ahLst/>
              <a:cxnLst/>
              <a:rect l="l" t="t" r="r" b="b"/>
              <a:pathLst>
                <a:path w="1980" h="2005" extrusionOk="0">
                  <a:moveTo>
                    <a:pt x="148" y="0"/>
                  </a:moveTo>
                  <a:lnTo>
                    <a:pt x="37" y="111"/>
                  </a:lnTo>
                  <a:cubicBezTo>
                    <a:pt x="22" y="127"/>
                    <a:pt x="11" y="144"/>
                    <a:pt x="0" y="162"/>
                  </a:cubicBezTo>
                  <a:lnTo>
                    <a:pt x="1819" y="1979"/>
                  </a:lnTo>
                  <a:cubicBezTo>
                    <a:pt x="1816" y="1980"/>
                    <a:pt x="1813" y="1982"/>
                    <a:pt x="1810" y="1983"/>
                  </a:cubicBezTo>
                  <a:lnTo>
                    <a:pt x="1810" y="1983"/>
                  </a:lnTo>
                  <a:cubicBezTo>
                    <a:pt x="1831" y="1973"/>
                    <a:pt x="1851" y="1960"/>
                    <a:pt x="1869" y="1942"/>
                  </a:cubicBezTo>
                  <a:lnTo>
                    <a:pt x="1980" y="1831"/>
                  </a:lnTo>
                  <a:lnTo>
                    <a:pt x="1782" y="1634"/>
                  </a:lnTo>
                  <a:lnTo>
                    <a:pt x="1647" y="1499"/>
                  </a:lnTo>
                  <a:lnTo>
                    <a:pt x="472" y="323"/>
                  </a:lnTo>
                  <a:lnTo>
                    <a:pt x="337" y="189"/>
                  </a:lnTo>
                  <a:lnTo>
                    <a:pt x="148" y="0"/>
                  </a:lnTo>
                  <a:close/>
                  <a:moveTo>
                    <a:pt x="1810" y="1983"/>
                  </a:moveTo>
                  <a:lnTo>
                    <a:pt x="1810" y="1983"/>
                  </a:lnTo>
                  <a:cubicBezTo>
                    <a:pt x="1784" y="1996"/>
                    <a:pt x="1755" y="2002"/>
                    <a:pt x="1727" y="2004"/>
                  </a:cubicBezTo>
                  <a:cubicBezTo>
                    <a:pt x="1755" y="2003"/>
                    <a:pt x="1784" y="1996"/>
                    <a:pt x="1810" y="1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43">
              <a:extLst>
                <a:ext uri="{FF2B5EF4-FFF2-40B4-BE49-F238E27FC236}">
                  <a16:creationId xmlns:a16="http://schemas.microsoft.com/office/drawing/2014/main" id="{DE771CE4-D8A4-B88D-1E2A-AD44125245BD}"/>
                </a:ext>
              </a:extLst>
            </p:cNvPr>
            <p:cNvSpPr/>
            <p:nvPr/>
          </p:nvSpPr>
          <p:spPr>
            <a:xfrm>
              <a:off x="7588315" y="3593389"/>
              <a:ext cx="366990" cy="366214"/>
            </a:xfrm>
            <a:custGeom>
              <a:avLst/>
              <a:gdLst/>
              <a:ahLst/>
              <a:cxnLst/>
              <a:rect l="l" t="t" r="r" b="b"/>
              <a:pathLst>
                <a:path w="1849" h="1845" extrusionOk="0">
                  <a:moveTo>
                    <a:pt x="29" y="1"/>
                  </a:moveTo>
                  <a:cubicBezTo>
                    <a:pt x="8" y="40"/>
                    <a:pt x="1" y="83"/>
                    <a:pt x="5" y="125"/>
                  </a:cubicBezTo>
                  <a:cubicBezTo>
                    <a:pt x="5" y="129"/>
                    <a:pt x="5" y="134"/>
                    <a:pt x="6" y="136"/>
                  </a:cubicBezTo>
                  <a:cubicBezTo>
                    <a:pt x="7" y="143"/>
                    <a:pt x="8" y="150"/>
                    <a:pt x="10" y="157"/>
                  </a:cubicBezTo>
                  <a:cubicBezTo>
                    <a:pt x="12" y="164"/>
                    <a:pt x="13" y="169"/>
                    <a:pt x="16" y="176"/>
                  </a:cubicBezTo>
                  <a:cubicBezTo>
                    <a:pt x="17" y="181"/>
                    <a:pt x="19" y="187"/>
                    <a:pt x="22" y="193"/>
                  </a:cubicBezTo>
                  <a:cubicBezTo>
                    <a:pt x="24" y="201"/>
                    <a:pt x="28" y="207"/>
                    <a:pt x="34" y="214"/>
                  </a:cubicBezTo>
                  <a:cubicBezTo>
                    <a:pt x="37" y="218"/>
                    <a:pt x="38" y="222"/>
                    <a:pt x="42" y="225"/>
                  </a:cubicBezTo>
                  <a:cubicBezTo>
                    <a:pt x="49" y="236"/>
                    <a:pt x="58" y="246"/>
                    <a:pt x="66" y="257"/>
                  </a:cubicBezTo>
                  <a:lnTo>
                    <a:pt x="1590" y="1781"/>
                  </a:lnTo>
                  <a:cubicBezTo>
                    <a:pt x="1600" y="1790"/>
                    <a:pt x="1610" y="1800"/>
                    <a:pt x="1622" y="1806"/>
                  </a:cubicBezTo>
                  <a:cubicBezTo>
                    <a:pt x="1626" y="1809"/>
                    <a:pt x="1630" y="1811"/>
                    <a:pt x="1636" y="1815"/>
                  </a:cubicBezTo>
                  <a:cubicBezTo>
                    <a:pt x="1642" y="1818"/>
                    <a:pt x="1650" y="1822"/>
                    <a:pt x="1657" y="1824"/>
                  </a:cubicBezTo>
                  <a:cubicBezTo>
                    <a:pt x="1662" y="1827"/>
                    <a:pt x="1668" y="1829"/>
                    <a:pt x="1674" y="1831"/>
                  </a:cubicBezTo>
                  <a:cubicBezTo>
                    <a:pt x="1679" y="1833"/>
                    <a:pt x="1685" y="1835"/>
                    <a:pt x="1690" y="1837"/>
                  </a:cubicBezTo>
                  <a:cubicBezTo>
                    <a:pt x="1699" y="1838"/>
                    <a:pt x="1705" y="1840"/>
                    <a:pt x="1714" y="1842"/>
                  </a:cubicBezTo>
                  <a:cubicBezTo>
                    <a:pt x="1716" y="1842"/>
                    <a:pt x="1720" y="1842"/>
                    <a:pt x="1722" y="1843"/>
                  </a:cubicBezTo>
                  <a:cubicBezTo>
                    <a:pt x="1729" y="1843"/>
                    <a:pt x="1736" y="1844"/>
                    <a:pt x="1741" y="1844"/>
                  </a:cubicBezTo>
                  <a:lnTo>
                    <a:pt x="1757" y="1844"/>
                  </a:lnTo>
                  <a:cubicBezTo>
                    <a:pt x="1788" y="1843"/>
                    <a:pt x="1820" y="1834"/>
                    <a:pt x="1849" y="182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3">
              <a:extLst>
                <a:ext uri="{FF2B5EF4-FFF2-40B4-BE49-F238E27FC236}">
                  <a16:creationId xmlns:a16="http://schemas.microsoft.com/office/drawing/2014/main" id="{F81E3653-2500-161B-C5B9-A355E3ED22C5}"/>
                </a:ext>
              </a:extLst>
            </p:cNvPr>
            <p:cNvSpPr/>
            <p:nvPr/>
          </p:nvSpPr>
          <p:spPr>
            <a:xfrm>
              <a:off x="8706951" y="3155124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5"/>
                    <a:pt x="6" y="10"/>
                    <a:pt x="8" y="13"/>
                  </a:cubicBezTo>
                  <a:cubicBezTo>
                    <a:pt x="6" y="8"/>
                    <a:pt x="3" y="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43">
              <a:extLst>
                <a:ext uri="{FF2B5EF4-FFF2-40B4-BE49-F238E27FC236}">
                  <a16:creationId xmlns:a16="http://schemas.microsoft.com/office/drawing/2014/main" id="{E6F0585F-0AD6-A268-75B8-3EFCCCCD4961}"/>
                </a:ext>
              </a:extLst>
            </p:cNvPr>
            <p:cNvSpPr/>
            <p:nvPr/>
          </p:nvSpPr>
          <p:spPr>
            <a:xfrm>
              <a:off x="8316143" y="2839327"/>
              <a:ext cx="398349" cy="393209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162" y="0"/>
                  </a:moveTo>
                  <a:cubicBezTo>
                    <a:pt x="143" y="10"/>
                    <a:pt x="126" y="21"/>
                    <a:pt x="111" y="37"/>
                  </a:cubicBezTo>
                  <a:lnTo>
                    <a:pt x="1" y="148"/>
                  </a:lnTo>
                  <a:lnTo>
                    <a:pt x="189" y="337"/>
                  </a:lnTo>
                  <a:lnTo>
                    <a:pt x="324" y="470"/>
                  </a:lnTo>
                  <a:lnTo>
                    <a:pt x="1501" y="1648"/>
                  </a:lnTo>
                  <a:lnTo>
                    <a:pt x="1635" y="1782"/>
                  </a:lnTo>
                  <a:lnTo>
                    <a:pt x="1834" y="1981"/>
                  </a:lnTo>
                  <a:lnTo>
                    <a:pt x="1944" y="1870"/>
                  </a:lnTo>
                  <a:cubicBezTo>
                    <a:pt x="1983" y="1830"/>
                    <a:pt x="2004" y="1777"/>
                    <a:pt x="2006" y="1724"/>
                  </a:cubicBezTo>
                  <a:lnTo>
                    <a:pt x="2006" y="1724"/>
                  </a:lnTo>
                  <a:cubicBezTo>
                    <a:pt x="2004" y="1757"/>
                    <a:pt x="1996" y="1789"/>
                    <a:pt x="1980" y="1818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43">
              <a:extLst>
                <a:ext uri="{FF2B5EF4-FFF2-40B4-BE49-F238E27FC236}">
                  <a16:creationId xmlns:a16="http://schemas.microsoft.com/office/drawing/2014/main" id="{BAAB9323-730E-5F83-7FE4-461427EEF17E}"/>
                </a:ext>
              </a:extLst>
            </p:cNvPr>
            <p:cNvSpPr/>
            <p:nvPr/>
          </p:nvSpPr>
          <p:spPr>
            <a:xfrm>
              <a:off x="8714295" y="3178347"/>
              <a:ext cx="198" cy="2977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43">
              <a:extLst>
                <a:ext uri="{FF2B5EF4-FFF2-40B4-BE49-F238E27FC236}">
                  <a16:creationId xmlns:a16="http://schemas.microsoft.com/office/drawing/2014/main" id="{B8762DA0-7625-7C99-B6AC-AE84A2B5AD07}"/>
                </a:ext>
              </a:extLst>
            </p:cNvPr>
            <p:cNvSpPr/>
            <p:nvPr/>
          </p:nvSpPr>
          <p:spPr>
            <a:xfrm>
              <a:off x="8348297" y="2833769"/>
              <a:ext cx="366196" cy="366214"/>
            </a:xfrm>
            <a:custGeom>
              <a:avLst/>
              <a:gdLst/>
              <a:ahLst/>
              <a:cxnLst/>
              <a:rect l="l" t="t" r="r" b="b"/>
              <a:pathLst>
                <a:path w="1845" h="1845" extrusionOk="0">
                  <a:moveTo>
                    <a:pt x="105" y="1"/>
                  </a:moveTo>
                  <a:cubicBezTo>
                    <a:pt x="68" y="1"/>
                    <a:pt x="32" y="9"/>
                    <a:pt x="0" y="27"/>
                  </a:cubicBezTo>
                  <a:lnTo>
                    <a:pt x="1818" y="1844"/>
                  </a:lnTo>
                  <a:cubicBezTo>
                    <a:pt x="1834" y="1817"/>
                    <a:pt x="1842" y="1785"/>
                    <a:pt x="1844" y="1752"/>
                  </a:cubicBezTo>
                  <a:lnTo>
                    <a:pt x="1844" y="1749"/>
                  </a:lnTo>
                  <a:lnTo>
                    <a:pt x="1844" y="1737"/>
                  </a:lnTo>
                  <a:cubicBezTo>
                    <a:pt x="1844" y="1730"/>
                    <a:pt x="1844" y="1725"/>
                    <a:pt x="1842" y="1718"/>
                  </a:cubicBezTo>
                  <a:cubicBezTo>
                    <a:pt x="1842" y="1715"/>
                    <a:pt x="1842" y="1712"/>
                    <a:pt x="1841" y="1710"/>
                  </a:cubicBezTo>
                  <a:cubicBezTo>
                    <a:pt x="1840" y="1702"/>
                    <a:pt x="1839" y="1694"/>
                    <a:pt x="1836" y="1688"/>
                  </a:cubicBezTo>
                  <a:cubicBezTo>
                    <a:pt x="1835" y="1683"/>
                    <a:pt x="1834" y="1677"/>
                    <a:pt x="1831" y="1670"/>
                  </a:cubicBezTo>
                  <a:cubicBezTo>
                    <a:pt x="1829" y="1664"/>
                    <a:pt x="1827" y="1658"/>
                    <a:pt x="1824" y="1653"/>
                  </a:cubicBezTo>
                  <a:cubicBezTo>
                    <a:pt x="1821" y="1647"/>
                    <a:pt x="1818" y="1638"/>
                    <a:pt x="1814" y="1632"/>
                  </a:cubicBezTo>
                  <a:cubicBezTo>
                    <a:pt x="1811" y="1629"/>
                    <a:pt x="1809" y="1625"/>
                    <a:pt x="1805" y="1619"/>
                  </a:cubicBezTo>
                  <a:cubicBezTo>
                    <a:pt x="1798" y="1609"/>
                    <a:pt x="1790" y="1598"/>
                    <a:pt x="1781" y="1588"/>
                  </a:cubicBezTo>
                  <a:lnTo>
                    <a:pt x="257" y="64"/>
                  </a:lnTo>
                  <a:cubicBezTo>
                    <a:pt x="248" y="54"/>
                    <a:pt x="237" y="45"/>
                    <a:pt x="226" y="39"/>
                  </a:cubicBezTo>
                  <a:cubicBezTo>
                    <a:pt x="222" y="35"/>
                    <a:pt x="217" y="33"/>
                    <a:pt x="213" y="32"/>
                  </a:cubicBezTo>
                  <a:cubicBezTo>
                    <a:pt x="207" y="28"/>
                    <a:pt x="199" y="24"/>
                    <a:pt x="192" y="21"/>
                  </a:cubicBezTo>
                  <a:cubicBezTo>
                    <a:pt x="187" y="18"/>
                    <a:pt x="180" y="15"/>
                    <a:pt x="175" y="13"/>
                  </a:cubicBezTo>
                  <a:cubicBezTo>
                    <a:pt x="170" y="12"/>
                    <a:pt x="164" y="10"/>
                    <a:pt x="158" y="8"/>
                  </a:cubicBezTo>
                  <a:cubicBezTo>
                    <a:pt x="150" y="7"/>
                    <a:pt x="143" y="5"/>
                    <a:pt x="136" y="3"/>
                  </a:cubicBezTo>
                  <a:cubicBezTo>
                    <a:pt x="133" y="3"/>
                    <a:pt x="129" y="3"/>
                    <a:pt x="127" y="2"/>
                  </a:cubicBezTo>
                  <a:cubicBezTo>
                    <a:pt x="119" y="1"/>
                    <a:pt x="112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3">
              <a:extLst>
                <a:ext uri="{FF2B5EF4-FFF2-40B4-BE49-F238E27FC236}">
                  <a16:creationId xmlns:a16="http://schemas.microsoft.com/office/drawing/2014/main" id="{B398045C-CBCC-7C06-2543-B6A8D0292D7D}"/>
                </a:ext>
              </a:extLst>
            </p:cNvPr>
            <p:cNvSpPr/>
            <p:nvPr/>
          </p:nvSpPr>
          <p:spPr>
            <a:xfrm>
              <a:off x="7594071" y="3153536"/>
              <a:ext cx="1588" cy="2580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8" y="0"/>
                  </a:moveTo>
                  <a:cubicBezTo>
                    <a:pt x="5" y="3"/>
                    <a:pt x="3" y="8"/>
                    <a:pt x="0" y="13"/>
                  </a:cubicBezTo>
                  <a:cubicBezTo>
                    <a:pt x="4" y="8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3">
              <a:extLst>
                <a:ext uri="{FF2B5EF4-FFF2-40B4-BE49-F238E27FC236}">
                  <a16:creationId xmlns:a16="http://schemas.microsoft.com/office/drawing/2014/main" id="{498972CD-ABDB-2368-BB4A-AC0061780542}"/>
                </a:ext>
              </a:extLst>
            </p:cNvPr>
            <p:cNvSpPr/>
            <p:nvPr/>
          </p:nvSpPr>
          <p:spPr>
            <a:xfrm>
              <a:off x="7588315" y="3167033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5" y="1"/>
                  </a:moveTo>
                  <a:cubicBezTo>
                    <a:pt x="3" y="7"/>
                    <a:pt x="2" y="14"/>
                    <a:pt x="1" y="22"/>
                  </a:cubicBezTo>
                  <a:cubicBezTo>
                    <a:pt x="2" y="15"/>
                    <a:pt x="3" y="9"/>
                    <a:pt x="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3">
              <a:extLst>
                <a:ext uri="{FF2B5EF4-FFF2-40B4-BE49-F238E27FC236}">
                  <a16:creationId xmlns:a16="http://schemas.microsoft.com/office/drawing/2014/main" id="{675C82DF-91DC-F619-1427-4A4F7E34EE9F}"/>
                </a:ext>
              </a:extLst>
            </p:cNvPr>
            <p:cNvSpPr/>
            <p:nvPr/>
          </p:nvSpPr>
          <p:spPr>
            <a:xfrm>
              <a:off x="7588116" y="3177355"/>
              <a:ext cx="198" cy="238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3">
              <a:extLst>
                <a:ext uri="{FF2B5EF4-FFF2-40B4-BE49-F238E27FC236}">
                  <a16:creationId xmlns:a16="http://schemas.microsoft.com/office/drawing/2014/main" id="{D7696983-812E-09E9-98EE-38906161CE77}"/>
                </a:ext>
              </a:extLst>
            </p:cNvPr>
            <p:cNvSpPr/>
            <p:nvPr/>
          </p:nvSpPr>
          <p:spPr>
            <a:xfrm>
              <a:off x="7588116" y="2832380"/>
              <a:ext cx="398151" cy="398369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753" y="0"/>
                  </a:moveTo>
                  <a:cubicBezTo>
                    <a:pt x="1784" y="2"/>
                    <a:pt x="1816" y="11"/>
                    <a:pt x="1844" y="27"/>
                  </a:cubicBezTo>
                  <a:lnTo>
                    <a:pt x="27" y="1845"/>
                  </a:lnTo>
                  <a:cubicBezTo>
                    <a:pt x="11" y="1816"/>
                    <a:pt x="3" y="1786"/>
                    <a:pt x="1" y="1754"/>
                  </a:cubicBezTo>
                  <a:lnTo>
                    <a:pt x="1" y="1754"/>
                  </a:lnTo>
                  <a:cubicBezTo>
                    <a:pt x="3" y="1806"/>
                    <a:pt x="23" y="1855"/>
                    <a:pt x="62" y="1895"/>
                  </a:cubicBezTo>
                  <a:lnTo>
                    <a:pt x="173" y="2006"/>
                  </a:lnTo>
                  <a:lnTo>
                    <a:pt x="366" y="1813"/>
                  </a:lnTo>
                  <a:lnTo>
                    <a:pt x="500" y="1679"/>
                  </a:lnTo>
                  <a:lnTo>
                    <a:pt x="1678" y="502"/>
                  </a:lnTo>
                  <a:lnTo>
                    <a:pt x="1812" y="367"/>
                  </a:lnTo>
                  <a:lnTo>
                    <a:pt x="2006" y="173"/>
                  </a:lnTo>
                  <a:lnTo>
                    <a:pt x="1895" y="63"/>
                  </a:lnTo>
                  <a:cubicBezTo>
                    <a:pt x="1855" y="23"/>
                    <a:pt x="1804" y="3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3">
              <a:extLst>
                <a:ext uri="{FF2B5EF4-FFF2-40B4-BE49-F238E27FC236}">
                  <a16:creationId xmlns:a16="http://schemas.microsoft.com/office/drawing/2014/main" id="{185D3CED-60D9-F937-8071-55676B01580A}"/>
                </a:ext>
              </a:extLst>
            </p:cNvPr>
            <p:cNvSpPr/>
            <p:nvPr/>
          </p:nvSpPr>
          <p:spPr>
            <a:xfrm>
              <a:off x="7587719" y="2832181"/>
              <a:ext cx="366593" cy="366214"/>
            </a:xfrm>
            <a:custGeom>
              <a:avLst/>
              <a:gdLst/>
              <a:ahLst/>
              <a:cxnLst/>
              <a:rect l="l" t="t" r="r" b="b"/>
              <a:pathLst>
                <a:path w="1847" h="1845" extrusionOk="0">
                  <a:moveTo>
                    <a:pt x="1739" y="0"/>
                  </a:moveTo>
                  <a:cubicBezTo>
                    <a:pt x="1732" y="0"/>
                    <a:pt x="1727" y="0"/>
                    <a:pt x="1720" y="2"/>
                  </a:cubicBezTo>
                  <a:cubicBezTo>
                    <a:pt x="1717" y="2"/>
                    <a:pt x="1713" y="2"/>
                    <a:pt x="1709" y="3"/>
                  </a:cubicBezTo>
                  <a:cubicBezTo>
                    <a:pt x="1703" y="4"/>
                    <a:pt x="1695" y="6"/>
                    <a:pt x="1688" y="7"/>
                  </a:cubicBezTo>
                  <a:cubicBezTo>
                    <a:pt x="1682" y="9"/>
                    <a:pt x="1677" y="10"/>
                    <a:pt x="1670" y="12"/>
                  </a:cubicBezTo>
                  <a:cubicBezTo>
                    <a:pt x="1665" y="14"/>
                    <a:pt x="1660" y="16"/>
                    <a:pt x="1653" y="19"/>
                  </a:cubicBezTo>
                  <a:cubicBezTo>
                    <a:pt x="1645" y="22"/>
                    <a:pt x="1639" y="27"/>
                    <a:pt x="1630" y="31"/>
                  </a:cubicBezTo>
                  <a:cubicBezTo>
                    <a:pt x="1627" y="33"/>
                    <a:pt x="1623" y="35"/>
                    <a:pt x="1619" y="37"/>
                  </a:cubicBezTo>
                  <a:cubicBezTo>
                    <a:pt x="1608" y="46"/>
                    <a:pt x="1597" y="53"/>
                    <a:pt x="1587" y="62"/>
                  </a:cubicBezTo>
                  <a:lnTo>
                    <a:pt x="63" y="1586"/>
                  </a:lnTo>
                  <a:cubicBezTo>
                    <a:pt x="54" y="1596"/>
                    <a:pt x="45" y="1606"/>
                    <a:pt x="38" y="1618"/>
                  </a:cubicBezTo>
                  <a:cubicBezTo>
                    <a:pt x="36" y="1622"/>
                    <a:pt x="32" y="1625"/>
                    <a:pt x="31" y="1630"/>
                  </a:cubicBezTo>
                  <a:cubicBezTo>
                    <a:pt x="27" y="1638"/>
                    <a:pt x="24" y="1644"/>
                    <a:pt x="20" y="1652"/>
                  </a:cubicBezTo>
                  <a:cubicBezTo>
                    <a:pt x="17" y="1657"/>
                    <a:pt x="16" y="1662"/>
                    <a:pt x="13" y="1668"/>
                  </a:cubicBezTo>
                  <a:cubicBezTo>
                    <a:pt x="10" y="1675"/>
                    <a:pt x="9" y="1680"/>
                    <a:pt x="8" y="1686"/>
                  </a:cubicBezTo>
                  <a:cubicBezTo>
                    <a:pt x="6" y="1693"/>
                    <a:pt x="4" y="1699"/>
                    <a:pt x="4" y="1708"/>
                  </a:cubicBezTo>
                  <a:cubicBezTo>
                    <a:pt x="4" y="1712"/>
                    <a:pt x="3" y="1716"/>
                    <a:pt x="3" y="1719"/>
                  </a:cubicBezTo>
                  <a:cubicBezTo>
                    <a:pt x="3" y="1726"/>
                    <a:pt x="1" y="1731"/>
                    <a:pt x="1" y="1738"/>
                  </a:cubicBezTo>
                  <a:lnTo>
                    <a:pt x="1" y="1750"/>
                  </a:lnTo>
                  <a:lnTo>
                    <a:pt x="1" y="1754"/>
                  </a:lnTo>
                  <a:cubicBezTo>
                    <a:pt x="3" y="1786"/>
                    <a:pt x="11" y="1815"/>
                    <a:pt x="27" y="1845"/>
                  </a:cubicBezTo>
                  <a:lnTo>
                    <a:pt x="1846" y="27"/>
                  </a:lnTo>
                  <a:cubicBezTo>
                    <a:pt x="1818" y="11"/>
                    <a:pt x="1786" y="3"/>
                    <a:pt x="1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3">
              <a:extLst>
                <a:ext uri="{FF2B5EF4-FFF2-40B4-BE49-F238E27FC236}">
                  <a16:creationId xmlns:a16="http://schemas.microsoft.com/office/drawing/2014/main" id="{5AFDD6AD-9EBA-0F7B-7F6C-9913342A85C7}"/>
                </a:ext>
              </a:extLst>
            </p:cNvPr>
            <p:cNvSpPr/>
            <p:nvPr/>
          </p:nvSpPr>
          <p:spPr>
            <a:xfrm>
              <a:off x="7869363" y="3139046"/>
              <a:ext cx="563088" cy="513295"/>
            </a:xfrm>
            <a:custGeom>
              <a:avLst/>
              <a:gdLst/>
              <a:ahLst/>
              <a:cxnLst/>
              <a:rect l="l" t="t" r="r" b="b"/>
              <a:pathLst>
                <a:path w="2837" h="2586" extrusionOk="0">
                  <a:moveTo>
                    <a:pt x="1419" y="174"/>
                  </a:moveTo>
                  <a:cubicBezTo>
                    <a:pt x="1706" y="174"/>
                    <a:pt x="1993" y="283"/>
                    <a:pt x="2212" y="502"/>
                  </a:cubicBezTo>
                  <a:cubicBezTo>
                    <a:pt x="2649" y="939"/>
                    <a:pt x="2649" y="1647"/>
                    <a:pt x="2212" y="2085"/>
                  </a:cubicBezTo>
                  <a:cubicBezTo>
                    <a:pt x="1993" y="2304"/>
                    <a:pt x="1706" y="2413"/>
                    <a:pt x="1419" y="2413"/>
                  </a:cubicBezTo>
                  <a:cubicBezTo>
                    <a:pt x="1132" y="2413"/>
                    <a:pt x="845" y="2304"/>
                    <a:pt x="627" y="2085"/>
                  </a:cubicBezTo>
                  <a:cubicBezTo>
                    <a:pt x="189" y="1647"/>
                    <a:pt x="189" y="938"/>
                    <a:pt x="627" y="502"/>
                  </a:cubicBezTo>
                  <a:cubicBezTo>
                    <a:pt x="845" y="283"/>
                    <a:pt x="1132" y="174"/>
                    <a:pt x="1419" y="174"/>
                  </a:cubicBezTo>
                  <a:close/>
                  <a:moveTo>
                    <a:pt x="1420" y="1"/>
                  </a:moveTo>
                  <a:cubicBezTo>
                    <a:pt x="1089" y="1"/>
                    <a:pt x="758" y="127"/>
                    <a:pt x="505" y="379"/>
                  </a:cubicBezTo>
                  <a:cubicBezTo>
                    <a:pt x="0" y="884"/>
                    <a:pt x="0" y="1701"/>
                    <a:pt x="505" y="2206"/>
                  </a:cubicBezTo>
                  <a:cubicBezTo>
                    <a:pt x="758" y="2459"/>
                    <a:pt x="1089" y="2585"/>
                    <a:pt x="1420" y="2585"/>
                  </a:cubicBezTo>
                  <a:cubicBezTo>
                    <a:pt x="1750" y="2585"/>
                    <a:pt x="2081" y="2459"/>
                    <a:pt x="2333" y="2206"/>
                  </a:cubicBezTo>
                  <a:cubicBezTo>
                    <a:pt x="2837" y="1701"/>
                    <a:pt x="2837" y="883"/>
                    <a:pt x="2333" y="379"/>
                  </a:cubicBezTo>
                  <a:cubicBezTo>
                    <a:pt x="2081" y="127"/>
                    <a:pt x="1750" y="1"/>
                    <a:pt x="1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3">
              <a:extLst>
                <a:ext uri="{FF2B5EF4-FFF2-40B4-BE49-F238E27FC236}">
                  <a16:creationId xmlns:a16="http://schemas.microsoft.com/office/drawing/2014/main" id="{7BA418E3-6FF6-DA16-2875-99E72EFDEA1C}"/>
                </a:ext>
              </a:extLst>
            </p:cNvPr>
            <p:cNvSpPr/>
            <p:nvPr/>
          </p:nvSpPr>
          <p:spPr>
            <a:xfrm>
              <a:off x="7907075" y="3173385"/>
              <a:ext cx="488459" cy="444816"/>
            </a:xfrm>
            <a:custGeom>
              <a:avLst/>
              <a:gdLst/>
              <a:ahLst/>
              <a:cxnLst/>
              <a:rect l="l" t="t" r="r" b="b"/>
              <a:pathLst>
                <a:path w="2461" h="2241" extrusionOk="0">
                  <a:moveTo>
                    <a:pt x="1231" y="206"/>
                  </a:moveTo>
                  <a:cubicBezTo>
                    <a:pt x="1465" y="206"/>
                    <a:pt x="1699" y="295"/>
                    <a:pt x="1877" y="474"/>
                  </a:cubicBezTo>
                  <a:cubicBezTo>
                    <a:pt x="2235" y="830"/>
                    <a:pt x="2235" y="1410"/>
                    <a:pt x="1877" y="1769"/>
                  </a:cubicBezTo>
                  <a:cubicBezTo>
                    <a:pt x="1699" y="1947"/>
                    <a:pt x="1465" y="2036"/>
                    <a:pt x="1231" y="2036"/>
                  </a:cubicBezTo>
                  <a:cubicBezTo>
                    <a:pt x="996" y="2036"/>
                    <a:pt x="762" y="1947"/>
                    <a:pt x="583" y="1769"/>
                  </a:cubicBezTo>
                  <a:cubicBezTo>
                    <a:pt x="226" y="1411"/>
                    <a:pt x="226" y="831"/>
                    <a:pt x="583" y="474"/>
                  </a:cubicBezTo>
                  <a:cubicBezTo>
                    <a:pt x="762" y="295"/>
                    <a:pt x="996" y="206"/>
                    <a:pt x="1231" y="206"/>
                  </a:cubicBezTo>
                  <a:close/>
                  <a:moveTo>
                    <a:pt x="1231" y="1"/>
                  </a:moveTo>
                  <a:cubicBezTo>
                    <a:pt x="944" y="1"/>
                    <a:pt x="657" y="110"/>
                    <a:pt x="438" y="329"/>
                  </a:cubicBezTo>
                  <a:cubicBezTo>
                    <a:pt x="0" y="767"/>
                    <a:pt x="0" y="1476"/>
                    <a:pt x="438" y="1912"/>
                  </a:cubicBezTo>
                  <a:cubicBezTo>
                    <a:pt x="656" y="2131"/>
                    <a:pt x="943" y="2240"/>
                    <a:pt x="1230" y="2240"/>
                  </a:cubicBezTo>
                  <a:cubicBezTo>
                    <a:pt x="1517" y="2240"/>
                    <a:pt x="1804" y="2131"/>
                    <a:pt x="2023" y="1912"/>
                  </a:cubicBezTo>
                  <a:cubicBezTo>
                    <a:pt x="2460" y="1474"/>
                    <a:pt x="2460" y="765"/>
                    <a:pt x="2023" y="327"/>
                  </a:cubicBezTo>
                  <a:cubicBezTo>
                    <a:pt x="1804" y="110"/>
                    <a:pt x="1518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3">
              <a:extLst>
                <a:ext uri="{FF2B5EF4-FFF2-40B4-BE49-F238E27FC236}">
                  <a16:creationId xmlns:a16="http://schemas.microsoft.com/office/drawing/2014/main" id="{1C1067BB-5B0D-01ED-402B-2570DF76E9DC}"/>
                </a:ext>
              </a:extLst>
            </p:cNvPr>
            <p:cNvSpPr/>
            <p:nvPr/>
          </p:nvSpPr>
          <p:spPr>
            <a:xfrm>
              <a:off x="7951733" y="3213877"/>
              <a:ext cx="398945" cy="363435"/>
            </a:xfrm>
            <a:custGeom>
              <a:avLst/>
              <a:gdLst/>
              <a:ahLst/>
              <a:cxnLst/>
              <a:rect l="l" t="t" r="r" b="b"/>
              <a:pathLst>
                <a:path w="2010" h="1831" extrusionOk="0">
                  <a:moveTo>
                    <a:pt x="1006" y="91"/>
                  </a:moveTo>
                  <a:cubicBezTo>
                    <a:pt x="1039" y="91"/>
                    <a:pt x="1066" y="120"/>
                    <a:pt x="1066" y="153"/>
                  </a:cubicBezTo>
                  <a:cubicBezTo>
                    <a:pt x="1066" y="185"/>
                    <a:pt x="1038" y="213"/>
                    <a:pt x="1006" y="213"/>
                  </a:cubicBezTo>
                  <a:cubicBezTo>
                    <a:pt x="971" y="213"/>
                    <a:pt x="945" y="185"/>
                    <a:pt x="945" y="153"/>
                  </a:cubicBezTo>
                  <a:cubicBezTo>
                    <a:pt x="945" y="120"/>
                    <a:pt x="971" y="91"/>
                    <a:pt x="1006" y="91"/>
                  </a:cubicBezTo>
                  <a:close/>
                  <a:moveTo>
                    <a:pt x="808" y="143"/>
                  </a:moveTo>
                  <a:cubicBezTo>
                    <a:pt x="823" y="143"/>
                    <a:pt x="838" y="153"/>
                    <a:pt x="841" y="170"/>
                  </a:cubicBezTo>
                  <a:cubicBezTo>
                    <a:pt x="846" y="188"/>
                    <a:pt x="835" y="207"/>
                    <a:pt x="817" y="213"/>
                  </a:cubicBezTo>
                  <a:cubicBezTo>
                    <a:pt x="814" y="214"/>
                    <a:pt x="811" y="214"/>
                    <a:pt x="808" y="214"/>
                  </a:cubicBezTo>
                  <a:cubicBezTo>
                    <a:pt x="792" y="214"/>
                    <a:pt x="778" y="203"/>
                    <a:pt x="774" y="188"/>
                  </a:cubicBezTo>
                  <a:cubicBezTo>
                    <a:pt x="768" y="168"/>
                    <a:pt x="779" y="149"/>
                    <a:pt x="798" y="144"/>
                  </a:cubicBezTo>
                  <a:cubicBezTo>
                    <a:pt x="801" y="143"/>
                    <a:pt x="805" y="143"/>
                    <a:pt x="808" y="143"/>
                  </a:cubicBezTo>
                  <a:close/>
                  <a:moveTo>
                    <a:pt x="1204" y="143"/>
                  </a:moveTo>
                  <a:cubicBezTo>
                    <a:pt x="1206" y="143"/>
                    <a:pt x="1209" y="143"/>
                    <a:pt x="1212" y="144"/>
                  </a:cubicBezTo>
                  <a:cubicBezTo>
                    <a:pt x="1230" y="149"/>
                    <a:pt x="1242" y="170"/>
                    <a:pt x="1237" y="188"/>
                  </a:cubicBezTo>
                  <a:cubicBezTo>
                    <a:pt x="1233" y="203"/>
                    <a:pt x="1219" y="214"/>
                    <a:pt x="1203" y="214"/>
                  </a:cubicBezTo>
                  <a:cubicBezTo>
                    <a:pt x="1200" y="214"/>
                    <a:pt x="1197" y="214"/>
                    <a:pt x="1193" y="213"/>
                  </a:cubicBezTo>
                  <a:cubicBezTo>
                    <a:pt x="1174" y="207"/>
                    <a:pt x="1164" y="188"/>
                    <a:pt x="1169" y="170"/>
                  </a:cubicBezTo>
                  <a:cubicBezTo>
                    <a:pt x="1174" y="154"/>
                    <a:pt x="1188" y="143"/>
                    <a:pt x="1204" y="143"/>
                  </a:cubicBezTo>
                  <a:close/>
                  <a:moveTo>
                    <a:pt x="1387" y="219"/>
                  </a:moveTo>
                  <a:cubicBezTo>
                    <a:pt x="1393" y="219"/>
                    <a:pt x="1399" y="221"/>
                    <a:pt x="1404" y="223"/>
                  </a:cubicBezTo>
                  <a:cubicBezTo>
                    <a:pt x="1422" y="233"/>
                    <a:pt x="1428" y="255"/>
                    <a:pt x="1418" y="273"/>
                  </a:cubicBezTo>
                  <a:cubicBezTo>
                    <a:pt x="1412" y="284"/>
                    <a:pt x="1400" y="290"/>
                    <a:pt x="1387" y="290"/>
                  </a:cubicBezTo>
                  <a:cubicBezTo>
                    <a:pt x="1381" y="290"/>
                    <a:pt x="1375" y="289"/>
                    <a:pt x="1370" y="286"/>
                  </a:cubicBezTo>
                  <a:cubicBezTo>
                    <a:pt x="1352" y="276"/>
                    <a:pt x="1346" y="254"/>
                    <a:pt x="1356" y="237"/>
                  </a:cubicBezTo>
                  <a:cubicBezTo>
                    <a:pt x="1362" y="225"/>
                    <a:pt x="1375" y="219"/>
                    <a:pt x="1387" y="219"/>
                  </a:cubicBezTo>
                  <a:close/>
                  <a:moveTo>
                    <a:pt x="623" y="219"/>
                  </a:moveTo>
                  <a:cubicBezTo>
                    <a:pt x="635" y="219"/>
                    <a:pt x="647" y="225"/>
                    <a:pt x="655" y="237"/>
                  </a:cubicBezTo>
                  <a:cubicBezTo>
                    <a:pt x="664" y="254"/>
                    <a:pt x="659" y="275"/>
                    <a:pt x="642" y="286"/>
                  </a:cubicBezTo>
                  <a:cubicBezTo>
                    <a:pt x="636" y="289"/>
                    <a:pt x="630" y="291"/>
                    <a:pt x="623" y="291"/>
                  </a:cubicBezTo>
                  <a:cubicBezTo>
                    <a:pt x="611" y="291"/>
                    <a:pt x="599" y="284"/>
                    <a:pt x="592" y="273"/>
                  </a:cubicBezTo>
                  <a:cubicBezTo>
                    <a:pt x="582" y="255"/>
                    <a:pt x="589" y="234"/>
                    <a:pt x="606" y="223"/>
                  </a:cubicBezTo>
                  <a:cubicBezTo>
                    <a:pt x="611" y="221"/>
                    <a:pt x="617" y="219"/>
                    <a:pt x="623" y="219"/>
                  </a:cubicBezTo>
                  <a:close/>
                  <a:moveTo>
                    <a:pt x="464" y="316"/>
                  </a:moveTo>
                  <a:cubicBezTo>
                    <a:pt x="480" y="316"/>
                    <a:pt x="495" y="321"/>
                    <a:pt x="507" y="333"/>
                  </a:cubicBezTo>
                  <a:cubicBezTo>
                    <a:pt x="531" y="356"/>
                    <a:pt x="531" y="395"/>
                    <a:pt x="507" y="418"/>
                  </a:cubicBezTo>
                  <a:cubicBezTo>
                    <a:pt x="495" y="431"/>
                    <a:pt x="480" y="437"/>
                    <a:pt x="464" y="437"/>
                  </a:cubicBezTo>
                  <a:cubicBezTo>
                    <a:pt x="449" y="437"/>
                    <a:pt x="433" y="431"/>
                    <a:pt x="421" y="418"/>
                  </a:cubicBezTo>
                  <a:cubicBezTo>
                    <a:pt x="397" y="395"/>
                    <a:pt x="397" y="357"/>
                    <a:pt x="421" y="333"/>
                  </a:cubicBezTo>
                  <a:cubicBezTo>
                    <a:pt x="433" y="321"/>
                    <a:pt x="449" y="316"/>
                    <a:pt x="464" y="316"/>
                  </a:cubicBezTo>
                  <a:close/>
                  <a:moveTo>
                    <a:pt x="1545" y="316"/>
                  </a:moveTo>
                  <a:cubicBezTo>
                    <a:pt x="1561" y="316"/>
                    <a:pt x="1576" y="321"/>
                    <a:pt x="1588" y="333"/>
                  </a:cubicBezTo>
                  <a:cubicBezTo>
                    <a:pt x="1612" y="356"/>
                    <a:pt x="1612" y="395"/>
                    <a:pt x="1588" y="418"/>
                  </a:cubicBezTo>
                  <a:cubicBezTo>
                    <a:pt x="1576" y="431"/>
                    <a:pt x="1561" y="437"/>
                    <a:pt x="1545" y="437"/>
                  </a:cubicBezTo>
                  <a:cubicBezTo>
                    <a:pt x="1530" y="437"/>
                    <a:pt x="1514" y="431"/>
                    <a:pt x="1502" y="418"/>
                  </a:cubicBezTo>
                  <a:cubicBezTo>
                    <a:pt x="1478" y="395"/>
                    <a:pt x="1478" y="357"/>
                    <a:pt x="1502" y="333"/>
                  </a:cubicBezTo>
                  <a:cubicBezTo>
                    <a:pt x="1514" y="321"/>
                    <a:pt x="1530" y="316"/>
                    <a:pt x="1545" y="316"/>
                  </a:cubicBezTo>
                  <a:close/>
                  <a:moveTo>
                    <a:pt x="343" y="498"/>
                  </a:moveTo>
                  <a:cubicBezTo>
                    <a:pt x="349" y="498"/>
                    <a:pt x="355" y="500"/>
                    <a:pt x="360" y="503"/>
                  </a:cubicBezTo>
                  <a:cubicBezTo>
                    <a:pt x="378" y="512"/>
                    <a:pt x="384" y="534"/>
                    <a:pt x="374" y="552"/>
                  </a:cubicBezTo>
                  <a:cubicBezTo>
                    <a:pt x="368" y="564"/>
                    <a:pt x="356" y="570"/>
                    <a:pt x="343" y="570"/>
                  </a:cubicBezTo>
                  <a:cubicBezTo>
                    <a:pt x="337" y="570"/>
                    <a:pt x="331" y="568"/>
                    <a:pt x="326" y="565"/>
                  </a:cubicBezTo>
                  <a:cubicBezTo>
                    <a:pt x="310" y="555"/>
                    <a:pt x="302" y="533"/>
                    <a:pt x="312" y="516"/>
                  </a:cubicBezTo>
                  <a:cubicBezTo>
                    <a:pt x="319" y="505"/>
                    <a:pt x="331" y="498"/>
                    <a:pt x="343" y="498"/>
                  </a:cubicBezTo>
                  <a:close/>
                  <a:moveTo>
                    <a:pt x="1666" y="499"/>
                  </a:moveTo>
                  <a:cubicBezTo>
                    <a:pt x="1678" y="499"/>
                    <a:pt x="1690" y="505"/>
                    <a:pt x="1698" y="516"/>
                  </a:cubicBezTo>
                  <a:cubicBezTo>
                    <a:pt x="1707" y="533"/>
                    <a:pt x="1702" y="554"/>
                    <a:pt x="1684" y="565"/>
                  </a:cubicBezTo>
                  <a:cubicBezTo>
                    <a:pt x="1678" y="568"/>
                    <a:pt x="1672" y="570"/>
                    <a:pt x="1666" y="570"/>
                  </a:cubicBezTo>
                  <a:cubicBezTo>
                    <a:pt x="1654" y="570"/>
                    <a:pt x="1642" y="564"/>
                    <a:pt x="1635" y="552"/>
                  </a:cubicBezTo>
                  <a:cubicBezTo>
                    <a:pt x="1626" y="534"/>
                    <a:pt x="1631" y="513"/>
                    <a:pt x="1649" y="503"/>
                  </a:cubicBezTo>
                  <a:cubicBezTo>
                    <a:pt x="1654" y="500"/>
                    <a:pt x="1660" y="499"/>
                    <a:pt x="1666" y="499"/>
                  </a:cubicBezTo>
                  <a:close/>
                  <a:moveTo>
                    <a:pt x="267" y="684"/>
                  </a:moveTo>
                  <a:cubicBezTo>
                    <a:pt x="270" y="684"/>
                    <a:pt x="273" y="684"/>
                    <a:pt x="276" y="685"/>
                  </a:cubicBezTo>
                  <a:cubicBezTo>
                    <a:pt x="295" y="689"/>
                    <a:pt x="307" y="708"/>
                    <a:pt x="301" y="728"/>
                  </a:cubicBezTo>
                  <a:cubicBezTo>
                    <a:pt x="297" y="744"/>
                    <a:pt x="282" y="755"/>
                    <a:pt x="266" y="755"/>
                  </a:cubicBezTo>
                  <a:cubicBezTo>
                    <a:pt x="264" y="755"/>
                    <a:pt x="261" y="755"/>
                    <a:pt x="258" y="754"/>
                  </a:cubicBezTo>
                  <a:cubicBezTo>
                    <a:pt x="239" y="748"/>
                    <a:pt x="227" y="728"/>
                    <a:pt x="233" y="711"/>
                  </a:cubicBezTo>
                  <a:cubicBezTo>
                    <a:pt x="237" y="695"/>
                    <a:pt x="252" y="684"/>
                    <a:pt x="267" y="684"/>
                  </a:cubicBezTo>
                  <a:close/>
                  <a:moveTo>
                    <a:pt x="1742" y="684"/>
                  </a:moveTo>
                  <a:cubicBezTo>
                    <a:pt x="1757" y="684"/>
                    <a:pt x="1772" y="695"/>
                    <a:pt x="1777" y="711"/>
                  </a:cubicBezTo>
                  <a:cubicBezTo>
                    <a:pt x="1782" y="728"/>
                    <a:pt x="1770" y="748"/>
                    <a:pt x="1751" y="754"/>
                  </a:cubicBezTo>
                  <a:cubicBezTo>
                    <a:pt x="1748" y="755"/>
                    <a:pt x="1746" y="755"/>
                    <a:pt x="1743" y="755"/>
                  </a:cubicBezTo>
                  <a:cubicBezTo>
                    <a:pt x="1727" y="755"/>
                    <a:pt x="1712" y="744"/>
                    <a:pt x="1708" y="728"/>
                  </a:cubicBezTo>
                  <a:cubicBezTo>
                    <a:pt x="1703" y="708"/>
                    <a:pt x="1714" y="689"/>
                    <a:pt x="1733" y="685"/>
                  </a:cubicBezTo>
                  <a:cubicBezTo>
                    <a:pt x="1736" y="684"/>
                    <a:pt x="1739" y="684"/>
                    <a:pt x="1742" y="684"/>
                  </a:cubicBezTo>
                  <a:close/>
                  <a:moveTo>
                    <a:pt x="241" y="855"/>
                  </a:moveTo>
                  <a:cubicBezTo>
                    <a:pt x="274" y="855"/>
                    <a:pt x="301" y="882"/>
                    <a:pt x="301" y="916"/>
                  </a:cubicBezTo>
                  <a:cubicBezTo>
                    <a:pt x="301" y="949"/>
                    <a:pt x="274" y="976"/>
                    <a:pt x="241" y="976"/>
                  </a:cubicBezTo>
                  <a:cubicBezTo>
                    <a:pt x="207" y="976"/>
                    <a:pt x="180" y="950"/>
                    <a:pt x="180" y="916"/>
                  </a:cubicBezTo>
                  <a:cubicBezTo>
                    <a:pt x="180" y="882"/>
                    <a:pt x="207" y="855"/>
                    <a:pt x="241" y="855"/>
                  </a:cubicBezTo>
                  <a:close/>
                  <a:moveTo>
                    <a:pt x="1768" y="855"/>
                  </a:moveTo>
                  <a:cubicBezTo>
                    <a:pt x="1802" y="855"/>
                    <a:pt x="1829" y="882"/>
                    <a:pt x="1829" y="916"/>
                  </a:cubicBezTo>
                  <a:cubicBezTo>
                    <a:pt x="1829" y="950"/>
                    <a:pt x="1802" y="976"/>
                    <a:pt x="1768" y="976"/>
                  </a:cubicBezTo>
                  <a:cubicBezTo>
                    <a:pt x="1735" y="976"/>
                    <a:pt x="1708" y="949"/>
                    <a:pt x="1708" y="916"/>
                  </a:cubicBezTo>
                  <a:cubicBezTo>
                    <a:pt x="1708" y="882"/>
                    <a:pt x="1735" y="855"/>
                    <a:pt x="1768" y="855"/>
                  </a:cubicBezTo>
                  <a:close/>
                  <a:moveTo>
                    <a:pt x="1742" y="1078"/>
                  </a:moveTo>
                  <a:cubicBezTo>
                    <a:pt x="1745" y="1078"/>
                    <a:pt x="1748" y="1079"/>
                    <a:pt x="1751" y="1080"/>
                  </a:cubicBezTo>
                  <a:cubicBezTo>
                    <a:pt x="1771" y="1085"/>
                    <a:pt x="1782" y="1104"/>
                    <a:pt x="1777" y="1123"/>
                  </a:cubicBezTo>
                  <a:cubicBezTo>
                    <a:pt x="1772" y="1138"/>
                    <a:pt x="1757" y="1148"/>
                    <a:pt x="1742" y="1148"/>
                  </a:cubicBezTo>
                  <a:cubicBezTo>
                    <a:pt x="1739" y="1148"/>
                    <a:pt x="1736" y="1148"/>
                    <a:pt x="1733" y="1147"/>
                  </a:cubicBezTo>
                  <a:cubicBezTo>
                    <a:pt x="1714" y="1142"/>
                    <a:pt x="1703" y="1123"/>
                    <a:pt x="1708" y="1104"/>
                  </a:cubicBezTo>
                  <a:cubicBezTo>
                    <a:pt x="1712" y="1088"/>
                    <a:pt x="1727" y="1078"/>
                    <a:pt x="1742" y="1078"/>
                  </a:cubicBezTo>
                  <a:close/>
                  <a:moveTo>
                    <a:pt x="1005" y="787"/>
                  </a:moveTo>
                  <a:cubicBezTo>
                    <a:pt x="1038" y="787"/>
                    <a:pt x="1071" y="800"/>
                    <a:pt x="1096" y="824"/>
                  </a:cubicBezTo>
                  <a:cubicBezTo>
                    <a:pt x="1122" y="850"/>
                    <a:pt x="1133" y="881"/>
                    <a:pt x="1133" y="914"/>
                  </a:cubicBezTo>
                  <a:lnTo>
                    <a:pt x="1576" y="1063"/>
                  </a:lnTo>
                  <a:cubicBezTo>
                    <a:pt x="1605" y="1072"/>
                    <a:pt x="1623" y="1099"/>
                    <a:pt x="1614" y="1122"/>
                  </a:cubicBezTo>
                  <a:cubicBezTo>
                    <a:pt x="1609" y="1138"/>
                    <a:pt x="1591" y="1148"/>
                    <a:pt x="1570" y="1148"/>
                  </a:cubicBezTo>
                  <a:cubicBezTo>
                    <a:pt x="1563" y="1148"/>
                    <a:pt x="1556" y="1147"/>
                    <a:pt x="1549" y="1145"/>
                  </a:cubicBezTo>
                  <a:lnTo>
                    <a:pt x="1104" y="995"/>
                  </a:lnTo>
                  <a:cubicBezTo>
                    <a:pt x="1102" y="998"/>
                    <a:pt x="1101" y="1004"/>
                    <a:pt x="1096" y="1007"/>
                  </a:cubicBezTo>
                  <a:cubicBezTo>
                    <a:pt x="1071" y="1032"/>
                    <a:pt x="1038" y="1044"/>
                    <a:pt x="1005" y="1044"/>
                  </a:cubicBezTo>
                  <a:cubicBezTo>
                    <a:pt x="972" y="1044"/>
                    <a:pt x="939" y="1032"/>
                    <a:pt x="914" y="1007"/>
                  </a:cubicBezTo>
                  <a:cubicBezTo>
                    <a:pt x="864" y="956"/>
                    <a:pt x="864" y="875"/>
                    <a:pt x="914" y="824"/>
                  </a:cubicBezTo>
                  <a:cubicBezTo>
                    <a:pt x="939" y="800"/>
                    <a:pt x="972" y="787"/>
                    <a:pt x="1005" y="787"/>
                  </a:cubicBezTo>
                  <a:close/>
                  <a:moveTo>
                    <a:pt x="267" y="1078"/>
                  </a:moveTo>
                  <a:cubicBezTo>
                    <a:pt x="282" y="1078"/>
                    <a:pt x="297" y="1089"/>
                    <a:pt x="301" y="1104"/>
                  </a:cubicBezTo>
                  <a:cubicBezTo>
                    <a:pt x="307" y="1124"/>
                    <a:pt x="295" y="1144"/>
                    <a:pt x="276" y="1148"/>
                  </a:cubicBezTo>
                  <a:cubicBezTo>
                    <a:pt x="273" y="1149"/>
                    <a:pt x="270" y="1149"/>
                    <a:pt x="267" y="1149"/>
                  </a:cubicBezTo>
                  <a:cubicBezTo>
                    <a:pt x="252" y="1149"/>
                    <a:pt x="237" y="1138"/>
                    <a:pt x="233" y="1123"/>
                  </a:cubicBezTo>
                  <a:cubicBezTo>
                    <a:pt x="227" y="1104"/>
                    <a:pt x="239" y="1085"/>
                    <a:pt x="258" y="1080"/>
                  </a:cubicBezTo>
                  <a:cubicBezTo>
                    <a:pt x="261" y="1079"/>
                    <a:pt x="264" y="1078"/>
                    <a:pt x="267" y="1078"/>
                  </a:cubicBezTo>
                  <a:close/>
                  <a:moveTo>
                    <a:pt x="343" y="1261"/>
                  </a:moveTo>
                  <a:cubicBezTo>
                    <a:pt x="355" y="1261"/>
                    <a:pt x="367" y="1268"/>
                    <a:pt x="374" y="1279"/>
                  </a:cubicBezTo>
                  <a:cubicBezTo>
                    <a:pt x="385" y="1297"/>
                    <a:pt x="378" y="1319"/>
                    <a:pt x="360" y="1328"/>
                  </a:cubicBezTo>
                  <a:cubicBezTo>
                    <a:pt x="355" y="1332"/>
                    <a:pt x="349" y="1333"/>
                    <a:pt x="343" y="1333"/>
                  </a:cubicBezTo>
                  <a:cubicBezTo>
                    <a:pt x="331" y="1333"/>
                    <a:pt x="319" y="1327"/>
                    <a:pt x="312" y="1315"/>
                  </a:cubicBezTo>
                  <a:cubicBezTo>
                    <a:pt x="302" y="1298"/>
                    <a:pt x="308" y="1277"/>
                    <a:pt x="326" y="1266"/>
                  </a:cubicBezTo>
                  <a:cubicBezTo>
                    <a:pt x="331" y="1263"/>
                    <a:pt x="337" y="1261"/>
                    <a:pt x="343" y="1261"/>
                  </a:cubicBezTo>
                  <a:close/>
                  <a:moveTo>
                    <a:pt x="1667" y="1263"/>
                  </a:moveTo>
                  <a:cubicBezTo>
                    <a:pt x="1673" y="1263"/>
                    <a:pt x="1678" y="1264"/>
                    <a:pt x="1684" y="1267"/>
                  </a:cubicBezTo>
                  <a:cubicBezTo>
                    <a:pt x="1702" y="1277"/>
                    <a:pt x="1707" y="1299"/>
                    <a:pt x="1698" y="1317"/>
                  </a:cubicBezTo>
                  <a:cubicBezTo>
                    <a:pt x="1691" y="1328"/>
                    <a:pt x="1679" y="1334"/>
                    <a:pt x="1667" y="1334"/>
                  </a:cubicBezTo>
                  <a:cubicBezTo>
                    <a:pt x="1661" y="1334"/>
                    <a:pt x="1655" y="1333"/>
                    <a:pt x="1649" y="1330"/>
                  </a:cubicBezTo>
                  <a:cubicBezTo>
                    <a:pt x="1631" y="1319"/>
                    <a:pt x="1626" y="1298"/>
                    <a:pt x="1635" y="1281"/>
                  </a:cubicBezTo>
                  <a:cubicBezTo>
                    <a:pt x="1642" y="1270"/>
                    <a:pt x="1654" y="1263"/>
                    <a:pt x="1667" y="1263"/>
                  </a:cubicBezTo>
                  <a:close/>
                  <a:moveTo>
                    <a:pt x="465" y="1397"/>
                  </a:moveTo>
                  <a:cubicBezTo>
                    <a:pt x="481" y="1397"/>
                    <a:pt x="496" y="1402"/>
                    <a:pt x="508" y="1414"/>
                  </a:cubicBezTo>
                  <a:cubicBezTo>
                    <a:pt x="532" y="1436"/>
                    <a:pt x="532" y="1476"/>
                    <a:pt x="508" y="1499"/>
                  </a:cubicBezTo>
                  <a:cubicBezTo>
                    <a:pt x="496" y="1511"/>
                    <a:pt x="481" y="1518"/>
                    <a:pt x="465" y="1518"/>
                  </a:cubicBezTo>
                  <a:cubicBezTo>
                    <a:pt x="450" y="1518"/>
                    <a:pt x="434" y="1511"/>
                    <a:pt x="423" y="1499"/>
                  </a:cubicBezTo>
                  <a:cubicBezTo>
                    <a:pt x="399" y="1476"/>
                    <a:pt x="399" y="1438"/>
                    <a:pt x="423" y="1414"/>
                  </a:cubicBezTo>
                  <a:cubicBezTo>
                    <a:pt x="434" y="1402"/>
                    <a:pt x="450" y="1397"/>
                    <a:pt x="465" y="1397"/>
                  </a:cubicBezTo>
                  <a:close/>
                  <a:moveTo>
                    <a:pt x="1545" y="1397"/>
                  </a:moveTo>
                  <a:cubicBezTo>
                    <a:pt x="1561" y="1397"/>
                    <a:pt x="1576" y="1402"/>
                    <a:pt x="1588" y="1414"/>
                  </a:cubicBezTo>
                  <a:cubicBezTo>
                    <a:pt x="1612" y="1438"/>
                    <a:pt x="1612" y="1476"/>
                    <a:pt x="1588" y="1499"/>
                  </a:cubicBezTo>
                  <a:cubicBezTo>
                    <a:pt x="1576" y="1511"/>
                    <a:pt x="1561" y="1518"/>
                    <a:pt x="1545" y="1518"/>
                  </a:cubicBezTo>
                  <a:cubicBezTo>
                    <a:pt x="1530" y="1518"/>
                    <a:pt x="1514" y="1511"/>
                    <a:pt x="1502" y="1499"/>
                  </a:cubicBezTo>
                  <a:cubicBezTo>
                    <a:pt x="1478" y="1476"/>
                    <a:pt x="1478" y="1438"/>
                    <a:pt x="1502" y="1414"/>
                  </a:cubicBezTo>
                  <a:cubicBezTo>
                    <a:pt x="1514" y="1402"/>
                    <a:pt x="1530" y="1397"/>
                    <a:pt x="1545" y="1397"/>
                  </a:cubicBezTo>
                  <a:close/>
                  <a:moveTo>
                    <a:pt x="623" y="1543"/>
                  </a:moveTo>
                  <a:cubicBezTo>
                    <a:pt x="629" y="1543"/>
                    <a:pt x="634" y="1544"/>
                    <a:pt x="640" y="1547"/>
                  </a:cubicBezTo>
                  <a:cubicBezTo>
                    <a:pt x="658" y="1556"/>
                    <a:pt x="664" y="1578"/>
                    <a:pt x="653" y="1596"/>
                  </a:cubicBezTo>
                  <a:cubicBezTo>
                    <a:pt x="647" y="1608"/>
                    <a:pt x="635" y="1614"/>
                    <a:pt x="623" y="1614"/>
                  </a:cubicBezTo>
                  <a:cubicBezTo>
                    <a:pt x="616" y="1614"/>
                    <a:pt x="610" y="1612"/>
                    <a:pt x="604" y="1609"/>
                  </a:cubicBezTo>
                  <a:cubicBezTo>
                    <a:pt x="587" y="1598"/>
                    <a:pt x="582" y="1577"/>
                    <a:pt x="591" y="1560"/>
                  </a:cubicBezTo>
                  <a:cubicBezTo>
                    <a:pt x="598" y="1549"/>
                    <a:pt x="610" y="1543"/>
                    <a:pt x="623" y="1543"/>
                  </a:cubicBezTo>
                  <a:close/>
                  <a:moveTo>
                    <a:pt x="1386" y="1543"/>
                  </a:moveTo>
                  <a:cubicBezTo>
                    <a:pt x="1399" y="1543"/>
                    <a:pt x="1411" y="1549"/>
                    <a:pt x="1418" y="1560"/>
                  </a:cubicBezTo>
                  <a:cubicBezTo>
                    <a:pt x="1428" y="1577"/>
                    <a:pt x="1422" y="1598"/>
                    <a:pt x="1404" y="1609"/>
                  </a:cubicBezTo>
                  <a:cubicBezTo>
                    <a:pt x="1399" y="1612"/>
                    <a:pt x="1393" y="1614"/>
                    <a:pt x="1387" y="1614"/>
                  </a:cubicBezTo>
                  <a:cubicBezTo>
                    <a:pt x="1375" y="1614"/>
                    <a:pt x="1363" y="1608"/>
                    <a:pt x="1356" y="1596"/>
                  </a:cubicBezTo>
                  <a:cubicBezTo>
                    <a:pt x="1345" y="1578"/>
                    <a:pt x="1352" y="1557"/>
                    <a:pt x="1368" y="1547"/>
                  </a:cubicBezTo>
                  <a:cubicBezTo>
                    <a:pt x="1374" y="1544"/>
                    <a:pt x="1380" y="1543"/>
                    <a:pt x="1386" y="1543"/>
                  </a:cubicBezTo>
                  <a:close/>
                  <a:moveTo>
                    <a:pt x="808" y="1618"/>
                  </a:moveTo>
                  <a:cubicBezTo>
                    <a:pt x="811" y="1618"/>
                    <a:pt x="814" y="1619"/>
                    <a:pt x="817" y="1620"/>
                  </a:cubicBezTo>
                  <a:cubicBezTo>
                    <a:pt x="835" y="1625"/>
                    <a:pt x="845" y="1645"/>
                    <a:pt x="842" y="1663"/>
                  </a:cubicBezTo>
                  <a:cubicBezTo>
                    <a:pt x="838" y="1679"/>
                    <a:pt x="823" y="1689"/>
                    <a:pt x="807" y="1689"/>
                  </a:cubicBezTo>
                  <a:cubicBezTo>
                    <a:pt x="804" y="1689"/>
                    <a:pt x="801" y="1689"/>
                    <a:pt x="798" y="1688"/>
                  </a:cubicBezTo>
                  <a:cubicBezTo>
                    <a:pt x="780" y="1683"/>
                    <a:pt x="768" y="1665"/>
                    <a:pt x="774" y="1645"/>
                  </a:cubicBezTo>
                  <a:cubicBezTo>
                    <a:pt x="778" y="1629"/>
                    <a:pt x="792" y="1618"/>
                    <a:pt x="808" y="1618"/>
                  </a:cubicBezTo>
                  <a:close/>
                  <a:moveTo>
                    <a:pt x="1203" y="1618"/>
                  </a:moveTo>
                  <a:cubicBezTo>
                    <a:pt x="1219" y="1618"/>
                    <a:pt x="1233" y="1629"/>
                    <a:pt x="1238" y="1645"/>
                  </a:cubicBezTo>
                  <a:cubicBezTo>
                    <a:pt x="1241" y="1663"/>
                    <a:pt x="1230" y="1683"/>
                    <a:pt x="1212" y="1688"/>
                  </a:cubicBezTo>
                  <a:cubicBezTo>
                    <a:pt x="1209" y="1689"/>
                    <a:pt x="1206" y="1689"/>
                    <a:pt x="1203" y="1689"/>
                  </a:cubicBezTo>
                  <a:cubicBezTo>
                    <a:pt x="1188" y="1689"/>
                    <a:pt x="1174" y="1679"/>
                    <a:pt x="1169" y="1663"/>
                  </a:cubicBezTo>
                  <a:cubicBezTo>
                    <a:pt x="1164" y="1645"/>
                    <a:pt x="1175" y="1625"/>
                    <a:pt x="1193" y="1620"/>
                  </a:cubicBezTo>
                  <a:cubicBezTo>
                    <a:pt x="1197" y="1619"/>
                    <a:pt x="1200" y="1618"/>
                    <a:pt x="1203" y="1618"/>
                  </a:cubicBezTo>
                  <a:close/>
                  <a:moveTo>
                    <a:pt x="1006" y="1620"/>
                  </a:moveTo>
                  <a:cubicBezTo>
                    <a:pt x="1039" y="1620"/>
                    <a:pt x="1066" y="1647"/>
                    <a:pt x="1066" y="1681"/>
                  </a:cubicBezTo>
                  <a:cubicBezTo>
                    <a:pt x="1066" y="1713"/>
                    <a:pt x="1038" y="1741"/>
                    <a:pt x="1006" y="1741"/>
                  </a:cubicBezTo>
                  <a:cubicBezTo>
                    <a:pt x="972" y="1741"/>
                    <a:pt x="945" y="1713"/>
                    <a:pt x="945" y="1681"/>
                  </a:cubicBezTo>
                  <a:cubicBezTo>
                    <a:pt x="945" y="1647"/>
                    <a:pt x="972" y="1620"/>
                    <a:pt x="1006" y="1620"/>
                  </a:cubicBezTo>
                  <a:close/>
                  <a:moveTo>
                    <a:pt x="1005" y="1"/>
                  </a:moveTo>
                  <a:cubicBezTo>
                    <a:pt x="771" y="1"/>
                    <a:pt x="537" y="90"/>
                    <a:pt x="358" y="269"/>
                  </a:cubicBezTo>
                  <a:cubicBezTo>
                    <a:pt x="1" y="626"/>
                    <a:pt x="1" y="1206"/>
                    <a:pt x="358" y="1563"/>
                  </a:cubicBezTo>
                  <a:cubicBezTo>
                    <a:pt x="537" y="1741"/>
                    <a:pt x="771" y="1831"/>
                    <a:pt x="1006" y="1831"/>
                  </a:cubicBezTo>
                  <a:cubicBezTo>
                    <a:pt x="1240" y="1831"/>
                    <a:pt x="1474" y="1741"/>
                    <a:pt x="1652" y="1563"/>
                  </a:cubicBezTo>
                  <a:cubicBezTo>
                    <a:pt x="2010" y="1206"/>
                    <a:pt x="2010" y="626"/>
                    <a:pt x="1652" y="269"/>
                  </a:cubicBezTo>
                  <a:cubicBezTo>
                    <a:pt x="1473" y="90"/>
                    <a:pt x="1239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3">
              <a:extLst>
                <a:ext uri="{FF2B5EF4-FFF2-40B4-BE49-F238E27FC236}">
                  <a16:creationId xmlns:a16="http://schemas.microsoft.com/office/drawing/2014/main" id="{C83EDE74-2CF2-0B30-5F2A-286CF8509F67}"/>
                </a:ext>
              </a:extLst>
            </p:cNvPr>
            <p:cNvSpPr/>
            <p:nvPr/>
          </p:nvSpPr>
          <p:spPr>
            <a:xfrm>
              <a:off x="8245087" y="3490969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2"/>
                    <a:pt x="0" y="80"/>
                    <a:pt x="24" y="103"/>
                  </a:cubicBezTo>
                  <a:cubicBezTo>
                    <a:pt x="36" y="115"/>
                    <a:pt x="52" y="122"/>
                    <a:pt x="67" y="122"/>
                  </a:cubicBezTo>
                  <a:cubicBezTo>
                    <a:pt x="83" y="122"/>
                    <a:pt x="98" y="115"/>
                    <a:pt x="110" y="103"/>
                  </a:cubicBezTo>
                  <a:cubicBezTo>
                    <a:pt x="134" y="80"/>
                    <a:pt x="134" y="42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3">
              <a:extLst>
                <a:ext uri="{FF2B5EF4-FFF2-40B4-BE49-F238E27FC236}">
                  <a16:creationId xmlns:a16="http://schemas.microsoft.com/office/drawing/2014/main" id="{F635BAF7-8CE4-1CC3-B1AE-FF35B4F21335}"/>
                </a:ext>
              </a:extLst>
            </p:cNvPr>
            <p:cNvSpPr/>
            <p:nvPr/>
          </p:nvSpPr>
          <p:spPr>
            <a:xfrm>
              <a:off x="8030530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8" y="122"/>
                  </a:cubicBezTo>
                  <a:cubicBezTo>
                    <a:pt x="83" y="122"/>
                    <a:pt x="99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3">
              <a:extLst>
                <a:ext uri="{FF2B5EF4-FFF2-40B4-BE49-F238E27FC236}">
                  <a16:creationId xmlns:a16="http://schemas.microsoft.com/office/drawing/2014/main" id="{335232DD-9CF5-732C-097C-1D9F572785C3}"/>
                </a:ext>
              </a:extLst>
            </p:cNvPr>
            <p:cNvSpPr/>
            <p:nvPr/>
          </p:nvSpPr>
          <p:spPr>
            <a:xfrm>
              <a:off x="8245087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7" y="122"/>
                  </a:cubicBezTo>
                  <a:cubicBezTo>
                    <a:pt x="83" y="122"/>
                    <a:pt x="98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3">
              <a:extLst>
                <a:ext uri="{FF2B5EF4-FFF2-40B4-BE49-F238E27FC236}">
                  <a16:creationId xmlns:a16="http://schemas.microsoft.com/office/drawing/2014/main" id="{6FD45A8B-BC0E-3DE2-144A-84301EE150BD}"/>
                </a:ext>
              </a:extLst>
            </p:cNvPr>
            <p:cNvSpPr/>
            <p:nvPr/>
          </p:nvSpPr>
          <p:spPr>
            <a:xfrm>
              <a:off x="8030530" y="3490770"/>
              <a:ext cx="26795" cy="24017"/>
            </a:xfrm>
            <a:custGeom>
              <a:avLst/>
              <a:gdLst/>
              <a:ahLst/>
              <a:cxnLst/>
              <a:rect l="l" t="t" r="r" b="b"/>
              <a:pathLst>
                <a:path w="135" h="121" extrusionOk="0">
                  <a:moveTo>
                    <a:pt x="69" y="0"/>
                  </a:moveTo>
                  <a:cubicBezTo>
                    <a:pt x="53" y="0"/>
                    <a:pt x="36" y="7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5"/>
                    <a:pt x="52" y="121"/>
                    <a:pt x="67" y="121"/>
                  </a:cubicBezTo>
                  <a:cubicBezTo>
                    <a:pt x="83" y="121"/>
                    <a:pt x="98" y="115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9" y="6"/>
                    <a:pt x="84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3">
              <a:extLst>
                <a:ext uri="{FF2B5EF4-FFF2-40B4-BE49-F238E27FC236}">
                  <a16:creationId xmlns:a16="http://schemas.microsoft.com/office/drawing/2014/main" id="{9958B9C9-5D2A-DDE7-B8EA-7BCF7B04539F}"/>
                </a:ext>
              </a:extLst>
            </p:cNvPr>
            <p:cNvSpPr/>
            <p:nvPr/>
          </p:nvSpPr>
          <p:spPr>
            <a:xfrm>
              <a:off x="8139098" y="3231940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0"/>
                  </a:moveTo>
                  <a:cubicBezTo>
                    <a:pt x="28" y="0"/>
                    <a:pt x="1" y="28"/>
                    <a:pt x="1" y="62"/>
                  </a:cubicBezTo>
                  <a:cubicBezTo>
                    <a:pt x="1" y="95"/>
                    <a:pt x="27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43">
              <a:extLst>
                <a:ext uri="{FF2B5EF4-FFF2-40B4-BE49-F238E27FC236}">
                  <a16:creationId xmlns:a16="http://schemas.microsoft.com/office/drawing/2014/main" id="{9CF1E118-1874-D409-BFE7-670C71954A1C}"/>
                </a:ext>
              </a:extLst>
            </p:cNvPr>
            <p:cNvSpPr/>
            <p:nvPr/>
          </p:nvSpPr>
          <p:spPr>
            <a:xfrm>
              <a:off x="8139098" y="3535232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1"/>
                  </a:moveTo>
                  <a:cubicBezTo>
                    <a:pt x="28" y="1"/>
                    <a:pt x="1" y="28"/>
                    <a:pt x="1" y="62"/>
                  </a:cubicBezTo>
                  <a:cubicBezTo>
                    <a:pt x="1" y="94"/>
                    <a:pt x="28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43">
              <a:extLst>
                <a:ext uri="{FF2B5EF4-FFF2-40B4-BE49-F238E27FC236}">
                  <a16:creationId xmlns:a16="http://schemas.microsoft.com/office/drawing/2014/main" id="{97D12763-2C46-DAFE-A5E3-DEC29AE7CFD7}"/>
                </a:ext>
              </a:extLst>
            </p:cNvPr>
            <p:cNvSpPr/>
            <p:nvPr/>
          </p:nvSpPr>
          <p:spPr>
            <a:xfrm>
              <a:off x="8290738" y="3383387"/>
              <a:ext cx="24215" cy="24414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60" y="1"/>
                  </a:moveTo>
                  <a:cubicBezTo>
                    <a:pt x="26" y="1"/>
                    <a:pt x="0" y="28"/>
                    <a:pt x="0" y="62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5" y="122"/>
                    <a:pt x="121" y="95"/>
                    <a:pt x="121" y="62"/>
                  </a:cubicBezTo>
                  <a:cubicBezTo>
                    <a:pt x="121" y="28"/>
                    <a:pt x="9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3">
              <a:extLst>
                <a:ext uri="{FF2B5EF4-FFF2-40B4-BE49-F238E27FC236}">
                  <a16:creationId xmlns:a16="http://schemas.microsoft.com/office/drawing/2014/main" id="{81EF312A-EF6F-28F1-ED17-4E87DBC5DEA9}"/>
                </a:ext>
              </a:extLst>
            </p:cNvPr>
            <p:cNvSpPr/>
            <p:nvPr/>
          </p:nvSpPr>
          <p:spPr>
            <a:xfrm>
              <a:off x="7987261" y="3383784"/>
              <a:ext cx="24413" cy="24216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62" y="0"/>
                  </a:moveTo>
                  <a:cubicBezTo>
                    <a:pt x="28" y="0"/>
                    <a:pt x="1" y="29"/>
                    <a:pt x="1" y="61"/>
                  </a:cubicBezTo>
                  <a:cubicBezTo>
                    <a:pt x="1" y="94"/>
                    <a:pt x="28" y="121"/>
                    <a:pt x="62" y="121"/>
                  </a:cubicBezTo>
                  <a:cubicBezTo>
                    <a:pt x="96" y="121"/>
                    <a:pt x="122" y="94"/>
                    <a:pt x="122" y="61"/>
                  </a:cubicBezTo>
                  <a:cubicBezTo>
                    <a:pt x="122" y="26"/>
                    <a:pt x="9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3">
              <a:extLst>
                <a:ext uri="{FF2B5EF4-FFF2-40B4-BE49-F238E27FC236}">
                  <a16:creationId xmlns:a16="http://schemas.microsoft.com/office/drawing/2014/main" id="{000C9DEB-CB27-E65F-0BB0-960BB7C295D8}"/>
                </a:ext>
              </a:extLst>
            </p:cNvPr>
            <p:cNvSpPr/>
            <p:nvPr/>
          </p:nvSpPr>
          <p:spPr>
            <a:xfrm>
              <a:off x="8289547" y="3349247"/>
              <a:ext cx="15878" cy="14291"/>
            </a:xfrm>
            <a:custGeom>
              <a:avLst/>
              <a:gdLst/>
              <a:ahLst/>
              <a:cxnLst/>
              <a:rect l="l" t="t" r="r" b="b"/>
              <a:pathLst>
                <a:path w="80" h="72" extrusionOk="0">
                  <a:moveTo>
                    <a:pt x="40" y="1"/>
                  </a:moveTo>
                  <a:cubicBezTo>
                    <a:pt x="37" y="1"/>
                    <a:pt x="34" y="1"/>
                    <a:pt x="31" y="2"/>
                  </a:cubicBezTo>
                  <a:cubicBezTo>
                    <a:pt x="12" y="7"/>
                    <a:pt x="1" y="26"/>
                    <a:pt x="6" y="45"/>
                  </a:cubicBezTo>
                  <a:cubicBezTo>
                    <a:pt x="10" y="61"/>
                    <a:pt x="25" y="72"/>
                    <a:pt x="40" y="72"/>
                  </a:cubicBezTo>
                  <a:cubicBezTo>
                    <a:pt x="43" y="72"/>
                    <a:pt x="46" y="72"/>
                    <a:pt x="49" y="71"/>
                  </a:cubicBezTo>
                  <a:cubicBezTo>
                    <a:pt x="69" y="65"/>
                    <a:pt x="80" y="45"/>
                    <a:pt x="75" y="26"/>
                  </a:cubicBezTo>
                  <a:cubicBezTo>
                    <a:pt x="70" y="11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3">
              <a:extLst>
                <a:ext uri="{FF2B5EF4-FFF2-40B4-BE49-F238E27FC236}">
                  <a16:creationId xmlns:a16="http://schemas.microsoft.com/office/drawing/2014/main" id="{B8F0C6FA-5AE8-23BD-D6B9-A960693B492F}"/>
                </a:ext>
              </a:extLst>
            </p:cNvPr>
            <p:cNvSpPr/>
            <p:nvPr/>
          </p:nvSpPr>
          <p:spPr>
            <a:xfrm>
              <a:off x="7996788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39" y="1"/>
                  </a:moveTo>
                  <a:cubicBezTo>
                    <a:pt x="36" y="1"/>
                    <a:pt x="34" y="1"/>
                    <a:pt x="31" y="2"/>
                  </a:cubicBezTo>
                  <a:cubicBezTo>
                    <a:pt x="12" y="7"/>
                    <a:pt x="0" y="25"/>
                    <a:pt x="6" y="45"/>
                  </a:cubicBezTo>
                  <a:cubicBezTo>
                    <a:pt x="10" y="60"/>
                    <a:pt x="25" y="70"/>
                    <a:pt x="40" y="70"/>
                  </a:cubicBezTo>
                  <a:cubicBezTo>
                    <a:pt x="43" y="70"/>
                    <a:pt x="46" y="70"/>
                    <a:pt x="49" y="69"/>
                  </a:cubicBezTo>
                  <a:cubicBezTo>
                    <a:pt x="68" y="64"/>
                    <a:pt x="80" y="45"/>
                    <a:pt x="74" y="26"/>
                  </a:cubicBezTo>
                  <a:cubicBezTo>
                    <a:pt x="70" y="11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3">
              <a:extLst>
                <a:ext uri="{FF2B5EF4-FFF2-40B4-BE49-F238E27FC236}">
                  <a16:creationId xmlns:a16="http://schemas.microsoft.com/office/drawing/2014/main" id="{BF1B3494-B3D9-A8D9-D5B8-6835C0B80D61}"/>
                </a:ext>
              </a:extLst>
            </p:cNvPr>
            <p:cNvSpPr/>
            <p:nvPr/>
          </p:nvSpPr>
          <p:spPr>
            <a:xfrm>
              <a:off x="8274264" y="3312725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1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9" y="67"/>
                  </a:cubicBezTo>
                  <a:cubicBezTo>
                    <a:pt x="77" y="57"/>
                    <a:pt x="82" y="35"/>
                    <a:pt x="73" y="18"/>
                  </a:cubicBezTo>
                  <a:cubicBezTo>
                    <a:pt x="65" y="7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3">
              <a:extLst>
                <a:ext uri="{FF2B5EF4-FFF2-40B4-BE49-F238E27FC236}">
                  <a16:creationId xmlns:a16="http://schemas.microsoft.com/office/drawing/2014/main" id="{CC180884-1E18-828E-4E98-DD4FAD931ADC}"/>
                </a:ext>
              </a:extLst>
            </p:cNvPr>
            <p:cNvSpPr/>
            <p:nvPr/>
          </p:nvSpPr>
          <p:spPr>
            <a:xfrm>
              <a:off x="8011674" y="3464371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0" y="37"/>
                    <a:pt x="10" y="55"/>
                  </a:cubicBezTo>
                  <a:cubicBezTo>
                    <a:pt x="16" y="66"/>
                    <a:pt x="28" y="72"/>
                    <a:pt x="40" y="72"/>
                  </a:cubicBezTo>
                  <a:cubicBezTo>
                    <a:pt x="46" y="72"/>
                    <a:pt x="53" y="71"/>
                    <a:pt x="58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6" y="8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3">
              <a:extLst>
                <a:ext uri="{FF2B5EF4-FFF2-40B4-BE49-F238E27FC236}">
                  <a16:creationId xmlns:a16="http://schemas.microsoft.com/office/drawing/2014/main" id="{01CBCFDB-592E-CCC4-4407-B8D404CC642E}"/>
                </a:ext>
              </a:extLst>
            </p:cNvPr>
            <p:cNvSpPr/>
            <p:nvPr/>
          </p:nvSpPr>
          <p:spPr>
            <a:xfrm>
              <a:off x="8274065" y="3464371"/>
              <a:ext cx="16474" cy="14490"/>
            </a:xfrm>
            <a:custGeom>
              <a:avLst/>
              <a:gdLst/>
              <a:ahLst/>
              <a:cxnLst/>
              <a:rect l="l" t="t" r="r" b="b"/>
              <a:pathLst>
                <a:path w="83" h="73" extrusionOk="0">
                  <a:moveTo>
                    <a:pt x="43" y="0"/>
                  </a:moveTo>
                  <a:cubicBezTo>
                    <a:pt x="31" y="0"/>
                    <a:pt x="18" y="8"/>
                    <a:pt x="11" y="19"/>
                  </a:cubicBezTo>
                  <a:cubicBezTo>
                    <a:pt x="1" y="36"/>
                    <a:pt x="7" y="57"/>
                    <a:pt x="25" y="68"/>
                  </a:cubicBezTo>
                  <a:cubicBezTo>
                    <a:pt x="31" y="71"/>
                    <a:pt x="37" y="72"/>
                    <a:pt x="43" y="72"/>
                  </a:cubicBezTo>
                  <a:cubicBezTo>
                    <a:pt x="55" y="72"/>
                    <a:pt x="66" y="66"/>
                    <a:pt x="74" y="55"/>
                  </a:cubicBezTo>
                  <a:cubicBezTo>
                    <a:pt x="83" y="37"/>
                    <a:pt x="78" y="15"/>
                    <a:pt x="60" y="5"/>
                  </a:cubicBezTo>
                  <a:cubicBezTo>
                    <a:pt x="54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43">
              <a:extLst>
                <a:ext uri="{FF2B5EF4-FFF2-40B4-BE49-F238E27FC236}">
                  <a16:creationId xmlns:a16="http://schemas.microsoft.com/office/drawing/2014/main" id="{EE657F52-755A-4C3F-C9D2-4D315569764A}"/>
                </a:ext>
              </a:extLst>
            </p:cNvPr>
            <p:cNvSpPr/>
            <p:nvPr/>
          </p:nvSpPr>
          <p:spPr>
            <a:xfrm>
              <a:off x="8011674" y="3312725"/>
              <a:ext cx="16474" cy="14291"/>
            </a:xfrm>
            <a:custGeom>
              <a:avLst/>
              <a:gdLst/>
              <a:ahLst/>
              <a:cxnLst/>
              <a:rect l="l" t="t" r="r" b="b"/>
              <a:pathLst>
                <a:path w="83" h="72" extrusionOk="0">
                  <a:moveTo>
                    <a:pt x="43" y="0"/>
                  </a:moveTo>
                  <a:cubicBezTo>
                    <a:pt x="30" y="0"/>
                    <a:pt x="18" y="7"/>
                    <a:pt x="11" y="18"/>
                  </a:cubicBezTo>
                  <a:cubicBezTo>
                    <a:pt x="0" y="35"/>
                    <a:pt x="8" y="57"/>
                    <a:pt x="25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4" y="72"/>
                    <a:pt x="66" y="66"/>
                    <a:pt x="73" y="54"/>
                  </a:cubicBezTo>
                  <a:cubicBezTo>
                    <a:pt x="83" y="36"/>
                    <a:pt x="77" y="15"/>
                    <a:pt x="60" y="5"/>
                  </a:cubicBezTo>
                  <a:cubicBezTo>
                    <a:pt x="55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43">
              <a:extLst>
                <a:ext uri="{FF2B5EF4-FFF2-40B4-BE49-F238E27FC236}">
                  <a16:creationId xmlns:a16="http://schemas.microsoft.com/office/drawing/2014/main" id="{89BE9013-A0A9-3A8A-6738-EC330984F257}"/>
                </a:ext>
              </a:extLst>
            </p:cNvPr>
            <p:cNvSpPr/>
            <p:nvPr/>
          </p:nvSpPr>
          <p:spPr>
            <a:xfrm>
              <a:off x="8289547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0"/>
                  </a:moveTo>
                  <a:cubicBezTo>
                    <a:pt x="25" y="0"/>
                    <a:pt x="10" y="11"/>
                    <a:pt x="6" y="26"/>
                  </a:cubicBezTo>
                  <a:cubicBezTo>
                    <a:pt x="1" y="45"/>
                    <a:pt x="12" y="64"/>
                    <a:pt x="31" y="69"/>
                  </a:cubicBezTo>
                  <a:cubicBezTo>
                    <a:pt x="34" y="70"/>
                    <a:pt x="37" y="70"/>
                    <a:pt x="40" y="70"/>
                  </a:cubicBezTo>
                  <a:cubicBezTo>
                    <a:pt x="55" y="70"/>
                    <a:pt x="70" y="60"/>
                    <a:pt x="75" y="45"/>
                  </a:cubicBezTo>
                  <a:cubicBezTo>
                    <a:pt x="80" y="26"/>
                    <a:pt x="69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3">
              <a:extLst>
                <a:ext uri="{FF2B5EF4-FFF2-40B4-BE49-F238E27FC236}">
                  <a16:creationId xmlns:a16="http://schemas.microsoft.com/office/drawing/2014/main" id="{114CA750-587A-2472-C1DF-E640AAE39567}"/>
                </a:ext>
              </a:extLst>
            </p:cNvPr>
            <p:cNvSpPr/>
            <p:nvPr/>
          </p:nvSpPr>
          <p:spPr>
            <a:xfrm>
              <a:off x="7996788" y="3349247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1"/>
                  </a:moveTo>
                  <a:cubicBezTo>
                    <a:pt x="25" y="1"/>
                    <a:pt x="10" y="11"/>
                    <a:pt x="6" y="26"/>
                  </a:cubicBezTo>
                  <a:cubicBezTo>
                    <a:pt x="0" y="45"/>
                    <a:pt x="12" y="64"/>
                    <a:pt x="31" y="70"/>
                  </a:cubicBezTo>
                  <a:cubicBezTo>
                    <a:pt x="34" y="71"/>
                    <a:pt x="37" y="71"/>
                    <a:pt x="40" y="71"/>
                  </a:cubicBezTo>
                  <a:cubicBezTo>
                    <a:pt x="55" y="71"/>
                    <a:pt x="70" y="60"/>
                    <a:pt x="74" y="45"/>
                  </a:cubicBezTo>
                  <a:cubicBezTo>
                    <a:pt x="80" y="26"/>
                    <a:pt x="68" y="7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3">
              <a:extLst>
                <a:ext uri="{FF2B5EF4-FFF2-40B4-BE49-F238E27FC236}">
                  <a16:creationId xmlns:a16="http://schemas.microsoft.com/office/drawing/2014/main" id="{E090CFB8-CED5-8A18-600A-AEFE91447341}"/>
                </a:ext>
              </a:extLst>
            </p:cNvPr>
            <p:cNvSpPr/>
            <p:nvPr/>
          </p:nvSpPr>
          <p:spPr>
            <a:xfrm>
              <a:off x="8218888" y="3519948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0" y="1"/>
                  </a:moveTo>
                  <a:cubicBezTo>
                    <a:pt x="35" y="1"/>
                    <a:pt x="29" y="2"/>
                    <a:pt x="24" y="5"/>
                  </a:cubicBezTo>
                  <a:cubicBezTo>
                    <a:pt x="6" y="14"/>
                    <a:pt x="0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8" y="67"/>
                  </a:cubicBezTo>
                  <a:cubicBezTo>
                    <a:pt x="76" y="58"/>
                    <a:pt x="82" y="35"/>
                    <a:pt x="72" y="18"/>
                  </a:cubicBezTo>
                  <a:cubicBezTo>
                    <a:pt x="65" y="7"/>
                    <a:pt x="5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3">
              <a:extLst>
                <a:ext uri="{FF2B5EF4-FFF2-40B4-BE49-F238E27FC236}">
                  <a16:creationId xmlns:a16="http://schemas.microsoft.com/office/drawing/2014/main" id="{BF0540B7-5614-469A-F340-1F0D0FBA4B4C}"/>
                </a:ext>
              </a:extLst>
            </p:cNvPr>
            <p:cNvSpPr/>
            <p:nvPr/>
          </p:nvSpPr>
          <p:spPr>
            <a:xfrm>
              <a:off x="8067050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35" y="1"/>
                    <a:pt x="29" y="2"/>
                    <a:pt x="23" y="5"/>
                  </a:cubicBezTo>
                  <a:cubicBezTo>
                    <a:pt x="6" y="16"/>
                    <a:pt x="1" y="37"/>
                    <a:pt x="10" y="54"/>
                  </a:cubicBezTo>
                  <a:cubicBezTo>
                    <a:pt x="17" y="66"/>
                    <a:pt x="30" y="72"/>
                    <a:pt x="42" y="72"/>
                  </a:cubicBezTo>
                  <a:cubicBezTo>
                    <a:pt x="48" y="72"/>
                    <a:pt x="54" y="71"/>
                    <a:pt x="59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5" y="7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3">
              <a:extLst>
                <a:ext uri="{FF2B5EF4-FFF2-40B4-BE49-F238E27FC236}">
                  <a16:creationId xmlns:a16="http://schemas.microsoft.com/office/drawing/2014/main" id="{88104842-F317-9E0A-CBCB-3281D0E52547}"/>
                </a:ext>
              </a:extLst>
            </p:cNvPr>
            <p:cNvSpPr/>
            <p:nvPr/>
          </p:nvSpPr>
          <p:spPr>
            <a:xfrm>
              <a:off x="8182566" y="3535033"/>
              <a:ext cx="15680" cy="14291"/>
            </a:xfrm>
            <a:custGeom>
              <a:avLst/>
              <a:gdLst/>
              <a:ahLst/>
              <a:cxnLst/>
              <a:rect l="l" t="t" r="r" b="b"/>
              <a:pathLst>
                <a:path w="79" h="72" extrusionOk="0">
                  <a:moveTo>
                    <a:pt x="40" y="0"/>
                  </a:moveTo>
                  <a:cubicBezTo>
                    <a:pt x="37" y="0"/>
                    <a:pt x="34" y="1"/>
                    <a:pt x="30" y="2"/>
                  </a:cubicBezTo>
                  <a:cubicBezTo>
                    <a:pt x="12" y="7"/>
                    <a:pt x="1" y="27"/>
                    <a:pt x="6" y="45"/>
                  </a:cubicBezTo>
                  <a:cubicBezTo>
                    <a:pt x="11" y="61"/>
                    <a:pt x="25" y="71"/>
                    <a:pt x="40" y="71"/>
                  </a:cubicBezTo>
                  <a:cubicBezTo>
                    <a:pt x="43" y="71"/>
                    <a:pt x="46" y="71"/>
                    <a:pt x="49" y="70"/>
                  </a:cubicBezTo>
                  <a:cubicBezTo>
                    <a:pt x="67" y="65"/>
                    <a:pt x="79" y="45"/>
                    <a:pt x="74" y="27"/>
                  </a:cubicBezTo>
                  <a:cubicBezTo>
                    <a:pt x="70" y="11"/>
                    <a:pt x="56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43">
              <a:extLst>
                <a:ext uri="{FF2B5EF4-FFF2-40B4-BE49-F238E27FC236}">
                  <a16:creationId xmlns:a16="http://schemas.microsoft.com/office/drawing/2014/main" id="{0805734E-7839-692C-07DC-74B1659B57EC}"/>
                </a:ext>
              </a:extLst>
            </p:cNvPr>
            <p:cNvSpPr/>
            <p:nvPr/>
          </p:nvSpPr>
          <p:spPr>
            <a:xfrm>
              <a:off x="8104166" y="3242063"/>
              <a:ext cx="15878" cy="14490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9" y="1"/>
                  </a:moveTo>
                  <a:cubicBezTo>
                    <a:pt x="36" y="1"/>
                    <a:pt x="33" y="1"/>
                    <a:pt x="30" y="2"/>
                  </a:cubicBezTo>
                  <a:cubicBezTo>
                    <a:pt x="12" y="7"/>
                    <a:pt x="0" y="26"/>
                    <a:pt x="6" y="46"/>
                  </a:cubicBezTo>
                  <a:cubicBezTo>
                    <a:pt x="8" y="61"/>
                    <a:pt x="23" y="72"/>
                    <a:pt x="39" y="72"/>
                  </a:cubicBezTo>
                  <a:cubicBezTo>
                    <a:pt x="42" y="72"/>
                    <a:pt x="46" y="72"/>
                    <a:pt x="49" y="71"/>
                  </a:cubicBezTo>
                  <a:cubicBezTo>
                    <a:pt x="67" y="65"/>
                    <a:pt x="80" y="46"/>
                    <a:pt x="74" y="28"/>
                  </a:cubicBezTo>
                  <a:cubicBezTo>
                    <a:pt x="70" y="12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43">
              <a:extLst>
                <a:ext uri="{FF2B5EF4-FFF2-40B4-BE49-F238E27FC236}">
                  <a16:creationId xmlns:a16="http://schemas.microsoft.com/office/drawing/2014/main" id="{84D43C77-4C9B-5539-7090-1CB20B9B8EA0}"/>
                </a:ext>
              </a:extLst>
            </p:cNvPr>
            <p:cNvSpPr/>
            <p:nvPr/>
          </p:nvSpPr>
          <p:spPr>
            <a:xfrm>
              <a:off x="8218888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29" y="1"/>
                    <a:pt x="17" y="7"/>
                    <a:pt x="10" y="19"/>
                  </a:cubicBezTo>
                  <a:cubicBezTo>
                    <a:pt x="0" y="36"/>
                    <a:pt x="6" y="58"/>
                    <a:pt x="24" y="68"/>
                  </a:cubicBezTo>
                  <a:cubicBezTo>
                    <a:pt x="29" y="71"/>
                    <a:pt x="35" y="72"/>
                    <a:pt x="41" y="72"/>
                  </a:cubicBezTo>
                  <a:cubicBezTo>
                    <a:pt x="53" y="72"/>
                    <a:pt x="65" y="66"/>
                    <a:pt x="72" y="54"/>
                  </a:cubicBezTo>
                  <a:cubicBezTo>
                    <a:pt x="82" y="37"/>
                    <a:pt x="76" y="16"/>
                    <a:pt x="58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3">
              <a:extLst>
                <a:ext uri="{FF2B5EF4-FFF2-40B4-BE49-F238E27FC236}">
                  <a16:creationId xmlns:a16="http://schemas.microsoft.com/office/drawing/2014/main" id="{05BFA9E1-A18B-C3F0-426B-89F4C2EEE458}"/>
                </a:ext>
              </a:extLst>
            </p:cNvPr>
            <p:cNvSpPr/>
            <p:nvPr/>
          </p:nvSpPr>
          <p:spPr>
            <a:xfrm>
              <a:off x="8066852" y="3519948"/>
              <a:ext cx="16871" cy="14291"/>
            </a:xfrm>
            <a:custGeom>
              <a:avLst/>
              <a:gdLst/>
              <a:ahLst/>
              <a:cxnLst/>
              <a:rect l="l" t="t" r="r" b="b"/>
              <a:pathLst>
                <a:path w="85" h="72" extrusionOk="0">
                  <a:moveTo>
                    <a:pt x="43" y="1"/>
                  </a:moveTo>
                  <a:cubicBezTo>
                    <a:pt x="31" y="1"/>
                    <a:pt x="18" y="7"/>
                    <a:pt x="11" y="18"/>
                  </a:cubicBezTo>
                  <a:cubicBezTo>
                    <a:pt x="1" y="35"/>
                    <a:pt x="7" y="56"/>
                    <a:pt x="24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5" y="72"/>
                    <a:pt x="66" y="66"/>
                    <a:pt x="73" y="54"/>
                  </a:cubicBezTo>
                  <a:cubicBezTo>
                    <a:pt x="84" y="36"/>
                    <a:pt x="78" y="14"/>
                    <a:pt x="60" y="5"/>
                  </a:cubicBezTo>
                  <a:cubicBezTo>
                    <a:pt x="54" y="2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3">
              <a:extLst>
                <a:ext uri="{FF2B5EF4-FFF2-40B4-BE49-F238E27FC236}">
                  <a16:creationId xmlns:a16="http://schemas.microsoft.com/office/drawing/2014/main" id="{86BD8725-B3F2-8F98-F9CD-A0A6E9FAF3B8}"/>
                </a:ext>
              </a:extLst>
            </p:cNvPr>
            <p:cNvSpPr/>
            <p:nvPr/>
          </p:nvSpPr>
          <p:spPr>
            <a:xfrm>
              <a:off x="8182566" y="3242063"/>
              <a:ext cx="15481" cy="14490"/>
            </a:xfrm>
            <a:custGeom>
              <a:avLst/>
              <a:gdLst/>
              <a:ahLst/>
              <a:cxnLst/>
              <a:rect l="l" t="t" r="r" b="b"/>
              <a:pathLst>
                <a:path w="78" h="73" extrusionOk="0">
                  <a:moveTo>
                    <a:pt x="39" y="1"/>
                  </a:moveTo>
                  <a:cubicBezTo>
                    <a:pt x="23" y="1"/>
                    <a:pt x="9" y="12"/>
                    <a:pt x="4" y="28"/>
                  </a:cubicBezTo>
                  <a:cubicBezTo>
                    <a:pt x="1" y="46"/>
                    <a:pt x="11" y="65"/>
                    <a:pt x="29" y="71"/>
                  </a:cubicBezTo>
                  <a:cubicBezTo>
                    <a:pt x="32" y="72"/>
                    <a:pt x="36" y="72"/>
                    <a:pt x="39" y="72"/>
                  </a:cubicBezTo>
                  <a:cubicBezTo>
                    <a:pt x="54" y="72"/>
                    <a:pt x="68" y="61"/>
                    <a:pt x="73" y="46"/>
                  </a:cubicBezTo>
                  <a:cubicBezTo>
                    <a:pt x="78" y="28"/>
                    <a:pt x="66" y="7"/>
                    <a:pt x="48" y="2"/>
                  </a:cubicBezTo>
                  <a:cubicBezTo>
                    <a:pt x="45" y="1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3">
              <a:extLst>
                <a:ext uri="{FF2B5EF4-FFF2-40B4-BE49-F238E27FC236}">
                  <a16:creationId xmlns:a16="http://schemas.microsoft.com/office/drawing/2014/main" id="{8659B2DB-43D8-789B-3FFA-9BCDCF717E53}"/>
                </a:ext>
              </a:extLst>
            </p:cNvPr>
            <p:cNvSpPr/>
            <p:nvPr/>
          </p:nvSpPr>
          <p:spPr>
            <a:xfrm>
              <a:off x="8104166" y="3535033"/>
              <a:ext cx="15481" cy="14291"/>
            </a:xfrm>
            <a:custGeom>
              <a:avLst/>
              <a:gdLst/>
              <a:ahLst/>
              <a:cxnLst/>
              <a:rect l="l" t="t" r="r" b="b"/>
              <a:pathLst>
                <a:path w="78" h="72" extrusionOk="0">
                  <a:moveTo>
                    <a:pt x="40" y="0"/>
                  </a:moveTo>
                  <a:cubicBezTo>
                    <a:pt x="24" y="0"/>
                    <a:pt x="10" y="11"/>
                    <a:pt x="6" y="27"/>
                  </a:cubicBezTo>
                  <a:cubicBezTo>
                    <a:pt x="0" y="45"/>
                    <a:pt x="12" y="65"/>
                    <a:pt x="30" y="70"/>
                  </a:cubicBezTo>
                  <a:cubicBezTo>
                    <a:pt x="33" y="71"/>
                    <a:pt x="36" y="71"/>
                    <a:pt x="39" y="71"/>
                  </a:cubicBezTo>
                  <a:cubicBezTo>
                    <a:pt x="55" y="71"/>
                    <a:pt x="70" y="61"/>
                    <a:pt x="74" y="45"/>
                  </a:cubicBezTo>
                  <a:cubicBezTo>
                    <a:pt x="77" y="27"/>
                    <a:pt x="67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43">
              <a:extLst>
                <a:ext uri="{FF2B5EF4-FFF2-40B4-BE49-F238E27FC236}">
                  <a16:creationId xmlns:a16="http://schemas.microsoft.com/office/drawing/2014/main" id="{C8B06B03-6A1C-5C2A-8E36-FBF1367CEA81}"/>
                </a:ext>
              </a:extLst>
            </p:cNvPr>
            <p:cNvSpPr/>
            <p:nvPr/>
          </p:nvSpPr>
          <p:spPr>
            <a:xfrm>
              <a:off x="8123220" y="3370088"/>
              <a:ext cx="150646" cy="71853"/>
            </a:xfrm>
            <a:custGeom>
              <a:avLst/>
              <a:gdLst/>
              <a:ahLst/>
              <a:cxnLst/>
              <a:rect l="l" t="t" r="r" b="b"/>
              <a:pathLst>
                <a:path w="759" h="362" extrusionOk="0">
                  <a:moveTo>
                    <a:pt x="141" y="69"/>
                  </a:moveTo>
                  <a:cubicBezTo>
                    <a:pt x="156" y="69"/>
                    <a:pt x="172" y="75"/>
                    <a:pt x="184" y="87"/>
                  </a:cubicBezTo>
                  <a:cubicBezTo>
                    <a:pt x="187" y="90"/>
                    <a:pt x="191" y="96"/>
                    <a:pt x="194" y="103"/>
                  </a:cubicBezTo>
                  <a:cubicBezTo>
                    <a:pt x="206" y="125"/>
                    <a:pt x="203" y="153"/>
                    <a:pt x="184" y="173"/>
                  </a:cubicBezTo>
                  <a:cubicBezTo>
                    <a:pt x="179" y="179"/>
                    <a:pt x="173" y="182"/>
                    <a:pt x="166" y="185"/>
                  </a:cubicBezTo>
                  <a:cubicBezTo>
                    <a:pt x="158" y="188"/>
                    <a:pt x="150" y="190"/>
                    <a:pt x="142" y="190"/>
                  </a:cubicBezTo>
                  <a:cubicBezTo>
                    <a:pt x="126" y="190"/>
                    <a:pt x="110" y="184"/>
                    <a:pt x="97" y="172"/>
                  </a:cubicBezTo>
                  <a:cubicBezTo>
                    <a:pt x="74" y="148"/>
                    <a:pt x="74" y="110"/>
                    <a:pt x="97" y="87"/>
                  </a:cubicBezTo>
                  <a:cubicBezTo>
                    <a:pt x="110" y="75"/>
                    <a:pt x="125" y="69"/>
                    <a:pt x="141" y="69"/>
                  </a:cubicBezTo>
                  <a:close/>
                  <a:moveTo>
                    <a:pt x="141" y="0"/>
                  </a:moveTo>
                  <a:cubicBezTo>
                    <a:pt x="108" y="0"/>
                    <a:pt x="75" y="13"/>
                    <a:pt x="50" y="37"/>
                  </a:cubicBezTo>
                  <a:cubicBezTo>
                    <a:pt x="0" y="88"/>
                    <a:pt x="0" y="169"/>
                    <a:pt x="50" y="220"/>
                  </a:cubicBezTo>
                  <a:cubicBezTo>
                    <a:pt x="75" y="245"/>
                    <a:pt x="108" y="257"/>
                    <a:pt x="141" y="257"/>
                  </a:cubicBezTo>
                  <a:cubicBezTo>
                    <a:pt x="174" y="257"/>
                    <a:pt x="207" y="245"/>
                    <a:pt x="232" y="220"/>
                  </a:cubicBezTo>
                  <a:cubicBezTo>
                    <a:pt x="237" y="216"/>
                    <a:pt x="238" y="211"/>
                    <a:pt x="240" y="208"/>
                  </a:cubicBezTo>
                  <a:lnTo>
                    <a:pt x="685" y="358"/>
                  </a:lnTo>
                  <a:cubicBezTo>
                    <a:pt x="692" y="360"/>
                    <a:pt x="699" y="361"/>
                    <a:pt x="706" y="361"/>
                  </a:cubicBezTo>
                  <a:cubicBezTo>
                    <a:pt x="727" y="361"/>
                    <a:pt x="745" y="351"/>
                    <a:pt x="750" y="335"/>
                  </a:cubicBezTo>
                  <a:cubicBezTo>
                    <a:pt x="759" y="312"/>
                    <a:pt x="741" y="285"/>
                    <a:pt x="712" y="276"/>
                  </a:cubicBezTo>
                  <a:lnTo>
                    <a:pt x="269" y="127"/>
                  </a:lnTo>
                  <a:cubicBezTo>
                    <a:pt x="269" y="95"/>
                    <a:pt x="256" y="63"/>
                    <a:pt x="232" y="37"/>
                  </a:cubicBezTo>
                  <a:cubicBezTo>
                    <a:pt x="207" y="13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43">
              <a:extLst>
                <a:ext uri="{FF2B5EF4-FFF2-40B4-BE49-F238E27FC236}">
                  <a16:creationId xmlns:a16="http://schemas.microsoft.com/office/drawing/2014/main" id="{34D23919-B79E-00EB-E570-AD23E4FFBEB0}"/>
                </a:ext>
              </a:extLst>
            </p:cNvPr>
            <p:cNvSpPr/>
            <p:nvPr/>
          </p:nvSpPr>
          <p:spPr>
            <a:xfrm>
              <a:off x="8137908" y="3383387"/>
              <a:ext cx="26398" cy="24216"/>
            </a:xfrm>
            <a:custGeom>
              <a:avLst/>
              <a:gdLst/>
              <a:ahLst/>
              <a:cxnLst/>
              <a:rect l="l" t="t" r="r" b="b"/>
              <a:pathLst>
                <a:path w="133" h="122" extrusionOk="0">
                  <a:moveTo>
                    <a:pt x="67" y="0"/>
                  </a:moveTo>
                  <a:cubicBezTo>
                    <a:pt x="51" y="0"/>
                    <a:pt x="36" y="6"/>
                    <a:pt x="23" y="18"/>
                  </a:cubicBezTo>
                  <a:cubicBezTo>
                    <a:pt x="0" y="42"/>
                    <a:pt x="0" y="80"/>
                    <a:pt x="23" y="103"/>
                  </a:cubicBezTo>
                  <a:cubicBezTo>
                    <a:pt x="36" y="115"/>
                    <a:pt x="51" y="122"/>
                    <a:pt x="67" y="122"/>
                  </a:cubicBezTo>
                  <a:cubicBezTo>
                    <a:pt x="75" y="122"/>
                    <a:pt x="84" y="120"/>
                    <a:pt x="92" y="116"/>
                  </a:cubicBezTo>
                  <a:cubicBezTo>
                    <a:pt x="99" y="113"/>
                    <a:pt x="105" y="109"/>
                    <a:pt x="110" y="103"/>
                  </a:cubicBezTo>
                  <a:cubicBezTo>
                    <a:pt x="129" y="85"/>
                    <a:pt x="132" y="58"/>
                    <a:pt x="120" y="34"/>
                  </a:cubicBezTo>
                  <a:cubicBezTo>
                    <a:pt x="117" y="28"/>
                    <a:pt x="115" y="23"/>
                    <a:pt x="110" y="18"/>
                  </a:cubicBezTo>
                  <a:cubicBezTo>
                    <a:pt x="98" y="6"/>
                    <a:pt x="82" y="0"/>
                    <a:pt x="67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3">
              <a:extLst>
                <a:ext uri="{FF2B5EF4-FFF2-40B4-BE49-F238E27FC236}">
                  <a16:creationId xmlns:a16="http://schemas.microsoft.com/office/drawing/2014/main" id="{0F4EA906-EC38-1091-6D0D-3B6D4388886F}"/>
                </a:ext>
              </a:extLst>
            </p:cNvPr>
            <p:cNvSpPr/>
            <p:nvPr/>
          </p:nvSpPr>
          <p:spPr>
            <a:xfrm>
              <a:off x="8002941" y="3532254"/>
              <a:ext cx="875694" cy="905710"/>
            </a:xfrm>
            <a:custGeom>
              <a:avLst/>
              <a:gdLst/>
              <a:ahLst/>
              <a:cxnLst/>
              <a:rect l="l" t="t" r="r" b="b"/>
              <a:pathLst>
                <a:path w="4412" h="4563" extrusionOk="0">
                  <a:moveTo>
                    <a:pt x="3299" y="1"/>
                  </a:moveTo>
                  <a:lnTo>
                    <a:pt x="1970" y="1330"/>
                  </a:lnTo>
                  <a:lnTo>
                    <a:pt x="0" y="3301"/>
                  </a:lnTo>
                  <a:lnTo>
                    <a:pt x="187" y="3487"/>
                  </a:lnTo>
                  <a:lnTo>
                    <a:pt x="272" y="3574"/>
                  </a:lnTo>
                  <a:cubicBezTo>
                    <a:pt x="342" y="3641"/>
                    <a:pt x="342" y="3754"/>
                    <a:pt x="271" y="3823"/>
                  </a:cubicBezTo>
                  <a:lnTo>
                    <a:pt x="247" y="3848"/>
                  </a:lnTo>
                  <a:lnTo>
                    <a:pt x="410" y="4011"/>
                  </a:lnTo>
                  <a:lnTo>
                    <a:pt x="474" y="4075"/>
                  </a:lnTo>
                  <a:lnTo>
                    <a:pt x="536" y="4138"/>
                  </a:lnTo>
                  <a:lnTo>
                    <a:pt x="599" y="4201"/>
                  </a:lnTo>
                  <a:lnTo>
                    <a:pt x="714" y="4315"/>
                  </a:lnTo>
                  <a:lnTo>
                    <a:pt x="725" y="4326"/>
                  </a:lnTo>
                  <a:lnTo>
                    <a:pt x="962" y="4563"/>
                  </a:lnTo>
                  <a:lnTo>
                    <a:pt x="3083" y="2442"/>
                  </a:lnTo>
                  <a:lnTo>
                    <a:pt x="4411" y="1113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3">
              <a:extLst>
                <a:ext uri="{FF2B5EF4-FFF2-40B4-BE49-F238E27FC236}">
                  <a16:creationId xmlns:a16="http://schemas.microsoft.com/office/drawing/2014/main" id="{B4EF81E3-BC57-67E4-00BB-C27C0CACB63C}"/>
                </a:ext>
              </a:extLst>
            </p:cNvPr>
            <p:cNvSpPr/>
            <p:nvPr/>
          </p:nvSpPr>
          <p:spPr>
            <a:xfrm>
              <a:off x="6614966" y="6191023"/>
              <a:ext cx="328881" cy="329096"/>
            </a:xfrm>
            <a:custGeom>
              <a:avLst/>
              <a:gdLst/>
              <a:ahLst/>
              <a:cxnLst/>
              <a:rect l="l" t="t" r="r" b="b"/>
              <a:pathLst>
                <a:path w="1657" h="1658" extrusionOk="0">
                  <a:moveTo>
                    <a:pt x="1113" y="1"/>
                  </a:moveTo>
                  <a:lnTo>
                    <a:pt x="0" y="1114"/>
                  </a:lnTo>
                  <a:lnTo>
                    <a:pt x="544" y="1658"/>
                  </a:lnTo>
                  <a:lnTo>
                    <a:pt x="1657" y="545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3">
              <a:extLst>
                <a:ext uri="{FF2B5EF4-FFF2-40B4-BE49-F238E27FC236}">
                  <a16:creationId xmlns:a16="http://schemas.microsoft.com/office/drawing/2014/main" id="{A17A4B98-DC89-15A1-9A3E-EB5C265951F7}"/>
                </a:ext>
              </a:extLst>
            </p:cNvPr>
            <p:cNvSpPr/>
            <p:nvPr/>
          </p:nvSpPr>
          <p:spPr>
            <a:xfrm>
              <a:off x="6313077" y="5648154"/>
              <a:ext cx="449557" cy="661964"/>
            </a:xfrm>
            <a:custGeom>
              <a:avLst/>
              <a:gdLst/>
              <a:ahLst/>
              <a:cxnLst/>
              <a:rect l="l" t="t" r="r" b="b"/>
              <a:pathLst>
                <a:path w="2265" h="3335" extrusionOk="0">
                  <a:moveTo>
                    <a:pt x="1152" y="0"/>
                  </a:moveTo>
                  <a:lnTo>
                    <a:pt x="726" y="426"/>
                  </a:lnTo>
                  <a:cubicBezTo>
                    <a:pt x="0" y="1151"/>
                    <a:pt x="0" y="2331"/>
                    <a:pt x="726" y="3056"/>
                  </a:cubicBezTo>
                  <a:lnTo>
                    <a:pt x="1005" y="3335"/>
                  </a:lnTo>
                  <a:lnTo>
                    <a:pt x="2131" y="2210"/>
                  </a:lnTo>
                  <a:cubicBezTo>
                    <a:pt x="1915" y="1878"/>
                    <a:pt x="1951" y="1425"/>
                    <a:pt x="2244" y="1134"/>
                  </a:cubicBezTo>
                  <a:lnTo>
                    <a:pt x="2265" y="1113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43">
              <a:extLst>
                <a:ext uri="{FF2B5EF4-FFF2-40B4-BE49-F238E27FC236}">
                  <a16:creationId xmlns:a16="http://schemas.microsoft.com/office/drawing/2014/main" id="{6E18A8F6-359A-80BE-41E0-725D81AF2BC5}"/>
                </a:ext>
              </a:extLst>
            </p:cNvPr>
            <p:cNvSpPr/>
            <p:nvPr/>
          </p:nvSpPr>
          <p:spPr>
            <a:xfrm>
              <a:off x="6917451" y="5440335"/>
              <a:ext cx="236787" cy="169510"/>
            </a:xfrm>
            <a:custGeom>
              <a:avLst/>
              <a:gdLst/>
              <a:ahLst/>
              <a:cxnLst/>
              <a:rect l="l" t="t" r="r" b="b"/>
              <a:pathLst>
                <a:path w="1193" h="854" extrusionOk="0">
                  <a:moveTo>
                    <a:pt x="610" y="0"/>
                  </a:moveTo>
                  <a:lnTo>
                    <a:pt x="0" y="611"/>
                  </a:lnTo>
                  <a:cubicBezTo>
                    <a:pt x="158" y="732"/>
                    <a:pt x="339" y="812"/>
                    <a:pt x="525" y="853"/>
                  </a:cubicBezTo>
                  <a:lnTo>
                    <a:pt x="1193" y="187"/>
                  </a:lnTo>
                  <a:lnTo>
                    <a:pt x="1007" y="0"/>
                  </a:lnTo>
                  <a:cubicBezTo>
                    <a:pt x="944" y="29"/>
                    <a:pt x="876" y="43"/>
                    <a:pt x="808" y="43"/>
                  </a:cubicBezTo>
                  <a:cubicBezTo>
                    <a:pt x="740" y="43"/>
                    <a:pt x="672" y="29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43">
              <a:extLst>
                <a:ext uri="{FF2B5EF4-FFF2-40B4-BE49-F238E27FC236}">
                  <a16:creationId xmlns:a16="http://schemas.microsoft.com/office/drawing/2014/main" id="{BDEAA95A-5E00-7EA0-F208-C06616992220}"/>
                </a:ext>
              </a:extLst>
            </p:cNvPr>
            <p:cNvSpPr/>
            <p:nvPr/>
          </p:nvSpPr>
          <p:spPr>
            <a:xfrm>
              <a:off x="6644341" y="5473285"/>
              <a:ext cx="284025" cy="293170"/>
            </a:xfrm>
            <a:custGeom>
              <a:avLst/>
              <a:gdLst/>
              <a:ahLst/>
              <a:cxnLst/>
              <a:rect l="l" t="t" r="r" b="b"/>
              <a:pathLst>
                <a:path w="1431" h="1477" extrusionOk="0">
                  <a:moveTo>
                    <a:pt x="364" y="1"/>
                  </a:moveTo>
                  <a:lnTo>
                    <a:pt x="1" y="364"/>
                  </a:lnTo>
                  <a:lnTo>
                    <a:pt x="1113" y="1476"/>
                  </a:lnTo>
                  <a:lnTo>
                    <a:pt x="1431" y="1158"/>
                  </a:lnTo>
                  <a:cubicBezTo>
                    <a:pt x="1210" y="1065"/>
                    <a:pt x="1004" y="929"/>
                    <a:pt x="824" y="750"/>
                  </a:cubicBezTo>
                  <a:cubicBezTo>
                    <a:pt x="607" y="532"/>
                    <a:pt x="454" y="275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43">
              <a:extLst>
                <a:ext uri="{FF2B5EF4-FFF2-40B4-BE49-F238E27FC236}">
                  <a16:creationId xmlns:a16="http://schemas.microsoft.com/office/drawing/2014/main" id="{1582356F-CB81-5422-E8E4-FB2455082021}"/>
                </a:ext>
              </a:extLst>
            </p:cNvPr>
            <p:cNvSpPr/>
            <p:nvPr/>
          </p:nvSpPr>
          <p:spPr>
            <a:xfrm>
              <a:off x="7199293" y="4545941"/>
              <a:ext cx="695672" cy="656605"/>
            </a:xfrm>
            <a:custGeom>
              <a:avLst/>
              <a:gdLst/>
              <a:ahLst/>
              <a:cxnLst/>
              <a:rect l="l" t="t" r="r" b="b"/>
              <a:pathLst>
                <a:path w="3505" h="3308" extrusionOk="0">
                  <a:moveTo>
                    <a:pt x="2240" y="0"/>
                  </a:moveTo>
                  <a:lnTo>
                    <a:pt x="1" y="2239"/>
                  </a:lnTo>
                  <a:cubicBezTo>
                    <a:pt x="274" y="2330"/>
                    <a:pt x="532" y="2482"/>
                    <a:pt x="749" y="2701"/>
                  </a:cubicBezTo>
                  <a:cubicBezTo>
                    <a:pt x="929" y="2880"/>
                    <a:pt x="1065" y="3087"/>
                    <a:pt x="1158" y="3307"/>
                  </a:cubicBezTo>
                  <a:lnTo>
                    <a:pt x="3505" y="961"/>
                  </a:lnTo>
                  <a:lnTo>
                    <a:pt x="2952" y="411"/>
                  </a:lnTo>
                  <a:lnTo>
                    <a:pt x="2789" y="248"/>
                  </a:lnTo>
                  <a:lnTo>
                    <a:pt x="2763" y="272"/>
                  </a:lnTo>
                  <a:cubicBezTo>
                    <a:pt x="2729" y="306"/>
                    <a:pt x="2684" y="324"/>
                    <a:pt x="2639" y="324"/>
                  </a:cubicBezTo>
                  <a:cubicBezTo>
                    <a:pt x="2593" y="324"/>
                    <a:pt x="2548" y="306"/>
                    <a:pt x="2514" y="272"/>
                  </a:cubicBezTo>
                  <a:lnTo>
                    <a:pt x="2427" y="187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43">
              <a:extLst>
                <a:ext uri="{FF2B5EF4-FFF2-40B4-BE49-F238E27FC236}">
                  <a16:creationId xmlns:a16="http://schemas.microsoft.com/office/drawing/2014/main" id="{300590CA-3A3F-4C91-8AC4-59EB87FB0476}"/>
                </a:ext>
              </a:extLst>
            </p:cNvPr>
            <p:cNvSpPr/>
            <p:nvPr/>
          </p:nvSpPr>
          <p:spPr>
            <a:xfrm>
              <a:off x="6982155" y="5089207"/>
              <a:ext cx="256238" cy="174870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7" y="1"/>
                  </a:moveTo>
                  <a:lnTo>
                    <a:pt x="1" y="597"/>
                  </a:lnTo>
                  <a:lnTo>
                    <a:pt x="284" y="880"/>
                  </a:lnTo>
                  <a:cubicBezTo>
                    <a:pt x="347" y="852"/>
                    <a:pt x="415" y="838"/>
                    <a:pt x="482" y="838"/>
                  </a:cubicBezTo>
                  <a:cubicBezTo>
                    <a:pt x="550" y="838"/>
                    <a:pt x="618" y="852"/>
                    <a:pt x="681" y="880"/>
                  </a:cubicBezTo>
                  <a:lnTo>
                    <a:pt x="1291" y="270"/>
                  </a:lnTo>
                  <a:cubicBezTo>
                    <a:pt x="1085" y="111"/>
                    <a:pt x="842" y="22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43">
              <a:extLst>
                <a:ext uri="{FF2B5EF4-FFF2-40B4-BE49-F238E27FC236}">
                  <a16:creationId xmlns:a16="http://schemas.microsoft.com/office/drawing/2014/main" id="{D3FCD70F-A406-B872-E7F4-1B1D1F11AC99}"/>
                </a:ext>
              </a:extLst>
            </p:cNvPr>
            <p:cNvSpPr/>
            <p:nvPr/>
          </p:nvSpPr>
          <p:spPr>
            <a:xfrm>
              <a:off x="6815035" y="5256534"/>
              <a:ext cx="174662" cy="256251"/>
            </a:xfrm>
            <a:custGeom>
              <a:avLst/>
              <a:gdLst/>
              <a:ahLst/>
              <a:cxnLst/>
              <a:rect l="l" t="t" r="r" b="b"/>
              <a:pathLst>
                <a:path w="880" h="1291" extrusionOk="0">
                  <a:moveTo>
                    <a:pt x="596" y="0"/>
                  </a:moveTo>
                  <a:lnTo>
                    <a:pt x="0" y="596"/>
                  </a:lnTo>
                  <a:cubicBezTo>
                    <a:pt x="21" y="842"/>
                    <a:pt x="111" y="1083"/>
                    <a:pt x="269" y="1290"/>
                  </a:cubicBezTo>
                  <a:lnTo>
                    <a:pt x="880" y="681"/>
                  </a:lnTo>
                  <a:cubicBezTo>
                    <a:pt x="823" y="554"/>
                    <a:pt x="823" y="409"/>
                    <a:pt x="880" y="283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43">
              <a:extLst>
                <a:ext uri="{FF2B5EF4-FFF2-40B4-BE49-F238E27FC236}">
                  <a16:creationId xmlns:a16="http://schemas.microsoft.com/office/drawing/2014/main" id="{E9CBE1D2-6703-B087-9827-8A84036EB049}"/>
                </a:ext>
              </a:extLst>
            </p:cNvPr>
            <p:cNvSpPr/>
            <p:nvPr/>
          </p:nvSpPr>
          <p:spPr>
            <a:xfrm>
              <a:off x="6825951" y="6384352"/>
              <a:ext cx="672847" cy="413653"/>
            </a:xfrm>
            <a:custGeom>
              <a:avLst/>
              <a:gdLst/>
              <a:ahLst/>
              <a:cxnLst/>
              <a:rect l="l" t="t" r="r" b="b"/>
              <a:pathLst>
                <a:path w="3390" h="2084" extrusionOk="0">
                  <a:moveTo>
                    <a:pt x="2277" y="0"/>
                  </a:moveTo>
                  <a:lnTo>
                    <a:pt x="2256" y="21"/>
                  </a:lnTo>
                  <a:cubicBezTo>
                    <a:pt x="2089" y="189"/>
                    <a:pt x="1869" y="272"/>
                    <a:pt x="1650" y="272"/>
                  </a:cubicBezTo>
                  <a:cubicBezTo>
                    <a:pt x="1462" y="272"/>
                    <a:pt x="1274" y="211"/>
                    <a:pt x="1118" y="89"/>
                  </a:cubicBezTo>
                  <a:lnTo>
                    <a:pt x="0" y="1207"/>
                  </a:lnTo>
                  <a:lnTo>
                    <a:pt x="332" y="1539"/>
                  </a:lnTo>
                  <a:cubicBezTo>
                    <a:pt x="696" y="1902"/>
                    <a:pt x="1172" y="2083"/>
                    <a:pt x="1649" y="2083"/>
                  </a:cubicBezTo>
                  <a:cubicBezTo>
                    <a:pt x="2125" y="2083"/>
                    <a:pt x="2601" y="1902"/>
                    <a:pt x="2964" y="1539"/>
                  </a:cubicBezTo>
                  <a:lnTo>
                    <a:pt x="3390" y="1113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43">
              <a:extLst>
                <a:ext uri="{FF2B5EF4-FFF2-40B4-BE49-F238E27FC236}">
                  <a16:creationId xmlns:a16="http://schemas.microsoft.com/office/drawing/2014/main" id="{1E6F92B2-FB2B-90EC-86C8-061E587414A5}"/>
                </a:ext>
              </a:extLst>
            </p:cNvPr>
            <p:cNvSpPr/>
            <p:nvPr/>
          </p:nvSpPr>
          <p:spPr>
            <a:xfrm>
              <a:off x="7166345" y="5191628"/>
              <a:ext cx="169502" cy="236997"/>
            </a:xfrm>
            <a:custGeom>
              <a:avLst/>
              <a:gdLst/>
              <a:ahLst/>
              <a:cxnLst/>
              <a:rect l="l" t="t" r="r" b="b"/>
              <a:pathLst>
                <a:path w="854" h="1194" extrusionOk="0">
                  <a:moveTo>
                    <a:pt x="610" y="0"/>
                  </a:moveTo>
                  <a:lnTo>
                    <a:pt x="1" y="610"/>
                  </a:lnTo>
                  <a:cubicBezTo>
                    <a:pt x="56" y="736"/>
                    <a:pt x="56" y="881"/>
                    <a:pt x="1" y="1008"/>
                  </a:cubicBezTo>
                  <a:lnTo>
                    <a:pt x="187" y="1193"/>
                  </a:lnTo>
                  <a:lnTo>
                    <a:pt x="853" y="526"/>
                  </a:lnTo>
                  <a:cubicBezTo>
                    <a:pt x="813" y="339"/>
                    <a:pt x="732" y="16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43">
              <a:extLst>
                <a:ext uri="{FF2B5EF4-FFF2-40B4-BE49-F238E27FC236}">
                  <a16:creationId xmlns:a16="http://schemas.microsoft.com/office/drawing/2014/main" id="{8DA2F950-E970-08B2-5B70-6021C4BD6405}"/>
                </a:ext>
              </a:extLst>
            </p:cNvPr>
            <p:cNvSpPr/>
            <p:nvPr/>
          </p:nvSpPr>
          <p:spPr>
            <a:xfrm>
              <a:off x="7380506" y="4831965"/>
              <a:ext cx="1679538" cy="1670690"/>
            </a:xfrm>
            <a:custGeom>
              <a:avLst/>
              <a:gdLst/>
              <a:ahLst/>
              <a:cxnLst/>
              <a:rect l="l" t="t" r="r" b="b"/>
              <a:pathLst>
                <a:path w="8462" h="8417" extrusionOk="0">
                  <a:moveTo>
                    <a:pt x="7304" y="1"/>
                  </a:moveTo>
                  <a:lnTo>
                    <a:pt x="1255" y="6052"/>
                  </a:lnTo>
                  <a:lnTo>
                    <a:pt x="1" y="7304"/>
                  </a:lnTo>
                  <a:lnTo>
                    <a:pt x="1113" y="8416"/>
                  </a:lnTo>
                  <a:lnTo>
                    <a:pt x="2367" y="7162"/>
                  </a:lnTo>
                  <a:lnTo>
                    <a:pt x="8462" y="1069"/>
                  </a:lnTo>
                  <a:cubicBezTo>
                    <a:pt x="8188" y="977"/>
                    <a:pt x="7930" y="824"/>
                    <a:pt x="7713" y="607"/>
                  </a:cubicBezTo>
                  <a:cubicBezTo>
                    <a:pt x="7534" y="428"/>
                    <a:pt x="7398" y="221"/>
                    <a:pt x="7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43">
              <a:extLst>
                <a:ext uri="{FF2B5EF4-FFF2-40B4-BE49-F238E27FC236}">
                  <a16:creationId xmlns:a16="http://schemas.microsoft.com/office/drawing/2014/main" id="{485F620C-B42C-9BA8-2948-2F56231F6686}"/>
                </a:ext>
              </a:extLst>
            </p:cNvPr>
            <p:cNvSpPr/>
            <p:nvPr/>
          </p:nvSpPr>
          <p:spPr>
            <a:xfrm>
              <a:off x="6574675" y="6413530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8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43">
              <a:extLst>
                <a:ext uri="{FF2B5EF4-FFF2-40B4-BE49-F238E27FC236}">
                  <a16:creationId xmlns:a16="http://schemas.microsoft.com/office/drawing/2014/main" id="{60BB0EE1-C458-1E56-3047-26FCA53FD787}"/>
                </a:ext>
              </a:extLst>
            </p:cNvPr>
            <p:cNvSpPr/>
            <p:nvPr/>
          </p:nvSpPr>
          <p:spPr>
            <a:xfrm>
              <a:off x="6786057" y="6605072"/>
              <a:ext cx="753232" cy="249105"/>
            </a:xfrm>
            <a:custGeom>
              <a:avLst/>
              <a:gdLst/>
              <a:ahLst/>
              <a:cxnLst/>
              <a:rect l="l" t="t" r="r" b="b"/>
              <a:pathLst>
                <a:path w="3795" h="1255" extrusionOk="0">
                  <a:moveTo>
                    <a:pt x="3592" y="1"/>
                  </a:moveTo>
                  <a:lnTo>
                    <a:pt x="3165" y="427"/>
                  </a:lnTo>
                  <a:cubicBezTo>
                    <a:pt x="2802" y="790"/>
                    <a:pt x="2326" y="971"/>
                    <a:pt x="1850" y="971"/>
                  </a:cubicBezTo>
                  <a:cubicBezTo>
                    <a:pt x="1374" y="971"/>
                    <a:pt x="898" y="790"/>
                    <a:pt x="535" y="427"/>
                  </a:cubicBezTo>
                  <a:lnTo>
                    <a:pt x="202" y="95"/>
                  </a:lnTo>
                  <a:lnTo>
                    <a:pt x="1" y="296"/>
                  </a:lnTo>
                  <a:lnTo>
                    <a:pt x="333" y="628"/>
                  </a:lnTo>
                  <a:cubicBezTo>
                    <a:pt x="751" y="1046"/>
                    <a:pt x="1301" y="1255"/>
                    <a:pt x="1851" y="1255"/>
                  </a:cubicBezTo>
                  <a:cubicBezTo>
                    <a:pt x="2401" y="1255"/>
                    <a:pt x="2951" y="1046"/>
                    <a:pt x="3368" y="628"/>
                  </a:cubicBezTo>
                  <a:lnTo>
                    <a:pt x="3794" y="203"/>
                  </a:lnTo>
                  <a:lnTo>
                    <a:pt x="3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43">
              <a:extLst>
                <a:ext uri="{FF2B5EF4-FFF2-40B4-BE49-F238E27FC236}">
                  <a16:creationId xmlns:a16="http://schemas.microsoft.com/office/drawing/2014/main" id="{FF5537CE-BE2E-7C27-1106-6F2A005CCA62}"/>
                </a:ext>
              </a:extLst>
            </p:cNvPr>
            <p:cNvSpPr/>
            <p:nvPr/>
          </p:nvSpPr>
          <p:spPr>
            <a:xfrm>
              <a:off x="7134588" y="3166041"/>
              <a:ext cx="1523334" cy="1824322"/>
            </a:xfrm>
            <a:custGeom>
              <a:avLst/>
              <a:gdLst/>
              <a:ahLst/>
              <a:cxnLst/>
              <a:rect l="l" t="t" r="r" b="b"/>
              <a:pathLst>
                <a:path w="7675" h="9191" extrusionOk="0">
                  <a:moveTo>
                    <a:pt x="1723" y="6108"/>
                  </a:moveTo>
                  <a:lnTo>
                    <a:pt x="1808" y="6194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1723" y="6108"/>
                  </a:lnTo>
                  <a:close/>
                  <a:moveTo>
                    <a:pt x="7455" y="0"/>
                  </a:moveTo>
                  <a:lnTo>
                    <a:pt x="6706" y="750"/>
                  </a:lnTo>
                  <a:cubicBezTo>
                    <a:pt x="6483" y="974"/>
                    <a:pt x="6483" y="1337"/>
                    <a:pt x="6706" y="1561"/>
                  </a:cubicBezTo>
                  <a:lnTo>
                    <a:pt x="7130" y="1986"/>
                  </a:lnTo>
                  <a:lnTo>
                    <a:pt x="6221" y="2895"/>
                  </a:lnTo>
                  <a:lnTo>
                    <a:pt x="5953" y="3163"/>
                  </a:lnTo>
                  <a:lnTo>
                    <a:pt x="5530" y="2740"/>
                  </a:lnTo>
                  <a:cubicBezTo>
                    <a:pt x="5419" y="2629"/>
                    <a:pt x="5272" y="2573"/>
                    <a:pt x="5125" y="2573"/>
                  </a:cubicBezTo>
                  <a:cubicBezTo>
                    <a:pt x="4978" y="2573"/>
                    <a:pt x="4831" y="2629"/>
                    <a:pt x="4719" y="2740"/>
                  </a:cubicBezTo>
                  <a:lnTo>
                    <a:pt x="3965" y="3494"/>
                  </a:lnTo>
                  <a:lnTo>
                    <a:pt x="4100" y="3628"/>
                  </a:lnTo>
                  <a:lnTo>
                    <a:pt x="4854" y="2874"/>
                  </a:lnTo>
                  <a:cubicBezTo>
                    <a:pt x="4928" y="2800"/>
                    <a:pt x="5026" y="2762"/>
                    <a:pt x="5124" y="2762"/>
                  </a:cubicBezTo>
                  <a:cubicBezTo>
                    <a:pt x="5222" y="2762"/>
                    <a:pt x="5319" y="2800"/>
                    <a:pt x="5394" y="2874"/>
                  </a:cubicBezTo>
                  <a:lnTo>
                    <a:pt x="5817" y="3298"/>
                  </a:lnTo>
                  <a:lnTo>
                    <a:pt x="4174" y="4941"/>
                  </a:lnTo>
                  <a:lnTo>
                    <a:pt x="3617" y="4385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2365" y="6750"/>
                  </a:lnTo>
                  <a:lnTo>
                    <a:pt x="1" y="9114"/>
                  </a:lnTo>
                  <a:cubicBezTo>
                    <a:pt x="111" y="9130"/>
                    <a:pt x="221" y="9156"/>
                    <a:pt x="328" y="9191"/>
                  </a:cubicBezTo>
                  <a:lnTo>
                    <a:pt x="2566" y="6952"/>
                  </a:lnTo>
                  <a:lnTo>
                    <a:pt x="2753" y="7139"/>
                  </a:lnTo>
                  <a:lnTo>
                    <a:pt x="4562" y="5330"/>
                  </a:lnTo>
                  <a:lnTo>
                    <a:pt x="4375" y="5143"/>
                  </a:lnTo>
                  <a:lnTo>
                    <a:pt x="6346" y="3172"/>
                  </a:lnTo>
                  <a:lnTo>
                    <a:pt x="7675" y="1844"/>
                  </a:lnTo>
                  <a:lnTo>
                    <a:pt x="7472" y="1642"/>
                  </a:lnTo>
                  <a:lnTo>
                    <a:pt x="7265" y="1850"/>
                  </a:lnTo>
                  <a:lnTo>
                    <a:pt x="6840" y="1426"/>
                  </a:lnTo>
                  <a:cubicBezTo>
                    <a:pt x="6691" y="1276"/>
                    <a:pt x="6691" y="1034"/>
                    <a:pt x="6840" y="885"/>
                  </a:cubicBezTo>
                  <a:lnTo>
                    <a:pt x="7590" y="135"/>
                  </a:lnTo>
                  <a:lnTo>
                    <a:pt x="74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43">
              <a:extLst>
                <a:ext uri="{FF2B5EF4-FFF2-40B4-BE49-F238E27FC236}">
                  <a16:creationId xmlns:a16="http://schemas.microsoft.com/office/drawing/2014/main" id="{00C20493-620A-EECA-C867-BA58D4A9BF82}"/>
                </a:ext>
              </a:extLst>
            </p:cNvPr>
            <p:cNvSpPr/>
            <p:nvPr/>
          </p:nvSpPr>
          <p:spPr>
            <a:xfrm>
              <a:off x="7242760" y="6246600"/>
              <a:ext cx="373341" cy="373161"/>
            </a:xfrm>
            <a:custGeom>
              <a:avLst/>
              <a:gdLst/>
              <a:ahLst/>
              <a:cxnLst/>
              <a:rect l="l" t="t" r="r" b="b"/>
              <a:pathLst>
                <a:path w="1881" h="1880" extrusionOk="0">
                  <a:moveTo>
                    <a:pt x="93" y="0"/>
                  </a:moveTo>
                  <a:lnTo>
                    <a:pt x="66" y="27"/>
                  </a:lnTo>
                  <a:lnTo>
                    <a:pt x="34" y="59"/>
                  </a:lnTo>
                  <a:lnTo>
                    <a:pt x="3" y="90"/>
                  </a:lnTo>
                  <a:lnTo>
                    <a:pt x="1" y="92"/>
                  </a:lnTo>
                  <a:lnTo>
                    <a:pt x="1788" y="1880"/>
                  </a:lnTo>
                  <a:lnTo>
                    <a:pt x="1880" y="178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43">
              <a:extLst>
                <a:ext uri="{FF2B5EF4-FFF2-40B4-BE49-F238E27FC236}">
                  <a16:creationId xmlns:a16="http://schemas.microsoft.com/office/drawing/2014/main" id="{34A68ECC-E51C-599F-CDC9-FDF3A39B9E2E}"/>
                </a:ext>
              </a:extLst>
            </p:cNvPr>
            <p:cNvSpPr/>
            <p:nvPr/>
          </p:nvSpPr>
          <p:spPr>
            <a:xfrm>
              <a:off x="7577200" y="6673154"/>
              <a:ext cx="6550" cy="79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3" y="1"/>
                  </a:moveTo>
                  <a:cubicBezTo>
                    <a:pt x="24" y="2"/>
                    <a:pt x="16" y="3"/>
                    <a:pt x="9" y="3"/>
                  </a:cubicBezTo>
                  <a:lnTo>
                    <a:pt x="9" y="3"/>
                  </a:lnTo>
                  <a:cubicBezTo>
                    <a:pt x="6" y="3"/>
                    <a:pt x="3" y="3"/>
                    <a:pt x="0" y="3"/>
                  </a:cubicBezTo>
                  <a:lnTo>
                    <a:pt x="0" y="3"/>
                  </a:lnTo>
                  <a:cubicBezTo>
                    <a:pt x="3" y="3"/>
                    <a:pt x="6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3"/>
                  </a:lnTo>
                  <a:cubicBezTo>
                    <a:pt x="9" y="3"/>
                    <a:pt x="9" y="3"/>
                    <a:pt x="9" y="3"/>
                  </a:cubicBezTo>
                  <a:cubicBezTo>
                    <a:pt x="17" y="3"/>
                    <a:pt x="25" y="2"/>
                    <a:pt x="3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43">
              <a:extLst>
                <a:ext uri="{FF2B5EF4-FFF2-40B4-BE49-F238E27FC236}">
                  <a16:creationId xmlns:a16="http://schemas.microsoft.com/office/drawing/2014/main" id="{50570087-F8B9-2472-2626-B88C00CCA11D}"/>
                </a:ext>
              </a:extLst>
            </p:cNvPr>
            <p:cNvSpPr/>
            <p:nvPr/>
          </p:nvSpPr>
          <p:spPr>
            <a:xfrm>
              <a:off x="7567474" y="6671170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"/>
                    <a:pt x="28" y="11"/>
                    <a:pt x="43" y="13"/>
                  </a:cubicBezTo>
                  <a:cubicBezTo>
                    <a:pt x="28" y="10"/>
                    <a:pt x="15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43">
              <a:extLst>
                <a:ext uri="{FF2B5EF4-FFF2-40B4-BE49-F238E27FC236}">
                  <a16:creationId xmlns:a16="http://schemas.microsoft.com/office/drawing/2014/main" id="{97A5FCB9-85AE-494F-BD26-C351BDFB6EFC}"/>
                </a:ext>
              </a:extLst>
            </p:cNvPr>
            <p:cNvSpPr/>
            <p:nvPr/>
          </p:nvSpPr>
          <p:spPr>
            <a:xfrm>
              <a:off x="7188774" y="6280145"/>
              <a:ext cx="198" cy="79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43">
              <a:extLst>
                <a:ext uri="{FF2B5EF4-FFF2-40B4-BE49-F238E27FC236}">
                  <a16:creationId xmlns:a16="http://schemas.microsoft.com/office/drawing/2014/main" id="{3AC029A6-CA6F-2EA8-6007-8B73BAE5B70A}"/>
                </a:ext>
              </a:extLst>
            </p:cNvPr>
            <p:cNvSpPr/>
            <p:nvPr/>
          </p:nvSpPr>
          <p:spPr>
            <a:xfrm>
              <a:off x="7589903" y="6671566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2" y="0"/>
                    <a:pt x="2" y="0"/>
                    <a:pt x="0" y="1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43">
              <a:extLst>
                <a:ext uri="{FF2B5EF4-FFF2-40B4-BE49-F238E27FC236}">
                  <a16:creationId xmlns:a16="http://schemas.microsoft.com/office/drawing/2014/main" id="{38231615-6F2F-743C-2E23-E3848F03ADE8}"/>
                </a:ext>
              </a:extLst>
            </p:cNvPr>
            <p:cNvSpPr/>
            <p:nvPr/>
          </p:nvSpPr>
          <p:spPr>
            <a:xfrm>
              <a:off x="7593674" y="6669780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43">
              <a:extLst>
                <a:ext uri="{FF2B5EF4-FFF2-40B4-BE49-F238E27FC236}">
                  <a16:creationId xmlns:a16="http://schemas.microsoft.com/office/drawing/2014/main" id="{0EE275EF-20E7-71A4-5DDF-02E67DFB375A}"/>
                </a:ext>
              </a:extLst>
            </p:cNvPr>
            <p:cNvSpPr/>
            <p:nvPr/>
          </p:nvSpPr>
          <p:spPr>
            <a:xfrm>
              <a:off x="7669890" y="6584628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43">
              <a:extLst>
                <a:ext uri="{FF2B5EF4-FFF2-40B4-BE49-F238E27FC236}">
                  <a16:creationId xmlns:a16="http://schemas.microsoft.com/office/drawing/2014/main" id="{BBB03AEA-B47B-C16B-A756-00DD5428337E}"/>
                </a:ext>
              </a:extLst>
            </p:cNvPr>
            <p:cNvSpPr/>
            <p:nvPr/>
          </p:nvSpPr>
          <p:spPr>
            <a:xfrm>
              <a:off x="7669890" y="658720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43">
              <a:extLst>
                <a:ext uri="{FF2B5EF4-FFF2-40B4-BE49-F238E27FC236}">
                  <a16:creationId xmlns:a16="http://schemas.microsoft.com/office/drawing/2014/main" id="{8EA5238A-F1BD-3485-5E14-2EAF9E0AB8A7}"/>
                </a:ext>
              </a:extLst>
            </p:cNvPr>
            <p:cNvSpPr/>
            <p:nvPr/>
          </p:nvSpPr>
          <p:spPr>
            <a:xfrm>
              <a:off x="7668104" y="6573513"/>
              <a:ext cx="794" cy="1985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1" y="1"/>
                  </a:moveTo>
                  <a:cubicBezTo>
                    <a:pt x="2" y="4"/>
                    <a:pt x="2" y="6"/>
                    <a:pt x="4" y="9"/>
                  </a:cubicBezTo>
                  <a:cubicBezTo>
                    <a:pt x="4" y="6"/>
                    <a:pt x="2" y="4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43">
              <a:extLst>
                <a:ext uri="{FF2B5EF4-FFF2-40B4-BE49-F238E27FC236}">
                  <a16:creationId xmlns:a16="http://schemas.microsoft.com/office/drawing/2014/main" id="{A51EB796-56BB-D29C-34DB-B4EC9929A9AD}"/>
                </a:ext>
              </a:extLst>
            </p:cNvPr>
            <p:cNvSpPr/>
            <p:nvPr/>
          </p:nvSpPr>
          <p:spPr>
            <a:xfrm>
              <a:off x="7668898" y="6575498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2" y="9"/>
                    <a:pt x="3" y="16"/>
                    <a:pt x="5" y="21"/>
                  </a:cubicBezTo>
                  <a:cubicBezTo>
                    <a:pt x="5" y="16"/>
                    <a:pt x="3" y="11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43">
              <a:extLst>
                <a:ext uri="{FF2B5EF4-FFF2-40B4-BE49-F238E27FC236}">
                  <a16:creationId xmlns:a16="http://schemas.microsoft.com/office/drawing/2014/main" id="{73D0D6FF-3F09-49C5-CD60-C4C2C8915E11}"/>
                </a:ext>
              </a:extLst>
            </p:cNvPr>
            <p:cNvSpPr/>
            <p:nvPr/>
          </p:nvSpPr>
          <p:spPr>
            <a:xfrm>
              <a:off x="7661554" y="6562596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3" y="3"/>
                    <a:pt x="6" y="7"/>
                    <a:pt x="8" y="9"/>
                  </a:cubicBezTo>
                  <a:cubicBezTo>
                    <a:pt x="6" y="6"/>
                    <a:pt x="3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43">
              <a:extLst>
                <a:ext uri="{FF2B5EF4-FFF2-40B4-BE49-F238E27FC236}">
                  <a16:creationId xmlns:a16="http://schemas.microsoft.com/office/drawing/2014/main" id="{F958A6BF-2D69-99E9-C425-89E5B102EA57}"/>
                </a:ext>
              </a:extLst>
            </p:cNvPr>
            <p:cNvSpPr/>
            <p:nvPr/>
          </p:nvSpPr>
          <p:spPr>
            <a:xfrm>
              <a:off x="7665127" y="6597927"/>
              <a:ext cx="992" cy="992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cubicBezTo>
                    <a:pt x="3" y="2"/>
                    <a:pt x="3" y="3"/>
                    <a:pt x="1" y="4"/>
                  </a:cubicBezTo>
                  <a:cubicBezTo>
                    <a:pt x="3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43">
              <a:extLst>
                <a:ext uri="{FF2B5EF4-FFF2-40B4-BE49-F238E27FC236}">
                  <a16:creationId xmlns:a16="http://schemas.microsoft.com/office/drawing/2014/main" id="{FE6BACB8-A40A-C040-B148-59A3568868EB}"/>
                </a:ext>
              </a:extLst>
            </p:cNvPr>
            <p:cNvSpPr/>
            <p:nvPr/>
          </p:nvSpPr>
          <p:spPr>
            <a:xfrm>
              <a:off x="7666913" y="6595148"/>
              <a:ext cx="595" cy="1389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cubicBezTo>
                    <a:pt x="1" y="2"/>
                    <a:pt x="0" y="3"/>
                    <a:pt x="0" y="7"/>
                  </a:cubicBezTo>
                  <a:cubicBezTo>
                    <a:pt x="0" y="6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43">
              <a:extLst>
                <a:ext uri="{FF2B5EF4-FFF2-40B4-BE49-F238E27FC236}">
                  <a16:creationId xmlns:a16="http://schemas.microsoft.com/office/drawing/2014/main" id="{86C19D47-EA43-148C-9ACB-3AEE3FC606DC}"/>
                </a:ext>
              </a:extLst>
            </p:cNvPr>
            <p:cNvSpPr/>
            <p:nvPr/>
          </p:nvSpPr>
          <p:spPr>
            <a:xfrm>
              <a:off x="7667707" y="6590583"/>
              <a:ext cx="1389" cy="4168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7" y="0"/>
                  </a:moveTo>
                  <a:cubicBezTo>
                    <a:pt x="6" y="4"/>
                    <a:pt x="4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3" y="14"/>
                  </a:lnTo>
                  <a:cubicBezTo>
                    <a:pt x="4" y="10"/>
                    <a:pt x="6" y="5"/>
                    <a:pt x="7" y="0"/>
                  </a:cubicBezTo>
                  <a:close/>
                  <a:moveTo>
                    <a:pt x="3" y="14"/>
                  </a:moveTo>
                  <a:lnTo>
                    <a:pt x="3" y="14"/>
                  </a:lnTo>
                  <a:cubicBezTo>
                    <a:pt x="2" y="16"/>
                    <a:pt x="1" y="18"/>
                    <a:pt x="1" y="20"/>
                  </a:cubicBezTo>
                  <a:cubicBezTo>
                    <a:pt x="2" y="18"/>
                    <a:pt x="3" y="16"/>
                    <a:pt x="3" y="1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43">
              <a:extLst>
                <a:ext uri="{FF2B5EF4-FFF2-40B4-BE49-F238E27FC236}">
                  <a16:creationId xmlns:a16="http://schemas.microsoft.com/office/drawing/2014/main" id="{AADE227C-9A26-4D71-49DB-8F7C3E33BCD5}"/>
                </a:ext>
              </a:extLst>
            </p:cNvPr>
            <p:cNvSpPr/>
            <p:nvPr/>
          </p:nvSpPr>
          <p:spPr>
            <a:xfrm>
              <a:off x="7272731" y="6192413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1" y="5"/>
                  </a:moveTo>
                  <a:cubicBezTo>
                    <a:pt x="15" y="1"/>
                    <a:pt x="29" y="0"/>
                    <a:pt x="43" y="1"/>
                  </a:cubicBezTo>
                  <a:cubicBezTo>
                    <a:pt x="29" y="0"/>
                    <a:pt x="15" y="1"/>
                    <a:pt x="1" y="5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43">
              <a:extLst>
                <a:ext uri="{FF2B5EF4-FFF2-40B4-BE49-F238E27FC236}">
                  <a16:creationId xmlns:a16="http://schemas.microsoft.com/office/drawing/2014/main" id="{E2ED7902-B611-AD25-532E-672DB73311B2}"/>
                </a:ext>
              </a:extLst>
            </p:cNvPr>
            <p:cNvSpPr/>
            <p:nvPr/>
          </p:nvSpPr>
          <p:spPr>
            <a:xfrm>
              <a:off x="7263204" y="6166013"/>
              <a:ext cx="59544" cy="55180"/>
            </a:xfrm>
            <a:custGeom>
              <a:avLst/>
              <a:gdLst/>
              <a:ahLst/>
              <a:cxnLst/>
              <a:rect l="l" t="t" r="r" b="b"/>
              <a:pathLst>
                <a:path w="300" h="278" extrusionOk="0">
                  <a:moveTo>
                    <a:pt x="33" y="0"/>
                  </a:moveTo>
                  <a:lnTo>
                    <a:pt x="0" y="33"/>
                  </a:lnTo>
                  <a:lnTo>
                    <a:pt x="101" y="134"/>
                  </a:lnTo>
                  <a:lnTo>
                    <a:pt x="99" y="134"/>
                  </a:lnTo>
                  <a:cubicBezTo>
                    <a:pt x="114" y="135"/>
                    <a:pt x="127" y="140"/>
                    <a:pt x="140" y="145"/>
                  </a:cubicBezTo>
                  <a:cubicBezTo>
                    <a:pt x="143" y="146"/>
                    <a:pt x="144" y="148"/>
                    <a:pt x="146" y="148"/>
                  </a:cubicBezTo>
                  <a:cubicBezTo>
                    <a:pt x="158" y="154"/>
                    <a:pt x="172" y="164"/>
                    <a:pt x="184" y="174"/>
                  </a:cubicBezTo>
                  <a:lnTo>
                    <a:pt x="288" y="278"/>
                  </a:lnTo>
                  <a:lnTo>
                    <a:pt x="300" y="2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43">
              <a:extLst>
                <a:ext uri="{FF2B5EF4-FFF2-40B4-BE49-F238E27FC236}">
                  <a16:creationId xmlns:a16="http://schemas.microsoft.com/office/drawing/2014/main" id="{41162B8D-5165-602E-CBAC-61436F8ABD35}"/>
                </a:ext>
              </a:extLst>
            </p:cNvPr>
            <p:cNvSpPr/>
            <p:nvPr/>
          </p:nvSpPr>
          <p:spPr>
            <a:xfrm>
              <a:off x="6526444" y="5531045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4"/>
                  </a:lnTo>
                  <a:lnTo>
                    <a:pt x="1789" y="1881"/>
                  </a:lnTo>
                  <a:lnTo>
                    <a:pt x="1880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43">
              <a:extLst>
                <a:ext uri="{FF2B5EF4-FFF2-40B4-BE49-F238E27FC236}">
                  <a16:creationId xmlns:a16="http://schemas.microsoft.com/office/drawing/2014/main" id="{20029AF7-9991-C63C-07BD-9000D03CC8D0}"/>
                </a:ext>
              </a:extLst>
            </p:cNvPr>
            <p:cNvSpPr/>
            <p:nvPr/>
          </p:nvSpPr>
          <p:spPr>
            <a:xfrm>
              <a:off x="6861479" y="5956805"/>
              <a:ext cx="8932" cy="992"/>
            </a:xfrm>
            <a:custGeom>
              <a:avLst/>
              <a:gdLst/>
              <a:ahLst/>
              <a:cxnLst/>
              <a:rect l="l" t="t" r="r" b="b"/>
              <a:pathLst>
                <a:path w="45" h="5" extrusionOk="0">
                  <a:moveTo>
                    <a:pt x="45" y="1"/>
                  </a:moveTo>
                  <a:lnTo>
                    <a:pt x="45" y="1"/>
                  </a:lnTo>
                  <a:cubicBezTo>
                    <a:pt x="36" y="3"/>
                    <a:pt x="27" y="4"/>
                    <a:pt x="19" y="4"/>
                  </a:cubicBezTo>
                  <a:cubicBezTo>
                    <a:pt x="13" y="4"/>
                    <a:pt x="7" y="4"/>
                    <a:pt x="0" y="3"/>
                  </a:cubicBezTo>
                  <a:lnTo>
                    <a:pt x="0" y="3"/>
                  </a:lnTo>
                  <a:cubicBezTo>
                    <a:pt x="6" y="4"/>
                    <a:pt x="12" y="5"/>
                    <a:pt x="17" y="5"/>
                  </a:cubicBezTo>
                  <a:cubicBezTo>
                    <a:pt x="26" y="5"/>
                    <a:pt x="36" y="3"/>
                    <a:pt x="4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43">
              <a:extLst>
                <a:ext uri="{FF2B5EF4-FFF2-40B4-BE49-F238E27FC236}">
                  <a16:creationId xmlns:a16="http://schemas.microsoft.com/office/drawing/2014/main" id="{80E43965-507C-4C2E-FD3B-79CEA62B2CA9}"/>
                </a:ext>
              </a:extLst>
            </p:cNvPr>
            <p:cNvSpPr/>
            <p:nvPr/>
          </p:nvSpPr>
          <p:spPr>
            <a:xfrm>
              <a:off x="6472854" y="556042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1" y="15"/>
                    <a:pt x="0" y="30"/>
                    <a:pt x="1" y="43"/>
                  </a:cubicBezTo>
                  <a:cubicBezTo>
                    <a:pt x="0" y="30"/>
                    <a:pt x="1" y="15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43">
              <a:extLst>
                <a:ext uri="{FF2B5EF4-FFF2-40B4-BE49-F238E27FC236}">
                  <a16:creationId xmlns:a16="http://schemas.microsoft.com/office/drawing/2014/main" id="{6BE42348-FB05-0FD2-D581-85FAE132950C}"/>
                </a:ext>
              </a:extLst>
            </p:cNvPr>
            <p:cNvSpPr/>
            <p:nvPr/>
          </p:nvSpPr>
          <p:spPr>
            <a:xfrm>
              <a:off x="6473847" y="5551092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8" y="0"/>
                  </a:moveTo>
                  <a:cubicBezTo>
                    <a:pt x="10" y="14"/>
                    <a:pt x="5" y="28"/>
                    <a:pt x="0" y="42"/>
                  </a:cubicBezTo>
                  <a:cubicBezTo>
                    <a:pt x="5" y="28"/>
                    <a:pt x="11" y="1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43">
              <a:extLst>
                <a:ext uri="{FF2B5EF4-FFF2-40B4-BE49-F238E27FC236}">
                  <a16:creationId xmlns:a16="http://schemas.microsoft.com/office/drawing/2014/main" id="{721DB4EF-C69B-CBA1-FD19-860FC058331C}"/>
                </a:ext>
              </a:extLst>
            </p:cNvPr>
            <p:cNvSpPr/>
            <p:nvPr/>
          </p:nvSpPr>
          <p:spPr>
            <a:xfrm>
              <a:off x="6851555" y="5955217"/>
              <a:ext cx="4764" cy="1786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1" y="0"/>
                  </a:moveTo>
                  <a:cubicBezTo>
                    <a:pt x="7" y="4"/>
                    <a:pt x="16" y="6"/>
                    <a:pt x="23" y="9"/>
                  </a:cubicBezTo>
                  <a:cubicBezTo>
                    <a:pt x="16" y="6"/>
                    <a:pt x="8" y="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43">
              <a:extLst>
                <a:ext uri="{FF2B5EF4-FFF2-40B4-BE49-F238E27FC236}">
                  <a16:creationId xmlns:a16="http://schemas.microsoft.com/office/drawing/2014/main" id="{7AEEACBF-632F-064A-BFC3-14B422D86C4D}"/>
                </a:ext>
              </a:extLst>
            </p:cNvPr>
            <p:cNvSpPr/>
            <p:nvPr/>
          </p:nvSpPr>
          <p:spPr>
            <a:xfrm>
              <a:off x="6873983" y="5955614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43">
              <a:extLst>
                <a:ext uri="{FF2B5EF4-FFF2-40B4-BE49-F238E27FC236}">
                  <a16:creationId xmlns:a16="http://schemas.microsoft.com/office/drawing/2014/main" id="{9B5BB3B7-A3D1-CE2D-7540-15229165257F}"/>
                </a:ext>
              </a:extLst>
            </p:cNvPr>
            <p:cNvSpPr/>
            <p:nvPr/>
          </p:nvSpPr>
          <p:spPr>
            <a:xfrm>
              <a:off x="6877556" y="5953828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43">
              <a:extLst>
                <a:ext uri="{FF2B5EF4-FFF2-40B4-BE49-F238E27FC236}">
                  <a16:creationId xmlns:a16="http://schemas.microsoft.com/office/drawing/2014/main" id="{18403F76-EEAC-7A19-8426-D7D04DB5319A}"/>
                </a:ext>
              </a:extLst>
            </p:cNvPr>
            <p:cNvSpPr/>
            <p:nvPr/>
          </p:nvSpPr>
          <p:spPr>
            <a:xfrm>
              <a:off x="6558995" y="5476460"/>
              <a:ext cx="6550" cy="397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cubicBezTo>
                    <a:pt x="11" y="1"/>
                    <a:pt x="22" y="1"/>
                    <a:pt x="32" y="1"/>
                  </a:cubicBezTo>
                  <a:cubicBezTo>
                    <a:pt x="29" y="0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43">
              <a:extLst>
                <a:ext uri="{FF2B5EF4-FFF2-40B4-BE49-F238E27FC236}">
                  <a16:creationId xmlns:a16="http://schemas.microsoft.com/office/drawing/2014/main" id="{64AF193E-3ABA-E042-B382-3D1D4CE07DEF}"/>
                </a:ext>
              </a:extLst>
            </p:cNvPr>
            <p:cNvSpPr/>
            <p:nvPr/>
          </p:nvSpPr>
          <p:spPr>
            <a:xfrm>
              <a:off x="6566934" y="5476659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2"/>
                    <a:pt x="28" y="6"/>
                    <a:pt x="43" y="12"/>
                  </a:cubicBezTo>
                  <a:cubicBezTo>
                    <a:pt x="29" y="6"/>
                    <a:pt x="15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3">
              <a:extLst>
                <a:ext uri="{FF2B5EF4-FFF2-40B4-BE49-F238E27FC236}">
                  <a16:creationId xmlns:a16="http://schemas.microsoft.com/office/drawing/2014/main" id="{2AE1AA22-6BAB-174A-6972-959A33DE4329}"/>
                </a:ext>
              </a:extLst>
            </p:cNvPr>
            <p:cNvSpPr/>
            <p:nvPr/>
          </p:nvSpPr>
          <p:spPr>
            <a:xfrm>
              <a:off x="6576461" y="5479636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0" y="1"/>
                  </a:moveTo>
                  <a:cubicBezTo>
                    <a:pt x="13" y="7"/>
                    <a:pt x="26" y="16"/>
                    <a:pt x="38" y="27"/>
                  </a:cubicBezTo>
                  <a:cubicBezTo>
                    <a:pt x="26" y="15"/>
                    <a:pt x="1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3">
              <a:extLst>
                <a:ext uri="{FF2B5EF4-FFF2-40B4-BE49-F238E27FC236}">
                  <a16:creationId xmlns:a16="http://schemas.microsoft.com/office/drawing/2014/main" id="{B20349AA-CEC3-6E6E-7F0E-BE3E205BF10C}"/>
                </a:ext>
              </a:extLst>
            </p:cNvPr>
            <p:cNvSpPr/>
            <p:nvPr/>
          </p:nvSpPr>
          <p:spPr>
            <a:xfrm>
              <a:off x="6951391" y="5855377"/>
              <a:ext cx="2183" cy="6550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" y="1"/>
                  </a:moveTo>
                  <a:cubicBezTo>
                    <a:pt x="5" y="11"/>
                    <a:pt x="8" y="22"/>
                    <a:pt x="10" y="32"/>
                  </a:cubicBezTo>
                  <a:cubicBezTo>
                    <a:pt x="9" y="22"/>
                    <a:pt x="5" y="1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3">
              <a:extLst>
                <a:ext uri="{FF2B5EF4-FFF2-40B4-BE49-F238E27FC236}">
                  <a16:creationId xmlns:a16="http://schemas.microsoft.com/office/drawing/2014/main" id="{48BC0AD8-0D6B-90ED-8614-09F8D2030801}"/>
                </a:ext>
              </a:extLst>
            </p:cNvPr>
            <p:cNvSpPr/>
            <p:nvPr/>
          </p:nvSpPr>
          <p:spPr>
            <a:xfrm>
              <a:off x="6953971" y="586768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3">
              <a:extLst>
                <a:ext uri="{FF2B5EF4-FFF2-40B4-BE49-F238E27FC236}">
                  <a16:creationId xmlns:a16="http://schemas.microsoft.com/office/drawing/2014/main" id="{7F62177B-4DDA-2951-2758-90197AC879EF}"/>
                </a:ext>
              </a:extLst>
            </p:cNvPr>
            <p:cNvSpPr/>
            <p:nvPr/>
          </p:nvSpPr>
          <p:spPr>
            <a:xfrm>
              <a:off x="6950001" y="5881379"/>
              <a:ext cx="595" cy="794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3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3">
              <a:extLst>
                <a:ext uri="{FF2B5EF4-FFF2-40B4-BE49-F238E27FC236}">
                  <a16:creationId xmlns:a16="http://schemas.microsoft.com/office/drawing/2014/main" id="{F0F92E16-D8DA-7858-C4D7-E8D40575FFEB}"/>
                </a:ext>
              </a:extLst>
            </p:cNvPr>
            <p:cNvSpPr/>
            <p:nvPr/>
          </p:nvSpPr>
          <p:spPr>
            <a:xfrm>
              <a:off x="6951986" y="5877806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3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3">
              <a:extLst>
                <a:ext uri="{FF2B5EF4-FFF2-40B4-BE49-F238E27FC236}">
                  <a16:creationId xmlns:a16="http://schemas.microsoft.com/office/drawing/2014/main" id="{C96F36C2-D5E4-8EC2-C563-FDA89E8CB364}"/>
                </a:ext>
              </a:extLst>
            </p:cNvPr>
            <p:cNvSpPr/>
            <p:nvPr/>
          </p:nvSpPr>
          <p:spPr>
            <a:xfrm>
              <a:off x="6552246" y="5478644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3">
              <a:extLst>
                <a:ext uri="{FF2B5EF4-FFF2-40B4-BE49-F238E27FC236}">
                  <a16:creationId xmlns:a16="http://schemas.microsoft.com/office/drawing/2014/main" id="{3A542577-390C-683E-B713-5320B1A8E50E}"/>
                </a:ext>
              </a:extLst>
            </p:cNvPr>
            <p:cNvSpPr/>
            <p:nvPr/>
          </p:nvSpPr>
          <p:spPr>
            <a:xfrm>
              <a:off x="6496870" y="6055455"/>
              <a:ext cx="373142" cy="373360"/>
            </a:xfrm>
            <a:custGeom>
              <a:avLst/>
              <a:gdLst/>
              <a:ahLst/>
              <a:cxnLst/>
              <a:rect l="l" t="t" r="r" b="b"/>
              <a:pathLst>
                <a:path w="1880" h="1881" extrusionOk="0">
                  <a:moveTo>
                    <a:pt x="1788" y="1"/>
                  </a:moveTo>
                  <a:lnTo>
                    <a:pt x="0" y="1788"/>
                  </a:lnTo>
                  <a:lnTo>
                    <a:pt x="92" y="1881"/>
                  </a:lnTo>
                  <a:lnTo>
                    <a:pt x="1880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3">
              <a:extLst>
                <a:ext uri="{FF2B5EF4-FFF2-40B4-BE49-F238E27FC236}">
                  <a16:creationId xmlns:a16="http://schemas.microsoft.com/office/drawing/2014/main" id="{18BBA935-E103-FD75-5708-4D9E3B61A433}"/>
                </a:ext>
              </a:extLst>
            </p:cNvPr>
            <p:cNvSpPr/>
            <p:nvPr/>
          </p:nvSpPr>
          <p:spPr>
            <a:xfrm>
              <a:off x="6522077" y="6480421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3">
              <a:extLst>
                <a:ext uri="{FF2B5EF4-FFF2-40B4-BE49-F238E27FC236}">
                  <a16:creationId xmlns:a16="http://schemas.microsoft.com/office/drawing/2014/main" id="{81436E69-846D-063F-1B64-B27E3E545F1F}"/>
                </a:ext>
              </a:extLst>
            </p:cNvPr>
            <p:cNvSpPr/>
            <p:nvPr/>
          </p:nvSpPr>
          <p:spPr>
            <a:xfrm>
              <a:off x="6921817" y="6080861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3">
              <a:extLst>
                <a:ext uri="{FF2B5EF4-FFF2-40B4-BE49-F238E27FC236}">
                  <a16:creationId xmlns:a16="http://schemas.microsoft.com/office/drawing/2014/main" id="{35DD64AC-FE9B-F268-257C-C000D08D2EC9}"/>
                </a:ext>
              </a:extLst>
            </p:cNvPr>
            <p:cNvSpPr/>
            <p:nvPr/>
          </p:nvSpPr>
          <p:spPr>
            <a:xfrm>
              <a:off x="6915664" y="6110833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cubicBezTo>
                    <a:pt x="6" y="2"/>
                    <a:pt x="4" y="5"/>
                    <a:pt x="1" y="10"/>
                  </a:cubicBezTo>
                  <a:cubicBezTo>
                    <a:pt x="4" y="6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3">
              <a:extLst>
                <a:ext uri="{FF2B5EF4-FFF2-40B4-BE49-F238E27FC236}">
                  <a16:creationId xmlns:a16="http://schemas.microsoft.com/office/drawing/2014/main" id="{2CA0B865-358C-555D-AA76-ED75818CE9C2}"/>
                </a:ext>
              </a:extLst>
            </p:cNvPr>
            <p:cNvSpPr/>
            <p:nvPr/>
          </p:nvSpPr>
          <p:spPr>
            <a:xfrm>
              <a:off x="6536765" y="6480222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cubicBezTo>
                    <a:pt x="30" y="6"/>
                    <a:pt x="16" y="10"/>
                    <a:pt x="1" y="11"/>
                  </a:cubicBezTo>
                  <a:cubicBezTo>
                    <a:pt x="16" y="10"/>
                    <a:pt x="28" y="7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43">
              <a:extLst>
                <a:ext uri="{FF2B5EF4-FFF2-40B4-BE49-F238E27FC236}">
                  <a16:creationId xmlns:a16="http://schemas.microsoft.com/office/drawing/2014/main" id="{DE62F870-A214-EC60-FA8B-28E476025CE0}"/>
                </a:ext>
              </a:extLst>
            </p:cNvPr>
            <p:cNvSpPr/>
            <p:nvPr/>
          </p:nvSpPr>
          <p:spPr>
            <a:xfrm>
              <a:off x="6921619" y="6097534"/>
              <a:ext cx="1786" cy="6550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9" y="1"/>
                  </a:moveTo>
                  <a:cubicBezTo>
                    <a:pt x="7" y="11"/>
                    <a:pt x="3" y="22"/>
                    <a:pt x="0" y="32"/>
                  </a:cubicBezTo>
                  <a:cubicBezTo>
                    <a:pt x="5" y="22"/>
                    <a:pt x="7" y="11"/>
                    <a:pt x="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43">
              <a:extLst>
                <a:ext uri="{FF2B5EF4-FFF2-40B4-BE49-F238E27FC236}">
                  <a16:creationId xmlns:a16="http://schemas.microsoft.com/office/drawing/2014/main" id="{B463FA82-A515-9EC8-DE02-0A6B79FF4E9D}"/>
                </a:ext>
              </a:extLst>
            </p:cNvPr>
            <p:cNvSpPr/>
            <p:nvPr/>
          </p:nvSpPr>
          <p:spPr>
            <a:xfrm>
              <a:off x="6923207" y="6085427"/>
              <a:ext cx="992" cy="8932"/>
            </a:xfrm>
            <a:custGeom>
              <a:avLst/>
              <a:gdLst/>
              <a:ahLst/>
              <a:cxnLst/>
              <a:rect l="l" t="t" r="r" b="b"/>
              <a:pathLst>
                <a:path w="5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5" y="29"/>
                    <a:pt x="4" y="45"/>
                  </a:cubicBezTo>
                  <a:cubicBezTo>
                    <a:pt x="5" y="29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3">
              <a:extLst>
                <a:ext uri="{FF2B5EF4-FFF2-40B4-BE49-F238E27FC236}">
                  <a16:creationId xmlns:a16="http://schemas.microsoft.com/office/drawing/2014/main" id="{896F52D9-17B1-47B0-186B-E9CAAB1175F1}"/>
                </a:ext>
              </a:extLst>
            </p:cNvPr>
            <p:cNvSpPr/>
            <p:nvPr/>
          </p:nvSpPr>
          <p:spPr>
            <a:xfrm>
              <a:off x="6527039" y="6482009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"/>
                    <a:pt x="20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3"/>
                  </a:lnTo>
                  <a:cubicBezTo>
                    <a:pt x="31" y="3"/>
                    <a:pt x="31" y="3"/>
                    <a:pt x="31" y="3"/>
                  </a:cubicBezTo>
                  <a:cubicBezTo>
                    <a:pt x="35" y="3"/>
                    <a:pt x="39" y="3"/>
                    <a:pt x="42" y="3"/>
                  </a:cubicBezTo>
                  <a:lnTo>
                    <a:pt x="42" y="3"/>
                  </a:lnTo>
                  <a:cubicBezTo>
                    <a:pt x="39" y="3"/>
                    <a:pt x="35" y="3"/>
                    <a:pt x="31" y="3"/>
                  </a:cubicBezTo>
                  <a:lnTo>
                    <a:pt x="31" y="3"/>
                  </a:lnTo>
                  <a:cubicBezTo>
                    <a:pt x="21" y="3"/>
                    <a:pt x="10" y="2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3">
              <a:extLst>
                <a:ext uri="{FF2B5EF4-FFF2-40B4-BE49-F238E27FC236}">
                  <a16:creationId xmlns:a16="http://schemas.microsoft.com/office/drawing/2014/main" id="{B5EBB3EE-CE9F-E715-D61D-81B5251F71C9}"/>
                </a:ext>
              </a:extLst>
            </p:cNvPr>
            <p:cNvSpPr/>
            <p:nvPr/>
          </p:nvSpPr>
          <p:spPr>
            <a:xfrm>
              <a:off x="6546292" y="6477245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0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3">
              <a:extLst>
                <a:ext uri="{FF2B5EF4-FFF2-40B4-BE49-F238E27FC236}">
                  <a16:creationId xmlns:a16="http://schemas.microsoft.com/office/drawing/2014/main" id="{48354F17-8068-19C5-A94C-414C82C7E36C}"/>
                </a:ext>
              </a:extLst>
            </p:cNvPr>
            <p:cNvSpPr/>
            <p:nvPr/>
          </p:nvSpPr>
          <p:spPr>
            <a:xfrm>
              <a:off x="6443479" y="6380184"/>
              <a:ext cx="1985" cy="6352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0" y="0"/>
                  </a:moveTo>
                  <a:cubicBezTo>
                    <a:pt x="5" y="11"/>
                    <a:pt x="2" y="21"/>
                    <a:pt x="0" y="32"/>
                  </a:cubicBezTo>
                  <a:cubicBezTo>
                    <a:pt x="3" y="21"/>
                    <a:pt x="6" y="11"/>
                    <a:pt x="1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3">
              <a:extLst>
                <a:ext uri="{FF2B5EF4-FFF2-40B4-BE49-F238E27FC236}">
                  <a16:creationId xmlns:a16="http://schemas.microsoft.com/office/drawing/2014/main" id="{A0D03614-9B3C-C21D-AD4A-9EB6A837596B}"/>
                </a:ext>
              </a:extLst>
            </p:cNvPr>
            <p:cNvSpPr/>
            <p:nvPr/>
          </p:nvSpPr>
          <p:spPr>
            <a:xfrm>
              <a:off x="6442685" y="6390108"/>
              <a:ext cx="794" cy="5955"/>
            </a:xfrm>
            <a:custGeom>
              <a:avLst/>
              <a:gdLst/>
              <a:ahLst/>
              <a:cxnLst/>
              <a:rect l="l" t="t" r="r" b="b"/>
              <a:pathLst>
                <a:path w="4" h="3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8"/>
                    <a:pt x="1" y="15"/>
                    <a:pt x="2" y="23"/>
                  </a:cubicBezTo>
                  <a:lnTo>
                    <a:pt x="2" y="23"/>
                  </a:lnTo>
                  <a:cubicBezTo>
                    <a:pt x="1" y="16"/>
                    <a:pt x="1" y="8"/>
                    <a:pt x="1" y="1"/>
                  </a:cubicBezTo>
                  <a:close/>
                  <a:moveTo>
                    <a:pt x="2" y="23"/>
                  </a:moveTo>
                  <a:cubicBezTo>
                    <a:pt x="2" y="25"/>
                    <a:pt x="3" y="27"/>
                    <a:pt x="3" y="29"/>
                  </a:cubicBezTo>
                  <a:cubicBezTo>
                    <a:pt x="3" y="27"/>
                    <a:pt x="3" y="25"/>
                    <a:pt x="2" y="2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3">
              <a:extLst>
                <a:ext uri="{FF2B5EF4-FFF2-40B4-BE49-F238E27FC236}">
                  <a16:creationId xmlns:a16="http://schemas.microsoft.com/office/drawing/2014/main" id="{C82C6A12-B5C8-A6B3-C7DE-E4FF107B5E60}"/>
                </a:ext>
              </a:extLst>
            </p:cNvPr>
            <p:cNvSpPr/>
            <p:nvPr/>
          </p:nvSpPr>
          <p:spPr>
            <a:xfrm>
              <a:off x="6445861" y="6371649"/>
              <a:ext cx="5359" cy="7543"/>
            </a:xfrm>
            <a:custGeom>
              <a:avLst/>
              <a:gdLst/>
              <a:ahLst/>
              <a:cxnLst/>
              <a:rect l="l" t="t" r="r" b="b"/>
              <a:pathLst>
                <a:path w="27" h="38" extrusionOk="0">
                  <a:moveTo>
                    <a:pt x="0" y="38"/>
                  </a:moveTo>
                  <a:cubicBezTo>
                    <a:pt x="6" y="25"/>
                    <a:pt x="16" y="12"/>
                    <a:pt x="26" y="0"/>
                  </a:cubicBezTo>
                  <a:cubicBezTo>
                    <a:pt x="16" y="12"/>
                    <a:pt x="6" y="25"/>
                    <a:pt x="0" y="3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3">
              <a:extLst>
                <a:ext uri="{FF2B5EF4-FFF2-40B4-BE49-F238E27FC236}">
                  <a16:creationId xmlns:a16="http://schemas.microsoft.com/office/drawing/2014/main" id="{87988007-4C12-621A-7A1F-22ED389A1D66}"/>
                </a:ext>
              </a:extLst>
            </p:cNvPr>
            <p:cNvSpPr/>
            <p:nvPr/>
          </p:nvSpPr>
          <p:spPr>
            <a:xfrm>
              <a:off x="6821585" y="6001862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3"/>
                    <a:pt x="11" y="6"/>
                    <a:pt x="0" y="10"/>
                  </a:cubicBezTo>
                  <a:cubicBezTo>
                    <a:pt x="11" y="6"/>
                    <a:pt x="21" y="3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3">
              <a:extLst>
                <a:ext uri="{FF2B5EF4-FFF2-40B4-BE49-F238E27FC236}">
                  <a16:creationId xmlns:a16="http://schemas.microsoft.com/office/drawing/2014/main" id="{DE78EE4C-B26B-E5BB-F110-0B510F1C49D3}"/>
                </a:ext>
              </a:extLst>
            </p:cNvPr>
            <p:cNvSpPr/>
            <p:nvPr/>
          </p:nvSpPr>
          <p:spPr>
            <a:xfrm>
              <a:off x="6831112" y="6001465"/>
              <a:ext cx="8932" cy="794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5" y="1"/>
                    <a:pt x="9" y="1"/>
                    <a:pt x="14" y="1"/>
                  </a:cubicBezTo>
                  <a:lnTo>
                    <a:pt x="14" y="1"/>
                  </a:lnTo>
                  <a:cubicBezTo>
                    <a:pt x="24" y="1"/>
                    <a:pt x="34" y="2"/>
                    <a:pt x="45" y="4"/>
                  </a:cubicBezTo>
                  <a:cubicBezTo>
                    <a:pt x="35" y="2"/>
                    <a:pt x="2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4" y="1"/>
                  </a:lnTo>
                  <a:cubicBezTo>
                    <a:pt x="14" y="1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3">
              <a:extLst>
                <a:ext uri="{FF2B5EF4-FFF2-40B4-BE49-F238E27FC236}">
                  <a16:creationId xmlns:a16="http://schemas.microsoft.com/office/drawing/2014/main" id="{7A928E13-CBBD-2F91-E512-B5A8553725DC}"/>
                </a:ext>
              </a:extLst>
            </p:cNvPr>
            <p:cNvSpPr/>
            <p:nvPr/>
          </p:nvSpPr>
          <p:spPr>
            <a:xfrm>
              <a:off x="6812851" y="6006031"/>
              <a:ext cx="4764" cy="3771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24" y="1"/>
                  </a:moveTo>
                  <a:cubicBezTo>
                    <a:pt x="17" y="6"/>
                    <a:pt x="7" y="12"/>
                    <a:pt x="1" y="19"/>
                  </a:cubicBezTo>
                  <a:cubicBezTo>
                    <a:pt x="8" y="12"/>
                    <a:pt x="17" y="6"/>
                    <a:pt x="2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3">
              <a:extLst>
                <a:ext uri="{FF2B5EF4-FFF2-40B4-BE49-F238E27FC236}">
                  <a16:creationId xmlns:a16="http://schemas.microsoft.com/office/drawing/2014/main" id="{3A7DA8B0-E21C-D2F6-F0FB-27B4B55D580E}"/>
                </a:ext>
              </a:extLst>
            </p:cNvPr>
            <p:cNvSpPr/>
            <p:nvPr/>
          </p:nvSpPr>
          <p:spPr>
            <a:xfrm>
              <a:off x="6446655" y="640638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3">
              <a:extLst>
                <a:ext uri="{FF2B5EF4-FFF2-40B4-BE49-F238E27FC236}">
                  <a16:creationId xmlns:a16="http://schemas.microsoft.com/office/drawing/2014/main" id="{3C327714-6BBB-4CDE-57E8-4216A929B088}"/>
                </a:ext>
              </a:extLst>
            </p:cNvPr>
            <p:cNvSpPr/>
            <p:nvPr/>
          </p:nvSpPr>
          <p:spPr>
            <a:xfrm>
              <a:off x="6844211" y="6003450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cubicBezTo>
                    <a:pt x="1" y="2"/>
                    <a:pt x="1" y="0"/>
                    <a:pt x="2" y="2"/>
                  </a:cubicBezTo>
                  <a:cubicBezTo>
                    <a:pt x="1" y="0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43">
              <a:extLst>
                <a:ext uri="{FF2B5EF4-FFF2-40B4-BE49-F238E27FC236}">
                  <a16:creationId xmlns:a16="http://schemas.microsoft.com/office/drawing/2014/main" id="{F0B3E84E-DD8A-052E-C711-A0E782C5E0B2}"/>
                </a:ext>
              </a:extLst>
            </p:cNvPr>
            <p:cNvSpPr/>
            <p:nvPr/>
          </p:nvSpPr>
          <p:spPr>
            <a:xfrm>
              <a:off x="6444868" y="6403010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43">
              <a:extLst>
                <a:ext uri="{FF2B5EF4-FFF2-40B4-BE49-F238E27FC236}">
                  <a16:creationId xmlns:a16="http://schemas.microsoft.com/office/drawing/2014/main" id="{ECD319F5-FF96-17F1-C75F-ADAA4637F26A}"/>
                </a:ext>
              </a:extLst>
            </p:cNvPr>
            <p:cNvSpPr/>
            <p:nvPr/>
          </p:nvSpPr>
          <p:spPr>
            <a:xfrm>
              <a:off x="6707260" y="6266648"/>
              <a:ext cx="373341" cy="373360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788" y="1"/>
                  </a:moveTo>
                  <a:lnTo>
                    <a:pt x="0" y="1789"/>
                  </a:lnTo>
                  <a:lnTo>
                    <a:pt x="93" y="1881"/>
                  </a:lnTo>
                  <a:lnTo>
                    <a:pt x="1881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43">
              <a:extLst>
                <a:ext uri="{FF2B5EF4-FFF2-40B4-BE49-F238E27FC236}">
                  <a16:creationId xmlns:a16="http://schemas.microsoft.com/office/drawing/2014/main" id="{5BDCD17E-CCD2-F381-B18F-3541EF5AF4DC}"/>
                </a:ext>
              </a:extLst>
            </p:cNvPr>
            <p:cNvSpPr/>
            <p:nvPr/>
          </p:nvSpPr>
          <p:spPr>
            <a:xfrm>
              <a:off x="7126649" y="6319049"/>
              <a:ext cx="3771" cy="456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9" y="0"/>
                  </a:moveTo>
                  <a:cubicBezTo>
                    <a:pt x="12" y="7"/>
                    <a:pt x="7" y="15"/>
                    <a:pt x="1" y="22"/>
                  </a:cubicBezTo>
                  <a:cubicBezTo>
                    <a:pt x="7" y="16"/>
                    <a:pt x="13" y="8"/>
                    <a:pt x="1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43">
              <a:extLst>
                <a:ext uri="{FF2B5EF4-FFF2-40B4-BE49-F238E27FC236}">
                  <a16:creationId xmlns:a16="http://schemas.microsoft.com/office/drawing/2014/main" id="{E8102023-2435-244D-4FEE-BD6650300031}"/>
                </a:ext>
              </a:extLst>
            </p:cNvPr>
            <p:cNvSpPr/>
            <p:nvPr/>
          </p:nvSpPr>
          <p:spPr>
            <a:xfrm>
              <a:off x="7134191" y="6296223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0"/>
                  </a:moveTo>
                  <a:cubicBezTo>
                    <a:pt x="3" y="15"/>
                    <a:pt x="4" y="30"/>
                    <a:pt x="3" y="44"/>
                  </a:cubicBezTo>
                  <a:cubicBezTo>
                    <a:pt x="5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43">
              <a:extLst>
                <a:ext uri="{FF2B5EF4-FFF2-40B4-BE49-F238E27FC236}">
                  <a16:creationId xmlns:a16="http://schemas.microsoft.com/office/drawing/2014/main" id="{3809CAE5-E016-46F9-AC5D-35C2F2BDE3E8}"/>
                </a:ext>
              </a:extLst>
            </p:cNvPr>
            <p:cNvSpPr/>
            <p:nvPr/>
          </p:nvSpPr>
          <p:spPr>
            <a:xfrm>
              <a:off x="6747353" y="6691018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6"/>
                    <a:pt x="15" y="10"/>
                    <a:pt x="1" y="11"/>
                  </a:cubicBezTo>
                  <a:cubicBezTo>
                    <a:pt x="16" y="10"/>
                    <a:pt x="30" y="6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3">
              <a:extLst>
                <a:ext uri="{FF2B5EF4-FFF2-40B4-BE49-F238E27FC236}">
                  <a16:creationId xmlns:a16="http://schemas.microsoft.com/office/drawing/2014/main" id="{7EDDF283-24EF-3189-E573-65703890CB27}"/>
                </a:ext>
              </a:extLst>
            </p:cNvPr>
            <p:cNvSpPr/>
            <p:nvPr/>
          </p:nvSpPr>
          <p:spPr>
            <a:xfrm>
              <a:off x="7132405" y="6310117"/>
              <a:ext cx="1786" cy="4764"/>
            </a:xfrm>
            <a:custGeom>
              <a:avLst/>
              <a:gdLst/>
              <a:ahLst/>
              <a:cxnLst/>
              <a:rect l="l" t="t" r="r" b="b"/>
              <a:pathLst>
                <a:path w="9" h="24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8"/>
                    <a:pt x="3" y="15"/>
                    <a:pt x="0" y="23"/>
                  </a:cubicBezTo>
                  <a:cubicBezTo>
                    <a:pt x="4" y="16"/>
                    <a:pt x="5" y="8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3">
              <a:extLst>
                <a:ext uri="{FF2B5EF4-FFF2-40B4-BE49-F238E27FC236}">
                  <a16:creationId xmlns:a16="http://schemas.microsoft.com/office/drawing/2014/main" id="{604BB084-DE2B-0661-D9CD-75784F9CFECD}"/>
                </a:ext>
              </a:extLst>
            </p:cNvPr>
            <p:cNvSpPr/>
            <p:nvPr/>
          </p:nvSpPr>
          <p:spPr>
            <a:xfrm>
              <a:off x="6733062" y="6691415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3">
              <a:extLst>
                <a:ext uri="{FF2B5EF4-FFF2-40B4-BE49-F238E27FC236}">
                  <a16:creationId xmlns:a16="http://schemas.microsoft.com/office/drawing/2014/main" id="{C6CEF26C-FCF4-5210-23BF-40E8C1E0CD8A}"/>
                </a:ext>
              </a:extLst>
            </p:cNvPr>
            <p:cNvSpPr/>
            <p:nvPr/>
          </p:nvSpPr>
          <p:spPr>
            <a:xfrm>
              <a:off x="7132604" y="6291856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3">
              <a:extLst>
                <a:ext uri="{FF2B5EF4-FFF2-40B4-BE49-F238E27FC236}">
                  <a16:creationId xmlns:a16="http://schemas.microsoft.com/office/drawing/2014/main" id="{4D10DA50-4B7D-7F36-BA33-BB07BDFBC66E}"/>
                </a:ext>
              </a:extLst>
            </p:cNvPr>
            <p:cNvSpPr/>
            <p:nvPr/>
          </p:nvSpPr>
          <p:spPr>
            <a:xfrm>
              <a:off x="6757277" y="6688240"/>
              <a:ext cx="3970" cy="2580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19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3">
              <a:extLst>
                <a:ext uri="{FF2B5EF4-FFF2-40B4-BE49-F238E27FC236}">
                  <a16:creationId xmlns:a16="http://schemas.microsoft.com/office/drawing/2014/main" id="{4523601C-E02D-EBE4-35F3-0A6E0EA04691}"/>
                </a:ext>
              </a:extLst>
            </p:cNvPr>
            <p:cNvSpPr/>
            <p:nvPr/>
          </p:nvSpPr>
          <p:spPr>
            <a:xfrm>
              <a:off x="6737826" y="6692805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cubicBezTo>
                    <a:pt x="10" y="3"/>
                    <a:pt x="2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32" y="4"/>
                  </a:lnTo>
                  <a:cubicBezTo>
                    <a:pt x="32" y="4"/>
                    <a:pt x="32" y="4"/>
                    <a:pt x="33" y="4"/>
                  </a:cubicBezTo>
                  <a:cubicBezTo>
                    <a:pt x="36" y="4"/>
                    <a:pt x="39" y="4"/>
                    <a:pt x="42" y="4"/>
                  </a:cubicBezTo>
                  <a:lnTo>
                    <a:pt x="42" y="4"/>
                  </a:lnTo>
                  <a:cubicBezTo>
                    <a:pt x="39" y="4"/>
                    <a:pt x="35" y="4"/>
                    <a:pt x="32" y="4"/>
                  </a:cubicBezTo>
                  <a:lnTo>
                    <a:pt x="32" y="4"/>
                  </a:lnTo>
                  <a:cubicBezTo>
                    <a:pt x="22" y="4"/>
                    <a:pt x="11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3">
              <a:extLst>
                <a:ext uri="{FF2B5EF4-FFF2-40B4-BE49-F238E27FC236}">
                  <a16:creationId xmlns:a16="http://schemas.microsoft.com/office/drawing/2014/main" id="{13F2FAC4-B563-0094-6FA7-8A30C27DB511}"/>
                </a:ext>
              </a:extLst>
            </p:cNvPr>
            <p:cNvSpPr/>
            <p:nvPr/>
          </p:nvSpPr>
          <p:spPr>
            <a:xfrm>
              <a:off x="6657838" y="6588002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3">
              <a:extLst>
                <a:ext uri="{FF2B5EF4-FFF2-40B4-BE49-F238E27FC236}">
                  <a16:creationId xmlns:a16="http://schemas.microsoft.com/office/drawing/2014/main" id="{60B75DEE-1F33-5604-92A8-6E2D76C07EFD}"/>
                </a:ext>
              </a:extLst>
            </p:cNvPr>
            <p:cNvSpPr/>
            <p:nvPr/>
          </p:nvSpPr>
          <p:spPr>
            <a:xfrm>
              <a:off x="7023638" y="6217422"/>
              <a:ext cx="3970" cy="3374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20" y="1"/>
                  </a:moveTo>
                  <a:cubicBezTo>
                    <a:pt x="13" y="5"/>
                    <a:pt x="6" y="10"/>
                    <a:pt x="1" y="17"/>
                  </a:cubicBezTo>
                  <a:cubicBezTo>
                    <a:pt x="6" y="11"/>
                    <a:pt x="13" y="6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3">
              <a:extLst>
                <a:ext uri="{FF2B5EF4-FFF2-40B4-BE49-F238E27FC236}">
                  <a16:creationId xmlns:a16="http://schemas.microsoft.com/office/drawing/2014/main" id="{21F2C5A6-4709-2579-A262-5B2C571AB1E5}"/>
                </a:ext>
              </a:extLst>
            </p:cNvPr>
            <p:cNvSpPr/>
            <p:nvPr/>
          </p:nvSpPr>
          <p:spPr>
            <a:xfrm>
              <a:off x="7032569" y="6212658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4"/>
                    <a:pt x="11" y="6"/>
                    <a:pt x="0" y="10"/>
                  </a:cubicBezTo>
                  <a:cubicBezTo>
                    <a:pt x="11" y="6"/>
                    <a:pt x="21" y="4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3">
              <a:extLst>
                <a:ext uri="{FF2B5EF4-FFF2-40B4-BE49-F238E27FC236}">
                  <a16:creationId xmlns:a16="http://schemas.microsoft.com/office/drawing/2014/main" id="{EE2E8BBA-3923-F431-DD75-59D1C8A0FFDD}"/>
                </a:ext>
              </a:extLst>
            </p:cNvPr>
            <p:cNvSpPr/>
            <p:nvPr/>
          </p:nvSpPr>
          <p:spPr>
            <a:xfrm>
              <a:off x="6653670" y="6600706"/>
              <a:ext cx="595" cy="6153"/>
            </a:xfrm>
            <a:custGeom>
              <a:avLst/>
              <a:gdLst/>
              <a:ahLst/>
              <a:cxnLst/>
              <a:rect l="l" t="t" r="r" b="b"/>
              <a:pathLst>
                <a:path w="3" h="31" extrusionOk="0">
                  <a:moveTo>
                    <a:pt x="1" y="1"/>
                  </a:moveTo>
                  <a:cubicBezTo>
                    <a:pt x="0" y="11"/>
                    <a:pt x="0" y="21"/>
                    <a:pt x="2" y="30"/>
                  </a:cubicBezTo>
                  <a:cubicBezTo>
                    <a:pt x="1" y="21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43">
              <a:extLst>
                <a:ext uri="{FF2B5EF4-FFF2-40B4-BE49-F238E27FC236}">
                  <a16:creationId xmlns:a16="http://schemas.microsoft.com/office/drawing/2014/main" id="{9677BC31-2328-A600-B1BE-6AD557E83475}"/>
                </a:ext>
              </a:extLst>
            </p:cNvPr>
            <p:cNvSpPr/>
            <p:nvPr/>
          </p:nvSpPr>
          <p:spPr>
            <a:xfrm>
              <a:off x="7042096" y="6212261"/>
              <a:ext cx="8733" cy="595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12" y="0"/>
                  </a:moveTo>
                  <a:cubicBezTo>
                    <a:pt x="8" y="0"/>
                    <a:pt x="4" y="0"/>
                    <a:pt x="1" y="0"/>
                  </a:cubicBezTo>
                  <a:cubicBezTo>
                    <a:pt x="12" y="0"/>
                    <a:pt x="25" y="0"/>
                    <a:pt x="36" y="2"/>
                  </a:cubicBezTo>
                  <a:lnTo>
                    <a:pt x="36" y="2"/>
                  </a:lnTo>
                  <a:cubicBezTo>
                    <a:pt x="28" y="1"/>
                    <a:pt x="20" y="0"/>
                    <a:pt x="12" y="0"/>
                  </a:cubicBezTo>
                  <a:close/>
                  <a:moveTo>
                    <a:pt x="36" y="2"/>
                  </a:moveTo>
                  <a:cubicBezTo>
                    <a:pt x="39" y="2"/>
                    <a:pt x="41" y="2"/>
                    <a:pt x="44" y="3"/>
                  </a:cubicBezTo>
                  <a:cubicBezTo>
                    <a:pt x="41" y="2"/>
                    <a:pt x="39" y="2"/>
                    <a:pt x="36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43">
              <a:extLst>
                <a:ext uri="{FF2B5EF4-FFF2-40B4-BE49-F238E27FC236}">
                  <a16:creationId xmlns:a16="http://schemas.microsoft.com/office/drawing/2014/main" id="{1E6A5B98-CDDB-62CB-6C48-9A418F3820AD}"/>
                </a:ext>
              </a:extLst>
            </p:cNvPr>
            <p:cNvSpPr/>
            <p:nvPr/>
          </p:nvSpPr>
          <p:spPr>
            <a:xfrm>
              <a:off x="6653868" y="6591178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0" y="42"/>
                  </a:moveTo>
                  <a:cubicBezTo>
                    <a:pt x="1" y="28"/>
                    <a:pt x="6" y="13"/>
                    <a:pt x="11" y="0"/>
                  </a:cubicBezTo>
                  <a:cubicBezTo>
                    <a:pt x="6" y="13"/>
                    <a:pt x="1" y="28"/>
                    <a:pt x="0" y="4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43">
              <a:extLst>
                <a:ext uri="{FF2B5EF4-FFF2-40B4-BE49-F238E27FC236}">
                  <a16:creationId xmlns:a16="http://schemas.microsoft.com/office/drawing/2014/main" id="{4B106EA4-4435-EAA6-B7B8-AB57166DCEA3}"/>
                </a:ext>
              </a:extLst>
            </p:cNvPr>
            <p:cNvSpPr/>
            <p:nvPr/>
          </p:nvSpPr>
          <p:spPr>
            <a:xfrm>
              <a:off x="7054998" y="6214445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3" y="1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43">
              <a:extLst>
                <a:ext uri="{FF2B5EF4-FFF2-40B4-BE49-F238E27FC236}">
                  <a16:creationId xmlns:a16="http://schemas.microsoft.com/office/drawing/2014/main" id="{73A7F762-A6C8-3F49-EAC4-2F20A472CC55}"/>
                </a:ext>
              </a:extLst>
            </p:cNvPr>
            <p:cNvSpPr/>
            <p:nvPr/>
          </p:nvSpPr>
          <p:spPr>
            <a:xfrm>
              <a:off x="6655853" y="6614004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43">
              <a:extLst>
                <a:ext uri="{FF2B5EF4-FFF2-40B4-BE49-F238E27FC236}">
                  <a16:creationId xmlns:a16="http://schemas.microsoft.com/office/drawing/2014/main" id="{AE1346C9-5A1E-B549-90C8-2A73EFE7E420}"/>
                </a:ext>
              </a:extLst>
            </p:cNvPr>
            <p:cNvSpPr/>
            <p:nvPr/>
          </p:nvSpPr>
          <p:spPr>
            <a:xfrm>
              <a:off x="6699122" y="5007032"/>
              <a:ext cx="757598" cy="690348"/>
            </a:xfrm>
            <a:custGeom>
              <a:avLst/>
              <a:gdLst/>
              <a:ahLst/>
              <a:cxnLst/>
              <a:rect l="l" t="t" r="r" b="b"/>
              <a:pathLst>
                <a:path w="3817" h="3478" extrusionOk="0">
                  <a:moveTo>
                    <a:pt x="1906" y="409"/>
                  </a:moveTo>
                  <a:cubicBezTo>
                    <a:pt x="1945" y="409"/>
                    <a:pt x="1984" y="411"/>
                    <a:pt x="2023" y="415"/>
                  </a:cubicBezTo>
                  <a:cubicBezTo>
                    <a:pt x="2268" y="436"/>
                    <a:pt x="2510" y="525"/>
                    <a:pt x="2717" y="684"/>
                  </a:cubicBezTo>
                  <a:lnTo>
                    <a:pt x="2107" y="1293"/>
                  </a:lnTo>
                  <a:cubicBezTo>
                    <a:pt x="2044" y="1266"/>
                    <a:pt x="1975" y="1252"/>
                    <a:pt x="1907" y="1252"/>
                  </a:cubicBezTo>
                  <a:cubicBezTo>
                    <a:pt x="1840" y="1252"/>
                    <a:pt x="1773" y="1265"/>
                    <a:pt x="1710" y="1293"/>
                  </a:cubicBezTo>
                  <a:lnTo>
                    <a:pt x="1427" y="1011"/>
                  </a:lnTo>
                  <a:lnTo>
                    <a:pt x="1224" y="809"/>
                  </a:lnTo>
                  <a:lnTo>
                    <a:pt x="1101" y="685"/>
                  </a:lnTo>
                  <a:cubicBezTo>
                    <a:pt x="1248" y="572"/>
                    <a:pt x="1411" y="494"/>
                    <a:pt x="1582" y="451"/>
                  </a:cubicBezTo>
                  <a:cubicBezTo>
                    <a:pt x="1688" y="423"/>
                    <a:pt x="1797" y="409"/>
                    <a:pt x="1906" y="409"/>
                  </a:cubicBezTo>
                  <a:close/>
                  <a:moveTo>
                    <a:pt x="1909" y="1493"/>
                  </a:moveTo>
                  <a:cubicBezTo>
                    <a:pt x="1972" y="1493"/>
                    <a:pt x="2034" y="1517"/>
                    <a:pt x="2082" y="1565"/>
                  </a:cubicBezTo>
                  <a:cubicBezTo>
                    <a:pt x="2178" y="1660"/>
                    <a:pt x="2177" y="1816"/>
                    <a:pt x="2082" y="1911"/>
                  </a:cubicBezTo>
                  <a:cubicBezTo>
                    <a:pt x="2034" y="1959"/>
                    <a:pt x="1972" y="1982"/>
                    <a:pt x="1909" y="1982"/>
                  </a:cubicBezTo>
                  <a:cubicBezTo>
                    <a:pt x="1846" y="1982"/>
                    <a:pt x="1783" y="1959"/>
                    <a:pt x="1736" y="1911"/>
                  </a:cubicBezTo>
                  <a:cubicBezTo>
                    <a:pt x="1640" y="1816"/>
                    <a:pt x="1640" y="1661"/>
                    <a:pt x="1736" y="1565"/>
                  </a:cubicBezTo>
                  <a:cubicBezTo>
                    <a:pt x="1783" y="1517"/>
                    <a:pt x="1846" y="1493"/>
                    <a:pt x="1909" y="1493"/>
                  </a:cubicBezTo>
                  <a:close/>
                  <a:moveTo>
                    <a:pt x="854" y="930"/>
                  </a:moveTo>
                  <a:lnTo>
                    <a:pt x="979" y="1054"/>
                  </a:lnTo>
                  <a:lnTo>
                    <a:pt x="1180" y="1255"/>
                  </a:lnTo>
                  <a:lnTo>
                    <a:pt x="1464" y="1539"/>
                  </a:lnTo>
                  <a:cubicBezTo>
                    <a:pt x="1407" y="1665"/>
                    <a:pt x="1407" y="1809"/>
                    <a:pt x="1464" y="1935"/>
                  </a:cubicBezTo>
                  <a:lnTo>
                    <a:pt x="854" y="2546"/>
                  </a:lnTo>
                  <a:cubicBezTo>
                    <a:pt x="696" y="2340"/>
                    <a:pt x="606" y="2098"/>
                    <a:pt x="585" y="1851"/>
                  </a:cubicBezTo>
                  <a:cubicBezTo>
                    <a:pt x="573" y="1705"/>
                    <a:pt x="584" y="1556"/>
                    <a:pt x="621" y="1411"/>
                  </a:cubicBezTo>
                  <a:cubicBezTo>
                    <a:pt x="664" y="1239"/>
                    <a:pt x="743" y="1076"/>
                    <a:pt x="854" y="930"/>
                  </a:cubicBezTo>
                  <a:close/>
                  <a:moveTo>
                    <a:pt x="2962" y="928"/>
                  </a:moveTo>
                  <a:cubicBezTo>
                    <a:pt x="3086" y="1090"/>
                    <a:pt x="3167" y="1269"/>
                    <a:pt x="3206" y="1456"/>
                  </a:cubicBezTo>
                  <a:cubicBezTo>
                    <a:pt x="3251" y="1660"/>
                    <a:pt x="3247" y="1872"/>
                    <a:pt x="3193" y="2076"/>
                  </a:cubicBezTo>
                  <a:cubicBezTo>
                    <a:pt x="3186" y="2102"/>
                    <a:pt x="3179" y="2128"/>
                    <a:pt x="3170" y="2155"/>
                  </a:cubicBezTo>
                  <a:cubicBezTo>
                    <a:pt x="3160" y="2186"/>
                    <a:pt x="3148" y="2218"/>
                    <a:pt x="3135" y="2250"/>
                  </a:cubicBezTo>
                  <a:cubicBezTo>
                    <a:pt x="3116" y="2293"/>
                    <a:pt x="3096" y="2335"/>
                    <a:pt x="3073" y="2377"/>
                  </a:cubicBezTo>
                  <a:cubicBezTo>
                    <a:pt x="3050" y="2418"/>
                    <a:pt x="3026" y="2456"/>
                    <a:pt x="2999" y="2494"/>
                  </a:cubicBezTo>
                  <a:cubicBezTo>
                    <a:pt x="2987" y="2512"/>
                    <a:pt x="2975" y="2530"/>
                    <a:pt x="2962" y="2546"/>
                  </a:cubicBezTo>
                  <a:lnTo>
                    <a:pt x="2841" y="2425"/>
                  </a:lnTo>
                  <a:lnTo>
                    <a:pt x="2537" y="2122"/>
                  </a:lnTo>
                  <a:lnTo>
                    <a:pt x="2352" y="1935"/>
                  </a:lnTo>
                  <a:cubicBezTo>
                    <a:pt x="2409" y="1809"/>
                    <a:pt x="2409" y="1665"/>
                    <a:pt x="2352" y="1539"/>
                  </a:cubicBezTo>
                  <a:lnTo>
                    <a:pt x="2962" y="928"/>
                  </a:lnTo>
                  <a:close/>
                  <a:moveTo>
                    <a:pt x="2107" y="2183"/>
                  </a:moveTo>
                  <a:lnTo>
                    <a:pt x="2293" y="2370"/>
                  </a:lnTo>
                  <a:lnTo>
                    <a:pt x="2595" y="2673"/>
                  </a:lnTo>
                  <a:lnTo>
                    <a:pt x="2717" y="2794"/>
                  </a:lnTo>
                  <a:cubicBezTo>
                    <a:pt x="2573" y="2903"/>
                    <a:pt x="2413" y="2979"/>
                    <a:pt x="2245" y="3024"/>
                  </a:cubicBezTo>
                  <a:cubicBezTo>
                    <a:pt x="2135" y="3052"/>
                    <a:pt x="2022" y="3066"/>
                    <a:pt x="1910" y="3066"/>
                  </a:cubicBezTo>
                  <a:cubicBezTo>
                    <a:pt x="1814" y="3066"/>
                    <a:pt x="1719" y="3056"/>
                    <a:pt x="1625" y="3036"/>
                  </a:cubicBezTo>
                  <a:cubicBezTo>
                    <a:pt x="1439" y="2995"/>
                    <a:pt x="1259" y="2915"/>
                    <a:pt x="1100" y="2794"/>
                  </a:cubicBezTo>
                  <a:lnTo>
                    <a:pt x="1710" y="2183"/>
                  </a:lnTo>
                  <a:cubicBezTo>
                    <a:pt x="1773" y="2212"/>
                    <a:pt x="1841" y="2226"/>
                    <a:pt x="1908" y="2226"/>
                  </a:cubicBezTo>
                  <a:cubicBezTo>
                    <a:pt x="1976" y="2226"/>
                    <a:pt x="2044" y="2212"/>
                    <a:pt x="2107" y="2183"/>
                  </a:cubicBezTo>
                  <a:close/>
                  <a:moveTo>
                    <a:pt x="1908" y="0"/>
                  </a:moveTo>
                  <a:cubicBezTo>
                    <a:pt x="1464" y="0"/>
                    <a:pt x="1019" y="170"/>
                    <a:pt x="679" y="510"/>
                  </a:cubicBezTo>
                  <a:cubicBezTo>
                    <a:pt x="0" y="1189"/>
                    <a:pt x="0" y="2289"/>
                    <a:pt x="679" y="2968"/>
                  </a:cubicBezTo>
                  <a:cubicBezTo>
                    <a:pt x="1019" y="3307"/>
                    <a:pt x="1464" y="3477"/>
                    <a:pt x="1908" y="3477"/>
                  </a:cubicBezTo>
                  <a:cubicBezTo>
                    <a:pt x="2353" y="3477"/>
                    <a:pt x="2798" y="3307"/>
                    <a:pt x="3137" y="2968"/>
                  </a:cubicBezTo>
                  <a:cubicBezTo>
                    <a:pt x="3817" y="2289"/>
                    <a:pt x="3817" y="1189"/>
                    <a:pt x="3137" y="510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43">
              <a:extLst>
                <a:ext uri="{FF2B5EF4-FFF2-40B4-BE49-F238E27FC236}">
                  <a16:creationId xmlns:a16="http://schemas.microsoft.com/office/drawing/2014/main" id="{421C8AC6-65BD-FFBE-44A2-070FCE5211D7}"/>
                </a:ext>
              </a:extLst>
            </p:cNvPr>
            <p:cNvSpPr/>
            <p:nvPr/>
          </p:nvSpPr>
          <p:spPr>
            <a:xfrm>
              <a:off x="6685030" y="4970312"/>
              <a:ext cx="775858" cy="763790"/>
            </a:xfrm>
            <a:custGeom>
              <a:avLst/>
              <a:gdLst/>
              <a:ahLst/>
              <a:cxnLst/>
              <a:rect l="l" t="t" r="r" b="b"/>
              <a:pathLst>
                <a:path w="3909" h="3848" extrusionOk="0">
                  <a:moveTo>
                    <a:pt x="1979" y="185"/>
                  </a:moveTo>
                  <a:cubicBezTo>
                    <a:pt x="2424" y="185"/>
                    <a:pt x="2869" y="355"/>
                    <a:pt x="3208" y="695"/>
                  </a:cubicBezTo>
                  <a:cubicBezTo>
                    <a:pt x="3888" y="1374"/>
                    <a:pt x="3888" y="2474"/>
                    <a:pt x="3208" y="3153"/>
                  </a:cubicBezTo>
                  <a:cubicBezTo>
                    <a:pt x="2869" y="3492"/>
                    <a:pt x="2424" y="3662"/>
                    <a:pt x="1979" y="3662"/>
                  </a:cubicBezTo>
                  <a:cubicBezTo>
                    <a:pt x="1535" y="3662"/>
                    <a:pt x="1090" y="3492"/>
                    <a:pt x="750" y="3153"/>
                  </a:cubicBezTo>
                  <a:cubicBezTo>
                    <a:pt x="71" y="2474"/>
                    <a:pt x="72" y="1374"/>
                    <a:pt x="750" y="695"/>
                  </a:cubicBezTo>
                  <a:cubicBezTo>
                    <a:pt x="1090" y="355"/>
                    <a:pt x="1535" y="185"/>
                    <a:pt x="1979" y="185"/>
                  </a:cubicBezTo>
                  <a:close/>
                  <a:moveTo>
                    <a:pt x="1985" y="1"/>
                  </a:moveTo>
                  <a:cubicBezTo>
                    <a:pt x="1493" y="1"/>
                    <a:pt x="1001" y="187"/>
                    <a:pt x="626" y="563"/>
                  </a:cubicBezTo>
                  <a:cubicBezTo>
                    <a:pt x="178" y="1011"/>
                    <a:pt x="0" y="1625"/>
                    <a:pt x="86" y="2208"/>
                  </a:cubicBezTo>
                  <a:cubicBezTo>
                    <a:pt x="102" y="2319"/>
                    <a:pt x="128" y="2428"/>
                    <a:pt x="164" y="2535"/>
                  </a:cubicBezTo>
                  <a:cubicBezTo>
                    <a:pt x="249" y="2809"/>
                    <a:pt x="402" y="3066"/>
                    <a:pt x="619" y="3284"/>
                  </a:cubicBezTo>
                  <a:cubicBezTo>
                    <a:pt x="799" y="3463"/>
                    <a:pt x="1005" y="3599"/>
                    <a:pt x="1226" y="3692"/>
                  </a:cubicBezTo>
                  <a:cubicBezTo>
                    <a:pt x="1379" y="3757"/>
                    <a:pt x="1538" y="3800"/>
                    <a:pt x="1700" y="3824"/>
                  </a:cubicBezTo>
                  <a:cubicBezTo>
                    <a:pt x="1715" y="3827"/>
                    <a:pt x="1730" y="3828"/>
                    <a:pt x="1744" y="3831"/>
                  </a:cubicBezTo>
                  <a:cubicBezTo>
                    <a:pt x="1758" y="3832"/>
                    <a:pt x="1772" y="3836"/>
                    <a:pt x="1786" y="3837"/>
                  </a:cubicBezTo>
                  <a:cubicBezTo>
                    <a:pt x="1801" y="3838"/>
                    <a:pt x="1814" y="3838"/>
                    <a:pt x="1828" y="3839"/>
                  </a:cubicBezTo>
                  <a:cubicBezTo>
                    <a:pt x="1844" y="3841"/>
                    <a:pt x="1860" y="3841"/>
                    <a:pt x="1875" y="3843"/>
                  </a:cubicBezTo>
                  <a:cubicBezTo>
                    <a:pt x="1890" y="3844"/>
                    <a:pt x="1904" y="3844"/>
                    <a:pt x="1918" y="3845"/>
                  </a:cubicBezTo>
                  <a:cubicBezTo>
                    <a:pt x="1933" y="3845"/>
                    <a:pt x="1949" y="3848"/>
                    <a:pt x="1965" y="3848"/>
                  </a:cubicBezTo>
                  <a:lnTo>
                    <a:pt x="2007" y="3848"/>
                  </a:lnTo>
                  <a:cubicBezTo>
                    <a:pt x="2023" y="3848"/>
                    <a:pt x="2039" y="3847"/>
                    <a:pt x="2055" y="3845"/>
                  </a:cubicBezTo>
                  <a:cubicBezTo>
                    <a:pt x="2070" y="3845"/>
                    <a:pt x="2083" y="3844"/>
                    <a:pt x="2097" y="3843"/>
                  </a:cubicBezTo>
                  <a:cubicBezTo>
                    <a:pt x="2113" y="3841"/>
                    <a:pt x="2129" y="3841"/>
                    <a:pt x="2144" y="3839"/>
                  </a:cubicBezTo>
                  <a:cubicBezTo>
                    <a:pt x="2159" y="3838"/>
                    <a:pt x="2173" y="3837"/>
                    <a:pt x="2187" y="3836"/>
                  </a:cubicBezTo>
                  <a:cubicBezTo>
                    <a:pt x="2202" y="3834"/>
                    <a:pt x="2218" y="3831"/>
                    <a:pt x="2233" y="3829"/>
                  </a:cubicBezTo>
                  <a:cubicBezTo>
                    <a:pt x="2248" y="3828"/>
                    <a:pt x="2260" y="3826"/>
                    <a:pt x="2275" y="3822"/>
                  </a:cubicBezTo>
                  <a:cubicBezTo>
                    <a:pt x="2291" y="3820"/>
                    <a:pt x="2307" y="3818"/>
                    <a:pt x="2322" y="3816"/>
                  </a:cubicBezTo>
                  <a:cubicBezTo>
                    <a:pt x="2336" y="3813"/>
                    <a:pt x="2349" y="3811"/>
                    <a:pt x="2364" y="3808"/>
                  </a:cubicBezTo>
                  <a:cubicBezTo>
                    <a:pt x="2380" y="3806"/>
                    <a:pt x="2395" y="3800"/>
                    <a:pt x="2410" y="3796"/>
                  </a:cubicBezTo>
                  <a:cubicBezTo>
                    <a:pt x="2424" y="3794"/>
                    <a:pt x="2438" y="3790"/>
                    <a:pt x="2452" y="3786"/>
                  </a:cubicBezTo>
                  <a:cubicBezTo>
                    <a:pt x="2468" y="3781"/>
                    <a:pt x="2484" y="3779"/>
                    <a:pt x="2498" y="3774"/>
                  </a:cubicBezTo>
                  <a:cubicBezTo>
                    <a:pt x="2512" y="3770"/>
                    <a:pt x="2526" y="3766"/>
                    <a:pt x="2540" y="3762"/>
                  </a:cubicBezTo>
                  <a:cubicBezTo>
                    <a:pt x="2556" y="3757"/>
                    <a:pt x="2571" y="3752"/>
                    <a:pt x="2586" y="3747"/>
                  </a:cubicBezTo>
                  <a:cubicBezTo>
                    <a:pt x="2601" y="3741"/>
                    <a:pt x="2614" y="3737"/>
                    <a:pt x="2628" y="3732"/>
                  </a:cubicBezTo>
                  <a:cubicBezTo>
                    <a:pt x="2644" y="3727"/>
                    <a:pt x="2660" y="3721"/>
                    <a:pt x="2675" y="3716"/>
                  </a:cubicBezTo>
                  <a:cubicBezTo>
                    <a:pt x="2690" y="3711"/>
                    <a:pt x="2702" y="3705"/>
                    <a:pt x="2717" y="3700"/>
                  </a:cubicBezTo>
                  <a:cubicBezTo>
                    <a:pt x="2733" y="3694"/>
                    <a:pt x="2749" y="3685"/>
                    <a:pt x="2764" y="3679"/>
                  </a:cubicBezTo>
                  <a:cubicBezTo>
                    <a:pt x="2779" y="3673"/>
                    <a:pt x="2792" y="3665"/>
                    <a:pt x="2807" y="3659"/>
                  </a:cubicBezTo>
                  <a:cubicBezTo>
                    <a:pt x="2822" y="3652"/>
                    <a:pt x="2838" y="3644"/>
                    <a:pt x="2854" y="3637"/>
                  </a:cubicBezTo>
                  <a:cubicBezTo>
                    <a:pt x="2869" y="3631"/>
                    <a:pt x="2882" y="3622"/>
                    <a:pt x="2896" y="3614"/>
                  </a:cubicBezTo>
                  <a:cubicBezTo>
                    <a:pt x="2908" y="3607"/>
                    <a:pt x="2918" y="3601"/>
                    <a:pt x="2930" y="3595"/>
                  </a:cubicBezTo>
                  <a:lnTo>
                    <a:pt x="2943" y="3586"/>
                  </a:lnTo>
                  <a:cubicBezTo>
                    <a:pt x="2956" y="3579"/>
                    <a:pt x="2970" y="3570"/>
                    <a:pt x="2985" y="3561"/>
                  </a:cubicBezTo>
                  <a:cubicBezTo>
                    <a:pt x="3111" y="3484"/>
                    <a:pt x="3233" y="3393"/>
                    <a:pt x="3341" y="3281"/>
                  </a:cubicBezTo>
                  <a:cubicBezTo>
                    <a:pt x="3398" y="3226"/>
                    <a:pt x="3450" y="3164"/>
                    <a:pt x="3498" y="3102"/>
                  </a:cubicBezTo>
                  <a:cubicBezTo>
                    <a:pt x="3513" y="3084"/>
                    <a:pt x="3526" y="3065"/>
                    <a:pt x="3540" y="3047"/>
                  </a:cubicBezTo>
                  <a:cubicBezTo>
                    <a:pt x="3583" y="2986"/>
                    <a:pt x="3623" y="2925"/>
                    <a:pt x="3660" y="2862"/>
                  </a:cubicBezTo>
                  <a:cubicBezTo>
                    <a:pt x="3682" y="2822"/>
                    <a:pt x="3702" y="2781"/>
                    <a:pt x="3721" y="2740"/>
                  </a:cubicBezTo>
                  <a:cubicBezTo>
                    <a:pt x="3740" y="2700"/>
                    <a:pt x="3758" y="2661"/>
                    <a:pt x="3774" y="2621"/>
                  </a:cubicBezTo>
                  <a:cubicBezTo>
                    <a:pt x="3786" y="2591"/>
                    <a:pt x="3795" y="2561"/>
                    <a:pt x="3805" y="2531"/>
                  </a:cubicBezTo>
                  <a:cubicBezTo>
                    <a:pt x="3816" y="2499"/>
                    <a:pt x="3826" y="2467"/>
                    <a:pt x="3836" y="2435"/>
                  </a:cubicBezTo>
                  <a:lnTo>
                    <a:pt x="3856" y="2356"/>
                  </a:lnTo>
                  <a:cubicBezTo>
                    <a:pt x="3862" y="2327"/>
                    <a:pt x="3869" y="2299"/>
                    <a:pt x="3874" y="2271"/>
                  </a:cubicBezTo>
                  <a:cubicBezTo>
                    <a:pt x="3878" y="2248"/>
                    <a:pt x="3881" y="2225"/>
                    <a:pt x="3884" y="2201"/>
                  </a:cubicBezTo>
                  <a:cubicBezTo>
                    <a:pt x="3889" y="2174"/>
                    <a:pt x="3893" y="2150"/>
                    <a:pt x="3897" y="2124"/>
                  </a:cubicBezTo>
                  <a:cubicBezTo>
                    <a:pt x="3899" y="2102"/>
                    <a:pt x="3899" y="2081"/>
                    <a:pt x="3902" y="2058"/>
                  </a:cubicBezTo>
                  <a:cubicBezTo>
                    <a:pt x="3903" y="2035"/>
                    <a:pt x="3904" y="2013"/>
                    <a:pt x="3906" y="1989"/>
                  </a:cubicBezTo>
                  <a:cubicBezTo>
                    <a:pt x="3908" y="1967"/>
                    <a:pt x="3909" y="1948"/>
                    <a:pt x="3909" y="1926"/>
                  </a:cubicBezTo>
                  <a:cubicBezTo>
                    <a:pt x="3909" y="1905"/>
                    <a:pt x="3908" y="1884"/>
                    <a:pt x="3906" y="1864"/>
                  </a:cubicBezTo>
                  <a:cubicBezTo>
                    <a:pt x="3906" y="1845"/>
                    <a:pt x="3904" y="1825"/>
                    <a:pt x="3903" y="1807"/>
                  </a:cubicBezTo>
                  <a:cubicBezTo>
                    <a:pt x="3902" y="1786"/>
                    <a:pt x="3902" y="1765"/>
                    <a:pt x="3900" y="1744"/>
                  </a:cubicBezTo>
                  <a:cubicBezTo>
                    <a:pt x="3899" y="1727"/>
                    <a:pt x="3895" y="1708"/>
                    <a:pt x="3894" y="1691"/>
                  </a:cubicBezTo>
                  <a:cubicBezTo>
                    <a:pt x="3893" y="1675"/>
                    <a:pt x="3889" y="1658"/>
                    <a:pt x="3888" y="1643"/>
                  </a:cubicBezTo>
                  <a:cubicBezTo>
                    <a:pt x="3863" y="1480"/>
                    <a:pt x="3820" y="1321"/>
                    <a:pt x="3756" y="1168"/>
                  </a:cubicBezTo>
                  <a:cubicBezTo>
                    <a:pt x="3662" y="948"/>
                    <a:pt x="3526" y="741"/>
                    <a:pt x="3347" y="562"/>
                  </a:cubicBezTo>
                  <a:cubicBezTo>
                    <a:pt x="3129" y="343"/>
                    <a:pt x="2871" y="191"/>
                    <a:pt x="2598" y="100"/>
                  </a:cubicBezTo>
                  <a:cubicBezTo>
                    <a:pt x="2491" y="64"/>
                    <a:pt x="2382" y="38"/>
                    <a:pt x="2271" y="22"/>
                  </a:cubicBezTo>
                  <a:cubicBezTo>
                    <a:pt x="2176" y="8"/>
                    <a:pt x="2081" y="1"/>
                    <a:pt x="1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43">
              <a:extLst>
                <a:ext uri="{FF2B5EF4-FFF2-40B4-BE49-F238E27FC236}">
                  <a16:creationId xmlns:a16="http://schemas.microsoft.com/office/drawing/2014/main" id="{0BA68041-0A27-1343-FA2A-0CF8CEE99881}"/>
                </a:ext>
              </a:extLst>
            </p:cNvPr>
            <p:cNvSpPr/>
            <p:nvPr/>
          </p:nvSpPr>
          <p:spPr>
            <a:xfrm>
              <a:off x="8760343" y="3236902"/>
              <a:ext cx="672649" cy="413653"/>
            </a:xfrm>
            <a:custGeom>
              <a:avLst/>
              <a:gdLst/>
              <a:ahLst/>
              <a:cxnLst/>
              <a:rect l="l" t="t" r="r" b="b"/>
              <a:pathLst>
                <a:path w="3389" h="2084" extrusionOk="0">
                  <a:moveTo>
                    <a:pt x="1741" y="1"/>
                  </a:moveTo>
                  <a:cubicBezTo>
                    <a:pt x="1265" y="1"/>
                    <a:pt x="788" y="182"/>
                    <a:pt x="425" y="545"/>
                  </a:cubicBezTo>
                  <a:lnTo>
                    <a:pt x="1" y="971"/>
                  </a:lnTo>
                  <a:lnTo>
                    <a:pt x="1113" y="2084"/>
                  </a:lnTo>
                  <a:lnTo>
                    <a:pt x="1134" y="2062"/>
                  </a:lnTo>
                  <a:cubicBezTo>
                    <a:pt x="1301" y="1895"/>
                    <a:pt x="1520" y="1812"/>
                    <a:pt x="1740" y="1812"/>
                  </a:cubicBezTo>
                  <a:cubicBezTo>
                    <a:pt x="1927" y="1812"/>
                    <a:pt x="2115" y="1873"/>
                    <a:pt x="2271" y="1995"/>
                  </a:cubicBezTo>
                  <a:lnTo>
                    <a:pt x="3389" y="877"/>
                  </a:lnTo>
                  <a:lnTo>
                    <a:pt x="3057" y="545"/>
                  </a:lnTo>
                  <a:cubicBezTo>
                    <a:pt x="2694" y="182"/>
                    <a:pt x="2217" y="1"/>
                    <a:pt x="1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3">
              <a:extLst>
                <a:ext uri="{FF2B5EF4-FFF2-40B4-BE49-F238E27FC236}">
                  <a16:creationId xmlns:a16="http://schemas.microsoft.com/office/drawing/2014/main" id="{EAD9C892-4E15-A210-92A8-3A358DBA0F33}"/>
                </a:ext>
              </a:extLst>
            </p:cNvPr>
            <p:cNvSpPr/>
            <p:nvPr/>
          </p:nvSpPr>
          <p:spPr>
            <a:xfrm>
              <a:off x="8923692" y="4606083"/>
              <a:ext cx="169303" cy="237196"/>
            </a:xfrm>
            <a:custGeom>
              <a:avLst/>
              <a:gdLst/>
              <a:ahLst/>
              <a:cxnLst/>
              <a:rect l="l" t="t" r="r" b="b"/>
              <a:pathLst>
                <a:path w="853" h="1195" extrusionOk="0">
                  <a:moveTo>
                    <a:pt x="667" y="1"/>
                  </a:moveTo>
                  <a:lnTo>
                    <a:pt x="0" y="668"/>
                  </a:lnTo>
                  <a:cubicBezTo>
                    <a:pt x="40" y="855"/>
                    <a:pt x="121" y="1034"/>
                    <a:pt x="242" y="1195"/>
                  </a:cubicBezTo>
                  <a:lnTo>
                    <a:pt x="852" y="584"/>
                  </a:lnTo>
                  <a:cubicBezTo>
                    <a:pt x="796" y="458"/>
                    <a:pt x="796" y="314"/>
                    <a:pt x="852" y="187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3">
              <a:extLst>
                <a:ext uri="{FF2B5EF4-FFF2-40B4-BE49-F238E27FC236}">
                  <a16:creationId xmlns:a16="http://schemas.microsoft.com/office/drawing/2014/main" id="{4ED20AE6-FC89-E7D6-8EB9-AA08818F5D14}"/>
                </a:ext>
              </a:extLst>
            </p:cNvPr>
            <p:cNvSpPr/>
            <p:nvPr/>
          </p:nvSpPr>
          <p:spPr>
            <a:xfrm>
              <a:off x="9020551" y="4771028"/>
              <a:ext cx="256436" cy="174671"/>
            </a:xfrm>
            <a:custGeom>
              <a:avLst/>
              <a:gdLst/>
              <a:ahLst/>
              <a:cxnLst/>
              <a:rect l="l" t="t" r="r" b="b"/>
              <a:pathLst>
                <a:path w="1292" h="880" extrusionOk="0">
                  <a:moveTo>
                    <a:pt x="611" y="1"/>
                  </a:moveTo>
                  <a:lnTo>
                    <a:pt x="0" y="610"/>
                  </a:lnTo>
                  <a:cubicBezTo>
                    <a:pt x="206" y="768"/>
                    <a:pt x="449" y="858"/>
                    <a:pt x="695" y="879"/>
                  </a:cubicBezTo>
                  <a:lnTo>
                    <a:pt x="1291" y="283"/>
                  </a:lnTo>
                  <a:lnTo>
                    <a:pt x="1007" y="1"/>
                  </a:lnTo>
                  <a:cubicBezTo>
                    <a:pt x="944" y="29"/>
                    <a:pt x="877" y="43"/>
                    <a:pt x="809" y="43"/>
                  </a:cubicBezTo>
                  <a:cubicBezTo>
                    <a:pt x="742" y="43"/>
                    <a:pt x="674" y="29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3">
              <a:extLst>
                <a:ext uri="{FF2B5EF4-FFF2-40B4-BE49-F238E27FC236}">
                  <a16:creationId xmlns:a16="http://schemas.microsoft.com/office/drawing/2014/main" id="{683BCA54-E497-380E-920C-9800E5D20AE5}"/>
                </a:ext>
              </a:extLst>
            </p:cNvPr>
            <p:cNvSpPr/>
            <p:nvPr/>
          </p:nvSpPr>
          <p:spPr>
            <a:xfrm>
              <a:off x="9496507" y="3724392"/>
              <a:ext cx="449359" cy="662163"/>
            </a:xfrm>
            <a:custGeom>
              <a:avLst/>
              <a:gdLst/>
              <a:ahLst/>
              <a:cxnLst/>
              <a:rect l="l" t="t" r="r" b="b"/>
              <a:pathLst>
                <a:path w="2264" h="3336" extrusionOk="0">
                  <a:moveTo>
                    <a:pt x="1260" y="1"/>
                  </a:moveTo>
                  <a:lnTo>
                    <a:pt x="133" y="1126"/>
                  </a:lnTo>
                  <a:cubicBezTo>
                    <a:pt x="352" y="1458"/>
                    <a:pt x="313" y="1911"/>
                    <a:pt x="22" y="2202"/>
                  </a:cubicBezTo>
                  <a:lnTo>
                    <a:pt x="0" y="2223"/>
                  </a:lnTo>
                  <a:lnTo>
                    <a:pt x="1113" y="3335"/>
                  </a:lnTo>
                  <a:lnTo>
                    <a:pt x="1539" y="2910"/>
                  </a:lnTo>
                  <a:cubicBezTo>
                    <a:pt x="2264" y="2185"/>
                    <a:pt x="2264" y="1005"/>
                    <a:pt x="1539" y="280"/>
                  </a:cubicBezTo>
                  <a:lnTo>
                    <a:pt x="1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3">
              <a:extLst>
                <a:ext uri="{FF2B5EF4-FFF2-40B4-BE49-F238E27FC236}">
                  <a16:creationId xmlns:a16="http://schemas.microsoft.com/office/drawing/2014/main" id="{E48B7390-4E0E-B346-575F-1AA445877100}"/>
                </a:ext>
              </a:extLst>
            </p:cNvPr>
            <p:cNvSpPr/>
            <p:nvPr/>
          </p:nvSpPr>
          <p:spPr>
            <a:xfrm>
              <a:off x="9269445" y="4521924"/>
              <a:ext cx="174662" cy="256449"/>
            </a:xfrm>
            <a:custGeom>
              <a:avLst/>
              <a:gdLst/>
              <a:ahLst/>
              <a:cxnLst/>
              <a:rect l="l" t="t" r="r" b="b"/>
              <a:pathLst>
                <a:path w="880" h="1292" extrusionOk="0">
                  <a:moveTo>
                    <a:pt x="611" y="1"/>
                  </a:moveTo>
                  <a:lnTo>
                    <a:pt x="0" y="611"/>
                  </a:lnTo>
                  <a:cubicBezTo>
                    <a:pt x="57" y="738"/>
                    <a:pt x="56" y="881"/>
                    <a:pt x="0" y="1008"/>
                  </a:cubicBezTo>
                  <a:lnTo>
                    <a:pt x="284" y="1292"/>
                  </a:lnTo>
                  <a:lnTo>
                    <a:pt x="880" y="696"/>
                  </a:lnTo>
                  <a:cubicBezTo>
                    <a:pt x="859" y="449"/>
                    <a:pt x="769" y="208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3">
              <a:extLst>
                <a:ext uri="{FF2B5EF4-FFF2-40B4-BE49-F238E27FC236}">
                  <a16:creationId xmlns:a16="http://schemas.microsoft.com/office/drawing/2014/main" id="{AF3F9493-F167-4E9C-A2DD-08A54A49EFA8}"/>
                </a:ext>
              </a:extLst>
            </p:cNvPr>
            <p:cNvSpPr/>
            <p:nvPr/>
          </p:nvSpPr>
          <p:spPr>
            <a:xfrm>
              <a:off x="9330776" y="4268452"/>
              <a:ext cx="284025" cy="292773"/>
            </a:xfrm>
            <a:custGeom>
              <a:avLst/>
              <a:gdLst/>
              <a:ahLst/>
              <a:cxnLst/>
              <a:rect l="l" t="t" r="r" b="b"/>
              <a:pathLst>
                <a:path w="1431" h="1475" extrusionOk="0">
                  <a:moveTo>
                    <a:pt x="318" y="1"/>
                  </a:moveTo>
                  <a:lnTo>
                    <a:pt x="0" y="318"/>
                  </a:lnTo>
                  <a:cubicBezTo>
                    <a:pt x="220" y="412"/>
                    <a:pt x="427" y="547"/>
                    <a:pt x="607" y="726"/>
                  </a:cubicBezTo>
                  <a:cubicBezTo>
                    <a:pt x="824" y="945"/>
                    <a:pt x="977" y="1203"/>
                    <a:pt x="1067" y="1475"/>
                  </a:cubicBezTo>
                  <a:lnTo>
                    <a:pt x="1430" y="1113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3">
              <a:extLst>
                <a:ext uri="{FF2B5EF4-FFF2-40B4-BE49-F238E27FC236}">
                  <a16:creationId xmlns:a16="http://schemas.microsoft.com/office/drawing/2014/main" id="{7D5A7EA3-3A83-342F-E897-841AD4DBAA0E}"/>
                </a:ext>
              </a:extLst>
            </p:cNvPr>
            <p:cNvSpPr/>
            <p:nvPr/>
          </p:nvSpPr>
          <p:spPr>
            <a:xfrm>
              <a:off x="9104905" y="4424862"/>
              <a:ext cx="236985" cy="169510"/>
            </a:xfrm>
            <a:custGeom>
              <a:avLst/>
              <a:gdLst/>
              <a:ahLst/>
              <a:cxnLst/>
              <a:rect l="l" t="t" r="r" b="b"/>
              <a:pathLst>
                <a:path w="1194" h="854" extrusionOk="0">
                  <a:moveTo>
                    <a:pt x="667" y="0"/>
                  </a:moveTo>
                  <a:lnTo>
                    <a:pt x="0" y="668"/>
                  </a:lnTo>
                  <a:lnTo>
                    <a:pt x="186" y="854"/>
                  </a:lnTo>
                  <a:cubicBezTo>
                    <a:pt x="249" y="825"/>
                    <a:pt x="317" y="811"/>
                    <a:pt x="385" y="811"/>
                  </a:cubicBezTo>
                  <a:cubicBezTo>
                    <a:pt x="453" y="811"/>
                    <a:pt x="520" y="825"/>
                    <a:pt x="582" y="854"/>
                  </a:cubicBezTo>
                  <a:lnTo>
                    <a:pt x="1193" y="243"/>
                  </a:lnTo>
                  <a:cubicBezTo>
                    <a:pt x="1035" y="122"/>
                    <a:pt x="855" y="42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3">
              <a:extLst>
                <a:ext uri="{FF2B5EF4-FFF2-40B4-BE49-F238E27FC236}">
                  <a16:creationId xmlns:a16="http://schemas.microsoft.com/office/drawing/2014/main" id="{5572B176-765E-BDF8-1B2B-A2270F972DFE}"/>
                </a:ext>
              </a:extLst>
            </p:cNvPr>
            <p:cNvSpPr/>
            <p:nvPr/>
          </p:nvSpPr>
          <p:spPr>
            <a:xfrm>
              <a:off x="9314302" y="3514787"/>
              <a:ext cx="329278" cy="328898"/>
            </a:xfrm>
            <a:custGeom>
              <a:avLst/>
              <a:gdLst/>
              <a:ahLst/>
              <a:cxnLst/>
              <a:rect l="l" t="t" r="r" b="b"/>
              <a:pathLst>
                <a:path w="1659" h="1657" extrusionOk="0">
                  <a:moveTo>
                    <a:pt x="1115" y="0"/>
                  </a:moveTo>
                  <a:lnTo>
                    <a:pt x="1" y="1113"/>
                  </a:lnTo>
                  <a:lnTo>
                    <a:pt x="545" y="1657"/>
                  </a:lnTo>
                  <a:lnTo>
                    <a:pt x="1659" y="544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3">
              <a:extLst>
                <a:ext uri="{FF2B5EF4-FFF2-40B4-BE49-F238E27FC236}">
                  <a16:creationId xmlns:a16="http://schemas.microsoft.com/office/drawing/2014/main" id="{CA89D4B8-B1CC-9909-88CA-6CCE951CE0BA}"/>
                </a:ext>
              </a:extLst>
            </p:cNvPr>
            <p:cNvSpPr/>
            <p:nvPr/>
          </p:nvSpPr>
          <p:spPr>
            <a:xfrm>
              <a:off x="9542554" y="4489371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362" y="0"/>
                  </a:moveTo>
                  <a:lnTo>
                    <a:pt x="0" y="362"/>
                  </a:lnTo>
                  <a:cubicBezTo>
                    <a:pt x="36" y="470"/>
                    <a:pt x="63" y="578"/>
                    <a:pt x="78" y="689"/>
                  </a:cubicBezTo>
                  <a:lnTo>
                    <a:pt x="565" y="203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3">
              <a:extLst>
                <a:ext uri="{FF2B5EF4-FFF2-40B4-BE49-F238E27FC236}">
                  <a16:creationId xmlns:a16="http://schemas.microsoft.com/office/drawing/2014/main" id="{DBC19D9C-030C-3144-04C7-431ACEDBC7A7}"/>
                </a:ext>
              </a:extLst>
            </p:cNvPr>
            <p:cNvSpPr/>
            <p:nvPr/>
          </p:nvSpPr>
          <p:spPr>
            <a:xfrm>
              <a:off x="8719853" y="3180729"/>
              <a:ext cx="753033" cy="248906"/>
            </a:xfrm>
            <a:custGeom>
              <a:avLst/>
              <a:gdLst/>
              <a:ahLst/>
              <a:cxnLst/>
              <a:rect l="l" t="t" r="r" b="b"/>
              <a:pathLst>
                <a:path w="3794" h="1254" extrusionOk="0">
                  <a:moveTo>
                    <a:pt x="1944" y="1"/>
                  </a:moveTo>
                  <a:cubicBezTo>
                    <a:pt x="1394" y="1"/>
                    <a:pt x="844" y="209"/>
                    <a:pt x="427" y="627"/>
                  </a:cubicBezTo>
                  <a:lnTo>
                    <a:pt x="1" y="1053"/>
                  </a:lnTo>
                  <a:lnTo>
                    <a:pt x="202" y="1254"/>
                  </a:lnTo>
                  <a:lnTo>
                    <a:pt x="629" y="828"/>
                  </a:lnTo>
                  <a:cubicBezTo>
                    <a:pt x="992" y="466"/>
                    <a:pt x="1469" y="285"/>
                    <a:pt x="1945" y="285"/>
                  </a:cubicBezTo>
                  <a:cubicBezTo>
                    <a:pt x="2421" y="285"/>
                    <a:pt x="2897" y="466"/>
                    <a:pt x="3260" y="828"/>
                  </a:cubicBezTo>
                  <a:lnTo>
                    <a:pt x="3592" y="1160"/>
                  </a:lnTo>
                  <a:lnTo>
                    <a:pt x="3793" y="959"/>
                  </a:lnTo>
                  <a:lnTo>
                    <a:pt x="3461" y="627"/>
                  </a:lnTo>
                  <a:cubicBezTo>
                    <a:pt x="3044" y="209"/>
                    <a:pt x="2494" y="1"/>
                    <a:pt x="1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3">
              <a:extLst>
                <a:ext uri="{FF2B5EF4-FFF2-40B4-BE49-F238E27FC236}">
                  <a16:creationId xmlns:a16="http://schemas.microsoft.com/office/drawing/2014/main" id="{7C3AB41D-E200-572E-B2CE-954E78988EBE}"/>
                </a:ext>
              </a:extLst>
            </p:cNvPr>
            <p:cNvSpPr/>
            <p:nvPr/>
          </p:nvSpPr>
          <p:spPr>
            <a:xfrm>
              <a:off x="9535211" y="3474891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7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3">
              <a:extLst>
                <a:ext uri="{FF2B5EF4-FFF2-40B4-BE49-F238E27FC236}">
                  <a16:creationId xmlns:a16="http://schemas.microsoft.com/office/drawing/2014/main" id="{2989068D-EFE3-F390-BF2D-EDAD7F5B8954}"/>
                </a:ext>
              </a:extLst>
            </p:cNvPr>
            <p:cNvSpPr/>
            <p:nvPr/>
          </p:nvSpPr>
          <p:spPr>
            <a:xfrm>
              <a:off x="9717416" y="3684297"/>
              <a:ext cx="290376" cy="742551"/>
            </a:xfrm>
            <a:custGeom>
              <a:avLst/>
              <a:gdLst/>
              <a:ahLst/>
              <a:cxnLst/>
              <a:rect l="l" t="t" r="r" b="b"/>
              <a:pathLst>
                <a:path w="1463" h="3741" extrusionOk="0">
                  <a:moveTo>
                    <a:pt x="349" y="0"/>
                  </a:moveTo>
                  <a:lnTo>
                    <a:pt x="148" y="203"/>
                  </a:lnTo>
                  <a:lnTo>
                    <a:pt x="426" y="482"/>
                  </a:lnTo>
                  <a:cubicBezTo>
                    <a:pt x="1151" y="1207"/>
                    <a:pt x="1151" y="2387"/>
                    <a:pt x="426" y="3112"/>
                  </a:cubicBezTo>
                  <a:lnTo>
                    <a:pt x="0" y="3537"/>
                  </a:lnTo>
                  <a:lnTo>
                    <a:pt x="204" y="3741"/>
                  </a:lnTo>
                  <a:lnTo>
                    <a:pt x="629" y="3315"/>
                  </a:lnTo>
                  <a:cubicBezTo>
                    <a:pt x="1463" y="2481"/>
                    <a:pt x="1463" y="1115"/>
                    <a:pt x="629" y="28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3">
              <a:extLst>
                <a:ext uri="{FF2B5EF4-FFF2-40B4-BE49-F238E27FC236}">
                  <a16:creationId xmlns:a16="http://schemas.microsoft.com/office/drawing/2014/main" id="{1A2FB03B-320C-7C7E-5C79-438601709177}"/>
                </a:ext>
              </a:extLst>
            </p:cNvPr>
            <p:cNvSpPr/>
            <p:nvPr/>
          </p:nvSpPr>
          <p:spPr>
            <a:xfrm>
              <a:off x="9325615" y="4660073"/>
              <a:ext cx="121073" cy="158594"/>
            </a:xfrm>
            <a:custGeom>
              <a:avLst/>
              <a:gdLst/>
              <a:ahLst/>
              <a:cxnLst/>
              <a:rect l="l" t="t" r="r" b="b"/>
              <a:pathLst>
                <a:path w="610" h="799" extrusionOk="0">
                  <a:moveTo>
                    <a:pt x="597" y="1"/>
                  </a:moveTo>
                  <a:lnTo>
                    <a:pt x="1" y="597"/>
                  </a:lnTo>
                  <a:lnTo>
                    <a:pt x="203" y="798"/>
                  </a:lnTo>
                  <a:lnTo>
                    <a:pt x="561" y="441"/>
                  </a:lnTo>
                  <a:cubicBezTo>
                    <a:pt x="598" y="297"/>
                    <a:pt x="609" y="148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3">
              <a:extLst>
                <a:ext uri="{FF2B5EF4-FFF2-40B4-BE49-F238E27FC236}">
                  <a16:creationId xmlns:a16="http://schemas.microsoft.com/office/drawing/2014/main" id="{948C146A-A54E-BF2E-5697-1F5B5C412F2B}"/>
                </a:ext>
              </a:extLst>
            </p:cNvPr>
            <p:cNvSpPr/>
            <p:nvPr/>
          </p:nvSpPr>
          <p:spPr>
            <a:xfrm>
              <a:off x="9158495" y="4827399"/>
              <a:ext cx="158387" cy="119491"/>
            </a:xfrm>
            <a:custGeom>
              <a:avLst/>
              <a:gdLst/>
              <a:ahLst/>
              <a:cxnLst/>
              <a:rect l="l" t="t" r="r" b="b"/>
              <a:pathLst>
                <a:path w="798" h="602" extrusionOk="0">
                  <a:moveTo>
                    <a:pt x="596" y="0"/>
                  </a:moveTo>
                  <a:lnTo>
                    <a:pt x="0" y="596"/>
                  </a:lnTo>
                  <a:cubicBezTo>
                    <a:pt x="38" y="599"/>
                    <a:pt x="75" y="601"/>
                    <a:pt x="112" y="601"/>
                  </a:cubicBezTo>
                  <a:cubicBezTo>
                    <a:pt x="223" y="601"/>
                    <a:pt x="333" y="587"/>
                    <a:pt x="441" y="560"/>
                  </a:cubicBezTo>
                  <a:lnTo>
                    <a:pt x="798" y="20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3">
              <a:extLst>
                <a:ext uri="{FF2B5EF4-FFF2-40B4-BE49-F238E27FC236}">
                  <a16:creationId xmlns:a16="http://schemas.microsoft.com/office/drawing/2014/main" id="{EF802273-0D5D-BC58-E311-8DD12158BF97}"/>
                </a:ext>
              </a:extLst>
            </p:cNvPr>
            <p:cNvSpPr/>
            <p:nvPr/>
          </p:nvSpPr>
          <p:spPr>
            <a:xfrm>
              <a:off x="8642644" y="3414947"/>
              <a:ext cx="373539" cy="373360"/>
            </a:xfrm>
            <a:custGeom>
              <a:avLst/>
              <a:gdLst/>
              <a:ahLst/>
              <a:cxnLst/>
              <a:rect l="l" t="t" r="r" b="b"/>
              <a:pathLst>
                <a:path w="1882" h="1881" extrusionOk="0">
                  <a:moveTo>
                    <a:pt x="94" y="0"/>
                  </a:moveTo>
                  <a:lnTo>
                    <a:pt x="1" y="93"/>
                  </a:lnTo>
                  <a:lnTo>
                    <a:pt x="1789" y="1880"/>
                  </a:lnTo>
                  <a:lnTo>
                    <a:pt x="1881" y="178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3">
              <a:extLst>
                <a:ext uri="{FF2B5EF4-FFF2-40B4-BE49-F238E27FC236}">
                  <a16:creationId xmlns:a16="http://schemas.microsoft.com/office/drawing/2014/main" id="{77A24FD8-D12C-7585-414A-C7A59D58E2D7}"/>
                </a:ext>
              </a:extLst>
            </p:cNvPr>
            <p:cNvSpPr/>
            <p:nvPr/>
          </p:nvSpPr>
          <p:spPr>
            <a:xfrm>
              <a:off x="8695638" y="3365722"/>
              <a:ext cx="4565" cy="3970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1" y="0"/>
                  </a:moveTo>
                  <a:cubicBezTo>
                    <a:pt x="8" y="6"/>
                    <a:pt x="16" y="11"/>
                    <a:pt x="23" y="19"/>
                  </a:cubicBezTo>
                  <a:cubicBezTo>
                    <a:pt x="16" y="11"/>
                    <a:pt x="8" y="6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3">
              <a:extLst>
                <a:ext uri="{FF2B5EF4-FFF2-40B4-BE49-F238E27FC236}">
                  <a16:creationId xmlns:a16="http://schemas.microsoft.com/office/drawing/2014/main" id="{27E56536-E84B-6B62-A486-C5D6882DD9E2}"/>
                </a:ext>
              </a:extLst>
            </p:cNvPr>
            <p:cNvSpPr/>
            <p:nvPr/>
          </p:nvSpPr>
          <p:spPr>
            <a:xfrm>
              <a:off x="9069575" y="374960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3" y="0"/>
                  </a:moveTo>
                  <a:cubicBezTo>
                    <a:pt x="4" y="15"/>
                    <a:pt x="3" y="29"/>
                    <a:pt x="0" y="44"/>
                  </a:cubicBezTo>
                  <a:cubicBezTo>
                    <a:pt x="3" y="29"/>
                    <a:pt x="4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3">
              <a:extLst>
                <a:ext uri="{FF2B5EF4-FFF2-40B4-BE49-F238E27FC236}">
                  <a16:creationId xmlns:a16="http://schemas.microsoft.com/office/drawing/2014/main" id="{48318582-075E-F2F3-D0CE-B9610F8B2C07}"/>
                </a:ext>
              </a:extLst>
            </p:cNvPr>
            <p:cNvSpPr/>
            <p:nvPr/>
          </p:nvSpPr>
          <p:spPr>
            <a:xfrm>
              <a:off x="9067987" y="3739875"/>
              <a:ext cx="2382" cy="8734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1" y="43"/>
                  </a:moveTo>
                  <a:cubicBezTo>
                    <a:pt x="9" y="28"/>
                    <a:pt x="6" y="14"/>
                    <a:pt x="1" y="1"/>
                  </a:cubicBezTo>
                  <a:cubicBezTo>
                    <a:pt x="6" y="14"/>
                    <a:pt x="9" y="28"/>
                    <a:pt x="11" y="4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3">
              <a:extLst>
                <a:ext uri="{FF2B5EF4-FFF2-40B4-BE49-F238E27FC236}">
                  <a16:creationId xmlns:a16="http://schemas.microsoft.com/office/drawing/2014/main" id="{54BCD1F8-BEE0-2F15-F930-36A22FFA0FB3}"/>
                </a:ext>
              </a:extLst>
            </p:cNvPr>
            <p:cNvSpPr/>
            <p:nvPr/>
          </p:nvSpPr>
          <p:spPr>
            <a:xfrm>
              <a:off x="8686111" y="3361752"/>
              <a:ext cx="5359" cy="1985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3"/>
                    <a:pt x="18" y="6"/>
                    <a:pt x="26" y="10"/>
                  </a:cubicBezTo>
                  <a:cubicBezTo>
                    <a:pt x="18" y="5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3">
              <a:extLst>
                <a:ext uri="{FF2B5EF4-FFF2-40B4-BE49-F238E27FC236}">
                  <a16:creationId xmlns:a16="http://schemas.microsoft.com/office/drawing/2014/main" id="{66101C75-7BD2-25BD-431B-D3283E1DEDC8}"/>
                </a:ext>
              </a:extLst>
            </p:cNvPr>
            <p:cNvSpPr/>
            <p:nvPr/>
          </p:nvSpPr>
          <p:spPr>
            <a:xfrm>
              <a:off x="9062033" y="3731141"/>
              <a:ext cx="4367" cy="5955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1" y="29"/>
                  </a:moveTo>
                  <a:cubicBezTo>
                    <a:pt x="16" y="19"/>
                    <a:pt x="8" y="9"/>
                    <a:pt x="0" y="1"/>
                  </a:cubicBezTo>
                  <a:cubicBezTo>
                    <a:pt x="8" y="9"/>
                    <a:pt x="16" y="19"/>
                    <a:pt x="21" y="2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3">
              <a:extLst>
                <a:ext uri="{FF2B5EF4-FFF2-40B4-BE49-F238E27FC236}">
                  <a16:creationId xmlns:a16="http://schemas.microsoft.com/office/drawing/2014/main" id="{CB2A4DEB-E0B8-35CB-5D4A-88C21AF6578F}"/>
                </a:ext>
              </a:extLst>
            </p:cNvPr>
            <p:cNvSpPr/>
            <p:nvPr/>
          </p:nvSpPr>
          <p:spPr>
            <a:xfrm>
              <a:off x="8675591" y="3360958"/>
              <a:ext cx="6550" cy="595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22" y="0"/>
                  </a:moveTo>
                  <a:cubicBezTo>
                    <a:pt x="15" y="0"/>
                    <a:pt x="8" y="1"/>
                    <a:pt x="0" y="2"/>
                  </a:cubicBezTo>
                  <a:cubicBezTo>
                    <a:pt x="11" y="1"/>
                    <a:pt x="21" y="1"/>
                    <a:pt x="32" y="1"/>
                  </a:cubicBezTo>
                  <a:cubicBezTo>
                    <a:pt x="29" y="0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3">
              <a:extLst>
                <a:ext uri="{FF2B5EF4-FFF2-40B4-BE49-F238E27FC236}">
                  <a16:creationId xmlns:a16="http://schemas.microsoft.com/office/drawing/2014/main" id="{C8502283-4FED-314A-0978-C3C55B2301BB}"/>
                </a:ext>
              </a:extLst>
            </p:cNvPr>
            <p:cNvSpPr/>
            <p:nvPr/>
          </p:nvSpPr>
          <p:spPr>
            <a:xfrm>
              <a:off x="9065606" y="3761510"/>
              <a:ext cx="2977" cy="6352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31"/>
                  </a:moveTo>
                  <a:cubicBezTo>
                    <a:pt x="7" y="22"/>
                    <a:pt x="11" y="11"/>
                    <a:pt x="15" y="1"/>
                  </a:cubicBezTo>
                  <a:cubicBezTo>
                    <a:pt x="11" y="11"/>
                    <a:pt x="7" y="22"/>
                    <a:pt x="0" y="3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3">
              <a:extLst>
                <a:ext uri="{FF2B5EF4-FFF2-40B4-BE49-F238E27FC236}">
                  <a16:creationId xmlns:a16="http://schemas.microsoft.com/office/drawing/2014/main" id="{C0FAA91E-5095-3EB6-06CC-8333F78204C2}"/>
                </a:ext>
              </a:extLst>
            </p:cNvPr>
            <p:cNvSpPr/>
            <p:nvPr/>
          </p:nvSpPr>
          <p:spPr>
            <a:xfrm>
              <a:off x="8665072" y="3364729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3">
              <a:extLst>
                <a:ext uri="{FF2B5EF4-FFF2-40B4-BE49-F238E27FC236}">
                  <a16:creationId xmlns:a16="http://schemas.microsoft.com/office/drawing/2014/main" id="{163BF88E-1DA0-4837-AB82-1436CBCAE6CA}"/>
                </a:ext>
              </a:extLst>
            </p:cNvPr>
            <p:cNvSpPr/>
            <p:nvPr/>
          </p:nvSpPr>
          <p:spPr>
            <a:xfrm>
              <a:off x="8668446" y="3362744"/>
              <a:ext cx="595" cy="59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2" y="3"/>
                    <a:pt x="1" y="3"/>
                  </a:cubicBezTo>
                  <a:cubicBezTo>
                    <a:pt x="2" y="3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43">
              <a:extLst>
                <a:ext uri="{FF2B5EF4-FFF2-40B4-BE49-F238E27FC236}">
                  <a16:creationId xmlns:a16="http://schemas.microsoft.com/office/drawing/2014/main" id="{3276794A-0F79-A99A-2C36-146EE0457608}"/>
                </a:ext>
              </a:extLst>
            </p:cNvPr>
            <p:cNvSpPr/>
            <p:nvPr/>
          </p:nvSpPr>
          <p:spPr>
            <a:xfrm>
              <a:off x="8990779" y="3839715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1" y="2"/>
                    <a:pt x="1" y="1"/>
                    <a:pt x="1" y="2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43">
              <a:extLst>
                <a:ext uri="{FF2B5EF4-FFF2-40B4-BE49-F238E27FC236}">
                  <a16:creationId xmlns:a16="http://schemas.microsoft.com/office/drawing/2014/main" id="{CB2AC15D-F978-1346-95E1-C405823E30ED}"/>
                </a:ext>
              </a:extLst>
            </p:cNvPr>
            <p:cNvSpPr/>
            <p:nvPr/>
          </p:nvSpPr>
          <p:spPr>
            <a:xfrm>
              <a:off x="8592825" y="3436979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1" y="1"/>
                    <a:pt x="1" y="1"/>
                    <a:pt x="1" y="3"/>
                  </a:cubicBezTo>
                  <a:cubicBezTo>
                    <a:pt x="1" y="3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43">
              <a:extLst>
                <a:ext uri="{FF2B5EF4-FFF2-40B4-BE49-F238E27FC236}">
                  <a16:creationId xmlns:a16="http://schemas.microsoft.com/office/drawing/2014/main" id="{83D573CF-2FFB-95BE-F0CB-5BB6329D2E88}"/>
                </a:ext>
              </a:extLst>
            </p:cNvPr>
            <p:cNvSpPr/>
            <p:nvPr/>
          </p:nvSpPr>
          <p:spPr>
            <a:xfrm>
              <a:off x="8591039" y="3440155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43">
              <a:extLst>
                <a:ext uri="{FF2B5EF4-FFF2-40B4-BE49-F238E27FC236}">
                  <a16:creationId xmlns:a16="http://schemas.microsoft.com/office/drawing/2014/main" id="{9FA3FD87-7750-D175-5EA8-D6B789A4A311}"/>
                </a:ext>
              </a:extLst>
            </p:cNvPr>
            <p:cNvSpPr/>
            <p:nvPr/>
          </p:nvSpPr>
          <p:spPr>
            <a:xfrm>
              <a:off x="8967953" y="3839715"/>
              <a:ext cx="8535" cy="2382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"/>
                    <a:pt x="27" y="10"/>
                    <a:pt x="43" y="11"/>
                  </a:cubicBezTo>
                  <a:cubicBezTo>
                    <a:pt x="28" y="10"/>
                    <a:pt x="14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43">
              <a:extLst>
                <a:ext uri="{FF2B5EF4-FFF2-40B4-BE49-F238E27FC236}">
                  <a16:creationId xmlns:a16="http://schemas.microsoft.com/office/drawing/2014/main" id="{1AB90E60-ACF2-F399-DE2C-4991EC95D2E5}"/>
                </a:ext>
              </a:extLst>
            </p:cNvPr>
            <p:cNvSpPr/>
            <p:nvPr/>
          </p:nvSpPr>
          <p:spPr>
            <a:xfrm>
              <a:off x="8962793" y="3836936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0" y="0"/>
                  </a:moveTo>
                  <a:lnTo>
                    <a:pt x="20" y="1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3">
              <a:extLst>
                <a:ext uri="{FF2B5EF4-FFF2-40B4-BE49-F238E27FC236}">
                  <a16:creationId xmlns:a16="http://schemas.microsoft.com/office/drawing/2014/main" id="{C45E3AF3-619C-68C9-0924-B69FDD35B16E}"/>
                </a:ext>
              </a:extLst>
            </p:cNvPr>
            <p:cNvSpPr/>
            <p:nvPr/>
          </p:nvSpPr>
          <p:spPr>
            <a:xfrm>
              <a:off x="8960808" y="383534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3">
              <a:extLst>
                <a:ext uri="{FF2B5EF4-FFF2-40B4-BE49-F238E27FC236}">
                  <a16:creationId xmlns:a16="http://schemas.microsoft.com/office/drawing/2014/main" id="{F77BBE54-812E-B9CD-75B4-AEB46EEDB19A}"/>
                </a:ext>
              </a:extLst>
            </p:cNvPr>
            <p:cNvSpPr/>
            <p:nvPr/>
          </p:nvSpPr>
          <p:spPr>
            <a:xfrm>
              <a:off x="8977679" y="3841898"/>
              <a:ext cx="6351" cy="397"/>
            </a:xfrm>
            <a:custGeom>
              <a:avLst/>
              <a:gdLst/>
              <a:ahLst/>
              <a:cxnLst/>
              <a:rect l="l" t="t" r="r" b="b"/>
              <a:pathLst>
                <a:path w="32" h="2" extrusionOk="0">
                  <a:moveTo>
                    <a:pt x="32" y="0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2"/>
                    <a:pt x="21" y="2"/>
                    <a:pt x="3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43">
              <a:extLst>
                <a:ext uri="{FF2B5EF4-FFF2-40B4-BE49-F238E27FC236}">
                  <a16:creationId xmlns:a16="http://schemas.microsoft.com/office/drawing/2014/main" id="{5571F024-E4C1-4A71-E2F0-06D0C18DCF2A}"/>
                </a:ext>
              </a:extLst>
            </p:cNvPr>
            <p:cNvSpPr/>
            <p:nvPr/>
          </p:nvSpPr>
          <p:spPr>
            <a:xfrm>
              <a:off x="8588855" y="3448293"/>
              <a:ext cx="397" cy="5558"/>
            </a:xfrm>
            <a:custGeom>
              <a:avLst/>
              <a:gdLst/>
              <a:ahLst/>
              <a:cxnLst/>
              <a:rect l="l" t="t" r="r" b="b"/>
              <a:pathLst>
                <a:path w="2" h="28" extrusionOk="0">
                  <a:moveTo>
                    <a:pt x="2" y="1"/>
                  </a:moveTo>
                  <a:cubicBezTo>
                    <a:pt x="1" y="10"/>
                    <a:pt x="1" y="19"/>
                    <a:pt x="2" y="27"/>
                  </a:cubicBezTo>
                  <a:cubicBezTo>
                    <a:pt x="1" y="18"/>
                    <a:pt x="2" y="9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43">
              <a:extLst>
                <a:ext uri="{FF2B5EF4-FFF2-40B4-BE49-F238E27FC236}">
                  <a16:creationId xmlns:a16="http://schemas.microsoft.com/office/drawing/2014/main" id="{EA268734-10CB-86C0-EEBE-DF324F395736}"/>
                </a:ext>
              </a:extLst>
            </p:cNvPr>
            <p:cNvSpPr/>
            <p:nvPr/>
          </p:nvSpPr>
          <p:spPr>
            <a:xfrm>
              <a:off x="8590245" y="3459607"/>
              <a:ext cx="1389" cy="3771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0" y="1"/>
                  </a:moveTo>
                  <a:cubicBezTo>
                    <a:pt x="1" y="7"/>
                    <a:pt x="4" y="12"/>
                    <a:pt x="6" y="19"/>
                  </a:cubicBezTo>
                  <a:cubicBezTo>
                    <a:pt x="4" y="12"/>
                    <a:pt x="1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3">
              <a:extLst>
                <a:ext uri="{FF2B5EF4-FFF2-40B4-BE49-F238E27FC236}">
                  <a16:creationId xmlns:a16="http://schemas.microsoft.com/office/drawing/2014/main" id="{CDA4446B-A15B-98E3-0356-A2FCF629F899}"/>
                </a:ext>
              </a:extLst>
            </p:cNvPr>
            <p:cNvSpPr/>
            <p:nvPr/>
          </p:nvSpPr>
          <p:spPr>
            <a:xfrm>
              <a:off x="9358563" y="4130899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3"/>
                  </a:lnTo>
                  <a:lnTo>
                    <a:pt x="1788" y="1881"/>
                  </a:lnTo>
                  <a:lnTo>
                    <a:pt x="1881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43">
              <a:extLst>
                <a:ext uri="{FF2B5EF4-FFF2-40B4-BE49-F238E27FC236}">
                  <a16:creationId xmlns:a16="http://schemas.microsoft.com/office/drawing/2014/main" id="{3F4E2FCA-2F69-A9C1-5747-634229AE78E2}"/>
                </a:ext>
              </a:extLst>
            </p:cNvPr>
            <p:cNvSpPr/>
            <p:nvPr/>
          </p:nvSpPr>
          <p:spPr>
            <a:xfrm>
              <a:off x="9402427" y="4077505"/>
              <a:ext cx="5160" cy="1985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1" y="1"/>
                  </a:moveTo>
                  <a:cubicBezTo>
                    <a:pt x="2" y="1"/>
                    <a:pt x="3" y="2"/>
                    <a:pt x="5" y="2"/>
                  </a:cubicBezTo>
                  <a:lnTo>
                    <a:pt x="5" y="2"/>
                  </a:lnTo>
                  <a:lnTo>
                    <a:pt x="1" y="1"/>
                  </a:lnTo>
                  <a:close/>
                  <a:moveTo>
                    <a:pt x="5" y="2"/>
                  </a:moveTo>
                  <a:lnTo>
                    <a:pt x="25" y="9"/>
                  </a:lnTo>
                  <a:cubicBezTo>
                    <a:pt x="18" y="6"/>
                    <a:pt x="12" y="5"/>
                    <a:pt x="5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43">
              <a:extLst>
                <a:ext uri="{FF2B5EF4-FFF2-40B4-BE49-F238E27FC236}">
                  <a16:creationId xmlns:a16="http://schemas.microsoft.com/office/drawing/2014/main" id="{51E7C50A-FEC4-378B-8AB8-093D42F829F1}"/>
                </a:ext>
              </a:extLst>
            </p:cNvPr>
            <p:cNvSpPr/>
            <p:nvPr/>
          </p:nvSpPr>
          <p:spPr>
            <a:xfrm>
              <a:off x="9785296" y="446575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lnTo>
                    <a:pt x="4" y="3"/>
                  </a:lnTo>
                  <a:cubicBezTo>
                    <a:pt x="4" y="2"/>
                    <a:pt x="4" y="1"/>
                    <a:pt x="4" y="0"/>
                  </a:cubicBezTo>
                  <a:close/>
                  <a:moveTo>
                    <a:pt x="4" y="3"/>
                  </a:moveTo>
                  <a:cubicBezTo>
                    <a:pt x="5" y="15"/>
                    <a:pt x="4" y="28"/>
                    <a:pt x="1" y="42"/>
                  </a:cubicBezTo>
                  <a:cubicBezTo>
                    <a:pt x="5" y="28"/>
                    <a:pt x="5" y="15"/>
                    <a:pt x="4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43">
              <a:extLst>
                <a:ext uri="{FF2B5EF4-FFF2-40B4-BE49-F238E27FC236}">
                  <a16:creationId xmlns:a16="http://schemas.microsoft.com/office/drawing/2014/main" id="{3C97DBEC-9FBB-3892-8904-8CEF7782B2A6}"/>
                </a:ext>
              </a:extLst>
            </p:cNvPr>
            <p:cNvSpPr/>
            <p:nvPr/>
          </p:nvSpPr>
          <p:spPr>
            <a:xfrm>
              <a:off x="9781327" y="4475080"/>
              <a:ext cx="3970" cy="853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20" y="1"/>
                  </a:moveTo>
                  <a:cubicBezTo>
                    <a:pt x="15" y="15"/>
                    <a:pt x="10" y="30"/>
                    <a:pt x="1" y="43"/>
                  </a:cubicBezTo>
                  <a:cubicBezTo>
                    <a:pt x="10" y="30"/>
                    <a:pt x="15" y="15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43">
              <a:extLst>
                <a:ext uri="{FF2B5EF4-FFF2-40B4-BE49-F238E27FC236}">
                  <a16:creationId xmlns:a16="http://schemas.microsoft.com/office/drawing/2014/main" id="{C81BD2DB-20E7-D124-53F2-6D47F4E55D13}"/>
                </a:ext>
              </a:extLst>
            </p:cNvPr>
            <p:cNvSpPr/>
            <p:nvPr/>
          </p:nvSpPr>
          <p:spPr>
            <a:xfrm>
              <a:off x="9391709" y="4076910"/>
              <a:ext cx="5756" cy="397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8" y="1"/>
                  </a:moveTo>
                  <a:lnTo>
                    <a:pt x="28" y="1"/>
                  </a:lnTo>
                  <a:cubicBezTo>
                    <a:pt x="20" y="1"/>
                    <a:pt x="10" y="1"/>
                    <a:pt x="0" y="2"/>
                  </a:cubicBezTo>
                  <a:cubicBezTo>
                    <a:pt x="11" y="1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43">
              <a:extLst>
                <a:ext uri="{FF2B5EF4-FFF2-40B4-BE49-F238E27FC236}">
                  <a16:creationId xmlns:a16="http://schemas.microsoft.com/office/drawing/2014/main" id="{019193EF-AEE2-E62C-8E52-909D3DF65A59}"/>
                </a:ext>
              </a:extLst>
            </p:cNvPr>
            <p:cNvSpPr/>
            <p:nvPr/>
          </p:nvSpPr>
          <p:spPr>
            <a:xfrm>
              <a:off x="9783510" y="4455827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1"/>
                  </a:moveTo>
                  <a:cubicBezTo>
                    <a:pt x="6" y="13"/>
                    <a:pt x="10" y="28"/>
                    <a:pt x="13" y="43"/>
                  </a:cubicBezTo>
                  <a:cubicBezTo>
                    <a:pt x="11" y="28"/>
                    <a:pt x="8" y="1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3">
              <a:extLst>
                <a:ext uri="{FF2B5EF4-FFF2-40B4-BE49-F238E27FC236}">
                  <a16:creationId xmlns:a16="http://schemas.microsoft.com/office/drawing/2014/main" id="{49C01BFD-8849-5026-99D7-F76FAB7B9A5A}"/>
                </a:ext>
              </a:extLst>
            </p:cNvPr>
            <p:cNvSpPr/>
            <p:nvPr/>
          </p:nvSpPr>
          <p:spPr>
            <a:xfrm>
              <a:off x="9777754" y="4447093"/>
              <a:ext cx="5557" cy="794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3"/>
                    <a:pt x="21" y="26"/>
                    <a:pt x="27" y="39"/>
                  </a:cubicBezTo>
                  <a:cubicBezTo>
                    <a:pt x="21" y="25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43">
              <a:extLst>
                <a:ext uri="{FF2B5EF4-FFF2-40B4-BE49-F238E27FC236}">
                  <a16:creationId xmlns:a16="http://schemas.microsoft.com/office/drawing/2014/main" id="{81819756-B305-C3B1-C05C-7310D59E8F58}"/>
                </a:ext>
              </a:extLst>
            </p:cNvPr>
            <p:cNvSpPr/>
            <p:nvPr/>
          </p:nvSpPr>
          <p:spPr>
            <a:xfrm>
              <a:off x="9384365" y="4079093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43">
              <a:extLst>
                <a:ext uri="{FF2B5EF4-FFF2-40B4-BE49-F238E27FC236}">
                  <a16:creationId xmlns:a16="http://schemas.microsoft.com/office/drawing/2014/main" id="{F0FE582D-DE9E-B9EC-92AF-B5649E17D493}"/>
                </a:ext>
              </a:extLst>
            </p:cNvPr>
            <p:cNvSpPr/>
            <p:nvPr/>
          </p:nvSpPr>
          <p:spPr>
            <a:xfrm>
              <a:off x="9381190" y="4080483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43">
              <a:extLst>
                <a:ext uri="{FF2B5EF4-FFF2-40B4-BE49-F238E27FC236}">
                  <a16:creationId xmlns:a16="http://schemas.microsoft.com/office/drawing/2014/main" id="{929460B1-2874-2813-433C-A2B80D8342BA}"/>
                </a:ext>
              </a:extLst>
            </p:cNvPr>
            <p:cNvSpPr/>
            <p:nvPr/>
          </p:nvSpPr>
          <p:spPr>
            <a:xfrm>
              <a:off x="9683873" y="4555667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1"/>
                  </a:moveTo>
                  <a:cubicBezTo>
                    <a:pt x="27" y="10"/>
                    <a:pt x="14" y="6"/>
                    <a:pt x="0" y="1"/>
                  </a:cubicBezTo>
                  <a:cubicBezTo>
                    <a:pt x="14" y="6"/>
                    <a:pt x="27" y="10"/>
                    <a:pt x="41" y="1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3">
              <a:extLst>
                <a:ext uri="{FF2B5EF4-FFF2-40B4-BE49-F238E27FC236}">
                  <a16:creationId xmlns:a16="http://schemas.microsoft.com/office/drawing/2014/main" id="{5AC4218F-86C6-DD91-AAC9-D427B0DB4753}"/>
                </a:ext>
              </a:extLst>
            </p:cNvPr>
            <p:cNvSpPr/>
            <p:nvPr/>
          </p:nvSpPr>
          <p:spPr>
            <a:xfrm>
              <a:off x="9310134" y="4184293"/>
              <a:ext cx="3176" cy="397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" y="1"/>
                  </a:moveTo>
                  <a:cubicBezTo>
                    <a:pt x="5" y="8"/>
                    <a:pt x="10" y="14"/>
                    <a:pt x="16" y="20"/>
                  </a:cubicBezTo>
                  <a:cubicBezTo>
                    <a:pt x="10" y="13"/>
                    <a:pt x="5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43">
              <a:extLst>
                <a:ext uri="{FF2B5EF4-FFF2-40B4-BE49-F238E27FC236}">
                  <a16:creationId xmlns:a16="http://schemas.microsoft.com/office/drawing/2014/main" id="{DFB0CDCF-5F4F-1293-EDF7-7A1D74DD88FF}"/>
                </a:ext>
              </a:extLst>
            </p:cNvPr>
            <p:cNvSpPr/>
            <p:nvPr/>
          </p:nvSpPr>
          <p:spPr>
            <a:xfrm>
              <a:off x="9693400" y="4557652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2"/>
                    <a:pt x="16" y="2"/>
                    <a:pt x="1" y="2"/>
                  </a:cubicBezTo>
                  <a:cubicBezTo>
                    <a:pt x="5" y="3"/>
                    <a:pt x="9" y="3"/>
                    <a:pt x="14" y="3"/>
                  </a:cubicBezTo>
                  <a:cubicBezTo>
                    <a:pt x="24" y="3"/>
                    <a:pt x="34" y="2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43">
              <a:extLst>
                <a:ext uri="{FF2B5EF4-FFF2-40B4-BE49-F238E27FC236}">
                  <a16:creationId xmlns:a16="http://schemas.microsoft.com/office/drawing/2014/main" id="{C0124E62-A87F-CFA7-580C-DDCB95EEAC54}"/>
                </a:ext>
              </a:extLst>
            </p:cNvPr>
            <p:cNvSpPr/>
            <p:nvPr/>
          </p:nvSpPr>
          <p:spPr>
            <a:xfrm>
              <a:off x="9703324" y="4553285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29" y="8"/>
                    <a:pt x="14" y="16"/>
                    <a:pt x="0" y="19"/>
                  </a:cubicBezTo>
                  <a:cubicBezTo>
                    <a:pt x="14" y="16"/>
                    <a:pt x="29" y="10"/>
                    <a:pt x="4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43">
              <a:extLst>
                <a:ext uri="{FF2B5EF4-FFF2-40B4-BE49-F238E27FC236}">
                  <a16:creationId xmlns:a16="http://schemas.microsoft.com/office/drawing/2014/main" id="{958486D5-9237-BD84-19CA-85B3578E44B2}"/>
                </a:ext>
              </a:extLst>
            </p:cNvPr>
            <p:cNvSpPr/>
            <p:nvPr/>
          </p:nvSpPr>
          <p:spPr>
            <a:xfrm>
              <a:off x="9305172" y="4170796"/>
              <a:ext cx="2779" cy="8535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1" y="0"/>
                  </a:moveTo>
                  <a:cubicBezTo>
                    <a:pt x="3" y="15"/>
                    <a:pt x="6" y="30"/>
                    <a:pt x="13" y="42"/>
                  </a:cubicBezTo>
                  <a:cubicBezTo>
                    <a:pt x="6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43">
              <a:extLst>
                <a:ext uri="{FF2B5EF4-FFF2-40B4-BE49-F238E27FC236}">
                  <a16:creationId xmlns:a16="http://schemas.microsoft.com/office/drawing/2014/main" id="{32ABCB83-7B71-5083-CBB2-B4D7A02211BF}"/>
                </a:ext>
              </a:extLst>
            </p:cNvPr>
            <p:cNvSpPr/>
            <p:nvPr/>
          </p:nvSpPr>
          <p:spPr>
            <a:xfrm>
              <a:off x="9674941" y="4549712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13" y="13"/>
                    <a:pt x="25" y="20"/>
                    <a:pt x="39" y="26"/>
                  </a:cubicBezTo>
                  <a:cubicBezTo>
                    <a:pt x="25" y="20"/>
                    <a:pt x="13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43">
              <a:extLst>
                <a:ext uri="{FF2B5EF4-FFF2-40B4-BE49-F238E27FC236}">
                  <a16:creationId xmlns:a16="http://schemas.microsoft.com/office/drawing/2014/main" id="{889D67BB-495A-30D7-554A-41C753218C4D}"/>
                </a:ext>
              </a:extLst>
            </p:cNvPr>
            <p:cNvSpPr/>
            <p:nvPr/>
          </p:nvSpPr>
          <p:spPr>
            <a:xfrm>
              <a:off x="9304775" y="416087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44"/>
                  </a:moveTo>
                  <a:cubicBezTo>
                    <a:pt x="0" y="29"/>
                    <a:pt x="1" y="15"/>
                    <a:pt x="5" y="1"/>
                  </a:cubicBezTo>
                  <a:cubicBezTo>
                    <a:pt x="1" y="15"/>
                    <a:pt x="0" y="29"/>
                    <a:pt x="1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3">
              <a:extLst>
                <a:ext uri="{FF2B5EF4-FFF2-40B4-BE49-F238E27FC236}">
                  <a16:creationId xmlns:a16="http://schemas.microsoft.com/office/drawing/2014/main" id="{49095B47-42D9-B992-4030-FF6C9184ED1A}"/>
                </a:ext>
              </a:extLst>
            </p:cNvPr>
            <p:cNvSpPr/>
            <p:nvPr/>
          </p:nvSpPr>
          <p:spPr>
            <a:xfrm>
              <a:off x="9307157" y="415650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3">
              <a:extLst>
                <a:ext uri="{FF2B5EF4-FFF2-40B4-BE49-F238E27FC236}">
                  <a16:creationId xmlns:a16="http://schemas.microsoft.com/office/drawing/2014/main" id="{8D819147-74FD-A962-86A0-EB3FC3BA77CA}"/>
                </a:ext>
              </a:extLst>
            </p:cNvPr>
            <p:cNvSpPr/>
            <p:nvPr/>
          </p:nvSpPr>
          <p:spPr>
            <a:xfrm>
              <a:off x="9388534" y="3605894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1789" y="1"/>
                  </a:moveTo>
                  <a:lnTo>
                    <a:pt x="0" y="1790"/>
                  </a:lnTo>
                  <a:lnTo>
                    <a:pt x="93" y="1881"/>
                  </a:lnTo>
                  <a:lnTo>
                    <a:pt x="1881" y="94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43">
              <a:extLst>
                <a:ext uri="{FF2B5EF4-FFF2-40B4-BE49-F238E27FC236}">
                  <a16:creationId xmlns:a16="http://schemas.microsoft.com/office/drawing/2014/main" id="{98E81661-3A72-591A-D4B8-444CE4DDCAFD}"/>
                </a:ext>
              </a:extLst>
            </p:cNvPr>
            <p:cNvSpPr/>
            <p:nvPr/>
          </p:nvSpPr>
          <p:spPr>
            <a:xfrm>
              <a:off x="9704912" y="3555081"/>
              <a:ext cx="7939" cy="5558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1" y="27"/>
                  </a:moveTo>
                  <a:cubicBezTo>
                    <a:pt x="13" y="15"/>
                    <a:pt x="26" y="7"/>
                    <a:pt x="40" y="1"/>
                  </a:cubicBezTo>
                  <a:cubicBezTo>
                    <a:pt x="26" y="7"/>
                    <a:pt x="13" y="15"/>
                    <a:pt x="1" y="2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43">
              <a:extLst>
                <a:ext uri="{FF2B5EF4-FFF2-40B4-BE49-F238E27FC236}">
                  <a16:creationId xmlns:a16="http://schemas.microsoft.com/office/drawing/2014/main" id="{186CFA52-994E-BC4D-DDD7-BD3F3A322B8E}"/>
                </a:ext>
              </a:extLst>
            </p:cNvPr>
            <p:cNvSpPr/>
            <p:nvPr/>
          </p:nvSpPr>
          <p:spPr>
            <a:xfrm>
              <a:off x="9723569" y="3551905"/>
              <a:ext cx="4367" cy="198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3">
              <a:extLst>
                <a:ext uri="{FF2B5EF4-FFF2-40B4-BE49-F238E27FC236}">
                  <a16:creationId xmlns:a16="http://schemas.microsoft.com/office/drawing/2014/main" id="{03FC9855-19AF-A2D8-7E14-DD3B142DFBD7}"/>
                </a:ext>
              </a:extLst>
            </p:cNvPr>
            <p:cNvSpPr/>
            <p:nvPr/>
          </p:nvSpPr>
          <p:spPr>
            <a:xfrm>
              <a:off x="9335936" y="3950274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" y="1"/>
                  </a:moveTo>
                  <a:cubicBezTo>
                    <a:pt x="4" y="15"/>
                    <a:pt x="9" y="29"/>
                    <a:pt x="19" y="43"/>
                  </a:cubicBezTo>
                  <a:cubicBezTo>
                    <a:pt x="11" y="29"/>
                    <a:pt x="4" y="15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43">
              <a:extLst>
                <a:ext uri="{FF2B5EF4-FFF2-40B4-BE49-F238E27FC236}">
                  <a16:creationId xmlns:a16="http://schemas.microsoft.com/office/drawing/2014/main" id="{07204F2C-27BE-46EF-BF60-1CF6B7531321}"/>
                </a:ext>
              </a:extLst>
            </p:cNvPr>
            <p:cNvSpPr/>
            <p:nvPr/>
          </p:nvSpPr>
          <p:spPr>
            <a:xfrm>
              <a:off x="9335539" y="3930822"/>
              <a:ext cx="1985" cy="5756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10" y="1"/>
                  </a:moveTo>
                  <a:cubicBezTo>
                    <a:pt x="6" y="9"/>
                    <a:pt x="4" y="18"/>
                    <a:pt x="0" y="28"/>
                  </a:cubicBezTo>
                  <a:cubicBezTo>
                    <a:pt x="4" y="20"/>
                    <a:pt x="6" y="10"/>
                    <a:pt x="1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43">
              <a:extLst>
                <a:ext uri="{FF2B5EF4-FFF2-40B4-BE49-F238E27FC236}">
                  <a16:creationId xmlns:a16="http://schemas.microsoft.com/office/drawing/2014/main" id="{89460A6D-426C-3111-9FD3-AD73E47C8D02}"/>
                </a:ext>
              </a:extLst>
            </p:cNvPr>
            <p:cNvSpPr/>
            <p:nvPr/>
          </p:nvSpPr>
          <p:spPr>
            <a:xfrm>
              <a:off x="9739844" y="3555676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3">
              <a:extLst>
                <a:ext uri="{FF2B5EF4-FFF2-40B4-BE49-F238E27FC236}">
                  <a16:creationId xmlns:a16="http://schemas.microsoft.com/office/drawing/2014/main" id="{3F16E02F-32E1-6623-DF25-26FDA3DF08C9}"/>
                </a:ext>
              </a:extLst>
            </p:cNvPr>
            <p:cNvSpPr/>
            <p:nvPr/>
          </p:nvSpPr>
          <p:spPr>
            <a:xfrm>
              <a:off x="9736272" y="3554088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3" y="0"/>
                    <a:pt x="3" y="2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43">
              <a:extLst>
                <a:ext uri="{FF2B5EF4-FFF2-40B4-BE49-F238E27FC236}">
                  <a16:creationId xmlns:a16="http://schemas.microsoft.com/office/drawing/2014/main" id="{5925FC0F-77A1-5B7A-D32E-E25C4D91FE7E}"/>
                </a:ext>
              </a:extLst>
            </p:cNvPr>
            <p:cNvSpPr/>
            <p:nvPr/>
          </p:nvSpPr>
          <p:spPr>
            <a:xfrm>
              <a:off x="9334944" y="3940548"/>
              <a:ext cx="794" cy="8932"/>
            </a:xfrm>
            <a:custGeom>
              <a:avLst/>
              <a:gdLst/>
              <a:ahLst/>
              <a:cxnLst/>
              <a:rect l="l" t="t" r="r" b="b"/>
              <a:pathLst>
                <a:path w="4" h="45" extrusionOk="0">
                  <a:moveTo>
                    <a:pt x="3" y="44"/>
                  </a:moveTo>
                  <a:cubicBezTo>
                    <a:pt x="1" y="30"/>
                    <a:pt x="0" y="15"/>
                    <a:pt x="1" y="0"/>
                  </a:cubicBezTo>
                  <a:cubicBezTo>
                    <a:pt x="0" y="15"/>
                    <a:pt x="1" y="30"/>
                    <a:pt x="3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43">
              <a:extLst>
                <a:ext uri="{FF2B5EF4-FFF2-40B4-BE49-F238E27FC236}">
                  <a16:creationId xmlns:a16="http://schemas.microsoft.com/office/drawing/2014/main" id="{C2F22F29-7F60-F9D9-1997-CFC7DE493691}"/>
                </a:ext>
              </a:extLst>
            </p:cNvPr>
            <p:cNvSpPr/>
            <p:nvPr/>
          </p:nvSpPr>
          <p:spPr>
            <a:xfrm>
              <a:off x="9714042" y="3552103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"/>
                  </a:moveTo>
                  <a:cubicBezTo>
                    <a:pt x="28" y="2"/>
                    <a:pt x="13" y="6"/>
                    <a:pt x="0" y="12"/>
                  </a:cubicBezTo>
                  <a:cubicBezTo>
                    <a:pt x="13" y="6"/>
                    <a:pt x="26" y="3"/>
                    <a:pt x="4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43">
              <a:extLst>
                <a:ext uri="{FF2B5EF4-FFF2-40B4-BE49-F238E27FC236}">
                  <a16:creationId xmlns:a16="http://schemas.microsoft.com/office/drawing/2014/main" id="{1700BDB3-37B1-FC24-3A68-30FA910B75E7}"/>
                </a:ext>
              </a:extLst>
            </p:cNvPr>
            <p:cNvSpPr/>
            <p:nvPr/>
          </p:nvSpPr>
          <p:spPr>
            <a:xfrm>
              <a:off x="9440932" y="4025104"/>
              <a:ext cx="5359" cy="397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1" y="19"/>
                  </a:moveTo>
                  <a:cubicBezTo>
                    <a:pt x="10" y="14"/>
                    <a:pt x="18" y="7"/>
                    <a:pt x="26" y="0"/>
                  </a:cubicBezTo>
                  <a:cubicBezTo>
                    <a:pt x="18" y="7"/>
                    <a:pt x="10" y="14"/>
                    <a:pt x="1" y="1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3">
              <a:extLst>
                <a:ext uri="{FF2B5EF4-FFF2-40B4-BE49-F238E27FC236}">
                  <a16:creationId xmlns:a16="http://schemas.microsoft.com/office/drawing/2014/main" id="{7234765E-48EE-0F32-A842-2AF327772290}"/>
                </a:ext>
              </a:extLst>
            </p:cNvPr>
            <p:cNvSpPr/>
            <p:nvPr/>
          </p:nvSpPr>
          <p:spPr>
            <a:xfrm>
              <a:off x="9813877" y="3645989"/>
              <a:ext cx="2183" cy="8337"/>
            </a:xfrm>
            <a:custGeom>
              <a:avLst/>
              <a:gdLst/>
              <a:ahLst/>
              <a:cxnLst/>
              <a:rect l="l" t="t" r="r" b="b"/>
              <a:pathLst>
                <a:path w="11" h="42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5"/>
                    <a:pt x="5" y="28"/>
                    <a:pt x="0" y="42"/>
                  </a:cubicBezTo>
                  <a:cubicBezTo>
                    <a:pt x="5" y="29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3">
              <a:extLst>
                <a:ext uri="{FF2B5EF4-FFF2-40B4-BE49-F238E27FC236}">
                  <a16:creationId xmlns:a16="http://schemas.microsoft.com/office/drawing/2014/main" id="{2FC94108-61C8-5905-C3C2-51863E45D8F7}"/>
                </a:ext>
              </a:extLst>
            </p:cNvPr>
            <p:cNvSpPr/>
            <p:nvPr/>
          </p:nvSpPr>
          <p:spPr>
            <a:xfrm>
              <a:off x="9429024" y="4030463"/>
              <a:ext cx="8733" cy="2779"/>
            </a:xfrm>
            <a:custGeom>
              <a:avLst/>
              <a:gdLst/>
              <a:ahLst/>
              <a:cxnLst/>
              <a:rect l="l" t="t" r="r" b="b"/>
              <a:pathLst>
                <a:path w="44" h="14" extrusionOk="0">
                  <a:moveTo>
                    <a:pt x="1" y="13"/>
                  </a:moveTo>
                  <a:cubicBezTo>
                    <a:pt x="15" y="11"/>
                    <a:pt x="29" y="8"/>
                    <a:pt x="43" y="1"/>
                  </a:cubicBezTo>
                  <a:cubicBezTo>
                    <a:pt x="29" y="8"/>
                    <a:pt x="15" y="11"/>
                    <a:pt x="1" y="1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3">
              <a:extLst>
                <a:ext uri="{FF2B5EF4-FFF2-40B4-BE49-F238E27FC236}">
                  <a16:creationId xmlns:a16="http://schemas.microsoft.com/office/drawing/2014/main" id="{C48C517C-CD07-3267-9822-ECE29CE191BD}"/>
                </a:ext>
              </a:extLst>
            </p:cNvPr>
            <p:cNvSpPr/>
            <p:nvPr/>
          </p:nvSpPr>
          <p:spPr>
            <a:xfrm>
              <a:off x="9409573" y="4028478"/>
              <a:ext cx="8535" cy="3970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0"/>
                    <a:pt x="28" y="15"/>
                    <a:pt x="43" y="19"/>
                  </a:cubicBezTo>
                  <a:cubicBezTo>
                    <a:pt x="28" y="15"/>
                    <a:pt x="14" y="9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3">
              <a:extLst>
                <a:ext uri="{FF2B5EF4-FFF2-40B4-BE49-F238E27FC236}">
                  <a16:creationId xmlns:a16="http://schemas.microsoft.com/office/drawing/2014/main" id="{5A049B37-8DBF-18AE-C912-0CA1C2688E63}"/>
                </a:ext>
              </a:extLst>
            </p:cNvPr>
            <p:cNvSpPr/>
            <p:nvPr/>
          </p:nvSpPr>
          <p:spPr>
            <a:xfrm>
              <a:off x="9810106" y="3655318"/>
              <a:ext cx="3176" cy="5359"/>
            </a:xfrm>
            <a:custGeom>
              <a:avLst/>
              <a:gdLst/>
              <a:ahLst/>
              <a:cxnLst/>
              <a:rect l="l" t="t" r="r" b="b"/>
              <a:pathLst>
                <a:path w="16" h="27" extrusionOk="0">
                  <a:moveTo>
                    <a:pt x="16" y="1"/>
                  </a:moveTo>
                  <a:cubicBezTo>
                    <a:pt x="12" y="10"/>
                    <a:pt x="6" y="18"/>
                    <a:pt x="0" y="26"/>
                  </a:cubicBezTo>
                  <a:cubicBezTo>
                    <a:pt x="6" y="19"/>
                    <a:pt x="12" y="10"/>
                    <a:pt x="1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3">
              <a:extLst>
                <a:ext uri="{FF2B5EF4-FFF2-40B4-BE49-F238E27FC236}">
                  <a16:creationId xmlns:a16="http://schemas.microsoft.com/office/drawing/2014/main" id="{310AA747-8489-ED02-8CE7-532A6A310266}"/>
                </a:ext>
              </a:extLst>
            </p:cNvPr>
            <p:cNvSpPr/>
            <p:nvPr/>
          </p:nvSpPr>
          <p:spPr>
            <a:xfrm>
              <a:off x="9419100" y="4032647"/>
              <a:ext cx="8733" cy="794"/>
            </a:xfrm>
            <a:custGeom>
              <a:avLst/>
              <a:gdLst/>
              <a:ahLst/>
              <a:cxnLst/>
              <a:rect l="l" t="t" r="r" b="b"/>
              <a:pathLst>
                <a:path w="44" h="4" extrusionOk="0">
                  <a:moveTo>
                    <a:pt x="0" y="0"/>
                  </a:moveTo>
                  <a:cubicBezTo>
                    <a:pt x="11" y="3"/>
                    <a:pt x="22" y="4"/>
                    <a:pt x="33" y="4"/>
                  </a:cubicBezTo>
                  <a:cubicBezTo>
                    <a:pt x="37" y="4"/>
                    <a:pt x="40" y="4"/>
                    <a:pt x="43" y="3"/>
                  </a:cubicBezTo>
                  <a:cubicBezTo>
                    <a:pt x="30" y="3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3">
              <a:extLst>
                <a:ext uri="{FF2B5EF4-FFF2-40B4-BE49-F238E27FC236}">
                  <a16:creationId xmlns:a16="http://schemas.microsoft.com/office/drawing/2014/main" id="{D8157348-8DC3-B795-D369-814BB6A3DB78}"/>
                </a:ext>
              </a:extLst>
            </p:cNvPr>
            <p:cNvSpPr/>
            <p:nvPr/>
          </p:nvSpPr>
          <p:spPr>
            <a:xfrm>
              <a:off x="9815664" y="3638049"/>
              <a:ext cx="794" cy="6352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1"/>
                    <a:pt x="4" y="21"/>
                    <a:pt x="2" y="32"/>
                  </a:cubicBezTo>
                  <a:cubicBezTo>
                    <a:pt x="4" y="21"/>
                    <a:pt x="4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3">
              <a:extLst>
                <a:ext uri="{FF2B5EF4-FFF2-40B4-BE49-F238E27FC236}">
                  <a16:creationId xmlns:a16="http://schemas.microsoft.com/office/drawing/2014/main" id="{E1D12C84-EA23-99F1-9D2C-43F74FCD762F}"/>
                </a:ext>
              </a:extLst>
            </p:cNvPr>
            <p:cNvSpPr/>
            <p:nvPr/>
          </p:nvSpPr>
          <p:spPr>
            <a:xfrm>
              <a:off x="9383373" y="360033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0" y="1"/>
                  </a:moveTo>
                  <a:lnTo>
                    <a:pt x="1909" y="122"/>
                  </a:lnTo>
                  <a:lnTo>
                    <a:pt x="121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2"/>
                    <a:pt x="133" y="2157"/>
                  </a:cubicBezTo>
                  <a:lnTo>
                    <a:pt x="2158" y="132"/>
                  </a:lnTo>
                  <a:cubicBezTo>
                    <a:pt x="2152" y="125"/>
                    <a:pt x="2147" y="117"/>
                    <a:pt x="2140" y="110"/>
                  </a:cubicBezTo>
                  <a:lnTo>
                    <a:pt x="2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43">
              <a:extLst>
                <a:ext uri="{FF2B5EF4-FFF2-40B4-BE49-F238E27FC236}">
                  <a16:creationId xmlns:a16="http://schemas.microsoft.com/office/drawing/2014/main" id="{C5969767-EEB4-A24A-01F0-2E2C67A7A837}"/>
                </a:ext>
              </a:extLst>
            </p:cNvPr>
            <p:cNvSpPr/>
            <p:nvPr/>
          </p:nvSpPr>
          <p:spPr>
            <a:xfrm>
              <a:off x="9813877" y="3631301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43">
              <a:extLst>
                <a:ext uri="{FF2B5EF4-FFF2-40B4-BE49-F238E27FC236}">
                  <a16:creationId xmlns:a16="http://schemas.microsoft.com/office/drawing/2014/main" id="{BEEB6C30-FF77-DE49-0ABF-0DE382C129AF}"/>
                </a:ext>
              </a:extLst>
            </p:cNvPr>
            <p:cNvSpPr/>
            <p:nvPr/>
          </p:nvSpPr>
          <p:spPr>
            <a:xfrm>
              <a:off x="9177946" y="3395297"/>
              <a:ext cx="373142" cy="373161"/>
            </a:xfrm>
            <a:custGeom>
              <a:avLst/>
              <a:gdLst/>
              <a:ahLst/>
              <a:cxnLst/>
              <a:rect l="l" t="t" r="r" b="b"/>
              <a:pathLst>
                <a:path w="1880" h="1880" extrusionOk="0">
                  <a:moveTo>
                    <a:pt x="1788" y="0"/>
                  </a:moveTo>
                  <a:lnTo>
                    <a:pt x="0" y="1788"/>
                  </a:lnTo>
                  <a:lnTo>
                    <a:pt x="92" y="1879"/>
                  </a:lnTo>
                  <a:lnTo>
                    <a:pt x="1880" y="92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43">
              <a:extLst>
                <a:ext uri="{FF2B5EF4-FFF2-40B4-BE49-F238E27FC236}">
                  <a16:creationId xmlns:a16="http://schemas.microsoft.com/office/drawing/2014/main" id="{18C88007-D3A5-BD7E-F162-E7839D754745}"/>
                </a:ext>
              </a:extLst>
            </p:cNvPr>
            <p:cNvSpPr/>
            <p:nvPr/>
          </p:nvSpPr>
          <p:spPr>
            <a:xfrm>
              <a:off x="9124157" y="3720026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13" y="1"/>
                  </a:moveTo>
                  <a:lnTo>
                    <a:pt x="13" y="1"/>
                  </a:lnTo>
                  <a:cubicBezTo>
                    <a:pt x="6" y="13"/>
                    <a:pt x="4" y="28"/>
                    <a:pt x="0" y="43"/>
                  </a:cubicBezTo>
                  <a:cubicBezTo>
                    <a:pt x="4" y="28"/>
                    <a:pt x="8" y="13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43">
              <a:extLst>
                <a:ext uri="{FF2B5EF4-FFF2-40B4-BE49-F238E27FC236}">
                  <a16:creationId xmlns:a16="http://schemas.microsoft.com/office/drawing/2014/main" id="{89EB404E-55DB-9ADF-E130-0C0247316BC9}"/>
                </a:ext>
              </a:extLst>
            </p:cNvPr>
            <p:cNvSpPr/>
            <p:nvPr/>
          </p:nvSpPr>
          <p:spPr>
            <a:xfrm>
              <a:off x="9128723" y="3711292"/>
              <a:ext cx="3970" cy="5161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20" y="0"/>
                  </a:moveTo>
                  <a:cubicBezTo>
                    <a:pt x="12" y="8"/>
                    <a:pt x="6" y="16"/>
                    <a:pt x="1" y="26"/>
                  </a:cubicBezTo>
                  <a:cubicBezTo>
                    <a:pt x="6" y="16"/>
                    <a:pt x="12" y="9"/>
                    <a:pt x="2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43">
              <a:extLst>
                <a:ext uri="{FF2B5EF4-FFF2-40B4-BE49-F238E27FC236}">
                  <a16:creationId xmlns:a16="http://schemas.microsoft.com/office/drawing/2014/main" id="{5DFDCC8D-4692-E048-18CF-5F77263A97FA}"/>
                </a:ext>
              </a:extLst>
            </p:cNvPr>
            <p:cNvSpPr/>
            <p:nvPr/>
          </p:nvSpPr>
          <p:spPr>
            <a:xfrm>
              <a:off x="9525684" y="3343292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43">
              <a:extLst>
                <a:ext uri="{FF2B5EF4-FFF2-40B4-BE49-F238E27FC236}">
                  <a16:creationId xmlns:a16="http://schemas.microsoft.com/office/drawing/2014/main" id="{FEDE8627-1E55-586A-BE6D-B42056F9478A}"/>
                </a:ext>
              </a:extLst>
            </p:cNvPr>
            <p:cNvSpPr/>
            <p:nvPr/>
          </p:nvSpPr>
          <p:spPr>
            <a:xfrm>
              <a:off x="9528859" y="3344682"/>
              <a:ext cx="992" cy="397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1"/>
                  </a:moveTo>
                  <a:cubicBezTo>
                    <a:pt x="2" y="1"/>
                    <a:pt x="2" y="2"/>
                    <a:pt x="4" y="2"/>
                  </a:cubicBez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43">
              <a:extLst>
                <a:ext uri="{FF2B5EF4-FFF2-40B4-BE49-F238E27FC236}">
                  <a16:creationId xmlns:a16="http://schemas.microsoft.com/office/drawing/2014/main" id="{0A50F8BC-FBD6-451A-C08E-2C74D96C9AC7}"/>
                </a:ext>
              </a:extLst>
            </p:cNvPr>
            <p:cNvSpPr/>
            <p:nvPr/>
          </p:nvSpPr>
          <p:spPr>
            <a:xfrm>
              <a:off x="9126142" y="374265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43">
              <a:extLst>
                <a:ext uri="{FF2B5EF4-FFF2-40B4-BE49-F238E27FC236}">
                  <a16:creationId xmlns:a16="http://schemas.microsoft.com/office/drawing/2014/main" id="{BF45C36F-883F-FB4B-E604-F0B08B27CF67}"/>
                </a:ext>
              </a:extLst>
            </p:cNvPr>
            <p:cNvSpPr/>
            <p:nvPr/>
          </p:nvSpPr>
          <p:spPr>
            <a:xfrm>
              <a:off x="9512981" y="3340910"/>
              <a:ext cx="3771" cy="1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43">
              <a:extLst>
                <a:ext uri="{FF2B5EF4-FFF2-40B4-BE49-F238E27FC236}">
                  <a16:creationId xmlns:a16="http://schemas.microsoft.com/office/drawing/2014/main" id="{9B02EB35-87B2-9E3A-F942-26E2B3671A97}"/>
                </a:ext>
              </a:extLst>
            </p:cNvPr>
            <p:cNvSpPr/>
            <p:nvPr/>
          </p:nvSpPr>
          <p:spPr>
            <a:xfrm>
              <a:off x="9123959" y="3729752"/>
              <a:ext cx="1191" cy="8734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3" y="0"/>
                  </a:moveTo>
                  <a:cubicBezTo>
                    <a:pt x="0" y="15"/>
                    <a:pt x="1" y="29"/>
                    <a:pt x="6" y="43"/>
                  </a:cubicBezTo>
                  <a:cubicBezTo>
                    <a:pt x="1" y="29"/>
                    <a:pt x="1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43">
              <a:extLst>
                <a:ext uri="{FF2B5EF4-FFF2-40B4-BE49-F238E27FC236}">
                  <a16:creationId xmlns:a16="http://schemas.microsoft.com/office/drawing/2014/main" id="{07FAB398-9636-E9FC-3420-1A052792B62B}"/>
                </a:ext>
              </a:extLst>
            </p:cNvPr>
            <p:cNvSpPr/>
            <p:nvPr/>
          </p:nvSpPr>
          <p:spPr>
            <a:xfrm>
              <a:off x="9497698" y="3343888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" y="12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43">
              <a:extLst>
                <a:ext uri="{FF2B5EF4-FFF2-40B4-BE49-F238E27FC236}">
                  <a16:creationId xmlns:a16="http://schemas.microsoft.com/office/drawing/2014/main" id="{FE85988A-CA45-EBBA-11C8-2A708BFAA9E0}"/>
                </a:ext>
              </a:extLst>
            </p:cNvPr>
            <p:cNvSpPr/>
            <p:nvPr/>
          </p:nvSpPr>
          <p:spPr>
            <a:xfrm>
              <a:off x="9505042" y="3341903"/>
              <a:ext cx="2779" cy="992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3" y="0"/>
                  </a:moveTo>
                  <a:lnTo>
                    <a:pt x="1" y="4"/>
                  </a:lnTo>
                  <a:cubicBezTo>
                    <a:pt x="5" y="3"/>
                    <a:pt x="8" y="2"/>
                    <a:pt x="1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43">
              <a:extLst>
                <a:ext uri="{FF2B5EF4-FFF2-40B4-BE49-F238E27FC236}">
                  <a16:creationId xmlns:a16="http://schemas.microsoft.com/office/drawing/2014/main" id="{03C729A8-FDAF-781A-F538-76D8E402B27F}"/>
                </a:ext>
              </a:extLst>
            </p:cNvPr>
            <p:cNvSpPr/>
            <p:nvPr/>
          </p:nvSpPr>
          <p:spPr>
            <a:xfrm>
              <a:off x="9603091" y="3434994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11" y="1"/>
                  </a:moveTo>
                  <a:cubicBezTo>
                    <a:pt x="10" y="15"/>
                    <a:pt x="5" y="29"/>
                    <a:pt x="0" y="43"/>
                  </a:cubicBezTo>
                  <a:cubicBezTo>
                    <a:pt x="5" y="30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43">
              <a:extLst>
                <a:ext uri="{FF2B5EF4-FFF2-40B4-BE49-F238E27FC236}">
                  <a16:creationId xmlns:a16="http://schemas.microsoft.com/office/drawing/2014/main" id="{DC1E4B9F-0C3C-66DD-994A-A643327BF84D}"/>
                </a:ext>
              </a:extLst>
            </p:cNvPr>
            <p:cNvSpPr/>
            <p:nvPr/>
          </p:nvSpPr>
          <p:spPr>
            <a:xfrm>
              <a:off x="9198786" y="3817682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0"/>
                  </a:moveTo>
                  <a:cubicBezTo>
                    <a:pt x="13" y="10"/>
                    <a:pt x="28" y="15"/>
                    <a:pt x="43" y="18"/>
                  </a:cubicBezTo>
                  <a:cubicBezTo>
                    <a:pt x="28" y="15"/>
                    <a:pt x="13" y="1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43">
              <a:extLst>
                <a:ext uri="{FF2B5EF4-FFF2-40B4-BE49-F238E27FC236}">
                  <a16:creationId xmlns:a16="http://schemas.microsoft.com/office/drawing/2014/main" id="{866A77D7-BD0A-E2D6-9887-8A9FB524F0E4}"/>
                </a:ext>
              </a:extLst>
            </p:cNvPr>
            <p:cNvSpPr/>
            <p:nvPr/>
          </p:nvSpPr>
          <p:spPr>
            <a:xfrm>
              <a:off x="9221214" y="3819667"/>
              <a:ext cx="5557" cy="2183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7" y="1"/>
                  </a:moveTo>
                  <a:cubicBezTo>
                    <a:pt x="27" y="1"/>
                    <a:pt x="26" y="1"/>
                    <a:pt x="26" y="1"/>
                  </a:cubicBezTo>
                  <a:lnTo>
                    <a:pt x="26" y="1"/>
                  </a:lnTo>
                  <a:cubicBezTo>
                    <a:pt x="26" y="1"/>
                    <a:pt x="27" y="1"/>
                    <a:pt x="27" y="1"/>
                  </a:cubicBezTo>
                  <a:close/>
                  <a:moveTo>
                    <a:pt x="26" y="1"/>
                  </a:moveTo>
                  <a:cubicBezTo>
                    <a:pt x="18" y="5"/>
                    <a:pt x="10" y="7"/>
                    <a:pt x="1" y="10"/>
                  </a:cubicBezTo>
                  <a:cubicBezTo>
                    <a:pt x="10" y="8"/>
                    <a:pt x="17" y="6"/>
                    <a:pt x="2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43">
              <a:extLst>
                <a:ext uri="{FF2B5EF4-FFF2-40B4-BE49-F238E27FC236}">
                  <a16:creationId xmlns:a16="http://schemas.microsoft.com/office/drawing/2014/main" id="{52191420-615E-3F48-A2E9-45734F1D1761}"/>
                </a:ext>
              </a:extLst>
            </p:cNvPr>
            <p:cNvSpPr/>
            <p:nvPr/>
          </p:nvSpPr>
          <p:spPr>
            <a:xfrm>
              <a:off x="9208313" y="3821851"/>
              <a:ext cx="8733" cy="992"/>
            </a:xfrm>
            <a:custGeom>
              <a:avLst/>
              <a:gdLst/>
              <a:ahLst/>
              <a:cxnLst/>
              <a:rect l="l" t="t" r="r" b="b"/>
              <a:pathLst>
                <a:path w="44" h="5" extrusionOk="0">
                  <a:moveTo>
                    <a:pt x="44" y="2"/>
                  </a:moveTo>
                  <a:cubicBezTo>
                    <a:pt x="29" y="4"/>
                    <a:pt x="14" y="2"/>
                    <a:pt x="0" y="0"/>
                  </a:cubicBezTo>
                  <a:cubicBezTo>
                    <a:pt x="14" y="2"/>
                    <a:pt x="29" y="4"/>
                    <a:pt x="44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43">
              <a:extLst>
                <a:ext uri="{FF2B5EF4-FFF2-40B4-BE49-F238E27FC236}">
                  <a16:creationId xmlns:a16="http://schemas.microsoft.com/office/drawing/2014/main" id="{FD94A347-A802-1C77-F8C4-42E5D9C0DC9E}"/>
                </a:ext>
              </a:extLst>
            </p:cNvPr>
            <p:cNvSpPr/>
            <p:nvPr/>
          </p:nvSpPr>
          <p:spPr>
            <a:xfrm>
              <a:off x="9605076" y="3428246"/>
              <a:ext cx="397" cy="5756"/>
            </a:xfrm>
            <a:custGeom>
              <a:avLst/>
              <a:gdLst/>
              <a:ahLst/>
              <a:cxnLst/>
              <a:rect l="l" t="t" r="r" b="b"/>
              <a:pathLst>
                <a:path w="2" h="29" extrusionOk="0">
                  <a:moveTo>
                    <a:pt x="1" y="1"/>
                  </a:moveTo>
                  <a:cubicBezTo>
                    <a:pt x="2" y="10"/>
                    <a:pt x="2" y="19"/>
                    <a:pt x="2" y="28"/>
                  </a:cubicBezTo>
                  <a:cubicBezTo>
                    <a:pt x="2" y="19"/>
                    <a:pt x="2" y="9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43">
              <a:extLst>
                <a:ext uri="{FF2B5EF4-FFF2-40B4-BE49-F238E27FC236}">
                  <a16:creationId xmlns:a16="http://schemas.microsoft.com/office/drawing/2014/main" id="{191A4983-EEEB-3C56-3B99-730733CABD30}"/>
                </a:ext>
              </a:extLst>
            </p:cNvPr>
            <p:cNvSpPr/>
            <p:nvPr/>
          </p:nvSpPr>
          <p:spPr>
            <a:xfrm>
              <a:off x="9596938" y="3444323"/>
              <a:ext cx="5359" cy="7741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7" y="1"/>
                  </a:moveTo>
                  <a:lnTo>
                    <a:pt x="27" y="1"/>
                  </a:lnTo>
                  <a:cubicBezTo>
                    <a:pt x="21" y="15"/>
                    <a:pt x="11" y="27"/>
                    <a:pt x="1" y="39"/>
                  </a:cubicBezTo>
                  <a:cubicBezTo>
                    <a:pt x="12" y="29"/>
                    <a:pt x="21" y="16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43">
              <a:extLst>
                <a:ext uri="{FF2B5EF4-FFF2-40B4-BE49-F238E27FC236}">
                  <a16:creationId xmlns:a16="http://schemas.microsoft.com/office/drawing/2014/main" id="{E2398652-B271-AFB9-471A-3E80AEBD2BD7}"/>
                </a:ext>
              </a:extLst>
            </p:cNvPr>
            <p:cNvSpPr/>
            <p:nvPr/>
          </p:nvSpPr>
          <p:spPr>
            <a:xfrm>
              <a:off x="9603091" y="3420703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43">
              <a:extLst>
                <a:ext uri="{FF2B5EF4-FFF2-40B4-BE49-F238E27FC236}">
                  <a16:creationId xmlns:a16="http://schemas.microsoft.com/office/drawing/2014/main" id="{5AA5B689-18AA-5813-AB58-D2B89C92438D}"/>
                </a:ext>
              </a:extLst>
            </p:cNvPr>
            <p:cNvSpPr/>
            <p:nvPr/>
          </p:nvSpPr>
          <p:spPr>
            <a:xfrm>
              <a:off x="9172785" y="3389540"/>
              <a:ext cx="428121" cy="428341"/>
            </a:xfrm>
            <a:custGeom>
              <a:avLst/>
              <a:gdLst/>
              <a:ahLst/>
              <a:cxnLst/>
              <a:rect l="l" t="t" r="r" b="b"/>
              <a:pathLst>
                <a:path w="2157" h="2158" extrusionOk="0">
                  <a:moveTo>
                    <a:pt x="2028" y="1"/>
                  </a:moveTo>
                  <a:lnTo>
                    <a:pt x="1907" y="122"/>
                  </a:lnTo>
                  <a:lnTo>
                    <a:pt x="119" y="1909"/>
                  </a:lnTo>
                  <a:lnTo>
                    <a:pt x="0" y="2030"/>
                  </a:lnTo>
                  <a:lnTo>
                    <a:pt x="109" y="2138"/>
                  </a:lnTo>
                  <a:cubicBezTo>
                    <a:pt x="116" y="2146"/>
                    <a:pt x="123" y="2152"/>
                    <a:pt x="132" y="2157"/>
                  </a:cubicBezTo>
                  <a:lnTo>
                    <a:pt x="2157" y="132"/>
                  </a:lnTo>
                  <a:cubicBezTo>
                    <a:pt x="2151" y="124"/>
                    <a:pt x="2146" y="117"/>
                    <a:pt x="2138" y="109"/>
                  </a:cubicBez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43">
              <a:extLst>
                <a:ext uri="{FF2B5EF4-FFF2-40B4-BE49-F238E27FC236}">
                  <a16:creationId xmlns:a16="http://schemas.microsoft.com/office/drawing/2014/main" id="{9AE65811-2AD0-5D32-D850-7A4E0553BD8B}"/>
                </a:ext>
              </a:extLst>
            </p:cNvPr>
            <p:cNvSpPr/>
            <p:nvPr/>
          </p:nvSpPr>
          <p:spPr>
            <a:xfrm>
              <a:off x="8802420" y="4337725"/>
              <a:ext cx="757598" cy="689951"/>
            </a:xfrm>
            <a:custGeom>
              <a:avLst/>
              <a:gdLst/>
              <a:ahLst/>
              <a:cxnLst/>
              <a:rect l="l" t="t" r="r" b="b"/>
              <a:pathLst>
                <a:path w="3817" h="3476" extrusionOk="0">
                  <a:moveTo>
                    <a:pt x="1910" y="410"/>
                  </a:moveTo>
                  <a:cubicBezTo>
                    <a:pt x="2004" y="410"/>
                    <a:pt x="2099" y="420"/>
                    <a:pt x="2191" y="439"/>
                  </a:cubicBezTo>
                  <a:cubicBezTo>
                    <a:pt x="2379" y="481"/>
                    <a:pt x="2558" y="561"/>
                    <a:pt x="2717" y="682"/>
                  </a:cubicBezTo>
                  <a:lnTo>
                    <a:pt x="2106" y="1293"/>
                  </a:lnTo>
                  <a:cubicBezTo>
                    <a:pt x="2043" y="1264"/>
                    <a:pt x="1976" y="1250"/>
                    <a:pt x="1908" y="1250"/>
                  </a:cubicBezTo>
                  <a:cubicBezTo>
                    <a:pt x="1841" y="1250"/>
                    <a:pt x="1773" y="1264"/>
                    <a:pt x="1710" y="1293"/>
                  </a:cubicBezTo>
                  <a:lnTo>
                    <a:pt x="1524" y="1106"/>
                  </a:lnTo>
                  <a:lnTo>
                    <a:pt x="1221" y="803"/>
                  </a:lnTo>
                  <a:lnTo>
                    <a:pt x="1099" y="682"/>
                  </a:lnTo>
                  <a:cubicBezTo>
                    <a:pt x="1244" y="572"/>
                    <a:pt x="1404" y="496"/>
                    <a:pt x="1572" y="453"/>
                  </a:cubicBezTo>
                  <a:cubicBezTo>
                    <a:pt x="1682" y="424"/>
                    <a:pt x="1796" y="410"/>
                    <a:pt x="1910" y="410"/>
                  </a:cubicBezTo>
                  <a:close/>
                  <a:moveTo>
                    <a:pt x="1909" y="1495"/>
                  </a:moveTo>
                  <a:cubicBezTo>
                    <a:pt x="1971" y="1495"/>
                    <a:pt x="2034" y="1518"/>
                    <a:pt x="2082" y="1566"/>
                  </a:cubicBezTo>
                  <a:cubicBezTo>
                    <a:pt x="2177" y="1661"/>
                    <a:pt x="2177" y="1815"/>
                    <a:pt x="2082" y="1911"/>
                  </a:cubicBezTo>
                  <a:cubicBezTo>
                    <a:pt x="2034" y="1959"/>
                    <a:pt x="1971" y="1983"/>
                    <a:pt x="1908" y="1983"/>
                  </a:cubicBezTo>
                  <a:cubicBezTo>
                    <a:pt x="1846" y="1983"/>
                    <a:pt x="1784" y="1959"/>
                    <a:pt x="1736" y="1911"/>
                  </a:cubicBezTo>
                  <a:cubicBezTo>
                    <a:pt x="1640" y="1816"/>
                    <a:pt x="1641" y="1661"/>
                    <a:pt x="1736" y="1566"/>
                  </a:cubicBezTo>
                  <a:cubicBezTo>
                    <a:pt x="1784" y="1518"/>
                    <a:pt x="1846" y="1495"/>
                    <a:pt x="1909" y="1495"/>
                  </a:cubicBezTo>
                  <a:close/>
                  <a:moveTo>
                    <a:pt x="854" y="929"/>
                  </a:moveTo>
                  <a:lnTo>
                    <a:pt x="975" y="1050"/>
                  </a:lnTo>
                  <a:lnTo>
                    <a:pt x="1278" y="1353"/>
                  </a:lnTo>
                  <a:lnTo>
                    <a:pt x="1463" y="1539"/>
                  </a:lnTo>
                  <a:cubicBezTo>
                    <a:pt x="1407" y="1666"/>
                    <a:pt x="1407" y="1809"/>
                    <a:pt x="1463" y="1936"/>
                  </a:cubicBezTo>
                  <a:lnTo>
                    <a:pt x="854" y="2547"/>
                  </a:lnTo>
                  <a:cubicBezTo>
                    <a:pt x="730" y="2388"/>
                    <a:pt x="651" y="2207"/>
                    <a:pt x="611" y="2020"/>
                  </a:cubicBezTo>
                  <a:cubicBezTo>
                    <a:pt x="566" y="1816"/>
                    <a:pt x="570" y="1604"/>
                    <a:pt x="624" y="1400"/>
                  </a:cubicBezTo>
                  <a:cubicBezTo>
                    <a:pt x="667" y="1234"/>
                    <a:pt x="744" y="1072"/>
                    <a:pt x="854" y="929"/>
                  </a:cubicBezTo>
                  <a:close/>
                  <a:moveTo>
                    <a:pt x="2963" y="930"/>
                  </a:moveTo>
                  <a:cubicBezTo>
                    <a:pt x="3121" y="1136"/>
                    <a:pt x="3211" y="1378"/>
                    <a:pt x="3232" y="1625"/>
                  </a:cubicBezTo>
                  <a:cubicBezTo>
                    <a:pt x="3244" y="1772"/>
                    <a:pt x="3233" y="1921"/>
                    <a:pt x="3197" y="2065"/>
                  </a:cubicBezTo>
                  <a:cubicBezTo>
                    <a:pt x="3154" y="2236"/>
                    <a:pt x="3076" y="2400"/>
                    <a:pt x="2964" y="2547"/>
                  </a:cubicBezTo>
                  <a:lnTo>
                    <a:pt x="2839" y="2422"/>
                  </a:lnTo>
                  <a:lnTo>
                    <a:pt x="2637" y="2220"/>
                  </a:lnTo>
                  <a:lnTo>
                    <a:pt x="2353" y="1936"/>
                  </a:lnTo>
                  <a:cubicBezTo>
                    <a:pt x="2410" y="1809"/>
                    <a:pt x="2410" y="1666"/>
                    <a:pt x="2353" y="1539"/>
                  </a:cubicBezTo>
                  <a:lnTo>
                    <a:pt x="2963" y="930"/>
                  </a:lnTo>
                  <a:close/>
                  <a:moveTo>
                    <a:pt x="2109" y="2183"/>
                  </a:moveTo>
                  <a:lnTo>
                    <a:pt x="2391" y="2465"/>
                  </a:lnTo>
                  <a:lnTo>
                    <a:pt x="2595" y="2668"/>
                  </a:lnTo>
                  <a:lnTo>
                    <a:pt x="2718" y="2791"/>
                  </a:lnTo>
                  <a:cubicBezTo>
                    <a:pt x="2570" y="2905"/>
                    <a:pt x="2406" y="2982"/>
                    <a:pt x="2236" y="3026"/>
                  </a:cubicBezTo>
                  <a:cubicBezTo>
                    <a:pt x="2132" y="3053"/>
                    <a:pt x="2024" y="3067"/>
                    <a:pt x="1916" y="3067"/>
                  </a:cubicBezTo>
                  <a:cubicBezTo>
                    <a:pt x="1875" y="3067"/>
                    <a:pt x="1835" y="3065"/>
                    <a:pt x="1795" y="3061"/>
                  </a:cubicBezTo>
                  <a:cubicBezTo>
                    <a:pt x="1550" y="3040"/>
                    <a:pt x="1308" y="2950"/>
                    <a:pt x="1101" y="2792"/>
                  </a:cubicBezTo>
                  <a:lnTo>
                    <a:pt x="1711" y="2183"/>
                  </a:lnTo>
                  <a:cubicBezTo>
                    <a:pt x="1775" y="2210"/>
                    <a:pt x="1843" y="2224"/>
                    <a:pt x="1911" y="2224"/>
                  </a:cubicBezTo>
                  <a:cubicBezTo>
                    <a:pt x="1978" y="2224"/>
                    <a:pt x="2046" y="2211"/>
                    <a:pt x="2109" y="2183"/>
                  </a:cubicBezTo>
                  <a:close/>
                  <a:moveTo>
                    <a:pt x="1908" y="0"/>
                  </a:moveTo>
                  <a:cubicBezTo>
                    <a:pt x="1463" y="0"/>
                    <a:pt x="1019" y="170"/>
                    <a:pt x="680" y="508"/>
                  </a:cubicBezTo>
                  <a:cubicBezTo>
                    <a:pt x="0" y="1187"/>
                    <a:pt x="0" y="2288"/>
                    <a:pt x="680" y="2966"/>
                  </a:cubicBezTo>
                  <a:cubicBezTo>
                    <a:pt x="1019" y="3306"/>
                    <a:pt x="1463" y="3476"/>
                    <a:pt x="1908" y="3476"/>
                  </a:cubicBezTo>
                  <a:cubicBezTo>
                    <a:pt x="2353" y="3476"/>
                    <a:pt x="2798" y="3306"/>
                    <a:pt x="3138" y="2966"/>
                  </a:cubicBezTo>
                  <a:cubicBezTo>
                    <a:pt x="3817" y="2288"/>
                    <a:pt x="3817" y="1187"/>
                    <a:pt x="3138" y="508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43">
              <a:extLst>
                <a:ext uri="{FF2B5EF4-FFF2-40B4-BE49-F238E27FC236}">
                  <a16:creationId xmlns:a16="http://schemas.microsoft.com/office/drawing/2014/main" id="{9638460F-8E0A-2565-2360-AF55CC9B19AD}"/>
                </a:ext>
              </a:extLst>
            </p:cNvPr>
            <p:cNvSpPr/>
            <p:nvPr/>
          </p:nvSpPr>
          <p:spPr>
            <a:xfrm>
              <a:off x="8786939" y="4301402"/>
              <a:ext cx="789156" cy="762400"/>
            </a:xfrm>
            <a:custGeom>
              <a:avLst/>
              <a:gdLst/>
              <a:ahLst/>
              <a:cxnLst/>
              <a:rect l="l" t="t" r="r" b="b"/>
              <a:pathLst>
                <a:path w="3976" h="3841" extrusionOk="0">
                  <a:moveTo>
                    <a:pt x="1986" y="182"/>
                  </a:moveTo>
                  <a:cubicBezTo>
                    <a:pt x="2431" y="182"/>
                    <a:pt x="2876" y="351"/>
                    <a:pt x="3216" y="691"/>
                  </a:cubicBezTo>
                  <a:cubicBezTo>
                    <a:pt x="3895" y="1370"/>
                    <a:pt x="3895" y="2471"/>
                    <a:pt x="3216" y="3149"/>
                  </a:cubicBezTo>
                  <a:cubicBezTo>
                    <a:pt x="2876" y="3489"/>
                    <a:pt x="2431" y="3659"/>
                    <a:pt x="1986" y="3659"/>
                  </a:cubicBezTo>
                  <a:cubicBezTo>
                    <a:pt x="1541" y="3659"/>
                    <a:pt x="1097" y="3489"/>
                    <a:pt x="758" y="3149"/>
                  </a:cubicBezTo>
                  <a:cubicBezTo>
                    <a:pt x="78" y="2471"/>
                    <a:pt x="78" y="1370"/>
                    <a:pt x="758" y="691"/>
                  </a:cubicBezTo>
                  <a:cubicBezTo>
                    <a:pt x="1097" y="351"/>
                    <a:pt x="1541" y="182"/>
                    <a:pt x="1986" y="182"/>
                  </a:cubicBezTo>
                  <a:close/>
                  <a:moveTo>
                    <a:pt x="1985" y="0"/>
                  </a:moveTo>
                  <a:cubicBezTo>
                    <a:pt x="1494" y="0"/>
                    <a:pt x="1002" y="186"/>
                    <a:pt x="627" y="560"/>
                  </a:cubicBezTo>
                  <a:cubicBezTo>
                    <a:pt x="180" y="1007"/>
                    <a:pt x="0" y="1619"/>
                    <a:pt x="86" y="2199"/>
                  </a:cubicBezTo>
                  <a:cubicBezTo>
                    <a:pt x="110" y="2361"/>
                    <a:pt x="153" y="2521"/>
                    <a:pt x="218" y="2674"/>
                  </a:cubicBezTo>
                  <a:cubicBezTo>
                    <a:pt x="312" y="2894"/>
                    <a:pt x="448" y="3101"/>
                    <a:pt x="627" y="3280"/>
                  </a:cubicBezTo>
                  <a:cubicBezTo>
                    <a:pt x="844" y="3497"/>
                    <a:pt x="1102" y="3650"/>
                    <a:pt x="1376" y="3741"/>
                  </a:cubicBezTo>
                  <a:cubicBezTo>
                    <a:pt x="1482" y="3777"/>
                    <a:pt x="1592" y="3803"/>
                    <a:pt x="1703" y="3819"/>
                  </a:cubicBezTo>
                  <a:cubicBezTo>
                    <a:pt x="1798" y="3833"/>
                    <a:pt x="1894" y="3840"/>
                    <a:pt x="1990" y="3840"/>
                  </a:cubicBezTo>
                  <a:cubicBezTo>
                    <a:pt x="2481" y="3840"/>
                    <a:pt x="2972" y="3654"/>
                    <a:pt x="3348" y="3279"/>
                  </a:cubicBezTo>
                  <a:cubicBezTo>
                    <a:pt x="3796" y="2831"/>
                    <a:pt x="3975" y="2216"/>
                    <a:pt x="3888" y="1635"/>
                  </a:cubicBezTo>
                  <a:cubicBezTo>
                    <a:pt x="3872" y="1524"/>
                    <a:pt x="3845" y="1414"/>
                    <a:pt x="3810" y="1308"/>
                  </a:cubicBezTo>
                  <a:cubicBezTo>
                    <a:pt x="3717" y="1037"/>
                    <a:pt x="3564" y="779"/>
                    <a:pt x="3347" y="560"/>
                  </a:cubicBezTo>
                  <a:cubicBezTo>
                    <a:pt x="3167" y="381"/>
                    <a:pt x="2960" y="246"/>
                    <a:pt x="2740" y="152"/>
                  </a:cubicBezTo>
                  <a:cubicBezTo>
                    <a:pt x="2587" y="88"/>
                    <a:pt x="2427" y="44"/>
                    <a:pt x="2266" y="20"/>
                  </a:cubicBezTo>
                  <a:cubicBezTo>
                    <a:pt x="2173" y="7"/>
                    <a:pt x="2079" y="0"/>
                    <a:pt x="1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43">
              <a:extLst>
                <a:ext uri="{FF2B5EF4-FFF2-40B4-BE49-F238E27FC236}">
                  <a16:creationId xmlns:a16="http://schemas.microsoft.com/office/drawing/2014/main" id="{8262ECC1-80AB-69EA-4ACD-25A7E75F83B4}"/>
                </a:ext>
              </a:extLst>
            </p:cNvPr>
            <p:cNvSpPr/>
            <p:nvPr/>
          </p:nvSpPr>
          <p:spPr>
            <a:xfrm>
              <a:off x="7528175" y="4024707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8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43">
              <a:extLst>
                <a:ext uri="{FF2B5EF4-FFF2-40B4-BE49-F238E27FC236}">
                  <a16:creationId xmlns:a16="http://schemas.microsoft.com/office/drawing/2014/main" id="{6CBF2428-11BB-62DD-9FE5-CFDFA7F53DBF}"/>
                </a:ext>
              </a:extLst>
            </p:cNvPr>
            <p:cNvSpPr/>
            <p:nvPr/>
          </p:nvSpPr>
          <p:spPr>
            <a:xfrm>
              <a:off x="7478158" y="3974886"/>
              <a:ext cx="198480" cy="198490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938" y="0"/>
                  </a:moveTo>
                  <a:lnTo>
                    <a:pt x="0" y="938"/>
                  </a:lnTo>
                  <a:lnTo>
                    <a:pt x="62" y="1000"/>
                  </a:lnTo>
                  <a:lnTo>
                    <a:pt x="1000" y="62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43">
              <a:extLst>
                <a:ext uri="{FF2B5EF4-FFF2-40B4-BE49-F238E27FC236}">
                  <a16:creationId xmlns:a16="http://schemas.microsoft.com/office/drawing/2014/main" id="{7FC8BCBD-2A87-E145-536C-73F275929D2D}"/>
                </a:ext>
              </a:extLst>
            </p:cNvPr>
            <p:cNvSpPr/>
            <p:nvPr/>
          </p:nvSpPr>
          <p:spPr>
            <a:xfrm>
              <a:off x="7383880" y="3880802"/>
              <a:ext cx="268146" cy="267961"/>
            </a:xfrm>
            <a:custGeom>
              <a:avLst/>
              <a:gdLst/>
              <a:ahLst/>
              <a:cxnLst/>
              <a:rect l="l" t="t" r="r" b="b"/>
              <a:pathLst>
                <a:path w="1351" h="1350" extrusionOk="0">
                  <a:moveTo>
                    <a:pt x="938" y="1"/>
                  </a:moveTo>
                  <a:lnTo>
                    <a:pt x="1" y="938"/>
                  </a:lnTo>
                  <a:lnTo>
                    <a:pt x="412" y="1349"/>
                  </a:lnTo>
                  <a:lnTo>
                    <a:pt x="1350" y="412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43">
              <a:extLst>
                <a:ext uri="{FF2B5EF4-FFF2-40B4-BE49-F238E27FC236}">
                  <a16:creationId xmlns:a16="http://schemas.microsoft.com/office/drawing/2014/main" id="{0ABAA280-BFD2-3055-EA3A-128C2AE1283B}"/>
                </a:ext>
              </a:extLst>
            </p:cNvPr>
            <p:cNvSpPr/>
            <p:nvPr/>
          </p:nvSpPr>
          <p:spPr>
            <a:xfrm>
              <a:off x="7503167" y="3999697"/>
              <a:ext cx="198877" cy="198887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939" y="1"/>
                  </a:moveTo>
                  <a:lnTo>
                    <a:pt x="1" y="938"/>
                  </a:lnTo>
                  <a:lnTo>
                    <a:pt x="64" y="1001"/>
                  </a:lnTo>
                  <a:lnTo>
                    <a:pt x="1002" y="63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43">
              <a:extLst>
                <a:ext uri="{FF2B5EF4-FFF2-40B4-BE49-F238E27FC236}">
                  <a16:creationId xmlns:a16="http://schemas.microsoft.com/office/drawing/2014/main" id="{DABE91A1-0594-47B2-2051-623A95A1DF44}"/>
                </a:ext>
              </a:extLst>
            </p:cNvPr>
            <p:cNvSpPr/>
            <p:nvPr/>
          </p:nvSpPr>
          <p:spPr>
            <a:xfrm>
              <a:off x="6479404" y="3055681"/>
              <a:ext cx="991209" cy="911665"/>
            </a:xfrm>
            <a:custGeom>
              <a:avLst/>
              <a:gdLst/>
              <a:ahLst/>
              <a:cxnLst/>
              <a:rect l="l" t="t" r="r" b="b"/>
              <a:pathLst>
                <a:path w="4994" h="4593" extrusionOk="0">
                  <a:moveTo>
                    <a:pt x="1340" y="1"/>
                  </a:moveTo>
                  <a:lnTo>
                    <a:pt x="1" y="1340"/>
                  </a:lnTo>
                  <a:lnTo>
                    <a:pt x="1" y="1340"/>
                  </a:lnTo>
                  <a:lnTo>
                    <a:pt x="404" y="939"/>
                  </a:lnTo>
                  <a:lnTo>
                    <a:pt x="4056" y="4592"/>
                  </a:lnTo>
                  <a:lnTo>
                    <a:pt x="4993" y="3655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43">
              <a:extLst>
                <a:ext uri="{FF2B5EF4-FFF2-40B4-BE49-F238E27FC236}">
                  <a16:creationId xmlns:a16="http://schemas.microsoft.com/office/drawing/2014/main" id="{009020B2-81FD-66A3-01FF-ADA61D9DAB89}"/>
                </a:ext>
              </a:extLst>
            </p:cNvPr>
            <p:cNvSpPr/>
            <p:nvPr/>
          </p:nvSpPr>
          <p:spPr>
            <a:xfrm>
              <a:off x="7832049" y="4327602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9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43">
              <a:extLst>
                <a:ext uri="{FF2B5EF4-FFF2-40B4-BE49-F238E27FC236}">
                  <a16:creationId xmlns:a16="http://schemas.microsoft.com/office/drawing/2014/main" id="{C81B4D2E-B53F-F9C3-F64E-637A2ACCC4DD}"/>
                </a:ext>
              </a:extLst>
            </p:cNvPr>
            <p:cNvSpPr/>
            <p:nvPr/>
          </p:nvSpPr>
          <p:spPr>
            <a:xfrm>
              <a:off x="7926923" y="4424465"/>
              <a:ext cx="268345" cy="268358"/>
            </a:xfrm>
            <a:custGeom>
              <a:avLst/>
              <a:gdLst/>
              <a:ahLst/>
              <a:cxnLst/>
              <a:rect l="l" t="t" r="r" b="b"/>
              <a:pathLst>
                <a:path w="1352" h="1352" extrusionOk="0">
                  <a:moveTo>
                    <a:pt x="938" y="0"/>
                  </a:moveTo>
                  <a:lnTo>
                    <a:pt x="0" y="938"/>
                  </a:lnTo>
                  <a:lnTo>
                    <a:pt x="413" y="1351"/>
                  </a:lnTo>
                  <a:lnTo>
                    <a:pt x="1351" y="41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43">
              <a:extLst>
                <a:ext uri="{FF2B5EF4-FFF2-40B4-BE49-F238E27FC236}">
                  <a16:creationId xmlns:a16="http://schemas.microsoft.com/office/drawing/2014/main" id="{261441D9-A088-70FD-886D-3A07C6E772DE}"/>
                </a:ext>
              </a:extLst>
            </p:cNvPr>
            <p:cNvSpPr/>
            <p:nvPr/>
          </p:nvSpPr>
          <p:spPr>
            <a:xfrm>
              <a:off x="7876906" y="4372858"/>
              <a:ext cx="198480" cy="198688"/>
            </a:xfrm>
            <a:custGeom>
              <a:avLst/>
              <a:gdLst/>
              <a:ahLst/>
              <a:cxnLst/>
              <a:rect l="l" t="t" r="r" b="b"/>
              <a:pathLst>
                <a:path w="1000" h="1001" extrusionOk="0">
                  <a:moveTo>
                    <a:pt x="938" y="1"/>
                  </a:moveTo>
                  <a:lnTo>
                    <a:pt x="0" y="938"/>
                  </a:lnTo>
                  <a:lnTo>
                    <a:pt x="62" y="1001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43">
              <a:extLst>
                <a:ext uri="{FF2B5EF4-FFF2-40B4-BE49-F238E27FC236}">
                  <a16:creationId xmlns:a16="http://schemas.microsoft.com/office/drawing/2014/main" id="{9B417F1C-D021-3156-C948-CE0A7E4E9C5D}"/>
                </a:ext>
              </a:extLst>
            </p:cNvPr>
            <p:cNvSpPr/>
            <p:nvPr/>
          </p:nvSpPr>
          <p:spPr>
            <a:xfrm>
              <a:off x="7901716" y="4398662"/>
              <a:ext cx="198678" cy="198688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938" y="1"/>
                  </a:moveTo>
                  <a:lnTo>
                    <a:pt x="1" y="938"/>
                  </a:lnTo>
                  <a:lnTo>
                    <a:pt x="63" y="1000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43">
              <a:extLst>
                <a:ext uri="{FF2B5EF4-FFF2-40B4-BE49-F238E27FC236}">
                  <a16:creationId xmlns:a16="http://schemas.microsoft.com/office/drawing/2014/main" id="{FD0E133C-FE6E-1CFC-F1DF-80C27A181A54}"/>
                </a:ext>
              </a:extLst>
            </p:cNvPr>
            <p:cNvSpPr/>
            <p:nvPr/>
          </p:nvSpPr>
          <p:spPr>
            <a:xfrm>
              <a:off x="8109326" y="4605686"/>
              <a:ext cx="533316" cy="586736"/>
            </a:xfrm>
            <a:custGeom>
              <a:avLst/>
              <a:gdLst/>
              <a:ahLst/>
              <a:cxnLst/>
              <a:rect l="l" t="t" r="r" b="b"/>
              <a:pathLst>
                <a:path w="2687" h="2956" extrusionOk="0">
                  <a:moveTo>
                    <a:pt x="937" y="1"/>
                  </a:moveTo>
                  <a:lnTo>
                    <a:pt x="1" y="939"/>
                  </a:lnTo>
                  <a:lnTo>
                    <a:pt x="1615" y="2554"/>
                  </a:lnTo>
                  <a:lnTo>
                    <a:pt x="1615" y="2554"/>
                  </a:lnTo>
                  <a:lnTo>
                    <a:pt x="2687" y="1482"/>
                  </a:lnTo>
                  <a:lnTo>
                    <a:pt x="2687" y="1482"/>
                  </a:lnTo>
                  <a:lnTo>
                    <a:pt x="2553" y="1616"/>
                  </a:lnTo>
                  <a:lnTo>
                    <a:pt x="937" y="1"/>
                  </a:lnTo>
                  <a:close/>
                  <a:moveTo>
                    <a:pt x="1615" y="2554"/>
                  </a:moveTo>
                  <a:lnTo>
                    <a:pt x="1214" y="2956"/>
                  </a:lnTo>
                  <a:lnTo>
                    <a:pt x="1615" y="255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43">
              <a:extLst>
                <a:ext uri="{FF2B5EF4-FFF2-40B4-BE49-F238E27FC236}">
                  <a16:creationId xmlns:a16="http://schemas.microsoft.com/office/drawing/2014/main" id="{F1273F84-C9B7-D72C-8AEF-9BD8F87FD3C8}"/>
                </a:ext>
              </a:extLst>
            </p:cNvPr>
            <p:cNvSpPr/>
            <p:nvPr/>
          </p:nvSpPr>
          <p:spPr>
            <a:xfrm>
              <a:off x="8295303" y="4572340"/>
              <a:ext cx="353890" cy="354305"/>
            </a:xfrm>
            <a:custGeom>
              <a:avLst/>
              <a:gdLst/>
              <a:ahLst/>
              <a:cxnLst/>
              <a:rect l="l" t="t" r="r" b="b"/>
              <a:pathLst>
                <a:path w="1783" h="1785" extrusionOk="0">
                  <a:moveTo>
                    <a:pt x="168" y="1"/>
                  </a:moveTo>
                  <a:lnTo>
                    <a:pt x="0" y="169"/>
                  </a:lnTo>
                  <a:lnTo>
                    <a:pt x="1616" y="1784"/>
                  </a:lnTo>
                  <a:lnTo>
                    <a:pt x="1782" y="1618"/>
                  </a:lnTo>
                  <a:lnTo>
                    <a:pt x="1781" y="1616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43">
              <a:extLst>
                <a:ext uri="{FF2B5EF4-FFF2-40B4-BE49-F238E27FC236}">
                  <a16:creationId xmlns:a16="http://schemas.microsoft.com/office/drawing/2014/main" id="{F5AB4B3B-1589-6AF5-6310-C3EA8DA7696B}"/>
                </a:ext>
              </a:extLst>
            </p:cNvPr>
            <p:cNvSpPr/>
            <p:nvPr/>
          </p:nvSpPr>
          <p:spPr>
            <a:xfrm>
              <a:off x="7664333" y="3943723"/>
              <a:ext cx="45849" cy="45851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68" y="0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1" y="6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43">
              <a:extLst>
                <a:ext uri="{FF2B5EF4-FFF2-40B4-BE49-F238E27FC236}">
                  <a16:creationId xmlns:a16="http://schemas.microsoft.com/office/drawing/2014/main" id="{A2C91F97-7BF5-670C-6BDA-3FB3AD44CBA8}"/>
                </a:ext>
              </a:extLst>
            </p:cNvPr>
            <p:cNvSpPr/>
            <p:nvPr/>
          </p:nvSpPr>
          <p:spPr>
            <a:xfrm>
              <a:off x="7714350" y="3991758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1"/>
                  </a:moveTo>
                  <a:lnTo>
                    <a:pt x="1" y="168"/>
                  </a:lnTo>
                  <a:lnTo>
                    <a:pt x="164" y="332"/>
                  </a:lnTo>
                  <a:lnTo>
                    <a:pt x="332" y="1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43">
              <a:extLst>
                <a:ext uri="{FF2B5EF4-FFF2-40B4-BE49-F238E27FC236}">
                  <a16:creationId xmlns:a16="http://schemas.microsoft.com/office/drawing/2014/main" id="{64C5472D-221F-F370-2E9A-8B70C851A5C9}"/>
                </a:ext>
              </a:extLst>
            </p:cNvPr>
            <p:cNvSpPr/>
            <p:nvPr/>
          </p:nvSpPr>
          <p:spPr>
            <a:xfrm>
              <a:off x="7689540" y="3968535"/>
              <a:ext cx="45849" cy="46050"/>
            </a:xfrm>
            <a:custGeom>
              <a:avLst/>
              <a:gdLst/>
              <a:ahLst/>
              <a:cxnLst/>
              <a:rect l="l" t="t" r="r" b="b"/>
              <a:pathLst>
                <a:path w="231" h="232" extrusionOk="0">
                  <a:moveTo>
                    <a:pt x="168" y="1"/>
                  </a:moveTo>
                  <a:lnTo>
                    <a:pt x="0" y="168"/>
                  </a:lnTo>
                  <a:lnTo>
                    <a:pt x="63" y="231"/>
                  </a:lnTo>
                  <a:lnTo>
                    <a:pt x="230" y="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43">
              <a:extLst>
                <a:ext uri="{FF2B5EF4-FFF2-40B4-BE49-F238E27FC236}">
                  <a16:creationId xmlns:a16="http://schemas.microsoft.com/office/drawing/2014/main" id="{47E82D8B-33E3-F906-CCF8-6DEF1EDDCD35}"/>
                </a:ext>
              </a:extLst>
            </p:cNvPr>
            <p:cNvSpPr/>
            <p:nvPr/>
          </p:nvSpPr>
          <p:spPr>
            <a:xfrm>
              <a:off x="7570055" y="3847257"/>
              <a:ext cx="115118" cy="115323"/>
            </a:xfrm>
            <a:custGeom>
              <a:avLst/>
              <a:gdLst/>
              <a:ahLst/>
              <a:cxnLst/>
              <a:rect l="l" t="t" r="r" b="b"/>
              <a:pathLst>
                <a:path w="580" h="581" extrusionOk="0">
                  <a:moveTo>
                    <a:pt x="168" y="1"/>
                  </a:moveTo>
                  <a:lnTo>
                    <a:pt x="0" y="169"/>
                  </a:lnTo>
                  <a:lnTo>
                    <a:pt x="411" y="581"/>
                  </a:lnTo>
                  <a:lnTo>
                    <a:pt x="579" y="41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43">
              <a:extLst>
                <a:ext uri="{FF2B5EF4-FFF2-40B4-BE49-F238E27FC236}">
                  <a16:creationId xmlns:a16="http://schemas.microsoft.com/office/drawing/2014/main" id="{1F3A035C-F34A-FDB8-3B6A-C42CF7CC9F0E}"/>
                </a:ext>
              </a:extLst>
            </p:cNvPr>
            <p:cNvSpPr/>
            <p:nvPr/>
          </p:nvSpPr>
          <p:spPr>
            <a:xfrm>
              <a:off x="6745368" y="3022335"/>
              <a:ext cx="758392" cy="758827"/>
            </a:xfrm>
            <a:custGeom>
              <a:avLst/>
              <a:gdLst/>
              <a:ahLst/>
              <a:cxnLst/>
              <a:rect l="l" t="t" r="r" b="b"/>
              <a:pathLst>
                <a:path w="3821" h="3823" extrusionOk="0">
                  <a:moveTo>
                    <a:pt x="168" y="1"/>
                  </a:moveTo>
                  <a:lnTo>
                    <a:pt x="0" y="169"/>
                  </a:lnTo>
                  <a:lnTo>
                    <a:pt x="3653" y="3823"/>
                  </a:lnTo>
                  <a:lnTo>
                    <a:pt x="3821" y="3655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43">
              <a:extLst>
                <a:ext uri="{FF2B5EF4-FFF2-40B4-BE49-F238E27FC236}">
                  <a16:creationId xmlns:a16="http://schemas.microsoft.com/office/drawing/2014/main" id="{F0BEAFA3-3003-88B7-EA19-CE63CCD9A2E8}"/>
                </a:ext>
              </a:extLst>
            </p:cNvPr>
            <p:cNvSpPr/>
            <p:nvPr/>
          </p:nvSpPr>
          <p:spPr>
            <a:xfrm>
              <a:off x="8088486" y="4365911"/>
              <a:ext cx="55971" cy="45454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230" y="61"/>
                  </a:moveTo>
                  <a:lnTo>
                    <a:pt x="229" y="62"/>
                  </a:lnTo>
                  <a:lnTo>
                    <a:pt x="282" y="114"/>
                  </a:lnTo>
                  <a:lnTo>
                    <a:pt x="230" y="61"/>
                  </a:lnTo>
                  <a:close/>
                  <a:moveTo>
                    <a:pt x="167" y="0"/>
                  </a:moveTo>
                  <a:lnTo>
                    <a:pt x="0" y="167"/>
                  </a:lnTo>
                  <a:lnTo>
                    <a:pt x="64" y="229"/>
                  </a:lnTo>
                  <a:lnTo>
                    <a:pt x="229" y="6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43">
              <a:extLst>
                <a:ext uri="{FF2B5EF4-FFF2-40B4-BE49-F238E27FC236}">
                  <a16:creationId xmlns:a16="http://schemas.microsoft.com/office/drawing/2014/main" id="{EE2355B3-10E8-94C8-49DB-A2B25C4D5055}"/>
                </a:ext>
              </a:extLst>
            </p:cNvPr>
            <p:cNvSpPr/>
            <p:nvPr/>
          </p:nvSpPr>
          <p:spPr>
            <a:xfrm>
              <a:off x="8113098" y="4390524"/>
              <a:ext cx="115317" cy="115323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168" y="1"/>
                  </a:moveTo>
                  <a:lnTo>
                    <a:pt x="1" y="168"/>
                  </a:lnTo>
                  <a:lnTo>
                    <a:pt x="414" y="581"/>
                  </a:lnTo>
                  <a:lnTo>
                    <a:pt x="581" y="414"/>
                  </a:lnTo>
                  <a:lnTo>
                    <a:pt x="406" y="23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43">
              <a:extLst>
                <a:ext uri="{FF2B5EF4-FFF2-40B4-BE49-F238E27FC236}">
                  <a16:creationId xmlns:a16="http://schemas.microsoft.com/office/drawing/2014/main" id="{880A4A84-C9FE-3FCD-93AB-B5005F20AA72}"/>
                </a:ext>
              </a:extLst>
            </p:cNvPr>
            <p:cNvSpPr/>
            <p:nvPr/>
          </p:nvSpPr>
          <p:spPr>
            <a:xfrm>
              <a:off x="8062882" y="4341100"/>
              <a:ext cx="46047" cy="45851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68" y="1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2" y="6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43">
              <a:extLst>
                <a:ext uri="{FF2B5EF4-FFF2-40B4-BE49-F238E27FC236}">
                  <a16:creationId xmlns:a16="http://schemas.microsoft.com/office/drawing/2014/main" id="{2C3B21AE-C5C3-8DC3-8816-6EBFE35FC46E}"/>
                </a:ext>
              </a:extLst>
            </p:cNvPr>
            <p:cNvSpPr/>
            <p:nvPr/>
          </p:nvSpPr>
          <p:spPr>
            <a:xfrm>
              <a:off x="8018422" y="4297630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0"/>
                  </a:moveTo>
                  <a:lnTo>
                    <a:pt x="0" y="168"/>
                  </a:lnTo>
                  <a:lnTo>
                    <a:pt x="164" y="331"/>
                  </a:lnTo>
                  <a:lnTo>
                    <a:pt x="331" y="16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43">
              <a:extLst>
                <a:ext uri="{FF2B5EF4-FFF2-40B4-BE49-F238E27FC236}">
                  <a16:creationId xmlns:a16="http://schemas.microsoft.com/office/drawing/2014/main" id="{409B4FB5-D76A-06EE-3BA7-2829AA0B8AD3}"/>
                </a:ext>
              </a:extLst>
            </p:cNvPr>
            <p:cNvSpPr/>
            <p:nvPr/>
          </p:nvSpPr>
          <p:spPr>
            <a:xfrm>
              <a:off x="7241172" y="3784535"/>
              <a:ext cx="611120" cy="610357"/>
            </a:xfrm>
            <a:custGeom>
              <a:avLst/>
              <a:gdLst/>
              <a:ahLst/>
              <a:cxnLst/>
              <a:rect l="l" t="t" r="r" b="b"/>
              <a:pathLst>
                <a:path w="3079" h="3075" extrusionOk="0">
                  <a:moveTo>
                    <a:pt x="1976" y="1"/>
                  </a:moveTo>
                  <a:lnTo>
                    <a:pt x="1972" y="4"/>
                  </a:lnTo>
                  <a:lnTo>
                    <a:pt x="4" y="1973"/>
                  </a:lnTo>
                  <a:lnTo>
                    <a:pt x="0" y="1976"/>
                  </a:lnTo>
                  <a:cubicBezTo>
                    <a:pt x="5" y="1978"/>
                    <a:pt x="11" y="1980"/>
                    <a:pt x="15" y="1982"/>
                  </a:cubicBezTo>
                  <a:cubicBezTo>
                    <a:pt x="22" y="1985"/>
                    <a:pt x="28" y="1988"/>
                    <a:pt x="35" y="1991"/>
                  </a:cubicBezTo>
                  <a:cubicBezTo>
                    <a:pt x="46" y="1994"/>
                    <a:pt x="54" y="1996"/>
                    <a:pt x="65" y="1996"/>
                  </a:cubicBezTo>
                  <a:cubicBezTo>
                    <a:pt x="72" y="1996"/>
                    <a:pt x="78" y="1997"/>
                    <a:pt x="85" y="1997"/>
                  </a:cubicBezTo>
                  <a:cubicBezTo>
                    <a:pt x="96" y="1997"/>
                    <a:pt x="107" y="1994"/>
                    <a:pt x="120" y="1991"/>
                  </a:cubicBezTo>
                  <a:lnTo>
                    <a:pt x="135" y="1986"/>
                  </a:lnTo>
                  <a:cubicBezTo>
                    <a:pt x="151" y="1980"/>
                    <a:pt x="167" y="1970"/>
                    <a:pt x="180" y="1957"/>
                  </a:cubicBezTo>
                  <a:lnTo>
                    <a:pt x="315" y="1823"/>
                  </a:lnTo>
                  <a:lnTo>
                    <a:pt x="1204" y="2713"/>
                  </a:lnTo>
                  <a:lnTo>
                    <a:pt x="1179" y="2737"/>
                  </a:lnTo>
                  <a:cubicBezTo>
                    <a:pt x="1111" y="2806"/>
                    <a:pt x="1111" y="2920"/>
                    <a:pt x="1179" y="2989"/>
                  </a:cubicBezTo>
                  <a:lnTo>
                    <a:pt x="1265" y="3075"/>
                  </a:lnTo>
                  <a:lnTo>
                    <a:pt x="3079" y="1269"/>
                  </a:lnTo>
                  <a:lnTo>
                    <a:pt x="2993" y="1184"/>
                  </a:lnTo>
                  <a:cubicBezTo>
                    <a:pt x="2959" y="1150"/>
                    <a:pt x="2913" y="1132"/>
                    <a:pt x="2868" y="1132"/>
                  </a:cubicBezTo>
                  <a:cubicBezTo>
                    <a:pt x="2822" y="1132"/>
                    <a:pt x="2776" y="1150"/>
                    <a:pt x="2741" y="1184"/>
                  </a:cubicBezTo>
                  <a:lnTo>
                    <a:pt x="2716" y="1208"/>
                  </a:lnTo>
                  <a:lnTo>
                    <a:pt x="2548" y="1376"/>
                  </a:lnTo>
                  <a:lnTo>
                    <a:pt x="1612" y="2313"/>
                  </a:lnTo>
                  <a:lnTo>
                    <a:pt x="1448" y="2150"/>
                  </a:lnTo>
                  <a:lnTo>
                    <a:pt x="1046" y="2552"/>
                  </a:lnTo>
                  <a:lnTo>
                    <a:pt x="982" y="2488"/>
                  </a:lnTo>
                  <a:lnTo>
                    <a:pt x="1385" y="2086"/>
                  </a:lnTo>
                  <a:lnTo>
                    <a:pt x="1322" y="2023"/>
                  </a:lnTo>
                  <a:lnTo>
                    <a:pt x="919" y="2425"/>
                  </a:lnTo>
                  <a:lnTo>
                    <a:pt x="856" y="2362"/>
                  </a:lnTo>
                  <a:lnTo>
                    <a:pt x="1259" y="1960"/>
                  </a:lnTo>
                  <a:lnTo>
                    <a:pt x="1195" y="1897"/>
                  </a:lnTo>
                  <a:lnTo>
                    <a:pt x="792" y="2298"/>
                  </a:lnTo>
                  <a:lnTo>
                    <a:pt x="729" y="2235"/>
                  </a:lnTo>
                  <a:lnTo>
                    <a:pt x="1132" y="1833"/>
                  </a:lnTo>
                  <a:lnTo>
                    <a:pt x="719" y="1421"/>
                  </a:lnTo>
                  <a:lnTo>
                    <a:pt x="1656" y="484"/>
                  </a:lnTo>
                  <a:lnTo>
                    <a:pt x="1824" y="316"/>
                  </a:lnTo>
                  <a:lnTo>
                    <a:pt x="1958" y="182"/>
                  </a:lnTo>
                  <a:cubicBezTo>
                    <a:pt x="1971" y="168"/>
                    <a:pt x="1981" y="153"/>
                    <a:pt x="1987" y="137"/>
                  </a:cubicBezTo>
                  <a:cubicBezTo>
                    <a:pt x="1989" y="131"/>
                    <a:pt x="1989" y="126"/>
                    <a:pt x="1991" y="121"/>
                  </a:cubicBezTo>
                  <a:cubicBezTo>
                    <a:pt x="1995" y="109"/>
                    <a:pt x="1998" y="99"/>
                    <a:pt x="1998" y="87"/>
                  </a:cubicBezTo>
                  <a:cubicBezTo>
                    <a:pt x="1998" y="80"/>
                    <a:pt x="1997" y="74"/>
                    <a:pt x="1997" y="68"/>
                  </a:cubicBezTo>
                  <a:cubicBezTo>
                    <a:pt x="1995" y="57"/>
                    <a:pt x="1994" y="47"/>
                    <a:pt x="1989" y="35"/>
                  </a:cubicBezTo>
                  <a:cubicBezTo>
                    <a:pt x="1987" y="29"/>
                    <a:pt x="1984" y="24"/>
                    <a:pt x="1982" y="16"/>
                  </a:cubicBezTo>
                  <a:cubicBezTo>
                    <a:pt x="1979" y="11"/>
                    <a:pt x="1978" y="6"/>
                    <a:pt x="1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43">
              <a:extLst>
                <a:ext uri="{FF2B5EF4-FFF2-40B4-BE49-F238E27FC236}">
                  <a16:creationId xmlns:a16="http://schemas.microsoft.com/office/drawing/2014/main" id="{3105CFCE-A1D9-0E8E-76A6-5AFA30335F8D}"/>
                </a:ext>
              </a:extLst>
            </p:cNvPr>
            <p:cNvSpPr/>
            <p:nvPr/>
          </p:nvSpPr>
          <p:spPr>
            <a:xfrm>
              <a:off x="7680807" y="4224189"/>
              <a:ext cx="389616" cy="403530"/>
            </a:xfrm>
            <a:custGeom>
              <a:avLst/>
              <a:gdLst/>
              <a:ahLst/>
              <a:cxnLst/>
              <a:rect l="l" t="t" r="r" b="b"/>
              <a:pathLst>
                <a:path w="1963" h="2033" extrusionOk="0">
                  <a:moveTo>
                    <a:pt x="1809" y="0"/>
                  </a:moveTo>
                  <a:lnTo>
                    <a:pt x="0" y="1809"/>
                  </a:lnTo>
                  <a:lnTo>
                    <a:pt x="88" y="1893"/>
                  </a:lnTo>
                  <a:cubicBezTo>
                    <a:pt x="122" y="1927"/>
                    <a:pt x="167" y="1945"/>
                    <a:pt x="213" y="1945"/>
                  </a:cubicBezTo>
                  <a:cubicBezTo>
                    <a:pt x="258" y="1945"/>
                    <a:pt x="303" y="1927"/>
                    <a:pt x="337" y="1893"/>
                  </a:cubicBezTo>
                  <a:lnTo>
                    <a:pt x="363" y="1869"/>
                  </a:lnTo>
                  <a:lnTo>
                    <a:pt x="526" y="2032"/>
                  </a:lnTo>
                  <a:lnTo>
                    <a:pt x="928" y="1629"/>
                  </a:lnTo>
                  <a:lnTo>
                    <a:pt x="765" y="1466"/>
                  </a:lnTo>
                  <a:lnTo>
                    <a:pt x="1702" y="530"/>
                  </a:lnTo>
                  <a:lnTo>
                    <a:pt x="1870" y="362"/>
                  </a:lnTo>
                  <a:lnTo>
                    <a:pt x="1894" y="337"/>
                  </a:lnTo>
                  <a:cubicBezTo>
                    <a:pt x="1963" y="268"/>
                    <a:pt x="1963" y="155"/>
                    <a:pt x="1894" y="87"/>
                  </a:cubicBez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43">
              <a:extLst>
                <a:ext uri="{FF2B5EF4-FFF2-40B4-BE49-F238E27FC236}">
                  <a16:creationId xmlns:a16="http://schemas.microsoft.com/office/drawing/2014/main" id="{B4ED55E6-3675-CCE1-F1E8-AE927076EE86}"/>
                </a:ext>
              </a:extLst>
            </p:cNvPr>
            <p:cNvSpPr/>
            <p:nvPr/>
          </p:nvSpPr>
          <p:spPr>
            <a:xfrm>
              <a:off x="7946771" y="4490562"/>
              <a:ext cx="363814" cy="363634"/>
            </a:xfrm>
            <a:custGeom>
              <a:avLst/>
              <a:gdLst/>
              <a:ahLst/>
              <a:cxnLst/>
              <a:rect l="l" t="t" r="r" b="b"/>
              <a:pathLst>
                <a:path w="1833" h="1832" extrusionOk="0">
                  <a:moveTo>
                    <a:pt x="1743" y="1"/>
                  </a:moveTo>
                  <a:lnTo>
                    <a:pt x="0" y="1743"/>
                  </a:lnTo>
                  <a:lnTo>
                    <a:pt x="90" y="1831"/>
                  </a:lnTo>
                  <a:lnTo>
                    <a:pt x="1832" y="90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43">
              <a:extLst>
                <a:ext uri="{FF2B5EF4-FFF2-40B4-BE49-F238E27FC236}">
                  <a16:creationId xmlns:a16="http://schemas.microsoft.com/office/drawing/2014/main" id="{D2A3EF9A-7BFA-08C4-8A2C-4AA8B06C1F2A}"/>
                </a:ext>
              </a:extLst>
            </p:cNvPr>
            <p:cNvSpPr/>
            <p:nvPr/>
          </p:nvSpPr>
          <p:spPr>
            <a:xfrm>
              <a:off x="7895960" y="4807153"/>
              <a:ext cx="794" cy="3176"/>
            </a:xfrm>
            <a:custGeom>
              <a:avLst/>
              <a:gdLst/>
              <a:ahLst/>
              <a:cxnLst/>
              <a:rect l="l" t="t" r="r" b="b"/>
              <a:pathLst>
                <a:path w="4" h="16" extrusionOk="0">
                  <a:moveTo>
                    <a:pt x="3" y="0"/>
                  </a:moveTo>
                  <a:lnTo>
                    <a:pt x="0" y="16"/>
                  </a:lnTo>
                  <a:cubicBezTo>
                    <a:pt x="2" y="11"/>
                    <a:pt x="2" y="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43">
              <a:extLst>
                <a:ext uri="{FF2B5EF4-FFF2-40B4-BE49-F238E27FC236}">
                  <a16:creationId xmlns:a16="http://schemas.microsoft.com/office/drawing/2014/main" id="{27A23949-514B-E767-F24C-B707FFED55C6}"/>
                </a:ext>
              </a:extLst>
            </p:cNvPr>
            <p:cNvSpPr/>
            <p:nvPr/>
          </p:nvSpPr>
          <p:spPr>
            <a:xfrm>
              <a:off x="8284188" y="4439352"/>
              <a:ext cx="3771" cy="1588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0" y="0"/>
                  </a:moveTo>
                  <a:cubicBezTo>
                    <a:pt x="6" y="1"/>
                    <a:pt x="12" y="6"/>
                    <a:pt x="18" y="8"/>
                  </a:cubicBezTo>
                  <a:cubicBezTo>
                    <a:pt x="12" y="6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43">
              <a:extLst>
                <a:ext uri="{FF2B5EF4-FFF2-40B4-BE49-F238E27FC236}">
                  <a16:creationId xmlns:a16="http://schemas.microsoft.com/office/drawing/2014/main" id="{16BBE424-C6C3-1833-14A0-CF11C32635F7}"/>
                </a:ext>
              </a:extLst>
            </p:cNvPr>
            <p:cNvSpPr/>
            <p:nvPr/>
          </p:nvSpPr>
          <p:spPr>
            <a:xfrm>
              <a:off x="8263943" y="4439154"/>
              <a:ext cx="3176" cy="794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16" y="0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43">
              <a:extLst>
                <a:ext uri="{FF2B5EF4-FFF2-40B4-BE49-F238E27FC236}">
                  <a16:creationId xmlns:a16="http://schemas.microsoft.com/office/drawing/2014/main" id="{66F994D8-F9B3-EAA5-1A7A-027D9CB77F4A}"/>
                </a:ext>
              </a:extLst>
            </p:cNvPr>
            <p:cNvSpPr/>
            <p:nvPr/>
          </p:nvSpPr>
          <p:spPr>
            <a:xfrm>
              <a:off x="8274065" y="4437566"/>
              <a:ext cx="3970" cy="595"/>
            </a:xfrm>
            <a:custGeom>
              <a:avLst/>
              <a:gdLst/>
              <a:ahLst/>
              <a:cxnLst/>
              <a:rect l="l" t="t" r="r" b="b"/>
              <a:pathLst>
                <a:path w="20" h="3" extrusionOk="0">
                  <a:moveTo>
                    <a:pt x="1" y="1"/>
                  </a:moveTo>
                  <a:cubicBezTo>
                    <a:pt x="6" y="1"/>
                    <a:pt x="12" y="3"/>
                    <a:pt x="20" y="3"/>
                  </a:cubicBezTo>
                  <a:cubicBezTo>
                    <a:pt x="12" y="3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43">
              <a:extLst>
                <a:ext uri="{FF2B5EF4-FFF2-40B4-BE49-F238E27FC236}">
                  <a16:creationId xmlns:a16="http://schemas.microsoft.com/office/drawing/2014/main" id="{3018FCDA-4FF7-01CF-53E0-98A152BB2F0D}"/>
                </a:ext>
              </a:extLst>
            </p:cNvPr>
            <p:cNvSpPr/>
            <p:nvPr/>
          </p:nvSpPr>
          <p:spPr>
            <a:xfrm>
              <a:off x="7896158" y="4827002"/>
              <a:ext cx="1985" cy="4168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10" y="20"/>
                  </a:moveTo>
                  <a:cubicBezTo>
                    <a:pt x="5" y="14"/>
                    <a:pt x="2" y="8"/>
                    <a:pt x="0" y="0"/>
                  </a:cubicBezTo>
                  <a:cubicBezTo>
                    <a:pt x="2" y="8"/>
                    <a:pt x="5" y="14"/>
                    <a:pt x="10" y="2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43">
              <a:extLst>
                <a:ext uri="{FF2B5EF4-FFF2-40B4-BE49-F238E27FC236}">
                  <a16:creationId xmlns:a16="http://schemas.microsoft.com/office/drawing/2014/main" id="{B3916D77-10F2-7BDF-933D-F8C13A25E665}"/>
                </a:ext>
              </a:extLst>
            </p:cNvPr>
            <p:cNvSpPr/>
            <p:nvPr/>
          </p:nvSpPr>
          <p:spPr>
            <a:xfrm>
              <a:off x="7894372" y="4817078"/>
              <a:ext cx="595" cy="4168"/>
            </a:xfrm>
            <a:custGeom>
              <a:avLst/>
              <a:gdLst/>
              <a:ahLst/>
              <a:cxnLst/>
              <a:rect l="l" t="t" r="r" b="b"/>
              <a:pathLst>
                <a:path w="3" h="21" extrusionOk="0">
                  <a:moveTo>
                    <a:pt x="3" y="21"/>
                  </a:moveTo>
                  <a:cubicBezTo>
                    <a:pt x="3" y="13"/>
                    <a:pt x="1" y="7"/>
                    <a:pt x="1" y="1"/>
                  </a:cubicBezTo>
                  <a:cubicBezTo>
                    <a:pt x="1" y="7"/>
                    <a:pt x="3" y="13"/>
                    <a:pt x="3" y="2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43">
              <a:extLst>
                <a:ext uri="{FF2B5EF4-FFF2-40B4-BE49-F238E27FC236}">
                  <a16:creationId xmlns:a16="http://schemas.microsoft.com/office/drawing/2014/main" id="{99BC8AC2-9392-4E89-8421-F0969C0D36ED}"/>
                </a:ext>
              </a:extLst>
            </p:cNvPr>
            <p:cNvSpPr/>
            <p:nvPr/>
          </p:nvSpPr>
          <p:spPr>
            <a:xfrm>
              <a:off x="8360206" y="4513389"/>
              <a:ext cx="1786" cy="3771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3" y="7"/>
                    <a:pt x="5" y="12"/>
                    <a:pt x="9" y="18"/>
                  </a:cubicBezTo>
                  <a:cubicBezTo>
                    <a:pt x="8" y="12"/>
                    <a:pt x="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43">
              <a:extLst>
                <a:ext uri="{FF2B5EF4-FFF2-40B4-BE49-F238E27FC236}">
                  <a16:creationId xmlns:a16="http://schemas.microsoft.com/office/drawing/2014/main" id="{1FC8D190-3BB9-629D-40B7-520E851C3AE9}"/>
                </a:ext>
              </a:extLst>
            </p:cNvPr>
            <p:cNvSpPr/>
            <p:nvPr/>
          </p:nvSpPr>
          <p:spPr>
            <a:xfrm>
              <a:off x="8361198" y="4533635"/>
              <a:ext cx="992" cy="3374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5" y="1"/>
                  </a:moveTo>
                  <a:cubicBezTo>
                    <a:pt x="4" y="3"/>
                    <a:pt x="3" y="6"/>
                    <a:pt x="3" y="9"/>
                  </a:cubicBezTo>
                  <a:lnTo>
                    <a:pt x="3" y="9"/>
                  </a:lnTo>
                  <a:lnTo>
                    <a:pt x="5" y="1"/>
                  </a:lnTo>
                  <a:close/>
                  <a:moveTo>
                    <a:pt x="3" y="9"/>
                  </a:moveTo>
                  <a:lnTo>
                    <a:pt x="0" y="17"/>
                  </a:lnTo>
                  <a:cubicBezTo>
                    <a:pt x="1" y="14"/>
                    <a:pt x="2" y="11"/>
                    <a:pt x="3" y="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43">
              <a:extLst>
                <a:ext uri="{FF2B5EF4-FFF2-40B4-BE49-F238E27FC236}">
                  <a16:creationId xmlns:a16="http://schemas.microsoft.com/office/drawing/2014/main" id="{6670C7D9-924F-A109-9F9F-29277844FA6A}"/>
                </a:ext>
              </a:extLst>
            </p:cNvPr>
            <p:cNvSpPr/>
            <p:nvPr/>
          </p:nvSpPr>
          <p:spPr>
            <a:xfrm>
              <a:off x="8362985" y="4523313"/>
              <a:ext cx="397" cy="4168"/>
            </a:xfrm>
            <a:custGeom>
              <a:avLst/>
              <a:gdLst/>
              <a:ahLst/>
              <a:cxnLst/>
              <a:rect l="l" t="t" r="r" b="b"/>
              <a:pathLst>
                <a:path w="2" h="21" extrusionOk="0">
                  <a:moveTo>
                    <a:pt x="1" y="1"/>
                  </a:moveTo>
                  <a:cubicBezTo>
                    <a:pt x="1" y="7"/>
                    <a:pt x="2" y="14"/>
                    <a:pt x="2" y="20"/>
                  </a:cubicBezTo>
                  <a:cubicBezTo>
                    <a:pt x="2" y="12"/>
                    <a:pt x="1" y="7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43">
              <a:extLst>
                <a:ext uri="{FF2B5EF4-FFF2-40B4-BE49-F238E27FC236}">
                  <a16:creationId xmlns:a16="http://schemas.microsoft.com/office/drawing/2014/main" id="{5295E74E-6597-98F3-3C97-A284353A638D}"/>
                </a:ext>
              </a:extLst>
            </p:cNvPr>
            <p:cNvSpPr/>
            <p:nvPr/>
          </p:nvSpPr>
          <p:spPr>
            <a:xfrm>
              <a:off x="7990437" y="4904215"/>
              <a:ext cx="3573" cy="1191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8" y="0"/>
                  </a:moveTo>
                  <a:cubicBezTo>
                    <a:pt x="12" y="4"/>
                    <a:pt x="6" y="4"/>
                    <a:pt x="1" y="6"/>
                  </a:cubicBezTo>
                  <a:cubicBezTo>
                    <a:pt x="6" y="4"/>
                    <a:pt x="12" y="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43">
              <a:extLst>
                <a:ext uri="{FF2B5EF4-FFF2-40B4-BE49-F238E27FC236}">
                  <a16:creationId xmlns:a16="http://schemas.microsoft.com/office/drawing/2014/main" id="{F175AA13-3545-55E4-8857-D8541CFAB7F0}"/>
                </a:ext>
              </a:extLst>
            </p:cNvPr>
            <p:cNvSpPr/>
            <p:nvPr/>
          </p:nvSpPr>
          <p:spPr>
            <a:xfrm>
              <a:off x="7970192" y="4903222"/>
              <a:ext cx="3970" cy="1985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9" y="10"/>
                  </a:moveTo>
                  <a:cubicBezTo>
                    <a:pt x="13" y="7"/>
                    <a:pt x="7" y="4"/>
                    <a:pt x="0" y="0"/>
                  </a:cubicBezTo>
                  <a:cubicBezTo>
                    <a:pt x="7" y="4"/>
                    <a:pt x="13" y="7"/>
                    <a:pt x="19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43">
              <a:extLst>
                <a:ext uri="{FF2B5EF4-FFF2-40B4-BE49-F238E27FC236}">
                  <a16:creationId xmlns:a16="http://schemas.microsoft.com/office/drawing/2014/main" id="{D944B3A1-3CAF-31BD-C1A9-288F03D1F808}"/>
                </a:ext>
              </a:extLst>
            </p:cNvPr>
            <p:cNvSpPr/>
            <p:nvPr/>
          </p:nvSpPr>
          <p:spPr>
            <a:xfrm>
              <a:off x="7979917" y="4906001"/>
              <a:ext cx="4367" cy="397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1"/>
                  </a:moveTo>
                  <a:cubicBezTo>
                    <a:pt x="7" y="2"/>
                    <a:pt x="15" y="2"/>
                    <a:pt x="21" y="2"/>
                  </a:cubicBezTo>
                  <a:cubicBezTo>
                    <a:pt x="15" y="2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43">
              <a:extLst>
                <a:ext uri="{FF2B5EF4-FFF2-40B4-BE49-F238E27FC236}">
                  <a16:creationId xmlns:a16="http://schemas.microsoft.com/office/drawing/2014/main" id="{172BCD5F-E30B-08A4-4912-8BE85F2C1262}"/>
                </a:ext>
              </a:extLst>
            </p:cNvPr>
            <p:cNvSpPr/>
            <p:nvPr/>
          </p:nvSpPr>
          <p:spPr>
            <a:xfrm>
              <a:off x="7221721" y="3764884"/>
              <a:ext cx="364012" cy="364031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1743" y="0"/>
                  </a:moveTo>
                  <a:lnTo>
                    <a:pt x="0" y="1743"/>
                  </a:lnTo>
                  <a:lnTo>
                    <a:pt x="91" y="1833"/>
                  </a:lnTo>
                  <a:lnTo>
                    <a:pt x="1833" y="91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43">
              <a:extLst>
                <a:ext uri="{FF2B5EF4-FFF2-40B4-BE49-F238E27FC236}">
                  <a16:creationId xmlns:a16="http://schemas.microsoft.com/office/drawing/2014/main" id="{920E42B3-C76F-9D65-EAF6-B0D34C266AD4}"/>
                </a:ext>
              </a:extLst>
            </p:cNvPr>
            <p:cNvSpPr/>
            <p:nvPr/>
          </p:nvSpPr>
          <p:spPr>
            <a:xfrm>
              <a:off x="7172697" y="4076116"/>
              <a:ext cx="2977" cy="4764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" y="24"/>
                  </a:moveTo>
                  <a:cubicBezTo>
                    <a:pt x="4" y="16"/>
                    <a:pt x="9" y="8"/>
                    <a:pt x="14" y="1"/>
                  </a:cubicBezTo>
                  <a:cubicBezTo>
                    <a:pt x="9" y="8"/>
                    <a:pt x="4" y="16"/>
                    <a:pt x="1" y="2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43">
              <a:extLst>
                <a:ext uri="{FF2B5EF4-FFF2-40B4-BE49-F238E27FC236}">
                  <a16:creationId xmlns:a16="http://schemas.microsoft.com/office/drawing/2014/main" id="{4FA6DA0C-A9AF-C702-92E3-84CE0A81B38A}"/>
                </a:ext>
              </a:extLst>
            </p:cNvPr>
            <p:cNvSpPr/>
            <p:nvPr/>
          </p:nvSpPr>
          <p:spPr>
            <a:xfrm>
              <a:off x="7169521" y="4091598"/>
              <a:ext cx="397" cy="5359"/>
            </a:xfrm>
            <a:custGeom>
              <a:avLst/>
              <a:gdLst/>
              <a:ahLst/>
              <a:cxnLst/>
              <a:rect l="l" t="t" r="r" b="b"/>
              <a:pathLst>
                <a:path w="2" h="27" extrusionOk="0">
                  <a:moveTo>
                    <a:pt x="2" y="1"/>
                  </a:moveTo>
                  <a:cubicBezTo>
                    <a:pt x="1" y="9"/>
                    <a:pt x="1" y="17"/>
                    <a:pt x="2" y="27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43">
              <a:extLst>
                <a:ext uri="{FF2B5EF4-FFF2-40B4-BE49-F238E27FC236}">
                  <a16:creationId xmlns:a16="http://schemas.microsoft.com/office/drawing/2014/main" id="{5971E92E-56E1-A845-BE4F-6C35B1AF2238}"/>
                </a:ext>
              </a:extLst>
            </p:cNvPr>
            <p:cNvSpPr/>
            <p:nvPr/>
          </p:nvSpPr>
          <p:spPr>
            <a:xfrm>
              <a:off x="7541474" y="3712880"/>
              <a:ext cx="5557" cy="1389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7" y="1"/>
                  </a:moveTo>
                  <a:cubicBezTo>
                    <a:pt x="18" y="2"/>
                    <a:pt x="9" y="3"/>
                    <a:pt x="1" y="6"/>
                  </a:cubicBezTo>
                  <a:cubicBezTo>
                    <a:pt x="10" y="3"/>
                    <a:pt x="18" y="2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43">
              <a:extLst>
                <a:ext uri="{FF2B5EF4-FFF2-40B4-BE49-F238E27FC236}">
                  <a16:creationId xmlns:a16="http://schemas.microsoft.com/office/drawing/2014/main" id="{2488F3C6-D121-132F-3B3C-9C59871AE3B4}"/>
                </a:ext>
              </a:extLst>
            </p:cNvPr>
            <p:cNvSpPr/>
            <p:nvPr/>
          </p:nvSpPr>
          <p:spPr>
            <a:xfrm>
              <a:off x="7552191" y="3712681"/>
              <a:ext cx="4367" cy="595"/>
            </a:xfrm>
            <a:custGeom>
              <a:avLst/>
              <a:gdLst/>
              <a:ahLst/>
              <a:cxnLst/>
              <a:rect l="l" t="t" r="r" b="b"/>
              <a:pathLst>
                <a:path w="22" h="3" extrusionOk="0">
                  <a:moveTo>
                    <a:pt x="1" y="1"/>
                  </a:moveTo>
                  <a:cubicBezTo>
                    <a:pt x="8" y="2"/>
                    <a:pt x="15" y="2"/>
                    <a:pt x="22" y="3"/>
                  </a:cubicBezTo>
                  <a:cubicBezTo>
                    <a:pt x="15" y="2"/>
                    <a:pt x="8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43">
              <a:extLst>
                <a:ext uri="{FF2B5EF4-FFF2-40B4-BE49-F238E27FC236}">
                  <a16:creationId xmlns:a16="http://schemas.microsoft.com/office/drawing/2014/main" id="{B3EC49D4-7551-0218-9FCB-7015ADFDDCAD}"/>
                </a:ext>
              </a:extLst>
            </p:cNvPr>
            <p:cNvSpPr/>
            <p:nvPr/>
          </p:nvSpPr>
          <p:spPr>
            <a:xfrm>
              <a:off x="7558146" y="3713872"/>
              <a:ext cx="2580" cy="794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close/>
                  <a:moveTo>
                    <a:pt x="4" y="1"/>
                  </a:moveTo>
                  <a:cubicBezTo>
                    <a:pt x="7" y="2"/>
                    <a:pt x="9" y="3"/>
                    <a:pt x="13" y="3"/>
                  </a:cubicBezTo>
                  <a:cubicBezTo>
                    <a:pt x="11" y="3"/>
                    <a:pt x="7" y="2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43">
              <a:extLst>
                <a:ext uri="{FF2B5EF4-FFF2-40B4-BE49-F238E27FC236}">
                  <a16:creationId xmlns:a16="http://schemas.microsoft.com/office/drawing/2014/main" id="{0A740A87-27A5-7D82-0E6C-11A225A453F2}"/>
                </a:ext>
              </a:extLst>
            </p:cNvPr>
            <p:cNvSpPr/>
            <p:nvPr/>
          </p:nvSpPr>
          <p:spPr>
            <a:xfrm>
              <a:off x="7530160" y="3715460"/>
              <a:ext cx="7542" cy="5359"/>
            </a:xfrm>
            <a:custGeom>
              <a:avLst/>
              <a:gdLst/>
              <a:ahLst/>
              <a:cxnLst/>
              <a:rect l="l" t="t" r="r" b="b"/>
              <a:pathLst>
                <a:path w="38" h="27" extrusionOk="0">
                  <a:moveTo>
                    <a:pt x="38" y="1"/>
                  </a:moveTo>
                  <a:cubicBezTo>
                    <a:pt x="25" y="8"/>
                    <a:pt x="11" y="16"/>
                    <a:pt x="1" y="27"/>
                  </a:cubicBezTo>
                  <a:cubicBezTo>
                    <a:pt x="13" y="16"/>
                    <a:pt x="25" y="9"/>
                    <a:pt x="3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43">
              <a:extLst>
                <a:ext uri="{FF2B5EF4-FFF2-40B4-BE49-F238E27FC236}">
                  <a16:creationId xmlns:a16="http://schemas.microsoft.com/office/drawing/2014/main" id="{C8EEFDA5-6FD3-2618-0F59-404E230B920B}"/>
                </a:ext>
              </a:extLst>
            </p:cNvPr>
            <p:cNvSpPr/>
            <p:nvPr/>
          </p:nvSpPr>
          <p:spPr>
            <a:xfrm>
              <a:off x="7171903" y="4104103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3">
              <a:extLst>
                <a:ext uri="{FF2B5EF4-FFF2-40B4-BE49-F238E27FC236}">
                  <a16:creationId xmlns:a16="http://schemas.microsoft.com/office/drawing/2014/main" id="{9A0596F3-1208-9D15-24DA-24B4578C55C1}"/>
                </a:ext>
              </a:extLst>
            </p:cNvPr>
            <p:cNvSpPr/>
            <p:nvPr/>
          </p:nvSpPr>
          <p:spPr>
            <a:xfrm>
              <a:off x="6479206" y="3242063"/>
              <a:ext cx="1086876" cy="866806"/>
            </a:xfrm>
            <a:custGeom>
              <a:avLst/>
              <a:gdLst/>
              <a:ahLst/>
              <a:cxnLst/>
              <a:rect l="l" t="t" r="r" b="b"/>
              <a:pathLst>
                <a:path w="5476" h="4367" extrusionOk="0">
                  <a:moveTo>
                    <a:pt x="403" y="0"/>
                  </a:moveTo>
                  <a:lnTo>
                    <a:pt x="1" y="402"/>
                  </a:lnTo>
                  <a:lnTo>
                    <a:pt x="3654" y="4055"/>
                  </a:lnTo>
                  <a:lnTo>
                    <a:pt x="3519" y="4189"/>
                  </a:lnTo>
                  <a:cubicBezTo>
                    <a:pt x="3515" y="4193"/>
                    <a:pt x="3511" y="4198"/>
                    <a:pt x="3508" y="4203"/>
                  </a:cubicBezTo>
                  <a:cubicBezTo>
                    <a:pt x="3503" y="4210"/>
                    <a:pt x="3498" y="4218"/>
                    <a:pt x="3494" y="4226"/>
                  </a:cubicBezTo>
                  <a:cubicBezTo>
                    <a:pt x="3492" y="4229"/>
                    <a:pt x="3491" y="4230"/>
                    <a:pt x="3491" y="4231"/>
                  </a:cubicBezTo>
                  <a:cubicBezTo>
                    <a:pt x="3486" y="4245"/>
                    <a:pt x="3482" y="4257"/>
                    <a:pt x="3481" y="4271"/>
                  </a:cubicBezTo>
                  <a:cubicBezTo>
                    <a:pt x="3481" y="4273"/>
                    <a:pt x="3481" y="4276"/>
                    <a:pt x="3480" y="4278"/>
                  </a:cubicBezTo>
                  <a:lnTo>
                    <a:pt x="3480" y="4305"/>
                  </a:lnTo>
                  <a:cubicBezTo>
                    <a:pt x="3480" y="4310"/>
                    <a:pt x="3481" y="4314"/>
                    <a:pt x="3482" y="4320"/>
                  </a:cubicBezTo>
                  <a:cubicBezTo>
                    <a:pt x="3482" y="4321"/>
                    <a:pt x="3483" y="4324"/>
                    <a:pt x="3483" y="4325"/>
                  </a:cubicBezTo>
                  <a:cubicBezTo>
                    <a:pt x="3485" y="4330"/>
                    <a:pt x="3487" y="4335"/>
                    <a:pt x="3488" y="4342"/>
                  </a:cubicBezTo>
                  <a:cubicBezTo>
                    <a:pt x="3491" y="4350"/>
                    <a:pt x="3496" y="4358"/>
                    <a:pt x="3501" y="4366"/>
                  </a:cubicBezTo>
                  <a:lnTo>
                    <a:pt x="5475" y="2395"/>
                  </a:lnTo>
                  <a:cubicBezTo>
                    <a:pt x="5466" y="2390"/>
                    <a:pt x="5458" y="2386"/>
                    <a:pt x="5449" y="2382"/>
                  </a:cubicBezTo>
                  <a:cubicBezTo>
                    <a:pt x="5446" y="2380"/>
                    <a:pt x="5439" y="2379"/>
                    <a:pt x="5436" y="2378"/>
                  </a:cubicBezTo>
                  <a:cubicBezTo>
                    <a:pt x="5433" y="2377"/>
                    <a:pt x="5431" y="2377"/>
                    <a:pt x="5428" y="2375"/>
                  </a:cubicBezTo>
                  <a:cubicBezTo>
                    <a:pt x="5421" y="2374"/>
                    <a:pt x="5413" y="2373"/>
                    <a:pt x="5407" y="2373"/>
                  </a:cubicBezTo>
                  <a:lnTo>
                    <a:pt x="5386" y="2373"/>
                  </a:lnTo>
                  <a:cubicBezTo>
                    <a:pt x="5384" y="2373"/>
                    <a:pt x="5382" y="2373"/>
                    <a:pt x="5378" y="2374"/>
                  </a:cubicBezTo>
                  <a:cubicBezTo>
                    <a:pt x="5369" y="2375"/>
                    <a:pt x="5360" y="2377"/>
                    <a:pt x="5352" y="2379"/>
                  </a:cubicBezTo>
                  <a:cubicBezTo>
                    <a:pt x="5347" y="2380"/>
                    <a:pt x="5342" y="2382"/>
                    <a:pt x="5338" y="2384"/>
                  </a:cubicBezTo>
                  <a:cubicBezTo>
                    <a:pt x="5336" y="2386"/>
                    <a:pt x="5334" y="2388"/>
                    <a:pt x="5332" y="2388"/>
                  </a:cubicBezTo>
                  <a:cubicBezTo>
                    <a:pt x="5318" y="2394"/>
                    <a:pt x="5305" y="2401"/>
                    <a:pt x="5295" y="2414"/>
                  </a:cubicBezTo>
                  <a:lnTo>
                    <a:pt x="5160" y="2548"/>
                  </a:lnTo>
                  <a:lnTo>
                    <a:pt x="4993" y="2716"/>
                  </a:lnTo>
                  <a:lnTo>
                    <a:pt x="4056" y="36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43">
              <a:extLst>
                <a:ext uri="{FF2B5EF4-FFF2-40B4-BE49-F238E27FC236}">
                  <a16:creationId xmlns:a16="http://schemas.microsoft.com/office/drawing/2014/main" id="{71DD03BA-FA84-BBE4-1AA1-79B4FC3DC188}"/>
                </a:ext>
              </a:extLst>
            </p:cNvPr>
            <p:cNvSpPr/>
            <p:nvPr/>
          </p:nvSpPr>
          <p:spPr>
            <a:xfrm>
              <a:off x="7265586" y="4179529"/>
              <a:ext cx="3573" cy="79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1"/>
                  </a:moveTo>
                  <a:lnTo>
                    <a:pt x="1" y="4"/>
                  </a:lnTo>
                  <a:cubicBezTo>
                    <a:pt x="7" y="3"/>
                    <a:pt x="12" y="3"/>
                    <a:pt x="1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43">
              <a:extLst>
                <a:ext uri="{FF2B5EF4-FFF2-40B4-BE49-F238E27FC236}">
                  <a16:creationId xmlns:a16="http://schemas.microsoft.com/office/drawing/2014/main" id="{5AFE06CE-42BE-1FBD-4620-FCCA2CDFC265}"/>
                </a:ext>
              </a:extLst>
            </p:cNvPr>
            <p:cNvSpPr/>
            <p:nvPr/>
          </p:nvSpPr>
          <p:spPr>
            <a:xfrm>
              <a:off x="7245142" y="4178537"/>
              <a:ext cx="4168" cy="1588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0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1" y="0"/>
                    <a:pt x="0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8" y="3"/>
                    <a:pt x="14" y="7"/>
                    <a:pt x="21" y="8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43">
              <a:extLst>
                <a:ext uri="{FF2B5EF4-FFF2-40B4-BE49-F238E27FC236}">
                  <a16:creationId xmlns:a16="http://schemas.microsoft.com/office/drawing/2014/main" id="{1D3C67EE-B89D-3396-A506-25A4EB46BE59}"/>
                </a:ext>
              </a:extLst>
            </p:cNvPr>
            <p:cNvSpPr/>
            <p:nvPr/>
          </p:nvSpPr>
          <p:spPr>
            <a:xfrm>
              <a:off x="7255066" y="4181117"/>
              <a:ext cx="4168" cy="79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1"/>
                  </a:moveTo>
                  <a:cubicBezTo>
                    <a:pt x="7" y="1"/>
                    <a:pt x="14" y="3"/>
                    <a:pt x="20" y="3"/>
                  </a:cubicBezTo>
                  <a:cubicBezTo>
                    <a:pt x="14" y="3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43">
              <a:extLst>
                <a:ext uri="{FF2B5EF4-FFF2-40B4-BE49-F238E27FC236}">
                  <a16:creationId xmlns:a16="http://schemas.microsoft.com/office/drawing/2014/main" id="{6754538F-2A6B-7ED5-FE5D-578764417BAC}"/>
                </a:ext>
              </a:extLst>
            </p:cNvPr>
            <p:cNvSpPr/>
            <p:nvPr/>
          </p:nvSpPr>
          <p:spPr>
            <a:xfrm>
              <a:off x="7637935" y="3798627"/>
              <a:ext cx="595" cy="3771"/>
            </a:xfrm>
            <a:custGeom>
              <a:avLst/>
              <a:gdLst/>
              <a:ahLst/>
              <a:cxnLst/>
              <a:rect l="l" t="t" r="r" b="b"/>
              <a:pathLst>
                <a:path w="3" h="19" extrusionOk="0">
                  <a:moveTo>
                    <a:pt x="1" y="0"/>
                  </a:moveTo>
                  <a:cubicBezTo>
                    <a:pt x="1" y="7"/>
                    <a:pt x="3" y="12"/>
                    <a:pt x="3" y="18"/>
                  </a:cubicBezTo>
                  <a:cubicBezTo>
                    <a:pt x="3" y="12"/>
                    <a:pt x="3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43">
              <a:extLst>
                <a:ext uri="{FF2B5EF4-FFF2-40B4-BE49-F238E27FC236}">
                  <a16:creationId xmlns:a16="http://schemas.microsoft.com/office/drawing/2014/main" id="{6B39F187-4604-0F01-03EF-AF3080B47202}"/>
                </a:ext>
              </a:extLst>
            </p:cNvPr>
            <p:cNvSpPr/>
            <p:nvPr/>
          </p:nvSpPr>
          <p:spPr>
            <a:xfrm>
              <a:off x="7636347" y="3808949"/>
              <a:ext cx="794" cy="3374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4" y="1"/>
                  </a:moveTo>
                  <a:lnTo>
                    <a:pt x="0" y="17"/>
                  </a:lnTo>
                  <a:cubicBezTo>
                    <a:pt x="3" y="11"/>
                    <a:pt x="3" y="6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43">
              <a:extLst>
                <a:ext uri="{FF2B5EF4-FFF2-40B4-BE49-F238E27FC236}">
                  <a16:creationId xmlns:a16="http://schemas.microsoft.com/office/drawing/2014/main" id="{53AE43B9-DF68-AC12-EE58-935120414BA8}"/>
                </a:ext>
              </a:extLst>
            </p:cNvPr>
            <p:cNvSpPr/>
            <p:nvPr/>
          </p:nvSpPr>
          <p:spPr>
            <a:xfrm>
              <a:off x="7635553" y="3788505"/>
              <a:ext cx="1588" cy="397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7"/>
                    <a:pt x="6" y="12"/>
                    <a:pt x="8" y="20"/>
                  </a:cubicBezTo>
                  <a:cubicBezTo>
                    <a:pt x="6" y="12"/>
                    <a:pt x="2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43">
              <a:extLst>
                <a:ext uri="{FF2B5EF4-FFF2-40B4-BE49-F238E27FC236}">
                  <a16:creationId xmlns:a16="http://schemas.microsoft.com/office/drawing/2014/main" id="{8F9F0C33-2B8A-3C20-253B-FDAC516EDE0A}"/>
                </a:ext>
              </a:extLst>
            </p:cNvPr>
            <p:cNvSpPr/>
            <p:nvPr/>
          </p:nvSpPr>
          <p:spPr>
            <a:xfrm>
              <a:off x="7785208" y="4328396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4"/>
                  </a:lnTo>
                  <a:lnTo>
                    <a:pt x="0" y="1507"/>
                  </a:lnTo>
                  <a:lnTo>
                    <a:pt x="64" y="1568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43">
              <a:extLst>
                <a:ext uri="{FF2B5EF4-FFF2-40B4-BE49-F238E27FC236}">
                  <a16:creationId xmlns:a16="http://schemas.microsoft.com/office/drawing/2014/main" id="{3F33F607-DC95-3C14-C581-D274A0590701}"/>
                </a:ext>
              </a:extLst>
            </p:cNvPr>
            <p:cNvSpPr/>
            <p:nvPr/>
          </p:nvSpPr>
          <p:spPr>
            <a:xfrm>
              <a:off x="7810018" y="4353208"/>
              <a:ext cx="311614" cy="311828"/>
            </a:xfrm>
            <a:custGeom>
              <a:avLst/>
              <a:gdLst/>
              <a:ahLst/>
              <a:cxnLst/>
              <a:rect l="l" t="t" r="r" b="b"/>
              <a:pathLst>
                <a:path w="1570" h="1571" extrusionOk="0">
                  <a:moveTo>
                    <a:pt x="1507" y="1"/>
                  </a:moveTo>
                  <a:lnTo>
                    <a:pt x="1340" y="167"/>
                  </a:lnTo>
                  <a:lnTo>
                    <a:pt x="403" y="1105"/>
                  </a:lnTo>
                  <a:lnTo>
                    <a:pt x="1" y="1507"/>
                  </a:lnTo>
                  <a:lnTo>
                    <a:pt x="64" y="1570"/>
                  </a:lnTo>
                  <a:lnTo>
                    <a:pt x="466" y="1168"/>
                  </a:lnTo>
                  <a:lnTo>
                    <a:pt x="1403" y="231"/>
                  </a:lnTo>
                  <a:lnTo>
                    <a:pt x="1570" y="64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43">
              <a:extLst>
                <a:ext uri="{FF2B5EF4-FFF2-40B4-BE49-F238E27FC236}">
                  <a16:creationId xmlns:a16="http://schemas.microsoft.com/office/drawing/2014/main" id="{96EB60CB-E982-9000-59A5-C44B86070DD0}"/>
                </a:ext>
              </a:extLst>
            </p:cNvPr>
            <p:cNvSpPr/>
            <p:nvPr/>
          </p:nvSpPr>
          <p:spPr>
            <a:xfrm>
              <a:off x="7835225" y="4378019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1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58" y="53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43">
              <a:extLst>
                <a:ext uri="{FF2B5EF4-FFF2-40B4-BE49-F238E27FC236}">
                  <a16:creationId xmlns:a16="http://schemas.microsoft.com/office/drawing/2014/main" id="{7258ABEF-107E-51B5-1BC9-A85FC48A69BE}"/>
                </a:ext>
              </a:extLst>
            </p:cNvPr>
            <p:cNvSpPr/>
            <p:nvPr/>
          </p:nvSpPr>
          <p:spPr>
            <a:xfrm>
              <a:off x="6604447" y="5408378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487" y="1"/>
                  </a:moveTo>
                  <a:lnTo>
                    <a:pt x="0" y="487"/>
                  </a:lnTo>
                  <a:lnTo>
                    <a:pt x="202" y="689"/>
                  </a:lnTo>
                  <a:lnTo>
                    <a:pt x="565" y="328"/>
                  </a:lnTo>
                  <a:cubicBezTo>
                    <a:pt x="529" y="221"/>
                    <a:pt x="502" y="112"/>
                    <a:pt x="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43">
              <a:extLst>
                <a:ext uri="{FF2B5EF4-FFF2-40B4-BE49-F238E27FC236}">
                  <a16:creationId xmlns:a16="http://schemas.microsoft.com/office/drawing/2014/main" id="{8C8A37B0-EE66-5E14-13D2-DCE7E63296DB}"/>
                </a:ext>
              </a:extLst>
            </p:cNvPr>
            <p:cNvSpPr/>
            <p:nvPr/>
          </p:nvSpPr>
          <p:spPr>
            <a:xfrm>
              <a:off x="6812256" y="5216042"/>
              <a:ext cx="121271" cy="158594"/>
            </a:xfrm>
            <a:custGeom>
              <a:avLst/>
              <a:gdLst/>
              <a:ahLst/>
              <a:cxnLst/>
              <a:rect l="l" t="t" r="r" b="b"/>
              <a:pathLst>
                <a:path w="611" h="799" extrusionOk="0">
                  <a:moveTo>
                    <a:pt x="407" y="1"/>
                  </a:moveTo>
                  <a:lnTo>
                    <a:pt x="50" y="358"/>
                  </a:lnTo>
                  <a:cubicBezTo>
                    <a:pt x="13" y="502"/>
                    <a:pt x="1" y="650"/>
                    <a:pt x="14" y="798"/>
                  </a:cubicBezTo>
                  <a:lnTo>
                    <a:pt x="610" y="202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43">
              <a:extLst>
                <a:ext uri="{FF2B5EF4-FFF2-40B4-BE49-F238E27FC236}">
                  <a16:creationId xmlns:a16="http://schemas.microsoft.com/office/drawing/2014/main" id="{E604BE46-E36A-4BF7-E121-3C9C5A1A1C44}"/>
                </a:ext>
              </a:extLst>
            </p:cNvPr>
            <p:cNvSpPr/>
            <p:nvPr/>
          </p:nvSpPr>
          <p:spPr>
            <a:xfrm>
              <a:off x="6942062" y="5088016"/>
              <a:ext cx="158586" cy="119491"/>
            </a:xfrm>
            <a:custGeom>
              <a:avLst/>
              <a:gdLst/>
              <a:ahLst/>
              <a:cxnLst/>
              <a:rect l="l" t="t" r="r" b="b"/>
              <a:pathLst>
                <a:path w="799" h="602" extrusionOk="0">
                  <a:moveTo>
                    <a:pt x="684" y="0"/>
                  </a:moveTo>
                  <a:cubicBezTo>
                    <a:pt x="574" y="0"/>
                    <a:pt x="464" y="15"/>
                    <a:pt x="358" y="40"/>
                  </a:cubicBezTo>
                  <a:lnTo>
                    <a:pt x="0" y="398"/>
                  </a:lnTo>
                  <a:lnTo>
                    <a:pt x="203" y="601"/>
                  </a:lnTo>
                  <a:lnTo>
                    <a:pt x="799" y="6"/>
                  </a:lnTo>
                  <a:cubicBezTo>
                    <a:pt x="761" y="2"/>
                    <a:pt x="72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43">
              <a:extLst>
                <a:ext uri="{FF2B5EF4-FFF2-40B4-BE49-F238E27FC236}">
                  <a16:creationId xmlns:a16="http://schemas.microsoft.com/office/drawing/2014/main" id="{EAC3C2AF-EF30-BD09-F0D8-90715976FD6F}"/>
                </a:ext>
              </a:extLst>
            </p:cNvPr>
            <p:cNvSpPr/>
            <p:nvPr/>
          </p:nvSpPr>
          <p:spPr>
            <a:xfrm>
              <a:off x="6251350" y="5608456"/>
              <a:ext cx="290178" cy="742154"/>
            </a:xfrm>
            <a:custGeom>
              <a:avLst/>
              <a:gdLst/>
              <a:ahLst/>
              <a:cxnLst/>
              <a:rect l="l" t="t" r="r" b="b"/>
              <a:pathLst>
                <a:path w="1462" h="3739" extrusionOk="0">
                  <a:moveTo>
                    <a:pt x="1261" y="0"/>
                  </a:moveTo>
                  <a:lnTo>
                    <a:pt x="836" y="426"/>
                  </a:lnTo>
                  <a:cubicBezTo>
                    <a:pt x="0" y="1260"/>
                    <a:pt x="0" y="2626"/>
                    <a:pt x="836" y="3460"/>
                  </a:cubicBezTo>
                  <a:lnTo>
                    <a:pt x="1115" y="3739"/>
                  </a:lnTo>
                  <a:lnTo>
                    <a:pt x="1316" y="3537"/>
                  </a:lnTo>
                  <a:lnTo>
                    <a:pt x="1037" y="3258"/>
                  </a:lnTo>
                  <a:cubicBezTo>
                    <a:pt x="311" y="2532"/>
                    <a:pt x="311" y="1352"/>
                    <a:pt x="1037" y="628"/>
                  </a:cubicBezTo>
                  <a:lnTo>
                    <a:pt x="1462" y="201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3">
              <a:extLst>
                <a:ext uri="{FF2B5EF4-FFF2-40B4-BE49-F238E27FC236}">
                  <a16:creationId xmlns:a16="http://schemas.microsoft.com/office/drawing/2014/main" id="{BFE95F44-267F-2B4A-57A1-68EB8A03422F}"/>
                </a:ext>
              </a:extLst>
            </p:cNvPr>
            <p:cNvSpPr/>
            <p:nvPr/>
          </p:nvSpPr>
          <p:spPr>
            <a:xfrm>
              <a:off x="7021653" y="5477254"/>
              <a:ext cx="192724" cy="138745"/>
            </a:xfrm>
            <a:custGeom>
              <a:avLst/>
              <a:gdLst/>
              <a:ahLst/>
              <a:cxnLst/>
              <a:rect l="l" t="t" r="r" b="b"/>
              <a:pathLst>
                <a:path w="971" h="699" extrusionOk="0">
                  <a:moveTo>
                    <a:pt x="668" y="1"/>
                  </a:moveTo>
                  <a:lnTo>
                    <a:pt x="0" y="667"/>
                  </a:lnTo>
                  <a:cubicBezTo>
                    <a:pt x="94" y="688"/>
                    <a:pt x="189" y="698"/>
                    <a:pt x="284" y="698"/>
                  </a:cubicBezTo>
                  <a:cubicBezTo>
                    <a:pt x="397" y="698"/>
                    <a:pt x="510" y="684"/>
                    <a:pt x="620" y="655"/>
                  </a:cubicBezTo>
                  <a:lnTo>
                    <a:pt x="970" y="304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3">
              <a:extLst>
                <a:ext uri="{FF2B5EF4-FFF2-40B4-BE49-F238E27FC236}">
                  <a16:creationId xmlns:a16="http://schemas.microsoft.com/office/drawing/2014/main" id="{00266428-FA00-18D2-614F-888E1E5B731C}"/>
                </a:ext>
              </a:extLst>
            </p:cNvPr>
            <p:cNvSpPr/>
            <p:nvPr/>
          </p:nvSpPr>
          <p:spPr>
            <a:xfrm>
              <a:off x="7203263" y="5295835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667" y="1"/>
                  </a:moveTo>
                  <a:lnTo>
                    <a:pt x="1" y="668"/>
                  </a:lnTo>
                  <a:lnTo>
                    <a:pt x="303" y="971"/>
                  </a:lnTo>
                  <a:lnTo>
                    <a:pt x="371" y="904"/>
                  </a:lnTo>
                  <a:lnTo>
                    <a:pt x="654" y="621"/>
                  </a:lnTo>
                  <a:cubicBezTo>
                    <a:pt x="707" y="417"/>
                    <a:pt x="711" y="205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3">
              <a:extLst>
                <a:ext uri="{FF2B5EF4-FFF2-40B4-BE49-F238E27FC236}">
                  <a16:creationId xmlns:a16="http://schemas.microsoft.com/office/drawing/2014/main" id="{E28B5054-3862-63E1-F24E-75B65FBF9892}"/>
                </a:ext>
              </a:extLst>
            </p:cNvPr>
            <p:cNvSpPr/>
            <p:nvPr/>
          </p:nvSpPr>
          <p:spPr>
            <a:xfrm>
              <a:off x="6728299" y="6266846"/>
              <a:ext cx="866961" cy="426952"/>
            </a:xfrm>
            <a:custGeom>
              <a:avLst/>
              <a:gdLst/>
              <a:ahLst/>
              <a:cxnLst/>
              <a:rect l="l" t="t" r="r" b="b"/>
              <a:pathLst>
                <a:path w="4368" h="2151" extrusionOk="0">
                  <a:moveTo>
                    <a:pt x="2343" y="1"/>
                  </a:moveTo>
                  <a:cubicBezTo>
                    <a:pt x="2334" y="14"/>
                    <a:pt x="2329" y="28"/>
                    <a:pt x="2325" y="43"/>
                  </a:cubicBezTo>
                  <a:cubicBezTo>
                    <a:pt x="2325" y="46"/>
                    <a:pt x="2324" y="47"/>
                    <a:pt x="2324" y="49"/>
                  </a:cubicBezTo>
                  <a:cubicBezTo>
                    <a:pt x="2322" y="55"/>
                    <a:pt x="2321" y="62"/>
                    <a:pt x="2321" y="67"/>
                  </a:cubicBezTo>
                  <a:lnTo>
                    <a:pt x="2321" y="70"/>
                  </a:lnTo>
                  <a:lnTo>
                    <a:pt x="2321" y="85"/>
                  </a:lnTo>
                  <a:lnTo>
                    <a:pt x="2321" y="94"/>
                  </a:lnTo>
                  <a:cubicBezTo>
                    <a:pt x="2321" y="96"/>
                    <a:pt x="2321" y="99"/>
                    <a:pt x="2322" y="101"/>
                  </a:cubicBezTo>
                  <a:cubicBezTo>
                    <a:pt x="2324" y="116"/>
                    <a:pt x="2327" y="128"/>
                    <a:pt x="2332" y="143"/>
                  </a:cubicBezTo>
                  <a:cubicBezTo>
                    <a:pt x="2334" y="144"/>
                    <a:pt x="2336" y="147"/>
                    <a:pt x="2336" y="148"/>
                  </a:cubicBezTo>
                  <a:cubicBezTo>
                    <a:pt x="2342" y="162"/>
                    <a:pt x="2351" y="175"/>
                    <a:pt x="2362" y="186"/>
                  </a:cubicBezTo>
                  <a:lnTo>
                    <a:pt x="2466" y="291"/>
                  </a:lnTo>
                  <a:lnTo>
                    <a:pt x="2463" y="294"/>
                  </a:lnTo>
                  <a:lnTo>
                    <a:pt x="2444" y="312"/>
                  </a:lnTo>
                  <a:cubicBezTo>
                    <a:pt x="2432" y="326"/>
                    <a:pt x="2418" y="334"/>
                    <a:pt x="2404" y="345"/>
                  </a:cubicBezTo>
                  <a:cubicBezTo>
                    <a:pt x="2326" y="405"/>
                    <a:pt x="2233" y="435"/>
                    <a:pt x="2139" y="435"/>
                  </a:cubicBezTo>
                  <a:cubicBezTo>
                    <a:pt x="2063" y="435"/>
                    <a:pt x="1986" y="415"/>
                    <a:pt x="1919" y="374"/>
                  </a:cubicBezTo>
                  <a:lnTo>
                    <a:pt x="2005" y="287"/>
                  </a:lnTo>
                  <a:cubicBezTo>
                    <a:pt x="2013" y="280"/>
                    <a:pt x="2019" y="273"/>
                    <a:pt x="2024" y="264"/>
                  </a:cubicBezTo>
                  <a:cubicBezTo>
                    <a:pt x="2027" y="259"/>
                    <a:pt x="2031" y="254"/>
                    <a:pt x="2034" y="249"/>
                  </a:cubicBezTo>
                  <a:cubicBezTo>
                    <a:pt x="2035" y="247"/>
                    <a:pt x="2036" y="244"/>
                    <a:pt x="2036" y="243"/>
                  </a:cubicBezTo>
                  <a:cubicBezTo>
                    <a:pt x="2039" y="236"/>
                    <a:pt x="2041" y="229"/>
                    <a:pt x="2044" y="221"/>
                  </a:cubicBezTo>
                  <a:cubicBezTo>
                    <a:pt x="2046" y="215"/>
                    <a:pt x="2047" y="207"/>
                    <a:pt x="2048" y="202"/>
                  </a:cubicBezTo>
                  <a:lnTo>
                    <a:pt x="2048" y="196"/>
                  </a:lnTo>
                  <a:cubicBezTo>
                    <a:pt x="2050" y="181"/>
                    <a:pt x="2048" y="166"/>
                    <a:pt x="2046" y="153"/>
                  </a:cubicBezTo>
                  <a:cubicBezTo>
                    <a:pt x="2046" y="152"/>
                    <a:pt x="2044" y="149"/>
                    <a:pt x="2044" y="147"/>
                  </a:cubicBezTo>
                  <a:cubicBezTo>
                    <a:pt x="2042" y="142"/>
                    <a:pt x="2040" y="136"/>
                    <a:pt x="2039" y="130"/>
                  </a:cubicBezTo>
                  <a:lnTo>
                    <a:pt x="2039" y="128"/>
                  </a:lnTo>
                  <a:cubicBezTo>
                    <a:pt x="2035" y="120"/>
                    <a:pt x="2031" y="111"/>
                    <a:pt x="2026" y="104"/>
                  </a:cubicBezTo>
                  <a:lnTo>
                    <a:pt x="1" y="2129"/>
                  </a:lnTo>
                  <a:cubicBezTo>
                    <a:pt x="9" y="2134"/>
                    <a:pt x="17" y="2137"/>
                    <a:pt x="24" y="2140"/>
                  </a:cubicBezTo>
                  <a:lnTo>
                    <a:pt x="26" y="2140"/>
                  </a:lnTo>
                  <a:cubicBezTo>
                    <a:pt x="31" y="2143"/>
                    <a:pt x="37" y="2145"/>
                    <a:pt x="43" y="2146"/>
                  </a:cubicBezTo>
                  <a:cubicBezTo>
                    <a:pt x="44" y="2146"/>
                    <a:pt x="47" y="2147"/>
                    <a:pt x="48" y="2147"/>
                  </a:cubicBezTo>
                  <a:cubicBezTo>
                    <a:pt x="59" y="2149"/>
                    <a:pt x="70" y="2150"/>
                    <a:pt x="80" y="2150"/>
                  </a:cubicBezTo>
                  <a:cubicBezTo>
                    <a:pt x="84" y="2150"/>
                    <a:pt x="87" y="2150"/>
                    <a:pt x="90" y="2150"/>
                  </a:cubicBezTo>
                  <a:cubicBezTo>
                    <a:pt x="94" y="2150"/>
                    <a:pt x="96" y="2150"/>
                    <a:pt x="98" y="2148"/>
                  </a:cubicBezTo>
                  <a:cubicBezTo>
                    <a:pt x="113" y="2147"/>
                    <a:pt x="126" y="2143"/>
                    <a:pt x="141" y="2137"/>
                  </a:cubicBezTo>
                  <a:cubicBezTo>
                    <a:pt x="142" y="2136"/>
                    <a:pt x="144" y="2135"/>
                    <a:pt x="146" y="2135"/>
                  </a:cubicBezTo>
                  <a:cubicBezTo>
                    <a:pt x="153" y="2131"/>
                    <a:pt x="159" y="2129"/>
                    <a:pt x="165" y="2124"/>
                  </a:cubicBezTo>
                  <a:cubicBezTo>
                    <a:pt x="173" y="2118"/>
                    <a:pt x="179" y="2114"/>
                    <a:pt x="184" y="2109"/>
                  </a:cubicBezTo>
                  <a:lnTo>
                    <a:pt x="291" y="2002"/>
                  </a:lnTo>
                  <a:lnTo>
                    <a:pt x="492" y="1800"/>
                  </a:lnTo>
                  <a:lnTo>
                    <a:pt x="1610" y="682"/>
                  </a:lnTo>
                  <a:cubicBezTo>
                    <a:pt x="1765" y="804"/>
                    <a:pt x="1953" y="866"/>
                    <a:pt x="2141" y="866"/>
                  </a:cubicBezTo>
                  <a:cubicBezTo>
                    <a:pt x="2360" y="866"/>
                    <a:pt x="2580" y="782"/>
                    <a:pt x="2748" y="616"/>
                  </a:cubicBezTo>
                  <a:lnTo>
                    <a:pt x="2769" y="594"/>
                  </a:lnTo>
                  <a:lnTo>
                    <a:pt x="3882" y="1707"/>
                  </a:lnTo>
                  <a:lnTo>
                    <a:pt x="4083" y="1908"/>
                  </a:lnTo>
                  <a:lnTo>
                    <a:pt x="4183" y="2009"/>
                  </a:lnTo>
                  <a:cubicBezTo>
                    <a:pt x="4195" y="2020"/>
                    <a:pt x="4208" y="2029"/>
                    <a:pt x="4221" y="2035"/>
                  </a:cubicBezTo>
                  <a:cubicBezTo>
                    <a:pt x="4223" y="2036"/>
                    <a:pt x="4225" y="2037"/>
                    <a:pt x="4226" y="2037"/>
                  </a:cubicBezTo>
                  <a:cubicBezTo>
                    <a:pt x="4240" y="2042"/>
                    <a:pt x="4255" y="2047"/>
                    <a:pt x="4269" y="2050"/>
                  </a:cubicBezTo>
                  <a:lnTo>
                    <a:pt x="4276" y="2050"/>
                  </a:lnTo>
                  <a:cubicBezTo>
                    <a:pt x="4279" y="2050"/>
                    <a:pt x="4282" y="2050"/>
                    <a:pt x="4284" y="2050"/>
                  </a:cubicBezTo>
                  <a:cubicBezTo>
                    <a:pt x="4292" y="2050"/>
                    <a:pt x="4300" y="2049"/>
                    <a:pt x="4309" y="2048"/>
                  </a:cubicBezTo>
                  <a:cubicBezTo>
                    <a:pt x="4313" y="2048"/>
                    <a:pt x="4316" y="2047"/>
                    <a:pt x="4320" y="2046"/>
                  </a:cubicBezTo>
                  <a:cubicBezTo>
                    <a:pt x="4321" y="2046"/>
                    <a:pt x="4323" y="2044"/>
                    <a:pt x="4324" y="2044"/>
                  </a:cubicBezTo>
                  <a:cubicBezTo>
                    <a:pt x="4330" y="2042"/>
                    <a:pt x="4335" y="2040"/>
                    <a:pt x="4340" y="2039"/>
                  </a:cubicBezTo>
                  <a:cubicBezTo>
                    <a:pt x="4341" y="2039"/>
                    <a:pt x="4341" y="2039"/>
                    <a:pt x="4342" y="2037"/>
                  </a:cubicBezTo>
                  <a:cubicBezTo>
                    <a:pt x="4348" y="2035"/>
                    <a:pt x="4353" y="2034"/>
                    <a:pt x="4358" y="2030"/>
                  </a:cubicBezTo>
                  <a:cubicBezTo>
                    <a:pt x="4358" y="2030"/>
                    <a:pt x="4360" y="2030"/>
                    <a:pt x="4360" y="2029"/>
                  </a:cubicBezTo>
                  <a:lnTo>
                    <a:pt x="4368" y="2024"/>
                  </a:lnTo>
                  <a:lnTo>
                    <a:pt x="2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3">
              <a:extLst>
                <a:ext uri="{FF2B5EF4-FFF2-40B4-BE49-F238E27FC236}">
                  <a16:creationId xmlns:a16="http://schemas.microsoft.com/office/drawing/2014/main" id="{9E77EE79-309F-5CE9-41AA-603961EF25A6}"/>
                </a:ext>
              </a:extLst>
            </p:cNvPr>
            <p:cNvSpPr/>
            <p:nvPr/>
          </p:nvSpPr>
          <p:spPr>
            <a:xfrm>
              <a:off x="6443281" y="5550497"/>
              <a:ext cx="436656" cy="857675"/>
            </a:xfrm>
            <a:custGeom>
              <a:avLst/>
              <a:gdLst/>
              <a:ahLst/>
              <a:cxnLst/>
              <a:rect l="l" t="t" r="r" b="b"/>
              <a:pathLst>
                <a:path w="2200" h="4321" extrusionOk="0">
                  <a:moveTo>
                    <a:pt x="174" y="1"/>
                  </a:moveTo>
                  <a:cubicBezTo>
                    <a:pt x="165" y="14"/>
                    <a:pt x="160" y="28"/>
                    <a:pt x="155" y="43"/>
                  </a:cubicBezTo>
                  <a:cubicBezTo>
                    <a:pt x="155" y="44"/>
                    <a:pt x="154" y="46"/>
                    <a:pt x="154" y="48"/>
                  </a:cubicBezTo>
                  <a:cubicBezTo>
                    <a:pt x="151" y="62"/>
                    <a:pt x="150" y="77"/>
                    <a:pt x="151" y="91"/>
                  </a:cubicBezTo>
                  <a:cubicBezTo>
                    <a:pt x="151" y="93"/>
                    <a:pt x="151" y="96"/>
                    <a:pt x="153" y="98"/>
                  </a:cubicBezTo>
                  <a:cubicBezTo>
                    <a:pt x="154" y="113"/>
                    <a:pt x="159" y="125"/>
                    <a:pt x="164" y="139"/>
                  </a:cubicBezTo>
                  <a:cubicBezTo>
                    <a:pt x="165" y="141"/>
                    <a:pt x="166" y="143"/>
                    <a:pt x="166" y="145"/>
                  </a:cubicBezTo>
                  <a:cubicBezTo>
                    <a:pt x="172" y="159"/>
                    <a:pt x="182" y="172"/>
                    <a:pt x="192" y="183"/>
                  </a:cubicBezTo>
                  <a:lnTo>
                    <a:pt x="296" y="287"/>
                  </a:lnTo>
                  <a:lnTo>
                    <a:pt x="497" y="488"/>
                  </a:lnTo>
                  <a:lnTo>
                    <a:pt x="1609" y="1605"/>
                  </a:lnTo>
                  <a:lnTo>
                    <a:pt x="1588" y="1626"/>
                  </a:lnTo>
                  <a:cubicBezTo>
                    <a:pt x="1295" y="1917"/>
                    <a:pt x="1257" y="2370"/>
                    <a:pt x="1475" y="2702"/>
                  </a:cubicBezTo>
                  <a:lnTo>
                    <a:pt x="349" y="3827"/>
                  </a:lnTo>
                  <a:lnTo>
                    <a:pt x="148" y="4029"/>
                  </a:lnTo>
                  <a:lnTo>
                    <a:pt x="40" y="4136"/>
                  </a:lnTo>
                  <a:cubicBezTo>
                    <a:pt x="29" y="4148"/>
                    <a:pt x="21" y="4161"/>
                    <a:pt x="14" y="4174"/>
                  </a:cubicBezTo>
                  <a:cubicBezTo>
                    <a:pt x="13" y="4175"/>
                    <a:pt x="12" y="4178"/>
                    <a:pt x="12" y="4179"/>
                  </a:cubicBezTo>
                  <a:cubicBezTo>
                    <a:pt x="8" y="4190"/>
                    <a:pt x="4" y="4199"/>
                    <a:pt x="3" y="4211"/>
                  </a:cubicBezTo>
                  <a:cubicBezTo>
                    <a:pt x="1" y="4215"/>
                    <a:pt x="1" y="4217"/>
                    <a:pt x="1" y="4221"/>
                  </a:cubicBezTo>
                  <a:cubicBezTo>
                    <a:pt x="1" y="4223"/>
                    <a:pt x="1" y="4227"/>
                    <a:pt x="0" y="4229"/>
                  </a:cubicBezTo>
                  <a:cubicBezTo>
                    <a:pt x="0" y="4238"/>
                    <a:pt x="0" y="4249"/>
                    <a:pt x="1" y="4258"/>
                  </a:cubicBezTo>
                  <a:cubicBezTo>
                    <a:pt x="1" y="4264"/>
                    <a:pt x="3" y="4268"/>
                    <a:pt x="4" y="4273"/>
                  </a:cubicBezTo>
                  <a:cubicBezTo>
                    <a:pt x="4" y="4274"/>
                    <a:pt x="6" y="4276"/>
                    <a:pt x="6" y="4278"/>
                  </a:cubicBezTo>
                  <a:cubicBezTo>
                    <a:pt x="7" y="4284"/>
                    <a:pt x="9" y="4289"/>
                    <a:pt x="11" y="4295"/>
                  </a:cubicBezTo>
                  <a:lnTo>
                    <a:pt x="11" y="4296"/>
                  </a:lnTo>
                  <a:lnTo>
                    <a:pt x="18" y="4312"/>
                  </a:lnTo>
                  <a:cubicBezTo>
                    <a:pt x="19" y="4315"/>
                    <a:pt x="21" y="4317"/>
                    <a:pt x="24" y="4321"/>
                  </a:cubicBezTo>
                  <a:lnTo>
                    <a:pt x="2048" y="2296"/>
                  </a:lnTo>
                  <a:cubicBezTo>
                    <a:pt x="2041" y="2290"/>
                    <a:pt x="2033" y="2286"/>
                    <a:pt x="2023" y="2282"/>
                  </a:cubicBezTo>
                  <a:lnTo>
                    <a:pt x="2022" y="2282"/>
                  </a:lnTo>
                  <a:cubicBezTo>
                    <a:pt x="2017" y="2280"/>
                    <a:pt x="2010" y="2279"/>
                    <a:pt x="2005" y="2277"/>
                  </a:cubicBezTo>
                  <a:cubicBezTo>
                    <a:pt x="2004" y="2277"/>
                    <a:pt x="2002" y="2276"/>
                    <a:pt x="2001" y="2276"/>
                  </a:cubicBezTo>
                  <a:cubicBezTo>
                    <a:pt x="1991" y="2273"/>
                    <a:pt x="1982" y="2272"/>
                    <a:pt x="1972" y="2272"/>
                  </a:cubicBezTo>
                  <a:cubicBezTo>
                    <a:pt x="1967" y="2272"/>
                    <a:pt x="1963" y="2272"/>
                    <a:pt x="1958" y="2273"/>
                  </a:cubicBezTo>
                  <a:lnTo>
                    <a:pt x="1951" y="2273"/>
                  </a:lnTo>
                  <a:cubicBezTo>
                    <a:pt x="1947" y="2273"/>
                    <a:pt x="1943" y="2275"/>
                    <a:pt x="1939" y="2275"/>
                  </a:cubicBezTo>
                  <a:cubicBezTo>
                    <a:pt x="1928" y="2277"/>
                    <a:pt x="1918" y="2280"/>
                    <a:pt x="1907" y="2284"/>
                  </a:cubicBezTo>
                  <a:cubicBezTo>
                    <a:pt x="1906" y="2285"/>
                    <a:pt x="1904" y="2285"/>
                    <a:pt x="1902" y="2286"/>
                  </a:cubicBezTo>
                  <a:cubicBezTo>
                    <a:pt x="1897" y="2289"/>
                    <a:pt x="1891" y="2292"/>
                    <a:pt x="1888" y="2295"/>
                  </a:cubicBezTo>
                  <a:cubicBezTo>
                    <a:pt x="1880" y="2300"/>
                    <a:pt x="1870" y="2306"/>
                    <a:pt x="1864" y="2313"/>
                  </a:cubicBezTo>
                  <a:lnTo>
                    <a:pt x="1795" y="2381"/>
                  </a:lnTo>
                  <a:cubicBezTo>
                    <a:pt x="1738" y="2228"/>
                    <a:pt x="1770" y="2049"/>
                    <a:pt x="1893" y="1927"/>
                  </a:cubicBezTo>
                  <a:lnTo>
                    <a:pt x="1914" y="1906"/>
                  </a:lnTo>
                  <a:lnTo>
                    <a:pt x="2016" y="2007"/>
                  </a:lnTo>
                  <a:cubicBezTo>
                    <a:pt x="2027" y="2018"/>
                    <a:pt x="2041" y="2027"/>
                    <a:pt x="2054" y="2033"/>
                  </a:cubicBezTo>
                  <a:cubicBezTo>
                    <a:pt x="2055" y="2034"/>
                    <a:pt x="2058" y="2036"/>
                    <a:pt x="2059" y="2036"/>
                  </a:cubicBezTo>
                  <a:cubicBezTo>
                    <a:pt x="2065" y="2038"/>
                    <a:pt x="2074" y="2042"/>
                    <a:pt x="2081" y="2044"/>
                  </a:cubicBezTo>
                  <a:lnTo>
                    <a:pt x="2101" y="2048"/>
                  </a:lnTo>
                  <a:lnTo>
                    <a:pt x="2107" y="2048"/>
                  </a:lnTo>
                  <a:cubicBezTo>
                    <a:pt x="2111" y="2048"/>
                    <a:pt x="2115" y="2048"/>
                    <a:pt x="2119" y="2048"/>
                  </a:cubicBezTo>
                  <a:cubicBezTo>
                    <a:pt x="2130" y="2048"/>
                    <a:pt x="2141" y="2047"/>
                    <a:pt x="2152" y="2045"/>
                  </a:cubicBezTo>
                  <a:cubicBezTo>
                    <a:pt x="2153" y="2045"/>
                    <a:pt x="2154" y="2044"/>
                    <a:pt x="2155" y="2044"/>
                  </a:cubicBezTo>
                  <a:cubicBezTo>
                    <a:pt x="2160" y="2043"/>
                    <a:pt x="2165" y="2042"/>
                    <a:pt x="2171" y="2038"/>
                  </a:cubicBezTo>
                  <a:cubicBezTo>
                    <a:pt x="2173" y="2038"/>
                    <a:pt x="2173" y="2037"/>
                    <a:pt x="2174" y="2037"/>
                  </a:cubicBezTo>
                  <a:cubicBezTo>
                    <a:pt x="2179" y="2034"/>
                    <a:pt x="2184" y="2033"/>
                    <a:pt x="2190" y="2031"/>
                  </a:cubicBezTo>
                  <a:cubicBezTo>
                    <a:pt x="2191" y="2031"/>
                    <a:pt x="2191" y="2029"/>
                    <a:pt x="2192" y="2029"/>
                  </a:cubicBezTo>
                  <a:cubicBezTo>
                    <a:pt x="2195" y="2028"/>
                    <a:pt x="2196" y="2027"/>
                    <a:pt x="2199" y="202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3">
              <a:extLst>
                <a:ext uri="{FF2B5EF4-FFF2-40B4-BE49-F238E27FC236}">
                  <a16:creationId xmlns:a16="http://schemas.microsoft.com/office/drawing/2014/main" id="{AC3A63EB-4C9E-24AD-A0D1-3FD0EC9104B3}"/>
                </a:ext>
              </a:extLst>
            </p:cNvPr>
            <p:cNvSpPr/>
            <p:nvPr/>
          </p:nvSpPr>
          <p:spPr>
            <a:xfrm>
              <a:off x="6548078" y="5476460"/>
              <a:ext cx="475360" cy="406706"/>
            </a:xfrm>
            <a:custGeom>
              <a:avLst/>
              <a:gdLst/>
              <a:ahLst/>
              <a:cxnLst/>
              <a:rect l="l" t="t" r="r" b="b"/>
              <a:pathLst>
                <a:path w="2395" h="2049" extrusionOk="0">
                  <a:moveTo>
                    <a:pt x="83" y="0"/>
                  </a:moveTo>
                  <a:cubicBezTo>
                    <a:pt x="76" y="0"/>
                    <a:pt x="68" y="1"/>
                    <a:pt x="61" y="2"/>
                  </a:cubicBezTo>
                  <a:cubicBezTo>
                    <a:pt x="58" y="2"/>
                    <a:pt x="53" y="3"/>
                    <a:pt x="49" y="5"/>
                  </a:cubicBezTo>
                  <a:cubicBezTo>
                    <a:pt x="48" y="5"/>
                    <a:pt x="47" y="6"/>
                    <a:pt x="44" y="6"/>
                  </a:cubicBezTo>
                  <a:cubicBezTo>
                    <a:pt x="39" y="7"/>
                    <a:pt x="32" y="10"/>
                    <a:pt x="27" y="11"/>
                  </a:cubicBezTo>
                  <a:lnTo>
                    <a:pt x="26" y="11"/>
                  </a:lnTo>
                  <a:cubicBezTo>
                    <a:pt x="18" y="15"/>
                    <a:pt x="8" y="19"/>
                    <a:pt x="1" y="24"/>
                  </a:cubicBezTo>
                  <a:lnTo>
                    <a:pt x="2021" y="2049"/>
                  </a:lnTo>
                  <a:cubicBezTo>
                    <a:pt x="2022" y="2048"/>
                    <a:pt x="2024" y="2045"/>
                    <a:pt x="2026" y="2043"/>
                  </a:cubicBezTo>
                  <a:cubicBezTo>
                    <a:pt x="2027" y="2042"/>
                    <a:pt x="2027" y="2041"/>
                    <a:pt x="2028" y="2040"/>
                  </a:cubicBezTo>
                  <a:cubicBezTo>
                    <a:pt x="2031" y="2035"/>
                    <a:pt x="2033" y="2031"/>
                    <a:pt x="2035" y="2025"/>
                  </a:cubicBezTo>
                  <a:cubicBezTo>
                    <a:pt x="2035" y="2024"/>
                    <a:pt x="2036" y="2022"/>
                    <a:pt x="2036" y="2022"/>
                  </a:cubicBezTo>
                  <a:cubicBezTo>
                    <a:pt x="2038" y="2017"/>
                    <a:pt x="2040" y="2012"/>
                    <a:pt x="2041" y="2006"/>
                  </a:cubicBezTo>
                  <a:cubicBezTo>
                    <a:pt x="2041" y="2005"/>
                    <a:pt x="2042" y="2004"/>
                    <a:pt x="2042" y="2003"/>
                  </a:cubicBezTo>
                  <a:cubicBezTo>
                    <a:pt x="2043" y="1998"/>
                    <a:pt x="2046" y="1991"/>
                    <a:pt x="2046" y="1985"/>
                  </a:cubicBezTo>
                  <a:cubicBezTo>
                    <a:pt x="2046" y="1982"/>
                    <a:pt x="2047" y="1977"/>
                    <a:pt x="2047" y="1973"/>
                  </a:cubicBezTo>
                  <a:lnTo>
                    <a:pt x="2047" y="1972"/>
                  </a:lnTo>
                  <a:lnTo>
                    <a:pt x="2047" y="1958"/>
                  </a:lnTo>
                  <a:lnTo>
                    <a:pt x="2047" y="1952"/>
                  </a:lnTo>
                  <a:cubicBezTo>
                    <a:pt x="2047" y="1947"/>
                    <a:pt x="2046" y="1945"/>
                    <a:pt x="2046" y="1941"/>
                  </a:cubicBezTo>
                  <a:cubicBezTo>
                    <a:pt x="2042" y="1931"/>
                    <a:pt x="2040" y="1920"/>
                    <a:pt x="2036" y="1909"/>
                  </a:cubicBezTo>
                  <a:cubicBezTo>
                    <a:pt x="2035" y="1908"/>
                    <a:pt x="2035" y="1905"/>
                    <a:pt x="2033" y="1904"/>
                  </a:cubicBezTo>
                  <a:cubicBezTo>
                    <a:pt x="2030" y="1895"/>
                    <a:pt x="2024" y="1887"/>
                    <a:pt x="2017" y="1878"/>
                  </a:cubicBezTo>
                  <a:cubicBezTo>
                    <a:pt x="2014" y="1874"/>
                    <a:pt x="2011" y="1868"/>
                    <a:pt x="2007" y="1864"/>
                  </a:cubicBezTo>
                  <a:lnTo>
                    <a:pt x="1999" y="1857"/>
                  </a:lnTo>
                  <a:lnTo>
                    <a:pt x="1951" y="1808"/>
                  </a:lnTo>
                  <a:lnTo>
                    <a:pt x="1905" y="1763"/>
                  </a:lnTo>
                  <a:lnTo>
                    <a:pt x="1951" y="1719"/>
                  </a:lnTo>
                  <a:lnTo>
                    <a:pt x="2019" y="1650"/>
                  </a:lnTo>
                  <a:lnTo>
                    <a:pt x="2125" y="1545"/>
                  </a:lnTo>
                  <a:lnTo>
                    <a:pt x="2247" y="1421"/>
                  </a:lnTo>
                  <a:lnTo>
                    <a:pt x="2360" y="1308"/>
                  </a:lnTo>
                  <a:lnTo>
                    <a:pt x="2395" y="1274"/>
                  </a:lnTo>
                  <a:cubicBezTo>
                    <a:pt x="2232" y="1250"/>
                    <a:pt x="2073" y="1207"/>
                    <a:pt x="1920" y="1142"/>
                  </a:cubicBezTo>
                  <a:lnTo>
                    <a:pt x="1603" y="1460"/>
                  </a:lnTo>
                  <a:lnTo>
                    <a:pt x="490" y="348"/>
                  </a:lnTo>
                  <a:lnTo>
                    <a:pt x="288" y="145"/>
                  </a:lnTo>
                  <a:lnTo>
                    <a:pt x="185" y="43"/>
                  </a:lnTo>
                  <a:cubicBezTo>
                    <a:pt x="174" y="31"/>
                    <a:pt x="160" y="23"/>
                    <a:pt x="147" y="16"/>
                  </a:cubicBezTo>
                  <a:cubicBezTo>
                    <a:pt x="145" y="15"/>
                    <a:pt x="143" y="13"/>
                    <a:pt x="142" y="13"/>
                  </a:cubicBezTo>
                  <a:cubicBezTo>
                    <a:pt x="128" y="8"/>
                    <a:pt x="114" y="5"/>
                    <a:pt x="100" y="2"/>
                  </a:cubicBezTo>
                  <a:cubicBezTo>
                    <a:pt x="97" y="2"/>
                    <a:pt x="95" y="2"/>
                    <a:pt x="92" y="1"/>
                  </a:cubicBezTo>
                  <a:cubicBezTo>
                    <a:pt x="89" y="0"/>
                    <a:pt x="86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3">
              <a:extLst>
                <a:ext uri="{FF2B5EF4-FFF2-40B4-BE49-F238E27FC236}">
                  <a16:creationId xmlns:a16="http://schemas.microsoft.com/office/drawing/2014/main" id="{1E8E31B6-A496-055D-0882-FCEDD71393E4}"/>
                </a:ext>
              </a:extLst>
            </p:cNvPr>
            <p:cNvSpPr/>
            <p:nvPr/>
          </p:nvSpPr>
          <p:spPr>
            <a:xfrm>
              <a:off x="6517115" y="6075899"/>
              <a:ext cx="543240" cy="542870"/>
            </a:xfrm>
            <a:custGeom>
              <a:avLst/>
              <a:gdLst/>
              <a:ahLst/>
              <a:cxnLst/>
              <a:rect l="l" t="t" r="r" b="b"/>
              <a:pathLst>
                <a:path w="2737" h="2735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9" y="2031"/>
                    <a:pt x="16" y="2034"/>
                    <a:pt x="25" y="2037"/>
                  </a:cubicBezTo>
                  <a:lnTo>
                    <a:pt x="26" y="2037"/>
                  </a:lnTo>
                  <a:cubicBezTo>
                    <a:pt x="31" y="2039"/>
                    <a:pt x="38" y="2042"/>
                    <a:pt x="43" y="2043"/>
                  </a:cubicBezTo>
                  <a:cubicBezTo>
                    <a:pt x="45" y="2043"/>
                    <a:pt x="47" y="2044"/>
                    <a:pt x="48" y="2044"/>
                  </a:cubicBezTo>
                  <a:cubicBezTo>
                    <a:pt x="59" y="2046"/>
                    <a:pt x="70" y="2047"/>
                    <a:pt x="80" y="2047"/>
                  </a:cubicBezTo>
                  <a:cubicBezTo>
                    <a:pt x="84" y="2047"/>
                    <a:pt x="87" y="2047"/>
                    <a:pt x="90" y="2047"/>
                  </a:cubicBezTo>
                  <a:cubicBezTo>
                    <a:pt x="93" y="2047"/>
                    <a:pt x="96" y="2047"/>
                    <a:pt x="99" y="2045"/>
                  </a:cubicBezTo>
                  <a:cubicBezTo>
                    <a:pt x="114" y="2044"/>
                    <a:pt x="126" y="2039"/>
                    <a:pt x="141" y="2034"/>
                  </a:cubicBezTo>
                  <a:cubicBezTo>
                    <a:pt x="142" y="2033"/>
                    <a:pt x="145" y="2032"/>
                    <a:pt x="146" y="2032"/>
                  </a:cubicBezTo>
                  <a:cubicBezTo>
                    <a:pt x="153" y="2028"/>
                    <a:pt x="159" y="2026"/>
                    <a:pt x="166" y="2020"/>
                  </a:cubicBezTo>
                  <a:cubicBezTo>
                    <a:pt x="173" y="2016"/>
                    <a:pt x="179" y="2011"/>
                    <a:pt x="184" y="2006"/>
                  </a:cubicBezTo>
                  <a:lnTo>
                    <a:pt x="291" y="1899"/>
                  </a:lnTo>
                  <a:lnTo>
                    <a:pt x="493" y="1697"/>
                  </a:lnTo>
                  <a:lnTo>
                    <a:pt x="1606" y="584"/>
                  </a:lnTo>
                  <a:lnTo>
                    <a:pt x="2150" y="1129"/>
                  </a:lnTo>
                  <a:lnTo>
                    <a:pt x="1037" y="2242"/>
                  </a:lnTo>
                  <a:lnTo>
                    <a:pt x="836" y="2443"/>
                  </a:lnTo>
                  <a:lnTo>
                    <a:pt x="728" y="2550"/>
                  </a:lnTo>
                  <a:cubicBezTo>
                    <a:pt x="721" y="2558"/>
                    <a:pt x="713" y="2569"/>
                    <a:pt x="707" y="2577"/>
                  </a:cubicBezTo>
                  <a:cubicBezTo>
                    <a:pt x="706" y="2581"/>
                    <a:pt x="704" y="2585"/>
                    <a:pt x="702" y="2588"/>
                  </a:cubicBezTo>
                  <a:cubicBezTo>
                    <a:pt x="701" y="2590"/>
                    <a:pt x="700" y="2592"/>
                    <a:pt x="700" y="2593"/>
                  </a:cubicBezTo>
                  <a:cubicBezTo>
                    <a:pt x="695" y="2607"/>
                    <a:pt x="690" y="2622"/>
                    <a:pt x="689" y="2635"/>
                  </a:cubicBezTo>
                  <a:cubicBezTo>
                    <a:pt x="689" y="2638"/>
                    <a:pt x="689" y="2641"/>
                    <a:pt x="688" y="2644"/>
                  </a:cubicBezTo>
                  <a:cubicBezTo>
                    <a:pt x="688" y="2653"/>
                    <a:pt x="688" y="2664"/>
                    <a:pt x="689" y="2672"/>
                  </a:cubicBezTo>
                  <a:cubicBezTo>
                    <a:pt x="689" y="2677"/>
                    <a:pt x="690" y="2682"/>
                    <a:pt x="691" y="2687"/>
                  </a:cubicBezTo>
                  <a:cubicBezTo>
                    <a:pt x="691" y="2688"/>
                    <a:pt x="694" y="2691"/>
                    <a:pt x="694" y="2692"/>
                  </a:cubicBezTo>
                  <a:cubicBezTo>
                    <a:pt x="695" y="2697"/>
                    <a:pt x="697" y="2703"/>
                    <a:pt x="699" y="2709"/>
                  </a:cubicBezTo>
                  <a:lnTo>
                    <a:pt x="699" y="2711"/>
                  </a:lnTo>
                  <a:cubicBezTo>
                    <a:pt x="702" y="2719"/>
                    <a:pt x="706" y="2728"/>
                    <a:pt x="711" y="2734"/>
                  </a:cubicBezTo>
                  <a:lnTo>
                    <a:pt x="2736" y="711"/>
                  </a:lnTo>
                  <a:cubicBezTo>
                    <a:pt x="2729" y="705"/>
                    <a:pt x="2720" y="702"/>
                    <a:pt x="2711" y="698"/>
                  </a:cubicBezTo>
                  <a:lnTo>
                    <a:pt x="2710" y="698"/>
                  </a:lnTo>
                  <a:cubicBezTo>
                    <a:pt x="2705" y="695"/>
                    <a:pt x="2699" y="694"/>
                    <a:pt x="2693" y="693"/>
                  </a:cubicBezTo>
                  <a:cubicBezTo>
                    <a:pt x="2692" y="693"/>
                    <a:pt x="2690" y="692"/>
                    <a:pt x="2689" y="692"/>
                  </a:cubicBezTo>
                  <a:cubicBezTo>
                    <a:pt x="2679" y="689"/>
                    <a:pt x="2670" y="688"/>
                    <a:pt x="2660" y="688"/>
                  </a:cubicBezTo>
                  <a:cubicBezTo>
                    <a:pt x="2655" y="688"/>
                    <a:pt x="2650" y="688"/>
                    <a:pt x="2646" y="689"/>
                  </a:cubicBezTo>
                  <a:lnTo>
                    <a:pt x="2639" y="689"/>
                  </a:lnTo>
                  <a:cubicBezTo>
                    <a:pt x="2635" y="689"/>
                    <a:pt x="2631" y="690"/>
                    <a:pt x="2629" y="690"/>
                  </a:cubicBezTo>
                  <a:cubicBezTo>
                    <a:pt x="2618" y="693"/>
                    <a:pt x="2608" y="695"/>
                    <a:pt x="2597" y="699"/>
                  </a:cubicBezTo>
                  <a:cubicBezTo>
                    <a:pt x="2595" y="700"/>
                    <a:pt x="2593" y="700"/>
                    <a:pt x="2592" y="702"/>
                  </a:cubicBezTo>
                  <a:cubicBezTo>
                    <a:pt x="2584" y="705"/>
                    <a:pt x="2578" y="709"/>
                    <a:pt x="2572" y="714"/>
                  </a:cubicBezTo>
                  <a:cubicBezTo>
                    <a:pt x="2565" y="718"/>
                    <a:pt x="2558" y="723"/>
                    <a:pt x="2553" y="730"/>
                  </a:cubicBezTo>
                  <a:lnTo>
                    <a:pt x="2456" y="827"/>
                  </a:lnTo>
                  <a:lnTo>
                    <a:pt x="1912" y="283"/>
                  </a:lnTo>
                  <a:lnTo>
                    <a:pt x="2009" y="186"/>
                  </a:lnTo>
                  <a:cubicBezTo>
                    <a:pt x="2012" y="182"/>
                    <a:pt x="2014" y="178"/>
                    <a:pt x="2017" y="176"/>
                  </a:cubicBezTo>
                  <a:cubicBezTo>
                    <a:pt x="2024" y="167"/>
                    <a:pt x="2030" y="157"/>
                    <a:pt x="2035" y="146"/>
                  </a:cubicBezTo>
                  <a:cubicBezTo>
                    <a:pt x="2036" y="145"/>
                    <a:pt x="2036" y="143"/>
                    <a:pt x="2038" y="141"/>
                  </a:cubicBezTo>
                  <a:cubicBezTo>
                    <a:pt x="2041" y="131"/>
                    <a:pt x="2045" y="120"/>
                    <a:pt x="2047" y="110"/>
                  </a:cubicBezTo>
                  <a:cubicBezTo>
                    <a:pt x="2049" y="106"/>
                    <a:pt x="2049" y="103"/>
                    <a:pt x="2049" y="99"/>
                  </a:cubicBezTo>
                  <a:lnTo>
                    <a:pt x="2049" y="93"/>
                  </a:lnTo>
                  <a:cubicBezTo>
                    <a:pt x="2050" y="78"/>
                    <a:pt x="2049" y="62"/>
                    <a:pt x="2045" y="48"/>
                  </a:cubicBezTo>
                  <a:cubicBezTo>
                    <a:pt x="2045" y="46"/>
                    <a:pt x="2044" y="45"/>
                    <a:pt x="2044" y="44"/>
                  </a:cubicBezTo>
                  <a:cubicBezTo>
                    <a:pt x="2043" y="39"/>
                    <a:pt x="2040" y="33"/>
                    <a:pt x="2039" y="27"/>
                  </a:cubicBezTo>
                  <a:lnTo>
                    <a:pt x="2039" y="25"/>
                  </a:lnTo>
                  <a:cubicBezTo>
                    <a:pt x="2035" y="17"/>
                    <a:pt x="2031" y="8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3">
              <a:extLst>
                <a:ext uri="{FF2B5EF4-FFF2-40B4-BE49-F238E27FC236}">
                  <a16:creationId xmlns:a16="http://schemas.microsoft.com/office/drawing/2014/main" id="{88DD76AC-621C-2DD1-8FA8-259385416D2D}"/>
                </a:ext>
              </a:extLst>
            </p:cNvPr>
            <p:cNvSpPr/>
            <p:nvPr/>
          </p:nvSpPr>
          <p:spPr>
            <a:xfrm>
              <a:off x="7024432" y="5303576"/>
              <a:ext cx="106981" cy="97260"/>
            </a:xfrm>
            <a:custGeom>
              <a:avLst/>
              <a:gdLst/>
              <a:ahLst/>
              <a:cxnLst/>
              <a:rect l="l" t="t" r="r" b="b"/>
              <a:pathLst>
                <a:path w="539" h="490" extrusionOk="0">
                  <a:moveTo>
                    <a:pt x="270" y="1"/>
                  </a:moveTo>
                  <a:cubicBezTo>
                    <a:pt x="207" y="1"/>
                    <a:pt x="144" y="25"/>
                    <a:pt x="97" y="72"/>
                  </a:cubicBezTo>
                  <a:cubicBezTo>
                    <a:pt x="2" y="167"/>
                    <a:pt x="1" y="323"/>
                    <a:pt x="97" y="418"/>
                  </a:cubicBezTo>
                  <a:cubicBezTo>
                    <a:pt x="144" y="466"/>
                    <a:pt x="207" y="489"/>
                    <a:pt x="269" y="489"/>
                  </a:cubicBezTo>
                  <a:cubicBezTo>
                    <a:pt x="332" y="489"/>
                    <a:pt x="395" y="466"/>
                    <a:pt x="443" y="418"/>
                  </a:cubicBezTo>
                  <a:cubicBezTo>
                    <a:pt x="539" y="322"/>
                    <a:pt x="539" y="167"/>
                    <a:pt x="443" y="72"/>
                  </a:cubicBezTo>
                  <a:cubicBezTo>
                    <a:pt x="395" y="24"/>
                    <a:pt x="333" y="1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3">
              <a:extLst>
                <a:ext uri="{FF2B5EF4-FFF2-40B4-BE49-F238E27FC236}">
                  <a16:creationId xmlns:a16="http://schemas.microsoft.com/office/drawing/2014/main" id="{73BC445F-6127-9306-602C-10B1995C963A}"/>
                </a:ext>
              </a:extLst>
            </p:cNvPr>
            <p:cNvSpPr/>
            <p:nvPr/>
          </p:nvSpPr>
          <p:spPr>
            <a:xfrm>
              <a:off x="7601415" y="5044944"/>
              <a:ext cx="1522540" cy="1497607"/>
            </a:xfrm>
            <a:custGeom>
              <a:avLst/>
              <a:gdLst/>
              <a:ahLst/>
              <a:cxnLst/>
              <a:rect l="l" t="t" r="r" b="b"/>
              <a:pathLst>
                <a:path w="7671" h="7545" extrusionOk="0">
                  <a:moveTo>
                    <a:pt x="7343" y="0"/>
                  </a:moveTo>
                  <a:lnTo>
                    <a:pt x="1254" y="6091"/>
                  </a:lnTo>
                  <a:lnTo>
                    <a:pt x="0" y="7343"/>
                  </a:lnTo>
                  <a:lnTo>
                    <a:pt x="203" y="7545"/>
                  </a:lnTo>
                  <a:lnTo>
                    <a:pt x="344" y="7402"/>
                  </a:lnTo>
                  <a:lnTo>
                    <a:pt x="387" y="7360"/>
                  </a:lnTo>
                  <a:lnTo>
                    <a:pt x="433" y="7315"/>
                  </a:lnTo>
                  <a:lnTo>
                    <a:pt x="475" y="7271"/>
                  </a:lnTo>
                  <a:lnTo>
                    <a:pt x="521" y="7226"/>
                  </a:lnTo>
                  <a:lnTo>
                    <a:pt x="563" y="7184"/>
                  </a:lnTo>
                  <a:lnTo>
                    <a:pt x="610" y="7137"/>
                  </a:lnTo>
                  <a:lnTo>
                    <a:pt x="652" y="7095"/>
                  </a:lnTo>
                  <a:lnTo>
                    <a:pt x="698" y="7049"/>
                  </a:lnTo>
                  <a:lnTo>
                    <a:pt x="741" y="7007"/>
                  </a:lnTo>
                  <a:lnTo>
                    <a:pt x="788" y="6959"/>
                  </a:lnTo>
                  <a:lnTo>
                    <a:pt x="830" y="6917"/>
                  </a:lnTo>
                  <a:lnTo>
                    <a:pt x="876" y="6871"/>
                  </a:lnTo>
                  <a:lnTo>
                    <a:pt x="918" y="6828"/>
                  </a:lnTo>
                  <a:lnTo>
                    <a:pt x="964" y="6783"/>
                  </a:lnTo>
                  <a:lnTo>
                    <a:pt x="1006" y="6741"/>
                  </a:lnTo>
                  <a:lnTo>
                    <a:pt x="1053" y="6695"/>
                  </a:lnTo>
                  <a:lnTo>
                    <a:pt x="1095" y="6652"/>
                  </a:lnTo>
                  <a:lnTo>
                    <a:pt x="1141" y="6606"/>
                  </a:lnTo>
                  <a:lnTo>
                    <a:pt x="1184" y="6564"/>
                  </a:lnTo>
                  <a:lnTo>
                    <a:pt x="1229" y="6517"/>
                  </a:lnTo>
                  <a:lnTo>
                    <a:pt x="1271" y="6475"/>
                  </a:lnTo>
                  <a:lnTo>
                    <a:pt x="1319" y="6428"/>
                  </a:lnTo>
                  <a:lnTo>
                    <a:pt x="1361" y="6386"/>
                  </a:lnTo>
                  <a:lnTo>
                    <a:pt x="1407" y="6340"/>
                  </a:lnTo>
                  <a:lnTo>
                    <a:pt x="1449" y="6298"/>
                  </a:lnTo>
                  <a:lnTo>
                    <a:pt x="1454" y="6294"/>
                  </a:lnTo>
                  <a:lnTo>
                    <a:pt x="1497" y="6251"/>
                  </a:lnTo>
                  <a:lnTo>
                    <a:pt x="1539" y="6208"/>
                  </a:lnTo>
                  <a:lnTo>
                    <a:pt x="1586" y="6161"/>
                  </a:lnTo>
                  <a:lnTo>
                    <a:pt x="1629" y="6119"/>
                  </a:lnTo>
                  <a:lnTo>
                    <a:pt x="1675" y="6072"/>
                  </a:lnTo>
                  <a:lnTo>
                    <a:pt x="1717" y="6030"/>
                  </a:lnTo>
                  <a:lnTo>
                    <a:pt x="1948" y="5799"/>
                  </a:lnTo>
                  <a:lnTo>
                    <a:pt x="2943" y="4804"/>
                  </a:lnTo>
                  <a:lnTo>
                    <a:pt x="3174" y="4574"/>
                  </a:lnTo>
                  <a:lnTo>
                    <a:pt x="3216" y="4532"/>
                  </a:lnTo>
                  <a:lnTo>
                    <a:pt x="3262" y="4485"/>
                  </a:lnTo>
                  <a:lnTo>
                    <a:pt x="3304" y="4443"/>
                  </a:lnTo>
                  <a:lnTo>
                    <a:pt x="3352" y="4396"/>
                  </a:lnTo>
                  <a:lnTo>
                    <a:pt x="3394" y="4353"/>
                  </a:lnTo>
                  <a:lnTo>
                    <a:pt x="3440" y="4307"/>
                  </a:lnTo>
                  <a:lnTo>
                    <a:pt x="3483" y="4265"/>
                  </a:lnTo>
                  <a:lnTo>
                    <a:pt x="3528" y="4218"/>
                  </a:lnTo>
                  <a:lnTo>
                    <a:pt x="3570" y="4176"/>
                  </a:lnTo>
                  <a:lnTo>
                    <a:pt x="3616" y="4131"/>
                  </a:lnTo>
                  <a:lnTo>
                    <a:pt x="3659" y="4089"/>
                  </a:lnTo>
                  <a:lnTo>
                    <a:pt x="3705" y="4042"/>
                  </a:lnTo>
                  <a:lnTo>
                    <a:pt x="3747" y="4000"/>
                  </a:lnTo>
                  <a:lnTo>
                    <a:pt x="3795" y="3953"/>
                  </a:lnTo>
                  <a:lnTo>
                    <a:pt x="3837" y="3910"/>
                  </a:lnTo>
                  <a:lnTo>
                    <a:pt x="3883" y="3864"/>
                  </a:lnTo>
                  <a:lnTo>
                    <a:pt x="3925" y="3822"/>
                  </a:lnTo>
                  <a:lnTo>
                    <a:pt x="3971" y="3775"/>
                  </a:lnTo>
                  <a:lnTo>
                    <a:pt x="4013" y="3733"/>
                  </a:lnTo>
                  <a:lnTo>
                    <a:pt x="4059" y="3688"/>
                  </a:lnTo>
                  <a:lnTo>
                    <a:pt x="4102" y="3646"/>
                  </a:lnTo>
                  <a:lnTo>
                    <a:pt x="4148" y="3599"/>
                  </a:lnTo>
                  <a:lnTo>
                    <a:pt x="4190" y="3557"/>
                  </a:lnTo>
                  <a:lnTo>
                    <a:pt x="4237" y="3511"/>
                  </a:lnTo>
                  <a:lnTo>
                    <a:pt x="4279" y="3469"/>
                  </a:lnTo>
                  <a:lnTo>
                    <a:pt x="4326" y="3421"/>
                  </a:lnTo>
                  <a:lnTo>
                    <a:pt x="4368" y="3379"/>
                  </a:lnTo>
                  <a:lnTo>
                    <a:pt x="4414" y="3333"/>
                  </a:lnTo>
                  <a:lnTo>
                    <a:pt x="4456" y="3290"/>
                  </a:lnTo>
                  <a:lnTo>
                    <a:pt x="4502" y="3245"/>
                  </a:lnTo>
                  <a:lnTo>
                    <a:pt x="4544" y="3203"/>
                  </a:lnTo>
                  <a:lnTo>
                    <a:pt x="7670" y="78"/>
                  </a:lnTo>
                  <a:cubicBezTo>
                    <a:pt x="7560" y="62"/>
                    <a:pt x="7450" y="36"/>
                    <a:pt x="7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3">
              <a:extLst>
                <a:ext uri="{FF2B5EF4-FFF2-40B4-BE49-F238E27FC236}">
                  <a16:creationId xmlns:a16="http://schemas.microsoft.com/office/drawing/2014/main" id="{DF3E2AB7-790C-CA95-D3EA-CD68B15C9E3C}"/>
                </a:ext>
              </a:extLst>
            </p:cNvPr>
            <p:cNvSpPr/>
            <p:nvPr/>
          </p:nvSpPr>
          <p:spPr>
            <a:xfrm>
              <a:off x="7263204" y="4510014"/>
              <a:ext cx="1566801" cy="2088909"/>
            </a:xfrm>
            <a:custGeom>
              <a:avLst/>
              <a:gdLst/>
              <a:ahLst/>
              <a:cxnLst/>
              <a:rect l="l" t="t" r="r" b="b"/>
              <a:pathLst>
                <a:path w="7894" h="10524" extrusionOk="0">
                  <a:moveTo>
                    <a:pt x="2741" y="6047"/>
                  </a:moveTo>
                  <a:cubicBezTo>
                    <a:pt x="2766" y="6047"/>
                    <a:pt x="2787" y="6068"/>
                    <a:pt x="2787" y="6093"/>
                  </a:cubicBezTo>
                  <a:cubicBezTo>
                    <a:pt x="2787" y="6118"/>
                    <a:pt x="2767" y="6139"/>
                    <a:pt x="2741" y="6139"/>
                  </a:cubicBezTo>
                  <a:cubicBezTo>
                    <a:pt x="2716" y="6139"/>
                    <a:pt x="2695" y="6119"/>
                    <a:pt x="2695" y="6093"/>
                  </a:cubicBezTo>
                  <a:cubicBezTo>
                    <a:pt x="2696" y="6067"/>
                    <a:pt x="2716" y="6047"/>
                    <a:pt x="2741" y="6047"/>
                  </a:cubicBezTo>
                  <a:close/>
                  <a:moveTo>
                    <a:pt x="2553" y="6084"/>
                  </a:moveTo>
                  <a:cubicBezTo>
                    <a:pt x="2571" y="6084"/>
                    <a:pt x="2587" y="6095"/>
                    <a:pt x="2594" y="6113"/>
                  </a:cubicBezTo>
                  <a:cubicBezTo>
                    <a:pt x="2604" y="6136"/>
                    <a:pt x="2593" y="6163"/>
                    <a:pt x="2569" y="6172"/>
                  </a:cubicBezTo>
                  <a:cubicBezTo>
                    <a:pt x="2564" y="6174"/>
                    <a:pt x="2558" y="6175"/>
                    <a:pt x="2552" y="6175"/>
                  </a:cubicBezTo>
                  <a:cubicBezTo>
                    <a:pt x="2534" y="6175"/>
                    <a:pt x="2517" y="6164"/>
                    <a:pt x="2510" y="6147"/>
                  </a:cubicBezTo>
                  <a:cubicBezTo>
                    <a:pt x="2501" y="6125"/>
                    <a:pt x="2511" y="6097"/>
                    <a:pt x="2535" y="6088"/>
                  </a:cubicBezTo>
                  <a:cubicBezTo>
                    <a:pt x="2541" y="6085"/>
                    <a:pt x="2547" y="6084"/>
                    <a:pt x="2553" y="6084"/>
                  </a:cubicBezTo>
                  <a:close/>
                  <a:moveTo>
                    <a:pt x="2392" y="6192"/>
                  </a:moveTo>
                  <a:cubicBezTo>
                    <a:pt x="2403" y="6192"/>
                    <a:pt x="2415" y="6196"/>
                    <a:pt x="2425" y="6205"/>
                  </a:cubicBezTo>
                  <a:cubicBezTo>
                    <a:pt x="2443" y="6224"/>
                    <a:pt x="2443" y="6252"/>
                    <a:pt x="2425" y="6269"/>
                  </a:cubicBezTo>
                  <a:cubicBezTo>
                    <a:pt x="2415" y="6279"/>
                    <a:pt x="2404" y="6283"/>
                    <a:pt x="2392" y="6283"/>
                  </a:cubicBezTo>
                  <a:cubicBezTo>
                    <a:pt x="2381" y="6283"/>
                    <a:pt x="2369" y="6279"/>
                    <a:pt x="2360" y="6269"/>
                  </a:cubicBezTo>
                  <a:cubicBezTo>
                    <a:pt x="2342" y="6251"/>
                    <a:pt x="2341" y="6222"/>
                    <a:pt x="2360" y="6205"/>
                  </a:cubicBezTo>
                  <a:cubicBezTo>
                    <a:pt x="2369" y="6196"/>
                    <a:pt x="2380" y="6192"/>
                    <a:pt x="2392" y="6192"/>
                  </a:cubicBezTo>
                  <a:close/>
                  <a:moveTo>
                    <a:pt x="2286" y="6351"/>
                  </a:moveTo>
                  <a:cubicBezTo>
                    <a:pt x="2291" y="6351"/>
                    <a:pt x="2297" y="6351"/>
                    <a:pt x="2302" y="6353"/>
                  </a:cubicBezTo>
                  <a:cubicBezTo>
                    <a:pt x="2325" y="6363"/>
                    <a:pt x="2336" y="6390"/>
                    <a:pt x="2327" y="6414"/>
                  </a:cubicBezTo>
                  <a:cubicBezTo>
                    <a:pt x="2320" y="6431"/>
                    <a:pt x="2303" y="6441"/>
                    <a:pt x="2285" y="6441"/>
                  </a:cubicBezTo>
                  <a:cubicBezTo>
                    <a:pt x="2279" y="6441"/>
                    <a:pt x="2273" y="6440"/>
                    <a:pt x="2267" y="6438"/>
                  </a:cubicBezTo>
                  <a:cubicBezTo>
                    <a:pt x="2245" y="6430"/>
                    <a:pt x="2234" y="6403"/>
                    <a:pt x="2242" y="6379"/>
                  </a:cubicBezTo>
                  <a:cubicBezTo>
                    <a:pt x="2249" y="6361"/>
                    <a:pt x="2267" y="6351"/>
                    <a:pt x="2286" y="6351"/>
                  </a:cubicBezTo>
                  <a:close/>
                  <a:moveTo>
                    <a:pt x="2666" y="6245"/>
                  </a:moveTo>
                  <a:lnTo>
                    <a:pt x="2402" y="6510"/>
                  </a:lnTo>
                  <a:cubicBezTo>
                    <a:pt x="2416" y="6447"/>
                    <a:pt x="2447" y="6387"/>
                    <a:pt x="2495" y="6338"/>
                  </a:cubicBezTo>
                  <a:cubicBezTo>
                    <a:pt x="2545" y="6289"/>
                    <a:pt x="2604" y="6259"/>
                    <a:pt x="2666" y="6245"/>
                  </a:cubicBezTo>
                  <a:close/>
                  <a:moveTo>
                    <a:pt x="2247" y="6540"/>
                  </a:moveTo>
                  <a:cubicBezTo>
                    <a:pt x="2273" y="6540"/>
                    <a:pt x="2294" y="6561"/>
                    <a:pt x="2294" y="6585"/>
                  </a:cubicBezTo>
                  <a:cubicBezTo>
                    <a:pt x="2294" y="6611"/>
                    <a:pt x="2273" y="6632"/>
                    <a:pt x="2247" y="6632"/>
                  </a:cubicBezTo>
                  <a:cubicBezTo>
                    <a:pt x="2223" y="6632"/>
                    <a:pt x="2203" y="6612"/>
                    <a:pt x="2202" y="6585"/>
                  </a:cubicBezTo>
                  <a:cubicBezTo>
                    <a:pt x="2202" y="6561"/>
                    <a:pt x="2223" y="6540"/>
                    <a:pt x="2247" y="6540"/>
                  </a:cubicBezTo>
                  <a:close/>
                  <a:moveTo>
                    <a:pt x="5520" y="1"/>
                  </a:moveTo>
                  <a:lnTo>
                    <a:pt x="5517" y="4"/>
                  </a:lnTo>
                  <a:lnTo>
                    <a:pt x="3548" y="1973"/>
                  </a:lnTo>
                  <a:lnTo>
                    <a:pt x="3547" y="1975"/>
                  </a:lnTo>
                  <a:cubicBezTo>
                    <a:pt x="3550" y="1977"/>
                    <a:pt x="3555" y="1978"/>
                    <a:pt x="3560" y="1981"/>
                  </a:cubicBezTo>
                  <a:cubicBezTo>
                    <a:pt x="3568" y="1985"/>
                    <a:pt x="3574" y="1988"/>
                    <a:pt x="3580" y="1991"/>
                  </a:cubicBezTo>
                  <a:cubicBezTo>
                    <a:pt x="3590" y="1993"/>
                    <a:pt x="3600" y="1996"/>
                    <a:pt x="3610" y="1996"/>
                  </a:cubicBezTo>
                  <a:cubicBezTo>
                    <a:pt x="3616" y="1997"/>
                    <a:pt x="3624" y="1997"/>
                    <a:pt x="3631" y="1997"/>
                  </a:cubicBezTo>
                  <a:cubicBezTo>
                    <a:pt x="3642" y="1997"/>
                    <a:pt x="3653" y="1994"/>
                    <a:pt x="3664" y="1991"/>
                  </a:cubicBezTo>
                  <a:cubicBezTo>
                    <a:pt x="3669" y="1989"/>
                    <a:pt x="3675" y="1988"/>
                    <a:pt x="3681" y="1985"/>
                  </a:cubicBezTo>
                  <a:cubicBezTo>
                    <a:pt x="3696" y="1978"/>
                    <a:pt x="3712" y="1970"/>
                    <a:pt x="3726" y="1956"/>
                  </a:cubicBezTo>
                  <a:lnTo>
                    <a:pt x="3860" y="1822"/>
                  </a:lnTo>
                  <a:lnTo>
                    <a:pt x="5473" y="3435"/>
                  </a:lnTo>
                  <a:lnTo>
                    <a:pt x="5352" y="3557"/>
                  </a:lnTo>
                  <a:lnTo>
                    <a:pt x="5297" y="3612"/>
                  </a:lnTo>
                  <a:lnTo>
                    <a:pt x="5267" y="3642"/>
                  </a:lnTo>
                  <a:lnTo>
                    <a:pt x="5237" y="3671"/>
                  </a:lnTo>
                  <a:lnTo>
                    <a:pt x="5204" y="3704"/>
                  </a:lnTo>
                  <a:lnTo>
                    <a:pt x="5176" y="3733"/>
                  </a:lnTo>
                  <a:lnTo>
                    <a:pt x="5142" y="3767"/>
                  </a:lnTo>
                  <a:lnTo>
                    <a:pt x="5114" y="3795"/>
                  </a:lnTo>
                  <a:lnTo>
                    <a:pt x="5080" y="3828"/>
                  </a:lnTo>
                  <a:lnTo>
                    <a:pt x="5052" y="3857"/>
                  </a:lnTo>
                  <a:lnTo>
                    <a:pt x="5019" y="3890"/>
                  </a:lnTo>
                  <a:lnTo>
                    <a:pt x="4988" y="3921"/>
                  </a:lnTo>
                  <a:lnTo>
                    <a:pt x="4956" y="3953"/>
                  </a:lnTo>
                  <a:lnTo>
                    <a:pt x="4926" y="3983"/>
                  </a:lnTo>
                  <a:lnTo>
                    <a:pt x="4893" y="4015"/>
                  </a:lnTo>
                  <a:lnTo>
                    <a:pt x="4863" y="4046"/>
                  </a:lnTo>
                  <a:lnTo>
                    <a:pt x="4830" y="4079"/>
                  </a:lnTo>
                  <a:lnTo>
                    <a:pt x="4801" y="4107"/>
                  </a:lnTo>
                  <a:lnTo>
                    <a:pt x="4768" y="4141"/>
                  </a:lnTo>
                  <a:lnTo>
                    <a:pt x="4739" y="4169"/>
                  </a:lnTo>
                  <a:lnTo>
                    <a:pt x="4706" y="4202"/>
                  </a:lnTo>
                  <a:lnTo>
                    <a:pt x="4676" y="4233"/>
                  </a:lnTo>
                  <a:lnTo>
                    <a:pt x="4642" y="4265"/>
                  </a:lnTo>
                  <a:lnTo>
                    <a:pt x="4613" y="4296"/>
                  </a:lnTo>
                  <a:lnTo>
                    <a:pt x="4579" y="4329"/>
                  </a:lnTo>
                  <a:lnTo>
                    <a:pt x="4550" y="4359"/>
                  </a:lnTo>
                  <a:lnTo>
                    <a:pt x="4517" y="4392"/>
                  </a:lnTo>
                  <a:lnTo>
                    <a:pt x="4486" y="4423"/>
                  </a:lnTo>
                  <a:lnTo>
                    <a:pt x="4454" y="4455"/>
                  </a:lnTo>
                  <a:lnTo>
                    <a:pt x="4423" y="4486"/>
                  </a:lnTo>
                  <a:lnTo>
                    <a:pt x="4390" y="4518"/>
                  </a:lnTo>
                  <a:lnTo>
                    <a:pt x="4361" y="4548"/>
                  </a:lnTo>
                  <a:lnTo>
                    <a:pt x="4328" y="4581"/>
                  </a:lnTo>
                  <a:lnTo>
                    <a:pt x="4298" y="4611"/>
                  </a:lnTo>
                  <a:lnTo>
                    <a:pt x="4265" y="4644"/>
                  </a:lnTo>
                  <a:lnTo>
                    <a:pt x="4234" y="4675"/>
                  </a:lnTo>
                  <a:lnTo>
                    <a:pt x="4202" y="4707"/>
                  </a:lnTo>
                  <a:lnTo>
                    <a:pt x="4171" y="4738"/>
                  </a:lnTo>
                  <a:lnTo>
                    <a:pt x="4138" y="4771"/>
                  </a:lnTo>
                  <a:lnTo>
                    <a:pt x="4108" y="4801"/>
                  </a:lnTo>
                  <a:lnTo>
                    <a:pt x="4075" y="4834"/>
                  </a:lnTo>
                  <a:lnTo>
                    <a:pt x="4044" y="4864"/>
                  </a:lnTo>
                  <a:lnTo>
                    <a:pt x="4012" y="4897"/>
                  </a:lnTo>
                  <a:lnTo>
                    <a:pt x="3981" y="4926"/>
                  </a:lnTo>
                  <a:lnTo>
                    <a:pt x="3948" y="4959"/>
                  </a:lnTo>
                  <a:lnTo>
                    <a:pt x="3918" y="4989"/>
                  </a:lnTo>
                  <a:lnTo>
                    <a:pt x="3885" y="5023"/>
                  </a:lnTo>
                  <a:lnTo>
                    <a:pt x="3855" y="5052"/>
                  </a:lnTo>
                  <a:lnTo>
                    <a:pt x="3818" y="5089"/>
                  </a:lnTo>
                  <a:lnTo>
                    <a:pt x="3643" y="5265"/>
                  </a:lnTo>
                  <a:lnTo>
                    <a:pt x="3580" y="5326"/>
                  </a:lnTo>
                  <a:lnTo>
                    <a:pt x="3147" y="5761"/>
                  </a:lnTo>
                  <a:lnTo>
                    <a:pt x="3058" y="5848"/>
                  </a:lnTo>
                  <a:lnTo>
                    <a:pt x="2909" y="5999"/>
                  </a:lnTo>
                  <a:cubicBezTo>
                    <a:pt x="2853" y="5983"/>
                    <a:pt x="2795" y="5975"/>
                    <a:pt x="2738" y="5975"/>
                  </a:cubicBezTo>
                  <a:cubicBezTo>
                    <a:pt x="2581" y="5975"/>
                    <a:pt x="2426" y="6034"/>
                    <a:pt x="2308" y="6153"/>
                  </a:cubicBezTo>
                  <a:cubicBezTo>
                    <a:pt x="2144" y="6317"/>
                    <a:pt x="2092" y="6549"/>
                    <a:pt x="2153" y="6754"/>
                  </a:cubicBezTo>
                  <a:lnTo>
                    <a:pt x="2003" y="6905"/>
                  </a:lnTo>
                  <a:lnTo>
                    <a:pt x="1914" y="6993"/>
                  </a:lnTo>
                  <a:lnTo>
                    <a:pt x="1615" y="7292"/>
                  </a:lnTo>
                  <a:lnTo>
                    <a:pt x="1481" y="7427"/>
                  </a:lnTo>
                  <a:lnTo>
                    <a:pt x="1419" y="7488"/>
                  </a:lnTo>
                  <a:lnTo>
                    <a:pt x="1243" y="7664"/>
                  </a:lnTo>
                  <a:lnTo>
                    <a:pt x="1207" y="7701"/>
                  </a:lnTo>
                  <a:lnTo>
                    <a:pt x="1176" y="7731"/>
                  </a:lnTo>
                  <a:lnTo>
                    <a:pt x="1143" y="7764"/>
                  </a:lnTo>
                  <a:lnTo>
                    <a:pt x="1114" y="7793"/>
                  </a:lnTo>
                  <a:lnTo>
                    <a:pt x="1081" y="7826"/>
                  </a:lnTo>
                  <a:lnTo>
                    <a:pt x="1053" y="7855"/>
                  </a:lnTo>
                  <a:lnTo>
                    <a:pt x="1019" y="7888"/>
                  </a:lnTo>
                  <a:lnTo>
                    <a:pt x="989" y="7918"/>
                  </a:lnTo>
                  <a:lnTo>
                    <a:pt x="956" y="7951"/>
                  </a:lnTo>
                  <a:lnTo>
                    <a:pt x="926" y="7982"/>
                  </a:lnTo>
                  <a:lnTo>
                    <a:pt x="892" y="8014"/>
                  </a:lnTo>
                  <a:lnTo>
                    <a:pt x="863" y="8045"/>
                  </a:lnTo>
                  <a:lnTo>
                    <a:pt x="829" y="8078"/>
                  </a:lnTo>
                  <a:lnTo>
                    <a:pt x="801" y="8107"/>
                  </a:lnTo>
                  <a:lnTo>
                    <a:pt x="768" y="8140"/>
                  </a:lnTo>
                  <a:lnTo>
                    <a:pt x="737" y="8170"/>
                  </a:lnTo>
                  <a:lnTo>
                    <a:pt x="705" y="8203"/>
                  </a:lnTo>
                  <a:lnTo>
                    <a:pt x="674" y="8234"/>
                  </a:lnTo>
                  <a:lnTo>
                    <a:pt x="641" y="8266"/>
                  </a:lnTo>
                  <a:lnTo>
                    <a:pt x="612" y="8295"/>
                  </a:lnTo>
                  <a:lnTo>
                    <a:pt x="579" y="8329"/>
                  </a:lnTo>
                  <a:lnTo>
                    <a:pt x="550" y="8357"/>
                  </a:lnTo>
                  <a:lnTo>
                    <a:pt x="517" y="8390"/>
                  </a:lnTo>
                  <a:lnTo>
                    <a:pt x="486" y="8420"/>
                  </a:lnTo>
                  <a:lnTo>
                    <a:pt x="454" y="8453"/>
                  </a:lnTo>
                  <a:lnTo>
                    <a:pt x="423" y="8484"/>
                  </a:lnTo>
                  <a:lnTo>
                    <a:pt x="390" y="8516"/>
                  </a:lnTo>
                  <a:lnTo>
                    <a:pt x="362" y="8546"/>
                  </a:lnTo>
                  <a:lnTo>
                    <a:pt x="328" y="8579"/>
                  </a:lnTo>
                  <a:lnTo>
                    <a:pt x="300" y="8608"/>
                  </a:lnTo>
                  <a:lnTo>
                    <a:pt x="288" y="8620"/>
                  </a:lnTo>
                  <a:lnTo>
                    <a:pt x="184" y="8515"/>
                  </a:lnTo>
                  <a:cubicBezTo>
                    <a:pt x="172" y="8504"/>
                    <a:pt x="158" y="8495"/>
                    <a:pt x="146" y="8489"/>
                  </a:cubicBezTo>
                  <a:cubicBezTo>
                    <a:pt x="143" y="8488"/>
                    <a:pt x="141" y="8487"/>
                    <a:pt x="140" y="8487"/>
                  </a:cubicBezTo>
                  <a:cubicBezTo>
                    <a:pt x="127" y="8482"/>
                    <a:pt x="112" y="8477"/>
                    <a:pt x="99" y="8476"/>
                  </a:cubicBezTo>
                  <a:cubicBezTo>
                    <a:pt x="96" y="8476"/>
                    <a:pt x="94" y="8476"/>
                    <a:pt x="91" y="8474"/>
                  </a:cubicBezTo>
                  <a:cubicBezTo>
                    <a:pt x="87" y="8474"/>
                    <a:pt x="84" y="8474"/>
                    <a:pt x="80" y="8474"/>
                  </a:cubicBezTo>
                  <a:cubicBezTo>
                    <a:pt x="70" y="8474"/>
                    <a:pt x="59" y="8475"/>
                    <a:pt x="49" y="8477"/>
                  </a:cubicBezTo>
                  <a:cubicBezTo>
                    <a:pt x="48" y="8477"/>
                    <a:pt x="47" y="8477"/>
                    <a:pt x="46" y="8478"/>
                  </a:cubicBezTo>
                  <a:cubicBezTo>
                    <a:pt x="43" y="8478"/>
                    <a:pt x="43" y="8479"/>
                    <a:pt x="42" y="8479"/>
                  </a:cubicBezTo>
                  <a:cubicBezTo>
                    <a:pt x="28" y="8484"/>
                    <a:pt x="14" y="8489"/>
                    <a:pt x="0" y="8498"/>
                  </a:cubicBezTo>
                  <a:lnTo>
                    <a:pt x="2025" y="10523"/>
                  </a:lnTo>
                  <a:lnTo>
                    <a:pt x="2025" y="10522"/>
                  </a:lnTo>
                  <a:cubicBezTo>
                    <a:pt x="2026" y="10520"/>
                    <a:pt x="2026" y="10519"/>
                    <a:pt x="2028" y="10518"/>
                  </a:cubicBezTo>
                  <a:lnTo>
                    <a:pt x="2031" y="10510"/>
                  </a:lnTo>
                  <a:cubicBezTo>
                    <a:pt x="2033" y="10507"/>
                    <a:pt x="2034" y="10506"/>
                    <a:pt x="2034" y="10503"/>
                  </a:cubicBezTo>
                  <a:cubicBezTo>
                    <a:pt x="2034" y="10502"/>
                    <a:pt x="2035" y="10501"/>
                    <a:pt x="2035" y="10501"/>
                  </a:cubicBezTo>
                  <a:cubicBezTo>
                    <a:pt x="2039" y="10494"/>
                    <a:pt x="2041" y="10487"/>
                    <a:pt x="2042" y="10480"/>
                  </a:cubicBezTo>
                  <a:cubicBezTo>
                    <a:pt x="2042" y="10478"/>
                    <a:pt x="2044" y="10477"/>
                    <a:pt x="2044" y="10476"/>
                  </a:cubicBezTo>
                  <a:cubicBezTo>
                    <a:pt x="2045" y="10472"/>
                    <a:pt x="2045" y="10467"/>
                    <a:pt x="2046" y="10464"/>
                  </a:cubicBezTo>
                  <a:lnTo>
                    <a:pt x="2046" y="10462"/>
                  </a:lnTo>
                  <a:cubicBezTo>
                    <a:pt x="2046" y="10459"/>
                    <a:pt x="2047" y="10456"/>
                    <a:pt x="2047" y="10452"/>
                  </a:cubicBezTo>
                  <a:lnTo>
                    <a:pt x="2047" y="10449"/>
                  </a:lnTo>
                  <a:lnTo>
                    <a:pt x="2047" y="10430"/>
                  </a:lnTo>
                  <a:lnTo>
                    <a:pt x="2047" y="10424"/>
                  </a:lnTo>
                  <a:cubicBezTo>
                    <a:pt x="2046" y="10418"/>
                    <a:pt x="2045" y="10409"/>
                    <a:pt x="2044" y="10403"/>
                  </a:cubicBezTo>
                  <a:cubicBezTo>
                    <a:pt x="2044" y="10402"/>
                    <a:pt x="2044" y="10402"/>
                    <a:pt x="2042" y="10401"/>
                  </a:cubicBezTo>
                  <a:cubicBezTo>
                    <a:pt x="2041" y="10398"/>
                    <a:pt x="2041" y="10396"/>
                    <a:pt x="2040" y="10392"/>
                  </a:cubicBezTo>
                  <a:cubicBezTo>
                    <a:pt x="2039" y="10388"/>
                    <a:pt x="2037" y="10385"/>
                    <a:pt x="2035" y="10382"/>
                  </a:cubicBezTo>
                  <a:cubicBezTo>
                    <a:pt x="2034" y="10381"/>
                    <a:pt x="2034" y="10378"/>
                    <a:pt x="2033" y="10377"/>
                  </a:cubicBezTo>
                  <a:cubicBezTo>
                    <a:pt x="2028" y="10366"/>
                    <a:pt x="2023" y="10357"/>
                    <a:pt x="2014" y="10348"/>
                  </a:cubicBezTo>
                  <a:cubicBezTo>
                    <a:pt x="2012" y="10344"/>
                    <a:pt x="2009" y="10341"/>
                    <a:pt x="2005" y="10339"/>
                  </a:cubicBezTo>
                  <a:lnTo>
                    <a:pt x="1905" y="10238"/>
                  </a:lnTo>
                  <a:lnTo>
                    <a:pt x="1703" y="10037"/>
                  </a:lnTo>
                  <a:lnTo>
                    <a:pt x="591" y="8924"/>
                  </a:lnTo>
                  <a:lnTo>
                    <a:pt x="1845" y="7671"/>
                  </a:lnTo>
                  <a:lnTo>
                    <a:pt x="7894" y="1622"/>
                  </a:lnTo>
                  <a:cubicBezTo>
                    <a:pt x="7829" y="1469"/>
                    <a:pt x="7786" y="1308"/>
                    <a:pt x="7762" y="1147"/>
                  </a:cubicBezTo>
                  <a:lnTo>
                    <a:pt x="6982" y="1932"/>
                  </a:lnTo>
                  <a:lnTo>
                    <a:pt x="5878" y="3036"/>
                  </a:lnTo>
                  <a:lnTo>
                    <a:pt x="5878" y="3036"/>
                  </a:lnTo>
                  <a:lnTo>
                    <a:pt x="4264" y="1421"/>
                  </a:lnTo>
                  <a:lnTo>
                    <a:pt x="5200" y="484"/>
                  </a:lnTo>
                  <a:lnTo>
                    <a:pt x="5368" y="316"/>
                  </a:lnTo>
                  <a:lnTo>
                    <a:pt x="5503" y="182"/>
                  </a:lnTo>
                  <a:cubicBezTo>
                    <a:pt x="5516" y="168"/>
                    <a:pt x="5525" y="154"/>
                    <a:pt x="5531" y="137"/>
                  </a:cubicBezTo>
                  <a:cubicBezTo>
                    <a:pt x="5535" y="131"/>
                    <a:pt x="5535" y="126"/>
                    <a:pt x="5536" y="121"/>
                  </a:cubicBezTo>
                  <a:cubicBezTo>
                    <a:pt x="5540" y="109"/>
                    <a:pt x="5542" y="99"/>
                    <a:pt x="5542" y="87"/>
                  </a:cubicBezTo>
                  <a:cubicBezTo>
                    <a:pt x="5542" y="80"/>
                    <a:pt x="5541" y="73"/>
                    <a:pt x="5541" y="67"/>
                  </a:cubicBezTo>
                  <a:cubicBezTo>
                    <a:pt x="5540" y="57"/>
                    <a:pt x="5538" y="46"/>
                    <a:pt x="5535" y="35"/>
                  </a:cubicBezTo>
                  <a:cubicBezTo>
                    <a:pt x="5531" y="29"/>
                    <a:pt x="5529" y="22"/>
                    <a:pt x="5526" y="17"/>
                  </a:cubicBezTo>
                  <a:cubicBezTo>
                    <a:pt x="5524" y="11"/>
                    <a:pt x="5522" y="6"/>
                    <a:pt x="5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3">
              <a:extLst>
                <a:ext uri="{FF2B5EF4-FFF2-40B4-BE49-F238E27FC236}">
                  <a16:creationId xmlns:a16="http://schemas.microsoft.com/office/drawing/2014/main" id="{F5463209-EF8F-DD54-7C0B-C27C22571024}"/>
                </a:ext>
              </a:extLst>
            </p:cNvPr>
            <p:cNvSpPr/>
            <p:nvPr/>
          </p:nvSpPr>
          <p:spPr>
            <a:xfrm>
              <a:off x="7428538" y="3434597"/>
              <a:ext cx="1567000" cy="1861836"/>
            </a:xfrm>
            <a:custGeom>
              <a:avLst/>
              <a:gdLst/>
              <a:ahLst/>
              <a:cxnLst/>
              <a:rect l="l" t="t" r="r" b="b"/>
              <a:pathLst>
                <a:path w="7895" h="9380" extrusionOk="0">
                  <a:moveTo>
                    <a:pt x="4225" y="5061"/>
                  </a:moveTo>
                  <a:lnTo>
                    <a:pt x="4209" y="5064"/>
                  </a:lnTo>
                  <a:cubicBezTo>
                    <a:pt x="4214" y="5062"/>
                    <a:pt x="4220" y="5062"/>
                    <a:pt x="4225" y="5061"/>
                  </a:cubicBezTo>
                  <a:close/>
                  <a:moveTo>
                    <a:pt x="5870" y="0"/>
                  </a:moveTo>
                  <a:lnTo>
                    <a:pt x="5867" y="8"/>
                  </a:lnTo>
                  <a:cubicBezTo>
                    <a:pt x="5867" y="8"/>
                    <a:pt x="5867" y="10"/>
                    <a:pt x="5865" y="10"/>
                  </a:cubicBezTo>
                  <a:lnTo>
                    <a:pt x="5857" y="26"/>
                  </a:lnTo>
                  <a:cubicBezTo>
                    <a:pt x="5857" y="27"/>
                    <a:pt x="5856" y="27"/>
                    <a:pt x="5856" y="28"/>
                  </a:cubicBezTo>
                  <a:cubicBezTo>
                    <a:pt x="5853" y="33"/>
                    <a:pt x="5852" y="38"/>
                    <a:pt x="5851" y="44"/>
                  </a:cubicBezTo>
                  <a:cubicBezTo>
                    <a:pt x="5851" y="45"/>
                    <a:pt x="5849" y="47"/>
                    <a:pt x="5849" y="48"/>
                  </a:cubicBezTo>
                  <a:cubicBezTo>
                    <a:pt x="5848" y="53"/>
                    <a:pt x="5847" y="59"/>
                    <a:pt x="5847" y="65"/>
                  </a:cubicBezTo>
                  <a:cubicBezTo>
                    <a:pt x="5846" y="74"/>
                    <a:pt x="5846" y="84"/>
                    <a:pt x="5847" y="91"/>
                  </a:cubicBezTo>
                  <a:lnTo>
                    <a:pt x="5847" y="97"/>
                  </a:lnTo>
                  <a:cubicBezTo>
                    <a:pt x="5848" y="106"/>
                    <a:pt x="5849" y="113"/>
                    <a:pt x="5851" y="121"/>
                  </a:cubicBezTo>
                  <a:cubicBezTo>
                    <a:pt x="5852" y="127"/>
                    <a:pt x="5854" y="133"/>
                    <a:pt x="5857" y="138"/>
                  </a:cubicBezTo>
                  <a:cubicBezTo>
                    <a:pt x="5858" y="140"/>
                    <a:pt x="5859" y="143"/>
                    <a:pt x="5859" y="144"/>
                  </a:cubicBezTo>
                  <a:cubicBezTo>
                    <a:pt x="5867" y="157"/>
                    <a:pt x="5875" y="170"/>
                    <a:pt x="5886" y="182"/>
                  </a:cubicBezTo>
                  <a:lnTo>
                    <a:pt x="5986" y="282"/>
                  </a:lnTo>
                  <a:lnTo>
                    <a:pt x="6188" y="484"/>
                  </a:lnTo>
                  <a:lnTo>
                    <a:pt x="7306" y="1604"/>
                  </a:lnTo>
                  <a:lnTo>
                    <a:pt x="5978" y="2933"/>
                  </a:lnTo>
                  <a:lnTo>
                    <a:pt x="3856" y="5054"/>
                  </a:lnTo>
                  <a:lnTo>
                    <a:pt x="4032" y="5230"/>
                  </a:lnTo>
                  <a:lnTo>
                    <a:pt x="3864" y="5397"/>
                  </a:lnTo>
                  <a:lnTo>
                    <a:pt x="2927" y="6334"/>
                  </a:lnTo>
                  <a:lnTo>
                    <a:pt x="2514" y="5922"/>
                  </a:lnTo>
                  <a:lnTo>
                    <a:pt x="2113" y="6324"/>
                  </a:lnTo>
                  <a:lnTo>
                    <a:pt x="2049" y="6260"/>
                  </a:lnTo>
                  <a:lnTo>
                    <a:pt x="2451" y="5858"/>
                  </a:lnTo>
                  <a:lnTo>
                    <a:pt x="2388" y="5795"/>
                  </a:lnTo>
                  <a:lnTo>
                    <a:pt x="1986" y="6197"/>
                  </a:lnTo>
                  <a:lnTo>
                    <a:pt x="1923" y="6134"/>
                  </a:lnTo>
                  <a:lnTo>
                    <a:pt x="2325" y="5732"/>
                  </a:lnTo>
                  <a:lnTo>
                    <a:pt x="2261" y="5669"/>
                  </a:lnTo>
                  <a:lnTo>
                    <a:pt x="1859" y="6070"/>
                  </a:lnTo>
                  <a:lnTo>
                    <a:pt x="1796" y="6007"/>
                  </a:lnTo>
                  <a:lnTo>
                    <a:pt x="2347" y="6559"/>
                  </a:lnTo>
                  <a:lnTo>
                    <a:pt x="0" y="8905"/>
                  </a:lnTo>
                  <a:cubicBezTo>
                    <a:pt x="65" y="9058"/>
                    <a:pt x="109" y="9217"/>
                    <a:pt x="132" y="9380"/>
                  </a:cubicBezTo>
                  <a:lnTo>
                    <a:pt x="184" y="9328"/>
                  </a:lnTo>
                  <a:lnTo>
                    <a:pt x="1234" y="8278"/>
                  </a:lnTo>
                  <a:lnTo>
                    <a:pt x="1248" y="8264"/>
                  </a:lnTo>
                  <a:lnTo>
                    <a:pt x="1290" y="8222"/>
                  </a:lnTo>
                  <a:lnTo>
                    <a:pt x="1337" y="8174"/>
                  </a:lnTo>
                  <a:lnTo>
                    <a:pt x="1380" y="8132"/>
                  </a:lnTo>
                  <a:lnTo>
                    <a:pt x="1422" y="8090"/>
                  </a:lnTo>
                  <a:lnTo>
                    <a:pt x="1501" y="8011"/>
                  </a:lnTo>
                  <a:lnTo>
                    <a:pt x="1614" y="7898"/>
                  </a:lnTo>
                  <a:lnTo>
                    <a:pt x="1736" y="7775"/>
                  </a:lnTo>
                  <a:lnTo>
                    <a:pt x="1842" y="7669"/>
                  </a:lnTo>
                  <a:lnTo>
                    <a:pt x="1910" y="7601"/>
                  </a:lnTo>
                  <a:lnTo>
                    <a:pt x="2416" y="7094"/>
                  </a:lnTo>
                  <a:lnTo>
                    <a:pt x="2389" y="7067"/>
                  </a:lnTo>
                  <a:cubicBezTo>
                    <a:pt x="2383" y="7061"/>
                    <a:pt x="2378" y="7051"/>
                    <a:pt x="2373" y="7044"/>
                  </a:cubicBezTo>
                  <a:lnTo>
                    <a:pt x="4343" y="5074"/>
                  </a:lnTo>
                  <a:cubicBezTo>
                    <a:pt x="4350" y="5079"/>
                    <a:pt x="4360" y="5083"/>
                    <a:pt x="4366" y="5090"/>
                  </a:cubicBezTo>
                  <a:lnTo>
                    <a:pt x="4394" y="5117"/>
                  </a:lnTo>
                  <a:lnTo>
                    <a:pt x="6279" y="3233"/>
                  </a:lnTo>
                  <a:lnTo>
                    <a:pt x="7608" y="1904"/>
                  </a:lnTo>
                  <a:lnTo>
                    <a:pt x="7712" y="2008"/>
                  </a:lnTo>
                  <a:cubicBezTo>
                    <a:pt x="7714" y="2010"/>
                    <a:pt x="7718" y="2013"/>
                    <a:pt x="7721" y="2016"/>
                  </a:cubicBezTo>
                  <a:cubicBezTo>
                    <a:pt x="7724" y="2019"/>
                    <a:pt x="7728" y="2021"/>
                    <a:pt x="7730" y="2022"/>
                  </a:cubicBezTo>
                  <a:lnTo>
                    <a:pt x="7750" y="2035"/>
                  </a:lnTo>
                  <a:cubicBezTo>
                    <a:pt x="7751" y="2036"/>
                    <a:pt x="7755" y="2037"/>
                    <a:pt x="7756" y="2037"/>
                  </a:cubicBezTo>
                  <a:cubicBezTo>
                    <a:pt x="7768" y="2042"/>
                    <a:pt x="7783" y="2046"/>
                    <a:pt x="7798" y="2047"/>
                  </a:cubicBezTo>
                  <a:cubicBezTo>
                    <a:pt x="7800" y="2047"/>
                    <a:pt x="7803" y="2047"/>
                    <a:pt x="7805" y="2048"/>
                  </a:cubicBezTo>
                  <a:cubicBezTo>
                    <a:pt x="7808" y="2049"/>
                    <a:pt x="7812" y="2049"/>
                    <a:pt x="7815" y="2049"/>
                  </a:cubicBezTo>
                  <a:cubicBezTo>
                    <a:pt x="7822" y="2049"/>
                    <a:pt x="7830" y="2048"/>
                    <a:pt x="7837" y="2047"/>
                  </a:cubicBezTo>
                  <a:cubicBezTo>
                    <a:pt x="7841" y="2047"/>
                    <a:pt x="7844" y="2046"/>
                    <a:pt x="7847" y="2045"/>
                  </a:cubicBezTo>
                  <a:cubicBezTo>
                    <a:pt x="7849" y="2045"/>
                    <a:pt x="7852" y="2043"/>
                    <a:pt x="7853" y="2043"/>
                  </a:cubicBezTo>
                  <a:cubicBezTo>
                    <a:pt x="7858" y="2042"/>
                    <a:pt x="7865" y="2040"/>
                    <a:pt x="7871" y="2038"/>
                  </a:cubicBezTo>
                  <a:cubicBezTo>
                    <a:pt x="7878" y="2035"/>
                    <a:pt x="7887" y="2030"/>
                    <a:pt x="7895" y="2025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3">
              <a:extLst>
                <a:ext uri="{FF2B5EF4-FFF2-40B4-BE49-F238E27FC236}">
                  <a16:creationId xmlns:a16="http://schemas.microsoft.com/office/drawing/2014/main" id="{83CDF0C5-07C1-D507-BA59-7F000E4BAEA7}"/>
                </a:ext>
              </a:extLst>
            </p:cNvPr>
            <p:cNvSpPr/>
            <p:nvPr/>
          </p:nvSpPr>
          <p:spPr>
            <a:xfrm>
              <a:off x="7899135" y="4442528"/>
              <a:ext cx="417006" cy="416829"/>
            </a:xfrm>
            <a:custGeom>
              <a:avLst/>
              <a:gdLst/>
              <a:ahLst/>
              <a:cxnLst/>
              <a:rect l="l" t="t" r="r" b="b"/>
              <a:pathLst>
                <a:path w="2101" h="2100" extrusionOk="0">
                  <a:moveTo>
                    <a:pt x="1970" y="0"/>
                  </a:moveTo>
                  <a:lnTo>
                    <a:pt x="1" y="1969"/>
                  </a:lnTo>
                  <a:cubicBezTo>
                    <a:pt x="6" y="1977"/>
                    <a:pt x="10" y="1986"/>
                    <a:pt x="17" y="1993"/>
                  </a:cubicBezTo>
                  <a:lnTo>
                    <a:pt x="44" y="2021"/>
                  </a:lnTo>
                  <a:lnTo>
                    <a:pt x="123" y="2100"/>
                  </a:lnTo>
                  <a:lnTo>
                    <a:pt x="242" y="1983"/>
                  </a:lnTo>
                  <a:lnTo>
                    <a:pt x="1984" y="239"/>
                  </a:lnTo>
                  <a:lnTo>
                    <a:pt x="2101" y="122"/>
                  </a:lnTo>
                  <a:lnTo>
                    <a:pt x="2022" y="43"/>
                  </a:lnTo>
                  <a:lnTo>
                    <a:pt x="1994" y="16"/>
                  </a:lnTo>
                  <a:cubicBezTo>
                    <a:pt x="1988" y="10"/>
                    <a:pt x="1978" y="5"/>
                    <a:pt x="1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3">
              <a:extLst>
                <a:ext uri="{FF2B5EF4-FFF2-40B4-BE49-F238E27FC236}">
                  <a16:creationId xmlns:a16="http://schemas.microsoft.com/office/drawing/2014/main" id="{BF4932DE-E565-0583-8549-96D0D9BB7255}"/>
                </a:ext>
              </a:extLst>
            </p:cNvPr>
            <p:cNvSpPr/>
            <p:nvPr/>
          </p:nvSpPr>
          <p:spPr>
            <a:xfrm>
              <a:off x="7941610" y="4484806"/>
              <a:ext cx="417006" cy="416631"/>
            </a:xfrm>
            <a:custGeom>
              <a:avLst/>
              <a:gdLst/>
              <a:ahLst/>
              <a:cxnLst/>
              <a:rect l="l" t="t" r="r" b="b"/>
              <a:pathLst>
                <a:path w="2101" h="2099" extrusionOk="0">
                  <a:moveTo>
                    <a:pt x="1977" y="0"/>
                  </a:moveTo>
                  <a:lnTo>
                    <a:pt x="1860" y="118"/>
                  </a:lnTo>
                  <a:lnTo>
                    <a:pt x="118" y="1859"/>
                  </a:lnTo>
                  <a:lnTo>
                    <a:pt x="0" y="1976"/>
                  </a:lnTo>
                  <a:lnTo>
                    <a:pt x="108" y="2083"/>
                  </a:lnTo>
                  <a:cubicBezTo>
                    <a:pt x="114" y="2090"/>
                    <a:pt x="123" y="2093"/>
                    <a:pt x="131" y="2099"/>
                  </a:cubicBezTo>
                  <a:lnTo>
                    <a:pt x="2101" y="130"/>
                  </a:lnTo>
                  <a:cubicBezTo>
                    <a:pt x="2095" y="123"/>
                    <a:pt x="2091" y="114"/>
                    <a:pt x="2085" y="108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3">
              <a:extLst>
                <a:ext uri="{FF2B5EF4-FFF2-40B4-BE49-F238E27FC236}">
                  <a16:creationId xmlns:a16="http://schemas.microsoft.com/office/drawing/2014/main" id="{5625A5F2-CDC0-AD43-0BA0-EB83BB834892}"/>
                </a:ext>
              </a:extLst>
            </p:cNvPr>
            <p:cNvSpPr/>
            <p:nvPr/>
          </p:nvSpPr>
          <p:spPr>
            <a:xfrm>
              <a:off x="7217156" y="3759922"/>
              <a:ext cx="416808" cy="416829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1976" y="0"/>
                  </a:moveTo>
                  <a:lnTo>
                    <a:pt x="1859" y="117"/>
                  </a:lnTo>
                  <a:lnTo>
                    <a:pt x="117" y="1859"/>
                  </a:lnTo>
                  <a:lnTo>
                    <a:pt x="0" y="1977"/>
                  </a:lnTo>
                  <a:lnTo>
                    <a:pt x="107" y="2084"/>
                  </a:lnTo>
                  <a:cubicBezTo>
                    <a:pt x="114" y="2090"/>
                    <a:pt x="122" y="2094"/>
                    <a:pt x="131" y="2100"/>
                  </a:cubicBezTo>
                  <a:lnTo>
                    <a:pt x="2100" y="130"/>
                  </a:lnTo>
                  <a:cubicBezTo>
                    <a:pt x="2093" y="122"/>
                    <a:pt x="2089" y="114"/>
                    <a:pt x="2083" y="107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3">
              <a:extLst>
                <a:ext uri="{FF2B5EF4-FFF2-40B4-BE49-F238E27FC236}">
                  <a16:creationId xmlns:a16="http://schemas.microsoft.com/office/drawing/2014/main" id="{082F3CB9-88AB-E4F2-B5C3-2892D205B10C}"/>
                </a:ext>
              </a:extLst>
            </p:cNvPr>
            <p:cNvSpPr/>
            <p:nvPr/>
          </p:nvSpPr>
          <p:spPr>
            <a:xfrm>
              <a:off x="7173888" y="3717048"/>
              <a:ext cx="417602" cy="417623"/>
            </a:xfrm>
            <a:custGeom>
              <a:avLst/>
              <a:gdLst/>
              <a:ahLst/>
              <a:cxnLst/>
              <a:rect l="l" t="t" r="r" b="b"/>
              <a:pathLst>
                <a:path w="2104" h="2104" extrusionOk="0">
                  <a:moveTo>
                    <a:pt x="1974" y="1"/>
                  </a:moveTo>
                  <a:lnTo>
                    <a:pt x="1" y="1974"/>
                  </a:lnTo>
                  <a:cubicBezTo>
                    <a:pt x="6" y="1983"/>
                    <a:pt x="11" y="1990"/>
                    <a:pt x="18" y="1996"/>
                  </a:cubicBezTo>
                  <a:lnTo>
                    <a:pt x="124" y="2104"/>
                  </a:lnTo>
                  <a:lnTo>
                    <a:pt x="241" y="1986"/>
                  </a:lnTo>
                  <a:lnTo>
                    <a:pt x="1984" y="245"/>
                  </a:lnTo>
                  <a:lnTo>
                    <a:pt x="2104" y="126"/>
                  </a:lnTo>
                  <a:lnTo>
                    <a:pt x="1996" y="19"/>
                  </a:lnTo>
                  <a:cubicBezTo>
                    <a:pt x="1990" y="13"/>
                    <a:pt x="1982" y="6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3">
              <a:extLst>
                <a:ext uri="{FF2B5EF4-FFF2-40B4-BE49-F238E27FC236}">
                  <a16:creationId xmlns:a16="http://schemas.microsoft.com/office/drawing/2014/main" id="{8DDAF5A2-0F92-8BE4-8278-3298D04E3E6D}"/>
                </a:ext>
              </a:extLst>
            </p:cNvPr>
            <p:cNvSpPr/>
            <p:nvPr/>
          </p:nvSpPr>
          <p:spPr>
            <a:xfrm>
              <a:off x="6477221" y="5524693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8" y="109"/>
                  </a:lnTo>
                  <a:cubicBezTo>
                    <a:pt x="12" y="116"/>
                    <a:pt x="6" y="124"/>
                    <a:pt x="0" y="132"/>
                  </a:cubicBezTo>
                  <a:lnTo>
                    <a:pt x="2025" y="2157"/>
                  </a:lnTo>
                  <a:cubicBezTo>
                    <a:pt x="2035" y="2153"/>
                    <a:pt x="2042" y="2147"/>
                    <a:pt x="2049" y="2140"/>
                  </a:cubicBezTo>
                  <a:lnTo>
                    <a:pt x="2158" y="2030"/>
                  </a:lnTo>
                  <a:lnTo>
                    <a:pt x="2037" y="1909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3">
              <a:extLst>
                <a:ext uri="{FF2B5EF4-FFF2-40B4-BE49-F238E27FC236}">
                  <a16:creationId xmlns:a16="http://schemas.microsoft.com/office/drawing/2014/main" id="{E043E593-3AC6-FAA6-814C-53D434011AAF}"/>
                </a:ext>
              </a:extLst>
            </p:cNvPr>
            <p:cNvSpPr/>
            <p:nvPr/>
          </p:nvSpPr>
          <p:spPr>
            <a:xfrm>
              <a:off x="6521283" y="548102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133" y="1"/>
                  </a:moveTo>
                  <a:cubicBezTo>
                    <a:pt x="125" y="6"/>
                    <a:pt x="117" y="11"/>
                    <a:pt x="110" y="20"/>
                  </a:cubicBezTo>
                  <a:lnTo>
                    <a:pt x="1" y="128"/>
                  </a:lnTo>
                  <a:lnTo>
                    <a:pt x="122" y="250"/>
                  </a:lnTo>
                  <a:lnTo>
                    <a:pt x="1910" y="2038"/>
                  </a:lnTo>
                  <a:lnTo>
                    <a:pt x="2030" y="2157"/>
                  </a:lnTo>
                  <a:lnTo>
                    <a:pt x="2139" y="2049"/>
                  </a:lnTo>
                  <a:cubicBezTo>
                    <a:pt x="2146" y="2041"/>
                    <a:pt x="2152" y="2034"/>
                    <a:pt x="2157" y="2026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3">
              <a:extLst>
                <a:ext uri="{FF2B5EF4-FFF2-40B4-BE49-F238E27FC236}">
                  <a16:creationId xmlns:a16="http://schemas.microsoft.com/office/drawing/2014/main" id="{473F0772-16BE-9F2D-24DA-00C19BABB427}"/>
                </a:ext>
              </a:extLst>
            </p:cNvPr>
            <p:cNvSpPr/>
            <p:nvPr/>
          </p:nvSpPr>
          <p:spPr>
            <a:xfrm>
              <a:off x="6490916" y="604989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3"/>
                    <a:pt x="133" y="2158"/>
                  </a:cubicBezTo>
                  <a:lnTo>
                    <a:pt x="2157" y="133"/>
                  </a:lnTo>
                  <a:cubicBezTo>
                    <a:pt x="2154" y="125"/>
                    <a:pt x="2147" y="117"/>
                    <a:pt x="2141" y="109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3">
              <a:extLst>
                <a:ext uri="{FF2B5EF4-FFF2-40B4-BE49-F238E27FC236}">
                  <a16:creationId xmlns:a16="http://schemas.microsoft.com/office/drawing/2014/main" id="{D47A1484-1F21-09FE-E344-071778D6CB71}"/>
                </a:ext>
              </a:extLst>
            </p:cNvPr>
            <p:cNvSpPr/>
            <p:nvPr/>
          </p:nvSpPr>
          <p:spPr>
            <a:xfrm>
              <a:off x="6447647" y="6006031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6" y="2033"/>
                    <a:pt x="11" y="2041"/>
                    <a:pt x="18" y="2048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8"/>
                  </a:lnTo>
                  <a:lnTo>
                    <a:pt x="2047" y="19"/>
                  </a:lnTo>
                  <a:cubicBezTo>
                    <a:pt x="2041" y="12"/>
                    <a:pt x="2033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3">
              <a:extLst>
                <a:ext uri="{FF2B5EF4-FFF2-40B4-BE49-F238E27FC236}">
                  <a16:creationId xmlns:a16="http://schemas.microsoft.com/office/drawing/2014/main" id="{ACDE736D-86F1-321D-2B15-4153B0FCC741}"/>
                </a:ext>
              </a:extLst>
            </p:cNvPr>
            <p:cNvSpPr/>
            <p:nvPr/>
          </p:nvSpPr>
          <p:spPr>
            <a:xfrm>
              <a:off x="6701901" y="6260693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09" y="2140"/>
                  </a:lnTo>
                  <a:cubicBezTo>
                    <a:pt x="117" y="2146"/>
                    <a:pt x="124" y="2152"/>
                    <a:pt x="133" y="2158"/>
                  </a:cubicBezTo>
                  <a:lnTo>
                    <a:pt x="2157" y="133"/>
                  </a:lnTo>
                  <a:cubicBezTo>
                    <a:pt x="2152" y="125"/>
                    <a:pt x="2147" y="117"/>
                    <a:pt x="2141" y="110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3">
              <a:extLst>
                <a:ext uri="{FF2B5EF4-FFF2-40B4-BE49-F238E27FC236}">
                  <a16:creationId xmlns:a16="http://schemas.microsoft.com/office/drawing/2014/main" id="{C654FEB2-8DA2-0104-9B1E-A61C0EE33F00}"/>
                </a:ext>
              </a:extLst>
            </p:cNvPr>
            <p:cNvSpPr/>
            <p:nvPr/>
          </p:nvSpPr>
          <p:spPr>
            <a:xfrm>
              <a:off x="6658235" y="621682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0" y="2025"/>
                  </a:lnTo>
                  <a:cubicBezTo>
                    <a:pt x="6" y="2034"/>
                    <a:pt x="11" y="2041"/>
                    <a:pt x="19" y="2049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9"/>
                  </a:lnTo>
                  <a:lnTo>
                    <a:pt x="2047" y="20"/>
                  </a:lnTo>
                  <a:cubicBezTo>
                    <a:pt x="2041" y="13"/>
                    <a:pt x="2034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3">
              <a:extLst>
                <a:ext uri="{FF2B5EF4-FFF2-40B4-BE49-F238E27FC236}">
                  <a16:creationId xmlns:a16="http://schemas.microsoft.com/office/drawing/2014/main" id="{2136B18D-64F5-9C88-94D2-187B93EFDC14}"/>
                </a:ext>
              </a:extLst>
            </p:cNvPr>
            <p:cNvSpPr/>
            <p:nvPr/>
          </p:nvSpPr>
          <p:spPr>
            <a:xfrm>
              <a:off x="7175872" y="6228339"/>
              <a:ext cx="445389" cy="440846"/>
            </a:xfrm>
            <a:custGeom>
              <a:avLst/>
              <a:gdLst/>
              <a:ahLst/>
              <a:cxnLst/>
              <a:rect l="l" t="t" r="r" b="b"/>
              <a:pathLst>
                <a:path w="2244" h="2221" extrusionOk="0">
                  <a:moveTo>
                    <a:pt x="71" y="231"/>
                  </a:moveTo>
                  <a:cubicBezTo>
                    <a:pt x="70" y="233"/>
                    <a:pt x="69" y="236"/>
                    <a:pt x="69" y="238"/>
                  </a:cubicBezTo>
                  <a:cubicBezTo>
                    <a:pt x="70" y="236"/>
                    <a:pt x="70" y="234"/>
                    <a:pt x="71" y="232"/>
                  </a:cubicBezTo>
                  <a:lnTo>
                    <a:pt x="71" y="231"/>
                  </a:lnTo>
                  <a:close/>
                  <a:moveTo>
                    <a:pt x="160" y="1"/>
                  </a:moveTo>
                  <a:lnTo>
                    <a:pt x="127" y="34"/>
                  </a:lnTo>
                  <a:lnTo>
                    <a:pt x="187" y="95"/>
                  </a:lnTo>
                  <a:lnTo>
                    <a:pt x="156" y="125"/>
                  </a:lnTo>
                  <a:lnTo>
                    <a:pt x="96" y="64"/>
                  </a:lnTo>
                  <a:lnTo>
                    <a:pt x="64" y="97"/>
                  </a:lnTo>
                  <a:lnTo>
                    <a:pt x="124" y="158"/>
                  </a:lnTo>
                  <a:lnTo>
                    <a:pt x="107" y="175"/>
                  </a:lnTo>
                  <a:cubicBezTo>
                    <a:pt x="103" y="179"/>
                    <a:pt x="98" y="184"/>
                    <a:pt x="95" y="189"/>
                  </a:cubicBezTo>
                  <a:lnTo>
                    <a:pt x="33" y="127"/>
                  </a:lnTo>
                  <a:lnTo>
                    <a:pt x="0" y="160"/>
                  </a:lnTo>
                  <a:lnTo>
                    <a:pt x="71" y="231"/>
                  </a:lnTo>
                  <a:lnTo>
                    <a:pt x="71" y="231"/>
                  </a:lnTo>
                  <a:cubicBezTo>
                    <a:pt x="74" y="219"/>
                    <a:pt x="79" y="207"/>
                    <a:pt x="87" y="196"/>
                  </a:cubicBezTo>
                  <a:lnTo>
                    <a:pt x="2112" y="2221"/>
                  </a:lnTo>
                  <a:cubicBezTo>
                    <a:pt x="2120" y="2215"/>
                    <a:pt x="2127" y="2210"/>
                    <a:pt x="2134" y="2203"/>
                  </a:cubicBezTo>
                  <a:lnTo>
                    <a:pt x="2243" y="2093"/>
                  </a:lnTo>
                  <a:lnTo>
                    <a:pt x="2122" y="1972"/>
                  </a:lnTo>
                  <a:lnTo>
                    <a:pt x="335" y="184"/>
                  </a:lnTo>
                  <a:lnTo>
                    <a:pt x="340" y="18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3">
              <a:extLst>
                <a:ext uri="{FF2B5EF4-FFF2-40B4-BE49-F238E27FC236}">
                  <a16:creationId xmlns:a16="http://schemas.microsoft.com/office/drawing/2014/main" id="{6DF5E74E-7052-872C-9DB7-2A1E90745A3F}"/>
                </a:ext>
              </a:extLst>
            </p:cNvPr>
            <p:cNvSpPr/>
            <p:nvPr/>
          </p:nvSpPr>
          <p:spPr>
            <a:xfrm>
              <a:off x="7225691" y="6178121"/>
              <a:ext cx="439633" cy="446999"/>
            </a:xfrm>
            <a:custGeom>
              <a:avLst/>
              <a:gdLst/>
              <a:ahLst/>
              <a:cxnLst/>
              <a:rect l="l" t="t" r="r" b="b"/>
              <a:pathLst>
                <a:path w="2215" h="2252" extrusionOk="0">
                  <a:moveTo>
                    <a:pt x="161" y="1"/>
                  </a:moveTo>
                  <a:lnTo>
                    <a:pt x="127" y="33"/>
                  </a:lnTo>
                  <a:lnTo>
                    <a:pt x="189" y="95"/>
                  </a:lnTo>
                  <a:cubicBezTo>
                    <a:pt x="182" y="101"/>
                    <a:pt x="174" y="106"/>
                    <a:pt x="168" y="112"/>
                  </a:cubicBezTo>
                  <a:lnTo>
                    <a:pt x="158" y="123"/>
                  </a:lnTo>
                  <a:lnTo>
                    <a:pt x="97" y="63"/>
                  </a:lnTo>
                  <a:lnTo>
                    <a:pt x="64" y="95"/>
                  </a:lnTo>
                  <a:lnTo>
                    <a:pt x="125" y="157"/>
                  </a:lnTo>
                  <a:lnTo>
                    <a:pt x="94" y="185"/>
                  </a:lnTo>
                  <a:lnTo>
                    <a:pt x="34" y="125"/>
                  </a:lnTo>
                  <a:lnTo>
                    <a:pt x="0" y="158"/>
                  </a:lnTo>
                  <a:lnTo>
                    <a:pt x="62" y="218"/>
                  </a:lnTo>
                  <a:lnTo>
                    <a:pt x="58" y="221"/>
                  </a:lnTo>
                  <a:lnTo>
                    <a:pt x="180" y="342"/>
                  </a:lnTo>
                  <a:lnTo>
                    <a:pt x="1967" y="2130"/>
                  </a:lnTo>
                  <a:lnTo>
                    <a:pt x="2088" y="2251"/>
                  </a:lnTo>
                  <a:lnTo>
                    <a:pt x="2189" y="2151"/>
                  </a:lnTo>
                  <a:lnTo>
                    <a:pt x="2198" y="2141"/>
                  </a:lnTo>
                  <a:cubicBezTo>
                    <a:pt x="2203" y="2136"/>
                    <a:pt x="2210" y="2129"/>
                    <a:pt x="2215" y="2120"/>
                  </a:cubicBezTo>
                  <a:lnTo>
                    <a:pt x="190" y="95"/>
                  </a:lnTo>
                  <a:cubicBezTo>
                    <a:pt x="204" y="86"/>
                    <a:pt x="219" y="82"/>
                    <a:pt x="232" y="78"/>
                  </a:cubicBezTo>
                  <a:cubicBezTo>
                    <a:pt x="235" y="78"/>
                    <a:pt x="235" y="77"/>
                    <a:pt x="236" y="77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3">
              <a:extLst>
                <a:ext uri="{FF2B5EF4-FFF2-40B4-BE49-F238E27FC236}">
                  <a16:creationId xmlns:a16="http://schemas.microsoft.com/office/drawing/2014/main" id="{EC45FEC5-84C9-7186-E886-F5AF6EFDAC3C}"/>
                </a:ext>
              </a:extLst>
            </p:cNvPr>
            <p:cNvSpPr/>
            <p:nvPr/>
          </p:nvSpPr>
          <p:spPr>
            <a:xfrm>
              <a:off x="8914760" y="4546139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409" y="0"/>
                  </a:moveTo>
                  <a:lnTo>
                    <a:pt x="58" y="350"/>
                  </a:lnTo>
                  <a:cubicBezTo>
                    <a:pt x="5" y="554"/>
                    <a:pt x="1" y="766"/>
                    <a:pt x="45" y="970"/>
                  </a:cubicBezTo>
                  <a:lnTo>
                    <a:pt x="712" y="30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3">
              <a:extLst>
                <a:ext uri="{FF2B5EF4-FFF2-40B4-BE49-F238E27FC236}">
                  <a16:creationId xmlns:a16="http://schemas.microsoft.com/office/drawing/2014/main" id="{836D3A7E-CB40-84AC-A787-6028B93E5CD7}"/>
                </a:ext>
              </a:extLst>
            </p:cNvPr>
            <p:cNvSpPr/>
            <p:nvPr/>
          </p:nvSpPr>
          <p:spPr>
            <a:xfrm>
              <a:off x="9044567" y="4418709"/>
              <a:ext cx="192724" cy="138943"/>
            </a:xfrm>
            <a:custGeom>
              <a:avLst/>
              <a:gdLst/>
              <a:ahLst/>
              <a:cxnLst/>
              <a:rect l="l" t="t" r="r" b="b"/>
              <a:pathLst>
                <a:path w="971" h="700" extrusionOk="0">
                  <a:moveTo>
                    <a:pt x="688" y="1"/>
                  </a:moveTo>
                  <a:cubicBezTo>
                    <a:pt x="575" y="1"/>
                    <a:pt x="462" y="15"/>
                    <a:pt x="352" y="45"/>
                  </a:cubicBezTo>
                  <a:lnTo>
                    <a:pt x="1" y="395"/>
                  </a:lnTo>
                  <a:lnTo>
                    <a:pt x="304" y="699"/>
                  </a:lnTo>
                  <a:lnTo>
                    <a:pt x="971" y="31"/>
                  </a:lnTo>
                  <a:cubicBezTo>
                    <a:pt x="878" y="11"/>
                    <a:pt x="783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3">
              <a:extLst>
                <a:ext uri="{FF2B5EF4-FFF2-40B4-BE49-F238E27FC236}">
                  <a16:creationId xmlns:a16="http://schemas.microsoft.com/office/drawing/2014/main" id="{C8B6E23B-D864-9795-DEB3-89576C39E67C}"/>
                </a:ext>
              </a:extLst>
            </p:cNvPr>
            <p:cNvSpPr/>
            <p:nvPr/>
          </p:nvSpPr>
          <p:spPr>
            <a:xfrm>
              <a:off x="8637483" y="3365722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32" y="0"/>
                  </a:moveTo>
                  <a:cubicBezTo>
                    <a:pt x="125" y="6"/>
                    <a:pt x="116" y="11"/>
                    <a:pt x="110" y="18"/>
                  </a:cubicBezTo>
                  <a:lnTo>
                    <a:pt x="0" y="128"/>
                  </a:lnTo>
                  <a:lnTo>
                    <a:pt x="122" y="249"/>
                  </a:lnTo>
                  <a:lnTo>
                    <a:pt x="1909" y="2037"/>
                  </a:lnTo>
                  <a:lnTo>
                    <a:pt x="2029" y="2157"/>
                  </a:lnTo>
                  <a:lnTo>
                    <a:pt x="2139" y="2047"/>
                  </a:lnTo>
                  <a:cubicBezTo>
                    <a:pt x="2145" y="2041"/>
                    <a:pt x="2152" y="2034"/>
                    <a:pt x="2157" y="20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3">
              <a:extLst>
                <a:ext uri="{FF2B5EF4-FFF2-40B4-BE49-F238E27FC236}">
                  <a16:creationId xmlns:a16="http://schemas.microsoft.com/office/drawing/2014/main" id="{2066D69A-37A2-0DD8-7B53-19A6AE5A5B35}"/>
                </a:ext>
              </a:extLst>
            </p:cNvPr>
            <p:cNvSpPr/>
            <p:nvPr/>
          </p:nvSpPr>
          <p:spPr>
            <a:xfrm>
              <a:off x="8663683" y="3340712"/>
              <a:ext cx="866762" cy="427150"/>
            </a:xfrm>
            <a:custGeom>
              <a:avLst/>
              <a:gdLst/>
              <a:ahLst/>
              <a:cxnLst/>
              <a:rect l="l" t="t" r="r" b="b"/>
              <a:pathLst>
                <a:path w="4367" h="2152" extrusionOk="0">
                  <a:moveTo>
                    <a:pt x="4276" y="1"/>
                  </a:moveTo>
                  <a:cubicBezTo>
                    <a:pt x="4272" y="1"/>
                    <a:pt x="4270" y="1"/>
                    <a:pt x="4267" y="2"/>
                  </a:cubicBezTo>
                  <a:lnTo>
                    <a:pt x="4248" y="6"/>
                  </a:lnTo>
                  <a:lnTo>
                    <a:pt x="4237" y="10"/>
                  </a:lnTo>
                  <a:cubicBezTo>
                    <a:pt x="4232" y="11"/>
                    <a:pt x="4229" y="12"/>
                    <a:pt x="4226" y="15"/>
                  </a:cubicBezTo>
                  <a:cubicBezTo>
                    <a:pt x="4223" y="16"/>
                    <a:pt x="4222" y="17"/>
                    <a:pt x="4219" y="18"/>
                  </a:cubicBezTo>
                  <a:cubicBezTo>
                    <a:pt x="4212" y="22"/>
                    <a:pt x="4206" y="25"/>
                    <a:pt x="4200" y="30"/>
                  </a:cubicBezTo>
                  <a:cubicBezTo>
                    <a:pt x="4192" y="34"/>
                    <a:pt x="4187" y="39"/>
                    <a:pt x="4181" y="44"/>
                  </a:cubicBezTo>
                  <a:lnTo>
                    <a:pt x="4074" y="152"/>
                  </a:lnTo>
                  <a:lnTo>
                    <a:pt x="3873" y="353"/>
                  </a:lnTo>
                  <a:lnTo>
                    <a:pt x="2755" y="1471"/>
                  </a:lnTo>
                  <a:cubicBezTo>
                    <a:pt x="2600" y="1349"/>
                    <a:pt x="2412" y="1288"/>
                    <a:pt x="2224" y="1288"/>
                  </a:cubicBezTo>
                  <a:cubicBezTo>
                    <a:pt x="2004" y="1288"/>
                    <a:pt x="1785" y="1371"/>
                    <a:pt x="1617" y="1538"/>
                  </a:cubicBezTo>
                  <a:lnTo>
                    <a:pt x="1596" y="1560"/>
                  </a:lnTo>
                  <a:lnTo>
                    <a:pt x="483" y="447"/>
                  </a:lnTo>
                  <a:lnTo>
                    <a:pt x="282" y="244"/>
                  </a:lnTo>
                  <a:lnTo>
                    <a:pt x="182" y="144"/>
                  </a:lnTo>
                  <a:cubicBezTo>
                    <a:pt x="174" y="138"/>
                    <a:pt x="167" y="132"/>
                    <a:pt x="158" y="126"/>
                  </a:cubicBezTo>
                  <a:cubicBezTo>
                    <a:pt x="153" y="123"/>
                    <a:pt x="148" y="120"/>
                    <a:pt x="143" y="117"/>
                  </a:cubicBezTo>
                  <a:cubicBezTo>
                    <a:pt x="142" y="116"/>
                    <a:pt x="139" y="115"/>
                    <a:pt x="137" y="115"/>
                  </a:cubicBezTo>
                  <a:cubicBezTo>
                    <a:pt x="129" y="111"/>
                    <a:pt x="121" y="107"/>
                    <a:pt x="111" y="105"/>
                  </a:cubicBezTo>
                  <a:cubicBezTo>
                    <a:pt x="106" y="104"/>
                    <a:pt x="100" y="102"/>
                    <a:pt x="97" y="102"/>
                  </a:cubicBezTo>
                  <a:lnTo>
                    <a:pt x="90" y="102"/>
                  </a:lnTo>
                  <a:cubicBezTo>
                    <a:pt x="87" y="102"/>
                    <a:pt x="84" y="102"/>
                    <a:pt x="81" y="102"/>
                  </a:cubicBezTo>
                  <a:cubicBezTo>
                    <a:pt x="74" y="102"/>
                    <a:pt x="66" y="103"/>
                    <a:pt x="58" y="104"/>
                  </a:cubicBezTo>
                  <a:cubicBezTo>
                    <a:pt x="55" y="104"/>
                    <a:pt x="51" y="105"/>
                    <a:pt x="47" y="106"/>
                  </a:cubicBezTo>
                  <a:cubicBezTo>
                    <a:pt x="46" y="106"/>
                    <a:pt x="45" y="107"/>
                    <a:pt x="42" y="107"/>
                  </a:cubicBezTo>
                  <a:cubicBezTo>
                    <a:pt x="37" y="109"/>
                    <a:pt x="32" y="111"/>
                    <a:pt x="27" y="113"/>
                  </a:cubicBezTo>
                  <a:cubicBezTo>
                    <a:pt x="26" y="113"/>
                    <a:pt x="26" y="115"/>
                    <a:pt x="25" y="115"/>
                  </a:cubicBezTo>
                  <a:cubicBezTo>
                    <a:pt x="19" y="117"/>
                    <a:pt x="14" y="118"/>
                    <a:pt x="9" y="122"/>
                  </a:cubicBezTo>
                  <a:lnTo>
                    <a:pt x="8" y="123"/>
                  </a:lnTo>
                  <a:cubicBezTo>
                    <a:pt x="5" y="125"/>
                    <a:pt x="2" y="126"/>
                    <a:pt x="0" y="127"/>
                  </a:cubicBezTo>
                  <a:lnTo>
                    <a:pt x="2025" y="2151"/>
                  </a:lnTo>
                  <a:cubicBezTo>
                    <a:pt x="2032" y="2142"/>
                    <a:pt x="2036" y="2131"/>
                    <a:pt x="2040" y="2121"/>
                  </a:cubicBezTo>
                  <a:lnTo>
                    <a:pt x="2044" y="2109"/>
                  </a:lnTo>
                  <a:cubicBezTo>
                    <a:pt x="2044" y="2108"/>
                    <a:pt x="2045" y="2105"/>
                    <a:pt x="2045" y="2104"/>
                  </a:cubicBezTo>
                  <a:cubicBezTo>
                    <a:pt x="2048" y="2089"/>
                    <a:pt x="2049" y="2075"/>
                    <a:pt x="2048" y="2060"/>
                  </a:cubicBezTo>
                  <a:cubicBezTo>
                    <a:pt x="2048" y="2057"/>
                    <a:pt x="2048" y="2055"/>
                    <a:pt x="2046" y="2052"/>
                  </a:cubicBezTo>
                  <a:cubicBezTo>
                    <a:pt x="2045" y="2038"/>
                    <a:pt x="2041" y="2024"/>
                    <a:pt x="2036" y="2010"/>
                  </a:cubicBezTo>
                  <a:cubicBezTo>
                    <a:pt x="2035" y="2009"/>
                    <a:pt x="2035" y="2007"/>
                    <a:pt x="2034" y="2005"/>
                  </a:cubicBezTo>
                  <a:cubicBezTo>
                    <a:pt x="2032" y="2001"/>
                    <a:pt x="2029" y="1998"/>
                    <a:pt x="2028" y="1994"/>
                  </a:cubicBezTo>
                  <a:cubicBezTo>
                    <a:pt x="2023" y="1983"/>
                    <a:pt x="2015" y="1975"/>
                    <a:pt x="2007" y="1967"/>
                  </a:cubicBezTo>
                  <a:lnTo>
                    <a:pt x="1903" y="1862"/>
                  </a:lnTo>
                  <a:lnTo>
                    <a:pt x="1924" y="1841"/>
                  </a:lnTo>
                  <a:cubicBezTo>
                    <a:pt x="2007" y="1758"/>
                    <a:pt x="2115" y="1717"/>
                    <a:pt x="2224" y="1717"/>
                  </a:cubicBezTo>
                  <a:cubicBezTo>
                    <a:pt x="2302" y="1717"/>
                    <a:pt x="2380" y="1738"/>
                    <a:pt x="2449" y="1780"/>
                  </a:cubicBezTo>
                  <a:lnTo>
                    <a:pt x="2361" y="1866"/>
                  </a:lnTo>
                  <a:cubicBezTo>
                    <a:pt x="2354" y="1875"/>
                    <a:pt x="2347" y="1882"/>
                    <a:pt x="2341" y="1892"/>
                  </a:cubicBezTo>
                  <a:cubicBezTo>
                    <a:pt x="2339" y="1896"/>
                    <a:pt x="2336" y="1901"/>
                    <a:pt x="2334" y="1904"/>
                  </a:cubicBezTo>
                  <a:cubicBezTo>
                    <a:pt x="2333" y="1906"/>
                    <a:pt x="2333" y="1908"/>
                    <a:pt x="2331" y="1910"/>
                  </a:cubicBezTo>
                  <a:cubicBezTo>
                    <a:pt x="2325" y="1923"/>
                    <a:pt x="2321" y="1938"/>
                    <a:pt x="2319" y="1952"/>
                  </a:cubicBezTo>
                  <a:lnTo>
                    <a:pt x="2319" y="1959"/>
                  </a:lnTo>
                  <a:cubicBezTo>
                    <a:pt x="2318" y="1973"/>
                    <a:pt x="2319" y="1988"/>
                    <a:pt x="2322" y="2002"/>
                  </a:cubicBezTo>
                  <a:cubicBezTo>
                    <a:pt x="2322" y="2003"/>
                    <a:pt x="2324" y="2005"/>
                    <a:pt x="2324" y="2008"/>
                  </a:cubicBezTo>
                  <a:cubicBezTo>
                    <a:pt x="2325" y="2013"/>
                    <a:pt x="2328" y="2019"/>
                    <a:pt x="2329" y="2025"/>
                  </a:cubicBezTo>
                  <a:cubicBezTo>
                    <a:pt x="2333" y="2034"/>
                    <a:pt x="2336" y="2041"/>
                    <a:pt x="2341" y="2050"/>
                  </a:cubicBezTo>
                  <a:lnTo>
                    <a:pt x="4366" y="25"/>
                  </a:lnTo>
                  <a:cubicBezTo>
                    <a:pt x="4364" y="23"/>
                    <a:pt x="4363" y="22"/>
                    <a:pt x="4360" y="21"/>
                  </a:cubicBezTo>
                  <a:cubicBezTo>
                    <a:pt x="4359" y="21"/>
                    <a:pt x="4359" y="20"/>
                    <a:pt x="4358" y="20"/>
                  </a:cubicBezTo>
                  <a:lnTo>
                    <a:pt x="4342" y="11"/>
                  </a:lnTo>
                  <a:cubicBezTo>
                    <a:pt x="4340" y="11"/>
                    <a:pt x="4340" y="11"/>
                    <a:pt x="4339" y="10"/>
                  </a:cubicBezTo>
                  <a:cubicBezTo>
                    <a:pt x="4334" y="7"/>
                    <a:pt x="4328" y="6"/>
                    <a:pt x="4323" y="5"/>
                  </a:cubicBezTo>
                  <a:cubicBezTo>
                    <a:pt x="4322" y="5"/>
                    <a:pt x="4319" y="4"/>
                    <a:pt x="4318" y="4"/>
                  </a:cubicBezTo>
                  <a:cubicBezTo>
                    <a:pt x="4309" y="2"/>
                    <a:pt x="4302" y="1"/>
                    <a:pt x="4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3">
              <a:extLst>
                <a:ext uri="{FF2B5EF4-FFF2-40B4-BE49-F238E27FC236}">
                  <a16:creationId xmlns:a16="http://schemas.microsoft.com/office/drawing/2014/main" id="{F4C6B496-D57B-36F2-FBA4-AFD947720EE8}"/>
                </a:ext>
              </a:extLst>
            </p:cNvPr>
            <p:cNvSpPr/>
            <p:nvPr/>
          </p:nvSpPr>
          <p:spPr>
            <a:xfrm>
              <a:off x="8593619" y="3408992"/>
              <a:ext cx="428518" cy="428540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28" y="1"/>
                  </a:moveTo>
                  <a:lnTo>
                    <a:pt x="19" y="110"/>
                  </a:lnTo>
                  <a:cubicBezTo>
                    <a:pt x="12" y="117"/>
                    <a:pt x="5" y="125"/>
                    <a:pt x="0" y="132"/>
                  </a:cubicBezTo>
                  <a:lnTo>
                    <a:pt x="2025" y="2158"/>
                  </a:lnTo>
                  <a:cubicBezTo>
                    <a:pt x="2033" y="2154"/>
                    <a:pt x="2041" y="2148"/>
                    <a:pt x="2049" y="2140"/>
                  </a:cubicBezTo>
                  <a:lnTo>
                    <a:pt x="2159" y="2032"/>
                  </a:lnTo>
                  <a:lnTo>
                    <a:pt x="2036" y="1910"/>
                  </a:lnTo>
                  <a:lnTo>
                    <a:pt x="249" y="123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3">
              <a:extLst>
                <a:ext uri="{FF2B5EF4-FFF2-40B4-BE49-F238E27FC236}">
                  <a16:creationId xmlns:a16="http://schemas.microsoft.com/office/drawing/2014/main" id="{77EA1C37-78B0-2CBE-CF0F-0B84C483147F}"/>
                </a:ext>
              </a:extLst>
            </p:cNvPr>
            <p:cNvSpPr/>
            <p:nvPr/>
          </p:nvSpPr>
          <p:spPr>
            <a:xfrm>
              <a:off x="9353403" y="4081872"/>
              <a:ext cx="428518" cy="428143"/>
            </a:xfrm>
            <a:custGeom>
              <a:avLst/>
              <a:gdLst/>
              <a:ahLst/>
              <a:cxnLst/>
              <a:rect l="l" t="t" r="r" b="b"/>
              <a:pathLst>
                <a:path w="2159" h="2157" extrusionOk="0">
                  <a:moveTo>
                    <a:pt x="134" y="0"/>
                  </a:moveTo>
                  <a:cubicBezTo>
                    <a:pt x="125" y="4"/>
                    <a:pt x="116" y="10"/>
                    <a:pt x="110" y="18"/>
                  </a:cubicBezTo>
                  <a:lnTo>
                    <a:pt x="0" y="127"/>
                  </a:lnTo>
                  <a:lnTo>
                    <a:pt x="121" y="248"/>
                  </a:lnTo>
                  <a:lnTo>
                    <a:pt x="1909" y="2035"/>
                  </a:lnTo>
                  <a:lnTo>
                    <a:pt x="2030" y="2157"/>
                  </a:lnTo>
                  <a:lnTo>
                    <a:pt x="2140" y="2048"/>
                  </a:lnTo>
                  <a:cubicBezTo>
                    <a:pt x="2146" y="2041"/>
                    <a:pt x="2154" y="2033"/>
                    <a:pt x="2159" y="2025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3">
              <a:extLst>
                <a:ext uri="{FF2B5EF4-FFF2-40B4-BE49-F238E27FC236}">
                  <a16:creationId xmlns:a16="http://schemas.microsoft.com/office/drawing/2014/main" id="{0387BF80-531C-40CD-AB88-72ECA421EFCD}"/>
                </a:ext>
              </a:extLst>
            </p:cNvPr>
            <p:cNvSpPr/>
            <p:nvPr/>
          </p:nvSpPr>
          <p:spPr>
            <a:xfrm>
              <a:off x="9309737" y="4125341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9" y="110"/>
                  </a:lnTo>
                  <a:cubicBezTo>
                    <a:pt x="12" y="116"/>
                    <a:pt x="6" y="124"/>
                    <a:pt x="1" y="132"/>
                  </a:cubicBezTo>
                  <a:lnTo>
                    <a:pt x="2026" y="2157"/>
                  </a:lnTo>
                  <a:cubicBezTo>
                    <a:pt x="2033" y="2152"/>
                    <a:pt x="2041" y="2145"/>
                    <a:pt x="2048" y="2138"/>
                  </a:cubicBezTo>
                  <a:lnTo>
                    <a:pt x="2157" y="2029"/>
                  </a:lnTo>
                  <a:lnTo>
                    <a:pt x="2036" y="1908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3">
              <a:extLst>
                <a:ext uri="{FF2B5EF4-FFF2-40B4-BE49-F238E27FC236}">
                  <a16:creationId xmlns:a16="http://schemas.microsoft.com/office/drawing/2014/main" id="{4DBF7C17-5ACE-5D13-AD16-5CD31EF0F856}"/>
                </a:ext>
              </a:extLst>
            </p:cNvPr>
            <p:cNvSpPr/>
            <p:nvPr/>
          </p:nvSpPr>
          <p:spPr>
            <a:xfrm>
              <a:off x="9236696" y="4151542"/>
              <a:ext cx="475360" cy="406508"/>
            </a:xfrm>
            <a:custGeom>
              <a:avLst/>
              <a:gdLst/>
              <a:ahLst/>
              <a:cxnLst/>
              <a:rect l="l" t="t" r="r" b="b"/>
              <a:pathLst>
                <a:path w="2395" h="2048" extrusionOk="0">
                  <a:moveTo>
                    <a:pt x="369" y="0"/>
                  </a:moveTo>
                  <a:cubicBezTo>
                    <a:pt x="363" y="8"/>
                    <a:pt x="359" y="16"/>
                    <a:pt x="355" y="26"/>
                  </a:cubicBezTo>
                  <a:lnTo>
                    <a:pt x="355" y="27"/>
                  </a:lnTo>
                  <a:cubicBezTo>
                    <a:pt x="352" y="32"/>
                    <a:pt x="351" y="37"/>
                    <a:pt x="350" y="43"/>
                  </a:cubicBezTo>
                  <a:cubicBezTo>
                    <a:pt x="350" y="45"/>
                    <a:pt x="349" y="47"/>
                    <a:pt x="349" y="49"/>
                  </a:cubicBezTo>
                  <a:cubicBezTo>
                    <a:pt x="344" y="63"/>
                    <a:pt x="344" y="78"/>
                    <a:pt x="346" y="92"/>
                  </a:cubicBezTo>
                  <a:cubicBezTo>
                    <a:pt x="346" y="95"/>
                    <a:pt x="346" y="96"/>
                    <a:pt x="348" y="98"/>
                  </a:cubicBezTo>
                  <a:cubicBezTo>
                    <a:pt x="349" y="113"/>
                    <a:pt x="352" y="128"/>
                    <a:pt x="359" y="142"/>
                  </a:cubicBezTo>
                  <a:cubicBezTo>
                    <a:pt x="360" y="143"/>
                    <a:pt x="360" y="145"/>
                    <a:pt x="361" y="146"/>
                  </a:cubicBezTo>
                  <a:cubicBezTo>
                    <a:pt x="366" y="153"/>
                    <a:pt x="369" y="159"/>
                    <a:pt x="374" y="166"/>
                  </a:cubicBezTo>
                  <a:cubicBezTo>
                    <a:pt x="377" y="172"/>
                    <a:pt x="382" y="179"/>
                    <a:pt x="388" y="185"/>
                  </a:cubicBezTo>
                  <a:lnTo>
                    <a:pt x="490" y="286"/>
                  </a:lnTo>
                  <a:lnTo>
                    <a:pt x="1" y="775"/>
                  </a:lnTo>
                  <a:cubicBezTo>
                    <a:pt x="163" y="799"/>
                    <a:pt x="322" y="843"/>
                    <a:pt x="475" y="907"/>
                  </a:cubicBezTo>
                  <a:lnTo>
                    <a:pt x="793" y="590"/>
                  </a:lnTo>
                  <a:lnTo>
                    <a:pt x="1905" y="1701"/>
                  </a:lnTo>
                  <a:lnTo>
                    <a:pt x="2109" y="1905"/>
                  </a:lnTo>
                  <a:lnTo>
                    <a:pt x="2210" y="2006"/>
                  </a:lnTo>
                  <a:cubicBezTo>
                    <a:pt x="2222" y="2018"/>
                    <a:pt x="2235" y="2026"/>
                    <a:pt x="2248" y="2032"/>
                  </a:cubicBezTo>
                  <a:cubicBezTo>
                    <a:pt x="2251" y="2034"/>
                    <a:pt x="2252" y="2036"/>
                    <a:pt x="2254" y="2036"/>
                  </a:cubicBezTo>
                  <a:cubicBezTo>
                    <a:pt x="2268" y="2041"/>
                    <a:pt x="2283" y="2045"/>
                    <a:pt x="2295" y="2046"/>
                  </a:cubicBezTo>
                  <a:cubicBezTo>
                    <a:pt x="2299" y="2046"/>
                    <a:pt x="2301" y="2046"/>
                    <a:pt x="2304" y="2047"/>
                  </a:cubicBezTo>
                  <a:cubicBezTo>
                    <a:pt x="2307" y="2047"/>
                    <a:pt x="2311" y="2048"/>
                    <a:pt x="2314" y="2048"/>
                  </a:cubicBezTo>
                  <a:cubicBezTo>
                    <a:pt x="2325" y="2048"/>
                    <a:pt x="2336" y="2046"/>
                    <a:pt x="2346" y="2044"/>
                  </a:cubicBezTo>
                  <a:cubicBezTo>
                    <a:pt x="2348" y="2044"/>
                    <a:pt x="2349" y="2043"/>
                    <a:pt x="2352" y="2043"/>
                  </a:cubicBezTo>
                  <a:cubicBezTo>
                    <a:pt x="2367" y="2040"/>
                    <a:pt x="2381" y="2033"/>
                    <a:pt x="2395" y="2025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3">
              <a:extLst>
                <a:ext uri="{FF2B5EF4-FFF2-40B4-BE49-F238E27FC236}">
                  <a16:creationId xmlns:a16="http://schemas.microsoft.com/office/drawing/2014/main" id="{708200B8-7B69-128F-8720-303E51494DD5}"/>
                </a:ext>
              </a:extLst>
            </p:cNvPr>
            <p:cNvSpPr/>
            <p:nvPr/>
          </p:nvSpPr>
          <p:spPr>
            <a:xfrm>
              <a:off x="9339707" y="3556470"/>
              <a:ext cx="428320" cy="428540"/>
            </a:xfrm>
            <a:custGeom>
              <a:avLst/>
              <a:gdLst/>
              <a:ahLst/>
              <a:cxnLst/>
              <a:rect l="l" t="t" r="r" b="b"/>
              <a:pathLst>
                <a:path w="2158" h="2159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1" y="2041"/>
                    <a:pt x="18" y="2049"/>
                  </a:cubicBezTo>
                  <a:lnTo>
                    <a:pt x="127" y="2159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9" y="19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3">
              <a:extLst>
                <a:ext uri="{FF2B5EF4-FFF2-40B4-BE49-F238E27FC236}">
                  <a16:creationId xmlns:a16="http://schemas.microsoft.com/office/drawing/2014/main" id="{1D1A5774-6A61-1F1E-A137-2B61F0F935B3}"/>
                </a:ext>
              </a:extLst>
            </p:cNvPr>
            <p:cNvSpPr/>
            <p:nvPr/>
          </p:nvSpPr>
          <p:spPr>
            <a:xfrm>
              <a:off x="9380197" y="3627331"/>
              <a:ext cx="435862" cy="856881"/>
            </a:xfrm>
            <a:custGeom>
              <a:avLst/>
              <a:gdLst/>
              <a:ahLst/>
              <a:cxnLst/>
              <a:rect l="l" t="t" r="r" b="b"/>
              <a:pathLst>
                <a:path w="2196" h="4317" extrusionOk="0">
                  <a:moveTo>
                    <a:pt x="2171" y="1"/>
                  </a:moveTo>
                  <a:lnTo>
                    <a:pt x="149" y="2021"/>
                  </a:lnTo>
                  <a:cubicBezTo>
                    <a:pt x="162" y="2031"/>
                    <a:pt x="176" y="2036"/>
                    <a:pt x="191" y="2040"/>
                  </a:cubicBezTo>
                  <a:cubicBezTo>
                    <a:pt x="192" y="2040"/>
                    <a:pt x="194" y="2041"/>
                    <a:pt x="196" y="2041"/>
                  </a:cubicBezTo>
                  <a:cubicBezTo>
                    <a:pt x="206" y="2044"/>
                    <a:pt x="216" y="2045"/>
                    <a:pt x="225" y="2045"/>
                  </a:cubicBezTo>
                  <a:cubicBezTo>
                    <a:pt x="230" y="2045"/>
                    <a:pt x="235" y="2045"/>
                    <a:pt x="239" y="2044"/>
                  </a:cubicBezTo>
                  <a:lnTo>
                    <a:pt x="247" y="2044"/>
                  </a:lnTo>
                  <a:cubicBezTo>
                    <a:pt x="261" y="2042"/>
                    <a:pt x="275" y="2039"/>
                    <a:pt x="289" y="2032"/>
                  </a:cubicBezTo>
                  <a:cubicBezTo>
                    <a:pt x="290" y="2031"/>
                    <a:pt x="291" y="2031"/>
                    <a:pt x="294" y="2030"/>
                  </a:cubicBezTo>
                  <a:cubicBezTo>
                    <a:pt x="300" y="2026"/>
                    <a:pt x="303" y="2024"/>
                    <a:pt x="308" y="2021"/>
                  </a:cubicBezTo>
                  <a:cubicBezTo>
                    <a:pt x="318" y="2016"/>
                    <a:pt x="326" y="2010"/>
                    <a:pt x="333" y="2003"/>
                  </a:cubicBezTo>
                  <a:lnTo>
                    <a:pt x="402" y="1935"/>
                  </a:lnTo>
                  <a:lnTo>
                    <a:pt x="402" y="1935"/>
                  </a:lnTo>
                  <a:cubicBezTo>
                    <a:pt x="459" y="2088"/>
                    <a:pt x="427" y="2267"/>
                    <a:pt x="305" y="2389"/>
                  </a:cubicBezTo>
                  <a:lnTo>
                    <a:pt x="284" y="2410"/>
                  </a:lnTo>
                  <a:lnTo>
                    <a:pt x="181" y="2309"/>
                  </a:lnTo>
                  <a:cubicBezTo>
                    <a:pt x="170" y="2297"/>
                    <a:pt x="157" y="2289"/>
                    <a:pt x="144" y="2283"/>
                  </a:cubicBezTo>
                  <a:cubicBezTo>
                    <a:pt x="141" y="2282"/>
                    <a:pt x="139" y="2279"/>
                    <a:pt x="138" y="2279"/>
                  </a:cubicBezTo>
                  <a:cubicBezTo>
                    <a:pt x="131" y="2276"/>
                    <a:pt x="122" y="2274"/>
                    <a:pt x="115" y="2272"/>
                  </a:cubicBezTo>
                  <a:cubicBezTo>
                    <a:pt x="108" y="2270"/>
                    <a:pt x="102" y="2269"/>
                    <a:pt x="96" y="2268"/>
                  </a:cubicBezTo>
                  <a:cubicBezTo>
                    <a:pt x="94" y="2268"/>
                    <a:pt x="92" y="2268"/>
                    <a:pt x="90" y="2267"/>
                  </a:cubicBezTo>
                  <a:cubicBezTo>
                    <a:pt x="87" y="2266"/>
                    <a:pt x="84" y="2266"/>
                    <a:pt x="81" y="2266"/>
                  </a:cubicBezTo>
                  <a:cubicBezTo>
                    <a:pt x="74" y="2266"/>
                    <a:pt x="67" y="2267"/>
                    <a:pt x="60" y="2268"/>
                  </a:cubicBezTo>
                  <a:cubicBezTo>
                    <a:pt x="55" y="2268"/>
                    <a:pt x="52" y="2269"/>
                    <a:pt x="46" y="2271"/>
                  </a:cubicBezTo>
                  <a:cubicBezTo>
                    <a:pt x="44" y="2271"/>
                    <a:pt x="43" y="2272"/>
                    <a:pt x="42" y="2272"/>
                  </a:cubicBezTo>
                  <a:cubicBezTo>
                    <a:pt x="37" y="2273"/>
                    <a:pt x="32" y="2274"/>
                    <a:pt x="26" y="2277"/>
                  </a:cubicBezTo>
                  <a:cubicBezTo>
                    <a:pt x="25" y="2277"/>
                    <a:pt x="25" y="2278"/>
                    <a:pt x="23" y="2278"/>
                  </a:cubicBezTo>
                  <a:cubicBezTo>
                    <a:pt x="18" y="2282"/>
                    <a:pt x="13" y="2283"/>
                    <a:pt x="7" y="2287"/>
                  </a:cubicBezTo>
                  <a:lnTo>
                    <a:pt x="6" y="2288"/>
                  </a:lnTo>
                  <a:cubicBezTo>
                    <a:pt x="3" y="2289"/>
                    <a:pt x="1" y="2290"/>
                    <a:pt x="0" y="2292"/>
                  </a:cubicBezTo>
                  <a:lnTo>
                    <a:pt x="2025" y="4317"/>
                  </a:lnTo>
                  <a:cubicBezTo>
                    <a:pt x="2032" y="4303"/>
                    <a:pt x="2040" y="4288"/>
                    <a:pt x="2043" y="4275"/>
                  </a:cubicBezTo>
                  <a:cubicBezTo>
                    <a:pt x="2043" y="4272"/>
                    <a:pt x="2045" y="4271"/>
                    <a:pt x="2045" y="4267"/>
                  </a:cubicBezTo>
                  <a:cubicBezTo>
                    <a:pt x="2047" y="4254"/>
                    <a:pt x="2048" y="4239"/>
                    <a:pt x="2047" y="4225"/>
                  </a:cubicBezTo>
                  <a:cubicBezTo>
                    <a:pt x="2047" y="4223"/>
                    <a:pt x="2047" y="4220"/>
                    <a:pt x="2046" y="4218"/>
                  </a:cubicBezTo>
                  <a:cubicBezTo>
                    <a:pt x="2045" y="4203"/>
                    <a:pt x="2041" y="4189"/>
                    <a:pt x="2034" y="4176"/>
                  </a:cubicBezTo>
                  <a:cubicBezTo>
                    <a:pt x="2032" y="4174"/>
                    <a:pt x="2032" y="4171"/>
                    <a:pt x="2031" y="4170"/>
                  </a:cubicBezTo>
                  <a:cubicBezTo>
                    <a:pt x="2025" y="4157"/>
                    <a:pt x="2015" y="4144"/>
                    <a:pt x="2005" y="4131"/>
                  </a:cubicBezTo>
                  <a:lnTo>
                    <a:pt x="1903" y="4029"/>
                  </a:lnTo>
                  <a:lnTo>
                    <a:pt x="1699" y="3827"/>
                  </a:lnTo>
                  <a:lnTo>
                    <a:pt x="586" y="2714"/>
                  </a:lnTo>
                  <a:lnTo>
                    <a:pt x="608" y="2693"/>
                  </a:lnTo>
                  <a:cubicBezTo>
                    <a:pt x="899" y="2401"/>
                    <a:pt x="938" y="1949"/>
                    <a:pt x="719" y="1617"/>
                  </a:cubicBezTo>
                  <a:lnTo>
                    <a:pt x="1846" y="491"/>
                  </a:lnTo>
                  <a:lnTo>
                    <a:pt x="2047" y="290"/>
                  </a:lnTo>
                  <a:lnTo>
                    <a:pt x="2154" y="183"/>
                  </a:lnTo>
                  <a:cubicBezTo>
                    <a:pt x="2158" y="179"/>
                    <a:pt x="2162" y="175"/>
                    <a:pt x="2164" y="169"/>
                  </a:cubicBezTo>
                  <a:cubicBezTo>
                    <a:pt x="2171" y="162"/>
                    <a:pt x="2177" y="152"/>
                    <a:pt x="2180" y="144"/>
                  </a:cubicBezTo>
                  <a:cubicBezTo>
                    <a:pt x="2182" y="142"/>
                    <a:pt x="2183" y="141"/>
                    <a:pt x="2183" y="139"/>
                  </a:cubicBezTo>
                  <a:cubicBezTo>
                    <a:pt x="2188" y="126"/>
                    <a:pt x="2193" y="111"/>
                    <a:pt x="2194" y="99"/>
                  </a:cubicBezTo>
                  <a:cubicBezTo>
                    <a:pt x="2194" y="95"/>
                    <a:pt x="2194" y="93"/>
                    <a:pt x="2195" y="90"/>
                  </a:cubicBezTo>
                  <a:cubicBezTo>
                    <a:pt x="2196" y="80"/>
                    <a:pt x="2195" y="69"/>
                    <a:pt x="2194" y="59"/>
                  </a:cubicBezTo>
                  <a:cubicBezTo>
                    <a:pt x="2194" y="54"/>
                    <a:pt x="2193" y="52"/>
                    <a:pt x="2190" y="48"/>
                  </a:cubicBezTo>
                  <a:cubicBezTo>
                    <a:pt x="2190" y="46"/>
                    <a:pt x="2189" y="44"/>
                    <a:pt x="2189" y="43"/>
                  </a:cubicBezTo>
                  <a:cubicBezTo>
                    <a:pt x="2188" y="37"/>
                    <a:pt x="2185" y="31"/>
                    <a:pt x="2184" y="26"/>
                  </a:cubicBezTo>
                  <a:cubicBezTo>
                    <a:pt x="2180" y="17"/>
                    <a:pt x="2177" y="9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3">
              <a:extLst>
                <a:ext uri="{FF2B5EF4-FFF2-40B4-BE49-F238E27FC236}">
                  <a16:creationId xmlns:a16="http://schemas.microsoft.com/office/drawing/2014/main" id="{B01B0576-2011-5424-4905-98FDA937AB66}"/>
                </a:ext>
              </a:extLst>
            </p:cNvPr>
            <p:cNvSpPr/>
            <p:nvPr/>
          </p:nvSpPr>
          <p:spPr>
            <a:xfrm>
              <a:off x="9129119" y="3345674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0" y="2042"/>
                    <a:pt x="18" y="2048"/>
                  </a:cubicBezTo>
                  <a:lnTo>
                    <a:pt x="127" y="2158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8" y="18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3">
              <a:extLst>
                <a:ext uri="{FF2B5EF4-FFF2-40B4-BE49-F238E27FC236}">
                  <a16:creationId xmlns:a16="http://schemas.microsoft.com/office/drawing/2014/main" id="{392AF17D-B92E-6635-E2A5-6DB0C04C283B}"/>
                </a:ext>
              </a:extLst>
            </p:cNvPr>
            <p:cNvSpPr/>
            <p:nvPr/>
          </p:nvSpPr>
          <p:spPr>
            <a:xfrm>
              <a:off x="9198786" y="3415344"/>
              <a:ext cx="542644" cy="543069"/>
            </a:xfrm>
            <a:custGeom>
              <a:avLst/>
              <a:gdLst/>
              <a:ahLst/>
              <a:cxnLst/>
              <a:rect l="l" t="t" r="r" b="b"/>
              <a:pathLst>
                <a:path w="2734" h="2736" extrusionOk="0">
                  <a:moveTo>
                    <a:pt x="2023" y="0"/>
                  </a:moveTo>
                  <a:lnTo>
                    <a:pt x="1" y="2027"/>
                  </a:lnTo>
                  <a:cubicBezTo>
                    <a:pt x="13" y="2037"/>
                    <a:pt x="28" y="2042"/>
                    <a:pt x="43" y="2045"/>
                  </a:cubicBezTo>
                  <a:cubicBezTo>
                    <a:pt x="44" y="2045"/>
                    <a:pt x="46" y="2047"/>
                    <a:pt x="48" y="2047"/>
                  </a:cubicBezTo>
                  <a:cubicBezTo>
                    <a:pt x="57" y="2049"/>
                    <a:pt x="66" y="2050"/>
                    <a:pt x="75" y="2050"/>
                  </a:cubicBezTo>
                  <a:cubicBezTo>
                    <a:pt x="81" y="2050"/>
                    <a:pt x="86" y="2050"/>
                    <a:pt x="92" y="2049"/>
                  </a:cubicBezTo>
                  <a:lnTo>
                    <a:pt x="98" y="2049"/>
                  </a:lnTo>
                  <a:cubicBezTo>
                    <a:pt x="103" y="2049"/>
                    <a:pt x="108" y="2048"/>
                    <a:pt x="113" y="2047"/>
                  </a:cubicBezTo>
                  <a:cubicBezTo>
                    <a:pt x="122" y="2044"/>
                    <a:pt x="131" y="2042"/>
                    <a:pt x="139" y="2038"/>
                  </a:cubicBezTo>
                  <a:cubicBezTo>
                    <a:pt x="140" y="2036"/>
                    <a:pt x="143" y="2036"/>
                    <a:pt x="144" y="2035"/>
                  </a:cubicBezTo>
                  <a:cubicBezTo>
                    <a:pt x="157" y="2028"/>
                    <a:pt x="171" y="2019"/>
                    <a:pt x="182" y="2008"/>
                  </a:cubicBezTo>
                  <a:lnTo>
                    <a:pt x="279" y="1911"/>
                  </a:lnTo>
                  <a:lnTo>
                    <a:pt x="824" y="2455"/>
                  </a:lnTo>
                  <a:lnTo>
                    <a:pt x="726" y="2552"/>
                  </a:lnTo>
                  <a:cubicBezTo>
                    <a:pt x="715" y="2565"/>
                    <a:pt x="706" y="2578"/>
                    <a:pt x="700" y="2591"/>
                  </a:cubicBezTo>
                  <a:cubicBezTo>
                    <a:pt x="699" y="2592"/>
                    <a:pt x="698" y="2595"/>
                    <a:pt x="698" y="2597"/>
                  </a:cubicBezTo>
                  <a:cubicBezTo>
                    <a:pt x="694" y="2605"/>
                    <a:pt x="691" y="2615"/>
                    <a:pt x="688" y="2624"/>
                  </a:cubicBezTo>
                  <a:cubicBezTo>
                    <a:pt x="687" y="2629"/>
                    <a:pt x="687" y="2634"/>
                    <a:pt x="685" y="2639"/>
                  </a:cubicBezTo>
                  <a:lnTo>
                    <a:pt x="685" y="2645"/>
                  </a:lnTo>
                  <a:cubicBezTo>
                    <a:pt x="684" y="2660"/>
                    <a:pt x="685" y="2674"/>
                    <a:pt x="688" y="2688"/>
                  </a:cubicBezTo>
                  <a:cubicBezTo>
                    <a:pt x="688" y="2689"/>
                    <a:pt x="689" y="2693"/>
                    <a:pt x="689" y="2694"/>
                  </a:cubicBezTo>
                  <a:cubicBezTo>
                    <a:pt x="694" y="2708"/>
                    <a:pt x="699" y="2723"/>
                    <a:pt x="708" y="2736"/>
                  </a:cubicBezTo>
                  <a:lnTo>
                    <a:pt x="2733" y="711"/>
                  </a:lnTo>
                  <a:lnTo>
                    <a:pt x="2725" y="707"/>
                  </a:lnTo>
                  <a:lnTo>
                    <a:pt x="2724" y="707"/>
                  </a:lnTo>
                  <a:lnTo>
                    <a:pt x="2708" y="699"/>
                  </a:lnTo>
                  <a:cubicBezTo>
                    <a:pt x="2708" y="699"/>
                    <a:pt x="2707" y="699"/>
                    <a:pt x="2707" y="698"/>
                  </a:cubicBezTo>
                  <a:cubicBezTo>
                    <a:pt x="2702" y="695"/>
                    <a:pt x="2696" y="694"/>
                    <a:pt x="2691" y="693"/>
                  </a:cubicBezTo>
                  <a:cubicBezTo>
                    <a:pt x="2689" y="693"/>
                    <a:pt x="2687" y="691"/>
                    <a:pt x="2686" y="691"/>
                  </a:cubicBezTo>
                  <a:cubicBezTo>
                    <a:pt x="2678" y="690"/>
                    <a:pt x="2671" y="689"/>
                    <a:pt x="2665" y="689"/>
                  </a:cubicBezTo>
                  <a:lnTo>
                    <a:pt x="2644" y="689"/>
                  </a:lnTo>
                  <a:cubicBezTo>
                    <a:pt x="2640" y="689"/>
                    <a:pt x="2638" y="689"/>
                    <a:pt x="2635" y="690"/>
                  </a:cubicBezTo>
                  <a:cubicBezTo>
                    <a:pt x="2620" y="691"/>
                    <a:pt x="2608" y="695"/>
                    <a:pt x="2594" y="701"/>
                  </a:cubicBezTo>
                  <a:cubicBezTo>
                    <a:pt x="2592" y="702"/>
                    <a:pt x="2591" y="704"/>
                    <a:pt x="2589" y="704"/>
                  </a:cubicBezTo>
                  <a:cubicBezTo>
                    <a:pt x="2576" y="710"/>
                    <a:pt x="2562" y="719"/>
                    <a:pt x="2551" y="730"/>
                  </a:cubicBezTo>
                  <a:lnTo>
                    <a:pt x="2444" y="837"/>
                  </a:lnTo>
                  <a:lnTo>
                    <a:pt x="2243" y="1038"/>
                  </a:lnTo>
                  <a:lnTo>
                    <a:pt x="1130" y="2151"/>
                  </a:lnTo>
                  <a:lnTo>
                    <a:pt x="585" y="1606"/>
                  </a:lnTo>
                  <a:lnTo>
                    <a:pt x="1698" y="494"/>
                  </a:lnTo>
                  <a:lnTo>
                    <a:pt x="1900" y="292"/>
                  </a:lnTo>
                  <a:lnTo>
                    <a:pt x="2007" y="185"/>
                  </a:lnTo>
                  <a:cubicBezTo>
                    <a:pt x="2018" y="173"/>
                    <a:pt x="2027" y="161"/>
                    <a:pt x="2033" y="147"/>
                  </a:cubicBezTo>
                  <a:cubicBezTo>
                    <a:pt x="2034" y="146"/>
                    <a:pt x="2035" y="143"/>
                    <a:pt x="2035" y="142"/>
                  </a:cubicBezTo>
                  <a:cubicBezTo>
                    <a:pt x="2040" y="129"/>
                    <a:pt x="2045" y="114"/>
                    <a:pt x="2046" y="99"/>
                  </a:cubicBezTo>
                  <a:cubicBezTo>
                    <a:pt x="2046" y="97"/>
                    <a:pt x="2046" y="94"/>
                    <a:pt x="2048" y="92"/>
                  </a:cubicBezTo>
                  <a:cubicBezTo>
                    <a:pt x="2048" y="83"/>
                    <a:pt x="2048" y="73"/>
                    <a:pt x="2046" y="64"/>
                  </a:cubicBezTo>
                  <a:cubicBezTo>
                    <a:pt x="2046" y="58"/>
                    <a:pt x="2045" y="53"/>
                    <a:pt x="2044" y="50"/>
                  </a:cubicBezTo>
                  <a:cubicBezTo>
                    <a:pt x="2044" y="48"/>
                    <a:pt x="2042" y="46"/>
                    <a:pt x="2042" y="45"/>
                  </a:cubicBezTo>
                  <a:cubicBezTo>
                    <a:pt x="2040" y="39"/>
                    <a:pt x="2038" y="32"/>
                    <a:pt x="2037" y="27"/>
                  </a:cubicBezTo>
                  <a:lnTo>
                    <a:pt x="2037" y="26"/>
                  </a:lnTo>
                  <a:cubicBezTo>
                    <a:pt x="2033" y="18"/>
                    <a:pt x="2029" y="9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3">
              <a:extLst>
                <a:ext uri="{FF2B5EF4-FFF2-40B4-BE49-F238E27FC236}">
                  <a16:creationId xmlns:a16="http://schemas.microsoft.com/office/drawing/2014/main" id="{72EDA973-2C42-C8B7-92BB-4437CFBC6DAB}"/>
                </a:ext>
              </a:extLst>
            </p:cNvPr>
            <p:cNvSpPr/>
            <p:nvPr/>
          </p:nvSpPr>
          <p:spPr>
            <a:xfrm>
              <a:off x="9127730" y="4634070"/>
              <a:ext cx="106385" cy="97260"/>
            </a:xfrm>
            <a:custGeom>
              <a:avLst/>
              <a:gdLst/>
              <a:ahLst/>
              <a:cxnLst/>
              <a:rect l="l" t="t" r="r" b="b"/>
              <a:pathLst>
                <a:path w="536" h="490" extrusionOk="0">
                  <a:moveTo>
                    <a:pt x="269" y="0"/>
                  </a:moveTo>
                  <a:cubicBezTo>
                    <a:pt x="207" y="0"/>
                    <a:pt x="144" y="24"/>
                    <a:pt x="96" y="73"/>
                  </a:cubicBezTo>
                  <a:cubicBezTo>
                    <a:pt x="0" y="169"/>
                    <a:pt x="0" y="323"/>
                    <a:pt x="96" y="418"/>
                  </a:cubicBezTo>
                  <a:cubicBezTo>
                    <a:pt x="144" y="465"/>
                    <a:pt x="206" y="489"/>
                    <a:pt x="268" y="489"/>
                  </a:cubicBezTo>
                  <a:cubicBezTo>
                    <a:pt x="331" y="489"/>
                    <a:pt x="394" y="465"/>
                    <a:pt x="441" y="418"/>
                  </a:cubicBezTo>
                  <a:cubicBezTo>
                    <a:pt x="536" y="323"/>
                    <a:pt x="536" y="168"/>
                    <a:pt x="441" y="73"/>
                  </a:cubicBezTo>
                  <a:cubicBezTo>
                    <a:pt x="394" y="24"/>
                    <a:pt x="331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3">
              <a:extLst>
                <a:ext uri="{FF2B5EF4-FFF2-40B4-BE49-F238E27FC236}">
                  <a16:creationId xmlns:a16="http://schemas.microsoft.com/office/drawing/2014/main" id="{F95F4C9B-B27D-2FF3-801C-1CE27DDC6C1F}"/>
                </a:ext>
              </a:extLst>
            </p:cNvPr>
            <p:cNvSpPr/>
            <p:nvPr/>
          </p:nvSpPr>
          <p:spPr>
            <a:xfrm>
              <a:off x="7386460" y="3929631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5"/>
                  </a:lnTo>
                  <a:lnTo>
                    <a:pt x="0" y="1507"/>
                  </a:lnTo>
                  <a:lnTo>
                    <a:pt x="64" y="1569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3">
              <a:extLst>
                <a:ext uri="{FF2B5EF4-FFF2-40B4-BE49-F238E27FC236}">
                  <a16:creationId xmlns:a16="http://schemas.microsoft.com/office/drawing/2014/main" id="{EA7CE951-6870-DDD3-1176-C7B18F66DDBC}"/>
                </a:ext>
              </a:extLst>
            </p:cNvPr>
            <p:cNvSpPr/>
            <p:nvPr/>
          </p:nvSpPr>
          <p:spPr>
            <a:xfrm>
              <a:off x="7411469" y="3954442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1"/>
                  </a:moveTo>
                  <a:lnTo>
                    <a:pt x="1339" y="167"/>
                  </a:lnTo>
                  <a:lnTo>
                    <a:pt x="402" y="1105"/>
                  </a:lnTo>
                  <a:lnTo>
                    <a:pt x="1" y="1507"/>
                  </a:lnTo>
                  <a:lnTo>
                    <a:pt x="63" y="1570"/>
                  </a:lnTo>
                  <a:lnTo>
                    <a:pt x="465" y="1168"/>
                  </a:lnTo>
                  <a:lnTo>
                    <a:pt x="1402" y="231"/>
                  </a:lnTo>
                  <a:lnTo>
                    <a:pt x="1569" y="64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3">
              <a:extLst>
                <a:ext uri="{FF2B5EF4-FFF2-40B4-BE49-F238E27FC236}">
                  <a16:creationId xmlns:a16="http://schemas.microsoft.com/office/drawing/2014/main" id="{0A73F49A-16F7-4BF1-85D5-0A5063CA0685}"/>
                </a:ext>
              </a:extLst>
            </p:cNvPr>
            <p:cNvSpPr/>
            <p:nvPr/>
          </p:nvSpPr>
          <p:spPr>
            <a:xfrm>
              <a:off x="7436477" y="3979253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4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37" y="32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0219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5E72-01B9-0044-9110-217DB7E7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40" y="2236260"/>
            <a:ext cx="4697820" cy="564300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r"/>
            <a:r>
              <a:rPr lang="en-US" sz="3200" b="1" kern="1200" dirty="0">
                <a:solidFill>
                  <a:schemeClr val="tx1"/>
                </a:solidFill>
                <a:latin typeface="Armata" panose="020B0503040500060204" pitchFamily="34" charset="0"/>
                <a:ea typeface="+mj-ea"/>
                <a:cs typeface="+mj-cs"/>
              </a:rPr>
              <a:t>Introduction</a:t>
            </a:r>
            <a:endParaRPr lang="en-US" sz="4200" b="1" kern="1200" dirty="0">
              <a:solidFill>
                <a:schemeClr val="tx1"/>
              </a:solidFill>
              <a:latin typeface="Armata" panose="020B0503040500060204" pitchFamily="34" charset="0"/>
              <a:ea typeface="+mj-ea"/>
              <a:cs typeface="+mj-cs"/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7D9A6C6-3158-9DF8-8F37-9E9576CEE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745173"/>
              </p:ext>
            </p:extLst>
          </p:nvPr>
        </p:nvGraphicFramePr>
        <p:xfrm>
          <a:off x="3435162" y="644457"/>
          <a:ext cx="5571678" cy="431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400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3A87BA-8B82-8E5B-8EAB-05A1C919C853}"/>
              </a:ext>
            </a:extLst>
          </p:cNvPr>
          <p:cNvGrpSpPr/>
          <p:nvPr/>
        </p:nvGrpSpPr>
        <p:grpSpPr>
          <a:xfrm>
            <a:off x="2483153" y="670981"/>
            <a:ext cx="2213873" cy="2083768"/>
            <a:chOff x="1676482" y="1080654"/>
            <a:chExt cx="2213873" cy="2083768"/>
          </a:xfrm>
          <a:solidFill>
            <a:srgbClr val="92D050"/>
          </a:solidFill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87D863AD-5007-F0C7-A812-9BBA35E63BAB}"/>
                </a:ext>
              </a:extLst>
            </p:cNvPr>
            <p:cNvSpPr/>
            <p:nvPr/>
          </p:nvSpPr>
          <p:spPr>
            <a:xfrm>
              <a:off x="1676482" y="1080654"/>
              <a:ext cx="2213873" cy="2083768"/>
            </a:xfrm>
            <a:custGeom>
              <a:avLst/>
              <a:gdLst/>
              <a:ahLst/>
              <a:cxnLst/>
              <a:rect l="0" t="0" r="0" b="0"/>
              <a:pathLst>
                <a:path w="2213873" h="2083768">
                  <a:moveTo>
                    <a:pt x="2105808" y="972589"/>
                  </a:moveTo>
                  <a:lnTo>
                    <a:pt x="2213873" y="486294"/>
                  </a:lnTo>
                  <a:lnTo>
                    <a:pt x="2105808" y="0"/>
                  </a:lnTo>
                  <a:lnTo>
                    <a:pt x="1889677" y="0"/>
                  </a:lnTo>
                  <a:lnTo>
                    <a:pt x="1914692" y="112569"/>
                  </a:lnTo>
                  <a:lnTo>
                    <a:pt x="1997743" y="486294"/>
                  </a:lnTo>
                  <a:lnTo>
                    <a:pt x="1912038" y="871964"/>
                  </a:lnTo>
                  <a:lnTo>
                    <a:pt x="1889677" y="972589"/>
                  </a:lnTo>
                  <a:lnTo>
                    <a:pt x="2105808" y="972589"/>
                  </a:lnTo>
                  <a:close/>
                  <a:moveTo>
                    <a:pt x="1997743" y="486294"/>
                  </a:moveTo>
                  <a:lnTo>
                    <a:pt x="1914692" y="112569"/>
                  </a:lnTo>
                  <a:cubicBezTo>
                    <a:pt x="870443" y="181403"/>
                    <a:pt x="39480" y="1030924"/>
                    <a:pt x="0" y="2082935"/>
                  </a:cubicBezTo>
                  <a:lnTo>
                    <a:pt x="376761" y="1999210"/>
                  </a:lnTo>
                  <a:lnTo>
                    <a:pt x="757269" y="2083768"/>
                  </a:lnTo>
                  <a:cubicBezTo>
                    <a:pt x="794634" y="1450195"/>
                    <a:pt x="1286873" y="938944"/>
                    <a:pt x="1912038" y="871964"/>
                  </a:cubicBezTo>
                  <a:lnTo>
                    <a:pt x="1997743" y="4862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/>
            <a:p>
              <a:pPr algn="ctr"/>
              <a:endParaRPr sz="18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mata" panose="020B0503040500060204" pitchFamily="34" charset="0"/>
              </a:endParaRPr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011175A8-E614-E414-D008-CF27943700D6}"/>
                </a:ext>
              </a:extLst>
            </p:cNvPr>
            <p:cNvSpPr/>
            <p:nvPr/>
          </p:nvSpPr>
          <p:spPr>
            <a:xfrm>
              <a:off x="1676482" y="1080654"/>
              <a:ext cx="2213873" cy="2083768"/>
            </a:xfrm>
            <a:custGeom>
              <a:avLst/>
              <a:gdLst/>
              <a:ahLst/>
              <a:cxnLst/>
              <a:rect l="0" t="0" r="0" b="0"/>
              <a:pathLst>
                <a:path w="2213873" h="2083768">
                  <a:moveTo>
                    <a:pt x="2105808" y="972589"/>
                  </a:moveTo>
                  <a:lnTo>
                    <a:pt x="2213873" y="486294"/>
                  </a:lnTo>
                  <a:lnTo>
                    <a:pt x="2105808" y="0"/>
                  </a:lnTo>
                  <a:lnTo>
                    <a:pt x="1889677" y="0"/>
                  </a:lnTo>
                  <a:lnTo>
                    <a:pt x="1914692" y="112569"/>
                  </a:lnTo>
                  <a:lnTo>
                    <a:pt x="1997743" y="486294"/>
                  </a:lnTo>
                  <a:lnTo>
                    <a:pt x="1912038" y="871964"/>
                  </a:lnTo>
                  <a:lnTo>
                    <a:pt x="1889677" y="972589"/>
                  </a:lnTo>
                  <a:lnTo>
                    <a:pt x="2105808" y="972589"/>
                  </a:lnTo>
                  <a:close/>
                  <a:moveTo>
                    <a:pt x="1997743" y="486294"/>
                  </a:moveTo>
                  <a:lnTo>
                    <a:pt x="1914692" y="112569"/>
                  </a:lnTo>
                  <a:cubicBezTo>
                    <a:pt x="870443" y="181403"/>
                    <a:pt x="39480" y="1030924"/>
                    <a:pt x="0" y="2082935"/>
                  </a:cubicBezTo>
                  <a:lnTo>
                    <a:pt x="376761" y="1999210"/>
                  </a:lnTo>
                  <a:lnTo>
                    <a:pt x="757269" y="2083768"/>
                  </a:lnTo>
                  <a:cubicBezTo>
                    <a:pt x="794634" y="1450195"/>
                    <a:pt x="1286873" y="938944"/>
                    <a:pt x="1912038" y="871964"/>
                  </a:cubicBezTo>
                  <a:lnTo>
                    <a:pt x="1997743" y="486294"/>
                  </a:lnTo>
                  <a:close/>
                </a:path>
              </a:pathLst>
            </a:custGeom>
            <a:grpFill/>
            <a:ln w="6753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mata" panose="020B050304050006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5C2DCB-A34B-CAE5-BDBD-41F59947F0A6}"/>
              </a:ext>
            </a:extLst>
          </p:cNvPr>
          <p:cNvGrpSpPr/>
          <p:nvPr/>
        </p:nvGrpSpPr>
        <p:grpSpPr>
          <a:xfrm>
            <a:off x="2373620" y="2670192"/>
            <a:ext cx="2083768" cy="2213873"/>
            <a:chOff x="1566949" y="3079865"/>
            <a:chExt cx="2083768" cy="221387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A1054313-DDCD-BEFA-0CEB-B31EB2CA18EB}"/>
                </a:ext>
              </a:extLst>
            </p:cNvPr>
            <p:cNvSpPr/>
            <p:nvPr/>
          </p:nvSpPr>
          <p:spPr>
            <a:xfrm>
              <a:off x="1566949" y="3079865"/>
              <a:ext cx="2083768" cy="2213873"/>
            </a:xfrm>
            <a:custGeom>
              <a:avLst/>
              <a:gdLst/>
              <a:ahLst/>
              <a:cxnLst/>
              <a:rect l="0" t="0" r="0" b="0"/>
              <a:pathLst>
                <a:path w="2083768" h="2213873">
                  <a:moveTo>
                    <a:pt x="0" y="108065"/>
                  </a:moveTo>
                  <a:lnTo>
                    <a:pt x="486294" y="0"/>
                  </a:lnTo>
                  <a:lnTo>
                    <a:pt x="972589" y="108065"/>
                  </a:lnTo>
                  <a:lnTo>
                    <a:pt x="972589" y="324196"/>
                  </a:lnTo>
                  <a:lnTo>
                    <a:pt x="871964" y="301834"/>
                  </a:lnTo>
                  <a:lnTo>
                    <a:pt x="486294" y="216130"/>
                  </a:lnTo>
                  <a:lnTo>
                    <a:pt x="112569" y="299181"/>
                  </a:lnTo>
                  <a:lnTo>
                    <a:pt x="0" y="324196"/>
                  </a:lnTo>
                  <a:lnTo>
                    <a:pt x="0" y="108065"/>
                  </a:lnTo>
                  <a:close/>
                  <a:moveTo>
                    <a:pt x="2082935" y="2213873"/>
                  </a:moveTo>
                  <a:lnTo>
                    <a:pt x="1999210" y="1837112"/>
                  </a:lnTo>
                  <a:lnTo>
                    <a:pt x="2083768" y="1456603"/>
                  </a:lnTo>
                  <a:cubicBezTo>
                    <a:pt x="1450195" y="1419239"/>
                    <a:pt x="938944" y="927000"/>
                    <a:pt x="871964" y="301834"/>
                  </a:cubicBezTo>
                  <a:lnTo>
                    <a:pt x="486294" y="216130"/>
                  </a:lnTo>
                  <a:lnTo>
                    <a:pt x="112569" y="299181"/>
                  </a:lnTo>
                  <a:cubicBezTo>
                    <a:pt x="181403" y="1343430"/>
                    <a:pt x="1030924" y="2174393"/>
                    <a:pt x="2082935" y="22138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/>
            <a:p>
              <a:pPr algn="ctr"/>
              <a:endParaRPr sz="2000">
                <a:latin typeface="Armata" panose="020B0503040500060204" pitchFamily="34" charset="0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F212BE27-97FE-5474-955B-2507A7DEE6A8}"/>
                </a:ext>
              </a:extLst>
            </p:cNvPr>
            <p:cNvSpPr/>
            <p:nvPr/>
          </p:nvSpPr>
          <p:spPr>
            <a:xfrm>
              <a:off x="1566949" y="3079865"/>
              <a:ext cx="2083768" cy="2213873"/>
            </a:xfrm>
            <a:custGeom>
              <a:avLst/>
              <a:gdLst/>
              <a:ahLst/>
              <a:cxnLst/>
              <a:rect l="0" t="0" r="0" b="0"/>
              <a:pathLst>
                <a:path w="2083768" h="2213873">
                  <a:moveTo>
                    <a:pt x="0" y="108065"/>
                  </a:moveTo>
                  <a:lnTo>
                    <a:pt x="486294" y="0"/>
                  </a:lnTo>
                  <a:lnTo>
                    <a:pt x="972589" y="108065"/>
                  </a:lnTo>
                  <a:lnTo>
                    <a:pt x="972589" y="324196"/>
                  </a:lnTo>
                  <a:lnTo>
                    <a:pt x="871964" y="301834"/>
                  </a:lnTo>
                  <a:lnTo>
                    <a:pt x="486294" y="216130"/>
                  </a:lnTo>
                  <a:lnTo>
                    <a:pt x="112569" y="299181"/>
                  </a:lnTo>
                  <a:lnTo>
                    <a:pt x="0" y="324196"/>
                  </a:lnTo>
                  <a:lnTo>
                    <a:pt x="0" y="108065"/>
                  </a:lnTo>
                  <a:close/>
                  <a:moveTo>
                    <a:pt x="2082935" y="2213873"/>
                  </a:moveTo>
                  <a:lnTo>
                    <a:pt x="1999210" y="1837112"/>
                  </a:lnTo>
                  <a:lnTo>
                    <a:pt x="2083768" y="1456603"/>
                  </a:lnTo>
                  <a:cubicBezTo>
                    <a:pt x="1450195" y="1419239"/>
                    <a:pt x="938944" y="927000"/>
                    <a:pt x="871964" y="301834"/>
                  </a:cubicBezTo>
                  <a:lnTo>
                    <a:pt x="486294" y="216130"/>
                  </a:lnTo>
                  <a:lnTo>
                    <a:pt x="112569" y="299181"/>
                  </a:lnTo>
                  <a:cubicBezTo>
                    <a:pt x="181403" y="1343430"/>
                    <a:pt x="1030924" y="2174393"/>
                    <a:pt x="2082935" y="2213873"/>
                  </a:cubicBezTo>
                  <a:close/>
                </a:path>
              </a:pathLst>
            </a:custGeom>
            <a:grpFill/>
            <a:ln w="6753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000">
                <a:latin typeface="Armata" panose="020B050304050006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5C3A85-ACD1-F2C3-BAFE-0B5EFD52763E}"/>
              </a:ext>
            </a:extLst>
          </p:cNvPr>
          <p:cNvGrpSpPr/>
          <p:nvPr/>
        </p:nvGrpSpPr>
        <p:grpSpPr>
          <a:xfrm>
            <a:off x="4372831" y="2909827"/>
            <a:ext cx="2213873" cy="2083768"/>
            <a:chOff x="3566160" y="3319500"/>
            <a:chExt cx="2213873" cy="2083768"/>
          </a:xfrm>
          <a:solidFill>
            <a:schemeClr val="accent2"/>
          </a:solidFill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D1A6683E-2961-CB80-0376-A6AC06304CCB}"/>
                </a:ext>
              </a:extLst>
            </p:cNvPr>
            <p:cNvSpPr/>
            <p:nvPr/>
          </p:nvSpPr>
          <p:spPr>
            <a:xfrm>
              <a:off x="3566160" y="3319500"/>
              <a:ext cx="2213873" cy="2083768"/>
            </a:xfrm>
            <a:custGeom>
              <a:avLst/>
              <a:gdLst/>
              <a:ahLst/>
              <a:cxnLst/>
              <a:rect l="0" t="0" r="0" b="0"/>
              <a:pathLst>
                <a:path w="2213873" h="2083768">
                  <a:moveTo>
                    <a:pt x="108065" y="2083768"/>
                  </a:moveTo>
                  <a:lnTo>
                    <a:pt x="0" y="1597473"/>
                  </a:lnTo>
                  <a:lnTo>
                    <a:pt x="108065" y="1111179"/>
                  </a:lnTo>
                  <a:lnTo>
                    <a:pt x="324196" y="1111179"/>
                  </a:lnTo>
                  <a:lnTo>
                    <a:pt x="301835" y="1211803"/>
                  </a:lnTo>
                  <a:lnTo>
                    <a:pt x="216130" y="1597473"/>
                  </a:lnTo>
                  <a:lnTo>
                    <a:pt x="299181" y="1971199"/>
                  </a:lnTo>
                  <a:lnTo>
                    <a:pt x="324196" y="2083768"/>
                  </a:lnTo>
                  <a:lnTo>
                    <a:pt x="108065" y="2083768"/>
                  </a:lnTo>
                  <a:close/>
                  <a:moveTo>
                    <a:pt x="2213873" y="833"/>
                  </a:moveTo>
                  <a:lnTo>
                    <a:pt x="1837112" y="84557"/>
                  </a:lnTo>
                  <a:lnTo>
                    <a:pt x="1456603" y="0"/>
                  </a:lnTo>
                  <a:cubicBezTo>
                    <a:pt x="1419239" y="633573"/>
                    <a:pt x="927000" y="1144823"/>
                    <a:pt x="301835" y="1211803"/>
                  </a:cubicBezTo>
                  <a:lnTo>
                    <a:pt x="216130" y="1597473"/>
                  </a:lnTo>
                  <a:lnTo>
                    <a:pt x="299181" y="1971199"/>
                  </a:lnTo>
                  <a:cubicBezTo>
                    <a:pt x="1343429" y="1902365"/>
                    <a:pt x="2174392" y="1052843"/>
                    <a:pt x="2213873" y="8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/>
            <a:p>
              <a:pPr algn="ctr"/>
              <a:endParaRPr sz="2000">
                <a:latin typeface="Armata" panose="020B0503040500060204" pitchFamily="34" charset="0"/>
              </a:endParaRP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DFBA7792-D2C3-A734-63BC-A8DA1C7DA512}"/>
                </a:ext>
              </a:extLst>
            </p:cNvPr>
            <p:cNvSpPr/>
            <p:nvPr/>
          </p:nvSpPr>
          <p:spPr>
            <a:xfrm>
              <a:off x="3566160" y="3319500"/>
              <a:ext cx="2213873" cy="2083768"/>
            </a:xfrm>
            <a:custGeom>
              <a:avLst/>
              <a:gdLst/>
              <a:ahLst/>
              <a:cxnLst/>
              <a:rect l="0" t="0" r="0" b="0"/>
              <a:pathLst>
                <a:path w="2213873" h="2083768">
                  <a:moveTo>
                    <a:pt x="108065" y="2083768"/>
                  </a:moveTo>
                  <a:lnTo>
                    <a:pt x="0" y="1597473"/>
                  </a:lnTo>
                  <a:lnTo>
                    <a:pt x="108065" y="1111179"/>
                  </a:lnTo>
                  <a:lnTo>
                    <a:pt x="324196" y="1111179"/>
                  </a:lnTo>
                  <a:lnTo>
                    <a:pt x="301835" y="1211803"/>
                  </a:lnTo>
                  <a:lnTo>
                    <a:pt x="216130" y="1597473"/>
                  </a:lnTo>
                  <a:lnTo>
                    <a:pt x="299181" y="1971199"/>
                  </a:lnTo>
                  <a:lnTo>
                    <a:pt x="324196" y="2083768"/>
                  </a:lnTo>
                  <a:lnTo>
                    <a:pt x="108065" y="2083768"/>
                  </a:lnTo>
                  <a:close/>
                  <a:moveTo>
                    <a:pt x="2213873" y="833"/>
                  </a:moveTo>
                  <a:lnTo>
                    <a:pt x="1837112" y="84557"/>
                  </a:lnTo>
                  <a:lnTo>
                    <a:pt x="1456603" y="0"/>
                  </a:lnTo>
                  <a:cubicBezTo>
                    <a:pt x="1419239" y="633573"/>
                    <a:pt x="927000" y="1144823"/>
                    <a:pt x="301835" y="1211803"/>
                  </a:cubicBezTo>
                  <a:lnTo>
                    <a:pt x="216130" y="1597473"/>
                  </a:lnTo>
                  <a:lnTo>
                    <a:pt x="299181" y="1971199"/>
                  </a:lnTo>
                  <a:cubicBezTo>
                    <a:pt x="1343429" y="1902365"/>
                    <a:pt x="2174392" y="1052843"/>
                    <a:pt x="2213873" y="833"/>
                  </a:cubicBezTo>
                  <a:close/>
                </a:path>
              </a:pathLst>
            </a:custGeom>
            <a:grpFill/>
            <a:ln w="6753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000">
                <a:latin typeface="Armata" panose="020B050304050006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1F7B9F-668D-B71A-9995-BCF758BA17D5}"/>
              </a:ext>
            </a:extLst>
          </p:cNvPr>
          <p:cNvGrpSpPr/>
          <p:nvPr/>
        </p:nvGrpSpPr>
        <p:grpSpPr>
          <a:xfrm>
            <a:off x="4612466" y="780514"/>
            <a:ext cx="2083768" cy="2213873"/>
            <a:chOff x="3805795" y="1190187"/>
            <a:chExt cx="2083768" cy="2213873"/>
          </a:xfrm>
          <a:solidFill>
            <a:srgbClr val="00B0F0"/>
          </a:solidFill>
        </p:grpSpPr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6F999E71-484A-5C9D-C648-0C4A4CBF5A9C}"/>
                </a:ext>
              </a:extLst>
            </p:cNvPr>
            <p:cNvSpPr/>
            <p:nvPr/>
          </p:nvSpPr>
          <p:spPr>
            <a:xfrm>
              <a:off x="3805795" y="1190187"/>
              <a:ext cx="2083768" cy="2213873"/>
            </a:xfrm>
            <a:custGeom>
              <a:avLst/>
              <a:gdLst/>
              <a:ahLst/>
              <a:cxnLst/>
              <a:rect l="0" t="0" r="0" b="0"/>
              <a:pathLst>
                <a:path w="2083768" h="2213873">
                  <a:moveTo>
                    <a:pt x="1111179" y="2105808"/>
                  </a:moveTo>
                  <a:lnTo>
                    <a:pt x="1597473" y="2213873"/>
                  </a:lnTo>
                  <a:lnTo>
                    <a:pt x="2083768" y="2105808"/>
                  </a:lnTo>
                  <a:lnTo>
                    <a:pt x="2083768" y="1889677"/>
                  </a:lnTo>
                  <a:lnTo>
                    <a:pt x="1971199" y="1914692"/>
                  </a:lnTo>
                  <a:lnTo>
                    <a:pt x="1597473" y="1997743"/>
                  </a:lnTo>
                  <a:lnTo>
                    <a:pt x="1211803" y="1912038"/>
                  </a:lnTo>
                  <a:lnTo>
                    <a:pt x="1111179" y="1889677"/>
                  </a:lnTo>
                  <a:lnTo>
                    <a:pt x="1111179" y="2105808"/>
                  </a:lnTo>
                  <a:close/>
                  <a:moveTo>
                    <a:pt x="833" y="0"/>
                  </a:moveTo>
                  <a:lnTo>
                    <a:pt x="84557" y="376761"/>
                  </a:lnTo>
                  <a:lnTo>
                    <a:pt x="0" y="757269"/>
                  </a:lnTo>
                  <a:cubicBezTo>
                    <a:pt x="633573" y="794634"/>
                    <a:pt x="1144823" y="1286872"/>
                    <a:pt x="1211803" y="1912038"/>
                  </a:cubicBezTo>
                  <a:lnTo>
                    <a:pt x="1597473" y="1997743"/>
                  </a:lnTo>
                  <a:lnTo>
                    <a:pt x="1971199" y="1914692"/>
                  </a:lnTo>
                  <a:cubicBezTo>
                    <a:pt x="1902365" y="870443"/>
                    <a:pt x="1052843" y="39480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/>
            <a:p>
              <a:pPr algn="ctr"/>
              <a:endParaRPr sz="2000" b="1">
                <a:latin typeface="Armata" panose="020B0503040500060204" pitchFamily="34" charset="0"/>
              </a:endParaRPr>
            </a:p>
          </p:txBody>
        </p:sp>
        <p:sp>
          <p:nvSpPr>
            <p:cNvPr id="19" name="Rounded Rectangle 11">
              <a:extLst>
                <a:ext uri="{FF2B5EF4-FFF2-40B4-BE49-F238E27FC236}">
                  <a16:creationId xmlns:a16="http://schemas.microsoft.com/office/drawing/2014/main" id="{33BEE18A-EA72-7685-8BF1-0E2B543882BB}"/>
                </a:ext>
              </a:extLst>
            </p:cNvPr>
            <p:cNvSpPr/>
            <p:nvPr/>
          </p:nvSpPr>
          <p:spPr>
            <a:xfrm>
              <a:off x="3805795" y="1190187"/>
              <a:ext cx="2083768" cy="2213873"/>
            </a:xfrm>
            <a:custGeom>
              <a:avLst/>
              <a:gdLst/>
              <a:ahLst/>
              <a:cxnLst/>
              <a:rect l="0" t="0" r="0" b="0"/>
              <a:pathLst>
                <a:path w="2083768" h="2213873">
                  <a:moveTo>
                    <a:pt x="1111179" y="2105808"/>
                  </a:moveTo>
                  <a:lnTo>
                    <a:pt x="1597473" y="2213873"/>
                  </a:lnTo>
                  <a:lnTo>
                    <a:pt x="2083768" y="2105808"/>
                  </a:lnTo>
                  <a:lnTo>
                    <a:pt x="2083768" y="1889677"/>
                  </a:lnTo>
                  <a:lnTo>
                    <a:pt x="1971199" y="1914692"/>
                  </a:lnTo>
                  <a:lnTo>
                    <a:pt x="1597473" y="1997743"/>
                  </a:lnTo>
                  <a:lnTo>
                    <a:pt x="1211803" y="1912038"/>
                  </a:lnTo>
                  <a:lnTo>
                    <a:pt x="1111179" y="1889677"/>
                  </a:lnTo>
                  <a:lnTo>
                    <a:pt x="1111179" y="2105808"/>
                  </a:lnTo>
                  <a:close/>
                  <a:moveTo>
                    <a:pt x="833" y="0"/>
                  </a:moveTo>
                  <a:lnTo>
                    <a:pt x="84557" y="376761"/>
                  </a:lnTo>
                  <a:lnTo>
                    <a:pt x="0" y="757269"/>
                  </a:lnTo>
                  <a:cubicBezTo>
                    <a:pt x="633573" y="794634"/>
                    <a:pt x="1144823" y="1286872"/>
                    <a:pt x="1211803" y="1912038"/>
                  </a:cubicBezTo>
                  <a:lnTo>
                    <a:pt x="1597473" y="1997743"/>
                  </a:lnTo>
                  <a:lnTo>
                    <a:pt x="1971199" y="1914692"/>
                  </a:lnTo>
                  <a:cubicBezTo>
                    <a:pt x="1902365" y="870443"/>
                    <a:pt x="1052843" y="39480"/>
                    <a:pt x="833" y="0"/>
                  </a:cubicBezTo>
                  <a:close/>
                </a:path>
              </a:pathLst>
            </a:custGeom>
            <a:grpFill/>
            <a:ln w="6753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000" b="1">
                <a:latin typeface="Armata" panose="020B050304050006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2B463D2-804E-8F75-BBD3-124EEC9D2A63}"/>
              </a:ext>
            </a:extLst>
          </p:cNvPr>
          <p:cNvSpPr txBox="1"/>
          <p:nvPr/>
        </p:nvSpPr>
        <p:spPr>
          <a:xfrm>
            <a:off x="754380" y="212034"/>
            <a:ext cx="661853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2800" b="1" dirty="0">
                <a:latin typeface="Armata" panose="020B0503040500060204" pitchFamily="34" charset="0"/>
              </a:rPr>
              <a:t>Queue Formation and Service Cycle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193573-9F51-595F-5A27-478253508650}"/>
              </a:ext>
            </a:extLst>
          </p:cNvPr>
          <p:cNvSpPr txBox="1"/>
          <p:nvPr/>
        </p:nvSpPr>
        <p:spPr>
          <a:xfrm>
            <a:off x="2085595" y="797057"/>
            <a:ext cx="540212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100" b="1" dirty="0">
                <a:latin typeface="Armata" panose="020B0503040500060204" pitchFamily="34" charset="0"/>
              </a:rPr>
              <a:t>Service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E623C4-2362-CBB2-7448-36C4C9866FA7}"/>
              </a:ext>
            </a:extLst>
          </p:cNvPr>
          <p:cNvSpPr txBox="1"/>
          <p:nvPr/>
        </p:nvSpPr>
        <p:spPr>
          <a:xfrm>
            <a:off x="987476" y="1141786"/>
            <a:ext cx="1638269" cy="48474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050" dirty="0">
                <a:latin typeface="Armata" panose="020B0503040500060204" pitchFamily="34" charset="0"/>
              </a:rPr>
              <a:t>Customers receive
service when their turn
comes.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E7D8F1-D66B-8614-FCF5-12C48620AA05}"/>
              </a:ext>
            </a:extLst>
          </p:cNvPr>
          <p:cNvSpPr txBox="1"/>
          <p:nvPr/>
        </p:nvSpPr>
        <p:spPr>
          <a:xfrm>
            <a:off x="6444085" y="1013188"/>
            <a:ext cx="1224694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1" dirty="0">
                <a:latin typeface="Armata" panose="020B0503040500060204" pitchFamily="34" charset="0"/>
              </a:rPr>
              <a:t>Customer Arrival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427C03-0A8B-A431-D68C-2B74AE7E240E}"/>
              </a:ext>
            </a:extLst>
          </p:cNvPr>
          <p:cNvSpPr txBox="1"/>
          <p:nvPr/>
        </p:nvSpPr>
        <p:spPr>
          <a:xfrm>
            <a:off x="6444085" y="1330901"/>
            <a:ext cx="1649491" cy="3231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50">
                <a:latin typeface="Armata" panose="020B0503040500060204" pitchFamily="34" charset="0"/>
              </a:rPr>
              <a:t>Customers arrive at the
service point.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95C39F-F6E1-1FE0-03E2-5DA8D824EEF3}"/>
              </a:ext>
            </a:extLst>
          </p:cNvPr>
          <p:cNvSpPr txBox="1"/>
          <p:nvPr/>
        </p:nvSpPr>
        <p:spPr>
          <a:xfrm>
            <a:off x="1707270" y="4039021"/>
            <a:ext cx="918520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100" b="1" dirty="0">
                <a:latin typeface="Armata" panose="020B0503040500060204" pitchFamily="34" charset="0"/>
              </a:rPr>
              <a:t>Waiting 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660A19-4611-19C3-2E13-F86D1F94098E}"/>
              </a:ext>
            </a:extLst>
          </p:cNvPr>
          <p:cNvSpPr txBox="1"/>
          <p:nvPr/>
        </p:nvSpPr>
        <p:spPr>
          <a:xfrm>
            <a:off x="6444085" y="4039021"/>
            <a:ext cx="940963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1" dirty="0">
                <a:latin typeface="Armata" panose="020B0503040500060204" pitchFamily="34" charset="0"/>
              </a:rPr>
              <a:t>Server Check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89F544-3ABD-A397-1F00-CC1E9997EC69}"/>
              </a:ext>
            </a:extLst>
          </p:cNvPr>
          <p:cNvSpPr txBox="1"/>
          <p:nvPr/>
        </p:nvSpPr>
        <p:spPr>
          <a:xfrm>
            <a:off x="1122200" y="4356733"/>
            <a:ext cx="1503617" cy="3231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050">
                <a:latin typeface="Armata" panose="020B0503040500060204" pitchFamily="34" charset="0"/>
              </a:rPr>
              <a:t>Customers wait if the
server is busy.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5BA0E6-934D-9849-4FE1-164F2CDF1217}"/>
              </a:ext>
            </a:extLst>
          </p:cNvPr>
          <p:cNvSpPr txBox="1"/>
          <p:nvPr/>
        </p:nvSpPr>
        <p:spPr>
          <a:xfrm>
            <a:off x="6444085" y="4356733"/>
            <a:ext cx="1458733" cy="3231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50">
                <a:latin typeface="Armata" panose="020B0503040500060204" pitchFamily="34" charset="0"/>
              </a:rPr>
              <a:t>Check if the server is
available.</a:t>
            </a: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CFF42E0A-BA27-FB49-AAF0-717CA62428A6}"/>
              </a:ext>
            </a:extLst>
          </p:cNvPr>
          <p:cNvSpPr/>
          <p:nvPr/>
        </p:nvSpPr>
        <p:spPr>
          <a:xfrm>
            <a:off x="3038350" y="1567847"/>
            <a:ext cx="415923" cy="366923"/>
          </a:xfrm>
          <a:custGeom>
            <a:avLst/>
            <a:gdLst/>
            <a:ahLst/>
            <a:cxnLst/>
            <a:rect l="0" t="0" r="0" b="0"/>
            <a:pathLst>
              <a:path w="415923" h="366923">
                <a:moveTo>
                  <a:pt x="356271" y="146289"/>
                </a:moveTo>
                <a:cubicBezTo>
                  <a:pt x="356378" y="107274"/>
                  <a:pt x="340786" y="69855"/>
                  <a:pt x="313005" y="42461"/>
                </a:cubicBezTo>
                <a:cubicBezTo>
                  <a:pt x="285225" y="15067"/>
                  <a:pt x="247592" y="0"/>
                  <a:pt x="208582" y="653"/>
                </a:cubicBezTo>
                <a:cubicBezTo>
                  <a:pt x="186663" y="653"/>
                  <a:pt x="154009" y="5534"/>
                  <a:pt x="163555" y="45068"/>
                </a:cubicBezTo>
                <a:lnTo>
                  <a:pt x="163555" y="45068"/>
                </a:lnTo>
                <a:cubicBezTo>
                  <a:pt x="180017" y="89681"/>
                  <a:pt x="261588" y="24355"/>
                  <a:pt x="287506" y="130457"/>
                </a:cubicBezTo>
                <a:cubicBezTo>
                  <a:pt x="306777" y="209327"/>
                  <a:pt x="239002" y="223916"/>
                  <a:pt x="222792" y="207706"/>
                </a:cubicBezTo>
                <a:lnTo>
                  <a:pt x="185780" y="170694"/>
                </a:lnTo>
                <a:cubicBezTo>
                  <a:pt x="175232" y="160137"/>
                  <a:pt x="158122" y="160131"/>
                  <a:pt x="147566" y="170681"/>
                </a:cubicBezTo>
                <a:cubicBezTo>
                  <a:pt x="137011" y="181232"/>
                  <a:pt x="137009" y="198341"/>
                  <a:pt x="147561" y="208895"/>
                </a:cubicBezTo>
                <a:lnTo>
                  <a:pt x="214705" y="284973"/>
                </a:lnTo>
                <a:cubicBezTo>
                  <a:pt x="228217" y="298481"/>
                  <a:pt x="235810" y="316802"/>
                  <a:pt x="235814" y="335908"/>
                </a:cubicBezTo>
                <a:lnTo>
                  <a:pt x="235814" y="366923"/>
                </a:lnTo>
                <a:moveTo>
                  <a:pt x="338476" y="74407"/>
                </a:moveTo>
                <a:cubicBezTo>
                  <a:pt x="370788" y="74407"/>
                  <a:pt x="415923" y="102901"/>
                  <a:pt x="415923" y="137283"/>
                </a:cubicBezTo>
                <a:lnTo>
                  <a:pt x="415923" y="366923"/>
                </a:lnTo>
                <a:moveTo>
                  <a:pt x="67682" y="110195"/>
                </a:moveTo>
                <a:cubicBezTo>
                  <a:pt x="67680" y="122363"/>
                  <a:pt x="77542" y="132228"/>
                  <a:pt x="89710" y="132228"/>
                </a:cubicBezTo>
                <a:cubicBezTo>
                  <a:pt x="101877" y="132228"/>
                  <a:pt x="111740" y="122363"/>
                  <a:pt x="111737" y="110195"/>
                </a:cubicBezTo>
                <a:cubicBezTo>
                  <a:pt x="111740" y="98028"/>
                  <a:pt x="101877" y="88162"/>
                  <a:pt x="89710" y="88162"/>
                </a:cubicBezTo>
                <a:cubicBezTo>
                  <a:pt x="77542" y="88162"/>
                  <a:pt x="67680" y="98028"/>
                  <a:pt x="67682" y="110195"/>
                </a:cubicBezTo>
                <a:moveTo>
                  <a:pt x="150299" y="168280"/>
                </a:moveTo>
                <a:lnTo>
                  <a:pt x="132125" y="164084"/>
                </a:lnTo>
                <a:cubicBezTo>
                  <a:pt x="124649" y="162351"/>
                  <a:pt x="117110" y="166715"/>
                  <a:pt x="114889" y="174062"/>
                </a:cubicBezTo>
                <a:lnTo>
                  <a:pt x="108405" y="195405"/>
                </a:lnTo>
                <a:cubicBezTo>
                  <a:pt x="105921" y="203663"/>
                  <a:pt x="98316" y="209317"/>
                  <a:pt x="89692" y="209317"/>
                </a:cubicBezTo>
                <a:cubicBezTo>
                  <a:pt x="81068" y="209317"/>
                  <a:pt x="73463" y="203663"/>
                  <a:pt x="70978" y="195405"/>
                </a:cubicBezTo>
                <a:lnTo>
                  <a:pt x="64513" y="174062"/>
                </a:lnTo>
                <a:cubicBezTo>
                  <a:pt x="62292" y="166715"/>
                  <a:pt x="54753" y="162351"/>
                  <a:pt x="47276" y="164084"/>
                </a:cubicBezTo>
                <a:lnTo>
                  <a:pt x="25663" y="169091"/>
                </a:lnTo>
                <a:cubicBezTo>
                  <a:pt x="17252" y="170979"/>
                  <a:pt x="8592" y="167171"/>
                  <a:pt x="4299" y="159696"/>
                </a:cubicBezTo>
                <a:cubicBezTo>
                  <a:pt x="6" y="152221"/>
                  <a:pt x="1080" y="142822"/>
                  <a:pt x="6950" y="136509"/>
                </a:cubicBezTo>
                <a:lnTo>
                  <a:pt x="22061" y="120299"/>
                </a:lnTo>
                <a:cubicBezTo>
                  <a:pt x="27285" y="114652"/>
                  <a:pt x="27285" y="105936"/>
                  <a:pt x="22061" y="100289"/>
                </a:cubicBezTo>
                <a:lnTo>
                  <a:pt x="6950" y="83899"/>
                </a:lnTo>
                <a:cubicBezTo>
                  <a:pt x="1074" y="77584"/>
                  <a:pt x="0" y="68178"/>
                  <a:pt x="4299" y="60700"/>
                </a:cubicBezTo>
                <a:cubicBezTo>
                  <a:pt x="8598" y="53222"/>
                  <a:pt x="17267" y="49418"/>
                  <a:pt x="25681" y="51317"/>
                </a:cubicBezTo>
                <a:lnTo>
                  <a:pt x="47294" y="56324"/>
                </a:lnTo>
                <a:cubicBezTo>
                  <a:pt x="54770" y="58045"/>
                  <a:pt x="62299" y="53674"/>
                  <a:pt x="64513" y="46328"/>
                </a:cubicBezTo>
                <a:lnTo>
                  <a:pt x="70996" y="25003"/>
                </a:lnTo>
                <a:cubicBezTo>
                  <a:pt x="73520" y="16804"/>
                  <a:pt x="81095" y="11210"/>
                  <a:pt x="89674" y="11210"/>
                </a:cubicBezTo>
                <a:cubicBezTo>
                  <a:pt x="98252" y="11210"/>
                  <a:pt x="105828" y="16804"/>
                  <a:pt x="108351" y="25003"/>
                </a:cubicBezTo>
                <a:lnTo>
                  <a:pt x="114835" y="46328"/>
                </a:lnTo>
                <a:cubicBezTo>
                  <a:pt x="117056" y="53676"/>
                  <a:pt x="124591" y="58046"/>
                  <a:pt x="132071" y="56324"/>
                </a:cubicBezTo>
                <a:lnTo>
                  <a:pt x="153685" y="51317"/>
                </a:lnTo>
                <a:cubicBezTo>
                  <a:pt x="162105" y="49395"/>
                  <a:pt x="170794" y="53191"/>
                  <a:pt x="175105" y="60675"/>
                </a:cubicBezTo>
                <a:cubicBezTo>
                  <a:pt x="179415" y="68159"/>
                  <a:pt x="178339" y="77580"/>
                  <a:pt x="172452" y="83899"/>
                </a:cubicBezTo>
                <a:lnTo>
                  <a:pt x="157341" y="100199"/>
                </a:lnTo>
                <a:cubicBezTo>
                  <a:pt x="152099" y="105839"/>
                  <a:pt x="152099" y="114569"/>
                  <a:pt x="157341" y="120209"/>
                </a:cubicBezTo>
                <a:lnTo>
                  <a:pt x="172452" y="136419"/>
                </a:lnTo>
                <a:cubicBezTo>
                  <a:pt x="179525" y="143980"/>
                  <a:pt x="179525" y="155730"/>
                  <a:pt x="172452" y="163291"/>
                </a:cubicBezTo>
              </a:path>
            </a:pathLst>
          </a:custGeom>
          <a:noFill/>
          <a:ln w="6753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2000">
              <a:latin typeface="Armata" panose="020B0503040500060204" pitchFamily="34" charset="0"/>
            </a:endParaRPr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65998852-60A2-5A98-D908-F464CBC9B348}"/>
              </a:ext>
            </a:extLst>
          </p:cNvPr>
          <p:cNvSpPr/>
          <p:nvPr/>
        </p:nvSpPr>
        <p:spPr>
          <a:xfrm>
            <a:off x="5624589" y="1567024"/>
            <a:ext cx="414250" cy="369223"/>
          </a:xfrm>
          <a:custGeom>
            <a:avLst/>
            <a:gdLst/>
            <a:ahLst/>
            <a:cxnLst/>
            <a:rect l="0" t="0" r="0" b="0"/>
            <a:pathLst>
              <a:path w="414250" h="369223">
                <a:moveTo>
                  <a:pt x="261158" y="225136"/>
                </a:moveTo>
                <a:lnTo>
                  <a:pt x="261158" y="207125"/>
                </a:lnTo>
                <a:cubicBezTo>
                  <a:pt x="261158" y="187231"/>
                  <a:pt x="277285" y="171103"/>
                  <a:pt x="297180" y="171103"/>
                </a:cubicBezTo>
                <a:lnTo>
                  <a:pt x="315190" y="171103"/>
                </a:lnTo>
                <a:cubicBezTo>
                  <a:pt x="335085" y="171103"/>
                  <a:pt x="351212" y="187231"/>
                  <a:pt x="351212" y="207125"/>
                </a:cubicBezTo>
                <a:lnTo>
                  <a:pt x="351212" y="225136"/>
                </a:lnTo>
                <a:moveTo>
                  <a:pt x="252152" y="225136"/>
                </a:moveTo>
                <a:lnTo>
                  <a:pt x="252152" y="369223"/>
                </a:lnTo>
                <a:moveTo>
                  <a:pt x="360218" y="225136"/>
                </a:moveTo>
                <a:lnTo>
                  <a:pt x="360218" y="369223"/>
                </a:lnTo>
                <a:moveTo>
                  <a:pt x="252152" y="45027"/>
                </a:moveTo>
                <a:lnTo>
                  <a:pt x="360218" y="45027"/>
                </a:lnTo>
                <a:moveTo>
                  <a:pt x="315190" y="90054"/>
                </a:moveTo>
                <a:lnTo>
                  <a:pt x="360218" y="45027"/>
                </a:lnTo>
                <a:lnTo>
                  <a:pt x="315190" y="0"/>
                </a:lnTo>
                <a:moveTo>
                  <a:pt x="216130" y="225136"/>
                </a:moveTo>
                <a:lnTo>
                  <a:pt x="396240" y="225136"/>
                </a:lnTo>
                <a:cubicBezTo>
                  <a:pt x="396240" y="225136"/>
                  <a:pt x="414250" y="225136"/>
                  <a:pt x="414250" y="243147"/>
                </a:cubicBezTo>
                <a:lnTo>
                  <a:pt x="414250" y="351212"/>
                </a:lnTo>
                <a:cubicBezTo>
                  <a:pt x="414250" y="351212"/>
                  <a:pt x="414250" y="369223"/>
                  <a:pt x="396240" y="369223"/>
                </a:cubicBezTo>
                <a:lnTo>
                  <a:pt x="216130" y="369223"/>
                </a:lnTo>
                <a:cubicBezTo>
                  <a:pt x="216130" y="369223"/>
                  <a:pt x="198120" y="369223"/>
                  <a:pt x="198120" y="351212"/>
                </a:cubicBezTo>
                <a:lnTo>
                  <a:pt x="198120" y="243147"/>
                </a:lnTo>
                <a:cubicBezTo>
                  <a:pt x="198120" y="243147"/>
                  <a:pt x="198120" y="225136"/>
                  <a:pt x="216130" y="225136"/>
                </a:cubicBezTo>
                <a:moveTo>
                  <a:pt x="27016" y="54032"/>
                </a:moveTo>
                <a:cubicBezTo>
                  <a:pt x="27016" y="78900"/>
                  <a:pt x="47175" y="99060"/>
                  <a:pt x="72043" y="99060"/>
                </a:cubicBezTo>
                <a:cubicBezTo>
                  <a:pt x="96911" y="99060"/>
                  <a:pt x="117070" y="78900"/>
                  <a:pt x="117070" y="54032"/>
                </a:cubicBezTo>
                <a:cubicBezTo>
                  <a:pt x="117070" y="29164"/>
                  <a:pt x="96911" y="9005"/>
                  <a:pt x="72043" y="9005"/>
                </a:cubicBezTo>
                <a:cubicBezTo>
                  <a:pt x="47175" y="9005"/>
                  <a:pt x="27016" y="29164"/>
                  <a:pt x="27016" y="54032"/>
                </a:cubicBezTo>
                <a:moveTo>
                  <a:pt x="144087" y="189114"/>
                </a:moveTo>
                <a:cubicBezTo>
                  <a:pt x="144087" y="149325"/>
                  <a:pt x="111832" y="117070"/>
                  <a:pt x="72043" y="117070"/>
                </a:cubicBezTo>
                <a:cubicBezTo>
                  <a:pt x="32255" y="117070"/>
                  <a:pt x="0" y="149325"/>
                  <a:pt x="0" y="189114"/>
                </a:cubicBezTo>
                <a:lnTo>
                  <a:pt x="0" y="252152"/>
                </a:lnTo>
                <a:lnTo>
                  <a:pt x="37462" y="252152"/>
                </a:lnTo>
                <a:lnTo>
                  <a:pt x="45027" y="369223"/>
                </a:lnTo>
                <a:lnTo>
                  <a:pt x="99060" y="369223"/>
                </a:lnTo>
                <a:lnTo>
                  <a:pt x="106624" y="252152"/>
                </a:lnTo>
                <a:lnTo>
                  <a:pt x="144087" y="252152"/>
                </a:lnTo>
                <a:close/>
              </a:path>
            </a:pathLst>
          </a:custGeom>
          <a:noFill/>
          <a:ln w="6753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2000">
              <a:latin typeface="Armata" panose="020B0503040500060204" pitchFamily="34" charset="0"/>
            </a:endParaRP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11C2278A-9065-02C6-D9E6-BF3DB1BDE726}"/>
              </a:ext>
            </a:extLst>
          </p:cNvPr>
          <p:cNvSpPr/>
          <p:nvPr/>
        </p:nvSpPr>
        <p:spPr>
          <a:xfrm>
            <a:off x="3040023" y="3705711"/>
            <a:ext cx="414250" cy="417895"/>
          </a:xfrm>
          <a:custGeom>
            <a:avLst/>
            <a:gdLst/>
            <a:ahLst/>
            <a:cxnLst/>
            <a:rect l="0" t="0" r="0" b="0"/>
            <a:pathLst>
              <a:path w="414250" h="417895">
                <a:moveTo>
                  <a:pt x="0" y="72043"/>
                </a:moveTo>
                <a:cubicBezTo>
                  <a:pt x="0" y="111832"/>
                  <a:pt x="32255" y="144087"/>
                  <a:pt x="72043" y="144087"/>
                </a:cubicBezTo>
                <a:cubicBezTo>
                  <a:pt x="111832" y="144087"/>
                  <a:pt x="144087" y="111832"/>
                  <a:pt x="144087" y="72043"/>
                </a:cubicBezTo>
                <a:cubicBezTo>
                  <a:pt x="144087" y="32255"/>
                  <a:pt x="111832" y="0"/>
                  <a:pt x="72043" y="0"/>
                </a:cubicBezTo>
                <a:cubicBezTo>
                  <a:pt x="32255" y="0"/>
                  <a:pt x="0" y="32255"/>
                  <a:pt x="0" y="72043"/>
                </a:cubicBezTo>
                <a:close/>
                <a:moveTo>
                  <a:pt x="103886" y="72043"/>
                </a:moveTo>
                <a:lnTo>
                  <a:pt x="72043" y="72043"/>
                </a:lnTo>
                <a:lnTo>
                  <a:pt x="72043" y="40200"/>
                </a:lnTo>
                <a:moveTo>
                  <a:pt x="171103" y="126076"/>
                </a:moveTo>
                <a:cubicBezTo>
                  <a:pt x="171103" y="145970"/>
                  <a:pt x="187231" y="162098"/>
                  <a:pt x="207125" y="162098"/>
                </a:cubicBezTo>
                <a:cubicBezTo>
                  <a:pt x="227019" y="162098"/>
                  <a:pt x="243147" y="145970"/>
                  <a:pt x="243147" y="126076"/>
                </a:cubicBezTo>
                <a:cubicBezTo>
                  <a:pt x="243147" y="106182"/>
                  <a:pt x="227019" y="90054"/>
                  <a:pt x="207125" y="90054"/>
                </a:cubicBezTo>
                <a:cubicBezTo>
                  <a:pt x="187231" y="90054"/>
                  <a:pt x="171103" y="106182"/>
                  <a:pt x="171103" y="126076"/>
                </a:cubicBezTo>
                <a:close/>
                <a:moveTo>
                  <a:pt x="216130" y="189114"/>
                </a:moveTo>
                <a:cubicBezTo>
                  <a:pt x="201210" y="189114"/>
                  <a:pt x="189114" y="201210"/>
                  <a:pt x="189114" y="216130"/>
                </a:cubicBezTo>
                <a:lnTo>
                  <a:pt x="189114" y="297179"/>
                </a:lnTo>
                <a:lnTo>
                  <a:pt x="135604" y="297179"/>
                </a:lnTo>
                <a:cubicBezTo>
                  <a:pt x="115248" y="297196"/>
                  <a:pt x="96150" y="307027"/>
                  <a:pt x="84309" y="323583"/>
                </a:cubicBezTo>
                <a:lnTo>
                  <a:pt x="50088" y="371529"/>
                </a:lnTo>
                <a:cubicBezTo>
                  <a:pt x="41417" y="383674"/>
                  <a:pt x="44232" y="400549"/>
                  <a:pt x="56376" y="409222"/>
                </a:cubicBezTo>
                <a:cubicBezTo>
                  <a:pt x="68520" y="417895"/>
                  <a:pt x="85396" y="415082"/>
                  <a:pt x="94070" y="402940"/>
                </a:cubicBezTo>
                <a:lnTo>
                  <a:pt x="126076" y="358074"/>
                </a:lnTo>
                <a:lnTo>
                  <a:pt x="126076" y="387234"/>
                </a:lnTo>
                <a:cubicBezTo>
                  <a:pt x="126076" y="402155"/>
                  <a:pt x="138171" y="414250"/>
                  <a:pt x="153092" y="414250"/>
                </a:cubicBezTo>
                <a:cubicBezTo>
                  <a:pt x="168013" y="414250"/>
                  <a:pt x="180109" y="402155"/>
                  <a:pt x="180109" y="387234"/>
                </a:cubicBezTo>
                <a:lnTo>
                  <a:pt x="180109" y="351212"/>
                </a:lnTo>
                <a:lnTo>
                  <a:pt x="198120" y="351212"/>
                </a:lnTo>
                <a:cubicBezTo>
                  <a:pt x="222987" y="351212"/>
                  <a:pt x="243147" y="331053"/>
                  <a:pt x="243147" y="306185"/>
                </a:cubicBezTo>
                <a:lnTo>
                  <a:pt x="243147" y="216130"/>
                </a:lnTo>
                <a:cubicBezTo>
                  <a:pt x="243147" y="201210"/>
                  <a:pt x="231051" y="189114"/>
                  <a:pt x="216130" y="189114"/>
                </a:cubicBezTo>
                <a:close/>
                <a:moveTo>
                  <a:pt x="279169" y="126076"/>
                </a:moveTo>
                <a:cubicBezTo>
                  <a:pt x="279169" y="145970"/>
                  <a:pt x="295296" y="162098"/>
                  <a:pt x="315190" y="162098"/>
                </a:cubicBezTo>
                <a:cubicBezTo>
                  <a:pt x="335085" y="162098"/>
                  <a:pt x="351212" y="145970"/>
                  <a:pt x="351212" y="126076"/>
                </a:cubicBezTo>
                <a:cubicBezTo>
                  <a:pt x="351212" y="106182"/>
                  <a:pt x="335085" y="90054"/>
                  <a:pt x="315190" y="90054"/>
                </a:cubicBezTo>
                <a:cubicBezTo>
                  <a:pt x="295296" y="90054"/>
                  <a:pt x="279169" y="106182"/>
                  <a:pt x="279169" y="126076"/>
                </a:cubicBezTo>
                <a:close/>
                <a:moveTo>
                  <a:pt x="333201" y="216130"/>
                </a:moveTo>
                <a:cubicBezTo>
                  <a:pt x="333201" y="201210"/>
                  <a:pt x="321106" y="189114"/>
                  <a:pt x="306185" y="189114"/>
                </a:cubicBezTo>
                <a:cubicBezTo>
                  <a:pt x="291264" y="189114"/>
                  <a:pt x="279169" y="201210"/>
                  <a:pt x="279169" y="216130"/>
                </a:cubicBezTo>
                <a:lnTo>
                  <a:pt x="279169" y="306185"/>
                </a:lnTo>
                <a:cubicBezTo>
                  <a:pt x="279169" y="331053"/>
                  <a:pt x="299328" y="351212"/>
                  <a:pt x="324196" y="351212"/>
                </a:cubicBezTo>
                <a:lnTo>
                  <a:pt x="360218" y="351212"/>
                </a:lnTo>
                <a:lnTo>
                  <a:pt x="360218" y="387234"/>
                </a:lnTo>
                <a:cubicBezTo>
                  <a:pt x="360218" y="402155"/>
                  <a:pt x="372313" y="414250"/>
                  <a:pt x="387234" y="414250"/>
                </a:cubicBezTo>
                <a:cubicBezTo>
                  <a:pt x="402155" y="414250"/>
                  <a:pt x="414250" y="402155"/>
                  <a:pt x="414250" y="387234"/>
                </a:cubicBezTo>
                <a:lnTo>
                  <a:pt x="414250" y="342207"/>
                </a:lnTo>
                <a:cubicBezTo>
                  <a:pt x="414250" y="317339"/>
                  <a:pt x="394091" y="297179"/>
                  <a:pt x="369223" y="297179"/>
                </a:cubicBezTo>
                <a:lnTo>
                  <a:pt x="333201" y="297179"/>
                </a:lnTo>
                <a:close/>
              </a:path>
            </a:pathLst>
          </a:custGeom>
          <a:noFill/>
          <a:ln w="6753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2000">
              <a:latin typeface="Armata" panose="020B0503040500060204" pitchFamily="34" charset="0"/>
            </a:endParaRP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6F73B10C-A059-BEDD-9C2B-AE0E4CA4C554}"/>
              </a:ext>
            </a:extLst>
          </p:cNvPr>
          <p:cNvSpPr/>
          <p:nvPr/>
        </p:nvSpPr>
        <p:spPr>
          <a:xfrm>
            <a:off x="5624589" y="3705819"/>
            <a:ext cx="414250" cy="414250"/>
          </a:xfrm>
          <a:custGeom>
            <a:avLst/>
            <a:gdLst/>
            <a:ahLst/>
            <a:cxnLst/>
            <a:rect l="0" t="0" r="0" b="0"/>
            <a:pathLst>
              <a:path w="414250" h="414250">
                <a:moveTo>
                  <a:pt x="378229" y="72043"/>
                </a:moveTo>
                <a:cubicBezTo>
                  <a:pt x="378229" y="91937"/>
                  <a:pt x="362101" y="108065"/>
                  <a:pt x="342207" y="108065"/>
                </a:cubicBezTo>
                <a:lnTo>
                  <a:pt x="36021" y="108065"/>
                </a:lnTo>
                <a:cubicBezTo>
                  <a:pt x="16127" y="108065"/>
                  <a:pt x="0" y="91937"/>
                  <a:pt x="0" y="72043"/>
                </a:cubicBezTo>
                <a:lnTo>
                  <a:pt x="0" y="36021"/>
                </a:lnTo>
                <a:cubicBezTo>
                  <a:pt x="0" y="16127"/>
                  <a:pt x="16127" y="0"/>
                  <a:pt x="36021" y="0"/>
                </a:cubicBezTo>
                <a:lnTo>
                  <a:pt x="342207" y="0"/>
                </a:lnTo>
                <a:cubicBezTo>
                  <a:pt x="362101" y="0"/>
                  <a:pt x="378229" y="16127"/>
                  <a:pt x="378229" y="36021"/>
                </a:cubicBezTo>
                <a:close/>
                <a:moveTo>
                  <a:pt x="36021" y="216130"/>
                </a:moveTo>
                <a:cubicBezTo>
                  <a:pt x="16127" y="216130"/>
                  <a:pt x="0" y="200003"/>
                  <a:pt x="0" y="180109"/>
                </a:cubicBezTo>
                <a:lnTo>
                  <a:pt x="0" y="144087"/>
                </a:lnTo>
                <a:cubicBezTo>
                  <a:pt x="0" y="124192"/>
                  <a:pt x="16127" y="108065"/>
                  <a:pt x="36021" y="108065"/>
                </a:cubicBezTo>
                <a:lnTo>
                  <a:pt x="342207" y="108065"/>
                </a:lnTo>
                <a:cubicBezTo>
                  <a:pt x="362101" y="108065"/>
                  <a:pt x="378229" y="124192"/>
                  <a:pt x="378229" y="144087"/>
                </a:cubicBezTo>
                <a:lnTo>
                  <a:pt x="378229" y="171103"/>
                </a:lnTo>
                <a:moveTo>
                  <a:pt x="76546" y="49530"/>
                </a:moveTo>
                <a:cubicBezTo>
                  <a:pt x="74059" y="49530"/>
                  <a:pt x="72043" y="51545"/>
                  <a:pt x="72043" y="54032"/>
                </a:cubicBezTo>
                <a:cubicBezTo>
                  <a:pt x="72043" y="56519"/>
                  <a:pt x="74059" y="58535"/>
                  <a:pt x="76546" y="58535"/>
                </a:cubicBezTo>
                <a:cubicBezTo>
                  <a:pt x="79033" y="58535"/>
                  <a:pt x="81049" y="56519"/>
                  <a:pt x="81049" y="54032"/>
                </a:cubicBezTo>
                <a:cubicBezTo>
                  <a:pt x="81049" y="51545"/>
                  <a:pt x="79033" y="49530"/>
                  <a:pt x="76546" y="49530"/>
                </a:cubicBezTo>
                <a:lnTo>
                  <a:pt x="76546" y="49530"/>
                </a:lnTo>
                <a:moveTo>
                  <a:pt x="139584" y="49530"/>
                </a:moveTo>
                <a:cubicBezTo>
                  <a:pt x="137097" y="49530"/>
                  <a:pt x="135081" y="51545"/>
                  <a:pt x="135081" y="54032"/>
                </a:cubicBezTo>
                <a:cubicBezTo>
                  <a:pt x="135081" y="56519"/>
                  <a:pt x="137097" y="58535"/>
                  <a:pt x="139584" y="58535"/>
                </a:cubicBezTo>
                <a:cubicBezTo>
                  <a:pt x="142071" y="58535"/>
                  <a:pt x="144087" y="56519"/>
                  <a:pt x="144087" y="54032"/>
                </a:cubicBezTo>
                <a:cubicBezTo>
                  <a:pt x="144087" y="51545"/>
                  <a:pt x="142071" y="49530"/>
                  <a:pt x="139584" y="49530"/>
                </a:cubicBezTo>
                <a:lnTo>
                  <a:pt x="139584" y="49530"/>
                </a:lnTo>
                <a:moveTo>
                  <a:pt x="76546" y="157595"/>
                </a:moveTo>
                <a:lnTo>
                  <a:pt x="76546" y="157595"/>
                </a:lnTo>
                <a:cubicBezTo>
                  <a:pt x="79033" y="157595"/>
                  <a:pt x="81049" y="159611"/>
                  <a:pt x="81049" y="162098"/>
                </a:cubicBezTo>
                <a:cubicBezTo>
                  <a:pt x="81049" y="164584"/>
                  <a:pt x="79033" y="166600"/>
                  <a:pt x="76546" y="166600"/>
                </a:cubicBezTo>
                <a:cubicBezTo>
                  <a:pt x="74059" y="166600"/>
                  <a:pt x="72043" y="164584"/>
                  <a:pt x="72043" y="162098"/>
                </a:cubicBezTo>
                <a:cubicBezTo>
                  <a:pt x="72043" y="159611"/>
                  <a:pt x="74059" y="157595"/>
                  <a:pt x="76546" y="157595"/>
                </a:cubicBezTo>
                <a:moveTo>
                  <a:pt x="139584" y="157595"/>
                </a:moveTo>
                <a:lnTo>
                  <a:pt x="139584" y="157595"/>
                </a:lnTo>
                <a:cubicBezTo>
                  <a:pt x="142071" y="157595"/>
                  <a:pt x="144087" y="159611"/>
                  <a:pt x="144087" y="162098"/>
                </a:cubicBezTo>
                <a:cubicBezTo>
                  <a:pt x="144087" y="164584"/>
                  <a:pt x="142071" y="166600"/>
                  <a:pt x="139584" y="166600"/>
                </a:cubicBezTo>
                <a:cubicBezTo>
                  <a:pt x="137097" y="166600"/>
                  <a:pt x="135081" y="164584"/>
                  <a:pt x="135081" y="162098"/>
                </a:cubicBezTo>
                <a:cubicBezTo>
                  <a:pt x="135081" y="159611"/>
                  <a:pt x="137097" y="157595"/>
                  <a:pt x="139584" y="157595"/>
                </a:cubicBezTo>
                <a:moveTo>
                  <a:pt x="153092" y="324196"/>
                </a:moveTo>
                <a:lnTo>
                  <a:pt x="36021" y="324196"/>
                </a:lnTo>
                <a:cubicBezTo>
                  <a:pt x="16127" y="324196"/>
                  <a:pt x="0" y="308068"/>
                  <a:pt x="0" y="288174"/>
                </a:cubicBezTo>
                <a:lnTo>
                  <a:pt x="0" y="252152"/>
                </a:lnTo>
                <a:cubicBezTo>
                  <a:pt x="0" y="232258"/>
                  <a:pt x="16127" y="216130"/>
                  <a:pt x="36021" y="216130"/>
                </a:cubicBezTo>
                <a:lnTo>
                  <a:pt x="180109" y="216130"/>
                </a:lnTo>
                <a:moveTo>
                  <a:pt x="76546" y="265660"/>
                </a:moveTo>
                <a:cubicBezTo>
                  <a:pt x="74059" y="265660"/>
                  <a:pt x="72043" y="267676"/>
                  <a:pt x="72043" y="270163"/>
                </a:cubicBezTo>
                <a:cubicBezTo>
                  <a:pt x="72043" y="272650"/>
                  <a:pt x="74059" y="274666"/>
                  <a:pt x="76546" y="274666"/>
                </a:cubicBezTo>
                <a:cubicBezTo>
                  <a:pt x="79033" y="274666"/>
                  <a:pt x="81049" y="272650"/>
                  <a:pt x="81049" y="270163"/>
                </a:cubicBezTo>
                <a:cubicBezTo>
                  <a:pt x="81049" y="267676"/>
                  <a:pt x="79033" y="265660"/>
                  <a:pt x="76546" y="265660"/>
                </a:cubicBezTo>
                <a:lnTo>
                  <a:pt x="76546" y="265660"/>
                </a:lnTo>
                <a:moveTo>
                  <a:pt x="139584" y="265660"/>
                </a:moveTo>
                <a:cubicBezTo>
                  <a:pt x="137097" y="265660"/>
                  <a:pt x="135081" y="267676"/>
                  <a:pt x="135081" y="270163"/>
                </a:cubicBezTo>
                <a:cubicBezTo>
                  <a:pt x="135081" y="272650"/>
                  <a:pt x="137097" y="274666"/>
                  <a:pt x="139584" y="274666"/>
                </a:cubicBezTo>
                <a:cubicBezTo>
                  <a:pt x="142071" y="274666"/>
                  <a:pt x="144087" y="272650"/>
                  <a:pt x="144087" y="270163"/>
                </a:cubicBezTo>
                <a:cubicBezTo>
                  <a:pt x="144087" y="267676"/>
                  <a:pt x="142071" y="265660"/>
                  <a:pt x="139584" y="265660"/>
                </a:cubicBezTo>
                <a:lnTo>
                  <a:pt x="139584" y="265660"/>
                </a:lnTo>
                <a:moveTo>
                  <a:pt x="198120" y="306185"/>
                </a:moveTo>
                <a:cubicBezTo>
                  <a:pt x="198120" y="365868"/>
                  <a:pt x="246502" y="414250"/>
                  <a:pt x="306185" y="414250"/>
                </a:cubicBezTo>
                <a:cubicBezTo>
                  <a:pt x="365868" y="414250"/>
                  <a:pt x="414250" y="365868"/>
                  <a:pt x="414250" y="306185"/>
                </a:cubicBezTo>
                <a:cubicBezTo>
                  <a:pt x="414250" y="246502"/>
                  <a:pt x="365868" y="198120"/>
                  <a:pt x="306185" y="198120"/>
                </a:cubicBezTo>
                <a:cubicBezTo>
                  <a:pt x="246502" y="198120"/>
                  <a:pt x="198120" y="246502"/>
                  <a:pt x="198120" y="306185"/>
                </a:cubicBezTo>
                <a:close/>
                <a:moveTo>
                  <a:pt x="354346" y="274774"/>
                </a:moveTo>
                <a:lnTo>
                  <a:pt x="302024" y="344548"/>
                </a:lnTo>
                <a:cubicBezTo>
                  <a:pt x="299674" y="347678"/>
                  <a:pt x="296081" y="349635"/>
                  <a:pt x="292177" y="349911"/>
                </a:cubicBezTo>
                <a:cubicBezTo>
                  <a:pt x="288273" y="350187"/>
                  <a:pt x="284440" y="348757"/>
                  <a:pt x="281672" y="345989"/>
                </a:cubicBezTo>
                <a:lnTo>
                  <a:pt x="254656" y="318973"/>
                </a:lnTo>
              </a:path>
            </a:pathLst>
          </a:custGeom>
          <a:noFill/>
          <a:ln w="6753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2000"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60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7A641F-DF18-E637-D3F2-7D5115F6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9000"/>
            <a:ext cx="7704000" cy="564300"/>
          </a:xfrm>
        </p:spPr>
        <p:txBody>
          <a:bodyPr/>
          <a:lstStyle/>
          <a:p>
            <a:r>
              <a:rPr lang="en-US" b="1" dirty="0">
                <a:latin typeface="Bigshot One" panose="02000503020000020004" pitchFamily="2" charset="0"/>
                <a:cs typeface="Arial" panose="020B0604020202020204" pitchFamily="34" charset="0"/>
              </a:rPr>
              <a:t>Why Queue Analysis is Important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C072149-79F1-5EB7-B375-7DA39DE6D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712195"/>
              </p:ext>
            </p:extLst>
          </p:nvPr>
        </p:nvGraphicFramePr>
        <p:xfrm>
          <a:off x="206945" y="898500"/>
          <a:ext cx="8754175" cy="4161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18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3B92493-EBF1-54D9-901D-421A84202007}"/>
              </a:ext>
            </a:extLst>
          </p:cNvPr>
          <p:cNvGrpSpPr/>
          <p:nvPr/>
        </p:nvGrpSpPr>
        <p:grpSpPr>
          <a:xfrm>
            <a:off x="3165367" y="1707309"/>
            <a:ext cx="883558" cy="1114425"/>
            <a:chOff x="2400300" y="1590675"/>
            <a:chExt cx="692906" cy="800100"/>
          </a:xfrm>
        </p:grpSpPr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D0FA37DE-2DE8-58D0-76BC-7E5114D8964D}"/>
                </a:ext>
              </a:extLst>
            </p:cNvPr>
            <p:cNvSpPr/>
            <p:nvPr/>
          </p:nvSpPr>
          <p:spPr>
            <a:xfrm>
              <a:off x="2400300" y="1590675"/>
              <a:ext cx="692906" cy="800100"/>
            </a:xfrm>
            <a:custGeom>
              <a:avLst/>
              <a:gdLst/>
              <a:ahLst/>
              <a:cxnLst/>
              <a:rect l="0" t="0" r="0" b="0"/>
              <a:pathLst>
                <a:path w="692906" h="800100">
                  <a:moveTo>
                    <a:pt x="346453" y="0"/>
                  </a:moveTo>
                  <a:lnTo>
                    <a:pt x="692906" y="200025"/>
                  </a:lnTo>
                  <a:lnTo>
                    <a:pt x="692906" y="600075"/>
                  </a:lnTo>
                  <a:lnTo>
                    <a:pt x="573298" y="669131"/>
                  </a:lnTo>
                  <a:lnTo>
                    <a:pt x="567305" y="782576"/>
                  </a:lnTo>
                  <a:lnTo>
                    <a:pt x="466062" y="731043"/>
                  </a:lnTo>
                  <a:lnTo>
                    <a:pt x="346453" y="800100"/>
                  </a:lnTo>
                  <a:lnTo>
                    <a:pt x="0" y="600075"/>
                  </a:lnTo>
                  <a:lnTo>
                    <a:pt x="0" y="200025"/>
                  </a:lnTo>
                  <a:lnTo>
                    <a:pt x="346453" y="0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E7E5E49F-32F2-4398-A439-3A64C6660AFF}"/>
                </a:ext>
              </a:extLst>
            </p:cNvPr>
            <p:cNvSpPr/>
            <p:nvPr/>
          </p:nvSpPr>
          <p:spPr>
            <a:xfrm>
              <a:off x="2400300" y="1590675"/>
              <a:ext cx="692906" cy="800100"/>
            </a:xfrm>
            <a:custGeom>
              <a:avLst/>
              <a:gdLst/>
              <a:ahLst/>
              <a:cxnLst/>
              <a:rect l="0" t="0" r="0" b="0"/>
              <a:pathLst>
                <a:path w="692906" h="800100">
                  <a:moveTo>
                    <a:pt x="346453" y="0"/>
                  </a:moveTo>
                  <a:lnTo>
                    <a:pt x="692906" y="200025"/>
                  </a:lnTo>
                  <a:lnTo>
                    <a:pt x="692906" y="600075"/>
                  </a:lnTo>
                  <a:lnTo>
                    <a:pt x="573298" y="669131"/>
                  </a:lnTo>
                  <a:lnTo>
                    <a:pt x="567305" y="782576"/>
                  </a:lnTo>
                  <a:lnTo>
                    <a:pt x="466062" y="731043"/>
                  </a:lnTo>
                  <a:lnTo>
                    <a:pt x="346453" y="800100"/>
                  </a:lnTo>
                  <a:lnTo>
                    <a:pt x="0" y="600075"/>
                  </a:lnTo>
                  <a:lnTo>
                    <a:pt x="0" y="200025"/>
                  </a:lnTo>
                  <a:lnTo>
                    <a:pt x="346453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D6B49-73D1-18B7-CD5F-783EB4E1DA0A}"/>
              </a:ext>
            </a:extLst>
          </p:cNvPr>
          <p:cNvGrpSpPr/>
          <p:nvPr/>
        </p:nvGrpSpPr>
        <p:grpSpPr>
          <a:xfrm>
            <a:off x="3182582" y="3063429"/>
            <a:ext cx="883558" cy="1122675"/>
            <a:chOff x="2400300" y="2619384"/>
            <a:chExt cx="692906" cy="806024"/>
          </a:xfrm>
        </p:grpSpPr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38C5D72C-1F77-7749-DEA2-25CFC35F87E5}"/>
                </a:ext>
              </a:extLst>
            </p:cNvPr>
            <p:cNvSpPr/>
            <p:nvPr/>
          </p:nvSpPr>
          <p:spPr>
            <a:xfrm>
              <a:off x="2400300" y="2625308"/>
              <a:ext cx="692906" cy="800100"/>
            </a:xfrm>
            <a:custGeom>
              <a:avLst/>
              <a:gdLst/>
              <a:ahLst/>
              <a:cxnLst/>
              <a:rect l="0" t="0" r="0" b="0"/>
              <a:pathLst>
                <a:path w="692906" h="800100">
                  <a:moveTo>
                    <a:pt x="346453" y="800100"/>
                  </a:moveTo>
                  <a:lnTo>
                    <a:pt x="692906" y="600075"/>
                  </a:lnTo>
                  <a:lnTo>
                    <a:pt x="692906" y="200025"/>
                  </a:lnTo>
                  <a:lnTo>
                    <a:pt x="573298" y="130968"/>
                  </a:lnTo>
                  <a:lnTo>
                    <a:pt x="567305" y="17523"/>
                  </a:lnTo>
                  <a:lnTo>
                    <a:pt x="466062" y="69056"/>
                  </a:lnTo>
                  <a:lnTo>
                    <a:pt x="346453" y="0"/>
                  </a:lnTo>
                  <a:lnTo>
                    <a:pt x="0" y="200025"/>
                  </a:lnTo>
                  <a:lnTo>
                    <a:pt x="0" y="600075"/>
                  </a:lnTo>
                  <a:lnTo>
                    <a:pt x="346453" y="800100"/>
                  </a:lnTo>
                  <a:close/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800" dirty="0">
                <a:latin typeface="Armata" panose="020B0503040500060204" pitchFamily="34" charset="0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8600AEC7-AA33-3240-1D58-70D939DA7A24}"/>
                </a:ext>
              </a:extLst>
            </p:cNvPr>
            <p:cNvSpPr/>
            <p:nvPr/>
          </p:nvSpPr>
          <p:spPr>
            <a:xfrm>
              <a:off x="2400300" y="2619384"/>
              <a:ext cx="692906" cy="800100"/>
            </a:xfrm>
            <a:custGeom>
              <a:avLst/>
              <a:gdLst/>
              <a:ahLst/>
              <a:cxnLst/>
              <a:rect l="0" t="0" r="0" b="0"/>
              <a:pathLst>
                <a:path w="692906" h="800100">
                  <a:moveTo>
                    <a:pt x="346453" y="800100"/>
                  </a:moveTo>
                  <a:lnTo>
                    <a:pt x="692906" y="600075"/>
                  </a:lnTo>
                  <a:lnTo>
                    <a:pt x="692906" y="200025"/>
                  </a:lnTo>
                  <a:lnTo>
                    <a:pt x="573298" y="130968"/>
                  </a:lnTo>
                  <a:lnTo>
                    <a:pt x="567305" y="17523"/>
                  </a:lnTo>
                  <a:lnTo>
                    <a:pt x="466062" y="69056"/>
                  </a:lnTo>
                  <a:lnTo>
                    <a:pt x="346453" y="0"/>
                  </a:lnTo>
                  <a:lnTo>
                    <a:pt x="0" y="200025"/>
                  </a:lnTo>
                  <a:lnTo>
                    <a:pt x="0" y="600075"/>
                  </a:lnTo>
                  <a:lnTo>
                    <a:pt x="346453" y="8001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123700-ADEF-572F-10CA-A180E67012F8}"/>
              </a:ext>
            </a:extLst>
          </p:cNvPr>
          <p:cNvGrpSpPr/>
          <p:nvPr/>
        </p:nvGrpSpPr>
        <p:grpSpPr>
          <a:xfrm>
            <a:off x="4270532" y="3050342"/>
            <a:ext cx="859162" cy="1114423"/>
            <a:chOff x="3314813" y="2619384"/>
            <a:chExt cx="692906" cy="800100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87145158-D7EF-178B-64D9-C377F4412FC5}"/>
                </a:ext>
              </a:extLst>
            </p:cNvPr>
            <p:cNvSpPr/>
            <p:nvPr/>
          </p:nvSpPr>
          <p:spPr>
            <a:xfrm>
              <a:off x="3314813" y="2619384"/>
              <a:ext cx="692906" cy="800100"/>
            </a:xfrm>
            <a:custGeom>
              <a:avLst/>
              <a:gdLst/>
              <a:ahLst/>
              <a:cxnLst/>
              <a:rect l="0" t="0" r="0" b="0"/>
              <a:pathLst>
                <a:path w="692906" h="800100">
                  <a:moveTo>
                    <a:pt x="346453" y="800100"/>
                  </a:moveTo>
                  <a:lnTo>
                    <a:pt x="0" y="600075"/>
                  </a:lnTo>
                  <a:lnTo>
                    <a:pt x="0" y="200025"/>
                  </a:lnTo>
                  <a:lnTo>
                    <a:pt x="119609" y="130968"/>
                  </a:lnTo>
                  <a:lnTo>
                    <a:pt x="125601" y="17523"/>
                  </a:lnTo>
                  <a:lnTo>
                    <a:pt x="226844" y="69056"/>
                  </a:lnTo>
                  <a:lnTo>
                    <a:pt x="346453" y="0"/>
                  </a:lnTo>
                  <a:lnTo>
                    <a:pt x="692906" y="200025"/>
                  </a:lnTo>
                  <a:lnTo>
                    <a:pt x="692906" y="600075"/>
                  </a:lnTo>
                  <a:lnTo>
                    <a:pt x="346453" y="800100"/>
                  </a:ln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3FAEA6DB-3084-F7BC-CEB9-404719B24AD8}"/>
                </a:ext>
              </a:extLst>
            </p:cNvPr>
            <p:cNvSpPr/>
            <p:nvPr/>
          </p:nvSpPr>
          <p:spPr>
            <a:xfrm>
              <a:off x="3314813" y="2619384"/>
              <a:ext cx="692906" cy="800100"/>
            </a:xfrm>
            <a:custGeom>
              <a:avLst/>
              <a:gdLst/>
              <a:ahLst/>
              <a:cxnLst/>
              <a:rect l="0" t="0" r="0" b="0"/>
              <a:pathLst>
                <a:path w="692906" h="800100">
                  <a:moveTo>
                    <a:pt x="346453" y="800100"/>
                  </a:moveTo>
                  <a:lnTo>
                    <a:pt x="0" y="600075"/>
                  </a:lnTo>
                  <a:lnTo>
                    <a:pt x="0" y="200025"/>
                  </a:lnTo>
                  <a:lnTo>
                    <a:pt x="119609" y="130968"/>
                  </a:lnTo>
                  <a:lnTo>
                    <a:pt x="125601" y="17523"/>
                  </a:lnTo>
                  <a:lnTo>
                    <a:pt x="226844" y="69056"/>
                  </a:lnTo>
                  <a:lnTo>
                    <a:pt x="346453" y="0"/>
                  </a:lnTo>
                  <a:lnTo>
                    <a:pt x="692906" y="200025"/>
                  </a:lnTo>
                  <a:lnTo>
                    <a:pt x="692906" y="600075"/>
                  </a:lnTo>
                  <a:lnTo>
                    <a:pt x="346453" y="8001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BC658D-FC02-B365-7D6D-9FE0F0923952}"/>
              </a:ext>
            </a:extLst>
          </p:cNvPr>
          <p:cNvGrpSpPr/>
          <p:nvPr/>
        </p:nvGrpSpPr>
        <p:grpSpPr>
          <a:xfrm>
            <a:off x="4270531" y="1707309"/>
            <a:ext cx="883557" cy="1114425"/>
            <a:chOff x="3314813" y="1590675"/>
            <a:chExt cx="692906" cy="800100"/>
          </a:xfrm>
        </p:grpSpPr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3B9C34A0-ABA7-0B1C-D950-DB03BDF9ACC3}"/>
                </a:ext>
              </a:extLst>
            </p:cNvPr>
            <p:cNvSpPr/>
            <p:nvPr/>
          </p:nvSpPr>
          <p:spPr>
            <a:xfrm>
              <a:off x="3314813" y="1590675"/>
              <a:ext cx="692906" cy="800100"/>
            </a:xfrm>
            <a:custGeom>
              <a:avLst/>
              <a:gdLst/>
              <a:ahLst/>
              <a:cxnLst/>
              <a:rect l="0" t="0" r="0" b="0"/>
              <a:pathLst>
                <a:path w="692906" h="800100">
                  <a:moveTo>
                    <a:pt x="346453" y="0"/>
                  </a:moveTo>
                  <a:lnTo>
                    <a:pt x="0" y="200025"/>
                  </a:lnTo>
                  <a:lnTo>
                    <a:pt x="0" y="600075"/>
                  </a:lnTo>
                  <a:lnTo>
                    <a:pt x="119609" y="669131"/>
                  </a:lnTo>
                  <a:lnTo>
                    <a:pt x="125601" y="782576"/>
                  </a:lnTo>
                  <a:lnTo>
                    <a:pt x="226844" y="731043"/>
                  </a:lnTo>
                  <a:lnTo>
                    <a:pt x="346453" y="800100"/>
                  </a:lnTo>
                  <a:lnTo>
                    <a:pt x="692906" y="600075"/>
                  </a:lnTo>
                  <a:lnTo>
                    <a:pt x="692906" y="200025"/>
                  </a:lnTo>
                  <a:lnTo>
                    <a:pt x="346453" y="0"/>
                  </a:ln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  <p:sp>
          <p:nvSpPr>
            <p:cNvPr id="20" name="Rounded Rectangle 11">
              <a:extLst>
                <a:ext uri="{FF2B5EF4-FFF2-40B4-BE49-F238E27FC236}">
                  <a16:creationId xmlns:a16="http://schemas.microsoft.com/office/drawing/2014/main" id="{53244E27-44EA-D6FA-F270-A6731ED3F383}"/>
                </a:ext>
              </a:extLst>
            </p:cNvPr>
            <p:cNvSpPr/>
            <p:nvPr/>
          </p:nvSpPr>
          <p:spPr>
            <a:xfrm>
              <a:off x="3314813" y="1590675"/>
              <a:ext cx="692906" cy="800100"/>
            </a:xfrm>
            <a:custGeom>
              <a:avLst/>
              <a:gdLst/>
              <a:ahLst/>
              <a:cxnLst/>
              <a:rect l="0" t="0" r="0" b="0"/>
              <a:pathLst>
                <a:path w="692906" h="800100">
                  <a:moveTo>
                    <a:pt x="346453" y="0"/>
                  </a:moveTo>
                  <a:lnTo>
                    <a:pt x="0" y="200025"/>
                  </a:lnTo>
                  <a:lnTo>
                    <a:pt x="0" y="600075"/>
                  </a:lnTo>
                  <a:lnTo>
                    <a:pt x="119609" y="669131"/>
                  </a:lnTo>
                  <a:lnTo>
                    <a:pt x="125601" y="782576"/>
                  </a:lnTo>
                  <a:lnTo>
                    <a:pt x="226844" y="731043"/>
                  </a:lnTo>
                  <a:lnTo>
                    <a:pt x="346453" y="800100"/>
                  </a:lnTo>
                  <a:lnTo>
                    <a:pt x="692906" y="600075"/>
                  </a:lnTo>
                  <a:lnTo>
                    <a:pt x="692906" y="200025"/>
                  </a:lnTo>
                  <a:lnTo>
                    <a:pt x="346453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7FEA2C-272A-3E27-9B55-DDFD4BC48BE6}"/>
              </a:ext>
            </a:extLst>
          </p:cNvPr>
          <p:cNvSpPr txBox="1"/>
          <p:nvPr/>
        </p:nvSpPr>
        <p:spPr>
          <a:xfrm>
            <a:off x="1274126" y="501681"/>
            <a:ext cx="5549597" cy="4770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3100" dirty="0">
                <a:latin typeface="Bigshot One" panose="02000503020000020004" pitchFamily="2" charset="0"/>
                <a:cs typeface="Arial" panose="020B0604020202020204" pitchFamily="34" charset="0"/>
              </a:rPr>
              <a:t>Typical Performance Measures </a:t>
            </a:r>
            <a:endParaRPr sz="3100" b="1" dirty="0">
              <a:solidFill>
                <a:srgbClr val="484848"/>
              </a:solidFill>
              <a:latin typeface="Bigshot One" panose="0200050302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27D216-F65F-FADF-36BF-AAA25730EFE1}"/>
              </a:ext>
            </a:extLst>
          </p:cNvPr>
          <p:cNvSpPr txBox="1"/>
          <p:nvPr/>
        </p:nvSpPr>
        <p:spPr>
          <a:xfrm>
            <a:off x="495358" y="1722861"/>
            <a:ext cx="2498731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800" b="1" dirty="0">
                <a:solidFill>
                  <a:srgbClr val="484848"/>
                </a:solidFill>
                <a:latin typeface="Armata" panose="020B0503040500060204" pitchFamily="34" charset="0"/>
              </a:rPr>
              <a:t>Customers in</a:t>
            </a:r>
            <a:r>
              <a:rPr lang="en-US" sz="1800" b="1" dirty="0">
                <a:solidFill>
                  <a:srgbClr val="484848"/>
                </a:solidFill>
                <a:latin typeface="Armata" panose="020B0503040500060204" pitchFamily="34" charset="0"/>
              </a:rPr>
              <a:t> </a:t>
            </a:r>
            <a:r>
              <a:rPr sz="1800" b="1" dirty="0">
                <a:solidFill>
                  <a:srgbClr val="484848"/>
                </a:solidFill>
                <a:latin typeface="Armata" panose="020B0503040500060204" pitchFamily="34" charset="0"/>
              </a:rPr>
              <a:t>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2830DF-FB6B-94BE-7BED-0209503F770E}"/>
              </a:ext>
            </a:extLst>
          </p:cNvPr>
          <p:cNvSpPr txBox="1"/>
          <p:nvPr/>
        </p:nvSpPr>
        <p:spPr>
          <a:xfrm>
            <a:off x="5318170" y="1707309"/>
            <a:ext cx="207749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800" b="1">
                <a:solidFill>
                  <a:srgbClr val="484848"/>
                </a:solidFill>
                <a:latin typeface="Armata" panose="020B0503040500060204" pitchFamily="34" charset="0"/>
              </a:rPr>
              <a:t>Server Utilization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599EE8-D461-9B08-DDAF-F1506680C310}"/>
              </a:ext>
            </a:extLst>
          </p:cNvPr>
          <p:cNvSpPr txBox="1"/>
          <p:nvPr/>
        </p:nvSpPr>
        <p:spPr>
          <a:xfrm>
            <a:off x="817210" y="2071927"/>
            <a:ext cx="2176879" cy="6463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dirty="0">
                <a:solidFill>
                  <a:srgbClr val="484848"/>
                </a:solidFill>
                <a:latin typeface="Armata" panose="020B0503040500060204" pitchFamily="34" charset="0"/>
              </a:rPr>
              <a:t>The average number of
customers in the
system.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0E4B02-371E-C04E-3BE0-D912E1CFE691}"/>
              </a:ext>
            </a:extLst>
          </p:cNvPr>
          <p:cNvSpPr txBox="1"/>
          <p:nvPr/>
        </p:nvSpPr>
        <p:spPr>
          <a:xfrm>
            <a:off x="5318170" y="2071927"/>
            <a:ext cx="2335576" cy="6463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dirty="0">
                <a:solidFill>
                  <a:srgbClr val="484848"/>
                </a:solidFill>
                <a:latin typeface="Armata" panose="020B0503040500060204" pitchFamily="34" charset="0"/>
              </a:rPr>
              <a:t>Measures how busy the
server is. High utilization
indicates efficiency.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3EEAB-4F79-4172-8E27-EB626D905C0B}"/>
              </a:ext>
            </a:extLst>
          </p:cNvPr>
          <p:cNvSpPr txBox="1"/>
          <p:nvPr/>
        </p:nvSpPr>
        <p:spPr>
          <a:xfrm>
            <a:off x="1243627" y="3297984"/>
            <a:ext cx="1750479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800" b="1">
                <a:solidFill>
                  <a:srgbClr val="484848"/>
                </a:solidFill>
                <a:latin typeface="Armata" panose="020B0503040500060204" pitchFamily="34" charset="0"/>
              </a:rPr>
              <a:t>Average Delay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99E6C8-85F7-82F8-6899-AB796267903E}"/>
              </a:ext>
            </a:extLst>
          </p:cNvPr>
          <p:cNvSpPr txBox="1"/>
          <p:nvPr/>
        </p:nvSpPr>
        <p:spPr>
          <a:xfrm>
            <a:off x="5318170" y="3297984"/>
            <a:ext cx="138499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800" b="1">
                <a:solidFill>
                  <a:srgbClr val="484848"/>
                </a:solidFill>
                <a:latin typeface="Armata" panose="020B0503040500060204" pitchFamily="34" charset="0"/>
              </a:rPr>
              <a:t>Line Length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2EA0D0-F01F-5B89-C0C4-9EA8D1D6A117}"/>
              </a:ext>
            </a:extLst>
          </p:cNvPr>
          <p:cNvSpPr txBox="1"/>
          <p:nvPr/>
        </p:nvSpPr>
        <p:spPr>
          <a:xfrm>
            <a:off x="1193933" y="3662601"/>
            <a:ext cx="1800173" cy="6463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dirty="0">
                <a:solidFill>
                  <a:srgbClr val="484848"/>
                </a:solidFill>
                <a:latin typeface="Armata" panose="020B0503040500060204" pitchFamily="34" charset="0"/>
              </a:rPr>
              <a:t>The average time a
customer waits for
service.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40C8AA-5A22-EC3A-562C-036E57A5D87D}"/>
              </a:ext>
            </a:extLst>
          </p:cNvPr>
          <p:cNvSpPr txBox="1"/>
          <p:nvPr/>
        </p:nvSpPr>
        <p:spPr>
          <a:xfrm>
            <a:off x="5318170" y="3662601"/>
            <a:ext cx="2176878" cy="6463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>
                <a:solidFill>
                  <a:srgbClr val="484848"/>
                </a:solidFill>
                <a:latin typeface="Armata" panose="020B0503040500060204" pitchFamily="34" charset="0"/>
              </a:rPr>
              <a:t>The average number of
customers waiting in
line.</a:t>
            </a: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7F0305AA-C6A3-4CF6-0180-4F810B320550}"/>
              </a:ext>
            </a:extLst>
          </p:cNvPr>
          <p:cNvSpPr/>
          <p:nvPr/>
        </p:nvSpPr>
        <p:spPr>
          <a:xfrm>
            <a:off x="3442793" y="2090268"/>
            <a:ext cx="328706" cy="328612"/>
          </a:xfrm>
          <a:custGeom>
            <a:avLst/>
            <a:gdLst/>
            <a:ahLst/>
            <a:cxnLst/>
            <a:rect l="0" t="0" r="0" b="0"/>
            <a:pathLst>
              <a:path w="328706" h="328612">
                <a:moveTo>
                  <a:pt x="10715" y="110728"/>
                </a:moveTo>
                <a:cubicBezTo>
                  <a:pt x="10715" y="132427"/>
                  <a:pt x="28306" y="150018"/>
                  <a:pt x="50006" y="150018"/>
                </a:cubicBezTo>
                <a:cubicBezTo>
                  <a:pt x="71705" y="150018"/>
                  <a:pt x="89296" y="132427"/>
                  <a:pt x="89296" y="110728"/>
                </a:cubicBezTo>
                <a:cubicBezTo>
                  <a:pt x="89296" y="89028"/>
                  <a:pt x="71705" y="71437"/>
                  <a:pt x="50006" y="71437"/>
                </a:cubicBezTo>
                <a:cubicBezTo>
                  <a:pt x="28306" y="71437"/>
                  <a:pt x="10715" y="89028"/>
                  <a:pt x="10715" y="110728"/>
                </a:cubicBezTo>
                <a:moveTo>
                  <a:pt x="100012" y="214312"/>
                </a:moveTo>
                <a:cubicBezTo>
                  <a:pt x="100012" y="186694"/>
                  <a:pt x="77623" y="164306"/>
                  <a:pt x="50006" y="164306"/>
                </a:cubicBezTo>
                <a:cubicBezTo>
                  <a:pt x="22388" y="164306"/>
                  <a:pt x="0" y="186694"/>
                  <a:pt x="0" y="214312"/>
                </a:cubicBezTo>
                <a:lnTo>
                  <a:pt x="0" y="257175"/>
                </a:lnTo>
                <a:lnTo>
                  <a:pt x="22617" y="257175"/>
                </a:lnTo>
                <a:lnTo>
                  <a:pt x="28575" y="328612"/>
                </a:lnTo>
                <a:lnTo>
                  <a:pt x="71437" y="328612"/>
                </a:lnTo>
                <a:lnTo>
                  <a:pt x="77395" y="257175"/>
                </a:lnTo>
                <a:lnTo>
                  <a:pt x="100012" y="257175"/>
                </a:lnTo>
                <a:close/>
                <a:moveTo>
                  <a:pt x="246559" y="257175"/>
                </a:moveTo>
                <a:lnTo>
                  <a:pt x="128587" y="257175"/>
                </a:lnTo>
                <a:moveTo>
                  <a:pt x="135731" y="0"/>
                </a:moveTo>
                <a:lnTo>
                  <a:pt x="221456" y="0"/>
                </a:lnTo>
                <a:cubicBezTo>
                  <a:pt x="221456" y="0"/>
                  <a:pt x="228600" y="0"/>
                  <a:pt x="228600" y="7143"/>
                </a:cubicBezTo>
                <a:lnTo>
                  <a:pt x="228600" y="121443"/>
                </a:lnTo>
                <a:cubicBezTo>
                  <a:pt x="228600" y="121443"/>
                  <a:pt x="228600" y="128587"/>
                  <a:pt x="221456" y="128587"/>
                </a:cubicBezTo>
                <a:lnTo>
                  <a:pt x="135731" y="128587"/>
                </a:lnTo>
                <a:cubicBezTo>
                  <a:pt x="135731" y="128587"/>
                  <a:pt x="128587" y="128587"/>
                  <a:pt x="128587" y="121443"/>
                </a:cubicBezTo>
                <a:lnTo>
                  <a:pt x="128587" y="7143"/>
                </a:lnTo>
                <a:cubicBezTo>
                  <a:pt x="128587" y="7143"/>
                  <a:pt x="128587" y="0"/>
                  <a:pt x="135731" y="0"/>
                </a:cubicBezTo>
                <a:moveTo>
                  <a:pt x="164306" y="28575"/>
                </a:moveTo>
                <a:cubicBezTo>
                  <a:pt x="157162" y="28575"/>
                  <a:pt x="157162" y="35718"/>
                  <a:pt x="157162" y="35718"/>
                </a:cubicBezTo>
                <a:lnTo>
                  <a:pt x="157162" y="92868"/>
                </a:lnTo>
                <a:cubicBezTo>
                  <a:pt x="157162" y="100012"/>
                  <a:pt x="164306" y="100012"/>
                  <a:pt x="164306" y="100012"/>
                </a:cubicBezTo>
                <a:lnTo>
                  <a:pt x="192881" y="100012"/>
                </a:lnTo>
                <a:cubicBezTo>
                  <a:pt x="200025" y="100012"/>
                  <a:pt x="200025" y="92868"/>
                  <a:pt x="200025" y="92868"/>
                </a:cubicBezTo>
                <a:lnTo>
                  <a:pt x="200025" y="35718"/>
                </a:lnTo>
                <a:cubicBezTo>
                  <a:pt x="200025" y="28575"/>
                  <a:pt x="192881" y="28575"/>
                  <a:pt x="192881" y="28575"/>
                </a:cubicBezTo>
                <a:lnTo>
                  <a:pt x="164306" y="28575"/>
                </a:lnTo>
                <a:moveTo>
                  <a:pt x="328612" y="296479"/>
                </a:moveTo>
                <a:cubicBezTo>
                  <a:pt x="328706" y="297399"/>
                  <a:pt x="328402" y="298314"/>
                  <a:pt x="327777" y="298994"/>
                </a:cubicBezTo>
                <a:cubicBezTo>
                  <a:pt x="327151" y="299675"/>
                  <a:pt x="326264" y="300054"/>
                  <a:pt x="325340" y="300037"/>
                </a:cubicBezTo>
                <a:lnTo>
                  <a:pt x="246173" y="300037"/>
                </a:lnTo>
                <a:cubicBezTo>
                  <a:pt x="245249" y="300054"/>
                  <a:pt x="244362" y="299675"/>
                  <a:pt x="243737" y="298994"/>
                </a:cubicBezTo>
                <a:cubicBezTo>
                  <a:pt x="243111" y="298314"/>
                  <a:pt x="242807" y="297399"/>
                  <a:pt x="242901" y="296479"/>
                </a:cubicBezTo>
                <a:lnTo>
                  <a:pt x="250859" y="203611"/>
                </a:lnTo>
                <a:cubicBezTo>
                  <a:pt x="251069" y="201613"/>
                  <a:pt x="252737" y="200085"/>
                  <a:pt x="254746" y="200053"/>
                </a:cubicBezTo>
                <a:lnTo>
                  <a:pt x="316753" y="200053"/>
                </a:lnTo>
                <a:cubicBezTo>
                  <a:pt x="318762" y="200085"/>
                  <a:pt x="320430" y="201613"/>
                  <a:pt x="320640" y="203611"/>
                </a:cubicBezTo>
                <a:close/>
                <a:moveTo>
                  <a:pt x="300037" y="135731"/>
                </a:moveTo>
                <a:lnTo>
                  <a:pt x="314325" y="114300"/>
                </a:lnTo>
                <a:lnTo>
                  <a:pt x="257175" y="114300"/>
                </a:lnTo>
                <a:lnTo>
                  <a:pt x="271462" y="135731"/>
                </a:lnTo>
                <a:cubicBezTo>
                  <a:pt x="263574" y="138096"/>
                  <a:pt x="258173" y="145356"/>
                  <a:pt x="258173" y="153590"/>
                </a:cubicBezTo>
                <a:cubicBezTo>
                  <a:pt x="258173" y="161825"/>
                  <a:pt x="263574" y="169084"/>
                  <a:pt x="271462" y="171449"/>
                </a:cubicBezTo>
                <a:lnTo>
                  <a:pt x="300037" y="171450"/>
                </a:lnTo>
                <a:cubicBezTo>
                  <a:pt x="307924" y="169084"/>
                  <a:pt x="313326" y="161825"/>
                  <a:pt x="313326" y="153590"/>
                </a:cubicBezTo>
                <a:cubicBezTo>
                  <a:pt x="313326" y="145356"/>
                  <a:pt x="307924" y="138096"/>
                  <a:pt x="300037" y="135731"/>
                </a:cubicBezTo>
                <a:close/>
                <a:moveTo>
                  <a:pt x="285750" y="171450"/>
                </a:moveTo>
                <a:lnTo>
                  <a:pt x="285750" y="200025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800">
              <a:latin typeface="Armata" panose="020B0503040500060204" pitchFamily="34" charset="0"/>
            </a:endParaRP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E691C238-F279-2AE8-1E7E-E9D137E3DE6F}"/>
              </a:ext>
            </a:extLst>
          </p:cNvPr>
          <p:cNvSpPr/>
          <p:nvPr/>
        </p:nvSpPr>
        <p:spPr>
          <a:xfrm>
            <a:off x="4532420" y="2032708"/>
            <a:ext cx="335386" cy="332184"/>
          </a:xfrm>
          <a:custGeom>
            <a:avLst/>
            <a:gdLst/>
            <a:ahLst/>
            <a:cxnLst/>
            <a:rect l="0" t="0" r="0" b="0"/>
            <a:pathLst>
              <a:path w="335386" h="332184">
                <a:moveTo>
                  <a:pt x="10715" y="332184"/>
                </a:moveTo>
                <a:cubicBezTo>
                  <a:pt x="32052" y="332184"/>
                  <a:pt x="53388" y="332184"/>
                  <a:pt x="74724" y="310753"/>
                </a:cubicBezTo>
                <a:cubicBezTo>
                  <a:pt x="96061" y="332184"/>
                  <a:pt x="117397" y="332184"/>
                  <a:pt x="123087" y="332184"/>
                </a:cubicBezTo>
                <a:cubicBezTo>
                  <a:pt x="128777" y="332184"/>
                  <a:pt x="150113" y="332184"/>
                  <a:pt x="171450" y="310753"/>
                </a:cubicBezTo>
                <a:cubicBezTo>
                  <a:pt x="192786" y="332184"/>
                  <a:pt x="214122" y="332184"/>
                  <a:pt x="219813" y="332184"/>
                </a:cubicBezTo>
                <a:cubicBezTo>
                  <a:pt x="225502" y="332184"/>
                  <a:pt x="246837" y="332184"/>
                  <a:pt x="268174" y="310753"/>
                </a:cubicBezTo>
                <a:cubicBezTo>
                  <a:pt x="289511" y="332184"/>
                  <a:pt x="310847" y="332184"/>
                  <a:pt x="332184" y="332184"/>
                </a:cubicBezTo>
                <a:moveTo>
                  <a:pt x="287893" y="62805"/>
                </a:moveTo>
                <a:cubicBezTo>
                  <a:pt x="314122" y="62805"/>
                  <a:pt x="335386" y="51144"/>
                  <a:pt x="335386" y="36760"/>
                </a:cubicBezTo>
                <a:cubicBezTo>
                  <a:pt x="335386" y="22376"/>
                  <a:pt x="314122" y="10715"/>
                  <a:pt x="287893" y="10715"/>
                </a:cubicBezTo>
                <a:cubicBezTo>
                  <a:pt x="261662" y="10715"/>
                  <a:pt x="240400" y="22376"/>
                  <a:pt x="240400" y="36760"/>
                </a:cubicBezTo>
                <a:cubicBezTo>
                  <a:pt x="240400" y="51144"/>
                  <a:pt x="261662" y="62805"/>
                  <a:pt x="287893" y="62805"/>
                </a:cubicBezTo>
                <a:close/>
                <a:moveTo>
                  <a:pt x="240400" y="36759"/>
                </a:moveTo>
                <a:lnTo>
                  <a:pt x="240400" y="107233"/>
                </a:lnTo>
                <a:cubicBezTo>
                  <a:pt x="240400" y="121022"/>
                  <a:pt x="261848" y="133278"/>
                  <a:pt x="287893" y="133278"/>
                </a:cubicBezTo>
                <a:cubicBezTo>
                  <a:pt x="313937" y="133278"/>
                  <a:pt x="335386" y="121022"/>
                  <a:pt x="335386" y="107233"/>
                </a:cubicBezTo>
                <a:lnTo>
                  <a:pt x="335386" y="36759"/>
                </a:lnTo>
                <a:moveTo>
                  <a:pt x="32807" y="277176"/>
                </a:moveTo>
                <a:cubicBezTo>
                  <a:pt x="32807" y="272442"/>
                  <a:pt x="31229" y="267709"/>
                  <a:pt x="26495" y="262974"/>
                </a:cubicBezTo>
                <a:lnTo>
                  <a:pt x="17027" y="253505"/>
                </a:lnTo>
                <a:cubicBezTo>
                  <a:pt x="10715" y="248772"/>
                  <a:pt x="9137" y="239304"/>
                  <a:pt x="12293" y="232991"/>
                </a:cubicBezTo>
                <a:cubicBezTo>
                  <a:pt x="15449" y="225102"/>
                  <a:pt x="21761" y="221946"/>
                  <a:pt x="29651" y="221946"/>
                </a:cubicBezTo>
                <a:lnTo>
                  <a:pt x="42275" y="221946"/>
                </a:lnTo>
                <a:cubicBezTo>
                  <a:pt x="47010" y="221946"/>
                  <a:pt x="53321" y="220368"/>
                  <a:pt x="56478" y="217212"/>
                </a:cubicBezTo>
                <a:cubicBezTo>
                  <a:pt x="59634" y="214056"/>
                  <a:pt x="61212" y="209400"/>
                  <a:pt x="61212" y="203009"/>
                </a:cubicBezTo>
                <a:lnTo>
                  <a:pt x="61212" y="190386"/>
                </a:lnTo>
                <a:cubicBezTo>
                  <a:pt x="61212" y="182495"/>
                  <a:pt x="65946" y="174606"/>
                  <a:pt x="72258" y="173027"/>
                </a:cubicBezTo>
                <a:cubicBezTo>
                  <a:pt x="80148" y="169872"/>
                  <a:pt x="88038" y="171450"/>
                  <a:pt x="92772" y="177762"/>
                </a:cubicBezTo>
                <a:lnTo>
                  <a:pt x="102240" y="187230"/>
                </a:lnTo>
                <a:cubicBezTo>
                  <a:pt x="105396" y="190386"/>
                  <a:pt x="110130" y="193542"/>
                  <a:pt x="116442" y="193542"/>
                </a:cubicBezTo>
                <a:cubicBezTo>
                  <a:pt x="122754" y="193542"/>
                  <a:pt x="125910" y="191963"/>
                  <a:pt x="130644" y="187230"/>
                </a:cubicBezTo>
                <a:lnTo>
                  <a:pt x="140112" y="177762"/>
                </a:lnTo>
                <a:cubicBezTo>
                  <a:pt x="144846" y="171450"/>
                  <a:pt x="154315" y="169872"/>
                  <a:pt x="160627" y="173027"/>
                </a:cubicBezTo>
                <a:cubicBezTo>
                  <a:pt x="168516" y="176183"/>
                  <a:pt x="171672" y="182495"/>
                  <a:pt x="171672" y="190386"/>
                </a:cubicBezTo>
                <a:lnTo>
                  <a:pt x="171672" y="203009"/>
                </a:lnTo>
                <a:cubicBezTo>
                  <a:pt x="171672" y="207744"/>
                  <a:pt x="173251" y="214056"/>
                  <a:pt x="176406" y="217212"/>
                </a:cubicBezTo>
                <a:cubicBezTo>
                  <a:pt x="179562" y="220368"/>
                  <a:pt x="185874" y="223525"/>
                  <a:pt x="190609" y="221946"/>
                </a:cubicBezTo>
                <a:lnTo>
                  <a:pt x="203232" y="221946"/>
                </a:lnTo>
                <a:cubicBezTo>
                  <a:pt x="211123" y="221946"/>
                  <a:pt x="219013" y="226679"/>
                  <a:pt x="220591" y="232991"/>
                </a:cubicBezTo>
                <a:cubicBezTo>
                  <a:pt x="223747" y="240882"/>
                  <a:pt x="222169" y="248772"/>
                  <a:pt x="215856" y="253505"/>
                </a:cubicBezTo>
                <a:lnTo>
                  <a:pt x="206388" y="262974"/>
                </a:lnTo>
                <a:cubicBezTo>
                  <a:pt x="203232" y="266130"/>
                  <a:pt x="200076" y="270865"/>
                  <a:pt x="200076" y="277176"/>
                </a:cubicBezTo>
                <a:moveTo>
                  <a:pt x="152736" y="277176"/>
                </a:moveTo>
                <a:cubicBezTo>
                  <a:pt x="152736" y="256660"/>
                  <a:pt x="136956" y="240881"/>
                  <a:pt x="118020" y="240881"/>
                </a:cubicBezTo>
                <a:cubicBezTo>
                  <a:pt x="97506" y="240881"/>
                  <a:pt x="81725" y="258239"/>
                  <a:pt x="81725" y="277176"/>
                </a:cubicBezTo>
                <a:moveTo>
                  <a:pt x="287893" y="167162"/>
                </a:moveTo>
                <a:lnTo>
                  <a:pt x="287893" y="271461"/>
                </a:lnTo>
                <a:moveTo>
                  <a:pt x="0" y="0"/>
                </a:moveTo>
                <a:moveTo>
                  <a:pt x="259318" y="195738"/>
                </a:moveTo>
                <a:lnTo>
                  <a:pt x="287893" y="167163"/>
                </a:lnTo>
                <a:lnTo>
                  <a:pt x="316468" y="195738"/>
                </a:lnTo>
                <a:moveTo>
                  <a:pt x="335386" y="71720"/>
                </a:moveTo>
                <a:cubicBezTo>
                  <a:pt x="335386" y="86409"/>
                  <a:pt x="314123" y="98317"/>
                  <a:pt x="287893" y="98317"/>
                </a:cubicBezTo>
                <a:cubicBezTo>
                  <a:pt x="261662" y="98317"/>
                  <a:pt x="240400" y="86409"/>
                  <a:pt x="240400" y="71720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800">
              <a:latin typeface="Armata" panose="020B0503040500060204" pitchFamily="34" charset="0"/>
            </a:endParaRPr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CAC33075-ED4F-0944-0CD0-0C9FB36AC973}"/>
              </a:ext>
            </a:extLst>
          </p:cNvPr>
          <p:cNvSpPr/>
          <p:nvPr/>
        </p:nvSpPr>
        <p:spPr>
          <a:xfrm>
            <a:off x="3483414" y="3459908"/>
            <a:ext cx="322207" cy="329814"/>
          </a:xfrm>
          <a:custGeom>
            <a:avLst/>
            <a:gdLst/>
            <a:ahLst/>
            <a:cxnLst/>
            <a:rect l="0" t="0" r="0" b="0"/>
            <a:pathLst>
              <a:path w="322207" h="329814">
                <a:moveTo>
                  <a:pt x="83781" y="160771"/>
                </a:moveTo>
                <a:lnTo>
                  <a:pt x="160734" y="160771"/>
                </a:lnTo>
                <a:lnTo>
                  <a:pt x="216698" y="230723"/>
                </a:lnTo>
                <a:moveTo>
                  <a:pt x="248159" y="279686"/>
                </a:moveTo>
                <a:cubicBezTo>
                  <a:pt x="248157" y="291469"/>
                  <a:pt x="257708" y="301021"/>
                  <a:pt x="269490" y="301021"/>
                </a:cubicBezTo>
                <a:cubicBezTo>
                  <a:pt x="281273" y="301021"/>
                  <a:pt x="290824" y="291469"/>
                  <a:pt x="290822" y="279686"/>
                </a:cubicBezTo>
                <a:cubicBezTo>
                  <a:pt x="290824" y="267904"/>
                  <a:pt x="281273" y="258351"/>
                  <a:pt x="269490" y="258351"/>
                </a:cubicBezTo>
                <a:cubicBezTo>
                  <a:pt x="257708" y="258351"/>
                  <a:pt x="248157" y="267904"/>
                  <a:pt x="248159" y="279686"/>
                </a:cubicBezTo>
                <a:moveTo>
                  <a:pt x="5157" y="121009"/>
                </a:moveTo>
                <a:cubicBezTo>
                  <a:pt x="9616" y="103356"/>
                  <a:pt x="17047" y="86591"/>
                  <a:pt x="27131" y="71432"/>
                </a:cubicBezTo>
                <a:moveTo>
                  <a:pt x="61307" y="34641"/>
                </a:moveTo>
                <a:cubicBezTo>
                  <a:pt x="75523" y="23238"/>
                  <a:pt x="91658" y="14461"/>
                  <a:pt x="108956" y="8724"/>
                </a:cubicBezTo>
                <a:moveTo>
                  <a:pt x="158419" y="151"/>
                </a:moveTo>
                <a:cubicBezTo>
                  <a:pt x="176617" y="0"/>
                  <a:pt x="194717" y="2833"/>
                  <a:pt x="211997" y="8538"/>
                </a:cubicBezTo>
                <a:moveTo>
                  <a:pt x="256403" y="31855"/>
                </a:moveTo>
                <a:cubicBezTo>
                  <a:pt x="271022" y="42711"/>
                  <a:pt x="283735" y="55921"/>
                  <a:pt x="294022" y="70946"/>
                </a:cubicBezTo>
                <a:moveTo>
                  <a:pt x="315153" y="116537"/>
                </a:moveTo>
                <a:cubicBezTo>
                  <a:pt x="320173" y="134045"/>
                  <a:pt x="322207" y="152274"/>
                  <a:pt x="321168" y="170458"/>
                </a:cubicBezTo>
                <a:moveTo>
                  <a:pt x="310395" y="219479"/>
                </a:moveTo>
                <a:cubicBezTo>
                  <a:pt x="304133" y="235691"/>
                  <a:pt x="295044" y="250663"/>
                  <a:pt x="283549" y="263699"/>
                </a:cubicBezTo>
                <a:moveTo>
                  <a:pt x="220441" y="310047"/>
                </a:moveTo>
                <a:cubicBezTo>
                  <a:pt x="170922" y="329814"/>
                  <a:pt x="114825" y="323753"/>
                  <a:pt x="70671" y="293865"/>
                </a:cubicBezTo>
                <a:cubicBezTo>
                  <a:pt x="26516" y="263977"/>
                  <a:pt x="46" y="214147"/>
                  <a:pt x="0" y="160829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800">
              <a:latin typeface="Armata" panose="020B0503040500060204" pitchFamily="34" charset="0"/>
            </a:endParaRP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6B51CB3D-41CE-5034-F052-3F83ECBFFBBD}"/>
              </a:ext>
            </a:extLst>
          </p:cNvPr>
          <p:cNvSpPr/>
          <p:nvPr/>
        </p:nvSpPr>
        <p:spPr>
          <a:xfrm>
            <a:off x="4572000" y="3445174"/>
            <a:ext cx="321468" cy="321468"/>
          </a:xfrm>
          <a:custGeom>
            <a:avLst/>
            <a:gdLst/>
            <a:ahLst/>
            <a:cxnLst/>
            <a:rect l="0" t="0" r="0" b="0"/>
            <a:pathLst>
              <a:path w="321468" h="321468">
                <a:moveTo>
                  <a:pt x="271462" y="250031"/>
                </a:moveTo>
                <a:cubicBezTo>
                  <a:pt x="291189" y="250031"/>
                  <a:pt x="307181" y="234039"/>
                  <a:pt x="307181" y="214312"/>
                </a:cubicBezTo>
                <a:cubicBezTo>
                  <a:pt x="307181" y="194585"/>
                  <a:pt x="291189" y="178593"/>
                  <a:pt x="271462" y="178593"/>
                </a:cubicBezTo>
                <a:cubicBezTo>
                  <a:pt x="251735" y="178593"/>
                  <a:pt x="235743" y="194585"/>
                  <a:pt x="235743" y="214312"/>
                </a:cubicBezTo>
                <a:cubicBezTo>
                  <a:pt x="235743" y="234039"/>
                  <a:pt x="251735" y="250031"/>
                  <a:pt x="271462" y="250031"/>
                </a:cubicBezTo>
                <a:close/>
                <a:moveTo>
                  <a:pt x="321468" y="321468"/>
                </a:moveTo>
                <a:cubicBezTo>
                  <a:pt x="321468" y="294322"/>
                  <a:pt x="298608" y="271462"/>
                  <a:pt x="271462" y="271462"/>
                </a:cubicBezTo>
                <a:cubicBezTo>
                  <a:pt x="244316" y="271462"/>
                  <a:pt x="221456" y="294322"/>
                  <a:pt x="221456" y="321468"/>
                </a:cubicBezTo>
                <a:moveTo>
                  <a:pt x="171450" y="250031"/>
                </a:moveTo>
                <a:cubicBezTo>
                  <a:pt x="151723" y="250031"/>
                  <a:pt x="135731" y="234039"/>
                  <a:pt x="135731" y="214312"/>
                </a:cubicBezTo>
                <a:cubicBezTo>
                  <a:pt x="135731" y="194585"/>
                  <a:pt x="151723" y="178593"/>
                  <a:pt x="171450" y="178593"/>
                </a:cubicBezTo>
                <a:cubicBezTo>
                  <a:pt x="191176" y="178593"/>
                  <a:pt x="207168" y="194585"/>
                  <a:pt x="207168" y="214312"/>
                </a:cubicBezTo>
                <a:cubicBezTo>
                  <a:pt x="207168" y="234039"/>
                  <a:pt x="191176" y="250031"/>
                  <a:pt x="171450" y="250031"/>
                </a:cubicBezTo>
                <a:close/>
                <a:moveTo>
                  <a:pt x="221456" y="321468"/>
                </a:moveTo>
                <a:cubicBezTo>
                  <a:pt x="221456" y="294322"/>
                  <a:pt x="198596" y="271462"/>
                  <a:pt x="171450" y="271462"/>
                </a:cubicBezTo>
                <a:cubicBezTo>
                  <a:pt x="144303" y="271462"/>
                  <a:pt x="121443" y="294322"/>
                  <a:pt x="121443" y="321468"/>
                </a:cubicBezTo>
                <a:moveTo>
                  <a:pt x="70008" y="320039"/>
                </a:moveTo>
                <a:lnTo>
                  <a:pt x="0" y="320039"/>
                </a:lnTo>
                <a:moveTo>
                  <a:pt x="14287" y="320039"/>
                </a:moveTo>
                <a:lnTo>
                  <a:pt x="14287" y="14416"/>
                </a:lnTo>
                <a:cubicBezTo>
                  <a:pt x="14287" y="5766"/>
                  <a:pt x="20002" y="0"/>
                  <a:pt x="28575" y="0"/>
                </a:cubicBezTo>
                <a:lnTo>
                  <a:pt x="192881" y="0"/>
                </a:lnTo>
                <a:cubicBezTo>
                  <a:pt x="201453" y="0"/>
                  <a:pt x="207168" y="5766"/>
                  <a:pt x="207168" y="14416"/>
                </a:cubicBezTo>
                <a:lnTo>
                  <a:pt x="207168" y="141279"/>
                </a:lnTo>
                <a:moveTo>
                  <a:pt x="161448" y="60006"/>
                </a:moveTo>
                <a:lnTo>
                  <a:pt x="61436" y="60006"/>
                </a:lnTo>
                <a:moveTo>
                  <a:pt x="161448" y="117156"/>
                </a:moveTo>
                <a:lnTo>
                  <a:pt x="61436" y="117156"/>
                </a:lnTo>
                <a:moveTo>
                  <a:pt x="98584" y="174307"/>
                </a:moveTo>
                <a:lnTo>
                  <a:pt x="61436" y="174307"/>
                </a:lnTo>
                <a:moveTo>
                  <a:pt x="90011" y="231457"/>
                </a:moveTo>
                <a:lnTo>
                  <a:pt x="61436" y="231457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800"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11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037133-6910-12AD-C662-337F4028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00" y="1967760"/>
            <a:ext cx="5209020" cy="1207980"/>
          </a:xfrm>
        </p:spPr>
        <p:txBody>
          <a:bodyPr/>
          <a:lstStyle/>
          <a:p>
            <a:r>
              <a:rPr lang="en-US" sz="4000" dirty="0"/>
              <a:t>Weibull distribution Function​</a:t>
            </a:r>
          </a:p>
        </p:txBody>
      </p:sp>
    </p:spTree>
    <p:extLst>
      <p:ext uri="{BB962C8B-B14F-4D97-AF65-F5344CB8AC3E}">
        <p14:creationId xmlns:p14="http://schemas.microsoft.com/office/powerpoint/2010/main" val="382583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752D277-43C2-4E30-C597-78CBC93FD804}"/>
              </a:ext>
            </a:extLst>
          </p:cNvPr>
          <p:cNvGrpSpPr/>
          <p:nvPr/>
        </p:nvGrpSpPr>
        <p:grpSpPr>
          <a:xfrm>
            <a:off x="2682669" y="1318117"/>
            <a:ext cx="1714500" cy="1143000"/>
            <a:chOff x="2286000" y="1028700"/>
            <a:chExt cx="1714500" cy="1143000"/>
          </a:xfrm>
        </p:grpSpPr>
        <p:sp>
          <p:nvSpPr>
            <p:cNvPr id="12" name="Rounded Rectangle 1">
              <a:extLst>
                <a:ext uri="{FF2B5EF4-FFF2-40B4-BE49-F238E27FC236}">
                  <a16:creationId xmlns:a16="http://schemas.microsoft.com/office/drawing/2014/main" id="{929B64E0-3CE6-B8F2-C3AD-B95A407480E8}"/>
                </a:ext>
              </a:extLst>
            </p:cNvPr>
            <p:cNvSpPr/>
            <p:nvPr/>
          </p:nvSpPr>
          <p:spPr>
            <a:xfrm>
              <a:off x="2286000" y="1028700"/>
              <a:ext cx="1714500" cy="1143000"/>
            </a:xfrm>
            <a:custGeom>
              <a:avLst/>
              <a:gdLst/>
              <a:ahLst/>
              <a:cxnLst/>
              <a:rect l="0" t="0" r="0" b="0"/>
              <a:pathLst>
                <a:path w="1714500" h="1143000">
                  <a:moveTo>
                    <a:pt x="114300" y="114300"/>
                  </a:moveTo>
                  <a:lnTo>
                    <a:pt x="0" y="114300"/>
                  </a:lnTo>
                  <a:cubicBezTo>
                    <a:pt x="0" y="51394"/>
                    <a:pt x="51394" y="0"/>
                    <a:pt x="114300" y="0"/>
                  </a:cubicBezTo>
                  <a:lnTo>
                    <a:pt x="114300" y="114300"/>
                  </a:lnTo>
                  <a:close/>
                  <a:moveTo>
                    <a:pt x="114300" y="0"/>
                  </a:moveTo>
                  <a:lnTo>
                    <a:pt x="114300" y="114300"/>
                  </a:lnTo>
                  <a:lnTo>
                    <a:pt x="1600200" y="114300"/>
                  </a:lnTo>
                  <a:lnTo>
                    <a:pt x="1600200" y="0"/>
                  </a:lnTo>
                  <a:lnTo>
                    <a:pt x="114300" y="0"/>
                  </a:lnTo>
                  <a:close/>
                  <a:moveTo>
                    <a:pt x="1714500" y="114300"/>
                  </a:moveTo>
                  <a:lnTo>
                    <a:pt x="1600200" y="114300"/>
                  </a:lnTo>
                  <a:lnTo>
                    <a:pt x="1600200" y="0"/>
                  </a:lnTo>
                  <a:cubicBezTo>
                    <a:pt x="1663215" y="0"/>
                    <a:pt x="1714500" y="51284"/>
                    <a:pt x="1714500" y="114300"/>
                  </a:cubicBezTo>
                  <a:close/>
                  <a:moveTo>
                    <a:pt x="1714500" y="1143000"/>
                  </a:moveTo>
                  <a:lnTo>
                    <a:pt x="0" y="1143000"/>
                  </a:lnTo>
                  <a:lnTo>
                    <a:pt x="0" y="114300"/>
                  </a:lnTo>
                  <a:lnTo>
                    <a:pt x="1714500" y="114300"/>
                  </a:lnTo>
                  <a:lnTo>
                    <a:pt x="1714500" y="1143000"/>
                  </a:ln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600">
                <a:latin typeface="Armata" panose="020B0503040500060204" pitchFamily="34" charset="0"/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3DA0A0BD-B6D9-2869-283B-3BC60FF8C3B6}"/>
                </a:ext>
              </a:extLst>
            </p:cNvPr>
            <p:cNvSpPr/>
            <p:nvPr/>
          </p:nvSpPr>
          <p:spPr>
            <a:xfrm>
              <a:off x="2286000" y="1028700"/>
              <a:ext cx="1714500" cy="1143000"/>
            </a:xfrm>
            <a:custGeom>
              <a:avLst/>
              <a:gdLst/>
              <a:ahLst/>
              <a:cxnLst/>
              <a:rect l="0" t="0" r="0" b="0"/>
              <a:pathLst>
                <a:path w="1714500" h="1143000">
                  <a:moveTo>
                    <a:pt x="114300" y="0"/>
                  </a:moveTo>
                  <a:cubicBezTo>
                    <a:pt x="51177" y="0"/>
                    <a:pt x="0" y="51177"/>
                    <a:pt x="0" y="114300"/>
                  </a:cubicBezTo>
                  <a:moveTo>
                    <a:pt x="1714500" y="1143000"/>
                  </a:moveTo>
                  <a:lnTo>
                    <a:pt x="1714500" y="114300"/>
                  </a:lnTo>
                  <a:moveTo>
                    <a:pt x="0" y="114300"/>
                  </a:moveTo>
                  <a:lnTo>
                    <a:pt x="0" y="1143000"/>
                  </a:lnTo>
                  <a:moveTo>
                    <a:pt x="114300" y="0"/>
                  </a:moveTo>
                  <a:lnTo>
                    <a:pt x="1600200" y="0"/>
                  </a:lnTo>
                  <a:moveTo>
                    <a:pt x="1714500" y="114300"/>
                  </a:moveTo>
                  <a:cubicBezTo>
                    <a:pt x="1714500" y="51269"/>
                    <a:pt x="1663230" y="0"/>
                    <a:pt x="1600200" y="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600">
                <a:latin typeface="Armata" panose="020B050304050006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911641-323A-B03C-22E5-E4E0AA7D01A0}"/>
              </a:ext>
            </a:extLst>
          </p:cNvPr>
          <p:cNvGrpSpPr/>
          <p:nvPr/>
        </p:nvGrpSpPr>
        <p:grpSpPr>
          <a:xfrm>
            <a:off x="2682669" y="2461117"/>
            <a:ext cx="1714500" cy="2400300"/>
            <a:chOff x="2286000" y="2171700"/>
            <a:chExt cx="1714500" cy="2400300"/>
          </a:xfrm>
        </p:grpSpPr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62312906-91E6-9C10-7DEF-9B70283F43CE}"/>
                </a:ext>
              </a:extLst>
            </p:cNvPr>
            <p:cNvSpPr/>
            <p:nvPr/>
          </p:nvSpPr>
          <p:spPr>
            <a:xfrm>
              <a:off x="2286000" y="2171700"/>
              <a:ext cx="1714500" cy="2400300"/>
            </a:xfrm>
            <a:custGeom>
              <a:avLst/>
              <a:gdLst/>
              <a:ahLst/>
              <a:cxnLst/>
              <a:rect l="0" t="0" r="0" b="0"/>
              <a:pathLst>
                <a:path w="1714500" h="2400300">
                  <a:moveTo>
                    <a:pt x="0" y="2286000"/>
                  </a:moveTo>
                  <a:lnTo>
                    <a:pt x="114300" y="2286000"/>
                  </a:lnTo>
                  <a:lnTo>
                    <a:pt x="114300" y="2400300"/>
                  </a:lnTo>
                  <a:cubicBezTo>
                    <a:pt x="51174" y="2400300"/>
                    <a:pt x="0" y="2349125"/>
                    <a:pt x="0" y="2286000"/>
                  </a:cubicBezTo>
                  <a:close/>
                  <a:moveTo>
                    <a:pt x="1600200" y="2400300"/>
                  </a:moveTo>
                  <a:lnTo>
                    <a:pt x="1600200" y="2286000"/>
                  </a:lnTo>
                  <a:lnTo>
                    <a:pt x="114300" y="2286000"/>
                  </a:lnTo>
                  <a:lnTo>
                    <a:pt x="114300" y="2400300"/>
                  </a:lnTo>
                  <a:lnTo>
                    <a:pt x="1600200" y="2400300"/>
                  </a:lnTo>
                  <a:close/>
                  <a:moveTo>
                    <a:pt x="1714500" y="2286000"/>
                  </a:moveTo>
                  <a:cubicBezTo>
                    <a:pt x="1714500" y="2349125"/>
                    <a:pt x="1663325" y="2400300"/>
                    <a:pt x="1600200" y="2400300"/>
                  </a:cubicBezTo>
                  <a:lnTo>
                    <a:pt x="1600200" y="2286000"/>
                  </a:lnTo>
                  <a:lnTo>
                    <a:pt x="1714500" y="2286000"/>
                  </a:lnTo>
                  <a:close/>
                  <a:moveTo>
                    <a:pt x="17145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1714500" y="228600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600">
                <a:latin typeface="Armata" panose="020B0503040500060204" pitchFamily="34" charset="0"/>
              </a:endParaRPr>
            </a:p>
          </p:txBody>
        </p:sp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761A538C-C8E0-9201-8178-561BABAD5728}"/>
                </a:ext>
              </a:extLst>
            </p:cNvPr>
            <p:cNvSpPr/>
            <p:nvPr/>
          </p:nvSpPr>
          <p:spPr>
            <a:xfrm>
              <a:off x="2286000" y="2171700"/>
              <a:ext cx="1714500" cy="2400300"/>
            </a:xfrm>
            <a:custGeom>
              <a:avLst/>
              <a:gdLst/>
              <a:ahLst/>
              <a:cxnLst/>
              <a:rect l="0" t="0" r="0" b="0"/>
              <a:pathLst>
                <a:path w="1714500" h="2400300">
                  <a:moveTo>
                    <a:pt x="0" y="2286000"/>
                  </a:moveTo>
                  <a:cubicBezTo>
                    <a:pt x="0" y="2349125"/>
                    <a:pt x="51174" y="2400300"/>
                    <a:pt x="114300" y="2400300"/>
                  </a:cubicBezTo>
                  <a:moveTo>
                    <a:pt x="1600200" y="2400300"/>
                  </a:moveTo>
                  <a:lnTo>
                    <a:pt x="114300" y="2400300"/>
                  </a:lnTo>
                  <a:moveTo>
                    <a:pt x="1600200" y="2400300"/>
                  </a:moveTo>
                  <a:cubicBezTo>
                    <a:pt x="1663325" y="2400300"/>
                    <a:pt x="1714500" y="2349125"/>
                    <a:pt x="1714500" y="2286000"/>
                  </a:cubicBezTo>
                  <a:moveTo>
                    <a:pt x="1714500" y="0"/>
                  </a:moveTo>
                  <a:lnTo>
                    <a:pt x="1714500" y="2286000"/>
                  </a:lnTo>
                  <a:moveTo>
                    <a:pt x="0" y="2286000"/>
                  </a:moveTo>
                  <a:lnTo>
                    <a:pt x="0" y="0"/>
                  </a:lnTo>
                  <a:moveTo>
                    <a:pt x="1714500" y="0"/>
                  </a:move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600">
                <a:latin typeface="Armata" panose="020B0503040500060204" pitchFamily="34" charset="0"/>
              </a:endParaRPr>
            </a:p>
          </p:txBody>
        </p:sp>
      </p:grp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A03B193-6DB0-2BB2-ADED-6585FAFAFB8F}"/>
              </a:ext>
            </a:extLst>
          </p:cNvPr>
          <p:cNvSpPr/>
          <p:nvPr/>
        </p:nvSpPr>
        <p:spPr>
          <a:xfrm>
            <a:off x="2796969" y="2575417"/>
            <a:ext cx="1485900" cy="800100"/>
          </a:xfrm>
          <a:custGeom>
            <a:avLst/>
            <a:gdLst/>
            <a:ahLst/>
            <a:cxnLst/>
            <a:rect l="0" t="0" r="0" b="0"/>
            <a:pathLst>
              <a:path w="1485900" h="800100">
                <a:moveTo>
                  <a:pt x="0" y="114300"/>
                </a:move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lnTo>
                  <a:pt x="114300" y="0"/>
                </a:lnTo>
                <a:moveTo>
                  <a:pt x="1485900" y="114300"/>
                </a:moveTo>
                <a:lnTo>
                  <a:pt x="1485900" y="685800"/>
                </a:lnTo>
                <a:moveTo>
                  <a:pt x="0" y="685800"/>
                </a:moveTo>
                <a:lnTo>
                  <a:pt x="0" y="114300"/>
                </a:lnTo>
                <a:moveTo>
                  <a:pt x="114300" y="0"/>
                </a:moveTo>
                <a:lnTo>
                  <a:pt x="1371600" y="0"/>
                </a:lnTo>
                <a:moveTo>
                  <a:pt x="0" y="685800"/>
                </a:moveTo>
                <a:lnTo>
                  <a:pt x="0" y="742950"/>
                </a:lnTo>
                <a:cubicBezTo>
                  <a:pt x="0" y="774512"/>
                  <a:pt x="25587" y="800100"/>
                  <a:pt x="57150" y="800100"/>
                </a:cubicBezTo>
                <a:lnTo>
                  <a:pt x="114300" y="800100"/>
                </a:lnTo>
                <a:moveTo>
                  <a:pt x="1485900" y="114300"/>
                </a:moveTo>
                <a:lnTo>
                  <a:pt x="1485900" y="57150"/>
                </a:lnTo>
                <a:cubicBezTo>
                  <a:pt x="1485900" y="25587"/>
                  <a:pt x="1460312" y="0"/>
                  <a:pt x="1428750" y="0"/>
                </a:cubicBezTo>
                <a:lnTo>
                  <a:pt x="1371600" y="0"/>
                </a:lnTo>
                <a:moveTo>
                  <a:pt x="1371600" y="800100"/>
                </a:moveTo>
                <a:lnTo>
                  <a:pt x="114300" y="800100"/>
                </a:lnTo>
                <a:moveTo>
                  <a:pt x="1485900" y="685800"/>
                </a:moveTo>
                <a:lnTo>
                  <a:pt x="1485900" y="742950"/>
                </a:lnTo>
                <a:cubicBezTo>
                  <a:pt x="1485900" y="774512"/>
                  <a:pt x="1460312" y="800100"/>
                  <a:pt x="1428750" y="800100"/>
                </a:cubicBezTo>
                <a:lnTo>
                  <a:pt x="1371600" y="8001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600">
              <a:latin typeface="Armata" panose="020B0503040500060204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7514A1DF-238F-8D26-882F-95F551DFF6D2}"/>
              </a:ext>
            </a:extLst>
          </p:cNvPr>
          <p:cNvSpPr/>
          <p:nvPr/>
        </p:nvSpPr>
        <p:spPr>
          <a:xfrm>
            <a:off x="2796969" y="3489817"/>
            <a:ext cx="1485900" cy="571500"/>
          </a:xfrm>
          <a:custGeom>
            <a:avLst/>
            <a:gdLst/>
            <a:ahLst/>
            <a:cxnLst/>
            <a:rect l="0" t="0" r="0" b="0"/>
            <a:pathLst>
              <a:path w="1485900" h="571500">
                <a:moveTo>
                  <a:pt x="0" y="114300"/>
                </a:move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lnTo>
                  <a:pt x="114300" y="0"/>
                </a:lnTo>
                <a:moveTo>
                  <a:pt x="1485900" y="114300"/>
                </a:moveTo>
                <a:lnTo>
                  <a:pt x="1485900" y="457200"/>
                </a:lnTo>
                <a:moveTo>
                  <a:pt x="0" y="457200"/>
                </a:moveTo>
                <a:lnTo>
                  <a:pt x="0" y="114300"/>
                </a:lnTo>
                <a:moveTo>
                  <a:pt x="114300" y="0"/>
                </a:moveTo>
                <a:lnTo>
                  <a:pt x="1371600" y="0"/>
                </a:lnTo>
                <a:moveTo>
                  <a:pt x="0" y="457200"/>
                </a:moveTo>
                <a:lnTo>
                  <a:pt x="0" y="514350"/>
                </a:lnTo>
                <a:cubicBezTo>
                  <a:pt x="0" y="545912"/>
                  <a:pt x="25587" y="571500"/>
                  <a:pt x="57150" y="571500"/>
                </a:cubicBezTo>
                <a:lnTo>
                  <a:pt x="114300" y="571500"/>
                </a:lnTo>
                <a:moveTo>
                  <a:pt x="1485900" y="114300"/>
                </a:moveTo>
                <a:lnTo>
                  <a:pt x="1485900" y="57150"/>
                </a:lnTo>
                <a:cubicBezTo>
                  <a:pt x="1485900" y="25587"/>
                  <a:pt x="1460312" y="0"/>
                  <a:pt x="1428750" y="0"/>
                </a:cubicBezTo>
                <a:lnTo>
                  <a:pt x="1371600" y="0"/>
                </a:lnTo>
                <a:moveTo>
                  <a:pt x="1371600" y="571500"/>
                </a:moveTo>
                <a:lnTo>
                  <a:pt x="114300" y="571500"/>
                </a:lnTo>
                <a:moveTo>
                  <a:pt x="1485900" y="457200"/>
                </a:moveTo>
                <a:lnTo>
                  <a:pt x="1485900" y="514350"/>
                </a:lnTo>
                <a:cubicBezTo>
                  <a:pt x="1485900" y="545912"/>
                  <a:pt x="1460312" y="571500"/>
                  <a:pt x="1428750" y="571500"/>
                </a:cubicBezTo>
                <a:lnTo>
                  <a:pt x="1371600" y="5715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600">
              <a:latin typeface="Armata" panose="020B0503040500060204" pitchFamily="34" charset="0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5CBE91D9-CAA7-3513-D70A-10CC8B58FB9A}"/>
              </a:ext>
            </a:extLst>
          </p:cNvPr>
          <p:cNvSpPr/>
          <p:nvPr/>
        </p:nvSpPr>
        <p:spPr>
          <a:xfrm>
            <a:off x="2796969" y="4175617"/>
            <a:ext cx="1485900" cy="571500"/>
          </a:xfrm>
          <a:custGeom>
            <a:avLst/>
            <a:gdLst/>
            <a:ahLst/>
            <a:cxnLst/>
            <a:rect l="0" t="0" r="0" b="0"/>
            <a:pathLst>
              <a:path w="1485900" h="571500">
                <a:moveTo>
                  <a:pt x="0" y="114300"/>
                </a:move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lnTo>
                  <a:pt x="114300" y="0"/>
                </a:lnTo>
                <a:moveTo>
                  <a:pt x="1485900" y="114300"/>
                </a:moveTo>
                <a:lnTo>
                  <a:pt x="1485900" y="457200"/>
                </a:lnTo>
                <a:moveTo>
                  <a:pt x="0" y="457200"/>
                </a:moveTo>
                <a:lnTo>
                  <a:pt x="0" y="114300"/>
                </a:lnTo>
                <a:moveTo>
                  <a:pt x="114300" y="0"/>
                </a:moveTo>
                <a:lnTo>
                  <a:pt x="1371600" y="0"/>
                </a:lnTo>
                <a:moveTo>
                  <a:pt x="0" y="457200"/>
                </a:moveTo>
                <a:lnTo>
                  <a:pt x="0" y="514350"/>
                </a:lnTo>
                <a:cubicBezTo>
                  <a:pt x="0" y="545912"/>
                  <a:pt x="25587" y="571500"/>
                  <a:pt x="57150" y="571500"/>
                </a:cubicBezTo>
                <a:lnTo>
                  <a:pt x="114300" y="571500"/>
                </a:lnTo>
                <a:moveTo>
                  <a:pt x="1485900" y="114300"/>
                </a:moveTo>
                <a:lnTo>
                  <a:pt x="1485900" y="57150"/>
                </a:lnTo>
                <a:cubicBezTo>
                  <a:pt x="1485900" y="25587"/>
                  <a:pt x="1460312" y="0"/>
                  <a:pt x="1428750" y="0"/>
                </a:cubicBezTo>
                <a:lnTo>
                  <a:pt x="1371600" y="0"/>
                </a:lnTo>
                <a:moveTo>
                  <a:pt x="1371600" y="571500"/>
                </a:moveTo>
                <a:lnTo>
                  <a:pt x="114300" y="571500"/>
                </a:lnTo>
                <a:moveTo>
                  <a:pt x="1485900" y="457200"/>
                </a:moveTo>
                <a:lnTo>
                  <a:pt x="1485900" y="514350"/>
                </a:lnTo>
                <a:cubicBezTo>
                  <a:pt x="1485900" y="545912"/>
                  <a:pt x="1460312" y="571500"/>
                  <a:pt x="1428750" y="571500"/>
                </a:cubicBezTo>
                <a:lnTo>
                  <a:pt x="1371600" y="5715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600">
              <a:latin typeface="Armata" panose="020B050304050006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7D3A81-59AE-2CF1-C480-8DFF9DC10BB3}"/>
              </a:ext>
            </a:extLst>
          </p:cNvPr>
          <p:cNvGrpSpPr/>
          <p:nvPr/>
        </p:nvGrpSpPr>
        <p:grpSpPr>
          <a:xfrm>
            <a:off x="4625769" y="1318117"/>
            <a:ext cx="1714500" cy="1143000"/>
            <a:chOff x="4229100" y="1028700"/>
            <a:chExt cx="1714500" cy="1143000"/>
          </a:xfrm>
        </p:grpSpPr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ACC1D062-2C6F-5CB9-FC8B-B28720A27D8A}"/>
                </a:ext>
              </a:extLst>
            </p:cNvPr>
            <p:cNvSpPr/>
            <p:nvPr/>
          </p:nvSpPr>
          <p:spPr>
            <a:xfrm>
              <a:off x="4229100" y="1028700"/>
              <a:ext cx="1714500" cy="1143000"/>
            </a:xfrm>
            <a:custGeom>
              <a:avLst/>
              <a:gdLst/>
              <a:ahLst/>
              <a:cxnLst/>
              <a:rect l="0" t="0" r="0" b="0"/>
              <a:pathLst>
                <a:path w="1714500" h="1143000">
                  <a:moveTo>
                    <a:pt x="114300" y="114300"/>
                  </a:moveTo>
                  <a:lnTo>
                    <a:pt x="0" y="114300"/>
                  </a:lnTo>
                  <a:cubicBezTo>
                    <a:pt x="0" y="51394"/>
                    <a:pt x="51394" y="0"/>
                    <a:pt x="114300" y="0"/>
                  </a:cubicBezTo>
                  <a:lnTo>
                    <a:pt x="114300" y="114300"/>
                  </a:lnTo>
                  <a:close/>
                  <a:moveTo>
                    <a:pt x="114300" y="0"/>
                  </a:moveTo>
                  <a:lnTo>
                    <a:pt x="114300" y="114300"/>
                  </a:lnTo>
                  <a:lnTo>
                    <a:pt x="1600200" y="114300"/>
                  </a:lnTo>
                  <a:lnTo>
                    <a:pt x="1600200" y="0"/>
                  </a:lnTo>
                  <a:lnTo>
                    <a:pt x="114300" y="0"/>
                  </a:lnTo>
                  <a:close/>
                  <a:moveTo>
                    <a:pt x="1714500" y="114300"/>
                  </a:moveTo>
                  <a:lnTo>
                    <a:pt x="1600200" y="114300"/>
                  </a:lnTo>
                  <a:lnTo>
                    <a:pt x="1600200" y="0"/>
                  </a:lnTo>
                  <a:cubicBezTo>
                    <a:pt x="1663215" y="0"/>
                    <a:pt x="1714500" y="51284"/>
                    <a:pt x="1714500" y="114300"/>
                  </a:cubicBezTo>
                  <a:close/>
                  <a:moveTo>
                    <a:pt x="1714500" y="1143000"/>
                  </a:moveTo>
                  <a:lnTo>
                    <a:pt x="0" y="1143000"/>
                  </a:lnTo>
                  <a:lnTo>
                    <a:pt x="0" y="114300"/>
                  </a:lnTo>
                  <a:lnTo>
                    <a:pt x="1714500" y="114300"/>
                  </a:lnTo>
                  <a:lnTo>
                    <a:pt x="1714500" y="1143000"/>
                  </a:ln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600">
                <a:latin typeface="Armata" panose="020B0503040500060204" pitchFamily="34" charset="0"/>
              </a:endParaRPr>
            </a:p>
          </p:txBody>
        </p:sp>
        <p:sp>
          <p:nvSpPr>
            <p:cNvPr id="22" name="Rounded Rectangle 11">
              <a:extLst>
                <a:ext uri="{FF2B5EF4-FFF2-40B4-BE49-F238E27FC236}">
                  <a16:creationId xmlns:a16="http://schemas.microsoft.com/office/drawing/2014/main" id="{CF990799-0B80-85B3-FDBE-1A8FB014A845}"/>
                </a:ext>
              </a:extLst>
            </p:cNvPr>
            <p:cNvSpPr/>
            <p:nvPr/>
          </p:nvSpPr>
          <p:spPr>
            <a:xfrm>
              <a:off x="4229100" y="1028700"/>
              <a:ext cx="1714500" cy="1143000"/>
            </a:xfrm>
            <a:custGeom>
              <a:avLst/>
              <a:gdLst/>
              <a:ahLst/>
              <a:cxnLst/>
              <a:rect l="0" t="0" r="0" b="0"/>
              <a:pathLst>
                <a:path w="1714500" h="1143000">
                  <a:moveTo>
                    <a:pt x="114300" y="0"/>
                  </a:moveTo>
                  <a:cubicBezTo>
                    <a:pt x="51177" y="0"/>
                    <a:pt x="0" y="51177"/>
                    <a:pt x="0" y="114300"/>
                  </a:cubicBezTo>
                  <a:moveTo>
                    <a:pt x="1714500" y="1143000"/>
                  </a:moveTo>
                  <a:lnTo>
                    <a:pt x="1714500" y="114300"/>
                  </a:lnTo>
                  <a:moveTo>
                    <a:pt x="0" y="114300"/>
                  </a:moveTo>
                  <a:lnTo>
                    <a:pt x="0" y="1143000"/>
                  </a:lnTo>
                  <a:moveTo>
                    <a:pt x="114300" y="0"/>
                  </a:moveTo>
                  <a:lnTo>
                    <a:pt x="1600200" y="0"/>
                  </a:lnTo>
                  <a:moveTo>
                    <a:pt x="1714500" y="114300"/>
                  </a:moveTo>
                  <a:cubicBezTo>
                    <a:pt x="1714500" y="51269"/>
                    <a:pt x="1663230" y="0"/>
                    <a:pt x="1600200" y="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600">
                <a:latin typeface="Armata" panose="020B050304050006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2B2E21-4DC5-2173-EDCB-0A6DB5E82CDC}"/>
              </a:ext>
            </a:extLst>
          </p:cNvPr>
          <p:cNvGrpSpPr/>
          <p:nvPr/>
        </p:nvGrpSpPr>
        <p:grpSpPr>
          <a:xfrm>
            <a:off x="4625769" y="2461117"/>
            <a:ext cx="1714500" cy="2400300"/>
            <a:chOff x="4229100" y="2171700"/>
            <a:chExt cx="1714500" cy="2400300"/>
          </a:xfrm>
        </p:grpSpPr>
        <p:sp>
          <p:nvSpPr>
            <p:cNvPr id="24" name="Rounded Rectangle 13">
              <a:extLst>
                <a:ext uri="{FF2B5EF4-FFF2-40B4-BE49-F238E27FC236}">
                  <a16:creationId xmlns:a16="http://schemas.microsoft.com/office/drawing/2014/main" id="{67CA9D4F-64EA-2AB1-F259-F88F1181213F}"/>
                </a:ext>
              </a:extLst>
            </p:cNvPr>
            <p:cNvSpPr/>
            <p:nvPr/>
          </p:nvSpPr>
          <p:spPr>
            <a:xfrm>
              <a:off x="4229100" y="2171700"/>
              <a:ext cx="1714500" cy="2400300"/>
            </a:xfrm>
            <a:custGeom>
              <a:avLst/>
              <a:gdLst/>
              <a:ahLst/>
              <a:cxnLst/>
              <a:rect l="0" t="0" r="0" b="0"/>
              <a:pathLst>
                <a:path w="1714500" h="2400300">
                  <a:moveTo>
                    <a:pt x="0" y="2286000"/>
                  </a:moveTo>
                  <a:lnTo>
                    <a:pt x="114300" y="2286000"/>
                  </a:lnTo>
                  <a:lnTo>
                    <a:pt x="114300" y="2400300"/>
                  </a:lnTo>
                  <a:cubicBezTo>
                    <a:pt x="51174" y="2400300"/>
                    <a:pt x="0" y="2349125"/>
                    <a:pt x="0" y="2286000"/>
                  </a:cubicBezTo>
                  <a:close/>
                  <a:moveTo>
                    <a:pt x="1600200" y="2400300"/>
                  </a:moveTo>
                  <a:lnTo>
                    <a:pt x="1600200" y="2286000"/>
                  </a:lnTo>
                  <a:lnTo>
                    <a:pt x="114300" y="2286000"/>
                  </a:lnTo>
                  <a:lnTo>
                    <a:pt x="114300" y="2400300"/>
                  </a:lnTo>
                  <a:lnTo>
                    <a:pt x="1600200" y="2400300"/>
                  </a:lnTo>
                  <a:close/>
                  <a:moveTo>
                    <a:pt x="1714500" y="2286000"/>
                  </a:moveTo>
                  <a:cubicBezTo>
                    <a:pt x="1714500" y="2349125"/>
                    <a:pt x="1663325" y="2400300"/>
                    <a:pt x="1600200" y="2400300"/>
                  </a:cubicBezTo>
                  <a:lnTo>
                    <a:pt x="1600200" y="2286000"/>
                  </a:lnTo>
                  <a:lnTo>
                    <a:pt x="1714500" y="2286000"/>
                  </a:lnTo>
                  <a:close/>
                  <a:moveTo>
                    <a:pt x="17145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1714500" y="2286000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600">
                <a:latin typeface="Armata" panose="020B0503040500060204" pitchFamily="34" charset="0"/>
              </a:endParaRPr>
            </a:p>
          </p:txBody>
        </p:sp>
        <p:sp>
          <p:nvSpPr>
            <p:cNvPr id="25" name="Rounded Rectangle 14">
              <a:extLst>
                <a:ext uri="{FF2B5EF4-FFF2-40B4-BE49-F238E27FC236}">
                  <a16:creationId xmlns:a16="http://schemas.microsoft.com/office/drawing/2014/main" id="{FDFB5B27-D31E-0F20-9538-3C6581C43C7E}"/>
                </a:ext>
              </a:extLst>
            </p:cNvPr>
            <p:cNvSpPr/>
            <p:nvPr/>
          </p:nvSpPr>
          <p:spPr>
            <a:xfrm>
              <a:off x="4229100" y="2171700"/>
              <a:ext cx="1714500" cy="2400300"/>
            </a:xfrm>
            <a:custGeom>
              <a:avLst/>
              <a:gdLst/>
              <a:ahLst/>
              <a:cxnLst/>
              <a:rect l="0" t="0" r="0" b="0"/>
              <a:pathLst>
                <a:path w="1714500" h="2400300">
                  <a:moveTo>
                    <a:pt x="0" y="2286000"/>
                  </a:moveTo>
                  <a:cubicBezTo>
                    <a:pt x="0" y="2349125"/>
                    <a:pt x="51174" y="2400300"/>
                    <a:pt x="114300" y="2400300"/>
                  </a:cubicBezTo>
                  <a:moveTo>
                    <a:pt x="1600200" y="2400300"/>
                  </a:moveTo>
                  <a:lnTo>
                    <a:pt x="114300" y="2400300"/>
                  </a:lnTo>
                  <a:moveTo>
                    <a:pt x="1600200" y="2400300"/>
                  </a:moveTo>
                  <a:cubicBezTo>
                    <a:pt x="1663325" y="2400300"/>
                    <a:pt x="1714500" y="2349125"/>
                    <a:pt x="1714500" y="2286000"/>
                  </a:cubicBezTo>
                  <a:moveTo>
                    <a:pt x="1714500" y="0"/>
                  </a:moveTo>
                  <a:lnTo>
                    <a:pt x="1714500" y="2286000"/>
                  </a:lnTo>
                  <a:moveTo>
                    <a:pt x="0" y="2286000"/>
                  </a:moveTo>
                  <a:lnTo>
                    <a:pt x="0" y="0"/>
                  </a:lnTo>
                  <a:moveTo>
                    <a:pt x="1714500" y="0"/>
                  </a:move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600">
                <a:latin typeface="Armata" panose="020B0503040500060204" pitchFamily="34" charset="0"/>
              </a:endParaRPr>
            </a:p>
          </p:txBody>
        </p:sp>
      </p:grp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F8765946-809B-F357-97B7-881F0EADFA81}"/>
              </a:ext>
            </a:extLst>
          </p:cNvPr>
          <p:cNvSpPr/>
          <p:nvPr/>
        </p:nvSpPr>
        <p:spPr>
          <a:xfrm>
            <a:off x="4740069" y="2575417"/>
            <a:ext cx="1485900" cy="800100"/>
          </a:xfrm>
          <a:custGeom>
            <a:avLst/>
            <a:gdLst/>
            <a:ahLst/>
            <a:cxnLst/>
            <a:rect l="0" t="0" r="0" b="0"/>
            <a:pathLst>
              <a:path w="1485900" h="800100">
                <a:moveTo>
                  <a:pt x="0" y="114300"/>
                </a:move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lnTo>
                  <a:pt x="114300" y="0"/>
                </a:lnTo>
                <a:moveTo>
                  <a:pt x="1485900" y="114300"/>
                </a:moveTo>
                <a:lnTo>
                  <a:pt x="1485900" y="685800"/>
                </a:lnTo>
                <a:moveTo>
                  <a:pt x="0" y="685800"/>
                </a:moveTo>
                <a:lnTo>
                  <a:pt x="0" y="114300"/>
                </a:lnTo>
                <a:moveTo>
                  <a:pt x="114300" y="0"/>
                </a:moveTo>
                <a:lnTo>
                  <a:pt x="1371600" y="0"/>
                </a:lnTo>
                <a:moveTo>
                  <a:pt x="0" y="685800"/>
                </a:moveTo>
                <a:lnTo>
                  <a:pt x="0" y="742950"/>
                </a:lnTo>
                <a:cubicBezTo>
                  <a:pt x="0" y="774512"/>
                  <a:pt x="25587" y="800100"/>
                  <a:pt x="57150" y="800100"/>
                </a:cubicBezTo>
                <a:lnTo>
                  <a:pt x="114300" y="800100"/>
                </a:lnTo>
                <a:moveTo>
                  <a:pt x="1485900" y="114300"/>
                </a:moveTo>
                <a:lnTo>
                  <a:pt x="1485900" y="57150"/>
                </a:lnTo>
                <a:cubicBezTo>
                  <a:pt x="1485900" y="25587"/>
                  <a:pt x="1460312" y="0"/>
                  <a:pt x="1428750" y="0"/>
                </a:cubicBezTo>
                <a:lnTo>
                  <a:pt x="1371600" y="0"/>
                </a:lnTo>
                <a:moveTo>
                  <a:pt x="1371600" y="800100"/>
                </a:moveTo>
                <a:lnTo>
                  <a:pt x="114300" y="800100"/>
                </a:lnTo>
                <a:moveTo>
                  <a:pt x="1485900" y="685800"/>
                </a:moveTo>
                <a:lnTo>
                  <a:pt x="1485900" y="742950"/>
                </a:lnTo>
                <a:cubicBezTo>
                  <a:pt x="1485900" y="774512"/>
                  <a:pt x="1460312" y="800100"/>
                  <a:pt x="1428750" y="800100"/>
                </a:cubicBezTo>
                <a:lnTo>
                  <a:pt x="1371600" y="8001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600">
              <a:latin typeface="Armata" panose="020B0503040500060204" pitchFamily="34" charset="0"/>
            </a:endParaRP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DF8B37BB-A77C-5B94-DC3F-63A07F00FA3C}"/>
              </a:ext>
            </a:extLst>
          </p:cNvPr>
          <p:cNvSpPr/>
          <p:nvPr/>
        </p:nvSpPr>
        <p:spPr>
          <a:xfrm>
            <a:off x="4740069" y="3489817"/>
            <a:ext cx="1485900" cy="571500"/>
          </a:xfrm>
          <a:custGeom>
            <a:avLst/>
            <a:gdLst/>
            <a:ahLst/>
            <a:cxnLst/>
            <a:rect l="0" t="0" r="0" b="0"/>
            <a:pathLst>
              <a:path w="1485900" h="571500">
                <a:moveTo>
                  <a:pt x="0" y="114300"/>
                </a:move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lnTo>
                  <a:pt x="114300" y="0"/>
                </a:lnTo>
                <a:moveTo>
                  <a:pt x="1485900" y="114300"/>
                </a:moveTo>
                <a:lnTo>
                  <a:pt x="1485900" y="457200"/>
                </a:lnTo>
                <a:moveTo>
                  <a:pt x="0" y="457200"/>
                </a:moveTo>
                <a:lnTo>
                  <a:pt x="0" y="114300"/>
                </a:lnTo>
                <a:moveTo>
                  <a:pt x="114300" y="0"/>
                </a:moveTo>
                <a:lnTo>
                  <a:pt x="1371600" y="0"/>
                </a:lnTo>
                <a:moveTo>
                  <a:pt x="0" y="457200"/>
                </a:moveTo>
                <a:lnTo>
                  <a:pt x="0" y="514350"/>
                </a:lnTo>
                <a:cubicBezTo>
                  <a:pt x="0" y="545912"/>
                  <a:pt x="25587" y="571500"/>
                  <a:pt x="57150" y="571500"/>
                </a:cubicBezTo>
                <a:lnTo>
                  <a:pt x="114300" y="571500"/>
                </a:lnTo>
                <a:moveTo>
                  <a:pt x="1485900" y="114300"/>
                </a:moveTo>
                <a:lnTo>
                  <a:pt x="1485900" y="57150"/>
                </a:lnTo>
                <a:cubicBezTo>
                  <a:pt x="1485900" y="25587"/>
                  <a:pt x="1460312" y="0"/>
                  <a:pt x="1428750" y="0"/>
                </a:cubicBezTo>
                <a:lnTo>
                  <a:pt x="1371600" y="0"/>
                </a:lnTo>
                <a:moveTo>
                  <a:pt x="1371600" y="571500"/>
                </a:moveTo>
                <a:lnTo>
                  <a:pt x="114300" y="571500"/>
                </a:lnTo>
                <a:moveTo>
                  <a:pt x="1485900" y="457200"/>
                </a:moveTo>
                <a:lnTo>
                  <a:pt x="1485900" y="514350"/>
                </a:lnTo>
                <a:cubicBezTo>
                  <a:pt x="1485900" y="545912"/>
                  <a:pt x="1460312" y="571500"/>
                  <a:pt x="1428750" y="571500"/>
                </a:cubicBezTo>
                <a:lnTo>
                  <a:pt x="1371600" y="5715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600">
              <a:latin typeface="Armata" panose="020B0503040500060204" pitchFamily="34" charset="0"/>
            </a:endParaRPr>
          </a:p>
        </p:txBody>
      </p:sp>
      <p:sp>
        <p:nvSpPr>
          <p:cNvPr id="28" name="Rounded Rectangle 18">
            <a:extLst>
              <a:ext uri="{FF2B5EF4-FFF2-40B4-BE49-F238E27FC236}">
                <a16:creationId xmlns:a16="http://schemas.microsoft.com/office/drawing/2014/main" id="{3194657A-D614-47E2-248C-C0340D387F89}"/>
              </a:ext>
            </a:extLst>
          </p:cNvPr>
          <p:cNvSpPr/>
          <p:nvPr/>
        </p:nvSpPr>
        <p:spPr>
          <a:xfrm>
            <a:off x="4740069" y="4175617"/>
            <a:ext cx="1485900" cy="571500"/>
          </a:xfrm>
          <a:custGeom>
            <a:avLst/>
            <a:gdLst/>
            <a:ahLst/>
            <a:cxnLst/>
            <a:rect l="0" t="0" r="0" b="0"/>
            <a:pathLst>
              <a:path w="1485900" h="571500">
                <a:moveTo>
                  <a:pt x="0" y="114300"/>
                </a:move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lnTo>
                  <a:pt x="114300" y="0"/>
                </a:lnTo>
                <a:moveTo>
                  <a:pt x="1485900" y="114300"/>
                </a:moveTo>
                <a:lnTo>
                  <a:pt x="1485900" y="457200"/>
                </a:lnTo>
                <a:moveTo>
                  <a:pt x="0" y="457200"/>
                </a:moveTo>
                <a:lnTo>
                  <a:pt x="0" y="114300"/>
                </a:lnTo>
                <a:moveTo>
                  <a:pt x="114300" y="0"/>
                </a:moveTo>
                <a:lnTo>
                  <a:pt x="1371600" y="0"/>
                </a:lnTo>
                <a:moveTo>
                  <a:pt x="0" y="457200"/>
                </a:moveTo>
                <a:lnTo>
                  <a:pt x="0" y="514350"/>
                </a:lnTo>
                <a:cubicBezTo>
                  <a:pt x="0" y="545912"/>
                  <a:pt x="25587" y="571500"/>
                  <a:pt x="57150" y="571500"/>
                </a:cubicBezTo>
                <a:lnTo>
                  <a:pt x="114300" y="571500"/>
                </a:lnTo>
                <a:moveTo>
                  <a:pt x="1485900" y="114300"/>
                </a:moveTo>
                <a:lnTo>
                  <a:pt x="1485900" y="57150"/>
                </a:lnTo>
                <a:cubicBezTo>
                  <a:pt x="1485900" y="25587"/>
                  <a:pt x="1460312" y="0"/>
                  <a:pt x="1428750" y="0"/>
                </a:cubicBezTo>
                <a:lnTo>
                  <a:pt x="1371600" y="0"/>
                </a:lnTo>
                <a:moveTo>
                  <a:pt x="1371600" y="571500"/>
                </a:moveTo>
                <a:lnTo>
                  <a:pt x="114300" y="571500"/>
                </a:lnTo>
                <a:moveTo>
                  <a:pt x="1485900" y="457200"/>
                </a:moveTo>
                <a:lnTo>
                  <a:pt x="1485900" y="514350"/>
                </a:lnTo>
                <a:cubicBezTo>
                  <a:pt x="1485900" y="545912"/>
                  <a:pt x="1460312" y="571500"/>
                  <a:pt x="1428750" y="571500"/>
                </a:cubicBezTo>
                <a:lnTo>
                  <a:pt x="1371600" y="5715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1600">
              <a:latin typeface="Armata" panose="020B0503040500060204" pitchFamily="34" charset="0"/>
            </a:endParaRPr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62C87DC9-5A6D-930F-7240-87AF6CEB60C6}"/>
              </a:ext>
            </a:extLst>
          </p:cNvPr>
          <p:cNvSpPr/>
          <p:nvPr/>
        </p:nvSpPr>
        <p:spPr>
          <a:xfrm>
            <a:off x="5252344" y="1546717"/>
            <a:ext cx="461095" cy="447808"/>
          </a:xfrm>
          <a:custGeom>
            <a:avLst/>
            <a:gdLst/>
            <a:ahLst/>
            <a:cxnLst/>
            <a:rect l="0" t="0" r="0" b="0"/>
            <a:pathLst>
              <a:path w="461095" h="447808">
                <a:moveTo>
                  <a:pt x="2074" y="0"/>
                </a:moveTo>
                <a:moveTo>
                  <a:pt x="454892" y="391858"/>
                </a:moveTo>
                <a:lnTo>
                  <a:pt x="264392" y="29908"/>
                </a:lnTo>
                <a:cubicBezTo>
                  <a:pt x="257811" y="17378"/>
                  <a:pt x="244827" y="9529"/>
                  <a:pt x="230674" y="9525"/>
                </a:cubicBezTo>
                <a:cubicBezTo>
                  <a:pt x="216521" y="9529"/>
                  <a:pt x="203536" y="17378"/>
                  <a:pt x="196955" y="29908"/>
                </a:cubicBezTo>
                <a:lnTo>
                  <a:pt x="6455" y="391858"/>
                </a:lnTo>
                <a:cubicBezTo>
                  <a:pt x="0" y="403850"/>
                  <a:pt x="435" y="418375"/>
                  <a:pt x="7598" y="429958"/>
                </a:cubicBezTo>
                <a:cubicBezTo>
                  <a:pt x="14657" y="441106"/>
                  <a:pt x="26980" y="447808"/>
                  <a:pt x="40174" y="447675"/>
                </a:cubicBezTo>
                <a:lnTo>
                  <a:pt x="421174" y="447675"/>
                </a:lnTo>
                <a:cubicBezTo>
                  <a:pt x="434512" y="447670"/>
                  <a:pt x="446877" y="440692"/>
                  <a:pt x="453773" y="429275"/>
                </a:cubicBezTo>
                <a:cubicBezTo>
                  <a:pt x="460670" y="417858"/>
                  <a:pt x="461095" y="403666"/>
                  <a:pt x="454892" y="391858"/>
                </a:cubicBezTo>
                <a:close/>
                <a:moveTo>
                  <a:pt x="211624" y="161925"/>
                </a:moveTo>
                <a:cubicBezTo>
                  <a:pt x="211624" y="151403"/>
                  <a:pt x="220153" y="142875"/>
                  <a:pt x="230674" y="142875"/>
                </a:cubicBezTo>
                <a:cubicBezTo>
                  <a:pt x="241195" y="142875"/>
                  <a:pt x="249724" y="151403"/>
                  <a:pt x="249724" y="161925"/>
                </a:cubicBezTo>
                <a:lnTo>
                  <a:pt x="249724" y="276225"/>
                </a:lnTo>
                <a:cubicBezTo>
                  <a:pt x="249724" y="286746"/>
                  <a:pt x="241195" y="295275"/>
                  <a:pt x="230674" y="295275"/>
                </a:cubicBezTo>
                <a:cubicBezTo>
                  <a:pt x="220153" y="295275"/>
                  <a:pt x="211624" y="286746"/>
                  <a:pt x="211624" y="276225"/>
                </a:cubicBezTo>
                <a:close/>
                <a:moveTo>
                  <a:pt x="231626" y="381000"/>
                </a:moveTo>
                <a:cubicBezTo>
                  <a:pt x="216039" y="380910"/>
                  <a:pt x="203281" y="368572"/>
                  <a:pt x="202670" y="352996"/>
                </a:cubicBezTo>
                <a:cubicBezTo>
                  <a:pt x="202413" y="345388"/>
                  <a:pt x="205243" y="337999"/>
                  <a:pt x="210517" y="332509"/>
                </a:cubicBezTo>
                <a:cubicBezTo>
                  <a:pt x="215792" y="327020"/>
                  <a:pt x="223061" y="323897"/>
                  <a:pt x="230674" y="323850"/>
                </a:cubicBezTo>
                <a:cubicBezTo>
                  <a:pt x="246261" y="323939"/>
                  <a:pt x="259019" y="336277"/>
                  <a:pt x="259630" y="351853"/>
                </a:cubicBezTo>
                <a:cubicBezTo>
                  <a:pt x="259887" y="359461"/>
                  <a:pt x="257057" y="366850"/>
                  <a:pt x="251783" y="372340"/>
                </a:cubicBezTo>
                <a:cubicBezTo>
                  <a:pt x="246509" y="377829"/>
                  <a:pt x="239239" y="380952"/>
                  <a:pt x="231626" y="381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/>
          <a:p>
            <a:pPr algn="ctr"/>
            <a:endParaRPr sz="1600">
              <a:latin typeface="Armata" panose="020B0503040500060204" pitchFamily="34" charset="0"/>
            </a:endParaRPr>
          </a:p>
        </p:txBody>
      </p:sp>
      <p:sp>
        <p:nvSpPr>
          <p:cNvPr id="30" name="Rounded Rectangle 20">
            <a:extLst>
              <a:ext uri="{FF2B5EF4-FFF2-40B4-BE49-F238E27FC236}">
                <a16:creationId xmlns:a16="http://schemas.microsoft.com/office/drawing/2014/main" id="{FB4D7768-0784-32D8-2C1E-86A8E1C6CCDE}"/>
              </a:ext>
            </a:extLst>
          </p:cNvPr>
          <p:cNvSpPr/>
          <p:nvPr/>
        </p:nvSpPr>
        <p:spPr>
          <a:xfrm>
            <a:off x="3311319" y="1546717"/>
            <a:ext cx="457200" cy="457200"/>
          </a:xfrm>
          <a:custGeom>
            <a:avLst/>
            <a:gdLst/>
            <a:ahLst/>
            <a:cxnLst/>
            <a:rect l="0" t="0" r="0" b="0"/>
            <a:pathLst>
              <a:path w="457200" h="457200">
                <a:moveTo>
                  <a:pt x="0" y="228600"/>
                </a:moveTo>
                <a:cubicBezTo>
                  <a:pt x="0" y="244381"/>
                  <a:pt x="12793" y="257175"/>
                  <a:pt x="28575" y="257175"/>
                </a:cubicBezTo>
                <a:lnTo>
                  <a:pt x="195262" y="257175"/>
                </a:lnTo>
                <a:cubicBezTo>
                  <a:pt x="197892" y="257175"/>
                  <a:pt x="200025" y="259307"/>
                  <a:pt x="200025" y="261937"/>
                </a:cubicBezTo>
                <a:lnTo>
                  <a:pt x="200025" y="428625"/>
                </a:lnTo>
                <a:cubicBezTo>
                  <a:pt x="200025" y="444406"/>
                  <a:pt x="212818" y="457200"/>
                  <a:pt x="228600" y="457200"/>
                </a:cubicBezTo>
                <a:cubicBezTo>
                  <a:pt x="244381" y="457200"/>
                  <a:pt x="257175" y="444406"/>
                  <a:pt x="257175" y="428625"/>
                </a:cubicBezTo>
                <a:lnTo>
                  <a:pt x="257175" y="261937"/>
                </a:lnTo>
                <a:cubicBezTo>
                  <a:pt x="257175" y="259307"/>
                  <a:pt x="259307" y="257175"/>
                  <a:pt x="261937" y="257175"/>
                </a:cubicBezTo>
                <a:lnTo>
                  <a:pt x="428625" y="257175"/>
                </a:lnTo>
                <a:cubicBezTo>
                  <a:pt x="444406" y="257175"/>
                  <a:pt x="457200" y="244381"/>
                  <a:pt x="457200" y="228600"/>
                </a:cubicBezTo>
                <a:cubicBezTo>
                  <a:pt x="457200" y="212818"/>
                  <a:pt x="444406" y="200025"/>
                  <a:pt x="428625" y="200025"/>
                </a:cubicBezTo>
                <a:lnTo>
                  <a:pt x="261937" y="200025"/>
                </a:lnTo>
                <a:cubicBezTo>
                  <a:pt x="259307" y="200025"/>
                  <a:pt x="257175" y="197892"/>
                  <a:pt x="257175" y="195262"/>
                </a:cubicBezTo>
                <a:lnTo>
                  <a:pt x="257175" y="28575"/>
                </a:lnTo>
                <a:cubicBezTo>
                  <a:pt x="257175" y="12793"/>
                  <a:pt x="244381" y="0"/>
                  <a:pt x="228600" y="0"/>
                </a:cubicBezTo>
                <a:cubicBezTo>
                  <a:pt x="212818" y="0"/>
                  <a:pt x="200025" y="12793"/>
                  <a:pt x="200025" y="28575"/>
                </a:cubicBezTo>
                <a:lnTo>
                  <a:pt x="200025" y="195262"/>
                </a:lnTo>
                <a:cubicBezTo>
                  <a:pt x="200025" y="197892"/>
                  <a:pt x="197892" y="200025"/>
                  <a:pt x="195262" y="200025"/>
                </a:cubicBezTo>
                <a:lnTo>
                  <a:pt x="28575" y="200025"/>
                </a:lnTo>
                <a:cubicBezTo>
                  <a:pt x="12793" y="200025"/>
                  <a:pt x="0" y="212818"/>
                  <a:pt x="0" y="228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/>
          <a:p>
            <a:pPr algn="ctr"/>
            <a:endParaRPr sz="1600">
              <a:latin typeface="Armata" panose="020B050304050006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3CDE4C-CD42-FF26-F9E2-3B6D6E5FB78F}"/>
              </a:ext>
            </a:extLst>
          </p:cNvPr>
          <p:cNvSpPr txBox="1"/>
          <p:nvPr/>
        </p:nvSpPr>
        <p:spPr>
          <a:xfrm>
            <a:off x="2916308" y="2137267"/>
            <a:ext cx="1247136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Armata" panose="020B0503040500060204" pitchFamily="34" charset="0"/>
              </a:rPr>
              <a:t>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C0C4F5-A538-73D9-05F6-9728C9E3EFD0}"/>
              </a:ext>
            </a:extLst>
          </p:cNvPr>
          <p:cNvSpPr txBox="1"/>
          <p:nvPr/>
        </p:nvSpPr>
        <p:spPr>
          <a:xfrm>
            <a:off x="5021383" y="2137267"/>
            <a:ext cx="923330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Armata" panose="020B0503040500060204" pitchFamily="34" charset="0"/>
              </a:rPr>
              <a:t>Example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9C2A02-23C3-8416-FF33-CBB3DEA64196}"/>
              </a:ext>
            </a:extLst>
          </p:cNvPr>
          <p:cNvSpPr txBox="1"/>
          <p:nvPr/>
        </p:nvSpPr>
        <p:spPr>
          <a:xfrm>
            <a:off x="4886725" y="4387833"/>
            <a:ext cx="1192634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FFFFFF"/>
                </a:solidFill>
                <a:latin typeface="Armata" panose="020B0503040500060204" pitchFamily="34" charset="0"/>
              </a:rPr>
              <a:t>FIFO, LIFO, SIRO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CC240E-8175-A31C-6161-096111D181F2}"/>
              </a:ext>
            </a:extLst>
          </p:cNvPr>
          <p:cNvSpPr txBox="1"/>
          <p:nvPr/>
        </p:nvSpPr>
        <p:spPr>
          <a:xfrm>
            <a:off x="2873065" y="2816208"/>
            <a:ext cx="1333698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FFFFFF"/>
                </a:solidFill>
                <a:latin typeface="Armata" panose="020B0503040500060204" pitchFamily="34" charset="0"/>
              </a:rPr>
              <a:t>Customer arrival
method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F41A35-B2DC-A7ED-D650-A3FC85B5364C}"/>
              </a:ext>
            </a:extLst>
          </p:cNvPr>
          <p:cNvSpPr txBox="1"/>
          <p:nvPr/>
        </p:nvSpPr>
        <p:spPr>
          <a:xfrm>
            <a:off x="4726381" y="2730483"/>
            <a:ext cx="1513236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FFFFFF"/>
                </a:solidFill>
                <a:latin typeface="Armata" panose="020B0503040500060204" pitchFamily="34" charset="0"/>
              </a:rPr>
              <a:t>Scheduled
appointments, bus
arrivals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A1CC41-F904-D16E-E1A2-CD18E55A4F41}"/>
              </a:ext>
            </a:extLst>
          </p:cNvPr>
          <p:cNvSpPr txBox="1"/>
          <p:nvPr/>
        </p:nvSpPr>
        <p:spPr>
          <a:xfrm>
            <a:off x="769049" y="2880217"/>
            <a:ext cx="1551707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1">
                <a:solidFill>
                  <a:srgbClr val="484848"/>
                </a:solidFill>
                <a:latin typeface="Armata" panose="020B0503040500060204" pitchFamily="34" charset="0"/>
              </a:rPr>
              <a:t>Arrival Pattern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7A077-9B1E-5549-5BE7-7513748DB8A9}"/>
              </a:ext>
            </a:extLst>
          </p:cNvPr>
          <p:cNvSpPr txBox="1"/>
          <p:nvPr/>
        </p:nvSpPr>
        <p:spPr>
          <a:xfrm>
            <a:off x="682421" y="3680317"/>
            <a:ext cx="163826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1">
                <a:solidFill>
                  <a:srgbClr val="484848"/>
                </a:solidFill>
                <a:latin typeface="Armata" panose="020B0503040500060204" pitchFamily="34" charset="0"/>
              </a:rPr>
              <a:t>Service Pattern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E247E8-52A7-4977-0180-51EF224CB75C}"/>
              </a:ext>
            </a:extLst>
          </p:cNvPr>
          <p:cNvSpPr txBox="1"/>
          <p:nvPr/>
        </p:nvSpPr>
        <p:spPr>
          <a:xfrm>
            <a:off x="3039824" y="3616308"/>
            <a:ext cx="1000275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FFFFFF"/>
                </a:solidFill>
                <a:latin typeface="Armata" panose="020B0503040500060204" pitchFamily="34" charset="0"/>
              </a:rPr>
              <a:t>Service time
variability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07D586-34C4-0A71-B4E4-D1D0524B0851}"/>
              </a:ext>
            </a:extLst>
          </p:cNvPr>
          <p:cNvSpPr txBox="1"/>
          <p:nvPr/>
        </p:nvSpPr>
        <p:spPr>
          <a:xfrm>
            <a:off x="4790539" y="3616308"/>
            <a:ext cx="1384996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FFFFFF"/>
                </a:solidFill>
                <a:latin typeface="Armata" panose="020B0503040500060204" pitchFamily="34" charset="0"/>
              </a:rPr>
              <a:t>ATM fixed, doctor
random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1FF90A-8C1B-4F48-6A39-EF222325D188}"/>
              </a:ext>
            </a:extLst>
          </p:cNvPr>
          <p:cNvSpPr txBox="1"/>
          <p:nvPr/>
        </p:nvSpPr>
        <p:spPr>
          <a:xfrm>
            <a:off x="491681" y="4366117"/>
            <a:ext cx="1829027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1">
                <a:solidFill>
                  <a:srgbClr val="484848"/>
                </a:solidFill>
                <a:latin typeface="Armata" panose="020B0503040500060204" pitchFamily="34" charset="0"/>
              </a:rPr>
              <a:t>Queue Discipline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BF4035-5D91-9F4E-77BD-83FCEC123F02}"/>
              </a:ext>
            </a:extLst>
          </p:cNvPr>
          <p:cNvSpPr txBox="1"/>
          <p:nvPr/>
        </p:nvSpPr>
        <p:spPr>
          <a:xfrm>
            <a:off x="584470" y="307038"/>
            <a:ext cx="6665286" cy="4770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3100" b="1" dirty="0">
                <a:latin typeface="Bigshot One" panose="02000503020000020004" pitchFamily="2" charset="0"/>
              </a:rPr>
              <a:t>The main components of queue system</a:t>
            </a:r>
            <a:endParaRPr sz="3100" b="1" dirty="0">
              <a:solidFill>
                <a:srgbClr val="484848"/>
              </a:solidFill>
              <a:latin typeface="Bigshot One" panose="0200050302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4D9280-B35C-2875-017C-EF3F0F789EB9}"/>
              </a:ext>
            </a:extLst>
          </p:cNvPr>
          <p:cNvSpPr txBox="1"/>
          <p:nvPr/>
        </p:nvSpPr>
        <p:spPr>
          <a:xfrm>
            <a:off x="2834606" y="4302108"/>
            <a:ext cx="1410644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FFFFFF"/>
                </a:solidFill>
                <a:latin typeface="Armata" panose="020B0503040500060204" pitchFamily="34" charset="0"/>
              </a:rPr>
              <a:t>Customer serving
order</a:t>
            </a:r>
          </a:p>
        </p:txBody>
      </p:sp>
    </p:spTree>
    <p:extLst>
      <p:ext uri="{BB962C8B-B14F-4D97-AF65-F5344CB8AC3E}">
        <p14:creationId xmlns:p14="http://schemas.microsoft.com/office/powerpoint/2010/main" val="2592167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4">
            <a:extLst>
              <a:ext uri="{FF2B5EF4-FFF2-40B4-BE49-F238E27FC236}">
                <a16:creationId xmlns:a16="http://schemas.microsoft.com/office/drawing/2014/main" id="{1E74BF77-14FF-51F8-A4DE-F897156F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igshot One" panose="02000503020000020004" pitchFamily="2" charset="0"/>
              </a:rPr>
              <a:t> </a:t>
            </a:r>
            <a:r>
              <a:rPr lang="en-US" b="1" dirty="0">
                <a:latin typeface="Bigshot One" panose="02000503020000020004" pitchFamily="2" charset="0"/>
                <a:cs typeface="Arial" panose="020B0604020202020204" pitchFamily="34" charset="0"/>
              </a:rPr>
              <a:t>Characteristics of Queue </a:t>
            </a:r>
            <a:endParaRPr lang="en-US" dirty="0">
              <a:latin typeface="Bigshot One" panose="0200050302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EDFA7D1-628F-661B-CE63-E1B21178DCFD}"/>
              </a:ext>
            </a:extLst>
          </p:cNvPr>
          <p:cNvSpPr txBox="1">
            <a:spLocks/>
          </p:cNvSpPr>
          <p:nvPr/>
        </p:nvSpPr>
        <p:spPr>
          <a:xfrm>
            <a:off x="457201" y="1555792"/>
            <a:ext cx="4719710" cy="24886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Armata" panose="020B0503040500060204" pitchFamily="34" charset="0"/>
                <a:cs typeface="Arial" panose="020B0604020202020204" pitchFamily="34" charset="0"/>
              </a:rPr>
              <a:t>Key element of queue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mata" panose="020B0503040500060204" pitchFamily="34" charset="0"/>
                <a:cs typeface="Arial" panose="020B0604020202020204" pitchFamily="34" charset="0"/>
              </a:rPr>
              <a:t>Customer:</a:t>
            </a:r>
            <a:r>
              <a:rPr lang="en-US" dirty="0">
                <a:latin typeface="Armata" panose="020B0503040500060204" pitchFamily="34" charset="0"/>
                <a:cs typeface="Arial" panose="020B0604020202020204" pitchFamily="34" charset="0"/>
              </a:rPr>
              <a:t> One who requires service is called customer.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mata" panose="020B0503040500060204" pitchFamily="34" charset="0"/>
                <a:cs typeface="Arial" panose="020B0604020202020204" pitchFamily="34" charset="0"/>
              </a:rPr>
              <a:t>  Example: Human, machine, etc.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mata" panose="020B0503040500060204" pitchFamily="34" charset="0"/>
                <a:cs typeface="Arial" panose="020B0604020202020204" pitchFamily="34" charset="0"/>
              </a:rPr>
              <a:t>Server</a:t>
            </a:r>
            <a:r>
              <a:rPr lang="en-US" dirty="0">
                <a:latin typeface="Armata" panose="020B0503040500060204" pitchFamily="34" charset="0"/>
                <a:cs typeface="Arial" panose="020B0604020202020204" pitchFamily="34" charset="0"/>
              </a:rPr>
              <a:t>: One who provides service is called server.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mata" panose="020B0503040500060204" pitchFamily="34" charset="0"/>
                <a:cs typeface="Arial" panose="020B0604020202020204" pitchFamily="34" charset="0"/>
              </a:rPr>
              <a:t>  Example: Bank counter, repairman runway</a:t>
            </a:r>
            <a:endParaRPr lang="en-US" dirty="0">
              <a:latin typeface="Armata" panose="020B050304050006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mata" panose="020B050304050006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0C30E7-755D-FD85-B2FF-411666FA5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109" y="1221573"/>
            <a:ext cx="4370891" cy="365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27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8C2E-539C-3565-1EDF-413A4379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mata" panose="020B0503040500060204" pitchFamily="34" charset="0"/>
                <a:cs typeface="Arial" panose="020B0604020202020204" pitchFamily="34" charset="0"/>
              </a:rPr>
              <a:t>Calling Population </a:t>
            </a:r>
            <a:endParaRPr lang="en-US" b="1" dirty="0">
              <a:latin typeface="Armata" panose="020B050304050006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BFEEE0-751E-B593-B532-3695F7CDE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50222"/>
              </p:ext>
            </p:extLst>
          </p:nvPr>
        </p:nvGraphicFramePr>
        <p:xfrm>
          <a:off x="902970" y="1774861"/>
          <a:ext cx="7338060" cy="2828639"/>
        </p:xfrm>
        <a:graphic>
          <a:graphicData uri="http://schemas.openxmlformats.org/drawingml/2006/table">
            <a:tbl>
              <a:tblPr firstRow="1" bandRow="1">
                <a:tableStyleId>{BC3EC898-CD65-4B6F-9A4A-5DE0BD7CA072}</a:tableStyleId>
              </a:tblPr>
              <a:tblGrid>
                <a:gridCol w="3669030">
                  <a:extLst>
                    <a:ext uri="{9D8B030D-6E8A-4147-A177-3AD203B41FA5}">
                      <a16:colId xmlns:a16="http://schemas.microsoft.com/office/drawing/2014/main" val="806609202"/>
                    </a:ext>
                  </a:extLst>
                </a:gridCol>
                <a:gridCol w="3669030">
                  <a:extLst>
                    <a:ext uri="{9D8B030D-6E8A-4147-A177-3AD203B41FA5}">
                      <a16:colId xmlns:a16="http://schemas.microsoft.com/office/drawing/2014/main" val="128335563"/>
                    </a:ext>
                  </a:extLst>
                </a:gridCol>
              </a:tblGrid>
              <a:tr h="718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latin typeface="Armata" panose="020B0503040500060204" pitchFamily="34" charset="0"/>
                          <a:cs typeface="Arial" panose="020B0604020202020204" pitchFamily="34" charset="0"/>
                        </a:rPr>
                        <a:t>Finite Population</a:t>
                      </a:r>
                      <a:endParaRPr lang="en-US" dirty="0">
                        <a:latin typeface="Armata" panose="020B050304050006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latin typeface="Armata" panose="020B0503040500060204" pitchFamily="34" charset="0"/>
                          <a:cs typeface="Arial" panose="020B0604020202020204" pitchFamily="34" charset="0"/>
                        </a:rPr>
                        <a:t>Infinite Population</a:t>
                      </a:r>
                      <a:endParaRPr lang="en-US" dirty="0">
                        <a:latin typeface="Armata" panose="020B050304050006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360698"/>
                  </a:ext>
                </a:extLst>
              </a:tr>
              <a:tr h="874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Armata" panose="020B0503040500060204" pitchFamily="34" charset="0"/>
                          <a:cs typeface="Arial" panose="020B0604020202020204" pitchFamily="34" charset="0"/>
                        </a:rPr>
                        <a:t>There is a limited number of customers.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Armata" panose="020B0503040500060204" pitchFamily="34" charset="0"/>
                          <a:cs typeface="Arial" panose="020B0604020202020204" pitchFamily="34" charset="0"/>
                        </a:rPr>
                        <a:t>There is an unlimited number of customers.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687545"/>
                  </a:ext>
                </a:extLst>
              </a:tr>
              <a:tr h="1234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Armata" panose="020B0503040500060204" pitchFamily="34" charset="0"/>
                          <a:cs typeface="Arial" panose="020B0604020202020204" pitchFamily="34" charset="0"/>
                        </a:rPr>
                        <a:t>The arrival rate depends on how many customers are already in the system.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Armata" panose="020B0503040500060204" pitchFamily="34" charset="0"/>
                          <a:cs typeface="Arial" panose="020B0604020202020204" pitchFamily="34" charset="0"/>
                        </a:rPr>
                        <a:t>The arrival rate is constant, no matter how many are in the system (e.g., bank customers).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86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51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D5441-367B-ADDC-780C-6AB2DD55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7620"/>
            <a:ext cx="7704000" cy="5643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Capacity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CF2FED-F048-7080-981A-21507F1D76B0}"/>
              </a:ext>
            </a:extLst>
          </p:cNvPr>
          <p:cNvGrpSpPr/>
          <p:nvPr/>
        </p:nvGrpSpPr>
        <p:grpSpPr>
          <a:xfrm>
            <a:off x="4619296" y="1784013"/>
            <a:ext cx="3783724" cy="3026979"/>
            <a:chOff x="4162096" y="945931"/>
            <a:chExt cx="3783724" cy="3026979"/>
          </a:xfrm>
        </p:grpSpPr>
        <p:sp>
          <p:nvSpPr>
            <p:cNvPr id="22" name="Rounded Rectangle 1">
              <a:extLst>
                <a:ext uri="{FF2B5EF4-FFF2-40B4-BE49-F238E27FC236}">
                  <a16:creationId xmlns:a16="http://schemas.microsoft.com/office/drawing/2014/main" id="{B3F4EEE3-0291-AD09-A5AB-4A4D2DB998FB}"/>
                </a:ext>
              </a:extLst>
            </p:cNvPr>
            <p:cNvSpPr/>
            <p:nvPr/>
          </p:nvSpPr>
          <p:spPr>
            <a:xfrm>
              <a:off x="4162096" y="945931"/>
              <a:ext cx="3783724" cy="3026979"/>
            </a:xfrm>
            <a:custGeom>
              <a:avLst/>
              <a:gdLst/>
              <a:ahLst/>
              <a:cxnLst/>
              <a:rect l="0" t="0" r="0" b="0"/>
              <a:pathLst>
                <a:path w="3783724" h="3026979">
                  <a:moveTo>
                    <a:pt x="3783724" y="0"/>
                  </a:moveTo>
                  <a:lnTo>
                    <a:pt x="0" y="0"/>
                  </a:lnTo>
                  <a:lnTo>
                    <a:pt x="0" y="900423"/>
                  </a:lnTo>
                  <a:cubicBezTo>
                    <a:pt x="317475" y="924576"/>
                    <a:pt x="567558" y="1189831"/>
                    <a:pt x="567558" y="1513489"/>
                  </a:cubicBezTo>
                  <a:cubicBezTo>
                    <a:pt x="567558" y="1837147"/>
                    <a:pt x="317475" y="2102402"/>
                    <a:pt x="0" y="2126555"/>
                  </a:cubicBezTo>
                  <a:lnTo>
                    <a:pt x="0" y="3026979"/>
                  </a:lnTo>
                  <a:lnTo>
                    <a:pt x="3783724" y="3026979"/>
                  </a:lnTo>
                  <a:lnTo>
                    <a:pt x="3783724" y="0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5458DFB1-CEA6-E2C9-692F-DF9EFC417BCC}"/>
                </a:ext>
              </a:extLst>
            </p:cNvPr>
            <p:cNvSpPr/>
            <p:nvPr/>
          </p:nvSpPr>
          <p:spPr>
            <a:xfrm>
              <a:off x="4162096" y="945931"/>
              <a:ext cx="3783724" cy="3026979"/>
            </a:xfrm>
            <a:custGeom>
              <a:avLst/>
              <a:gdLst/>
              <a:ahLst/>
              <a:cxnLst/>
              <a:rect l="0" t="0" r="0" b="0"/>
              <a:pathLst>
                <a:path w="3783724" h="3026979">
                  <a:moveTo>
                    <a:pt x="3783724" y="0"/>
                  </a:moveTo>
                  <a:lnTo>
                    <a:pt x="0" y="0"/>
                  </a:lnTo>
                  <a:lnTo>
                    <a:pt x="0" y="900426"/>
                  </a:lnTo>
                  <a:cubicBezTo>
                    <a:pt x="317475" y="924577"/>
                    <a:pt x="567558" y="1189828"/>
                    <a:pt x="567558" y="1513489"/>
                  </a:cubicBezTo>
                  <a:cubicBezTo>
                    <a:pt x="567558" y="1837150"/>
                    <a:pt x="317475" y="2102401"/>
                    <a:pt x="0" y="2126553"/>
                  </a:cubicBezTo>
                  <a:lnTo>
                    <a:pt x="0" y="3026979"/>
                  </a:lnTo>
                  <a:lnTo>
                    <a:pt x="3783724" y="3026979"/>
                  </a:lnTo>
                  <a:lnTo>
                    <a:pt x="3783724" y="0"/>
                  </a:lnTo>
                  <a:close/>
                </a:path>
              </a:pathLst>
            </a:custGeom>
            <a:noFill/>
            <a:ln w="11823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123CBB-B588-6DEE-1974-AAEE5D9CCF91}"/>
              </a:ext>
            </a:extLst>
          </p:cNvPr>
          <p:cNvGrpSpPr/>
          <p:nvPr/>
        </p:nvGrpSpPr>
        <p:grpSpPr>
          <a:xfrm>
            <a:off x="4051737" y="2777240"/>
            <a:ext cx="1040524" cy="1040524"/>
            <a:chOff x="3594537" y="1939158"/>
            <a:chExt cx="1040524" cy="1040524"/>
          </a:xfrm>
        </p:grpSpPr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0E4B5618-940F-43B0-E4E4-CF00B5EC9BF3}"/>
                </a:ext>
              </a:extLst>
            </p:cNvPr>
            <p:cNvSpPr/>
            <p:nvPr/>
          </p:nvSpPr>
          <p:spPr>
            <a:xfrm>
              <a:off x="3594537" y="1939158"/>
              <a:ext cx="1040524" cy="1040524"/>
            </a:xfrm>
            <a:custGeom>
              <a:avLst/>
              <a:gdLst/>
              <a:ahLst/>
              <a:cxnLst/>
              <a:rect l="0" t="0" r="0" b="0"/>
              <a:pathLst>
                <a:path w="1040524" h="1040524">
                  <a:moveTo>
                    <a:pt x="520262" y="1040524"/>
                  </a:moveTo>
                  <a:cubicBezTo>
                    <a:pt x="807596" y="1040524"/>
                    <a:pt x="1040524" y="807596"/>
                    <a:pt x="1040524" y="520262"/>
                  </a:cubicBezTo>
                  <a:cubicBezTo>
                    <a:pt x="1040524" y="232929"/>
                    <a:pt x="807596" y="0"/>
                    <a:pt x="520262" y="0"/>
                  </a:cubicBezTo>
                  <a:cubicBezTo>
                    <a:pt x="232929" y="0"/>
                    <a:pt x="0" y="232929"/>
                    <a:pt x="0" y="520262"/>
                  </a:cubicBezTo>
                  <a:cubicBezTo>
                    <a:pt x="0" y="807596"/>
                    <a:pt x="232929" y="1040524"/>
                    <a:pt x="520262" y="1040524"/>
                  </a:cubicBezTo>
                  <a:close/>
                  <a:moveTo>
                    <a:pt x="735224" y="590252"/>
                  </a:moveTo>
                  <a:cubicBezTo>
                    <a:pt x="733542" y="585359"/>
                    <a:pt x="730332" y="580925"/>
                    <a:pt x="725592" y="576950"/>
                  </a:cubicBezTo>
                  <a:cubicBezTo>
                    <a:pt x="720853" y="572822"/>
                    <a:pt x="714201" y="568770"/>
                    <a:pt x="705640" y="564795"/>
                  </a:cubicBezTo>
                  <a:cubicBezTo>
                    <a:pt x="697077" y="560820"/>
                    <a:pt x="685993" y="556692"/>
                    <a:pt x="672385" y="552411"/>
                  </a:cubicBezTo>
                  <a:cubicBezTo>
                    <a:pt x="657250" y="547519"/>
                    <a:pt x="642878" y="542014"/>
                    <a:pt x="629271" y="535899"/>
                  </a:cubicBezTo>
                  <a:cubicBezTo>
                    <a:pt x="615816" y="529783"/>
                    <a:pt x="603891" y="522674"/>
                    <a:pt x="593494" y="514570"/>
                  </a:cubicBezTo>
                  <a:cubicBezTo>
                    <a:pt x="583250" y="506315"/>
                    <a:pt x="575147" y="496759"/>
                    <a:pt x="569184" y="485904"/>
                  </a:cubicBezTo>
                  <a:cubicBezTo>
                    <a:pt x="563375" y="475048"/>
                    <a:pt x="560470" y="462434"/>
                    <a:pt x="560470" y="448063"/>
                  </a:cubicBezTo>
                  <a:cubicBezTo>
                    <a:pt x="560470" y="434150"/>
                    <a:pt x="563528" y="421536"/>
                    <a:pt x="569643" y="410222"/>
                  </a:cubicBezTo>
                  <a:cubicBezTo>
                    <a:pt x="575759" y="398756"/>
                    <a:pt x="584321" y="388970"/>
                    <a:pt x="595328" y="380868"/>
                  </a:cubicBezTo>
                  <a:cubicBezTo>
                    <a:pt x="606337" y="372611"/>
                    <a:pt x="619333" y="366266"/>
                    <a:pt x="634316" y="361832"/>
                  </a:cubicBezTo>
                  <a:cubicBezTo>
                    <a:pt x="649452" y="357398"/>
                    <a:pt x="666041" y="355182"/>
                    <a:pt x="684082" y="355182"/>
                  </a:cubicBezTo>
                  <a:cubicBezTo>
                    <a:pt x="708697" y="355182"/>
                    <a:pt x="730179" y="359616"/>
                    <a:pt x="748526" y="368483"/>
                  </a:cubicBezTo>
                  <a:cubicBezTo>
                    <a:pt x="766872" y="377351"/>
                    <a:pt x="781091" y="389506"/>
                    <a:pt x="791184" y="404948"/>
                  </a:cubicBezTo>
                  <a:cubicBezTo>
                    <a:pt x="801424" y="420389"/>
                    <a:pt x="806548" y="438048"/>
                    <a:pt x="806548" y="457925"/>
                  </a:cubicBezTo>
                  <a:lnTo>
                    <a:pt x="738206" y="457925"/>
                  </a:lnTo>
                  <a:cubicBezTo>
                    <a:pt x="738206" y="448139"/>
                    <a:pt x="736141" y="439578"/>
                    <a:pt x="732013" y="432239"/>
                  </a:cubicBezTo>
                  <a:cubicBezTo>
                    <a:pt x="728038" y="424747"/>
                    <a:pt x="721922" y="418861"/>
                    <a:pt x="713667" y="414580"/>
                  </a:cubicBezTo>
                  <a:cubicBezTo>
                    <a:pt x="705563" y="410299"/>
                    <a:pt x="695320" y="408158"/>
                    <a:pt x="682935" y="408158"/>
                  </a:cubicBezTo>
                  <a:cubicBezTo>
                    <a:pt x="671010" y="408158"/>
                    <a:pt x="661072" y="409993"/>
                    <a:pt x="653122" y="413662"/>
                  </a:cubicBezTo>
                  <a:cubicBezTo>
                    <a:pt x="645171" y="417179"/>
                    <a:pt x="639208" y="421995"/>
                    <a:pt x="635233" y="428111"/>
                  </a:cubicBezTo>
                  <a:cubicBezTo>
                    <a:pt x="631258" y="434073"/>
                    <a:pt x="629271" y="440801"/>
                    <a:pt x="629271" y="448292"/>
                  </a:cubicBezTo>
                  <a:cubicBezTo>
                    <a:pt x="629271" y="453949"/>
                    <a:pt x="630646" y="459071"/>
                    <a:pt x="633399" y="463658"/>
                  </a:cubicBezTo>
                  <a:cubicBezTo>
                    <a:pt x="636304" y="468245"/>
                    <a:pt x="640585" y="472525"/>
                    <a:pt x="646241" y="476500"/>
                  </a:cubicBezTo>
                  <a:cubicBezTo>
                    <a:pt x="651898" y="480476"/>
                    <a:pt x="658855" y="484222"/>
                    <a:pt x="667111" y="487738"/>
                  </a:cubicBezTo>
                  <a:cubicBezTo>
                    <a:pt x="675367" y="491255"/>
                    <a:pt x="684923" y="494695"/>
                    <a:pt x="695778" y="498058"/>
                  </a:cubicBezTo>
                  <a:cubicBezTo>
                    <a:pt x="713972" y="503563"/>
                    <a:pt x="729949" y="509755"/>
                    <a:pt x="743709" y="516635"/>
                  </a:cubicBezTo>
                  <a:cubicBezTo>
                    <a:pt x="757622" y="523515"/>
                    <a:pt x="769242" y="531236"/>
                    <a:pt x="778569" y="539797"/>
                  </a:cubicBezTo>
                  <a:cubicBezTo>
                    <a:pt x="787895" y="548360"/>
                    <a:pt x="794928" y="558068"/>
                    <a:pt x="799666" y="568923"/>
                  </a:cubicBezTo>
                  <a:cubicBezTo>
                    <a:pt x="804403" y="579779"/>
                    <a:pt x="806776" y="592086"/>
                    <a:pt x="806776" y="605846"/>
                  </a:cubicBezTo>
                  <a:cubicBezTo>
                    <a:pt x="806776" y="620371"/>
                    <a:pt x="803946" y="633367"/>
                    <a:pt x="798294" y="644834"/>
                  </a:cubicBezTo>
                  <a:cubicBezTo>
                    <a:pt x="792635" y="656301"/>
                    <a:pt x="784455" y="666009"/>
                    <a:pt x="773752" y="673960"/>
                  </a:cubicBezTo>
                  <a:cubicBezTo>
                    <a:pt x="763050" y="681909"/>
                    <a:pt x="750284" y="687949"/>
                    <a:pt x="735453" y="692077"/>
                  </a:cubicBezTo>
                  <a:cubicBezTo>
                    <a:pt x="720623" y="696205"/>
                    <a:pt x="704034" y="698269"/>
                    <a:pt x="685688" y="698269"/>
                  </a:cubicBezTo>
                  <a:cubicBezTo>
                    <a:pt x="669175" y="698269"/>
                    <a:pt x="652892" y="696128"/>
                    <a:pt x="636839" y="691848"/>
                  </a:cubicBezTo>
                  <a:cubicBezTo>
                    <a:pt x="620785" y="687414"/>
                    <a:pt x="606184" y="680763"/>
                    <a:pt x="593035" y="671895"/>
                  </a:cubicBezTo>
                  <a:cubicBezTo>
                    <a:pt x="580040" y="663028"/>
                    <a:pt x="569643" y="651714"/>
                    <a:pt x="561845" y="637954"/>
                  </a:cubicBezTo>
                  <a:cubicBezTo>
                    <a:pt x="554048" y="624193"/>
                    <a:pt x="550149" y="607911"/>
                    <a:pt x="550149" y="589105"/>
                  </a:cubicBezTo>
                  <a:lnTo>
                    <a:pt x="619180" y="589105"/>
                  </a:lnTo>
                  <a:cubicBezTo>
                    <a:pt x="619180" y="599501"/>
                    <a:pt x="620785" y="608292"/>
                    <a:pt x="623996" y="615478"/>
                  </a:cubicBezTo>
                  <a:cubicBezTo>
                    <a:pt x="627206" y="622664"/>
                    <a:pt x="631717" y="628475"/>
                    <a:pt x="637526" y="632908"/>
                  </a:cubicBezTo>
                  <a:cubicBezTo>
                    <a:pt x="643490" y="637342"/>
                    <a:pt x="650523" y="640552"/>
                    <a:pt x="658625" y="642540"/>
                  </a:cubicBezTo>
                  <a:cubicBezTo>
                    <a:pt x="666882" y="644528"/>
                    <a:pt x="675902" y="645522"/>
                    <a:pt x="685688" y="645522"/>
                  </a:cubicBezTo>
                  <a:cubicBezTo>
                    <a:pt x="697613" y="645522"/>
                    <a:pt x="707397" y="643840"/>
                    <a:pt x="715042" y="640476"/>
                  </a:cubicBezTo>
                  <a:cubicBezTo>
                    <a:pt x="722840" y="637112"/>
                    <a:pt x="728573" y="632450"/>
                    <a:pt x="732242" y="626486"/>
                  </a:cubicBezTo>
                  <a:cubicBezTo>
                    <a:pt x="736065" y="620524"/>
                    <a:pt x="737976" y="613797"/>
                    <a:pt x="737976" y="606305"/>
                  </a:cubicBezTo>
                  <a:cubicBezTo>
                    <a:pt x="737976" y="600343"/>
                    <a:pt x="737059" y="594991"/>
                    <a:pt x="735224" y="590252"/>
                  </a:cubicBezTo>
                  <a:close/>
                  <a:moveTo>
                    <a:pt x="532949" y="359769"/>
                  </a:moveTo>
                  <a:lnTo>
                    <a:pt x="416676" y="693682"/>
                  </a:lnTo>
                  <a:lnTo>
                    <a:pt x="366221" y="693682"/>
                  </a:lnTo>
                  <a:lnTo>
                    <a:pt x="344664" y="693682"/>
                  </a:lnTo>
                  <a:lnTo>
                    <a:pt x="229079" y="359769"/>
                  </a:lnTo>
                  <a:lnTo>
                    <a:pt x="305218" y="359769"/>
                  </a:lnTo>
                  <a:lnTo>
                    <a:pt x="380674" y="613936"/>
                  </a:lnTo>
                  <a:lnTo>
                    <a:pt x="456351" y="35976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100F0B5D-A3A4-6AF9-253C-8D5448AFB731}"/>
                </a:ext>
              </a:extLst>
            </p:cNvPr>
            <p:cNvSpPr/>
            <p:nvPr/>
          </p:nvSpPr>
          <p:spPr>
            <a:xfrm>
              <a:off x="3594537" y="1939158"/>
              <a:ext cx="1040524" cy="1040524"/>
            </a:xfrm>
            <a:custGeom>
              <a:avLst/>
              <a:gdLst/>
              <a:ahLst/>
              <a:cxnLst/>
              <a:rect l="0" t="0" r="0" b="0"/>
              <a:pathLst>
                <a:path w="1040524" h="1040524">
                  <a:moveTo>
                    <a:pt x="520262" y="1040524"/>
                  </a:moveTo>
                  <a:cubicBezTo>
                    <a:pt x="807594" y="1040524"/>
                    <a:pt x="1040524" y="807594"/>
                    <a:pt x="1040524" y="520262"/>
                  </a:cubicBezTo>
                  <a:cubicBezTo>
                    <a:pt x="1040524" y="232929"/>
                    <a:pt x="807594" y="0"/>
                    <a:pt x="520262" y="0"/>
                  </a:cubicBezTo>
                  <a:cubicBezTo>
                    <a:pt x="232929" y="0"/>
                    <a:pt x="0" y="232929"/>
                    <a:pt x="0" y="520262"/>
                  </a:cubicBezTo>
                  <a:cubicBezTo>
                    <a:pt x="0" y="807594"/>
                    <a:pt x="232929" y="1040524"/>
                    <a:pt x="520262" y="1040524"/>
                  </a:cubicBezTo>
                  <a:close/>
                  <a:moveTo>
                    <a:pt x="735224" y="590252"/>
                  </a:moveTo>
                  <a:cubicBezTo>
                    <a:pt x="733542" y="585359"/>
                    <a:pt x="730332" y="580925"/>
                    <a:pt x="725592" y="576950"/>
                  </a:cubicBezTo>
                  <a:cubicBezTo>
                    <a:pt x="720853" y="572822"/>
                    <a:pt x="714201" y="568770"/>
                    <a:pt x="705640" y="564795"/>
                  </a:cubicBezTo>
                  <a:cubicBezTo>
                    <a:pt x="697077" y="560820"/>
                    <a:pt x="685993" y="556692"/>
                    <a:pt x="672385" y="552411"/>
                  </a:cubicBezTo>
                  <a:cubicBezTo>
                    <a:pt x="657250" y="547519"/>
                    <a:pt x="642878" y="542014"/>
                    <a:pt x="629271" y="535899"/>
                  </a:cubicBezTo>
                  <a:cubicBezTo>
                    <a:pt x="615816" y="529783"/>
                    <a:pt x="603891" y="522674"/>
                    <a:pt x="593494" y="514570"/>
                  </a:cubicBezTo>
                  <a:cubicBezTo>
                    <a:pt x="583250" y="506315"/>
                    <a:pt x="575147" y="496758"/>
                    <a:pt x="569184" y="485904"/>
                  </a:cubicBezTo>
                  <a:cubicBezTo>
                    <a:pt x="563375" y="475048"/>
                    <a:pt x="560470" y="462434"/>
                    <a:pt x="560470" y="448063"/>
                  </a:cubicBezTo>
                  <a:cubicBezTo>
                    <a:pt x="560470" y="434150"/>
                    <a:pt x="563528" y="421536"/>
                    <a:pt x="569643" y="410222"/>
                  </a:cubicBezTo>
                  <a:cubicBezTo>
                    <a:pt x="575759" y="398756"/>
                    <a:pt x="584321" y="388970"/>
                    <a:pt x="595328" y="380868"/>
                  </a:cubicBezTo>
                  <a:cubicBezTo>
                    <a:pt x="606337" y="372611"/>
                    <a:pt x="619333" y="366266"/>
                    <a:pt x="634316" y="361832"/>
                  </a:cubicBezTo>
                  <a:cubicBezTo>
                    <a:pt x="649452" y="357398"/>
                    <a:pt x="666041" y="355182"/>
                    <a:pt x="684082" y="355182"/>
                  </a:cubicBezTo>
                  <a:cubicBezTo>
                    <a:pt x="708697" y="355182"/>
                    <a:pt x="730179" y="359616"/>
                    <a:pt x="748526" y="368483"/>
                  </a:cubicBezTo>
                  <a:cubicBezTo>
                    <a:pt x="766872" y="377351"/>
                    <a:pt x="781091" y="389506"/>
                    <a:pt x="791182" y="404948"/>
                  </a:cubicBezTo>
                  <a:cubicBezTo>
                    <a:pt x="801425" y="420389"/>
                    <a:pt x="806548" y="438048"/>
                    <a:pt x="806548" y="457925"/>
                  </a:cubicBezTo>
                  <a:lnTo>
                    <a:pt x="738206" y="457925"/>
                  </a:lnTo>
                  <a:cubicBezTo>
                    <a:pt x="738206" y="448139"/>
                    <a:pt x="736141" y="439578"/>
                    <a:pt x="732013" y="432239"/>
                  </a:cubicBezTo>
                  <a:cubicBezTo>
                    <a:pt x="728038" y="424747"/>
                    <a:pt x="721922" y="418861"/>
                    <a:pt x="713667" y="414580"/>
                  </a:cubicBezTo>
                  <a:cubicBezTo>
                    <a:pt x="705563" y="410299"/>
                    <a:pt x="695320" y="408158"/>
                    <a:pt x="682935" y="408158"/>
                  </a:cubicBezTo>
                  <a:cubicBezTo>
                    <a:pt x="671010" y="408158"/>
                    <a:pt x="661072" y="409993"/>
                    <a:pt x="653122" y="413662"/>
                  </a:cubicBezTo>
                  <a:cubicBezTo>
                    <a:pt x="645171" y="417179"/>
                    <a:pt x="639208" y="421995"/>
                    <a:pt x="635233" y="428111"/>
                  </a:cubicBezTo>
                  <a:cubicBezTo>
                    <a:pt x="631258" y="434073"/>
                    <a:pt x="629271" y="440801"/>
                    <a:pt x="629271" y="448292"/>
                  </a:cubicBezTo>
                  <a:cubicBezTo>
                    <a:pt x="629271" y="453949"/>
                    <a:pt x="630646" y="459071"/>
                    <a:pt x="633399" y="463658"/>
                  </a:cubicBezTo>
                  <a:cubicBezTo>
                    <a:pt x="636304" y="468245"/>
                    <a:pt x="640585" y="472525"/>
                    <a:pt x="646241" y="476500"/>
                  </a:cubicBezTo>
                  <a:cubicBezTo>
                    <a:pt x="651898" y="480476"/>
                    <a:pt x="658855" y="484222"/>
                    <a:pt x="667111" y="487738"/>
                  </a:cubicBezTo>
                  <a:cubicBezTo>
                    <a:pt x="675367" y="491255"/>
                    <a:pt x="684923" y="494695"/>
                    <a:pt x="695778" y="498058"/>
                  </a:cubicBezTo>
                  <a:cubicBezTo>
                    <a:pt x="713972" y="503563"/>
                    <a:pt x="729949" y="509755"/>
                    <a:pt x="743709" y="516635"/>
                  </a:cubicBezTo>
                  <a:cubicBezTo>
                    <a:pt x="757622" y="523515"/>
                    <a:pt x="769242" y="531236"/>
                    <a:pt x="778569" y="539797"/>
                  </a:cubicBezTo>
                  <a:cubicBezTo>
                    <a:pt x="787895" y="548360"/>
                    <a:pt x="794928" y="558068"/>
                    <a:pt x="799668" y="568923"/>
                  </a:cubicBezTo>
                  <a:cubicBezTo>
                    <a:pt x="804407" y="579779"/>
                    <a:pt x="806777" y="592086"/>
                    <a:pt x="806777" y="605846"/>
                  </a:cubicBezTo>
                  <a:cubicBezTo>
                    <a:pt x="806777" y="620371"/>
                    <a:pt x="803949" y="633367"/>
                    <a:pt x="798291" y="644834"/>
                  </a:cubicBezTo>
                  <a:cubicBezTo>
                    <a:pt x="792635" y="656301"/>
                    <a:pt x="784455" y="666009"/>
                    <a:pt x="773752" y="673960"/>
                  </a:cubicBezTo>
                  <a:cubicBezTo>
                    <a:pt x="763050" y="681909"/>
                    <a:pt x="750284" y="687949"/>
                    <a:pt x="735453" y="692077"/>
                  </a:cubicBezTo>
                  <a:cubicBezTo>
                    <a:pt x="720623" y="696205"/>
                    <a:pt x="704034" y="698269"/>
                    <a:pt x="685688" y="698269"/>
                  </a:cubicBezTo>
                  <a:cubicBezTo>
                    <a:pt x="669175" y="698269"/>
                    <a:pt x="652892" y="696128"/>
                    <a:pt x="636839" y="691848"/>
                  </a:cubicBezTo>
                  <a:cubicBezTo>
                    <a:pt x="620785" y="687414"/>
                    <a:pt x="606184" y="680763"/>
                    <a:pt x="593035" y="671895"/>
                  </a:cubicBezTo>
                  <a:cubicBezTo>
                    <a:pt x="580040" y="663028"/>
                    <a:pt x="569643" y="651714"/>
                    <a:pt x="561845" y="637954"/>
                  </a:cubicBezTo>
                  <a:cubicBezTo>
                    <a:pt x="554048" y="624193"/>
                    <a:pt x="550149" y="607911"/>
                    <a:pt x="550149" y="589105"/>
                  </a:cubicBezTo>
                  <a:lnTo>
                    <a:pt x="619180" y="589105"/>
                  </a:lnTo>
                  <a:cubicBezTo>
                    <a:pt x="619180" y="599501"/>
                    <a:pt x="620785" y="608293"/>
                    <a:pt x="623996" y="615478"/>
                  </a:cubicBezTo>
                  <a:cubicBezTo>
                    <a:pt x="627206" y="622664"/>
                    <a:pt x="631717" y="628475"/>
                    <a:pt x="637526" y="632908"/>
                  </a:cubicBezTo>
                  <a:cubicBezTo>
                    <a:pt x="643490" y="637342"/>
                    <a:pt x="650523" y="640552"/>
                    <a:pt x="658625" y="642540"/>
                  </a:cubicBezTo>
                  <a:cubicBezTo>
                    <a:pt x="666882" y="644528"/>
                    <a:pt x="675902" y="645522"/>
                    <a:pt x="685688" y="645522"/>
                  </a:cubicBezTo>
                  <a:cubicBezTo>
                    <a:pt x="697613" y="645522"/>
                    <a:pt x="707397" y="643840"/>
                    <a:pt x="715042" y="640476"/>
                  </a:cubicBezTo>
                  <a:cubicBezTo>
                    <a:pt x="722840" y="637112"/>
                    <a:pt x="728573" y="632450"/>
                    <a:pt x="732242" y="626486"/>
                  </a:cubicBezTo>
                  <a:cubicBezTo>
                    <a:pt x="736065" y="620524"/>
                    <a:pt x="737976" y="613797"/>
                    <a:pt x="737976" y="606305"/>
                  </a:cubicBezTo>
                  <a:cubicBezTo>
                    <a:pt x="737976" y="600343"/>
                    <a:pt x="737059" y="594991"/>
                    <a:pt x="735224" y="590252"/>
                  </a:cubicBezTo>
                  <a:close/>
                  <a:moveTo>
                    <a:pt x="532949" y="359769"/>
                  </a:moveTo>
                  <a:lnTo>
                    <a:pt x="416676" y="693682"/>
                  </a:lnTo>
                  <a:lnTo>
                    <a:pt x="344664" y="693682"/>
                  </a:lnTo>
                  <a:lnTo>
                    <a:pt x="229079" y="359769"/>
                  </a:lnTo>
                  <a:lnTo>
                    <a:pt x="305218" y="359769"/>
                  </a:lnTo>
                  <a:lnTo>
                    <a:pt x="380674" y="613936"/>
                  </a:lnTo>
                  <a:lnTo>
                    <a:pt x="456351" y="359769"/>
                  </a:lnTo>
                  <a:close/>
                </a:path>
              </a:pathLst>
            </a:custGeom>
            <a:noFill/>
            <a:ln w="11823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9DAA6E-3466-E1C1-68A5-389526C39808}"/>
              </a:ext>
            </a:extLst>
          </p:cNvPr>
          <p:cNvGrpSpPr/>
          <p:nvPr/>
        </p:nvGrpSpPr>
        <p:grpSpPr>
          <a:xfrm>
            <a:off x="740979" y="1784013"/>
            <a:ext cx="3783724" cy="3026979"/>
            <a:chOff x="283779" y="945931"/>
            <a:chExt cx="3783724" cy="3026979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34E5FCF6-C82F-F2EB-8F05-ECB5A01AB70A}"/>
                </a:ext>
              </a:extLst>
            </p:cNvPr>
            <p:cNvSpPr/>
            <p:nvPr/>
          </p:nvSpPr>
          <p:spPr>
            <a:xfrm>
              <a:off x="283779" y="945931"/>
              <a:ext cx="3783724" cy="3026979"/>
            </a:xfrm>
            <a:custGeom>
              <a:avLst/>
              <a:gdLst/>
              <a:ahLst/>
              <a:cxnLst/>
              <a:rect l="0" t="0" r="0" b="0"/>
              <a:pathLst>
                <a:path w="3783724" h="3026979">
                  <a:moveTo>
                    <a:pt x="3783724" y="0"/>
                  </a:moveTo>
                  <a:lnTo>
                    <a:pt x="0" y="0"/>
                  </a:lnTo>
                  <a:lnTo>
                    <a:pt x="0" y="3026979"/>
                  </a:lnTo>
                  <a:lnTo>
                    <a:pt x="3783724" y="3026979"/>
                  </a:lnTo>
                  <a:lnTo>
                    <a:pt x="3783724" y="2126555"/>
                  </a:lnTo>
                  <a:cubicBezTo>
                    <a:pt x="3466246" y="2102402"/>
                    <a:pt x="3216165" y="1837147"/>
                    <a:pt x="3216165" y="1513489"/>
                  </a:cubicBezTo>
                  <a:cubicBezTo>
                    <a:pt x="3216165" y="1189831"/>
                    <a:pt x="3466246" y="924576"/>
                    <a:pt x="3783724" y="900423"/>
                  </a:cubicBezTo>
                  <a:lnTo>
                    <a:pt x="3783724" y="0"/>
                  </a:lnTo>
                  <a:close/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  <p:sp>
          <p:nvSpPr>
            <p:cNvPr id="29" name="Rounded Rectangle 8">
              <a:extLst>
                <a:ext uri="{FF2B5EF4-FFF2-40B4-BE49-F238E27FC236}">
                  <a16:creationId xmlns:a16="http://schemas.microsoft.com/office/drawing/2014/main" id="{9E3AF8C8-8C4D-2D1B-AD79-E64137895C40}"/>
                </a:ext>
              </a:extLst>
            </p:cNvPr>
            <p:cNvSpPr/>
            <p:nvPr/>
          </p:nvSpPr>
          <p:spPr>
            <a:xfrm>
              <a:off x="283779" y="945931"/>
              <a:ext cx="3783724" cy="3026979"/>
            </a:xfrm>
            <a:custGeom>
              <a:avLst/>
              <a:gdLst/>
              <a:ahLst/>
              <a:cxnLst/>
              <a:rect l="0" t="0" r="0" b="0"/>
              <a:pathLst>
                <a:path w="3783724" h="3026979">
                  <a:moveTo>
                    <a:pt x="3783724" y="0"/>
                  </a:moveTo>
                  <a:lnTo>
                    <a:pt x="0" y="0"/>
                  </a:lnTo>
                  <a:lnTo>
                    <a:pt x="0" y="3026979"/>
                  </a:lnTo>
                  <a:lnTo>
                    <a:pt x="3783724" y="3026979"/>
                  </a:lnTo>
                  <a:lnTo>
                    <a:pt x="3783724" y="2126553"/>
                  </a:lnTo>
                  <a:cubicBezTo>
                    <a:pt x="3466248" y="2102401"/>
                    <a:pt x="3216165" y="1837150"/>
                    <a:pt x="3216165" y="1513489"/>
                  </a:cubicBezTo>
                  <a:cubicBezTo>
                    <a:pt x="3216165" y="1189828"/>
                    <a:pt x="3466248" y="924577"/>
                    <a:pt x="3783724" y="900426"/>
                  </a:cubicBezTo>
                  <a:lnTo>
                    <a:pt x="3783724" y="0"/>
                  </a:lnTo>
                  <a:close/>
                </a:path>
              </a:pathLst>
            </a:custGeom>
            <a:noFill/>
            <a:ln w="11823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2EACA38-2194-4BEC-9F39-C75720642A8C}"/>
              </a:ext>
            </a:extLst>
          </p:cNvPr>
          <p:cNvSpPr txBox="1"/>
          <p:nvPr/>
        </p:nvSpPr>
        <p:spPr>
          <a:xfrm>
            <a:off x="2648606" y="2887599"/>
            <a:ext cx="692497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 dirty="0">
                <a:solidFill>
                  <a:srgbClr val="FFFFFF"/>
                </a:solidFill>
                <a:latin typeface="Armata" panose="020B0503040500060204" pitchFamily="34" charset="0"/>
              </a:rPr>
              <a:t>Limited
Capacity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CD44F4-3389-BB0C-0213-FDDD831A92C4}"/>
              </a:ext>
            </a:extLst>
          </p:cNvPr>
          <p:cNvSpPr txBox="1"/>
          <p:nvPr/>
        </p:nvSpPr>
        <p:spPr>
          <a:xfrm>
            <a:off x="5927834" y="2728692"/>
            <a:ext cx="795089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1" dirty="0">
                <a:solidFill>
                  <a:srgbClr val="FFFFFF"/>
                </a:solidFill>
                <a:latin typeface="Armata" panose="020B0503040500060204" pitchFamily="34" charset="0"/>
              </a:rPr>
              <a:t>Unlimited
Capacity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0AACDB-9D4B-0E59-D3E3-9103641E7636}"/>
              </a:ext>
            </a:extLst>
          </p:cNvPr>
          <p:cNvSpPr txBox="1"/>
          <p:nvPr/>
        </p:nvSpPr>
        <p:spPr>
          <a:xfrm>
            <a:off x="2648607" y="3354889"/>
            <a:ext cx="1534774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 dirty="0">
                <a:solidFill>
                  <a:srgbClr val="FFFFFF"/>
                </a:solidFill>
                <a:latin typeface="Armata" panose="020B0503040500060204" pitchFamily="34" charset="0"/>
              </a:rPr>
              <a:t>Manages queue size,
may reject customers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E6438D-55C0-E0CF-E028-C6C37666C894}"/>
              </a:ext>
            </a:extLst>
          </p:cNvPr>
          <p:cNvSpPr txBox="1"/>
          <p:nvPr/>
        </p:nvSpPr>
        <p:spPr>
          <a:xfrm>
            <a:off x="5186854" y="3256931"/>
            <a:ext cx="1500411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0" dirty="0">
                <a:solidFill>
                  <a:srgbClr val="FFFFFF"/>
                </a:solidFill>
                <a:latin typeface="Armata" panose="020B0503040500060204" pitchFamily="34" charset="0"/>
              </a:rPr>
              <a:t>Accommodates all
customers, no
rejection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042B2EF8-B609-16FB-F839-4564211E93B8}"/>
              </a:ext>
            </a:extLst>
          </p:cNvPr>
          <p:cNvSpPr/>
          <p:nvPr/>
        </p:nvSpPr>
        <p:spPr>
          <a:xfrm>
            <a:off x="961696" y="2572288"/>
            <a:ext cx="1450427" cy="1450427"/>
          </a:xfrm>
          <a:custGeom>
            <a:avLst/>
            <a:gdLst/>
            <a:ahLst/>
            <a:cxnLst/>
            <a:rect l="0" t="0" r="0" b="0"/>
            <a:pathLst>
              <a:path w="1450427" h="1450427">
                <a:moveTo>
                  <a:pt x="63062" y="315310"/>
                </a:moveTo>
                <a:lnTo>
                  <a:pt x="1387365" y="315310"/>
                </a:lnTo>
                <a:cubicBezTo>
                  <a:pt x="1387365" y="315310"/>
                  <a:pt x="1450427" y="315310"/>
                  <a:pt x="1450427" y="378372"/>
                </a:cubicBezTo>
                <a:lnTo>
                  <a:pt x="1450427" y="693682"/>
                </a:lnTo>
                <a:cubicBezTo>
                  <a:pt x="1450427" y="693682"/>
                  <a:pt x="1450427" y="756744"/>
                  <a:pt x="1387365" y="756744"/>
                </a:cubicBezTo>
                <a:lnTo>
                  <a:pt x="63062" y="756744"/>
                </a:lnTo>
                <a:cubicBezTo>
                  <a:pt x="63062" y="756744"/>
                  <a:pt x="0" y="756744"/>
                  <a:pt x="0" y="693682"/>
                </a:cubicBezTo>
                <a:lnTo>
                  <a:pt x="0" y="378372"/>
                </a:lnTo>
                <a:cubicBezTo>
                  <a:pt x="0" y="378372"/>
                  <a:pt x="0" y="315310"/>
                  <a:pt x="63062" y="315310"/>
                </a:cubicBezTo>
                <a:moveTo>
                  <a:pt x="126124" y="756744"/>
                </a:moveTo>
                <a:lnTo>
                  <a:pt x="126124" y="1450427"/>
                </a:lnTo>
                <a:moveTo>
                  <a:pt x="1324303" y="756744"/>
                </a:moveTo>
                <a:lnTo>
                  <a:pt x="1324303" y="1450427"/>
                </a:lnTo>
                <a:moveTo>
                  <a:pt x="220717" y="94593"/>
                </a:moveTo>
                <a:cubicBezTo>
                  <a:pt x="220717" y="146835"/>
                  <a:pt x="263068" y="189186"/>
                  <a:pt x="315310" y="189186"/>
                </a:cubicBezTo>
                <a:cubicBezTo>
                  <a:pt x="367552" y="189186"/>
                  <a:pt x="409903" y="146835"/>
                  <a:pt x="409903" y="94593"/>
                </a:cubicBezTo>
                <a:cubicBezTo>
                  <a:pt x="409903" y="42350"/>
                  <a:pt x="367552" y="0"/>
                  <a:pt x="315310" y="0"/>
                </a:cubicBezTo>
                <a:cubicBezTo>
                  <a:pt x="263068" y="0"/>
                  <a:pt x="220717" y="42350"/>
                  <a:pt x="220717" y="94593"/>
                </a:cubicBezTo>
                <a:moveTo>
                  <a:pt x="1040524" y="94593"/>
                </a:moveTo>
                <a:cubicBezTo>
                  <a:pt x="1040524" y="146835"/>
                  <a:pt x="1082874" y="189186"/>
                  <a:pt x="1135117" y="189186"/>
                </a:cubicBezTo>
                <a:cubicBezTo>
                  <a:pt x="1187359" y="189186"/>
                  <a:pt x="1229710" y="146835"/>
                  <a:pt x="1229710" y="94593"/>
                </a:cubicBezTo>
                <a:cubicBezTo>
                  <a:pt x="1229710" y="42350"/>
                  <a:pt x="1187359" y="0"/>
                  <a:pt x="1135117" y="0"/>
                </a:cubicBezTo>
                <a:cubicBezTo>
                  <a:pt x="1082874" y="0"/>
                  <a:pt x="1040524" y="42350"/>
                  <a:pt x="1040524" y="94593"/>
                </a:cubicBezTo>
                <a:moveTo>
                  <a:pt x="315310" y="189186"/>
                </a:moveTo>
                <a:lnTo>
                  <a:pt x="315310" y="315310"/>
                </a:lnTo>
                <a:moveTo>
                  <a:pt x="1135117" y="189186"/>
                </a:moveTo>
                <a:lnTo>
                  <a:pt x="1135117" y="315310"/>
                </a:lnTo>
                <a:moveTo>
                  <a:pt x="18477" y="738267"/>
                </a:moveTo>
                <a:lnTo>
                  <a:pt x="441434" y="315310"/>
                </a:lnTo>
                <a:moveTo>
                  <a:pt x="315310" y="756744"/>
                </a:moveTo>
                <a:lnTo>
                  <a:pt x="756744" y="315310"/>
                </a:lnTo>
                <a:moveTo>
                  <a:pt x="693682" y="756744"/>
                </a:moveTo>
                <a:lnTo>
                  <a:pt x="1135117" y="315310"/>
                </a:lnTo>
                <a:moveTo>
                  <a:pt x="1008993" y="756744"/>
                </a:moveTo>
                <a:lnTo>
                  <a:pt x="1431950" y="333787"/>
                </a:lnTo>
              </a:path>
            </a:pathLst>
          </a:custGeom>
          <a:noFill/>
          <a:ln w="11823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200">
              <a:latin typeface="Armata" panose="020B0503040500060204" pitchFamily="34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8D0D50A5-DEF6-9200-AB6D-2363C06F704B}"/>
              </a:ext>
            </a:extLst>
          </p:cNvPr>
          <p:cNvSpPr/>
          <p:nvPr/>
        </p:nvSpPr>
        <p:spPr>
          <a:xfrm>
            <a:off x="7047186" y="2588054"/>
            <a:ext cx="819806" cy="1418896"/>
          </a:xfrm>
          <a:custGeom>
            <a:avLst/>
            <a:gdLst/>
            <a:ahLst/>
            <a:cxnLst/>
            <a:rect l="0" t="0" r="0" b="0"/>
            <a:pathLst>
              <a:path w="819806" h="1418896">
                <a:moveTo>
                  <a:pt x="0" y="1008993"/>
                </a:moveTo>
                <a:cubicBezTo>
                  <a:pt x="0" y="1235376"/>
                  <a:pt x="183520" y="1418896"/>
                  <a:pt x="409903" y="1418896"/>
                </a:cubicBezTo>
                <a:cubicBezTo>
                  <a:pt x="636286" y="1418896"/>
                  <a:pt x="819806" y="1235376"/>
                  <a:pt x="819806" y="1008993"/>
                </a:cubicBezTo>
                <a:cubicBezTo>
                  <a:pt x="819806" y="782609"/>
                  <a:pt x="636286" y="599089"/>
                  <a:pt x="409903" y="599089"/>
                </a:cubicBezTo>
                <a:cubicBezTo>
                  <a:pt x="183520" y="599089"/>
                  <a:pt x="0" y="782609"/>
                  <a:pt x="0" y="1008993"/>
                </a:cubicBezTo>
                <a:moveTo>
                  <a:pt x="283779" y="1008993"/>
                </a:moveTo>
                <a:cubicBezTo>
                  <a:pt x="283779" y="939336"/>
                  <a:pt x="340247" y="882868"/>
                  <a:pt x="409903" y="882868"/>
                </a:cubicBezTo>
                <a:cubicBezTo>
                  <a:pt x="479559" y="882868"/>
                  <a:pt x="536027" y="939336"/>
                  <a:pt x="536027" y="1008993"/>
                </a:cubicBezTo>
                <a:cubicBezTo>
                  <a:pt x="536027" y="1078649"/>
                  <a:pt x="479559" y="1135117"/>
                  <a:pt x="409903" y="1135117"/>
                </a:cubicBezTo>
                <a:cubicBezTo>
                  <a:pt x="340247" y="1135117"/>
                  <a:pt x="283779" y="1078649"/>
                  <a:pt x="283779" y="1008993"/>
                </a:cubicBezTo>
                <a:moveTo>
                  <a:pt x="725213" y="747285"/>
                </a:moveTo>
                <a:lnTo>
                  <a:pt x="725213" y="315310"/>
                </a:lnTo>
                <a:cubicBezTo>
                  <a:pt x="725213" y="141169"/>
                  <a:pt x="584044" y="0"/>
                  <a:pt x="409903" y="0"/>
                </a:cubicBezTo>
                <a:cubicBezTo>
                  <a:pt x="235762" y="0"/>
                  <a:pt x="94593" y="141169"/>
                  <a:pt x="94593" y="315310"/>
                </a:cubicBezTo>
                <a:lnTo>
                  <a:pt x="94593" y="409903"/>
                </a:lnTo>
              </a:path>
            </a:pathLst>
          </a:custGeom>
          <a:noFill/>
          <a:ln w="11823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1200"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3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FF031B4-0B85-4C5B-7E75-1BDF1B47B52E}"/>
              </a:ext>
            </a:extLst>
          </p:cNvPr>
          <p:cNvGrpSpPr/>
          <p:nvPr/>
        </p:nvGrpSpPr>
        <p:grpSpPr>
          <a:xfrm>
            <a:off x="3290944" y="1360409"/>
            <a:ext cx="981038" cy="880739"/>
            <a:chOff x="3149599" y="1371600"/>
            <a:chExt cx="800100" cy="692906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28A9802F-41A5-6CB4-6C76-B6310D1452C6}"/>
                </a:ext>
              </a:extLst>
            </p:cNvPr>
            <p:cNvSpPr/>
            <p:nvPr/>
          </p:nvSpPr>
          <p:spPr>
            <a:xfrm>
              <a:off x="3149599" y="1371600"/>
              <a:ext cx="800100" cy="692906"/>
            </a:xfrm>
            <a:custGeom>
              <a:avLst/>
              <a:gdLst/>
              <a:ahLst/>
              <a:cxnLst/>
              <a:rect l="0" t="0" r="0" b="0"/>
              <a:pathLst>
                <a:path w="800100" h="692906">
                  <a:moveTo>
                    <a:pt x="200025" y="0"/>
                  </a:moveTo>
                  <a:lnTo>
                    <a:pt x="600075" y="0"/>
                  </a:lnTo>
                  <a:lnTo>
                    <a:pt x="800100" y="346453"/>
                  </a:lnTo>
                  <a:lnTo>
                    <a:pt x="731043" y="466062"/>
                  </a:lnTo>
                  <a:lnTo>
                    <a:pt x="782575" y="567305"/>
                  </a:lnTo>
                  <a:lnTo>
                    <a:pt x="669131" y="573298"/>
                  </a:lnTo>
                  <a:lnTo>
                    <a:pt x="600075" y="692906"/>
                  </a:lnTo>
                  <a:lnTo>
                    <a:pt x="200025" y="692906"/>
                  </a:lnTo>
                  <a:lnTo>
                    <a:pt x="0" y="346453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BB61B444-F085-70E8-1EF7-AA8512F0CFBD}"/>
                </a:ext>
              </a:extLst>
            </p:cNvPr>
            <p:cNvSpPr/>
            <p:nvPr/>
          </p:nvSpPr>
          <p:spPr>
            <a:xfrm>
              <a:off x="3149599" y="1371600"/>
              <a:ext cx="800100" cy="692906"/>
            </a:xfrm>
            <a:custGeom>
              <a:avLst/>
              <a:gdLst/>
              <a:ahLst/>
              <a:cxnLst/>
              <a:rect l="0" t="0" r="0" b="0"/>
              <a:pathLst>
                <a:path w="800100" h="692906">
                  <a:moveTo>
                    <a:pt x="200025" y="0"/>
                  </a:moveTo>
                  <a:lnTo>
                    <a:pt x="600075" y="0"/>
                  </a:lnTo>
                  <a:lnTo>
                    <a:pt x="800100" y="346453"/>
                  </a:lnTo>
                  <a:lnTo>
                    <a:pt x="731043" y="466062"/>
                  </a:lnTo>
                  <a:lnTo>
                    <a:pt x="782575" y="567305"/>
                  </a:lnTo>
                  <a:lnTo>
                    <a:pt x="669131" y="573298"/>
                  </a:lnTo>
                  <a:lnTo>
                    <a:pt x="600075" y="692906"/>
                  </a:lnTo>
                  <a:lnTo>
                    <a:pt x="200025" y="692906"/>
                  </a:lnTo>
                  <a:lnTo>
                    <a:pt x="0" y="346453"/>
                  </a:lnTo>
                  <a:lnTo>
                    <a:pt x="200025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11734F-1A6C-12C7-47F6-AE04F42FF397}"/>
              </a:ext>
            </a:extLst>
          </p:cNvPr>
          <p:cNvGrpSpPr/>
          <p:nvPr/>
        </p:nvGrpSpPr>
        <p:grpSpPr>
          <a:xfrm>
            <a:off x="3810599" y="2353028"/>
            <a:ext cx="1007507" cy="984022"/>
            <a:chOff x="3669255" y="2176386"/>
            <a:chExt cx="800100" cy="788156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9933060A-A3A8-2B8A-7437-4CD6BC5BCB82}"/>
                </a:ext>
              </a:extLst>
            </p:cNvPr>
            <p:cNvSpPr/>
            <p:nvPr/>
          </p:nvSpPr>
          <p:spPr>
            <a:xfrm>
              <a:off x="3669255" y="2176386"/>
              <a:ext cx="800100" cy="788156"/>
            </a:xfrm>
            <a:custGeom>
              <a:avLst/>
              <a:gdLst/>
              <a:ahLst/>
              <a:cxnLst/>
              <a:rect l="0" t="0" r="0" b="0"/>
              <a:pathLst>
                <a:path w="800100" h="788156">
                  <a:moveTo>
                    <a:pt x="600075" y="788156"/>
                  </a:moveTo>
                  <a:lnTo>
                    <a:pt x="800100" y="441703"/>
                  </a:lnTo>
                  <a:lnTo>
                    <a:pt x="600075" y="95250"/>
                  </a:lnTo>
                  <a:lnTo>
                    <a:pt x="461962" y="95250"/>
                  </a:lnTo>
                  <a:lnTo>
                    <a:pt x="400050" y="0"/>
                  </a:lnTo>
                  <a:lnTo>
                    <a:pt x="338137" y="95250"/>
                  </a:lnTo>
                  <a:lnTo>
                    <a:pt x="200025" y="95250"/>
                  </a:lnTo>
                  <a:lnTo>
                    <a:pt x="0" y="441703"/>
                  </a:lnTo>
                  <a:lnTo>
                    <a:pt x="200025" y="788156"/>
                  </a:lnTo>
                  <a:lnTo>
                    <a:pt x="600075" y="788156"/>
                  </a:ln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F7CE5505-C15F-FB1B-0ECC-C256F3E51089}"/>
                </a:ext>
              </a:extLst>
            </p:cNvPr>
            <p:cNvSpPr/>
            <p:nvPr/>
          </p:nvSpPr>
          <p:spPr>
            <a:xfrm>
              <a:off x="3669255" y="2176386"/>
              <a:ext cx="800100" cy="788156"/>
            </a:xfrm>
            <a:custGeom>
              <a:avLst/>
              <a:gdLst/>
              <a:ahLst/>
              <a:cxnLst/>
              <a:rect l="0" t="0" r="0" b="0"/>
              <a:pathLst>
                <a:path w="800100" h="788156">
                  <a:moveTo>
                    <a:pt x="600075" y="788156"/>
                  </a:moveTo>
                  <a:lnTo>
                    <a:pt x="800100" y="441703"/>
                  </a:lnTo>
                  <a:lnTo>
                    <a:pt x="600075" y="95250"/>
                  </a:lnTo>
                  <a:lnTo>
                    <a:pt x="461962" y="95250"/>
                  </a:lnTo>
                  <a:lnTo>
                    <a:pt x="400050" y="0"/>
                  </a:lnTo>
                  <a:lnTo>
                    <a:pt x="338137" y="95250"/>
                  </a:lnTo>
                  <a:lnTo>
                    <a:pt x="200025" y="95250"/>
                  </a:lnTo>
                  <a:lnTo>
                    <a:pt x="0" y="441703"/>
                  </a:lnTo>
                  <a:lnTo>
                    <a:pt x="200025" y="788156"/>
                  </a:lnTo>
                  <a:lnTo>
                    <a:pt x="600075" y="788156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EDE90-223F-D24B-FB2C-71DDA461DA1A}"/>
              </a:ext>
            </a:extLst>
          </p:cNvPr>
          <p:cNvGrpSpPr/>
          <p:nvPr/>
        </p:nvGrpSpPr>
        <p:grpSpPr>
          <a:xfrm>
            <a:off x="4330284" y="1338692"/>
            <a:ext cx="981038" cy="902456"/>
            <a:chOff x="4188939" y="1371600"/>
            <a:chExt cx="800100" cy="692906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62C0C2B0-F046-81AC-BAC2-F14CC262660A}"/>
                </a:ext>
              </a:extLst>
            </p:cNvPr>
            <p:cNvSpPr/>
            <p:nvPr/>
          </p:nvSpPr>
          <p:spPr>
            <a:xfrm>
              <a:off x="4188939" y="1371600"/>
              <a:ext cx="800100" cy="692906"/>
            </a:xfrm>
            <a:custGeom>
              <a:avLst/>
              <a:gdLst/>
              <a:ahLst/>
              <a:cxnLst/>
              <a:rect l="0" t="0" r="0" b="0"/>
              <a:pathLst>
                <a:path w="800100" h="692906">
                  <a:moveTo>
                    <a:pt x="600075" y="0"/>
                  </a:moveTo>
                  <a:lnTo>
                    <a:pt x="200025" y="0"/>
                  </a:lnTo>
                  <a:lnTo>
                    <a:pt x="0" y="346453"/>
                  </a:lnTo>
                  <a:lnTo>
                    <a:pt x="69056" y="466062"/>
                  </a:lnTo>
                  <a:lnTo>
                    <a:pt x="17523" y="567305"/>
                  </a:lnTo>
                  <a:lnTo>
                    <a:pt x="130968" y="573298"/>
                  </a:lnTo>
                  <a:lnTo>
                    <a:pt x="200025" y="692906"/>
                  </a:lnTo>
                  <a:lnTo>
                    <a:pt x="600075" y="692906"/>
                  </a:lnTo>
                  <a:lnTo>
                    <a:pt x="800100" y="346453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8962D53C-0486-EF40-CD00-8EF446C886ED}"/>
                </a:ext>
              </a:extLst>
            </p:cNvPr>
            <p:cNvSpPr/>
            <p:nvPr/>
          </p:nvSpPr>
          <p:spPr>
            <a:xfrm>
              <a:off x="4188939" y="1371600"/>
              <a:ext cx="800100" cy="692906"/>
            </a:xfrm>
            <a:custGeom>
              <a:avLst/>
              <a:gdLst/>
              <a:ahLst/>
              <a:cxnLst/>
              <a:rect l="0" t="0" r="0" b="0"/>
              <a:pathLst>
                <a:path w="800100" h="692906">
                  <a:moveTo>
                    <a:pt x="600075" y="0"/>
                  </a:moveTo>
                  <a:lnTo>
                    <a:pt x="200025" y="0"/>
                  </a:lnTo>
                  <a:lnTo>
                    <a:pt x="0" y="346453"/>
                  </a:lnTo>
                  <a:lnTo>
                    <a:pt x="69056" y="466062"/>
                  </a:lnTo>
                  <a:lnTo>
                    <a:pt x="17523" y="567305"/>
                  </a:lnTo>
                  <a:lnTo>
                    <a:pt x="130968" y="573298"/>
                  </a:lnTo>
                  <a:lnTo>
                    <a:pt x="200025" y="692906"/>
                  </a:lnTo>
                  <a:lnTo>
                    <a:pt x="600075" y="692906"/>
                  </a:lnTo>
                  <a:lnTo>
                    <a:pt x="800100" y="346453"/>
                  </a:lnTo>
                  <a:lnTo>
                    <a:pt x="600075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1800">
                <a:latin typeface="Armata" panose="020B0503040500060204" pitchFamily="34" charset="0"/>
              </a:endParaRPr>
            </a:p>
          </p:txBody>
        </p:sp>
      </p:grp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2DDE9F53-7DB3-B9F4-00B1-BA2840E589EC}"/>
              </a:ext>
            </a:extLst>
          </p:cNvPr>
          <p:cNvSpPr/>
          <p:nvPr/>
        </p:nvSpPr>
        <p:spPr>
          <a:xfrm>
            <a:off x="3642301" y="1632288"/>
            <a:ext cx="272942" cy="272990"/>
          </a:xfrm>
          <a:custGeom>
            <a:avLst/>
            <a:gdLst/>
            <a:ahLst/>
            <a:cxnLst/>
            <a:rect l="0" t="0" r="0" b="0"/>
            <a:pathLst>
              <a:path w="272942" h="272990">
                <a:moveTo>
                  <a:pt x="250787" y="229896"/>
                </a:moveTo>
                <a:lnTo>
                  <a:pt x="82337" y="229896"/>
                </a:lnTo>
                <a:cubicBezTo>
                  <a:pt x="80847" y="230065"/>
                  <a:pt x="79410" y="229285"/>
                  <a:pt x="78739" y="227944"/>
                </a:cubicBezTo>
                <a:cubicBezTo>
                  <a:pt x="78069" y="226603"/>
                  <a:pt x="78307" y="224985"/>
                  <a:pt x="79337" y="223895"/>
                </a:cubicBezTo>
                <a:lnTo>
                  <a:pt x="265074" y="38157"/>
                </a:lnTo>
                <a:cubicBezTo>
                  <a:pt x="272942" y="29713"/>
                  <a:pt x="272710" y="16554"/>
                  <a:pt x="264549" y="8393"/>
                </a:cubicBezTo>
                <a:cubicBezTo>
                  <a:pt x="256388" y="232"/>
                  <a:pt x="243229" y="0"/>
                  <a:pt x="234785" y="7868"/>
                </a:cubicBezTo>
                <a:lnTo>
                  <a:pt x="49047" y="193605"/>
                </a:lnTo>
                <a:cubicBezTo>
                  <a:pt x="47974" y="194616"/>
                  <a:pt x="46404" y="194897"/>
                  <a:pt x="45047" y="194320"/>
                </a:cubicBezTo>
                <a:cubicBezTo>
                  <a:pt x="43741" y="193750"/>
                  <a:pt x="42898" y="192458"/>
                  <a:pt x="42903" y="191034"/>
                </a:cubicBezTo>
                <a:lnTo>
                  <a:pt x="42903" y="22727"/>
                </a:lnTo>
                <a:cubicBezTo>
                  <a:pt x="42903" y="10891"/>
                  <a:pt x="33308" y="1296"/>
                  <a:pt x="21472" y="1296"/>
                </a:cubicBezTo>
                <a:cubicBezTo>
                  <a:pt x="9636" y="1296"/>
                  <a:pt x="41" y="10891"/>
                  <a:pt x="41" y="22727"/>
                </a:cubicBezTo>
                <a:lnTo>
                  <a:pt x="41" y="237039"/>
                </a:lnTo>
                <a:cubicBezTo>
                  <a:pt x="0" y="246650"/>
                  <a:pt x="3848" y="255868"/>
                  <a:pt x="10711" y="262596"/>
                </a:cubicBezTo>
                <a:cubicBezTo>
                  <a:pt x="17573" y="269324"/>
                  <a:pt x="26866" y="272990"/>
                  <a:pt x="36474" y="272758"/>
                </a:cubicBezTo>
                <a:lnTo>
                  <a:pt x="250787" y="272758"/>
                </a:lnTo>
                <a:cubicBezTo>
                  <a:pt x="262623" y="272758"/>
                  <a:pt x="272218" y="263163"/>
                  <a:pt x="272218" y="251327"/>
                </a:cubicBezTo>
                <a:cubicBezTo>
                  <a:pt x="272218" y="239491"/>
                  <a:pt x="262623" y="229896"/>
                  <a:pt x="250787" y="2298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/>
          <a:p>
            <a:pPr algn="ctr"/>
            <a:endParaRPr sz="1800">
              <a:latin typeface="Armata" panose="020B0503040500060204" pitchFamily="34" charset="0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9B1B59A2-10FB-2EE5-C518-0E325CA7B119}"/>
              </a:ext>
            </a:extLst>
          </p:cNvPr>
          <p:cNvSpPr/>
          <p:nvPr/>
        </p:nvSpPr>
        <p:spPr>
          <a:xfrm>
            <a:off x="4728400" y="1615691"/>
            <a:ext cx="158318" cy="340258"/>
          </a:xfrm>
          <a:custGeom>
            <a:avLst/>
            <a:gdLst/>
            <a:ahLst/>
            <a:cxnLst/>
            <a:rect l="0" t="0" r="0" b="0"/>
            <a:pathLst>
              <a:path w="158318" h="340258">
                <a:moveTo>
                  <a:pt x="68496" y="47910"/>
                </a:moveTo>
                <a:cubicBezTo>
                  <a:pt x="68086" y="31669"/>
                  <a:pt x="76516" y="16482"/>
                  <a:pt x="90517" y="8241"/>
                </a:cubicBezTo>
                <a:cubicBezTo>
                  <a:pt x="104517" y="0"/>
                  <a:pt x="121887" y="0"/>
                  <a:pt x="135887" y="8241"/>
                </a:cubicBezTo>
                <a:cubicBezTo>
                  <a:pt x="149888" y="16482"/>
                  <a:pt x="158318" y="31669"/>
                  <a:pt x="157908" y="47910"/>
                </a:cubicBezTo>
                <a:cubicBezTo>
                  <a:pt x="157294" y="72160"/>
                  <a:pt x="137460" y="91500"/>
                  <a:pt x="113202" y="91500"/>
                </a:cubicBezTo>
                <a:cubicBezTo>
                  <a:pt x="88944" y="91500"/>
                  <a:pt x="69110" y="72160"/>
                  <a:pt x="68496" y="47910"/>
                </a:cubicBezTo>
                <a:close/>
                <a:moveTo>
                  <a:pt x="22776" y="121548"/>
                </a:moveTo>
                <a:cubicBezTo>
                  <a:pt x="27091" y="103760"/>
                  <a:pt x="41093" y="94887"/>
                  <a:pt x="54809" y="94887"/>
                </a:cubicBezTo>
                <a:cubicBezTo>
                  <a:pt x="68382" y="94887"/>
                  <a:pt x="84513" y="105146"/>
                  <a:pt x="88627" y="121519"/>
                </a:cubicBezTo>
                <a:cubicBezTo>
                  <a:pt x="91056" y="131106"/>
                  <a:pt x="93542" y="140793"/>
                  <a:pt x="96028" y="150494"/>
                </a:cubicBezTo>
                <a:cubicBezTo>
                  <a:pt x="101668" y="172058"/>
                  <a:pt x="107041" y="193691"/>
                  <a:pt x="112145" y="215388"/>
                </a:cubicBezTo>
                <a:cubicBezTo>
                  <a:pt x="112145" y="215460"/>
                  <a:pt x="112173" y="215531"/>
                  <a:pt x="112188" y="215588"/>
                </a:cubicBezTo>
                <a:cubicBezTo>
                  <a:pt x="114021" y="226437"/>
                  <a:pt x="109052" y="237307"/>
                  <a:pt x="99648" y="243020"/>
                </a:cubicBezTo>
                <a:cubicBezTo>
                  <a:pt x="90245" y="248732"/>
                  <a:pt x="78308" y="248132"/>
                  <a:pt x="69525" y="241506"/>
                </a:cubicBezTo>
                <a:cubicBezTo>
                  <a:pt x="67037" y="239362"/>
                  <a:pt x="65180" y="236581"/>
                  <a:pt x="64153" y="233462"/>
                </a:cubicBezTo>
                <a:lnTo>
                  <a:pt x="52866" y="190585"/>
                </a:lnTo>
                <a:cubicBezTo>
                  <a:pt x="51216" y="185042"/>
                  <a:pt x="45466" y="181807"/>
                  <a:pt x="39872" y="183277"/>
                </a:cubicBezTo>
                <a:cubicBezTo>
                  <a:pt x="34278" y="184747"/>
                  <a:pt x="30860" y="190390"/>
                  <a:pt x="32149" y="196029"/>
                </a:cubicBezTo>
                <a:lnTo>
                  <a:pt x="43465" y="239063"/>
                </a:lnTo>
                <a:lnTo>
                  <a:pt x="43536" y="239320"/>
                </a:lnTo>
                <a:cubicBezTo>
                  <a:pt x="46194" y="248507"/>
                  <a:pt x="52394" y="255850"/>
                  <a:pt x="59395" y="260794"/>
                </a:cubicBezTo>
                <a:cubicBezTo>
                  <a:pt x="61281" y="262123"/>
                  <a:pt x="63281" y="263323"/>
                  <a:pt x="65367" y="264366"/>
                </a:cubicBezTo>
                <a:lnTo>
                  <a:pt x="65367" y="307571"/>
                </a:lnTo>
                <a:cubicBezTo>
                  <a:pt x="65370" y="325623"/>
                  <a:pt x="50737" y="340258"/>
                  <a:pt x="32685" y="340258"/>
                </a:cubicBezTo>
                <a:cubicBezTo>
                  <a:pt x="14633" y="340258"/>
                  <a:pt x="0" y="325623"/>
                  <a:pt x="2" y="307571"/>
                </a:cubicBezTo>
                <a:lnTo>
                  <a:pt x="2" y="220589"/>
                </a:lnTo>
                <a:cubicBezTo>
                  <a:pt x="4" y="220314"/>
                  <a:pt x="38" y="220041"/>
                  <a:pt x="102" y="219774"/>
                </a:cubicBezTo>
                <a:cubicBezTo>
                  <a:pt x="2617" y="208944"/>
                  <a:pt x="5360" y="196872"/>
                  <a:pt x="8189" y="184399"/>
                </a:cubicBezTo>
                <a:cubicBezTo>
                  <a:pt x="12975" y="163224"/>
                  <a:pt x="18047" y="140893"/>
                  <a:pt x="22762" y="1215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/>
          <a:p>
            <a:pPr algn="ctr"/>
            <a:endParaRPr sz="1800">
              <a:latin typeface="Armata" panose="020B0503040500060204" pitchFamily="34" charset="0"/>
            </a:endParaRP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0675462E-A779-69CF-6B11-365BBE7A38B6}"/>
              </a:ext>
            </a:extLst>
          </p:cNvPr>
          <p:cNvSpPr/>
          <p:nvPr/>
        </p:nvSpPr>
        <p:spPr>
          <a:xfrm>
            <a:off x="4100526" y="2694917"/>
            <a:ext cx="342912" cy="335756"/>
          </a:xfrm>
          <a:custGeom>
            <a:avLst/>
            <a:gdLst/>
            <a:ahLst/>
            <a:cxnLst/>
            <a:rect l="0" t="0" r="0" b="0"/>
            <a:pathLst>
              <a:path w="342912" h="335756">
                <a:moveTo>
                  <a:pt x="85737" y="35718"/>
                </a:moveTo>
                <a:cubicBezTo>
                  <a:pt x="85737" y="55445"/>
                  <a:pt x="101729" y="71437"/>
                  <a:pt x="121456" y="71437"/>
                </a:cubicBezTo>
                <a:cubicBezTo>
                  <a:pt x="141183" y="71437"/>
                  <a:pt x="157174" y="55445"/>
                  <a:pt x="157174" y="35718"/>
                </a:cubicBezTo>
                <a:cubicBezTo>
                  <a:pt x="157174" y="15991"/>
                  <a:pt x="141183" y="0"/>
                  <a:pt x="121456" y="0"/>
                </a:cubicBezTo>
                <a:cubicBezTo>
                  <a:pt x="101729" y="0"/>
                  <a:pt x="85737" y="15991"/>
                  <a:pt x="85737" y="35718"/>
                </a:cubicBezTo>
                <a:moveTo>
                  <a:pt x="177748" y="177307"/>
                </a:moveTo>
                <a:cubicBezTo>
                  <a:pt x="181077" y="166066"/>
                  <a:pt x="174689" y="154249"/>
                  <a:pt x="163461" y="150875"/>
                </a:cubicBezTo>
                <a:lnTo>
                  <a:pt x="124313" y="139303"/>
                </a:lnTo>
                <a:cubicBezTo>
                  <a:pt x="122487" y="138855"/>
                  <a:pt x="120933" y="137663"/>
                  <a:pt x="120027" y="136016"/>
                </a:cubicBezTo>
                <a:lnTo>
                  <a:pt x="97167" y="96440"/>
                </a:lnTo>
                <a:cubicBezTo>
                  <a:pt x="93445" y="89573"/>
                  <a:pt x="86261" y="85295"/>
                  <a:pt x="78450" y="85295"/>
                </a:cubicBezTo>
                <a:cubicBezTo>
                  <a:pt x="70639" y="85295"/>
                  <a:pt x="63455" y="89573"/>
                  <a:pt x="59734" y="96440"/>
                </a:cubicBezTo>
                <a:lnTo>
                  <a:pt x="2584" y="203596"/>
                </a:lnTo>
                <a:cubicBezTo>
                  <a:pt x="884" y="206707"/>
                  <a:pt x="0" y="210196"/>
                  <a:pt x="12" y="213740"/>
                </a:cubicBezTo>
                <a:lnTo>
                  <a:pt x="12" y="313753"/>
                </a:lnTo>
                <a:cubicBezTo>
                  <a:pt x="12" y="325589"/>
                  <a:pt x="9607" y="335184"/>
                  <a:pt x="21443" y="335184"/>
                </a:cubicBezTo>
                <a:cubicBezTo>
                  <a:pt x="33279" y="335184"/>
                  <a:pt x="42874" y="325589"/>
                  <a:pt x="42874" y="313753"/>
                </a:cubicBezTo>
                <a:lnTo>
                  <a:pt x="42874" y="219598"/>
                </a:lnTo>
                <a:lnTo>
                  <a:pt x="79165" y="151447"/>
                </a:lnTo>
                <a:lnTo>
                  <a:pt x="82737" y="157733"/>
                </a:lnTo>
                <a:cubicBezTo>
                  <a:pt x="89254" y="169051"/>
                  <a:pt x="99907" y="177400"/>
                  <a:pt x="112455" y="181022"/>
                </a:cubicBezTo>
                <a:lnTo>
                  <a:pt x="151317" y="192024"/>
                </a:lnTo>
                <a:cubicBezTo>
                  <a:pt x="156774" y="193606"/>
                  <a:pt x="162637" y="192941"/>
                  <a:pt x="167601" y="190177"/>
                </a:cubicBezTo>
                <a:cubicBezTo>
                  <a:pt x="172566" y="187413"/>
                  <a:pt x="176219" y="182780"/>
                  <a:pt x="177748" y="177307"/>
                </a:cubicBezTo>
                <a:close/>
                <a:moveTo>
                  <a:pt x="328624" y="142875"/>
                </a:moveTo>
                <a:lnTo>
                  <a:pt x="310765" y="142875"/>
                </a:lnTo>
                <a:lnTo>
                  <a:pt x="310765" y="128587"/>
                </a:lnTo>
                <a:cubicBezTo>
                  <a:pt x="310765" y="106887"/>
                  <a:pt x="293174" y="89296"/>
                  <a:pt x="271474" y="89296"/>
                </a:cubicBezTo>
                <a:cubicBezTo>
                  <a:pt x="249775" y="89296"/>
                  <a:pt x="232184" y="106887"/>
                  <a:pt x="232184" y="128587"/>
                </a:cubicBezTo>
                <a:lnTo>
                  <a:pt x="232184" y="142875"/>
                </a:lnTo>
                <a:lnTo>
                  <a:pt x="214324" y="142875"/>
                </a:lnTo>
                <a:cubicBezTo>
                  <a:pt x="206434" y="142875"/>
                  <a:pt x="200037" y="149271"/>
                  <a:pt x="200037" y="157162"/>
                </a:cubicBezTo>
                <a:lnTo>
                  <a:pt x="200037" y="228600"/>
                </a:lnTo>
                <a:cubicBezTo>
                  <a:pt x="200037" y="236490"/>
                  <a:pt x="206434" y="242887"/>
                  <a:pt x="214324" y="242887"/>
                </a:cubicBezTo>
                <a:lnTo>
                  <a:pt x="328624" y="242887"/>
                </a:lnTo>
                <a:cubicBezTo>
                  <a:pt x="336515" y="242887"/>
                  <a:pt x="342912" y="236490"/>
                  <a:pt x="342912" y="228600"/>
                </a:cubicBezTo>
                <a:lnTo>
                  <a:pt x="342912" y="157162"/>
                </a:lnTo>
                <a:cubicBezTo>
                  <a:pt x="342912" y="149271"/>
                  <a:pt x="336515" y="142875"/>
                  <a:pt x="328624" y="142875"/>
                </a:cubicBezTo>
                <a:close/>
                <a:moveTo>
                  <a:pt x="260759" y="128587"/>
                </a:moveTo>
                <a:cubicBezTo>
                  <a:pt x="260759" y="122669"/>
                  <a:pt x="265556" y="117871"/>
                  <a:pt x="271474" y="117871"/>
                </a:cubicBezTo>
                <a:cubicBezTo>
                  <a:pt x="277392" y="117871"/>
                  <a:pt x="282190" y="122669"/>
                  <a:pt x="282190" y="128587"/>
                </a:cubicBezTo>
                <a:lnTo>
                  <a:pt x="282190" y="142875"/>
                </a:lnTo>
                <a:lnTo>
                  <a:pt x="260759" y="142875"/>
                </a:lnTo>
                <a:close/>
                <a:moveTo>
                  <a:pt x="335768" y="264318"/>
                </a:moveTo>
                <a:lnTo>
                  <a:pt x="178606" y="264318"/>
                </a:lnTo>
                <a:cubicBezTo>
                  <a:pt x="158879" y="264318"/>
                  <a:pt x="142887" y="280310"/>
                  <a:pt x="142887" y="300037"/>
                </a:cubicBezTo>
                <a:cubicBezTo>
                  <a:pt x="142887" y="319764"/>
                  <a:pt x="158879" y="335756"/>
                  <a:pt x="178606" y="335756"/>
                </a:cubicBezTo>
                <a:lnTo>
                  <a:pt x="335768" y="335756"/>
                </a:lnTo>
                <a:cubicBezTo>
                  <a:pt x="339714" y="335756"/>
                  <a:pt x="342912" y="332557"/>
                  <a:pt x="342912" y="328612"/>
                </a:cubicBezTo>
                <a:lnTo>
                  <a:pt x="342912" y="271462"/>
                </a:lnTo>
                <a:cubicBezTo>
                  <a:pt x="342912" y="267517"/>
                  <a:pt x="339714" y="264318"/>
                  <a:pt x="335768" y="264318"/>
                </a:cubicBezTo>
                <a:close/>
                <a:moveTo>
                  <a:pt x="185749" y="300037"/>
                </a:moveTo>
                <a:cubicBezTo>
                  <a:pt x="185749" y="294119"/>
                  <a:pt x="190547" y="289321"/>
                  <a:pt x="196465" y="289321"/>
                </a:cubicBezTo>
                <a:cubicBezTo>
                  <a:pt x="202383" y="289321"/>
                  <a:pt x="207181" y="294119"/>
                  <a:pt x="207181" y="300037"/>
                </a:cubicBezTo>
                <a:cubicBezTo>
                  <a:pt x="207181" y="305955"/>
                  <a:pt x="202383" y="310753"/>
                  <a:pt x="196465" y="310753"/>
                </a:cubicBezTo>
                <a:cubicBezTo>
                  <a:pt x="190579" y="310676"/>
                  <a:pt x="185826" y="305923"/>
                  <a:pt x="185749" y="300037"/>
                </a:cubicBezTo>
                <a:close/>
                <a:moveTo>
                  <a:pt x="235756" y="300037"/>
                </a:moveTo>
                <a:cubicBezTo>
                  <a:pt x="235756" y="294119"/>
                  <a:pt x="240553" y="289321"/>
                  <a:pt x="246471" y="289321"/>
                </a:cubicBezTo>
                <a:cubicBezTo>
                  <a:pt x="252389" y="289321"/>
                  <a:pt x="257187" y="294119"/>
                  <a:pt x="257187" y="300037"/>
                </a:cubicBezTo>
                <a:cubicBezTo>
                  <a:pt x="257187" y="305955"/>
                  <a:pt x="252389" y="310753"/>
                  <a:pt x="246471" y="310753"/>
                </a:cubicBezTo>
                <a:cubicBezTo>
                  <a:pt x="240585" y="310676"/>
                  <a:pt x="235833" y="305923"/>
                  <a:pt x="235756" y="300037"/>
                </a:cubicBezTo>
                <a:close/>
                <a:moveTo>
                  <a:pt x="285762" y="300037"/>
                </a:moveTo>
                <a:cubicBezTo>
                  <a:pt x="285762" y="294119"/>
                  <a:pt x="290559" y="289321"/>
                  <a:pt x="296478" y="289321"/>
                </a:cubicBezTo>
                <a:cubicBezTo>
                  <a:pt x="302396" y="289321"/>
                  <a:pt x="307193" y="294119"/>
                  <a:pt x="307193" y="300037"/>
                </a:cubicBezTo>
                <a:cubicBezTo>
                  <a:pt x="307193" y="305955"/>
                  <a:pt x="302396" y="310753"/>
                  <a:pt x="296478" y="310753"/>
                </a:cubicBezTo>
                <a:cubicBezTo>
                  <a:pt x="290592" y="310676"/>
                  <a:pt x="285839" y="305923"/>
                  <a:pt x="285762" y="3000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/>
          <a:p>
            <a:pPr algn="ctr"/>
            <a:endParaRPr sz="1800">
              <a:latin typeface="Armata" panose="020B050304050006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E136B-8B92-E3A8-A75E-E2F90F5C3D84}"/>
              </a:ext>
            </a:extLst>
          </p:cNvPr>
          <p:cNvSpPr txBox="1"/>
          <p:nvPr/>
        </p:nvSpPr>
        <p:spPr>
          <a:xfrm>
            <a:off x="2752264" y="451248"/>
            <a:ext cx="2906244" cy="4770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3100" b="1" dirty="0">
                <a:solidFill>
                  <a:srgbClr val="484848"/>
                </a:solidFill>
                <a:latin typeface="Bigshot One" panose="02000503020000020004" pitchFamily="2" charset="0"/>
              </a:rPr>
              <a:t>Queue behaviors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71DD07-00B7-1D02-40B8-5403A9E0EF16}"/>
              </a:ext>
            </a:extLst>
          </p:cNvPr>
          <p:cNvSpPr txBox="1"/>
          <p:nvPr/>
        </p:nvSpPr>
        <p:spPr>
          <a:xfrm>
            <a:off x="5367386" y="1300592"/>
            <a:ext cx="904094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800" b="1" dirty="0">
                <a:solidFill>
                  <a:srgbClr val="484848"/>
                </a:solidFill>
                <a:latin typeface="Armata" panose="020B0503040500060204" pitchFamily="34" charset="0"/>
              </a:rPr>
              <a:t>Balking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03A6B5-2899-F356-C12D-110037BE716A}"/>
              </a:ext>
            </a:extLst>
          </p:cNvPr>
          <p:cNvSpPr txBox="1"/>
          <p:nvPr/>
        </p:nvSpPr>
        <p:spPr>
          <a:xfrm>
            <a:off x="1850680" y="1338692"/>
            <a:ext cx="1192634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800" b="1">
                <a:solidFill>
                  <a:srgbClr val="484848"/>
                </a:solidFill>
                <a:latin typeface="Armata" panose="020B0503040500060204" pitchFamily="34" charset="0"/>
              </a:rPr>
              <a:t>Jockeying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BE149C-DCD8-245E-C2F1-EB0FAAEB7586}"/>
              </a:ext>
            </a:extLst>
          </p:cNvPr>
          <p:cNvSpPr txBox="1"/>
          <p:nvPr/>
        </p:nvSpPr>
        <p:spPr>
          <a:xfrm>
            <a:off x="5367386" y="1665209"/>
            <a:ext cx="2218556" cy="107721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dirty="0">
                <a:solidFill>
                  <a:srgbClr val="484848"/>
                </a:solidFill>
                <a:latin typeface="Armata" panose="020B0503040500060204" pitchFamily="34" charset="0"/>
              </a:rPr>
              <a:t>Customer leaves due to
long queue before
service. Example:
Customer leaves bank
queue.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1B4D7C-B784-7DC2-5572-EF10B9C9253C}"/>
              </a:ext>
            </a:extLst>
          </p:cNvPr>
          <p:cNvSpPr txBox="1"/>
          <p:nvPr/>
        </p:nvSpPr>
        <p:spPr>
          <a:xfrm>
            <a:off x="808709" y="1703310"/>
            <a:ext cx="2234586" cy="6463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dirty="0">
                <a:solidFill>
                  <a:srgbClr val="484848"/>
                </a:solidFill>
                <a:latin typeface="Armata" panose="020B0503040500060204" pitchFamily="34" charset="0"/>
              </a:rPr>
              <a:t>Customer switches to a
faster queue if multiple
queues exist.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7DF38-32F9-203A-44AF-923A799E42FE}"/>
              </a:ext>
            </a:extLst>
          </p:cNvPr>
          <p:cNvSpPr txBox="1"/>
          <p:nvPr/>
        </p:nvSpPr>
        <p:spPr>
          <a:xfrm>
            <a:off x="3628284" y="3396092"/>
            <a:ext cx="1154163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800" b="1">
                <a:solidFill>
                  <a:srgbClr val="484848"/>
                </a:solidFill>
                <a:latin typeface="Armata" panose="020B0503040500060204" pitchFamily="34" charset="0"/>
              </a:rPr>
              <a:t>Reneging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9A1953-8D64-5FF0-40C7-4F72B5279952}"/>
              </a:ext>
            </a:extLst>
          </p:cNvPr>
          <p:cNvSpPr txBox="1"/>
          <p:nvPr/>
        </p:nvSpPr>
        <p:spPr>
          <a:xfrm>
            <a:off x="3140122" y="3732133"/>
            <a:ext cx="2130391" cy="86177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dirty="0">
                <a:solidFill>
                  <a:srgbClr val="484848"/>
                </a:solidFill>
                <a:latin typeface="Armata" panose="020B0503040500060204" pitchFamily="34" charset="0"/>
              </a:rPr>
              <a:t>Customer leaves after
waiting too long in the
queue.  Impatience is
the reason.</a:t>
            </a:r>
          </a:p>
        </p:txBody>
      </p:sp>
    </p:spTree>
    <p:extLst>
      <p:ext uri="{BB962C8B-B14F-4D97-AF65-F5344CB8AC3E}">
        <p14:creationId xmlns:p14="http://schemas.microsoft.com/office/powerpoint/2010/main" val="300140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F36C-CC5C-1A27-E090-E2AC85F3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675" y="336335"/>
            <a:ext cx="3162782" cy="564300"/>
          </a:xfrm>
        </p:spPr>
        <p:txBody>
          <a:bodyPr/>
          <a:lstStyle/>
          <a:p>
            <a:r>
              <a:rPr lang="en-US" b="1" dirty="0">
                <a:latin typeface="Bigshot One" panose="02000503020000020004" pitchFamily="2" charset="0"/>
                <a:cs typeface="Arial" panose="020B0604020202020204" pitchFamily="34" charset="0"/>
              </a:rPr>
              <a:t>Queue  discipline</a:t>
            </a:r>
            <a:endParaRPr lang="en-US" dirty="0">
              <a:latin typeface="Bigshot One" panose="02000503020000020004" pitchFamily="2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AB1F51ED-B1F5-0ABA-C923-87612C36ACDA}"/>
              </a:ext>
            </a:extLst>
          </p:cNvPr>
          <p:cNvSpPr/>
          <p:nvPr/>
        </p:nvSpPr>
        <p:spPr>
          <a:xfrm>
            <a:off x="1378352" y="1127795"/>
            <a:ext cx="6301428" cy="3347633"/>
          </a:xfrm>
          <a:custGeom>
            <a:avLst/>
            <a:gdLst/>
            <a:ahLst/>
            <a:cxnLst/>
            <a:rect l="0" t="0" r="0" b="0"/>
            <a:pathLst>
              <a:path w="6301428" h="3347633">
                <a:moveTo>
                  <a:pt x="6301428" y="1673816"/>
                </a:moveTo>
                <a:lnTo>
                  <a:pt x="3151652" y="1673816"/>
                </a:lnTo>
                <a:moveTo>
                  <a:pt x="3151652" y="1673816"/>
                </a:moveTo>
                <a:lnTo>
                  <a:pt x="0" y="1673816"/>
                </a:lnTo>
                <a:moveTo>
                  <a:pt x="3151652" y="1673816"/>
                </a:moveTo>
                <a:lnTo>
                  <a:pt x="3151652" y="0"/>
                </a:lnTo>
                <a:moveTo>
                  <a:pt x="3151652" y="1673816"/>
                </a:moveTo>
                <a:lnTo>
                  <a:pt x="3151652" y="3347633"/>
                </a:lnTo>
              </a:path>
            </a:pathLst>
          </a:custGeom>
          <a:noFill/>
          <a:ln w="12306">
            <a:solidFill>
              <a:srgbClr val="EBEBEB"/>
            </a:solidFill>
            <a:prstDash val="dash"/>
          </a:ln>
        </p:spPr>
        <p:txBody>
          <a:bodyPr rtlCol="0" anchor="ctr"/>
          <a:lstStyle/>
          <a:p>
            <a:pPr algn="ctr"/>
            <a:endParaRPr sz="1200">
              <a:latin typeface="Armata" panose="020B050304050006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9F06C1-3E5B-E3B7-C66A-97C312E88FC9}"/>
              </a:ext>
            </a:extLst>
          </p:cNvPr>
          <p:cNvGrpSpPr/>
          <p:nvPr/>
        </p:nvGrpSpPr>
        <p:grpSpPr>
          <a:xfrm>
            <a:off x="4700304" y="2998531"/>
            <a:ext cx="1871803" cy="1279977"/>
            <a:chOff x="4309285" y="2756874"/>
            <a:chExt cx="1871803" cy="1279977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AB28D941-B000-50FB-ECC8-248858E09944}"/>
                </a:ext>
              </a:extLst>
            </p:cNvPr>
            <p:cNvSpPr/>
            <p:nvPr/>
          </p:nvSpPr>
          <p:spPr>
            <a:xfrm>
              <a:off x="4508265" y="2756874"/>
              <a:ext cx="1549765" cy="713505"/>
            </a:xfrm>
            <a:custGeom>
              <a:avLst/>
              <a:gdLst/>
              <a:ahLst/>
              <a:cxnLst/>
              <a:rect l="0" t="0" r="0" b="0"/>
              <a:pathLst>
                <a:path w="1549765" h="713505">
                  <a:moveTo>
                    <a:pt x="170499" y="590758"/>
                  </a:moveTo>
                  <a:lnTo>
                    <a:pt x="511580" y="590758"/>
                  </a:lnTo>
                  <a:lnTo>
                    <a:pt x="682080" y="295379"/>
                  </a:lnTo>
                  <a:lnTo>
                    <a:pt x="511580" y="0"/>
                  </a:lnTo>
                  <a:lnTo>
                    <a:pt x="170499" y="0"/>
                  </a:lnTo>
                  <a:lnTo>
                    <a:pt x="0" y="295379"/>
                  </a:lnTo>
                  <a:lnTo>
                    <a:pt x="170499" y="590758"/>
                  </a:lnTo>
                  <a:close/>
                  <a:moveTo>
                    <a:pt x="1507263" y="566143"/>
                  </a:moveTo>
                  <a:lnTo>
                    <a:pt x="1422178" y="566143"/>
                  </a:lnTo>
                  <a:lnTo>
                    <a:pt x="1379594" y="639824"/>
                  </a:lnTo>
                  <a:lnTo>
                    <a:pt x="1422178" y="713505"/>
                  </a:lnTo>
                  <a:lnTo>
                    <a:pt x="1507263" y="713505"/>
                  </a:lnTo>
                  <a:lnTo>
                    <a:pt x="1549765" y="639824"/>
                  </a:lnTo>
                  <a:lnTo>
                    <a:pt x="1507263" y="566143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5B376B75-82A0-E10E-EAB1-E1E8C13787C7}"/>
                </a:ext>
              </a:extLst>
            </p:cNvPr>
            <p:cNvSpPr/>
            <p:nvPr/>
          </p:nvSpPr>
          <p:spPr>
            <a:xfrm>
              <a:off x="4309285" y="2756874"/>
              <a:ext cx="1871803" cy="1279977"/>
            </a:xfrm>
            <a:custGeom>
              <a:avLst/>
              <a:gdLst/>
              <a:ahLst/>
              <a:cxnLst/>
              <a:rect l="0" t="0" r="0" b="0"/>
              <a:pathLst>
                <a:path w="1871803" h="1279977">
                  <a:moveTo>
                    <a:pt x="369479" y="590758"/>
                  </a:moveTo>
                  <a:lnTo>
                    <a:pt x="198979" y="295379"/>
                  </a:lnTo>
                  <a:lnTo>
                    <a:pt x="369479" y="0"/>
                  </a:lnTo>
                  <a:lnTo>
                    <a:pt x="710560" y="0"/>
                  </a:lnTo>
                  <a:lnTo>
                    <a:pt x="881060" y="295379"/>
                  </a:lnTo>
                  <a:lnTo>
                    <a:pt x="710560" y="590758"/>
                  </a:lnTo>
                  <a:close/>
                  <a:moveTo>
                    <a:pt x="1706240" y="566143"/>
                  </a:moveTo>
                  <a:lnTo>
                    <a:pt x="1621154" y="566143"/>
                  </a:lnTo>
                  <a:lnTo>
                    <a:pt x="1578571" y="639824"/>
                  </a:lnTo>
                  <a:lnTo>
                    <a:pt x="1621154" y="713505"/>
                  </a:lnTo>
                  <a:lnTo>
                    <a:pt x="1706240" y="713505"/>
                  </a:lnTo>
                  <a:lnTo>
                    <a:pt x="1748742" y="639824"/>
                  </a:lnTo>
                  <a:close/>
                  <a:moveTo>
                    <a:pt x="369470" y="1279977"/>
                  </a:moveTo>
                  <a:lnTo>
                    <a:pt x="1108493" y="1279977"/>
                  </a:lnTo>
                  <a:lnTo>
                    <a:pt x="1477963" y="639988"/>
                  </a:lnTo>
                  <a:lnTo>
                    <a:pt x="1108493" y="0"/>
                  </a:lnTo>
                  <a:lnTo>
                    <a:pt x="369470" y="0"/>
                  </a:lnTo>
                  <a:lnTo>
                    <a:pt x="0" y="639988"/>
                  </a:lnTo>
                  <a:close/>
                  <a:moveTo>
                    <a:pt x="1871803" y="639988"/>
                  </a:moveTo>
                  <a:lnTo>
                    <a:pt x="1748728" y="639988"/>
                  </a:lnTo>
                  <a:moveTo>
                    <a:pt x="1871803" y="393839"/>
                  </a:moveTo>
                  <a:lnTo>
                    <a:pt x="1871803" y="886138"/>
                  </a:lnTo>
                </a:path>
              </a:pathLst>
            </a:custGeom>
            <a:noFill/>
            <a:ln w="1230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641381-1587-36D7-830B-719415704B5B}"/>
              </a:ext>
            </a:extLst>
          </p:cNvPr>
          <p:cNvGrpSpPr/>
          <p:nvPr/>
        </p:nvGrpSpPr>
        <p:grpSpPr>
          <a:xfrm>
            <a:off x="2436795" y="2998531"/>
            <a:ext cx="1871803" cy="1279977"/>
            <a:chOff x="2045776" y="2756874"/>
            <a:chExt cx="1871803" cy="1279977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32C8A13E-377E-1B7A-CC24-98FAD0E55C25}"/>
                </a:ext>
              </a:extLst>
            </p:cNvPr>
            <p:cNvSpPr/>
            <p:nvPr/>
          </p:nvSpPr>
          <p:spPr>
            <a:xfrm>
              <a:off x="2170998" y="2756874"/>
              <a:ext cx="1547607" cy="713505"/>
            </a:xfrm>
            <a:custGeom>
              <a:avLst/>
              <a:gdLst/>
              <a:ahLst/>
              <a:cxnLst/>
              <a:rect l="0" t="0" r="0" b="0"/>
              <a:pathLst>
                <a:path w="1547607" h="713505">
                  <a:moveTo>
                    <a:pt x="1377108" y="590758"/>
                  </a:moveTo>
                  <a:lnTo>
                    <a:pt x="1036027" y="590758"/>
                  </a:lnTo>
                  <a:lnTo>
                    <a:pt x="865527" y="295379"/>
                  </a:lnTo>
                  <a:lnTo>
                    <a:pt x="1036027" y="0"/>
                  </a:lnTo>
                  <a:lnTo>
                    <a:pt x="1377108" y="0"/>
                  </a:lnTo>
                  <a:lnTo>
                    <a:pt x="1547607" y="295379"/>
                  </a:lnTo>
                  <a:lnTo>
                    <a:pt x="1377108" y="590758"/>
                  </a:lnTo>
                  <a:close/>
                  <a:moveTo>
                    <a:pt x="127669" y="566143"/>
                  </a:moveTo>
                  <a:lnTo>
                    <a:pt x="42583" y="566143"/>
                  </a:lnTo>
                  <a:lnTo>
                    <a:pt x="0" y="639824"/>
                  </a:lnTo>
                  <a:lnTo>
                    <a:pt x="42583" y="713505"/>
                  </a:lnTo>
                  <a:lnTo>
                    <a:pt x="127669" y="713505"/>
                  </a:lnTo>
                  <a:lnTo>
                    <a:pt x="170171" y="639824"/>
                  </a:lnTo>
                  <a:lnTo>
                    <a:pt x="127669" y="566143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E0053330-0D63-FD27-35CA-9578A60CEAEA}"/>
                </a:ext>
              </a:extLst>
            </p:cNvPr>
            <p:cNvSpPr/>
            <p:nvPr/>
          </p:nvSpPr>
          <p:spPr>
            <a:xfrm>
              <a:off x="2045776" y="2756874"/>
              <a:ext cx="1871803" cy="1279977"/>
            </a:xfrm>
            <a:custGeom>
              <a:avLst/>
              <a:gdLst/>
              <a:ahLst/>
              <a:cxnLst/>
              <a:rect l="0" t="0" r="0" b="0"/>
              <a:pathLst>
                <a:path w="1871803" h="1279977">
                  <a:moveTo>
                    <a:pt x="1502332" y="1279977"/>
                  </a:moveTo>
                  <a:lnTo>
                    <a:pt x="763309" y="1279977"/>
                  </a:lnTo>
                  <a:lnTo>
                    <a:pt x="393839" y="639988"/>
                  </a:lnTo>
                  <a:lnTo>
                    <a:pt x="763309" y="0"/>
                  </a:lnTo>
                  <a:lnTo>
                    <a:pt x="1502332" y="0"/>
                  </a:lnTo>
                  <a:lnTo>
                    <a:pt x="1871803" y="639988"/>
                  </a:lnTo>
                  <a:close/>
                  <a:moveTo>
                    <a:pt x="1502332" y="590758"/>
                  </a:moveTo>
                  <a:lnTo>
                    <a:pt x="1672832" y="295379"/>
                  </a:lnTo>
                  <a:lnTo>
                    <a:pt x="1502332" y="0"/>
                  </a:lnTo>
                  <a:lnTo>
                    <a:pt x="1161251" y="0"/>
                  </a:lnTo>
                  <a:lnTo>
                    <a:pt x="990751" y="295379"/>
                  </a:lnTo>
                  <a:lnTo>
                    <a:pt x="1161251" y="590758"/>
                  </a:lnTo>
                  <a:close/>
                  <a:moveTo>
                    <a:pt x="252877" y="566143"/>
                  </a:moveTo>
                  <a:lnTo>
                    <a:pt x="167791" y="566143"/>
                  </a:lnTo>
                  <a:lnTo>
                    <a:pt x="125208" y="639824"/>
                  </a:lnTo>
                  <a:lnTo>
                    <a:pt x="167791" y="713505"/>
                  </a:lnTo>
                  <a:lnTo>
                    <a:pt x="252877" y="713505"/>
                  </a:lnTo>
                  <a:lnTo>
                    <a:pt x="295379" y="639824"/>
                  </a:lnTo>
                  <a:close/>
                  <a:moveTo>
                    <a:pt x="123074" y="639988"/>
                  </a:moveTo>
                  <a:lnTo>
                    <a:pt x="0" y="639988"/>
                  </a:lnTo>
                  <a:moveTo>
                    <a:pt x="0" y="393839"/>
                  </a:moveTo>
                  <a:lnTo>
                    <a:pt x="0" y="886138"/>
                  </a:lnTo>
                </a:path>
              </a:pathLst>
            </a:custGeom>
            <a:noFill/>
            <a:ln w="1230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D08760-9788-CF7D-C265-7E6AF2A1EB55}"/>
              </a:ext>
            </a:extLst>
          </p:cNvPr>
          <p:cNvGrpSpPr/>
          <p:nvPr/>
        </p:nvGrpSpPr>
        <p:grpSpPr>
          <a:xfrm>
            <a:off x="4700304" y="1324715"/>
            <a:ext cx="1871803" cy="1279977"/>
            <a:chOff x="4309285" y="1083058"/>
            <a:chExt cx="1871803" cy="1279977"/>
          </a:xfrm>
        </p:grpSpPr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B3F5CACA-B70D-583B-9E52-1E10725F8FE2}"/>
                </a:ext>
              </a:extLst>
            </p:cNvPr>
            <p:cNvSpPr/>
            <p:nvPr/>
          </p:nvSpPr>
          <p:spPr>
            <a:xfrm>
              <a:off x="4508265" y="1649201"/>
              <a:ext cx="1549765" cy="713833"/>
            </a:xfrm>
            <a:custGeom>
              <a:avLst/>
              <a:gdLst/>
              <a:ahLst/>
              <a:cxnLst/>
              <a:rect l="0" t="0" r="0" b="0"/>
              <a:pathLst>
                <a:path w="1549765" h="713833">
                  <a:moveTo>
                    <a:pt x="170499" y="123074"/>
                  </a:moveTo>
                  <a:lnTo>
                    <a:pt x="511580" y="123074"/>
                  </a:lnTo>
                  <a:lnTo>
                    <a:pt x="682080" y="418454"/>
                  </a:lnTo>
                  <a:lnTo>
                    <a:pt x="511580" y="713833"/>
                  </a:lnTo>
                  <a:lnTo>
                    <a:pt x="170499" y="713833"/>
                  </a:lnTo>
                  <a:lnTo>
                    <a:pt x="0" y="418454"/>
                  </a:lnTo>
                  <a:lnTo>
                    <a:pt x="170499" y="123074"/>
                  </a:lnTo>
                  <a:close/>
                  <a:moveTo>
                    <a:pt x="1507263" y="0"/>
                  </a:moveTo>
                  <a:lnTo>
                    <a:pt x="1422178" y="0"/>
                  </a:lnTo>
                  <a:lnTo>
                    <a:pt x="1379594" y="73680"/>
                  </a:lnTo>
                  <a:lnTo>
                    <a:pt x="1422178" y="147361"/>
                  </a:lnTo>
                  <a:lnTo>
                    <a:pt x="1507263" y="147361"/>
                  </a:lnTo>
                  <a:lnTo>
                    <a:pt x="1549765" y="73680"/>
                  </a:lnTo>
                  <a:lnTo>
                    <a:pt x="15072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A2E97C3A-5200-A51D-D28E-A5F2623286C2}"/>
                </a:ext>
              </a:extLst>
            </p:cNvPr>
            <p:cNvSpPr/>
            <p:nvPr/>
          </p:nvSpPr>
          <p:spPr>
            <a:xfrm>
              <a:off x="4309285" y="1083058"/>
              <a:ext cx="1871803" cy="1279977"/>
            </a:xfrm>
            <a:custGeom>
              <a:avLst/>
              <a:gdLst/>
              <a:ahLst/>
              <a:cxnLst/>
              <a:rect l="0" t="0" r="0" b="0"/>
              <a:pathLst>
                <a:path w="1871803" h="1279977">
                  <a:moveTo>
                    <a:pt x="369470" y="0"/>
                  </a:moveTo>
                  <a:lnTo>
                    <a:pt x="1108493" y="0"/>
                  </a:lnTo>
                  <a:lnTo>
                    <a:pt x="1477963" y="639988"/>
                  </a:lnTo>
                  <a:lnTo>
                    <a:pt x="1108493" y="1279977"/>
                  </a:lnTo>
                  <a:lnTo>
                    <a:pt x="369470" y="1279977"/>
                  </a:lnTo>
                  <a:lnTo>
                    <a:pt x="0" y="639988"/>
                  </a:lnTo>
                  <a:close/>
                  <a:moveTo>
                    <a:pt x="369470" y="689218"/>
                  </a:moveTo>
                  <a:lnTo>
                    <a:pt x="198970" y="984598"/>
                  </a:lnTo>
                  <a:lnTo>
                    <a:pt x="369470" y="1279977"/>
                  </a:lnTo>
                  <a:lnTo>
                    <a:pt x="710551" y="1279977"/>
                  </a:lnTo>
                  <a:lnTo>
                    <a:pt x="881051" y="984598"/>
                  </a:lnTo>
                  <a:lnTo>
                    <a:pt x="710551" y="689218"/>
                  </a:lnTo>
                  <a:close/>
                  <a:moveTo>
                    <a:pt x="1706226" y="566143"/>
                  </a:moveTo>
                  <a:lnTo>
                    <a:pt x="1621140" y="566143"/>
                  </a:lnTo>
                  <a:lnTo>
                    <a:pt x="1578557" y="639824"/>
                  </a:lnTo>
                  <a:lnTo>
                    <a:pt x="1621140" y="713505"/>
                  </a:lnTo>
                  <a:lnTo>
                    <a:pt x="1706226" y="713505"/>
                  </a:lnTo>
                  <a:lnTo>
                    <a:pt x="1748728" y="639824"/>
                  </a:lnTo>
                  <a:close/>
                  <a:moveTo>
                    <a:pt x="1871803" y="639988"/>
                  </a:moveTo>
                  <a:lnTo>
                    <a:pt x="1748728" y="639988"/>
                  </a:lnTo>
                  <a:moveTo>
                    <a:pt x="1871803" y="393839"/>
                  </a:moveTo>
                  <a:lnTo>
                    <a:pt x="1871803" y="886138"/>
                  </a:lnTo>
                </a:path>
              </a:pathLst>
            </a:custGeom>
            <a:noFill/>
            <a:ln w="1230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4F50B4-A1CF-7DC5-31C5-CDF854A1DA30}"/>
              </a:ext>
            </a:extLst>
          </p:cNvPr>
          <p:cNvGrpSpPr/>
          <p:nvPr/>
        </p:nvGrpSpPr>
        <p:grpSpPr>
          <a:xfrm>
            <a:off x="2436795" y="1324715"/>
            <a:ext cx="1871803" cy="1279977"/>
            <a:chOff x="2045776" y="1083058"/>
            <a:chExt cx="1871803" cy="1279977"/>
          </a:xfrm>
        </p:grpSpPr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8B29D11A-359D-046F-5E2A-417047418848}"/>
                </a:ext>
              </a:extLst>
            </p:cNvPr>
            <p:cNvSpPr/>
            <p:nvPr/>
          </p:nvSpPr>
          <p:spPr>
            <a:xfrm>
              <a:off x="2170998" y="1649201"/>
              <a:ext cx="1547607" cy="713833"/>
            </a:xfrm>
            <a:custGeom>
              <a:avLst/>
              <a:gdLst/>
              <a:ahLst/>
              <a:cxnLst/>
              <a:rect l="0" t="0" r="0" b="0"/>
              <a:pathLst>
                <a:path w="1547607" h="713833">
                  <a:moveTo>
                    <a:pt x="1377108" y="123074"/>
                  </a:moveTo>
                  <a:lnTo>
                    <a:pt x="1036027" y="123074"/>
                  </a:lnTo>
                  <a:lnTo>
                    <a:pt x="865527" y="418454"/>
                  </a:lnTo>
                  <a:lnTo>
                    <a:pt x="1036027" y="713833"/>
                  </a:lnTo>
                  <a:lnTo>
                    <a:pt x="1377108" y="713833"/>
                  </a:lnTo>
                  <a:lnTo>
                    <a:pt x="1547607" y="418454"/>
                  </a:lnTo>
                  <a:lnTo>
                    <a:pt x="1377108" y="123074"/>
                  </a:lnTo>
                  <a:close/>
                  <a:moveTo>
                    <a:pt x="127669" y="0"/>
                  </a:moveTo>
                  <a:lnTo>
                    <a:pt x="42583" y="0"/>
                  </a:lnTo>
                  <a:lnTo>
                    <a:pt x="0" y="73680"/>
                  </a:lnTo>
                  <a:lnTo>
                    <a:pt x="42583" y="147361"/>
                  </a:lnTo>
                  <a:lnTo>
                    <a:pt x="127669" y="147361"/>
                  </a:lnTo>
                  <a:lnTo>
                    <a:pt x="170171" y="73680"/>
                  </a:lnTo>
                  <a:lnTo>
                    <a:pt x="12766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9907F9D6-E395-2FC8-7FCE-E8ED175E3B39}"/>
                </a:ext>
              </a:extLst>
            </p:cNvPr>
            <p:cNvSpPr/>
            <p:nvPr/>
          </p:nvSpPr>
          <p:spPr>
            <a:xfrm>
              <a:off x="2045776" y="1083058"/>
              <a:ext cx="1871803" cy="1279977"/>
            </a:xfrm>
            <a:custGeom>
              <a:avLst/>
              <a:gdLst/>
              <a:ahLst/>
              <a:cxnLst/>
              <a:rect l="0" t="0" r="0" b="0"/>
              <a:pathLst>
                <a:path w="1871803" h="1279977">
                  <a:moveTo>
                    <a:pt x="1502332" y="689218"/>
                  </a:moveTo>
                  <a:lnTo>
                    <a:pt x="1672832" y="984598"/>
                  </a:lnTo>
                  <a:lnTo>
                    <a:pt x="1502332" y="1279977"/>
                  </a:lnTo>
                  <a:lnTo>
                    <a:pt x="1161251" y="1279977"/>
                  </a:lnTo>
                  <a:lnTo>
                    <a:pt x="990751" y="984598"/>
                  </a:lnTo>
                  <a:lnTo>
                    <a:pt x="1161251" y="689218"/>
                  </a:lnTo>
                  <a:close/>
                  <a:moveTo>
                    <a:pt x="252891" y="566143"/>
                  </a:moveTo>
                  <a:lnTo>
                    <a:pt x="167805" y="566143"/>
                  </a:lnTo>
                  <a:lnTo>
                    <a:pt x="125222" y="639824"/>
                  </a:lnTo>
                  <a:lnTo>
                    <a:pt x="167805" y="713505"/>
                  </a:lnTo>
                  <a:lnTo>
                    <a:pt x="252891" y="713505"/>
                  </a:lnTo>
                  <a:lnTo>
                    <a:pt x="295393" y="639824"/>
                  </a:lnTo>
                  <a:close/>
                  <a:moveTo>
                    <a:pt x="1502332" y="0"/>
                  </a:moveTo>
                  <a:lnTo>
                    <a:pt x="763309" y="0"/>
                  </a:lnTo>
                  <a:lnTo>
                    <a:pt x="393839" y="639988"/>
                  </a:lnTo>
                  <a:lnTo>
                    <a:pt x="763309" y="1279977"/>
                  </a:lnTo>
                  <a:lnTo>
                    <a:pt x="1502332" y="1279977"/>
                  </a:lnTo>
                  <a:lnTo>
                    <a:pt x="1871803" y="639988"/>
                  </a:lnTo>
                  <a:close/>
                  <a:moveTo>
                    <a:pt x="123074" y="639988"/>
                  </a:moveTo>
                  <a:lnTo>
                    <a:pt x="0" y="639988"/>
                  </a:lnTo>
                  <a:moveTo>
                    <a:pt x="0" y="393839"/>
                  </a:moveTo>
                  <a:lnTo>
                    <a:pt x="0" y="886138"/>
                  </a:lnTo>
                </a:path>
              </a:pathLst>
            </a:custGeom>
            <a:noFill/>
            <a:ln w="1230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1200">
                <a:latin typeface="Armata" panose="020B0503040500060204" pitchFamily="34" charset="0"/>
              </a:endParaRPr>
            </a:p>
          </p:txBody>
        </p:sp>
      </p:grp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24B6EADF-8090-D02A-A203-2C92C6AC577E}"/>
              </a:ext>
            </a:extLst>
          </p:cNvPr>
          <p:cNvSpPr/>
          <p:nvPr/>
        </p:nvSpPr>
        <p:spPr>
          <a:xfrm>
            <a:off x="5489050" y="3687750"/>
            <a:ext cx="393839" cy="393839"/>
          </a:xfrm>
          <a:custGeom>
            <a:avLst/>
            <a:gdLst/>
            <a:ahLst/>
            <a:cxnLst/>
            <a:rect l="0" t="0" r="0" b="0"/>
            <a:pathLst>
              <a:path w="393839" h="393839">
                <a:moveTo>
                  <a:pt x="106664" y="180509"/>
                </a:moveTo>
                <a:cubicBezTo>
                  <a:pt x="47755" y="180509"/>
                  <a:pt x="0" y="228265"/>
                  <a:pt x="0" y="287174"/>
                </a:cubicBezTo>
                <a:cubicBezTo>
                  <a:pt x="0" y="346083"/>
                  <a:pt x="47755" y="393839"/>
                  <a:pt x="106664" y="393839"/>
                </a:cubicBezTo>
                <a:cubicBezTo>
                  <a:pt x="165574" y="393839"/>
                  <a:pt x="213329" y="346083"/>
                  <a:pt x="213329" y="287174"/>
                </a:cubicBezTo>
                <a:cubicBezTo>
                  <a:pt x="213239" y="228302"/>
                  <a:pt x="165536" y="180600"/>
                  <a:pt x="106664" y="180509"/>
                </a:cubicBezTo>
                <a:close/>
                <a:moveTo>
                  <a:pt x="106664" y="369224"/>
                </a:moveTo>
                <a:cubicBezTo>
                  <a:pt x="97601" y="369224"/>
                  <a:pt x="90254" y="361877"/>
                  <a:pt x="90254" y="352814"/>
                </a:cubicBezTo>
                <a:cubicBezTo>
                  <a:pt x="90254" y="343751"/>
                  <a:pt x="97601" y="336404"/>
                  <a:pt x="106664" y="336404"/>
                </a:cubicBezTo>
                <a:cubicBezTo>
                  <a:pt x="115727" y="336404"/>
                  <a:pt x="123074" y="343751"/>
                  <a:pt x="123074" y="352814"/>
                </a:cubicBezTo>
                <a:cubicBezTo>
                  <a:pt x="123074" y="361877"/>
                  <a:pt x="115727" y="369224"/>
                  <a:pt x="106664" y="369224"/>
                </a:cubicBezTo>
                <a:close/>
                <a:moveTo>
                  <a:pt x="122090" y="300794"/>
                </a:moveTo>
                <a:cubicBezTo>
                  <a:pt x="120126" y="301337"/>
                  <a:pt x="118820" y="303193"/>
                  <a:pt x="118972" y="305225"/>
                </a:cubicBezTo>
                <a:lnTo>
                  <a:pt x="118972" y="307686"/>
                </a:lnTo>
                <a:cubicBezTo>
                  <a:pt x="118972" y="314484"/>
                  <a:pt x="113462" y="319994"/>
                  <a:pt x="106664" y="319994"/>
                </a:cubicBezTo>
                <a:cubicBezTo>
                  <a:pt x="99867" y="319994"/>
                  <a:pt x="94357" y="314484"/>
                  <a:pt x="94357" y="307686"/>
                </a:cubicBezTo>
                <a:lnTo>
                  <a:pt x="94357" y="298661"/>
                </a:lnTo>
                <a:cubicBezTo>
                  <a:pt x="94394" y="288943"/>
                  <a:pt x="101245" y="280584"/>
                  <a:pt x="110767" y="278641"/>
                </a:cubicBezTo>
                <a:cubicBezTo>
                  <a:pt x="120326" y="276653"/>
                  <a:pt x="126706" y="267595"/>
                  <a:pt x="125358" y="257925"/>
                </a:cubicBezTo>
                <a:cubicBezTo>
                  <a:pt x="124010" y="248256"/>
                  <a:pt x="115395" y="241288"/>
                  <a:pt x="105657" y="241991"/>
                </a:cubicBezTo>
                <a:cubicBezTo>
                  <a:pt x="95919" y="242694"/>
                  <a:pt x="88394" y="250827"/>
                  <a:pt x="88449" y="260590"/>
                </a:cubicBezTo>
                <a:cubicBezTo>
                  <a:pt x="88359" y="267414"/>
                  <a:pt x="82802" y="272898"/>
                  <a:pt x="75978" y="272897"/>
                </a:cubicBezTo>
                <a:cubicBezTo>
                  <a:pt x="69245" y="272808"/>
                  <a:pt x="63834" y="267324"/>
                  <a:pt x="63834" y="260590"/>
                </a:cubicBezTo>
                <a:cubicBezTo>
                  <a:pt x="63871" y="238883"/>
                  <a:pt x="80083" y="220608"/>
                  <a:pt x="101631" y="217984"/>
                </a:cubicBezTo>
                <a:cubicBezTo>
                  <a:pt x="123178" y="215360"/>
                  <a:pt x="143302" y="229209"/>
                  <a:pt x="148548" y="250273"/>
                </a:cubicBezTo>
                <a:cubicBezTo>
                  <a:pt x="153794" y="271336"/>
                  <a:pt x="142516" y="293006"/>
                  <a:pt x="122254" y="300794"/>
                </a:cubicBezTo>
                <a:close/>
                <a:moveTo>
                  <a:pt x="384157" y="49229"/>
                </a:moveTo>
                <a:lnTo>
                  <a:pt x="344609" y="9681"/>
                </a:lnTo>
                <a:cubicBezTo>
                  <a:pt x="338482" y="3518"/>
                  <a:pt x="330161" y="36"/>
                  <a:pt x="321471" y="0"/>
                </a:cubicBezTo>
                <a:lnTo>
                  <a:pt x="131279" y="0"/>
                </a:lnTo>
                <a:cubicBezTo>
                  <a:pt x="113153" y="0"/>
                  <a:pt x="98459" y="14693"/>
                  <a:pt x="98459" y="32819"/>
                </a:cubicBezTo>
                <a:lnTo>
                  <a:pt x="98459" y="152284"/>
                </a:lnTo>
                <a:cubicBezTo>
                  <a:pt x="98537" y="154455"/>
                  <a:pt x="100232" y="156221"/>
                  <a:pt x="102398" y="156387"/>
                </a:cubicBezTo>
                <a:cubicBezTo>
                  <a:pt x="108469" y="156387"/>
                  <a:pt x="118808" y="156387"/>
                  <a:pt x="126849" y="157699"/>
                </a:cubicBezTo>
                <a:cubicBezTo>
                  <a:pt x="127992" y="157791"/>
                  <a:pt x="129122" y="157400"/>
                  <a:pt x="129964" y="156620"/>
                </a:cubicBezTo>
                <a:cubicBezTo>
                  <a:pt x="130806" y="155841"/>
                  <a:pt x="131283" y="154744"/>
                  <a:pt x="131279" y="153597"/>
                </a:cubicBezTo>
                <a:lnTo>
                  <a:pt x="131279" y="36922"/>
                </a:lnTo>
                <a:cubicBezTo>
                  <a:pt x="131279" y="34656"/>
                  <a:pt x="133116" y="32819"/>
                  <a:pt x="135382" y="32819"/>
                </a:cubicBezTo>
                <a:lnTo>
                  <a:pt x="319666" y="32819"/>
                </a:lnTo>
                <a:cubicBezTo>
                  <a:pt x="320753" y="32854"/>
                  <a:pt x="321795" y="33259"/>
                  <a:pt x="322620" y="33968"/>
                </a:cubicBezTo>
                <a:lnTo>
                  <a:pt x="359870" y="71219"/>
                </a:lnTo>
                <a:cubicBezTo>
                  <a:pt x="360579" y="72043"/>
                  <a:pt x="360985" y="73086"/>
                  <a:pt x="361019" y="74173"/>
                </a:cubicBezTo>
                <a:lnTo>
                  <a:pt x="361019" y="299481"/>
                </a:lnTo>
                <a:cubicBezTo>
                  <a:pt x="361019" y="301747"/>
                  <a:pt x="359182" y="303584"/>
                  <a:pt x="356916" y="303584"/>
                </a:cubicBezTo>
                <a:lnTo>
                  <a:pt x="240241" y="303584"/>
                </a:lnTo>
                <a:cubicBezTo>
                  <a:pt x="238271" y="303638"/>
                  <a:pt x="236618" y="305084"/>
                  <a:pt x="236303" y="307030"/>
                </a:cubicBezTo>
                <a:cubicBezTo>
                  <a:pt x="234799" y="315188"/>
                  <a:pt x="232604" y="323203"/>
                  <a:pt x="229739" y="330989"/>
                </a:cubicBezTo>
                <a:cubicBezTo>
                  <a:pt x="229239" y="332223"/>
                  <a:pt x="229397" y="333627"/>
                  <a:pt x="230158" y="334719"/>
                </a:cubicBezTo>
                <a:cubicBezTo>
                  <a:pt x="230920" y="335812"/>
                  <a:pt x="232182" y="336446"/>
                  <a:pt x="233513" y="336404"/>
                </a:cubicBezTo>
                <a:lnTo>
                  <a:pt x="361019" y="336404"/>
                </a:lnTo>
                <a:cubicBezTo>
                  <a:pt x="379145" y="336404"/>
                  <a:pt x="393839" y="321710"/>
                  <a:pt x="393839" y="303584"/>
                </a:cubicBezTo>
                <a:lnTo>
                  <a:pt x="393839" y="72367"/>
                </a:lnTo>
                <a:cubicBezTo>
                  <a:pt x="393802" y="63677"/>
                  <a:pt x="390320" y="55356"/>
                  <a:pt x="384157" y="49229"/>
                </a:cubicBezTo>
                <a:close/>
                <a:moveTo>
                  <a:pt x="254354" y="217432"/>
                </a:moveTo>
                <a:cubicBezTo>
                  <a:pt x="211305" y="217432"/>
                  <a:pt x="176407" y="182533"/>
                  <a:pt x="176407" y="139484"/>
                </a:cubicBezTo>
                <a:cubicBezTo>
                  <a:pt x="176407" y="96435"/>
                  <a:pt x="211305" y="61537"/>
                  <a:pt x="254354" y="61537"/>
                </a:cubicBezTo>
                <a:cubicBezTo>
                  <a:pt x="297403" y="61537"/>
                  <a:pt x="332301" y="96435"/>
                  <a:pt x="332301" y="139484"/>
                </a:cubicBezTo>
                <a:cubicBezTo>
                  <a:pt x="332301" y="182533"/>
                  <a:pt x="297403" y="217432"/>
                  <a:pt x="254354" y="217432"/>
                </a:cubicBezTo>
                <a:close/>
                <a:moveTo>
                  <a:pt x="254354" y="86152"/>
                </a:moveTo>
                <a:cubicBezTo>
                  <a:pt x="283809" y="86152"/>
                  <a:pt x="307686" y="110030"/>
                  <a:pt x="307686" y="139484"/>
                </a:cubicBezTo>
                <a:cubicBezTo>
                  <a:pt x="307686" y="168939"/>
                  <a:pt x="283809" y="192817"/>
                  <a:pt x="254354" y="192817"/>
                </a:cubicBezTo>
                <a:cubicBezTo>
                  <a:pt x="224899" y="192817"/>
                  <a:pt x="201022" y="168939"/>
                  <a:pt x="201022" y="139484"/>
                </a:cubicBezTo>
                <a:cubicBezTo>
                  <a:pt x="201112" y="110067"/>
                  <a:pt x="224937" y="86242"/>
                  <a:pt x="254354" y="86152"/>
                </a:cubicBezTo>
                <a:close/>
                <a:moveTo>
                  <a:pt x="254354" y="151792"/>
                </a:moveTo>
                <a:lnTo>
                  <a:pt x="283400" y="151792"/>
                </a:lnTo>
                <a:cubicBezTo>
                  <a:pt x="290197" y="151792"/>
                  <a:pt x="295707" y="146281"/>
                  <a:pt x="295707" y="139484"/>
                </a:cubicBezTo>
                <a:cubicBezTo>
                  <a:pt x="295707" y="132687"/>
                  <a:pt x="290197" y="127177"/>
                  <a:pt x="283400" y="127177"/>
                </a:cubicBezTo>
                <a:lnTo>
                  <a:pt x="270764" y="127177"/>
                </a:lnTo>
                <a:cubicBezTo>
                  <a:pt x="268498" y="127177"/>
                  <a:pt x="266662" y="125340"/>
                  <a:pt x="266662" y="123074"/>
                </a:cubicBezTo>
                <a:lnTo>
                  <a:pt x="266662" y="110439"/>
                </a:lnTo>
                <a:cubicBezTo>
                  <a:pt x="266662" y="103641"/>
                  <a:pt x="261151" y="98131"/>
                  <a:pt x="254354" y="98131"/>
                </a:cubicBezTo>
                <a:cubicBezTo>
                  <a:pt x="247557" y="98131"/>
                  <a:pt x="242047" y="103641"/>
                  <a:pt x="242047" y="110439"/>
                </a:cubicBezTo>
                <a:lnTo>
                  <a:pt x="242047" y="139484"/>
                </a:lnTo>
                <a:cubicBezTo>
                  <a:pt x="242135" y="146245"/>
                  <a:pt x="247594" y="151703"/>
                  <a:pt x="254354" y="151792"/>
                </a:cubicBezTo>
                <a:close/>
              </a:path>
            </a:pathLst>
          </a:custGeom>
          <a:solidFill>
            <a:srgbClr val="DE58A9"/>
          </a:solidFill>
          <a:ln>
            <a:noFill/>
          </a:ln>
        </p:spPr>
        <p:txBody>
          <a:bodyPr rtlCol="0" anchor="ctr"/>
          <a:lstStyle/>
          <a:p>
            <a:pPr algn="ctr"/>
            <a:endParaRPr sz="1200">
              <a:latin typeface="Armata" panose="020B0503040500060204" pitchFamily="34" charset="0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B607A0B8-0F78-EF7D-F9A3-D2CEA345A93F}"/>
              </a:ext>
            </a:extLst>
          </p:cNvPr>
          <p:cNvSpPr/>
          <p:nvPr/>
        </p:nvSpPr>
        <p:spPr>
          <a:xfrm>
            <a:off x="3142894" y="1527788"/>
            <a:ext cx="356446" cy="381555"/>
          </a:xfrm>
          <a:custGeom>
            <a:avLst/>
            <a:gdLst/>
            <a:ahLst/>
            <a:cxnLst/>
            <a:rect l="0" t="0" r="0" b="0"/>
            <a:pathLst>
              <a:path w="356446" h="381555">
                <a:moveTo>
                  <a:pt x="42605" y="22563"/>
                </a:moveTo>
                <a:cubicBezTo>
                  <a:pt x="42605" y="35025"/>
                  <a:pt x="52707" y="45127"/>
                  <a:pt x="65169" y="45127"/>
                </a:cubicBezTo>
                <a:cubicBezTo>
                  <a:pt x="77631" y="45127"/>
                  <a:pt x="87733" y="35025"/>
                  <a:pt x="87733" y="22563"/>
                </a:cubicBezTo>
                <a:cubicBezTo>
                  <a:pt x="87733" y="10102"/>
                  <a:pt x="77631" y="0"/>
                  <a:pt x="65169" y="0"/>
                </a:cubicBezTo>
                <a:cubicBezTo>
                  <a:pt x="52707" y="0"/>
                  <a:pt x="42605" y="10102"/>
                  <a:pt x="42605" y="22563"/>
                </a:cubicBezTo>
                <a:close/>
                <a:moveTo>
                  <a:pt x="65169" y="82049"/>
                </a:moveTo>
                <a:cubicBezTo>
                  <a:pt x="74232" y="82049"/>
                  <a:pt x="81579" y="89396"/>
                  <a:pt x="81579" y="98459"/>
                </a:cubicBezTo>
                <a:lnTo>
                  <a:pt x="81579" y="260672"/>
                </a:lnTo>
                <a:cubicBezTo>
                  <a:pt x="111170" y="268958"/>
                  <a:pt x="130121" y="297795"/>
                  <a:pt x="125987" y="328245"/>
                </a:cubicBezTo>
                <a:cubicBezTo>
                  <a:pt x="121852" y="358696"/>
                  <a:pt x="95899" y="381435"/>
                  <a:pt x="65169" y="381531"/>
                </a:cubicBezTo>
                <a:cubicBezTo>
                  <a:pt x="34365" y="381555"/>
                  <a:pt x="8289" y="358798"/>
                  <a:pt x="4144" y="328273"/>
                </a:cubicBezTo>
                <a:cubicBezTo>
                  <a:pt x="0" y="297749"/>
                  <a:pt x="19064" y="268863"/>
                  <a:pt x="48759" y="260672"/>
                </a:cubicBezTo>
                <a:lnTo>
                  <a:pt x="48759" y="98459"/>
                </a:lnTo>
                <a:cubicBezTo>
                  <a:pt x="48759" y="89396"/>
                  <a:pt x="56106" y="82049"/>
                  <a:pt x="65169" y="82049"/>
                </a:cubicBezTo>
                <a:close/>
                <a:moveTo>
                  <a:pt x="294909" y="92355"/>
                </a:moveTo>
                <a:cubicBezTo>
                  <a:pt x="260922" y="92355"/>
                  <a:pt x="233371" y="119906"/>
                  <a:pt x="233371" y="153892"/>
                </a:cubicBezTo>
                <a:cubicBezTo>
                  <a:pt x="233371" y="187878"/>
                  <a:pt x="260922" y="215430"/>
                  <a:pt x="294909" y="215430"/>
                </a:cubicBezTo>
                <a:cubicBezTo>
                  <a:pt x="328895" y="215430"/>
                  <a:pt x="356446" y="187878"/>
                  <a:pt x="356446" y="153892"/>
                </a:cubicBezTo>
                <a:cubicBezTo>
                  <a:pt x="356446" y="119906"/>
                  <a:pt x="328895" y="92355"/>
                  <a:pt x="294909" y="92355"/>
                </a:cubicBezTo>
                <a:close/>
                <a:moveTo>
                  <a:pt x="102600" y="59223"/>
                </a:moveTo>
                <a:cubicBezTo>
                  <a:pt x="102600" y="71685"/>
                  <a:pt x="112702" y="81787"/>
                  <a:pt x="125164" y="81787"/>
                </a:cubicBezTo>
                <a:cubicBezTo>
                  <a:pt x="137625" y="81787"/>
                  <a:pt x="147728" y="71685"/>
                  <a:pt x="147728" y="59223"/>
                </a:cubicBezTo>
                <a:cubicBezTo>
                  <a:pt x="147728" y="46761"/>
                  <a:pt x="137625" y="36659"/>
                  <a:pt x="125164" y="36659"/>
                </a:cubicBezTo>
                <a:cubicBezTo>
                  <a:pt x="112702" y="36659"/>
                  <a:pt x="102600" y="46761"/>
                  <a:pt x="102600" y="59223"/>
                </a:cubicBezTo>
                <a:close/>
                <a:moveTo>
                  <a:pt x="176199" y="101282"/>
                </a:moveTo>
                <a:cubicBezTo>
                  <a:pt x="176199" y="113743"/>
                  <a:pt x="186301" y="123846"/>
                  <a:pt x="198763" y="123846"/>
                </a:cubicBezTo>
                <a:cubicBezTo>
                  <a:pt x="211224" y="123846"/>
                  <a:pt x="221326" y="113743"/>
                  <a:pt x="221326" y="101282"/>
                </a:cubicBezTo>
                <a:cubicBezTo>
                  <a:pt x="221326" y="88820"/>
                  <a:pt x="211224" y="78718"/>
                  <a:pt x="198763" y="78718"/>
                </a:cubicBezTo>
                <a:cubicBezTo>
                  <a:pt x="186301" y="78718"/>
                  <a:pt x="176199" y="88820"/>
                  <a:pt x="176199" y="101282"/>
                </a:cubicBezTo>
                <a:close/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 sz="1200">
              <a:latin typeface="Armata" panose="020B0503040500060204" pitchFamily="34" charset="0"/>
            </a:endParaRP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951B723F-7B16-1FB6-70D9-874FE2E083B7}"/>
              </a:ext>
            </a:extLst>
          </p:cNvPr>
          <p:cNvSpPr/>
          <p:nvPr/>
        </p:nvSpPr>
        <p:spPr>
          <a:xfrm>
            <a:off x="5495614" y="1527394"/>
            <a:ext cx="380711" cy="382270"/>
          </a:xfrm>
          <a:custGeom>
            <a:avLst/>
            <a:gdLst/>
            <a:ahLst/>
            <a:cxnLst/>
            <a:rect l="0" t="0" r="0" b="0"/>
            <a:pathLst>
              <a:path w="380711" h="382270">
                <a:moveTo>
                  <a:pt x="107189" y="16"/>
                </a:moveTo>
                <a:cubicBezTo>
                  <a:pt x="98126" y="16"/>
                  <a:pt x="90779" y="7363"/>
                  <a:pt x="90779" y="16426"/>
                </a:cubicBezTo>
                <a:lnTo>
                  <a:pt x="90779" y="69364"/>
                </a:lnTo>
                <a:lnTo>
                  <a:pt x="180378" y="69364"/>
                </a:lnTo>
                <a:cubicBezTo>
                  <a:pt x="191582" y="69371"/>
                  <a:pt x="202295" y="73960"/>
                  <a:pt x="210031" y="82066"/>
                </a:cubicBezTo>
                <a:lnTo>
                  <a:pt x="269484" y="144309"/>
                </a:lnTo>
                <a:cubicBezTo>
                  <a:pt x="276774" y="151943"/>
                  <a:pt x="280841" y="162093"/>
                  <a:pt x="280840" y="172649"/>
                </a:cubicBezTo>
                <a:lnTo>
                  <a:pt x="280840" y="365860"/>
                </a:lnTo>
                <a:cubicBezTo>
                  <a:pt x="280840" y="371702"/>
                  <a:pt x="279625" y="377248"/>
                  <a:pt x="277426" y="382270"/>
                </a:cubicBezTo>
                <a:lnTo>
                  <a:pt x="364301" y="382270"/>
                </a:lnTo>
                <a:cubicBezTo>
                  <a:pt x="373364" y="382270"/>
                  <a:pt x="380711" y="374923"/>
                  <a:pt x="380711" y="365860"/>
                </a:cubicBezTo>
                <a:lnTo>
                  <a:pt x="380711" y="102152"/>
                </a:lnTo>
                <a:cubicBezTo>
                  <a:pt x="380707" y="97933"/>
                  <a:pt x="379079" y="93878"/>
                  <a:pt x="376165" y="90829"/>
                </a:cubicBezTo>
                <a:lnTo>
                  <a:pt x="294263" y="5087"/>
                </a:lnTo>
                <a:cubicBezTo>
                  <a:pt x="291169" y="1841"/>
                  <a:pt x="286882" y="3"/>
                  <a:pt x="282399" y="0"/>
                </a:cubicBezTo>
                <a:lnTo>
                  <a:pt x="107189" y="0"/>
                </a:lnTo>
                <a:close/>
                <a:moveTo>
                  <a:pt x="32" y="223405"/>
                </a:moveTo>
                <a:cubicBezTo>
                  <a:pt x="32" y="214342"/>
                  <a:pt x="7379" y="206995"/>
                  <a:pt x="16442" y="206995"/>
                </a:cubicBezTo>
                <a:lnTo>
                  <a:pt x="84084" y="206995"/>
                </a:lnTo>
                <a:cubicBezTo>
                  <a:pt x="88574" y="206994"/>
                  <a:pt x="92867" y="208832"/>
                  <a:pt x="95965" y="212082"/>
                </a:cubicBezTo>
                <a:lnTo>
                  <a:pt x="128424" y="246051"/>
                </a:lnTo>
                <a:cubicBezTo>
                  <a:pt x="131342" y="249104"/>
                  <a:pt x="132970" y="253166"/>
                  <a:pt x="132969" y="257390"/>
                </a:cubicBezTo>
                <a:lnTo>
                  <a:pt x="132969" y="365860"/>
                </a:lnTo>
                <a:cubicBezTo>
                  <a:pt x="132969" y="374923"/>
                  <a:pt x="125622" y="382270"/>
                  <a:pt x="116560" y="382270"/>
                </a:cubicBezTo>
                <a:lnTo>
                  <a:pt x="16409" y="382270"/>
                </a:lnTo>
                <a:cubicBezTo>
                  <a:pt x="7346" y="382270"/>
                  <a:pt x="0" y="374923"/>
                  <a:pt x="0" y="365860"/>
                </a:cubicBezTo>
                <a:lnTo>
                  <a:pt x="0" y="223405"/>
                </a:lnTo>
                <a:close/>
                <a:moveTo>
                  <a:pt x="37562" y="110389"/>
                </a:moveTo>
                <a:cubicBezTo>
                  <a:pt x="37562" y="101326"/>
                  <a:pt x="44909" y="93979"/>
                  <a:pt x="53972" y="93979"/>
                </a:cubicBezTo>
                <a:lnTo>
                  <a:pt x="180361" y="93979"/>
                </a:lnTo>
                <a:cubicBezTo>
                  <a:pt x="184845" y="93983"/>
                  <a:pt x="189132" y="95821"/>
                  <a:pt x="192226" y="99066"/>
                </a:cubicBezTo>
                <a:lnTo>
                  <a:pt x="251679" y="161310"/>
                </a:lnTo>
                <a:cubicBezTo>
                  <a:pt x="254593" y="164359"/>
                  <a:pt x="256221" y="168414"/>
                  <a:pt x="256225" y="172632"/>
                </a:cubicBezTo>
                <a:lnTo>
                  <a:pt x="256225" y="365860"/>
                </a:lnTo>
                <a:cubicBezTo>
                  <a:pt x="256225" y="374923"/>
                  <a:pt x="248878" y="382270"/>
                  <a:pt x="239815" y="382270"/>
                </a:cubicBezTo>
                <a:lnTo>
                  <a:pt x="154155" y="382270"/>
                </a:lnTo>
                <a:cubicBezTo>
                  <a:pt x="156354" y="377248"/>
                  <a:pt x="157584" y="371702"/>
                  <a:pt x="157584" y="365860"/>
                </a:cubicBezTo>
                <a:lnTo>
                  <a:pt x="157584" y="257390"/>
                </a:lnTo>
                <a:cubicBezTo>
                  <a:pt x="157582" y="246840"/>
                  <a:pt x="153515" y="236696"/>
                  <a:pt x="146229" y="229066"/>
                </a:cubicBezTo>
                <a:lnTo>
                  <a:pt x="113753" y="195065"/>
                </a:lnTo>
                <a:cubicBezTo>
                  <a:pt x="106011" y="186961"/>
                  <a:pt x="95291" y="182378"/>
                  <a:pt x="84084" y="182380"/>
                </a:cubicBezTo>
                <a:lnTo>
                  <a:pt x="37578" y="182380"/>
                </a:lnTo>
                <a:lnTo>
                  <a:pt x="37578" y="110389"/>
                </a:lnTo>
                <a:close/>
              </a:path>
            </a:pathLst>
          </a:custGeom>
          <a:solidFill>
            <a:srgbClr val="DE8431"/>
          </a:solidFill>
          <a:ln>
            <a:noFill/>
          </a:ln>
        </p:spPr>
        <p:txBody>
          <a:bodyPr rtlCol="0" anchor="ctr"/>
          <a:lstStyle/>
          <a:p>
            <a:pPr algn="ctr"/>
            <a:endParaRPr sz="1200">
              <a:latin typeface="Armata" panose="020B0503040500060204" pitchFamily="34" charset="0"/>
            </a:endParaRP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966F2699-2D12-80E3-0121-79E2B273B3D0}"/>
              </a:ext>
            </a:extLst>
          </p:cNvPr>
          <p:cNvSpPr/>
          <p:nvPr/>
        </p:nvSpPr>
        <p:spPr>
          <a:xfrm>
            <a:off x="3114282" y="3703914"/>
            <a:ext cx="411535" cy="373904"/>
          </a:xfrm>
          <a:custGeom>
            <a:avLst/>
            <a:gdLst/>
            <a:ahLst/>
            <a:cxnLst/>
            <a:rect l="0" t="0" r="0" b="0"/>
            <a:pathLst>
              <a:path w="411535" h="373904">
                <a:moveTo>
                  <a:pt x="402781" y="258539"/>
                </a:moveTo>
                <a:cubicBezTo>
                  <a:pt x="397162" y="237315"/>
                  <a:pt x="383272" y="219229"/>
                  <a:pt x="364217" y="208324"/>
                </a:cubicBezTo>
                <a:lnTo>
                  <a:pt x="329100" y="188140"/>
                </a:lnTo>
                <a:cubicBezTo>
                  <a:pt x="305746" y="174502"/>
                  <a:pt x="291333" y="149544"/>
                  <a:pt x="291193" y="122500"/>
                </a:cubicBezTo>
                <a:lnTo>
                  <a:pt x="291193" y="82295"/>
                </a:lnTo>
                <a:cubicBezTo>
                  <a:pt x="291193" y="36845"/>
                  <a:pt x="254348" y="0"/>
                  <a:pt x="208897" y="0"/>
                </a:cubicBezTo>
                <a:cubicBezTo>
                  <a:pt x="163446" y="0"/>
                  <a:pt x="126601" y="36845"/>
                  <a:pt x="126601" y="82295"/>
                </a:cubicBezTo>
                <a:lnTo>
                  <a:pt x="126601" y="122336"/>
                </a:lnTo>
                <a:cubicBezTo>
                  <a:pt x="126461" y="149379"/>
                  <a:pt x="112047" y="174338"/>
                  <a:pt x="88694" y="187976"/>
                </a:cubicBezTo>
                <a:lnTo>
                  <a:pt x="53084" y="208324"/>
                </a:lnTo>
                <a:cubicBezTo>
                  <a:pt x="13623" y="230985"/>
                  <a:pt x="0" y="281343"/>
                  <a:pt x="22654" y="320808"/>
                </a:cubicBezTo>
                <a:cubicBezTo>
                  <a:pt x="45309" y="360273"/>
                  <a:pt x="95665" y="373904"/>
                  <a:pt x="135134" y="351255"/>
                </a:cubicBezTo>
                <a:lnTo>
                  <a:pt x="170251" y="330907"/>
                </a:lnTo>
                <a:cubicBezTo>
                  <a:pt x="193845" y="317439"/>
                  <a:pt x="222799" y="317439"/>
                  <a:pt x="246394" y="330907"/>
                </a:cubicBezTo>
                <a:lnTo>
                  <a:pt x="281511" y="351255"/>
                </a:lnTo>
                <a:cubicBezTo>
                  <a:pt x="310356" y="368417"/>
                  <a:pt x="346746" y="366279"/>
                  <a:pt x="373384" y="345858"/>
                </a:cubicBezTo>
                <a:cubicBezTo>
                  <a:pt x="400021" y="325437"/>
                  <a:pt x="411535" y="290851"/>
                  <a:pt x="402452" y="258539"/>
                </a:cubicBezTo>
                <a:close/>
                <a:moveTo>
                  <a:pt x="99853" y="307768"/>
                </a:moveTo>
                <a:cubicBezTo>
                  <a:pt x="87106" y="314551"/>
                  <a:pt x="71275" y="309845"/>
                  <a:pt x="64304" y="297200"/>
                </a:cubicBezTo>
                <a:cubicBezTo>
                  <a:pt x="57334" y="284555"/>
                  <a:pt x="61805" y="268656"/>
                  <a:pt x="74345" y="261499"/>
                </a:cubicBezTo>
                <a:cubicBezTo>
                  <a:pt x="86885" y="254342"/>
                  <a:pt x="102849" y="258578"/>
                  <a:pt x="110191" y="271010"/>
                </a:cubicBezTo>
                <a:cubicBezTo>
                  <a:pt x="113644" y="277161"/>
                  <a:pt x="114494" y="284437"/>
                  <a:pt x="112552" y="291218"/>
                </a:cubicBezTo>
                <a:cubicBezTo>
                  <a:pt x="110611" y="297999"/>
                  <a:pt x="106038" y="303722"/>
                  <a:pt x="99853" y="307112"/>
                </a:cubicBezTo>
                <a:close/>
                <a:moveTo>
                  <a:pt x="208651" y="46522"/>
                </a:moveTo>
                <a:cubicBezTo>
                  <a:pt x="223242" y="46522"/>
                  <a:pt x="235071" y="58350"/>
                  <a:pt x="235071" y="72942"/>
                </a:cubicBezTo>
                <a:cubicBezTo>
                  <a:pt x="235071" y="87533"/>
                  <a:pt x="223242" y="99362"/>
                  <a:pt x="208651" y="99362"/>
                </a:cubicBezTo>
                <a:cubicBezTo>
                  <a:pt x="194059" y="99362"/>
                  <a:pt x="182231" y="87533"/>
                  <a:pt x="182231" y="72942"/>
                </a:cubicBezTo>
                <a:cubicBezTo>
                  <a:pt x="182231" y="58350"/>
                  <a:pt x="194059" y="46522"/>
                  <a:pt x="208651" y="46522"/>
                </a:cubicBezTo>
                <a:close/>
                <a:moveTo>
                  <a:pt x="208651" y="257882"/>
                </a:moveTo>
                <a:cubicBezTo>
                  <a:pt x="184271" y="257973"/>
                  <a:pt x="164435" y="238283"/>
                  <a:pt x="164344" y="213904"/>
                </a:cubicBezTo>
                <a:cubicBezTo>
                  <a:pt x="164254" y="189525"/>
                  <a:pt x="183943" y="169688"/>
                  <a:pt x="208323" y="169597"/>
                </a:cubicBezTo>
                <a:cubicBezTo>
                  <a:pt x="232702" y="169506"/>
                  <a:pt x="252539" y="189196"/>
                  <a:pt x="252629" y="213575"/>
                </a:cubicBezTo>
                <a:cubicBezTo>
                  <a:pt x="252720" y="237955"/>
                  <a:pt x="233030" y="257792"/>
                  <a:pt x="208651" y="257882"/>
                </a:cubicBezTo>
                <a:close/>
                <a:moveTo>
                  <a:pt x="353551" y="297430"/>
                </a:moveTo>
                <a:cubicBezTo>
                  <a:pt x="346254" y="310063"/>
                  <a:pt x="330099" y="314391"/>
                  <a:pt x="317464" y="307098"/>
                </a:cubicBezTo>
                <a:cubicBezTo>
                  <a:pt x="304829" y="299805"/>
                  <a:pt x="300497" y="283651"/>
                  <a:pt x="307787" y="271014"/>
                </a:cubicBezTo>
                <a:cubicBezTo>
                  <a:pt x="315077" y="258378"/>
                  <a:pt x="331230" y="254041"/>
                  <a:pt x="343869" y="261328"/>
                </a:cubicBezTo>
                <a:cubicBezTo>
                  <a:pt x="356439" y="268679"/>
                  <a:pt x="360756" y="284776"/>
                  <a:pt x="353551" y="297430"/>
                </a:cubicBezTo>
                <a:close/>
              </a:path>
            </a:pathLst>
          </a:custGeom>
          <a:solidFill>
            <a:srgbClr val="E55753"/>
          </a:solidFill>
          <a:ln>
            <a:noFill/>
          </a:ln>
        </p:spPr>
        <p:txBody>
          <a:bodyPr rtlCol="0" anchor="ctr"/>
          <a:lstStyle/>
          <a:p>
            <a:pPr algn="ctr"/>
            <a:endParaRPr sz="1200">
              <a:latin typeface="Armata" panose="020B050304050006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0C7F0E-FF24-3E3E-3884-4D325E02A669}"/>
              </a:ext>
            </a:extLst>
          </p:cNvPr>
          <p:cNvSpPr txBox="1"/>
          <p:nvPr/>
        </p:nvSpPr>
        <p:spPr>
          <a:xfrm>
            <a:off x="6785437" y="1545347"/>
            <a:ext cx="333425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DE8431"/>
                </a:solidFill>
                <a:latin typeface="Armata" panose="020B0503040500060204" pitchFamily="34" charset="0"/>
              </a:rPr>
              <a:t>LIFO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EB62D2-8AB7-9E4E-1500-DE3408BE8580}"/>
              </a:ext>
            </a:extLst>
          </p:cNvPr>
          <p:cNvSpPr txBox="1"/>
          <p:nvPr/>
        </p:nvSpPr>
        <p:spPr>
          <a:xfrm>
            <a:off x="799973" y="1760974"/>
            <a:ext cx="1423467" cy="9233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0">
                <a:solidFill>
                  <a:srgbClr val="484848"/>
                </a:solidFill>
                <a:latin typeface="Armata" panose="020B0503040500060204" pitchFamily="34" charset="0"/>
              </a:rPr>
              <a:t>First customer is
served first.
Common in banks
and ticket
counters.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127442-A382-8D76-8907-92243E606594}"/>
              </a:ext>
            </a:extLst>
          </p:cNvPr>
          <p:cNvSpPr txBox="1"/>
          <p:nvPr/>
        </p:nvSpPr>
        <p:spPr>
          <a:xfrm>
            <a:off x="6785437" y="1834818"/>
            <a:ext cx="1384995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484848"/>
                </a:solidFill>
                <a:latin typeface="Armata" panose="020B0503040500060204" pitchFamily="34" charset="0"/>
              </a:rPr>
              <a:t>Last customer is
served first.
Similar to a stack
of plates.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C5F00A-3732-8CCB-F812-467D864F7722}"/>
              </a:ext>
            </a:extLst>
          </p:cNvPr>
          <p:cNvSpPr txBox="1"/>
          <p:nvPr/>
        </p:nvSpPr>
        <p:spPr>
          <a:xfrm>
            <a:off x="3733905" y="2215858"/>
            <a:ext cx="6412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484848"/>
                </a:solidFill>
                <a:latin typeface="Armata" panose="020B050304050006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05FF2E-D908-24CA-88F6-CAAD43095FA6}"/>
              </a:ext>
            </a:extLst>
          </p:cNvPr>
          <p:cNvSpPr txBox="1"/>
          <p:nvPr/>
        </p:nvSpPr>
        <p:spPr>
          <a:xfrm>
            <a:off x="5198015" y="2215858"/>
            <a:ext cx="89768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484848"/>
                </a:solidFill>
                <a:latin typeface="Armata" panose="020B050304050006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615971-9B8B-5601-F4CC-C2D6C8EA308E}"/>
              </a:ext>
            </a:extLst>
          </p:cNvPr>
          <p:cNvSpPr txBox="1"/>
          <p:nvPr/>
        </p:nvSpPr>
        <p:spPr>
          <a:xfrm>
            <a:off x="1877208" y="1446887"/>
            <a:ext cx="346249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1" dirty="0">
                <a:solidFill>
                  <a:schemeClr val="tx1"/>
                </a:solidFill>
                <a:latin typeface="Armata" panose="020B0503040500060204" pitchFamily="34" charset="0"/>
              </a:rPr>
              <a:t>FIFO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321DF-2D6A-FB70-2301-53466391BF56}"/>
              </a:ext>
            </a:extLst>
          </p:cNvPr>
          <p:cNvSpPr txBox="1"/>
          <p:nvPr/>
        </p:nvSpPr>
        <p:spPr>
          <a:xfrm>
            <a:off x="1864400" y="3219164"/>
            <a:ext cx="359073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1">
                <a:solidFill>
                  <a:srgbClr val="E55753"/>
                </a:solidFill>
                <a:latin typeface="Armata" panose="020B0503040500060204" pitchFamily="34" charset="0"/>
              </a:rPr>
              <a:t>SIRO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75BFC-A511-C985-52D0-49FF3C1C8B36}"/>
              </a:ext>
            </a:extLst>
          </p:cNvPr>
          <p:cNvSpPr txBox="1"/>
          <p:nvPr/>
        </p:nvSpPr>
        <p:spPr>
          <a:xfrm>
            <a:off x="3721118" y="3200456"/>
            <a:ext cx="89768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484848"/>
                </a:solidFill>
                <a:latin typeface="Armata" panose="020B050304050006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435380-5F46-FA32-D5D4-A7DC6D692076}"/>
              </a:ext>
            </a:extLst>
          </p:cNvPr>
          <p:cNvSpPr txBox="1"/>
          <p:nvPr/>
        </p:nvSpPr>
        <p:spPr>
          <a:xfrm>
            <a:off x="5240833" y="3200456"/>
            <a:ext cx="102592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484848"/>
                </a:solidFill>
                <a:latin typeface="Armata" panose="020B050304050006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B1F471-C078-CE2A-5D72-483B79B97566}"/>
              </a:ext>
            </a:extLst>
          </p:cNvPr>
          <p:cNvSpPr txBox="1"/>
          <p:nvPr/>
        </p:nvSpPr>
        <p:spPr>
          <a:xfrm>
            <a:off x="6785437" y="3219164"/>
            <a:ext cx="269304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>
                <a:solidFill>
                  <a:srgbClr val="DE58A9"/>
                </a:solidFill>
                <a:latin typeface="Armata" panose="020B0503040500060204" pitchFamily="34" charset="0"/>
              </a:rPr>
              <a:t>SPT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5DD5C9-2C6B-3365-E173-C3CFF99A05B4}"/>
              </a:ext>
            </a:extLst>
          </p:cNvPr>
          <p:cNvSpPr txBox="1"/>
          <p:nvPr/>
        </p:nvSpPr>
        <p:spPr>
          <a:xfrm>
            <a:off x="787158" y="3508635"/>
            <a:ext cx="1436291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0">
                <a:solidFill>
                  <a:srgbClr val="484848"/>
                </a:solidFill>
                <a:latin typeface="Armata" panose="020B0503040500060204" pitchFamily="34" charset="0"/>
              </a:rPr>
              <a:t>Customers are
chosen randomly.
Like a lottery
system.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4CCF89-0650-6ED0-225E-1540A11FDB84}"/>
              </a:ext>
            </a:extLst>
          </p:cNvPr>
          <p:cNvSpPr txBox="1"/>
          <p:nvPr/>
        </p:nvSpPr>
        <p:spPr>
          <a:xfrm>
            <a:off x="6785437" y="3508635"/>
            <a:ext cx="1538883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0">
                <a:solidFill>
                  <a:srgbClr val="484848"/>
                </a:solidFill>
                <a:latin typeface="Armata" panose="020B0503040500060204" pitchFamily="34" charset="0"/>
              </a:rPr>
              <a:t>Customer with less
work is served
first. Used in
production jobs.</a:t>
            </a:r>
          </a:p>
        </p:txBody>
      </p:sp>
    </p:spTree>
    <p:extLst>
      <p:ext uri="{BB962C8B-B14F-4D97-AF65-F5344CB8AC3E}">
        <p14:creationId xmlns:p14="http://schemas.microsoft.com/office/powerpoint/2010/main" val="3692653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E9245F-0702-666E-AB35-0B15C6D2D4BD}"/>
              </a:ext>
            </a:extLst>
          </p:cNvPr>
          <p:cNvGrpSpPr/>
          <p:nvPr/>
        </p:nvGrpSpPr>
        <p:grpSpPr>
          <a:xfrm>
            <a:off x="3144809" y="1933069"/>
            <a:ext cx="614855" cy="614855"/>
            <a:chOff x="1512653" y="2408395"/>
            <a:chExt cx="614855" cy="614855"/>
          </a:xfrm>
        </p:grpSpPr>
        <p:sp>
          <p:nvSpPr>
            <p:cNvPr id="52" name="Rounded Rectangle 1">
              <a:extLst>
                <a:ext uri="{FF2B5EF4-FFF2-40B4-BE49-F238E27FC236}">
                  <a16:creationId xmlns:a16="http://schemas.microsoft.com/office/drawing/2014/main" id="{95188EBC-8648-0D95-970D-0EDC44E896B3}"/>
                </a:ext>
              </a:extLst>
            </p:cNvPr>
            <p:cNvSpPr/>
            <p:nvPr/>
          </p:nvSpPr>
          <p:spPr>
            <a:xfrm>
              <a:off x="1512653" y="2408395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solidFill>
              <a:srgbClr val="DE58A9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53" name="Rounded Rectangle 2">
              <a:extLst>
                <a:ext uri="{FF2B5EF4-FFF2-40B4-BE49-F238E27FC236}">
                  <a16:creationId xmlns:a16="http://schemas.microsoft.com/office/drawing/2014/main" id="{8CD1691D-629F-96EB-7709-B4A051C81FDB}"/>
                </a:ext>
              </a:extLst>
            </p:cNvPr>
            <p:cNvSpPr/>
            <p:nvPr/>
          </p:nvSpPr>
          <p:spPr>
            <a:xfrm>
              <a:off x="1512653" y="2408395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noFill/>
            <a:ln w="12809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FED0A2C-DE76-D3A1-248D-FCFB449C87EF}"/>
              </a:ext>
            </a:extLst>
          </p:cNvPr>
          <p:cNvGrpSpPr/>
          <p:nvPr/>
        </p:nvGrpSpPr>
        <p:grpSpPr>
          <a:xfrm>
            <a:off x="3232487" y="2652493"/>
            <a:ext cx="110161" cy="538083"/>
            <a:chOff x="1600331" y="3127819"/>
            <a:chExt cx="110161" cy="538083"/>
          </a:xfrm>
        </p:grpSpPr>
        <p:sp>
          <p:nvSpPr>
            <p:cNvPr id="50" name="Rounded Rectangle 4">
              <a:extLst>
                <a:ext uri="{FF2B5EF4-FFF2-40B4-BE49-F238E27FC236}">
                  <a16:creationId xmlns:a16="http://schemas.microsoft.com/office/drawing/2014/main" id="{9B6AC7B2-0703-35AB-4E78-6F5FD8464E7C}"/>
                </a:ext>
              </a:extLst>
            </p:cNvPr>
            <p:cNvSpPr/>
            <p:nvPr/>
          </p:nvSpPr>
          <p:spPr>
            <a:xfrm>
              <a:off x="1639613" y="3132089"/>
              <a:ext cx="30486" cy="533813"/>
            </a:xfrm>
            <a:custGeom>
              <a:avLst/>
              <a:gdLst/>
              <a:ahLst/>
              <a:cxnLst/>
              <a:rect l="0" t="0" r="0" b="0"/>
              <a:pathLst>
                <a:path w="30486" h="533813">
                  <a:moveTo>
                    <a:pt x="23484" y="0"/>
                  </a:moveTo>
                  <a:cubicBezTo>
                    <a:pt x="8112" y="80870"/>
                    <a:pt x="0" y="164217"/>
                    <a:pt x="0" y="249528"/>
                  </a:cubicBezTo>
                  <a:cubicBezTo>
                    <a:pt x="0" y="347136"/>
                    <a:pt x="10589" y="442183"/>
                    <a:pt x="30486" y="533813"/>
                  </a:cubicBez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51" name="Rounded Rectangle 5">
              <a:extLst>
                <a:ext uri="{FF2B5EF4-FFF2-40B4-BE49-F238E27FC236}">
                  <a16:creationId xmlns:a16="http://schemas.microsoft.com/office/drawing/2014/main" id="{69B97AB2-7A6F-9FA0-0302-86F0B3C4434A}"/>
                </a:ext>
              </a:extLst>
            </p:cNvPr>
            <p:cNvSpPr/>
            <p:nvPr/>
          </p:nvSpPr>
          <p:spPr>
            <a:xfrm>
              <a:off x="1600331" y="3127819"/>
              <a:ext cx="110161" cy="64047"/>
            </a:xfrm>
            <a:custGeom>
              <a:avLst/>
              <a:gdLst/>
              <a:ahLst/>
              <a:cxnLst/>
              <a:rect l="0" t="0" r="0" b="0"/>
              <a:pathLst>
                <a:path w="110161" h="64047">
                  <a:moveTo>
                    <a:pt x="110161" y="64047"/>
                  </a:moveTo>
                  <a:lnTo>
                    <a:pt x="64047" y="0"/>
                  </a:lnTo>
                  <a:lnTo>
                    <a:pt x="0" y="46114"/>
                  </a:ln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F81E930-F47E-DF37-7986-BE54519F7C69}"/>
              </a:ext>
            </a:extLst>
          </p:cNvPr>
          <p:cNvGrpSpPr/>
          <p:nvPr/>
        </p:nvGrpSpPr>
        <p:grpSpPr>
          <a:xfrm>
            <a:off x="3144809" y="3264721"/>
            <a:ext cx="614855" cy="614855"/>
            <a:chOff x="1512653" y="3740047"/>
            <a:chExt cx="614855" cy="614855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27F34066-6152-59EC-4CD6-E494D6CD4DB4}"/>
                </a:ext>
              </a:extLst>
            </p:cNvPr>
            <p:cNvSpPr/>
            <p:nvPr/>
          </p:nvSpPr>
          <p:spPr>
            <a:xfrm>
              <a:off x="1512653" y="3740047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49" name="Rounded Rectangle 8">
              <a:extLst>
                <a:ext uri="{FF2B5EF4-FFF2-40B4-BE49-F238E27FC236}">
                  <a16:creationId xmlns:a16="http://schemas.microsoft.com/office/drawing/2014/main" id="{37089B02-8BE7-28F3-89CF-2A72311021DE}"/>
                </a:ext>
              </a:extLst>
            </p:cNvPr>
            <p:cNvSpPr/>
            <p:nvPr/>
          </p:nvSpPr>
          <p:spPr>
            <a:xfrm>
              <a:off x="1512653" y="3740047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noFill/>
            <a:ln w="12809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59F836-6D7E-8C5F-58B9-E724C34EF2E1}"/>
              </a:ext>
            </a:extLst>
          </p:cNvPr>
          <p:cNvGrpSpPr/>
          <p:nvPr/>
        </p:nvGrpSpPr>
        <p:grpSpPr>
          <a:xfrm>
            <a:off x="3731715" y="3905346"/>
            <a:ext cx="467119" cy="270364"/>
            <a:chOff x="2099559" y="4380672"/>
            <a:chExt cx="467119" cy="270364"/>
          </a:xfrm>
        </p:grpSpPr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id="{9F2642F8-D86C-2D9B-B908-0521D2C925A7}"/>
                </a:ext>
              </a:extLst>
            </p:cNvPr>
            <p:cNvSpPr/>
            <p:nvPr/>
          </p:nvSpPr>
          <p:spPr>
            <a:xfrm>
              <a:off x="2102121" y="4390919"/>
              <a:ext cx="464557" cy="260117"/>
            </a:xfrm>
            <a:custGeom>
              <a:avLst/>
              <a:gdLst/>
              <a:ahLst/>
              <a:cxnLst/>
              <a:rect l="0" t="0" r="0" b="0"/>
              <a:pathLst>
                <a:path w="464557" h="260117">
                  <a:moveTo>
                    <a:pt x="0" y="0"/>
                  </a:moveTo>
                  <a:cubicBezTo>
                    <a:pt x="134243" y="115712"/>
                    <a:pt x="291714" y="205122"/>
                    <a:pt x="464557" y="260117"/>
                  </a:cubicBez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47" name="Rounded Rectangle 11">
              <a:extLst>
                <a:ext uri="{FF2B5EF4-FFF2-40B4-BE49-F238E27FC236}">
                  <a16:creationId xmlns:a16="http://schemas.microsoft.com/office/drawing/2014/main" id="{CA9A9785-AF1B-8693-F672-F56CEFE915DE}"/>
                </a:ext>
              </a:extLst>
            </p:cNvPr>
            <p:cNvSpPr/>
            <p:nvPr/>
          </p:nvSpPr>
          <p:spPr>
            <a:xfrm>
              <a:off x="2099559" y="4380672"/>
              <a:ext cx="77710" cy="85396"/>
            </a:xfrm>
            <a:custGeom>
              <a:avLst/>
              <a:gdLst/>
              <a:ahLst/>
              <a:cxnLst/>
              <a:rect l="0" t="0" r="0" b="0"/>
              <a:pathLst>
                <a:path w="77710" h="85396">
                  <a:moveTo>
                    <a:pt x="77710" y="0"/>
                  </a:moveTo>
                  <a:lnTo>
                    <a:pt x="0" y="7685"/>
                  </a:lnTo>
                  <a:lnTo>
                    <a:pt x="7685" y="85396"/>
                  </a:ln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7CB20F7-6253-2458-A62A-09F01B6A4B3E}"/>
              </a:ext>
            </a:extLst>
          </p:cNvPr>
          <p:cNvGrpSpPr/>
          <p:nvPr/>
        </p:nvGrpSpPr>
        <p:grpSpPr>
          <a:xfrm>
            <a:off x="4296528" y="3931136"/>
            <a:ext cx="614855" cy="614855"/>
            <a:chOff x="2664372" y="4406462"/>
            <a:chExt cx="614855" cy="614855"/>
          </a:xfrm>
        </p:grpSpPr>
        <p:sp>
          <p:nvSpPr>
            <p:cNvPr id="44" name="Rounded Rectangle 13">
              <a:extLst>
                <a:ext uri="{FF2B5EF4-FFF2-40B4-BE49-F238E27FC236}">
                  <a16:creationId xmlns:a16="http://schemas.microsoft.com/office/drawing/2014/main" id="{7E73D7F8-1F13-534D-935C-B2213C3B8485}"/>
                </a:ext>
              </a:extLst>
            </p:cNvPr>
            <p:cNvSpPr/>
            <p:nvPr/>
          </p:nvSpPr>
          <p:spPr>
            <a:xfrm>
              <a:off x="2664372" y="4406462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45" name="Rounded Rectangle 14">
              <a:extLst>
                <a:ext uri="{FF2B5EF4-FFF2-40B4-BE49-F238E27FC236}">
                  <a16:creationId xmlns:a16="http://schemas.microsoft.com/office/drawing/2014/main" id="{02E9968D-7D9F-F301-E742-D7248B9FFCEE}"/>
                </a:ext>
              </a:extLst>
            </p:cNvPr>
            <p:cNvSpPr/>
            <p:nvPr/>
          </p:nvSpPr>
          <p:spPr>
            <a:xfrm>
              <a:off x="2664372" y="4406462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noFill/>
            <a:ln w="12809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7A9A41-A2CF-0C11-4C3B-F607D7A4EC8B}"/>
              </a:ext>
            </a:extLst>
          </p:cNvPr>
          <p:cNvGrpSpPr/>
          <p:nvPr/>
        </p:nvGrpSpPr>
        <p:grpSpPr>
          <a:xfrm>
            <a:off x="5038453" y="3892365"/>
            <a:ext cx="461397" cy="305719"/>
            <a:chOff x="3406297" y="4367691"/>
            <a:chExt cx="461397" cy="305719"/>
          </a:xfrm>
        </p:grpSpPr>
        <p:sp>
          <p:nvSpPr>
            <p:cNvPr id="42" name="Rounded Rectangle 16">
              <a:extLst>
                <a:ext uri="{FF2B5EF4-FFF2-40B4-BE49-F238E27FC236}">
                  <a16:creationId xmlns:a16="http://schemas.microsoft.com/office/drawing/2014/main" id="{D1D96C5A-63B7-AE13-DD48-6B308836BF66}"/>
                </a:ext>
              </a:extLst>
            </p:cNvPr>
            <p:cNvSpPr/>
            <p:nvPr/>
          </p:nvSpPr>
          <p:spPr>
            <a:xfrm>
              <a:off x="3410567" y="4367691"/>
              <a:ext cx="457127" cy="272158"/>
            </a:xfrm>
            <a:custGeom>
              <a:avLst/>
              <a:gdLst/>
              <a:ahLst/>
              <a:cxnLst/>
              <a:rect l="0" t="0" r="0" b="0"/>
              <a:pathLst>
                <a:path w="457127" h="272158">
                  <a:moveTo>
                    <a:pt x="0" y="272158"/>
                  </a:moveTo>
                  <a:cubicBezTo>
                    <a:pt x="170963" y="212637"/>
                    <a:pt x="325958" y="119213"/>
                    <a:pt x="457127" y="0"/>
                  </a:cubicBez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43" name="Rounded Rectangle 17">
              <a:extLst>
                <a:ext uri="{FF2B5EF4-FFF2-40B4-BE49-F238E27FC236}">
                  <a16:creationId xmlns:a16="http://schemas.microsoft.com/office/drawing/2014/main" id="{93303824-3D2A-1034-4EB9-1331B3684F4B}"/>
                </a:ext>
              </a:extLst>
            </p:cNvPr>
            <p:cNvSpPr/>
            <p:nvPr/>
          </p:nvSpPr>
          <p:spPr>
            <a:xfrm>
              <a:off x="3406297" y="4569227"/>
              <a:ext cx="71733" cy="104183"/>
            </a:xfrm>
            <a:custGeom>
              <a:avLst/>
              <a:gdLst/>
              <a:ahLst/>
              <a:cxnLst/>
              <a:rect l="0" t="0" r="0" b="0"/>
              <a:pathLst>
                <a:path w="71733" h="104183">
                  <a:moveTo>
                    <a:pt x="32450" y="0"/>
                  </a:moveTo>
                  <a:lnTo>
                    <a:pt x="0" y="71733"/>
                  </a:lnTo>
                  <a:lnTo>
                    <a:pt x="71733" y="104183"/>
                  </a:ln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46A61B-FFC9-7EC8-4FC1-A3F0AAF1C6FC}"/>
              </a:ext>
            </a:extLst>
          </p:cNvPr>
          <p:cNvGrpSpPr/>
          <p:nvPr/>
        </p:nvGrpSpPr>
        <p:grpSpPr>
          <a:xfrm>
            <a:off x="5448256" y="3264721"/>
            <a:ext cx="614855" cy="614855"/>
            <a:chOff x="3816100" y="3740047"/>
            <a:chExt cx="614855" cy="614855"/>
          </a:xfrm>
        </p:grpSpPr>
        <p:sp>
          <p:nvSpPr>
            <p:cNvPr id="40" name="Rounded Rectangle 19">
              <a:extLst>
                <a:ext uri="{FF2B5EF4-FFF2-40B4-BE49-F238E27FC236}">
                  <a16:creationId xmlns:a16="http://schemas.microsoft.com/office/drawing/2014/main" id="{A6C71FB5-3228-E63B-C9C7-74816D2B6455}"/>
                </a:ext>
              </a:extLst>
            </p:cNvPr>
            <p:cNvSpPr/>
            <p:nvPr/>
          </p:nvSpPr>
          <p:spPr>
            <a:xfrm>
              <a:off x="3816100" y="3740047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41" name="Rounded Rectangle 20">
              <a:extLst>
                <a:ext uri="{FF2B5EF4-FFF2-40B4-BE49-F238E27FC236}">
                  <a16:creationId xmlns:a16="http://schemas.microsoft.com/office/drawing/2014/main" id="{3CEEB256-2756-3513-DC27-78227DC72DF0}"/>
                </a:ext>
              </a:extLst>
            </p:cNvPr>
            <p:cNvSpPr/>
            <p:nvPr/>
          </p:nvSpPr>
          <p:spPr>
            <a:xfrm>
              <a:off x="3816100" y="3740047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noFill/>
            <a:ln w="12809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7F03FD-DF25-9E36-2572-F88E0F296134}"/>
              </a:ext>
            </a:extLst>
          </p:cNvPr>
          <p:cNvGrpSpPr/>
          <p:nvPr/>
        </p:nvGrpSpPr>
        <p:grpSpPr>
          <a:xfrm>
            <a:off x="5865433" y="2621921"/>
            <a:ext cx="110161" cy="537998"/>
            <a:chOff x="4233277" y="3097247"/>
            <a:chExt cx="110161" cy="537998"/>
          </a:xfrm>
        </p:grpSpPr>
        <p:sp>
          <p:nvSpPr>
            <p:cNvPr id="38" name="Rounded Rectangle 22">
              <a:extLst>
                <a:ext uri="{FF2B5EF4-FFF2-40B4-BE49-F238E27FC236}">
                  <a16:creationId xmlns:a16="http://schemas.microsoft.com/office/drawing/2014/main" id="{E8887195-D0A7-0C92-5A66-41D7339A436C}"/>
                </a:ext>
              </a:extLst>
            </p:cNvPr>
            <p:cNvSpPr/>
            <p:nvPr/>
          </p:nvSpPr>
          <p:spPr>
            <a:xfrm>
              <a:off x="4273414" y="3097247"/>
              <a:ext cx="30571" cy="533899"/>
            </a:xfrm>
            <a:custGeom>
              <a:avLst/>
              <a:gdLst/>
              <a:ahLst/>
              <a:cxnLst/>
              <a:rect l="0" t="0" r="0" b="0"/>
              <a:pathLst>
                <a:path w="30571" h="533899">
                  <a:moveTo>
                    <a:pt x="7087" y="533899"/>
                  </a:moveTo>
                  <a:cubicBezTo>
                    <a:pt x="22459" y="453114"/>
                    <a:pt x="30571" y="369767"/>
                    <a:pt x="30571" y="284455"/>
                  </a:cubicBezTo>
                  <a:cubicBezTo>
                    <a:pt x="30571" y="186847"/>
                    <a:pt x="19982" y="91715"/>
                    <a:pt x="0" y="0"/>
                  </a:cubicBez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39" name="Rounded Rectangle 23">
              <a:extLst>
                <a:ext uri="{FF2B5EF4-FFF2-40B4-BE49-F238E27FC236}">
                  <a16:creationId xmlns:a16="http://schemas.microsoft.com/office/drawing/2014/main" id="{E6414530-927D-389C-1F34-CB8181D037D5}"/>
                </a:ext>
              </a:extLst>
            </p:cNvPr>
            <p:cNvSpPr/>
            <p:nvPr/>
          </p:nvSpPr>
          <p:spPr>
            <a:xfrm>
              <a:off x="4233277" y="3571198"/>
              <a:ext cx="110161" cy="64047"/>
            </a:xfrm>
            <a:custGeom>
              <a:avLst/>
              <a:gdLst/>
              <a:ahLst/>
              <a:cxnLst/>
              <a:rect l="0" t="0" r="0" b="0"/>
              <a:pathLst>
                <a:path w="110161" h="64047">
                  <a:moveTo>
                    <a:pt x="0" y="0"/>
                  </a:moveTo>
                  <a:lnTo>
                    <a:pt x="46114" y="64047"/>
                  </a:lnTo>
                  <a:lnTo>
                    <a:pt x="110161" y="17933"/>
                  </a:ln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2A36C0-AFDC-EA13-A155-63E212C60C9C}"/>
              </a:ext>
            </a:extLst>
          </p:cNvPr>
          <p:cNvGrpSpPr/>
          <p:nvPr/>
        </p:nvGrpSpPr>
        <p:grpSpPr>
          <a:xfrm>
            <a:off x="5448256" y="1933069"/>
            <a:ext cx="614855" cy="614855"/>
            <a:chOff x="3816100" y="2408395"/>
            <a:chExt cx="614855" cy="614855"/>
          </a:xfrm>
        </p:grpSpPr>
        <p:sp>
          <p:nvSpPr>
            <p:cNvPr id="36" name="Rounded Rectangle 25">
              <a:extLst>
                <a:ext uri="{FF2B5EF4-FFF2-40B4-BE49-F238E27FC236}">
                  <a16:creationId xmlns:a16="http://schemas.microsoft.com/office/drawing/2014/main" id="{AB5D4756-A3C7-E2AB-4274-FE0DC2C3D7AC}"/>
                </a:ext>
              </a:extLst>
            </p:cNvPr>
            <p:cNvSpPr/>
            <p:nvPr/>
          </p:nvSpPr>
          <p:spPr>
            <a:xfrm>
              <a:off x="3816100" y="2408395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37" name="Rounded Rectangle 26">
              <a:extLst>
                <a:ext uri="{FF2B5EF4-FFF2-40B4-BE49-F238E27FC236}">
                  <a16:creationId xmlns:a16="http://schemas.microsoft.com/office/drawing/2014/main" id="{7AD3B43D-5DDA-D2EE-FC50-B2763D43F95B}"/>
                </a:ext>
              </a:extLst>
            </p:cNvPr>
            <p:cNvSpPr/>
            <p:nvPr/>
          </p:nvSpPr>
          <p:spPr>
            <a:xfrm>
              <a:off x="3816100" y="2408395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noFill/>
            <a:ln w="12809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0C488-B306-5D15-74DD-DE9DD59088D2}"/>
              </a:ext>
            </a:extLst>
          </p:cNvPr>
          <p:cNvGrpSpPr/>
          <p:nvPr/>
        </p:nvGrpSpPr>
        <p:grpSpPr>
          <a:xfrm>
            <a:off x="5009077" y="1636957"/>
            <a:ext cx="467118" cy="270707"/>
            <a:chOff x="3376921" y="2112283"/>
            <a:chExt cx="467118" cy="270707"/>
          </a:xfrm>
        </p:grpSpPr>
        <p:sp>
          <p:nvSpPr>
            <p:cNvPr id="34" name="Rounded Rectangle 28">
              <a:extLst>
                <a:ext uri="{FF2B5EF4-FFF2-40B4-BE49-F238E27FC236}">
                  <a16:creationId xmlns:a16="http://schemas.microsoft.com/office/drawing/2014/main" id="{12650BA8-69B2-D6D7-2E14-BC3EBAB25A9F}"/>
                </a:ext>
              </a:extLst>
            </p:cNvPr>
            <p:cNvSpPr/>
            <p:nvPr/>
          </p:nvSpPr>
          <p:spPr>
            <a:xfrm>
              <a:off x="3376921" y="2112283"/>
              <a:ext cx="464386" cy="260117"/>
            </a:xfrm>
            <a:custGeom>
              <a:avLst/>
              <a:gdLst/>
              <a:ahLst/>
              <a:cxnLst/>
              <a:rect l="0" t="0" r="0" b="0"/>
              <a:pathLst>
                <a:path w="464386" h="260117">
                  <a:moveTo>
                    <a:pt x="464386" y="260117"/>
                  </a:moveTo>
                  <a:cubicBezTo>
                    <a:pt x="330228" y="144405"/>
                    <a:pt x="172757" y="55080"/>
                    <a:pt x="0" y="0"/>
                  </a:cubicBez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35" name="Rounded Rectangle 29">
              <a:extLst>
                <a:ext uri="{FF2B5EF4-FFF2-40B4-BE49-F238E27FC236}">
                  <a16:creationId xmlns:a16="http://schemas.microsoft.com/office/drawing/2014/main" id="{3530B0CB-3651-B058-0C0A-6A17BD251E8A}"/>
                </a:ext>
              </a:extLst>
            </p:cNvPr>
            <p:cNvSpPr/>
            <p:nvPr/>
          </p:nvSpPr>
          <p:spPr>
            <a:xfrm>
              <a:off x="3765475" y="2296740"/>
              <a:ext cx="78564" cy="86250"/>
            </a:xfrm>
            <a:custGeom>
              <a:avLst/>
              <a:gdLst/>
              <a:ahLst/>
              <a:cxnLst/>
              <a:rect l="0" t="0" r="0" b="0"/>
              <a:pathLst>
                <a:path w="78564" h="86250">
                  <a:moveTo>
                    <a:pt x="0" y="86250"/>
                  </a:moveTo>
                  <a:lnTo>
                    <a:pt x="78564" y="78564"/>
                  </a:lnTo>
                  <a:lnTo>
                    <a:pt x="70879" y="0"/>
                  </a:ln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851BCB-68E9-6EEF-CA4E-492DF08137BF}"/>
              </a:ext>
            </a:extLst>
          </p:cNvPr>
          <p:cNvGrpSpPr/>
          <p:nvPr/>
        </p:nvGrpSpPr>
        <p:grpSpPr>
          <a:xfrm>
            <a:off x="4296528" y="1266763"/>
            <a:ext cx="614855" cy="614855"/>
            <a:chOff x="2664372" y="1742089"/>
            <a:chExt cx="614855" cy="614855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CD1EC31-6872-C0BA-D1BA-713FDE576C9D}"/>
                </a:ext>
              </a:extLst>
            </p:cNvPr>
            <p:cNvSpPr/>
            <p:nvPr/>
          </p:nvSpPr>
          <p:spPr>
            <a:xfrm>
              <a:off x="2664372" y="1742089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F39FF7E-6249-3232-756D-BD30197279E6}"/>
                </a:ext>
              </a:extLst>
            </p:cNvPr>
            <p:cNvSpPr/>
            <p:nvPr/>
          </p:nvSpPr>
          <p:spPr>
            <a:xfrm>
              <a:off x="2664372" y="1742089"/>
              <a:ext cx="614855" cy="614855"/>
            </a:xfrm>
            <a:custGeom>
              <a:avLst/>
              <a:gdLst/>
              <a:ahLst/>
              <a:cxnLst/>
              <a:rect l="0" t="0" r="0" b="0"/>
              <a:pathLst>
                <a:path w="614855" h="614855">
                  <a:moveTo>
                    <a:pt x="0" y="307427"/>
                  </a:moveTo>
                  <a:cubicBezTo>
                    <a:pt x="0" y="477215"/>
                    <a:pt x="137640" y="614855"/>
                    <a:pt x="307427" y="614855"/>
                  </a:cubicBezTo>
                  <a:cubicBezTo>
                    <a:pt x="477215" y="614855"/>
                    <a:pt x="614855" y="477215"/>
                    <a:pt x="614855" y="307427"/>
                  </a:cubicBezTo>
                  <a:cubicBezTo>
                    <a:pt x="614855" y="137640"/>
                    <a:pt x="477215" y="0"/>
                    <a:pt x="307427" y="0"/>
                  </a:cubicBezTo>
                  <a:cubicBezTo>
                    <a:pt x="137640" y="0"/>
                    <a:pt x="0" y="137640"/>
                    <a:pt x="0" y="307427"/>
                  </a:cubicBezTo>
                </a:path>
              </a:pathLst>
            </a:custGeom>
            <a:noFill/>
            <a:ln w="12809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C787A7-6A14-503D-7FDA-BEDC995D1C37}"/>
              </a:ext>
            </a:extLst>
          </p:cNvPr>
          <p:cNvGrpSpPr/>
          <p:nvPr/>
        </p:nvGrpSpPr>
        <p:grpSpPr>
          <a:xfrm>
            <a:off x="3708146" y="1614925"/>
            <a:ext cx="461141" cy="305462"/>
            <a:chOff x="2075990" y="2090251"/>
            <a:chExt cx="461141" cy="305462"/>
          </a:xfrm>
        </p:grpSpPr>
        <p:sp>
          <p:nvSpPr>
            <p:cNvPr id="30" name="Rounded Rectangle 34">
              <a:extLst>
                <a:ext uri="{FF2B5EF4-FFF2-40B4-BE49-F238E27FC236}">
                  <a16:creationId xmlns:a16="http://schemas.microsoft.com/office/drawing/2014/main" id="{BDD3DECD-C7E3-6922-4A07-817B9BCA8899}"/>
                </a:ext>
              </a:extLst>
            </p:cNvPr>
            <p:cNvSpPr/>
            <p:nvPr/>
          </p:nvSpPr>
          <p:spPr>
            <a:xfrm>
              <a:off x="2075990" y="2123555"/>
              <a:ext cx="457042" cy="272158"/>
            </a:xfrm>
            <a:custGeom>
              <a:avLst/>
              <a:gdLst/>
              <a:ahLst/>
              <a:cxnLst/>
              <a:rect l="0" t="0" r="0" b="0"/>
              <a:pathLst>
                <a:path w="457042" h="272158">
                  <a:moveTo>
                    <a:pt x="457042" y="0"/>
                  </a:moveTo>
                  <a:cubicBezTo>
                    <a:pt x="286163" y="59521"/>
                    <a:pt x="131083" y="152859"/>
                    <a:pt x="0" y="272158"/>
                  </a:cubicBez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  <p:sp>
          <p:nvSpPr>
            <p:cNvPr id="31" name="Rounded Rectangle 35">
              <a:extLst>
                <a:ext uri="{FF2B5EF4-FFF2-40B4-BE49-F238E27FC236}">
                  <a16:creationId xmlns:a16="http://schemas.microsoft.com/office/drawing/2014/main" id="{A3CE1775-A4B3-FD24-7AEB-332FF309457C}"/>
                </a:ext>
              </a:extLst>
            </p:cNvPr>
            <p:cNvSpPr/>
            <p:nvPr/>
          </p:nvSpPr>
          <p:spPr>
            <a:xfrm>
              <a:off x="2465398" y="2090251"/>
              <a:ext cx="71733" cy="104183"/>
            </a:xfrm>
            <a:custGeom>
              <a:avLst/>
              <a:gdLst/>
              <a:ahLst/>
              <a:cxnLst/>
              <a:rect l="0" t="0" r="0" b="0"/>
              <a:pathLst>
                <a:path w="71733" h="104183">
                  <a:moveTo>
                    <a:pt x="39282" y="104183"/>
                  </a:moveTo>
                  <a:lnTo>
                    <a:pt x="71733" y="32450"/>
                  </a:lnTo>
                  <a:lnTo>
                    <a:pt x="0" y="0"/>
                  </a:lnTo>
                </a:path>
              </a:pathLst>
            </a:custGeom>
            <a:noFill/>
            <a:ln w="1280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400">
                <a:latin typeface="Armata" panose="020B0503040500060204" pitchFamily="34" charset="0"/>
              </a:endParaRPr>
            </a:p>
          </p:txBody>
        </p:sp>
      </p:grpSp>
      <p:sp>
        <p:nvSpPr>
          <p:cNvPr id="17" name="Rounded Rectangle 37">
            <a:extLst>
              <a:ext uri="{FF2B5EF4-FFF2-40B4-BE49-F238E27FC236}">
                <a16:creationId xmlns:a16="http://schemas.microsoft.com/office/drawing/2014/main" id="{8850A9D0-A903-17D3-82D1-82E48761B8B8}"/>
              </a:ext>
            </a:extLst>
          </p:cNvPr>
          <p:cNvSpPr/>
          <p:nvPr/>
        </p:nvSpPr>
        <p:spPr>
          <a:xfrm>
            <a:off x="4411813" y="1369239"/>
            <a:ext cx="384284" cy="409903"/>
          </a:xfrm>
          <a:custGeom>
            <a:avLst/>
            <a:gdLst/>
            <a:ahLst/>
            <a:cxnLst/>
            <a:rect l="0" t="0" r="0" b="0"/>
            <a:pathLst>
              <a:path w="384284" h="409903">
                <a:moveTo>
                  <a:pt x="136634" y="239110"/>
                </a:moveTo>
                <a:cubicBezTo>
                  <a:pt x="160216" y="239110"/>
                  <a:pt x="179332" y="258227"/>
                  <a:pt x="179332" y="281808"/>
                </a:cubicBezTo>
                <a:lnTo>
                  <a:pt x="179332" y="328776"/>
                </a:lnTo>
                <a:cubicBezTo>
                  <a:pt x="179332" y="331134"/>
                  <a:pt x="181244" y="333046"/>
                  <a:pt x="183602" y="333046"/>
                </a:cubicBezTo>
                <a:lnTo>
                  <a:pt x="341586" y="333046"/>
                </a:lnTo>
                <a:cubicBezTo>
                  <a:pt x="346302" y="333046"/>
                  <a:pt x="350125" y="329223"/>
                  <a:pt x="350125" y="324506"/>
                </a:cubicBezTo>
                <a:lnTo>
                  <a:pt x="350125" y="25618"/>
                </a:lnTo>
                <a:cubicBezTo>
                  <a:pt x="350125" y="11469"/>
                  <a:pt x="338655" y="0"/>
                  <a:pt x="324506" y="0"/>
                </a:cubicBezTo>
                <a:lnTo>
                  <a:pt x="153713" y="0"/>
                </a:lnTo>
                <a:cubicBezTo>
                  <a:pt x="139564" y="0"/>
                  <a:pt x="128094" y="11469"/>
                  <a:pt x="128094" y="25618"/>
                </a:cubicBezTo>
                <a:lnTo>
                  <a:pt x="128094" y="234840"/>
                </a:lnTo>
                <a:cubicBezTo>
                  <a:pt x="128094" y="237198"/>
                  <a:pt x="130006" y="239110"/>
                  <a:pt x="132364" y="239110"/>
                </a:cubicBezTo>
                <a:close/>
                <a:moveTo>
                  <a:pt x="333046" y="187872"/>
                </a:moveTo>
                <a:cubicBezTo>
                  <a:pt x="333046" y="197305"/>
                  <a:pt x="325399" y="204951"/>
                  <a:pt x="315967" y="204951"/>
                </a:cubicBezTo>
                <a:cubicBezTo>
                  <a:pt x="306534" y="204951"/>
                  <a:pt x="298887" y="197305"/>
                  <a:pt x="298887" y="187872"/>
                </a:cubicBezTo>
                <a:cubicBezTo>
                  <a:pt x="298887" y="178439"/>
                  <a:pt x="306534" y="170793"/>
                  <a:pt x="315967" y="170793"/>
                </a:cubicBezTo>
                <a:cubicBezTo>
                  <a:pt x="325399" y="170793"/>
                  <a:pt x="333046" y="178439"/>
                  <a:pt x="333046" y="187872"/>
                </a:cubicBezTo>
                <a:close/>
                <a:moveTo>
                  <a:pt x="170793" y="128094"/>
                </a:moveTo>
                <a:lnTo>
                  <a:pt x="170793" y="59777"/>
                </a:lnTo>
                <a:cubicBezTo>
                  <a:pt x="170793" y="50344"/>
                  <a:pt x="178439" y="42698"/>
                  <a:pt x="187872" y="42698"/>
                </a:cubicBezTo>
                <a:lnTo>
                  <a:pt x="290348" y="42698"/>
                </a:lnTo>
                <a:cubicBezTo>
                  <a:pt x="299780" y="42698"/>
                  <a:pt x="307427" y="50344"/>
                  <a:pt x="307427" y="59777"/>
                </a:cubicBezTo>
                <a:lnTo>
                  <a:pt x="307427" y="128094"/>
                </a:lnTo>
                <a:cubicBezTo>
                  <a:pt x="307427" y="137527"/>
                  <a:pt x="299780" y="145174"/>
                  <a:pt x="290348" y="145174"/>
                </a:cubicBezTo>
                <a:lnTo>
                  <a:pt x="187872" y="145174"/>
                </a:lnTo>
                <a:cubicBezTo>
                  <a:pt x="178439" y="145174"/>
                  <a:pt x="170793" y="137527"/>
                  <a:pt x="170793" y="128094"/>
                </a:cubicBezTo>
                <a:close/>
                <a:moveTo>
                  <a:pt x="367205" y="358665"/>
                </a:moveTo>
                <a:lnTo>
                  <a:pt x="196412" y="358665"/>
                </a:lnTo>
                <a:cubicBezTo>
                  <a:pt x="186979" y="358665"/>
                  <a:pt x="179332" y="366312"/>
                  <a:pt x="179332" y="375744"/>
                </a:cubicBezTo>
                <a:lnTo>
                  <a:pt x="179332" y="392824"/>
                </a:lnTo>
                <a:cubicBezTo>
                  <a:pt x="179332" y="402256"/>
                  <a:pt x="186979" y="409903"/>
                  <a:pt x="196412" y="409903"/>
                </a:cubicBezTo>
                <a:lnTo>
                  <a:pt x="367205" y="409903"/>
                </a:lnTo>
                <a:cubicBezTo>
                  <a:pt x="376637" y="409903"/>
                  <a:pt x="384284" y="402256"/>
                  <a:pt x="384284" y="392824"/>
                </a:cubicBezTo>
                <a:lnTo>
                  <a:pt x="384284" y="375744"/>
                </a:lnTo>
                <a:cubicBezTo>
                  <a:pt x="384284" y="366312"/>
                  <a:pt x="376637" y="358665"/>
                  <a:pt x="367205" y="358665"/>
                </a:cubicBezTo>
                <a:close/>
                <a:moveTo>
                  <a:pt x="153713" y="392824"/>
                </a:moveTo>
                <a:lnTo>
                  <a:pt x="153713" y="281808"/>
                </a:lnTo>
                <a:cubicBezTo>
                  <a:pt x="153713" y="272375"/>
                  <a:pt x="146067" y="264729"/>
                  <a:pt x="136634" y="264729"/>
                </a:cubicBezTo>
                <a:lnTo>
                  <a:pt x="106745" y="264729"/>
                </a:lnTo>
                <a:cubicBezTo>
                  <a:pt x="104387" y="264729"/>
                  <a:pt x="102475" y="266640"/>
                  <a:pt x="102475" y="268999"/>
                </a:cubicBezTo>
                <a:lnTo>
                  <a:pt x="102475" y="316479"/>
                </a:lnTo>
                <a:cubicBezTo>
                  <a:pt x="102519" y="318054"/>
                  <a:pt x="101656" y="319515"/>
                  <a:pt x="100255" y="320237"/>
                </a:cubicBezTo>
                <a:cubicBezTo>
                  <a:pt x="98903" y="321108"/>
                  <a:pt x="97166" y="321108"/>
                  <a:pt x="95814" y="320237"/>
                </a:cubicBezTo>
                <a:lnTo>
                  <a:pt x="78735" y="309135"/>
                </a:lnTo>
                <a:cubicBezTo>
                  <a:pt x="77256" y="308281"/>
                  <a:pt x="75433" y="308281"/>
                  <a:pt x="73953" y="309135"/>
                </a:cubicBezTo>
                <a:lnTo>
                  <a:pt x="56874" y="320237"/>
                </a:lnTo>
                <a:cubicBezTo>
                  <a:pt x="55522" y="321108"/>
                  <a:pt x="53785" y="321108"/>
                  <a:pt x="52433" y="320237"/>
                </a:cubicBezTo>
                <a:cubicBezTo>
                  <a:pt x="51032" y="319515"/>
                  <a:pt x="50169" y="318054"/>
                  <a:pt x="50213" y="316479"/>
                </a:cubicBezTo>
                <a:lnTo>
                  <a:pt x="50213" y="268999"/>
                </a:lnTo>
                <a:cubicBezTo>
                  <a:pt x="50213" y="266640"/>
                  <a:pt x="48301" y="264729"/>
                  <a:pt x="45943" y="264729"/>
                </a:cubicBezTo>
                <a:lnTo>
                  <a:pt x="17079" y="264729"/>
                </a:lnTo>
                <a:cubicBezTo>
                  <a:pt x="7646" y="264729"/>
                  <a:pt x="0" y="272375"/>
                  <a:pt x="0" y="281808"/>
                </a:cubicBezTo>
                <a:lnTo>
                  <a:pt x="0" y="392824"/>
                </a:lnTo>
                <a:cubicBezTo>
                  <a:pt x="0" y="402256"/>
                  <a:pt x="7646" y="409903"/>
                  <a:pt x="17079" y="409903"/>
                </a:cubicBezTo>
                <a:lnTo>
                  <a:pt x="136634" y="409903"/>
                </a:lnTo>
                <a:cubicBezTo>
                  <a:pt x="146067" y="409903"/>
                  <a:pt x="153713" y="402256"/>
                  <a:pt x="153713" y="3928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latin typeface="Armata" panose="020B0503040500060204" pitchFamily="34" charset="0"/>
            </a:endParaRPr>
          </a:p>
        </p:txBody>
      </p:sp>
      <p:sp>
        <p:nvSpPr>
          <p:cNvPr id="18" name="Rounded Rectangle 38">
            <a:extLst>
              <a:ext uri="{FF2B5EF4-FFF2-40B4-BE49-F238E27FC236}">
                <a16:creationId xmlns:a16="http://schemas.microsoft.com/office/drawing/2014/main" id="{928A3202-DF43-E941-E1D0-0DC16089EB0E}"/>
              </a:ext>
            </a:extLst>
          </p:cNvPr>
          <p:cNvSpPr/>
          <p:nvPr/>
        </p:nvSpPr>
        <p:spPr>
          <a:xfrm>
            <a:off x="3263230" y="2042505"/>
            <a:ext cx="375744" cy="395898"/>
          </a:xfrm>
          <a:custGeom>
            <a:avLst/>
            <a:gdLst/>
            <a:ahLst/>
            <a:cxnLst/>
            <a:rect l="0" t="0" r="0" b="0"/>
            <a:pathLst>
              <a:path w="375744" h="395898">
                <a:moveTo>
                  <a:pt x="375744" y="71049"/>
                </a:moveTo>
                <a:cubicBezTo>
                  <a:pt x="375744" y="52184"/>
                  <a:pt x="360451" y="36891"/>
                  <a:pt x="341586" y="36891"/>
                </a:cubicBezTo>
                <a:lnTo>
                  <a:pt x="311697" y="36891"/>
                </a:lnTo>
                <a:cubicBezTo>
                  <a:pt x="309339" y="36891"/>
                  <a:pt x="307427" y="34979"/>
                  <a:pt x="307427" y="32621"/>
                </a:cubicBezTo>
                <a:lnTo>
                  <a:pt x="307427" y="17079"/>
                </a:lnTo>
                <a:cubicBezTo>
                  <a:pt x="307427" y="7646"/>
                  <a:pt x="299780" y="0"/>
                  <a:pt x="290348" y="0"/>
                </a:cubicBezTo>
                <a:cubicBezTo>
                  <a:pt x="280915" y="0"/>
                  <a:pt x="273268" y="7646"/>
                  <a:pt x="273268" y="17079"/>
                </a:cubicBezTo>
                <a:lnTo>
                  <a:pt x="273268" y="88129"/>
                </a:lnTo>
                <a:cubicBezTo>
                  <a:pt x="273268" y="97561"/>
                  <a:pt x="280915" y="105208"/>
                  <a:pt x="290348" y="105208"/>
                </a:cubicBezTo>
                <a:cubicBezTo>
                  <a:pt x="299780" y="105208"/>
                  <a:pt x="307427" y="97561"/>
                  <a:pt x="307427" y="88129"/>
                </a:cubicBezTo>
                <a:lnTo>
                  <a:pt x="307427" y="84201"/>
                </a:lnTo>
                <a:cubicBezTo>
                  <a:pt x="307438" y="82945"/>
                  <a:pt x="308000" y="81759"/>
                  <a:pt x="308964" y="80955"/>
                </a:cubicBezTo>
                <a:cubicBezTo>
                  <a:pt x="310090" y="80378"/>
                  <a:pt x="311425" y="80378"/>
                  <a:pt x="312551" y="80955"/>
                </a:cubicBezTo>
                <a:cubicBezTo>
                  <a:pt x="324481" y="83391"/>
                  <a:pt x="333049" y="93886"/>
                  <a:pt x="333046" y="106062"/>
                </a:cubicBezTo>
                <a:lnTo>
                  <a:pt x="333046" y="328093"/>
                </a:lnTo>
                <a:cubicBezTo>
                  <a:pt x="333046" y="342242"/>
                  <a:pt x="321576" y="353712"/>
                  <a:pt x="307427" y="353712"/>
                </a:cubicBezTo>
                <a:lnTo>
                  <a:pt x="68317" y="353712"/>
                </a:lnTo>
                <a:cubicBezTo>
                  <a:pt x="54168" y="353712"/>
                  <a:pt x="42698" y="342242"/>
                  <a:pt x="42698" y="328093"/>
                </a:cubicBezTo>
                <a:lnTo>
                  <a:pt x="42698" y="106062"/>
                </a:lnTo>
                <a:cubicBezTo>
                  <a:pt x="42299" y="92972"/>
                  <a:pt x="51773" y="81662"/>
                  <a:pt x="64730" y="79760"/>
                </a:cubicBezTo>
                <a:cubicBezTo>
                  <a:pt x="66792" y="79500"/>
                  <a:pt x="68333" y="77739"/>
                  <a:pt x="68317" y="75661"/>
                </a:cubicBezTo>
                <a:lnTo>
                  <a:pt x="68317" y="41502"/>
                </a:lnTo>
                <a:cubicBezTo>
                  <a:pt x="68317" y="39144"/>
                  <a:pt x="66405" y="37232"/>
                  <a:pt x="64047" y="37232"/>
                </a:cubicBezTo>
                <a:lnTo>
                  <a:pt x="34158" y="37232"/>
                </a:lnTo>
                <a:cubicBezTo>
                  <a:pt x="15293" y="37232"/>
                  <a:pt x="0" y="52526"/>
                  <a:pt x="0" y="71391"/>
                </a:cubicBezTo>
                <a:lnTo>
                  <a:pt x="0" y="361739"/>
                </a:lnTo>
                <a:cubicBezTo>
                  <a:pt x="0" y="380605"/>
                  <a:pt x="15293" y="395898"/>
                  <a:pt x="34158" y="395898"/>
                </a:cubicBezTo>
                <a:lnTo>
                  <a:pt x="341586" y="394361"/>
                </a:lnTo>
                <a:cubicBezTo>
                  <a:pt x="360451" y="394361"/>
                  <a:pt x="375744" y="379067"/>
                  <a:pt x="375744" y="360202"/>
                </a:cubicBezTo>
                <a:close/>
                <a:moveTo>
                  <a:pt x="196412" y="105208"/>
                </a:moveTo>
                <a:cubicBezTo>
                  <a:pt x="186979" y="105208"/>
                  <a:pt x="179332" y="97561"/>
                  <a:pt x="179332" y="88129"/>
                </a:cubicBezTo>
                <a:lnTo>
                  <a:pt x="179332" y="17079"/>
                </a:lnTo>
                <a:cubicBezTo>
                  <a:pt x="179332" y="7646"/>
                  <a:pt x="186979" y="0"/>
                  <a:pt x="196412" y="0"/>
                </a:cubicBezTo>
                <a:cubicBezTo>
                  <a:pt x="205844" y="0"/>
                  <a:pt x="213491" y="7646"/>
                  <a:pt x="213491" y="17079"/>
                </a:cubicBezTo>
                <a:lnTo>
                  <a:pt x="213491" y="32621"/>
                </a:lnTo>
                <a:cubicBezTo>
                  <a:pt x="213491" y="34979"/>
                  <a:pt x="215403" y="36891"/>
                  <a:pt x="217761" y="36891"/>
                </a:cubicBezTo>
                <a:lnTo>
                  <a:pt x="251919" y="36891"/>
                </a:lnTo>
                <a:cubicBezTo>
                  <a:pt x="254277" y="36891"/>
                  <a:pt x="256189" y="38802"/>
                  <a:pt x="256189" y="41161"/>
                </a:cubicBezTo>
                <a:lnTo>
                  <a:pt x="256189" y="75319"/>
                </a:lnTo>
                <a:cubicBezTo>
                  <a:pt x="256189" y="77677"/>
                  <a:pt x="254277" y="79589"/>
                  <a:pt x="251919" y="79589"/>
                </a:cubicBezTo>
                <a:lnTo>
                  <a:pt x="217761" y="79589"/>
                </a:lnTo>
                <a:cubicBezTo>
                  <a:pt x="215403" y="79589"/>
                  <a:pt x="213491" y="81501"/>
                  <a:pt x="213491" y="83859"/>
                </a:cubicBezTo>
                <a:lnTo>
                  <a:pt x="213491" y="88129"/>
                </a:lnTo>
                <a:cubicBezTo>
                  <a:pt x="213491" y="97561"/>
                  <a:pt x="205844" y="105208"/>
                  <a:pt x="196412" y="105208"/>
                </a:cubicBezTo>
                <a:close/>
                <a:moveTo>
                  <a:pt x="102475" y="105208"/>
                </a:moveTo>
                <a:cubicBezTo>
                  <a:pt x="93043" y="105208"/>
                  <a:pt x="85396" y="97561"/>
                  <a:pt x="85396" y="88129"/>
                </a:cubicBezTo>
                <a:lnTo>
                  <a:pt x="85396" y="17079"/>
                </a:lnTo>
                <a:cubicBezTo>
                  <a:pt x="85396" y="7646"/>
                  <a:pt x="93043" y="0"/>
                  <a:pt x="102475" y="0"/>
                </a:cubicBezTo>
                <a:cubicBezTo>
                  <a:pt x="111908" y="0"/>
                  <a:pt x="119555" y="7646"/>
                  <a:pt x="119555" y="17079"/>
                </a:cubicBezTo>
                <a:lnTo>
                  <a:pt x="119555" y="32621"/>
                </a:lnTo>
                <a:cubicBezTo>
                  <a:pt x="119555" y="34979"/>
                  <a:pt x="121466" y="36891"/>
                  <a:pt x="123825" y="36891"/>
                </a:cubicBezTo>
                <a:lnTo>
                  <a:pt x="157983" y="36891"/>
                </a:lnTo>
                <a:cubicBezTo>
                  <a:pt x="160341" y="36891"/>
                  <a:pt x="162253" y="38802"/>
                  <a:pt x="162253" y="41161"/>
                </a:cubicBezTo>
                <a:lnTo>
                  <a:pt x="162253" y="75319"/>
                </a:lnTo>
                <a:cubicBezTo>
                  <a:pt x="162253" y="77677"/>
                  <a:pt x="160341" y="79589"/>
                  <a:pt x="157983" y="79589"/>
                </a:cubicBezTo>
                <a:lnTo>
                  <a:pt x="123825" y="79589"/>
                </a:lnTo>
                <a:cubicBezTo>
                  <a:pt x="121466" y="79589"/>
                  <a:pt x="119555" y="81501"/>
                  <a:pt x="119555" y="83859"/>
                </a:cubicBezTo>
                <a:lnTo>
                  <a:pt x="119555" y="88129"/>
                </a:lnTo>
                <a:cubicBezTo>
                  <a:pt x="119555" y="97561"/>
                  <a:pt x="111908" y="105208"/>
                  <a:pt x="102475" y="1052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latin typeface="Armata" panose="020B0503040500060204" pitchFamily="34" charset="0"/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7351C89C-BEF5-783F-B4F1-840409D676A7}"/>
              </a:ext>
            </a:extLst>
          </p:cNvPr>
          <p:cNvSpPr/>
          <p:nvPr/>
        </p:nvSpPr>
        <p:spPr>
          <a:xfrm>
            <a:off x="5590286" y="2036842"/>
            <a:ext cx="333046" cy="409881"/>
          </a:xfrm>
          <a:custGeom>
            <a:avLst/>
            <a:gdLst/>
            <a:ahLst/>
            <a:cxnLst/>
            <a:rect l="0" t="0" r="0" b="0"/>
            <a:pathLst>
              <a:path w="333046" h="409881">
                <a:moveTo>
                  <a:pt x="21519" y="17106"/>
                </a:moveTo>
                <a:lnTo>
                  <a:pt x="21519" y="213518"/>
                </a:lnTo>
                <a:cubicBezTo>
                  <a:pt x="21519" y="222951"/>
                  <a:pt x="29166" y="230597"/>
                  <a:pt x="38599" y="230597"/>
                </a:cubicBezTo>
                <a:cubicBezTo>
                  <a:pt x="48031" y="230597"/>
                  <a:pt x="55678" y="222951"/>
                  <a:pt x="55678" y="213518"/>
                </a:cubicBezTo>
                <a:lnTo>
                  <a:pt x="55678" y="42725"/>
                </a:lnTo>
                <a:cubicBezTo>
                  <a:pt x="55678" y="38008"/>
                  <a:pt x="59501" y="34185"/>
                  <a:pt x="64218" y="34185"/>
                </a:cubicBezTo>
                <a:lnTo>
                  <a:pt x="224422" y="34185"/>
                </a:lnTo>
                <a:cubicBezTo>
                  <a:pt x="226670" y="34235"/>
                  <a:pt x="228812" y="35153"/>
                  <a:pt x="230399" y="36747"/>
                </a:cubicBezTo>
                <a:lnTo>
                  <a:pt x="275147" y="81495"/>
                </a:lnTo>
                <a:cubicBezTo>
                  <a:pt x="276772" y="83061"/>
                  <a:pt x="277696" y="85216"/>
                  <a:pt x="277709" y="87473"/>
                </a:cubicBezTo>
                <a:lnTo>
                  <a:pt x="277709" y="213518"/>
                </a:lnTo>
                <a:cubicBezTo>
                  <a:pt x="277709" y="222951"/>
                  <a:pt x="285356" y="230597"/>
                  <a:pt x="294788" y="230597"/>
                </a:cubicBezTo>
                <a:cubicBezTo>
                  <a:pt x="304221" y="230597"/>
                  <a:pt x="311868" y="222951"/>
                  <a:pt x="311868" y="213518"/>
                </a:cubicBezTo>
                <a:lnTo>
                  <a:pt x="311868" y="76883"/>
                </a:lnTo>
                <a:cubicBezTo>
                  <a:pt x="311849" y="72403"/>
                  <a:pt x="310070" y="68109"/>
                  <a:pt x="306915" y="64928"/>
                </a:cubicBezTo>
                <a:lnTo>
                  <a:pt x="247137" y="5150"/>
                </a:lnTo>
                <a:cubicBezTo>
                  <a:pt x="243901" y="1848"/>
                  <a:pt x="239464" y="0"/>
                  <a:pt x="234840" y="27"/>
                </a:cubicBezTo>
                <a:lnTo>
                  <a:pt x="38599" y="27"/>
                </a:lnTo>
                <a:cubicBezTo>
                  <a:pt x="29166" y="27"/>
                  <a:pt x="21519" y="7673"/>
                  <a:pt x="21519" y="17106"/>
                </a:cubicBezTo>
                <a:close/>
                <a:moveTo>
                  <a:pt x="246283" y="361425"/>
                </a:moveTo>
                <a:cubicBezTo>
                  <a:pt x="247252" y="362045"/>
                  <a:pt x="247929" y="363031"/>
                  <a:pt x="248162" y="364157"/>
                </a:cubicBezTo>
                <a:cubicBezTo>
                  <a:pt x="250731" y="378348"/>
                  <a:pt x="263117" y="388646"/>
                  <a:pt x="277538" y="388581"/>
                </a:cubicBezTo>
                <a:lnTo>
                  <a:pt x="320237" y="388581"/>
                </a:lnTo>
                <a:cubicBezTo>
                  <a:pt x="327311" y="388581"/>
                  <a:pt x="333046" y="382846"/>
                  <a:pt x="333046" y="375771"/>
                </a:cubicBezTo>
                <a:lnTo>
                  <a:pt x="333046" y="256216"/>
                </a:lnTo>
                <a:cubicBezTo>
                  <a:pt x="332954" y="249180"/>
                  <a:pt x="327273" y="243499"/>
                  <a:pt x="320237" y="243407"/>
                </a:cubicBezTo>
                <a:lnTo>
                  <a:pt x="277538" y="243407"/>
                </a:lnTo>
                <a:cubicBezTo>
                  <a:pt x="272432" y="243368"/>
                  <a:pt x="267411" y="244727"/>
                  <a:pt x="263021" y="247335"/>
                </a:cubicBezTo>
                <a:cubicBezTo>
                  <a:pt x="261878" y="247839"/>
                  <a:pt x="260577" y="247839"/>
                  <a:pt x="259434" y="247335"/>
                </a:cubicBezTo>
                <a:lnTo>
                  <a:pt x="210587" y="228718"/>
                </a:lnTo>
                <a:cubicBezTo>
                  <a:pt x="200025" y="224998"/>
                  <a:pt x="188419" y="225612"/>
                  <a:pt x="178308" y="230426"/>
                </a:cubicBezTo>
                <a:lnTo>
                  <a:pt x="152859" y="242894"/>
                </a:lnTo>
                <a:cubicBezTo>
                  <a:pt x="151615" y="243480"/>
                  <a:pt x="150175" y="243480"/>
                  <a:pt x="148931" y="242894"/>
                </a:cubicBezTo>
                <a:cubicBezTo>
                  <a:pt x="138879" y="237265"/>
                  <a:pt x="126813" y="236510"/>
                  <a:pt x="116139" y="240845"/>
                </a:cubicBezTo>
                <a:lnTo>
                  <a:pt x="83005" y="254679"/>
                </a:lnTo>
                <a:cubicBezTo>
                  <a:pt x="81494" y="255641"/>
                  <a:pt x="79563" y="255641"/>
                  <a:pt x="78052" y="254679"/>
                </a:cubicBezTo>
                <a:cubicBezTo>
                  <a:pt x="72418" y="248082"/>
                  <a:pt x="64183" y="244276"/>
                  <a:pt x="55507" y="244261"/>
                </a:cubicBezTo>
                <a:lnTo>
                  <a:pt x="12809" y="244261"/>
                </a:lnTo>
                <a:cubicBezTo>
                  <a:pt x="5773" y="244353"/>
                  <a:pt x="91" y="250034"/>
                  <a:pt x="0" y="257070"/>
                </a:cubicBezTo>
                <a:lnTo>
                  <a:pt x="0" y="376625"/>
                </a:lnTo>
                <a:cubicBezTo>
                  <a:pt x="0" y="383700"/>
                  <a:pt x="5735" y="389435"/>
                  <a:pt x="12809" y="389435"/>
                </a:cubicBezTo>
                <a:lnTo>
                  <a:pt x="55507" y="389435"/>
                </a:lnTo>
                <a:cubicBezTo>
                  <a:pt x="66134" y="389253"/>
                  <a:pt x="75874" y="383474"/>
                  <a:pt x="81126" y="374234"/>
                </a:cubicBezTo>
                <a:cubicBezTo>
                  <a:pt x="81789" y="372861"/>
                  <a:pt x="83188" y="371995"/>
                  <a:pt x="84713" y="372014"/>
                </a:cubicBezTo>
                <a:lnTo>
                  <a:pt x="90178" y="372014"/>
                </a:lnTo>
                <a:cubicBezTo>
                  <a:pt x="91181" y="372024"/>
                  <a:pt x="92149" y="372387"/>
                  <a:pt x="92911" y="373039"/>
                </a:cubicBezTo>
                <a:lnTo>
                  <a:pt x="127070" y="400024"/>
                </a:lnTo>
                <a:cubicBezTo>
                  <a:pt x="135915" y="409136"/>
                  <a:pt x="150292" y="409881"/>
                  <a:pt x="160033" y="401732"/>
                </a:cubicBezTo>
                <a:lnTo>
                  <a:pt x="197607" y="370818"/>
                </a:lnTo>
                <a:cubicBezTo>
                  <a:pt x="198161" y="370395"/>
                  <a:pt x="198803" y="370103"/>
                  <a:pt x="199486" y="369964"/>
                </a:cubicBezTo>
                <a:lnTo>
                  <a:pt x="242526" y="361254"/>
                </a:lnTo>
                <a:cubicBezTo>
                  <a:pt x="243737" y="360726"/>
                  <a:pt x="245125" y="360789"/>
                  <a:pt x="246283" y="361425"/>
                </a:cubicBezTo>
                <a:close/>
                <a:moveTo>
                  <a:pt x="199657" y="336147"/>
                </a:moveTo>
                <a:cubicBezTo>
                  <a:pt x="193167" y="341442"/>
                  <a:pt x="152347" y="376113"/>
                  <a:pt x="145857" y="381578"/>
                </a:cubicBezTo>
                <a:cubicBezTo>
                  <a:pt x="145857" y="381578"/>
                  <a:pt x="144149" y="380041"/>
                  <a:pt x="104354" y="348615"/>
                </a:cubicBezTo>
                <a:cubicBezTo>
                  <a:pt x="102106" y="346867"/>
                  <a:pt x="99345" y="345907"/>
                  <a:pt x="96498" y="345883"/>
                </a:cubicBezTo>
                <a:lnTo>
                  <a:pt x="89666" y="345883"/>
                </a:lnTo>
                <a:cubicBezTo>
                  <a:pt x="87308" y="345883"/>
                  <a:pt x="85396" y="343971"/>
                  <a:pt x="85396" y="341613"/>
                </a:cubicBezTo>
                <a:lnTo>
                  <a:pt x="85396" y="284568"/>
                </a:lnTo>
                <a:cubicBezTo>
                  <a:pt x="85364" y="282898"/>
                  <a:pt x="86392" y="281391"/>
                  <a:pt x="87958" y="280810"/>
                </a:cubicBezTo>
                <a:lnTo>
                  <a:pt x="125874" y="263731"/>
                </a:lnTo>
                <a:cubicBezTo>
                  <a:pt x="126733" y="263353"/>
                  <a:pt x="127733" y="263512"/>
                  <a:pt x="128432" y="264138"/>
                </a:cubicBezTo>
                <a:cubicBezTo>
                  <a:pt x="129131" y="264763"/>
                  <a:pt x="129400" y="265739"/>
                  <a:pt x="129119" y="266635"/>
                </a:cubicBezTo>
                <a:cubicBezTo>
                  <a:pt x="125192" y="282628"/>
                  <a:pt x="133236" y="299146"/>
                  <a:pt x="148248" y="305917"/>
                </a:cubicBezTo>
                <a:cubicBezTo>
                  <a:pt x="156729" y="309688"/>
                  <a:pt x="166411" y="309688"/>
                  <a:pt x="174892" y="305917"/>
                </a:cubicBezTo>
                <a:cubicBezTo>
                  <a:pt x="176543" y="305221"/>
                  <a:pt x="178453" y="305631"/>
                  <a:pt x="179674" y="306942"/>
                </a:cubicBezTo>
                <a:lnTo>
                  <a:pt x="200681" y="329999"/>
                </a:lnTo>
                <a:cubicBezTo>
                  <a:pt x="201493" y="330811"/>
                  <a:pt x="201927" y="331926"/>
                  <a:pt x="201877" y="333073"/>
                </a:cubicBezTo>
                <a:cubicBezTo>
                  <a:pt x="201542" y="334337"/>
                  <a:pt x="200751" y="335432"/>
                  <a:pt x="199657" y="336147"/>
                </a:cubicBezTo>
                <a:close/>
                <a:moveTo>
                  <a:pt x="230741" y="336147"/>
                </a:moveTo>
                <a:cubicBezTo>
                  <a:pt x="229731" y="335362"/>
                  <a:pt x="229108" y="334179"/>
                  <a:pt x="229033" y="332902"/>
                </a:cubicBezTo>
                <a:cubicBezTo>
                  <a:pt x="228777" y="327477"/>
                  <a:pt x="226803" y="322274"/>
                  <a:pt x="223397" y="318043"/>
                </a:cubicBezTo>
                <a:lnTo>
                  <a:pt x="190605" y="281835"/>
                </a:lnTo>
                <a:cubicBezTo>
                  <a:pt x="186956" y="277887"/>
                  <a:pt x="181251" y="276596"/>
                  <a:pt x="176258" y="278590"/>
                </a:cubicBezTo>
                <a:lnTo>
                  <a:pt x="164302" y="283543"/>
                </a:lnTo>
                <a:cubicBezTo>
                  <a:pt x="160342" y="285078"/>
                  <a:pt x="155878" y="283187"/>
                  <a:pt x="154226" y="279273"/>
                </a:cubicBezTo>
                <a:cubicBezTo>
                  <a:pt x="152347" y="274320"/>
                  <a:pt x="154226" y="272271"/>
                  <a:pt x="157983" y="269538"/>
                </a:cubicBezTo>
                <a:lnTo>
                  <a:pt x="189580" y="254167"/>
                </a:lnTo>
                <a:cubicBezTo>
                  <a:pt x="193486" y="252683"/>
                  <a:pt x="197800" y="252683"/>
                  <a:pt x="201706" y="254167"/>
                </a:cubicBezTo>
                <a:lnTo>
                  <a:pt x="244917" y="271246"/>
                </a:lnTo>
                <a:cubicBezTo>
                  <a:pt x="246545" y="271874"/>
                  <a:pt x="247627" y="273429"/>
                  <a:pt x="247650" y="275174"/>
                </a:cubicBezTo>
                <a:lnTo>
                  <a:pt x="247650" y="332219"/>
                </a:lnTo>
                <a:cubicBezTo>
                  <a:pt x="247678" y="334241"/>
                  <a:pt x="246227" y="335981"/>
                  <a:pt x="244234" y="336318"/>
                </a:cubicBezTo>
                <a:lnTo>
                  <a:pt x="234157" y="338368"/>
                </a:lnTo>
                <a:cubicBezTo>
                  <a:pt x="232587" y="338191"/>
                  <a:pt x="231258" y="337128"/>
                  <a:pt x="230741" y="335635"/>
                </a:cubicBezTo>
                <a:close/>
                <a:moveTo>
                  <a:pt x="157983" y="106772"/>
                </a:moveTo>
                <a:lnTo>
                  <a:pt x="106745" y="106772"/>
                </a:lnTo>
                <a:cubicBezTo>
                  <a:pt x="99671" y="106772"/>
                  <a:pt x="93936" y="101037"/>
                  <a:pt x="93936" y="93963"/>
                </a:cubicBezTo>
                <a:cubicBezTo>
                  <a:pt x="93936" y="86888"/>
                  <a:pt x="99671" y="81153"/>
                  <a:pt x="106745" y="81153"/>
                </a:cubicBezTo>
                <a:lnTo>
                  <a:pt x="157983" y="81153"/>
                </a:lnTo>
                <a:cubicBezTo>
                  <a:pt x="165058" y="81153"/>
                  <a:pt x="170793" y="86888"/>
                  <a:pt x="170793" y="93963"/>
                </a:cubicBezTo>
                <a:cubicBezTo>
                  <a:pt x="170793" y="101037"/>
                  <a:pt x="165058" y="106772"/>
                  <a:pt x="157983" y="106772"/>
                </a:cubicBezTo>
                <a:close/>
                <a:moveTo>
                  <a:pt x="106916" y="175089"/>
                </a:moveTo>
                <a:cubicBezTo>
                  <a:pt x="99842" y="175089"/>
                  <a:pt x="94106" y="169354"/>
                  <a:pt x="94106" y="162280"/>
                </a:cubicBezTo>
                <a:cubicBezTo>
                  <a:pt x="94106" y="155205"/>
                  <a:pt x="99842" y="149470"/>
                  <a:pt x="106916" y="149470"/>
                </a:cubicBezTo>
                <a:lnTo>
                  <a:pt x="234840" y="149470"/>
                </a:lnTo>
                <a:cubicBezTo>
                  <a:pt x="241914" y="149470"/>
                  <a:pt x="247650" y="155205"/>
                  <a:pt x="247650" y="162280"/>
                </a:cubicBezTo>
                <a:cubicBezTo>
                  <a:pt x="247650" y="169354"/>
                  <a:pt x="241914" y="175089"/>
                  <a:pt x="234840" y="1750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latin typeface="Armata" panose="020B0503040500060204" pitchFamily="34" charset="0"/>
            </a:endParaRPr>
          </a:p>
        </p:txBody>
      </p:sp>
      <p:sp>
        <p:nvSpPr>
          <p:cNvPr id="20" name="Rounded Rectangle 40">
            <a:extLst>
              <a:ext uri="{FF2B5EF4-FFF2-40B4-BE49-F238E27FC236}">
                <a16:creationId xmlns:a16="http://schemas.microsoft.com/office/drawing/2014/main" id="{BC2A1656-BB46-62EC-BAEE-F3DF9342D6AA}"/>
              </a:ext>
            </a:extLst>
          </p:cNvPr>
          <p:cNvSpPr/>
          <p:nvPr/>
        </p:nvSpPr>
        <p:spPr>
          <a:xfrm>
            <a:off x="3245759" y="3398261"/>
            <a:ext cx="410672" cy="348417"/>
          </a:xfrm>
          <a:custGeom>
            <a:avLst/>
            <a:gdLst/>
            <a:ahLst/>
            <a:cxnLst/>
            <a:rect l="0" t="0" r="0" b="0"/>
            <a:pathLst>
              <a:path w="410672" h="348417">
                <a:moveTo>
                  <a:pt x="204488" y="34158"/>
                </a:moveTo>
                <a:cubicBezTo>
                  <a:pt x="266428" y="34195"/>
                  <a:pt x="321055" y="74744"/>
                  <a:pt x="339022" y="134021"/>
                </a:cubicBezTo>
                <a:cubicBezTo>
                  <a:pt x="330178" y="139381"/>
                  <a:pt x="323343" y="147501"/>
                  <a:pt x="319569" y="157129"/>
                </a:cubicBezTo>
                <a:lnTo>
                  <a:pt x="263053" y="157129"/>
                </a:lnTo>
                <a:cubicBezTo>
                  <a:pt x="264968" y="145452"/>
                  <a:pt x="268666" y="134139"/>
                  <a:pt x="274018" y="123585"/>
                </a:cubicBezTo>
                <a:cubicBezTo>
                  <a:pt x="276479" y="118655"/>
                  <a:pt x="275511" y="112703"/>
                  <a:pt x="271615" y="108807"/>
                </a:cubicBezTo>
                <a:cubicBezTo>
                  <a:pt x="267718" y="104911"/>
                  <a:pt x="261767" y="103943"/>
                  <a:pt x="256836" y="106404"/>
                </a:cubicBezTo>
                <a:cubicBezTo>
                  <a:pt x="241311" y="114158"/>
                  <a:pt x="224471" y="118701"/>
                  <a:pt x="206196" y="118701"/>
                </a:cubicBezTo>
                <a:cubicBezTo>
                  <a:pt x="188582" y="118638"/>
                  <a:pt x="171232" y="114419"/>
                  <a:pt x="155556" y="106387"/>
                </a:cubicBezTo>
                <a:cubicBezTo>
                  <a:pt x="150622" y="103918"/>
                  <a:pt x="144661" y="104885"/>
                  <a:pt x="140762" y="108789"/>
                </a:cubicBezTo>
                <a:cubicBezTo>
                  <a:pt x="136862" y="112692"/>
                  <a:pt x="135900" y="118654"/>
                  <a:pt x="138374" y="123585"/>
                </a:cubicBezTo>
                <a:cubicBezTo>
                  <a:pt x="143727" y="134139"/>
                  <a:pt x="147425" y="145452"/>
                  <a:pt x="149339" y="157129"/>
                </a:cubicBezTo>
                <a:lnTo>
                  <a:pt x="91133" y="157129"/>
                </a:lnTo>
                <a:cubicBezTo>
                  <a:pt x="87153" y="146933"/>
                  <a:pt x="79707" y="138479"/>
                  <a:pt x="70245" y="133184"/>
                </a:cubicBezTo>
                <a:cubicBezTo>
                  <a:pt x="87700" y="76190"/>
                  <a:pt x="141380" y="34158"/>
                  <a:pt x="204488" y="34158"/>
                </a:cubicBezTo>
                <a:close/>
                <a:moveTo>
                  <a:pt x="319569" y="191288"/>
                </a:moveTo>
                <a:lnTo>
                  <a:pt x="319552" y="191288"/>
                </a:lnTo>
                <a:cubicBezTo>
                  <a:pt x="323527" y="201426"/>
                  <a:pt x="330889" y="209874"/>
                  <a:pt x="340388" y="215199"/>
                </a:cubicBezTo>
                <a:cubicBezTo>
                  <a:pt x="322967" y="272210"/>
                  <a:pt x="269304" y="314259"/>
                  <a:pt x="206196" y="314259"/>
                </a:cubicBezTo>
                <a:cubicBezTo>
                  <a:pt x="142883" y="314259"/>
                  <a:pt x="88827" y="271765"/>
                  <a:pt x="71543" y="214481"/>
                </a:cubicBezTo>
                <a:cubicBezTo>
                  <a:pt x="80452" y="209122"/>
                  <a:pt x="87339" y="200968"/>
                  <a:pt x="91133" y="191288"/>
                </a:cubicBezTo>
                <a:lnTo>
                  <a:pt x="149339" y="191288"/>
                </a:lnTo>
                <a:cubicBezTo>
                  <a:pt x="147460" y="203107"/>
                  <a:pt x="143669" y="214294"/>
                  <a:pt x="138374" y="224849"/>
                </a:cubicBezTo>
                <a:cubicBezTo>
                  <a:pt x="135913" y="229779"/>
                  <a:pt x="136881" y="235731"/>
                  <a:pt x="140778" y="239627"/>
                </a:cubicBezTo>
                <a:cubicBezTo>
                  <a:pt x="144674" y="243523"/>
                  <a:pt x="150626" y="244491"/>
                  <a:pt x="155556" y="242030"/>
                </a:cubicBezTo>
                <a:cubicBezTo>
                  <a:pt x="171235" y="234008"/>
                  <a:pt x="188584" y="229795"/>
                  <a:pt x="206196" y="229733"/>
                </a:cubicBezTo>
                <a:cubicBezTo>
                  <a:pt x="223808" y="229795"/>
                  <a:pt x="241157" y="234008"/>
                  <a:pt x="256836" y="242030"/>
                </a:cubicBezTo>
                <a:cubicBezTo>
                  <a:pt x="261767" y="244491"/>
                  <a:pt x="267718" y="243523"/>
                  <a:pt x="271615" y="239627"/>
                </a:cubicBezTo>
                <a:cubicBezTo>
                  <a:pt x="275511" y="235731"/>
                  <a:pt x="276479" y="229779"/>
                  <a:pt x="274018" y="224849"/>
                </a:cubicBezTo>
                <a:cubicBezTo>
                  <a:pt x="268741" y="214294"/>
                  <a:pt x="264932" y="203107"/>
                  <a:pt x="263053" y="191288"/>
                </a:cubicBezTo>
                <a:close/>
                <a:moveTo>
                  <a:pt x="374598" y="219810"/>
                </a:moveTo>
                <a:cubicBezTo>
                  <a:pt x="395873" y="214533"/>
                  <a:pt x="410672" y="195247"/>
                  <a:pt x="410263" y="173331"/>
                </a:cubicBezTo>
                <a:cubicBezTo>
                  <a:pt x="409855" y="151416"/>
                  <a:pt x="394347" y="132694"/>
                  <a:pt x="372890" y="128214"/>
                </a:cubicBezTo>
                <a:cubicBezTo>
                  <a:pt x="351939" y="52494"/>
                  <a:pt x="283053" y="48"/>
                  <a:pt x="204488" y="0"/>
                </a:cubicBezTo>
                <a:cubicBezTo>
                  <a:pt x="124028" y="0"/>
                  <a:pt x="55949" y="54841"/>
                  <a:pt x="36018" y="128607"/>
                </a:cubicBezTo>
                <a:cubicBezTo>
                  <a:pt x="14776" y="133893"/>
                  <a:pt x="0" y="153148"/>
                  <a:pt x="387" y="175034"/>
                </a:cubicBezTo>
                <a:cubicBezTo>
                  <a:pt x="775" y="196920"/>
                  <a:pt x="16225" y="215638"/>
                  <a:pt x="37640" y="220169"/>
                </a:cubicBezTo>
                <a:cubicBezTo>
                  <a:pt x="57777" y="293661"/>
                  <a:pt x="125923" y="348417"/>
                  <a:pt x="206196" y="348417"/>
                </a:cubicBezTo>
                <a:cubicBezTo>
                  <a:pt x="286657" y="348417"/>
                  <a:pt x="354667" y="293576"/>
                  <a:pt x="374598" y="2198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latin typeface="Armata" panose="020B0503040500060204" pitchFamily="34" charset="0"/>
            </a:endParaRPr>
          </a:p>
        </p:txBody>
      </p:sp>
      <p:sp>
        <p:nvSpPr>
          <p:cNvPr id="21" name="Rounded Rectangle 41">
            <a:extLst>
              <a:ext uri="{FF2B5EF4-FFF2-40B4-BE49-F238E27FC236}">
                <a16:creationId xmlns:a16="http://schemas.microsoft.com/office/drawing/2014/main" id="{2104F1D2-EDC1-A183-620F-B25F5061E7DB}"/>
              </a:ext>
            </a:extLst>
          </p:cNvPr>
          <p:cNvSpPr/>
          <p:nvPr/>
        </p:nvSpPr>
        <p:spPr>
          <a:xfrm>
            <a:off x="5585940" y="3367518"/>
            <a:ext cx="344496" cy="426098"/>
          </a:xfrm>
          <a:custGeom>
            <a:avLst/>
            <a:gdLst/>
            <a:ahLst/>
            <a:cxnLst/>
            <a:rect l="0" t="0" r="0" b="0"/>
            <a:pathLst>
              <a:path w="344496" h="426098">
                <a:moveTo>
                  <a:pt x="299135" y="148419"/>
                </a:moveTo>
                <a:cubicBezTo>
                  <a:pt x="297718" y="146807"/>
                  <a:pt x="297718" y="144394"/>
                  <a:pt x="299135" y="142783"/>
                </a:cubicBezTo>
                <a:lnTo>
                  <a:pt x="327315" y="114602"/>
                </a:lnTo>
                <a:cubicBezTo>
                  <a:pt x="334013" y="107904"/>
                  <a:pt x="334013" y="97046"/>
                  <a:pt x="327315" y="90349"/>
                </a:cubicBezTo>
                <a:cubicBezTo>
                  <a:pt x="320618" y="83652"/>
                  <a:pt x="309760" y="83652"/>
                  <a:pt x="303063" y="90349"/>
                </a:cubicBezTo>
                <a:lnTo>
                  <a:pt x="275223" y="119555"/>
                </a:lnTo>
                <a:cubicBezTo>
                  <a:pt x="273612" y="120971"/>
                  <a:pt x="271199" y="120971"/>
                  <a:pt x="269587" y="119555"/>
                </a:cubicBezTo>
                <a:cubicBezTo>
                  <a:pt x="246941" y="102092"/>
                  <a:pt x="220065" y="90953"/>
                  <a:pt x="191706" y="87275"/>
                </a:cubicBezTo>
                <a:cubicBezTo>
                  <a:pt x="190570" y="87147"/>
                  <a:pt x="189533" y="86569"/>
                  <a:pt x="188826" y="85670"/>
                </a:cubicBezTo>
                <a:cubicBezTo>
                  <a:pt x="188120" y="84771"/>
                  <a:pt x="187804" y="83627"/>
                  <a:pt x="187948" y="82493"/>
                </a:cubicBezTo>
                <a:lnTo>
                  <a:pt x="187948" y="38428"/>
                </a:lnTo>
                <a:cubicBezTo>
                  <a:pt x="187948" y="36070"/>
                  <a:pt x="189860" y="34158"/>
                  <a:pt x="192218" y="34158"/>
                </a:cubicBezTo>
                <a:lnTo>
                  <a:pt x="222107" y="34158"/>
                </a:lnTo>
                <a:cubicBezTo>
                  <a:pt x="231539" y="34158"/>
                  <a:pt x="239186" y="26511"/>
                  <a:pt x="239186" y="17079"/>
                </a:cubicBezTo>
                <a:cubicBezTo>
                  <a:pt x="239186" y="7646"/>
                  <a:pt x="231539" y="0"/>
                  <a:pt x="222107" y="0"/>
                </a:cubicBezTo>
                <a:lnTo>
                  <a:pt x="119631" y="0"/>
                </a:lnTo>
                <a:cubicBezTo>
                  <a:pt x="110198" y="0"/>
                  <a:pt x="102552" y="7646"/>
                  <a:pt x="102552" y="17079"/>
                </a:cubicBezTo>
                <a:cubicBezTo>
                  <a:pt x="102552" y="26511"/>
                  <a:pt x="110198" y="34158"/>
                  <a:pt x="119631" y="34158"/>
                </a:cubicBezTo>
                <a:lnTo>
                  <a:pt x="149520" y="34158"/>
                </a:lnTo>
                <a:cubicBezTo>
                  <a:pt x="151878" y="34158"/>
                  <a:pt x="153790" y="36070"/>
                  <a:pt x="153790" y="38428"/>
                </a:cubicBezTo>
                <a:lnTo>
                  <a:pt x="153790" y="82493"/>
                </a:lnTo>
                <a:cubicBezTo>
                  <a:pt x="153805" y="84664"/>
                  <a:pt x="152188" y="86502"/>
                  <a:pt x="150032" y="86762"/>
                </a:cubicBezTo>
                <a:cubicBezTo>
                  <a:pt x="77002" y="96137"/>
                  <a:pt x="19413" y="153465"/>
                  <a:pt x="9706" y="226452"/>
                </a:cubicBezTo>
                <a:cubicBezTo>
                  <a:pt x="0" y="299439"/>
                  <a:pt x="40603" y="369826"/>
                  <a:pt x="108645" y="397962"/>
                </a:cubicBezTo>
                <a:cubicBezTo>
                  <a:pt x="176687" y="426098"/>
                  <a:pt x="255144" y="404945"/>
                  <a:pt x="299820" y="346419"/>
                </a:cubicBezTo>
                <a:cubicBezTo>
                  <a:pt x="344496" y="287893"/>
                  <a:pt x="344215" y="206634"/>
                  <a:pt x="299135" y="148419"/>
                </a:cubicBezTo>
                <a:close/>
                <a:moveTo>
                  <a:pt x="170869" y="375744"/>
                </a:moveTo>
                <a:cubicBezTo>
                  <a:pt x="100124" y="375744"/>
                  <a:pt x="42774" y="318394"/>
                  <a:pt x="42774" y="247650"/>
                </a:cubicBezTo>
                <a:cubicBezTo>
                  <a:pt x="42774" y="176905"/>
                  <a:pt x="100124" y="119555"/>
                  <a:pt x="170869" y="119555"/>
                </a:cubicBezTo>
                <a:cubicBezTo>
                  <a:pt x="241614" y="119555"/>
                  <a:pt x="298964" y="176905"/>
                  <a:pt x="298964" y="247650"/>
                </a:cubicBezTo>
                <a:cubicBezTo>
                  <a:pt x="298964" y="318394"/>
                  <a:pt x="241614" y="375744"/>
                  <a:pt x="170869" y="375744"/>
                </a:cubicBezTo>
                <a:close/>
                <a:moveTo>
                  <a:pt x="170869" y="145174"/>
                </a:moveTo>
                <a:cubicBezTo>
                  <a:pt x="166153" y="145174"/>
                  <a:pt x="162329" y="148997"/>
                  <a:pt x="162329" y="153713"/>
                </a:cubicBezTo>
                <a:lnTo>
                  <a:pt x="162329" y="341586"/>
                </a:lnTo>
                <a:cubicBezTo>
                  <a:pt x="162329" y="346302"/>
                  <a:pt x="166153" y="350125"/>
                  <a:pt x="170869" y="350125"/>
                </a:cubicBezTo>
                <a:cubicBezTo>
                  <a:pt x="227465" y="350125"/>
                  <a:pt x="273345" y="304245"/>
                  <a:pt x="273345" y="247650"/>
                </a:cubicBezTo>
                <a:cubicBezTo>
                  <a:pt x="273345" y="191054"/>
                  <a:pt x="227465" y="145174"/>
                  <a:pt x="170869" y="145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latin typeface="Armata" panose="020B0503040500060204" pitchFamily="34" charset="0"/>
            </a:endParaRPr>
          </a:p>
        </p:txBody>
      </p:sp>
      <p:sp>
        <p:nvSpPr>
          <p:cNvPr id="22" name="Rounded Rectangle 42">
            <a:extLst>
              <a:ext uri="{FF2B5EF4-FFF2-40B4-BE49-F238E27FC236}">
                <a16:creationId xmlns:a16="http://schemas.microsoft.com/office/drawing/2014/main" id="{E955D96E-5815-5407-DF41-4233F0BD71D1}"/>
              </a:ext>
            </a:extLst>
          </p:cNvPr>
          <p:cNvSpPr/>
          <p:nvPr/>
        </p:nvSpPr>
        <p:spPr>
          <a:xfrm>
            <a:off x="4399047" y="4033611"/>
            <a:ext cx="411042" cy="409903"/>
          </a:xfrm>
          <a:custGeom>
            <a:avLst/>
            <a:gdLst/>
            <a:ahLst/>
            <a:cxnLst/>
            <a:rect l="0" t="0" r="0" b="0"/>
            <a:pathLst>
              <a:path w="411042" h="409903">
                <a:moveTo>
                  <a:pt x="34158" y="17079"/>
                </a:moveTo>
                <a:cubicBezTo>
                  <a:pt x="34158" y="7646"/>
                  <a:pt x="26511" y="0"/>
                  <a:pt x="17079" y="0"/>
                </a:cubicBezTo>
                <a:cubicBezTo>
                  <a:pt x="7646" y="0"/>
                  <a:pt x="0" y="7646"/>
                  <a:pt x="0" y="17079"/>
                </a:cubicBezTo>
                <a:lnTo>
                  <a:pt x="0" y="359075"/>
                </a:lnTo>
                <a:lnTo>
                  <a:pt x="0" y="359724"/>
                </a:lnTo>
                <a:lnTo>
                  <a:pt x="0" y="392824"/>
                </a:lnTo>
                <a:cubicBezTo>
                  <a:pt x="0" y="402256"/>
                  <a:pt x="7646" y="409903"/>
                  <a:pt x="17079" y="409903"/>
                </a:cubicBezTo>
                <a:lnTo>
                  <a:pt x="392721" y="409903"/>
                </a:lnTo>
                <a:cubicBezTo>
                  <a:pt x="402154" y="409903"/>
                  <a:pt x="409800" y="402256"/>
                  <a:pt x="409800" y="392824"/>
                </a:cubicBezTo>
                <a:cubicBezTo>
                  <a:pt x="409800" y="383391"/>
                  <a:pt x="402154" y="375744"/>
                  <a:pt x="392721" y="375744"/>
                </a:cubicBezTo>
                <a:lnTo>
                  <a:pt x="34158" y="375744"/>
                </a:lnTo>
                <a:lnTo>
                  <a:pt x="34158" y="372346"/>
                </a:lnTo>
                <a:cubicBezTo>
                  <a:pt x="45909" y="368161"/>
                  <a:pt x="57693" y="361808"/>
                  <a:pt x="68846" y="355027"/>
                </a:cubicBezTo>
                <a:cubicBezTo>
                  <a:pt x="81242" y="347311"/>
                  <a:pt x="93424" y="339258"/>
                  <a:pt x="105379" y="330877"/>
                </a:cubicBezTo>
                <a:cubicBezTo>
                  <a:pt x="109034" y="328349"/>
                  <a:pt x="112655" y="325873"/>
                  <a:pt x="116190" y="323465"/>
                </a:cubicBezTo>
                <a:cubicBezTo>
                  <a:pt x="131732" y="312892"/>
                  <a:pt x="145874" y="303823"/>
                  <a:pt x="158342" y="298136"/>
                </a:cubicBezTo>
                <a:cubicBezTo>
                  <a:pt x="171356" y="292175"/>
                  <a:pt x="178974" y="291612"/>
                  <a:pt x="183107" y="292927"/>
                </a:cubicBezTo>
                <a:cubicBezTo>
                  <a:pt x="190912" y="295403"/>
                  <a:pt x="200101" y="300749"/>
                  <a:pt x="210775" y="308418"/>
                </a:cubicBezTo>
                <a:cubicBezTo>
                  <a:pt x="218700" y="314105"/>
                  <a:pt x="226591" y="320442"/>
                  <a:pt x="234806" y="327034"/>
                </a:cubicBezTo>
                <a:lnTo>
                  <a:pt x="243397" y="333900"/>
                </a:lnTo>
                <a:cubicBezTo>
                  <a:pt x="254345" y="342576"/>
                  <a:pt x="266061" y="351492"/>
                  <a:pt x="277538" y="357760"/>
                </a:cubicBezTo>
                <a:cubicBezTo>
                  <a:pt x="288640" y="363823"/>
                  <a:pt x="302474" y="369083"/>
                  <a:pt x="316821" y="366248"/>
                </a:cubicBezTo>
                <a:cubicBezTo>
                  <a:pt x="330194" y="363601"/>
                  <a:pt x="342047" y="354446"/>
                  <a:pt x="351253" y="345480"/>
                </a:cubicBezTo>
                <a:cubicBezTo>
                  <a:pt x="360919" y="336086"/>
                  <a:pt x="369954" y="324592"/>
                  <a:pt x="377555" y="313815"/>
                </a:cubicBezTo>
                <a:cubicBezTo>
                  <a:pt x="386901" y="300509"/>
                  <a:pt x="395472" y="286674"/>
                  <a:pt x="403225" y="272380"/>
                </a:cubicBezTo>
                <a:lnTo>
                  <a:pt x="403618" y="271646"/>
                </a:lnTo>
                <a:lnTo>
                  <a:pt x="403720" y="271441"/>
                </a:lnTo>
                <a:lnTo>
                  <a:pt x="403754" y="271373"/>
                </a:lnTo>
                <a:lnTo>
                  <a:pt x="403771" y="271356"/>
                </a:lnTo>
                <a:lnTo>
                  <a:pt x="388656" y="263397"/>
                </a:lnTo>
                <a:lnTo>
                  <a:pt x="403771" y="271339"/>
                </a:lnTo>
                <a:cubicBezTo>
                  <a:pt x="406782" y="265921"/>
                  <a:pt x="406622" y="259299"/>
                  <a:pt x="403353" y="254034"/>
                </a:cubicBezTo>
                <a:cubicBezTo>
                  <a:pt x="400084" y="248768"/>
                  <a:pt x="394220" y="245687"/>
                  <a:pt x="388029" y="245982"/>
                </a:cubicBezTo>
                <a:cubicBezTo>
                  <a:pt x="381839" y="246277"/>
                  <a:pt x="376294" y="249902"/>
                  <a:pt x="373541" y="255455"/>
                </a:cubicBezTo>
                <a:lnTo>
                  <a:pt x="373524" y="255489"/>
                </a:lnTo>
                <a:lnTo>
                  <a:pt x="373456" y="255608"/>
                </a:lnTo>
                <a:lnTo>
                  <a:pt x="373131" y="256206"/>
                </a:lnTo>
                <a:cubicBezTo>
                  <a:pt x="371122" y="259937"/>
                  <a:pt x="369038" y="263627"/>
                  <a:pt x="366880" y="267274"/>
                </a:cubicBezTo>
                <a:cubicBezTo>
                  <a:pt x="362610" y="274566"/>
                  <a:pt x="356598" y="284268"/>
                  <a:pt x="349647" y="294105"/>
                </a:cubicBezTo>
                <a:cubicBezTo>
                  <a:pt x="342645" y="304028"/>
                  <a:pt x="334976" y="313644"/>
                  <a:pt x="327427" y="321005"/>
                </a:cubicBezTo>
                <a:cubicBezTo>
                  <a:pt x="319400" y="328810"/>
                  <a:pt x="313507" y="332073"/>
                  <a:pt x="310177" y="332739"/>
                </a:cubicBezTo>
                <a:cubicBezTo>
                  <a:pt x="307820" y="333200"/>
                  <a:pt x="302884" y="332687"/>
                  <a:pt x="293900" y="327786"/>
                </a:cubicBezTo>
                <a:cubicBezTo>
                  <a:pt x="285275" y="323072"/>
                  <a:pt x="275591" y="315830"/>
                  <a:pt x="264626" y="307137"/>
                </a:cubicBezTo>
                <a:cubicBezTo>
                  <a:pt x="261992" y="305048"/>
                  <a:pt x="259367" y="302948"/>
                  <a:pt x="256753" y="300834"/>
                </a:cubicBezTo>
                <a:cubicBezTo>
                  <a:pt x="248247" y="293891"/>
                  <a:pt x="239562" y="287171"/>
                  <a:pt x="230707" y="280681"/>
                </a:cubicBezTo>
                <a:cubicBezTo>
                  <a:pt x="219212" y="272415"/>
                  <a:pt x="206488" y="264507"/>
                  <a:pt x="193423" y="260356"/>
                </a:cubicBezTo>
                <a:cubicBezTo>
                  <a:pt x="176668" y="255062"/>
                  <a:pt x="158974" y="260288"/>
                  <a:pt x="144149" y="267069"/>
                </a:cubicBezTo>
                <a:cubicBezTo>
                  <a:pt x="128760" y="274088"/>
                  <a:pt x="112484" y="284677"/>
                  <a:pt x="96993" y="295215"/>
                </a:cubicBezTo>
                <a:lnTo>
                  <a:pt x="85447" y="303123"/>
                </a:lnTo>
                <a:cubicBezTo>
                  <a:pt x="73645" y="311236"/>
                  <a:pt x="62254" y="319075"/>
                  <a:pt x="51118" y="325839"/>
                </a:cubicBezTo>
                <a:cubicBezTo>
                  <a:pt x="45055" y="329528"/>
                  <a:pt x="39401" y="332670"/>
                  <a:pt x="34158" y="335249"/>
                </a:cubicBezTo>
                <a:lnTo>
                  <a:pt x="34158" y="244285"/>
                </a:lnTo>
                <a:cubicBezTo>
                  <a:pt x="56361" y="239759"/>
                  <a:pt x="72057" y="226471"/>
                  <a:pt x="83005" y="209289"/>
                </a:cubicBezTo>
                <a:cubicBezTo>
                  <a:pt x="87036" y="203004"/>
                  <a:pt x="90452" y="196138"/>
                  <a:pt x="93423" y="188999"/>
                </a:cubicBezTo>
                <a:cubicBezTo>
                  <a:pt x="97898" y="193918"/>
                  <a:pt x="102510" y="198666"/>
                  <a:pt x="107138" y="202833"/>
                </a:cubicBezTo>
                <a:cubicBezTo>
                  <a:pt x="117761" y="212398"/>
                  <a:pt x="131749" y="222031"/>
                  <a:pt x="148880" y="222031"/>
                </a:cubicBezTo>
                <a:cubicBezTo>
                  <a:pt x="165703" y="222031"/>
                  <a:pt x="180938" y="212398"/>
                  <a:pt x="193047" y="202663"/>
                </a:cubicBezTo>
                <a:cubicBezTo>
                  <a:pt x="197897" y="198769"/>
                  <a:pt x="202765" y="194413"/>
                  <a:pt x="207564" y="189836"/>
                </a:cubicBezTo>
                <a:cubicBezTo>
                  <a:pt x="212005" y="200613"/>
                  <a:pt x="216753" y="210980"/>
                  <a:pt x="221945" y="220237"/>
                </a:cubicBezTo>
                <a:cubicBezTo>
                  <a:pt x="233115" y="240100"/>
                  <a:pt x="249323" y="260408"/>
                  <a:pt x="273866" y="263619"/>
                </a:cubicBezTo>
                <a:cubicBezTo>
                  <a:pt x="296992" y="266676"/>
                  <a:pt x="316513" y="255643"/>
                  <a:pt x="331594" y="240903"/>
                </a:cubicBezTo>
                <a:cubicBezTo>
                  <a:pt x="342901" y="229870"/>
                  <a:pt x="352824" y="215728"/>
                  <a:pt x="361432" y="200664"/>
                </a:cubicBezTo>
                <a:cubicBezTo>
                  <a:pt x="372212" y="206084"/>
                  <a:pt x="384539" y="207593"/>
                  <a:pt x="396308" y="204934"/>
                </a:cubicBezTo>
                <a:cubicBezTo>
                  <a:pt x="405360" y="202801"/>
                  <a:pt x="411042" y="193816"/>
                  <a:pt x="409088" y="184723"/>
                </a:cubicBezTo>
                <a:cubicBezTo>
                  <a:pt x="407135" y="175630"/>
                  <a:pt x="398265" y="169771"/>
                  <a:pt x="389135" y="171544"/>
                </a:cubicBezTo>
                <a:cubicBezTo>
                  <a:pt x="384643" y="172518"/>
                  <a:pt x="380766" y="172074"/>
                  <a:pt x="376803" y="170178"/>
                </a:cubicBezTo>
                <a:cubicBezTo>
                  <a:pt x="393438" y="133047"/>
                  <a:pt x="404506" y="94277"/>
                  <a:pt x="409254" y="75558"/>
                </a:cubicBezTo>
                <a:cubicBezTo>
                  <a:pt x="410915" y="69590"/>
                  <a:pt x="409215" y="63191"/>
                  <a:pt x="404810" y="58834"/>
                </a:cubicBezTo>
                <a:cubicBezTo>
                  <a:pt x="400405" y="54478"/>
                  <a:pt x="393987" y="52849"/>
                  <a:pt x="388037" y="54576"/>
                </a:cubicBezTo>
                <a:cubicBezTo>
                  <a:pt x="382088" y="56304"/>
                  <a:pt x="377541" y="61118"/>
                  <a:pt x="376154" y="67155"/>
                </a:cubicBezTo>
                <a:cubicBezTo>
                  <a:pt x="369477" y="93191"/>
                  <a:pt x="361072" y="118753"/>
                  <a:pt x="350996" y="143671"/>
                </a:cubicBezTo>
                <a:cubicBezTo>
                  <a:pt x="349836" y="142080"/>
                  <a:pt x="348680" y="140486"/>
                  <a:pt x="347529" y="138888"/>
                </a:cubicBezTo>
                <a:cubicBezTo>
                  <a:pt x="341330" y="130349"/>
                  <a:pt x="334259" y="120614"/>
                  <a:pt x="326641" y="112689"/>
                </a:cubicBezTo>
                <a:cubicBezTo>
                  <a:pt x="317299" y="103005"/>
                  <a:pt x="304848" y="93560"/>
                  <a:pt x="288384" y="91937"/>
                </a:cubicBezTo>
                <a:cubicBezTo>
                  <a:pt x="270997" y="90229"/>
                  <a:pt x="255216" y="99213"/>
                  <a:pt x="242901" y="108573"/>
                </a:cubicBezTo>
                <a:cubicBezTo>
                  <a:pt x="235264" y="114517"/>
                  <a:pt x="227992" y="120916"/>
                  <a:pt x="221125" y="127736"/>
                </a:cubicBezTo>
                <a:cubicBezTo>
                  <a:pt x="213781" y="106779"/>
                  <a:pt x="206078" y="85362"/>
                  <a:pt x="197317" y="68556"/>
                </a:cubicBezTo>
                <a:cubicBezTo>
                  <a:pt x="192227" y="58769"/>
                  <a:pt x="186215" y="49376"/>
                  <a:pt x="178786" y="42254"/>
                </a:cubicBezTo>
                <a:cubicBezTo>
                  <a:pt x="171168" y="34944"/>
                  <a:pt x="161194" y="29222"/>
                  <a:pt x="148880" y="29222"/>
                </a:cubicBezTo>
                <a:cubicBezTo>
                  <a:pt x="135575" y="29222"/>
                  <a:pt x="124115" y="33270"/>
                  <a:pt x="114687" y="40682"/>
                </a:cubicBezTo>
                <a:cubicBezTo>
                  <a:pt x="105567" y="47839"/>
                  <a:pt x="99179" y="57420"/>
                  <a:pt x="94397" y="67326"/>
                </a:cubicBezTo>
                <a:cubicBezTo>
                  <a:pt x="86677" y="83312"/>
                  <a:pt x="81724" y="103483"/>
                  <a:pt x="77249" y="122322"/>
                </a:cubicBezTo>
                <a:cubicBezTo>
                  <a:pt x="74068" y="119663"/>
                  <a:pt x="70738" y="117188"/>
                  <a:pt x="67275" y="114909"/>
                </a:cubicBezTo>
                <a:cubicBezTo>
                  <a:pt x="57659" y="108641"/>
                  <a:pt x="46558" y="103978"/>
                  <a:pt x="34158" y="103312"/>
                </a:cubicBezTo>
                <a:close/>
                <a:moveTo>
                  <a:pt x="105447" y="151066"/>
                </a:moveTo>
                <a:cubicBezTo>
                  <a:pt x="106940" y="145007"/>
                  <a:pt x="108414" y="138944"/>
                  <a:pt x="109871" y="132877"/>
                </a:cubicBezTo>
                <a:cubicBezTo>
                  <a:pt x="114687" y="112638"/>
                  <a:pt x="118820" y="95319"/>
                  <a:pt x="125174" y="82168"/>
                </a:cubicBezTo>
                <a:cubicBezTo>
                  <a:pt x="128624" y="74995"/>
                  <a:pt x="132193" y="70366"/>
                  <a:pt x="135763" y="67565"/>
                </a:cubicBezTo>
                <a:cubicBezTo>
                  <a:pt x="139008" y="65020"/>
                  <a:pt x="142987" y="63381"/>
                  <a:pt x="148880" y="63381"/>
                </a:cubicBezTo>
                <a:cubicBezTo>
                  <a:pt x="149819" y="63381"/>
                  <a:pt x="151766" y="63654"/>
                  <a:pt x="155131" y="66899"/>
                </a:cubicBezTo>
                <a:cubicBezTo>
                  <a:pt x="158683" y="70315"/>
                  <a:pt x="162680" y="75968"/>
                  <a:pt x="167018" y="84337"/>
                </a:cubicBezTo>
                <a:cubicBezTo>
                  <a:pt x="175233" y="100101"/>
                  <a:pt x="182646" y="121228"/>
                  <a:pt x="190810" y="144525"/>
                </a:cubicBezTo>
                <a:lnTo>
                  <a:pt x="192398" y="149034"/>
                </a:lnTo>
                <a:lnTo>
                  <a:pt x="194447" y="154841"/>
                </a:lnTo>
                <a:cubicBezTo>
                  <a:pt x="186471" y="162902"/>
                  <a:pt x="178939" y="170178"/>
                  <a:pt x="171629" y="176053"/>
                </a:cubicBezTo>
                <a:cubicBezTo>
                  <a:pt x="160545" y="184968"/>
                  <a:pt x="153252" y="187872"/>
                  <a:pt x="148880" y="187872"/>
                </a:cubicBezTo>
                <a:cubicBezTo>
                  <a:pt x="144798" y="187872"/>
                  <a:pt x="138923" y="185481"/>
                  <a:pt x="129990" y="177454"/>
                </a:cubicBezTo>
                <a:cubicBezTo>
                  <a:pt x="123073" y="171185"/>
                  <a:pt x="116275" y="163431"/>
                  <a:pt x="108556" y="154619"/>
                </a:cubicBezTo>
                <a:close/>
                <a:moveTo>
                  <a:pt x="67514" y="160050"/>
                </a:moveTo>
                <a:cubicBezTo>
                  <a:pt x="63842" y="171954"/>
                  <a:pt x="59640" y="182407"/>
                  <a:pt x="54226" y="190912"/>
                </a:cubicBezTo>
                <a:cubicBezTo>
                  <a:pt x="48915" y="199230"/>
                  <a:pt x="42629" y="205378"/>
                  <a:pt x="34158" y="208777"/>
                </a:cubicBezTo>
                <a:lnTo>
                  <a:pt x="34158" y="137608"/>
                </a:lnTo>
                <a:cubicBezTo>
                  <a:pt x="38701" y="138188"/>
                  <a:pt x="43398" y="140118"/>
                  <a:pt x="48607" y="143517"/>
                </a:cubicBezTo>
                <a:cubicBezTo>
                  <a:pt x="54807" y="147565"/>
                  <a:pt x="60990" y="153218"/>
                  <a:pt x="67514" y="160050"/>
                </a:cubicBezTo>
                <a:close/>
                <a:moveTo>
                  <a:pt x="233866" y="163346"/>
                </a:moveTo>
                <a:cubicBezTo>
                  <a:pt x="244490" y="152484"/>
                  <a:pt x="254293" y="142817"/>
                  <a:pt x="263567" y="135763"/>
                </a:cubicBezTo>
                <a:cubicBezTo>
                  <a:pt x="274430" y="127514"/>
                  <a:pt x="281193" y="125550"/>
                  <a:pt x="285019" y="125925"/>
                </a:cubicBezTo>
                <a:cubicBezTo>
                  <a:pt x="289750" y="126386"/>
                  <a:pt x="295113" y="129204"/>
                  <a:pt x="302047" y="136412"/>
                </a:cubicBezTo>
                <a:cubicBezTo>
                  <a:pt x="307854" y="142424"/>
                  <a:pt x="313200" y="149768"/>
                  <a:pt x="319383" y="158273"/>
                </a:cubicBezTo>
                <a:lnTo>
                  <a:pt x="323687" y="164183"/>
                </a:lnTo>
                <a:cubicBezTo>
                  <a:pt x="327203" y="169036"/>
                  <a:pt x="330889" y="173764"/>
                  <a:pt x="334737" y="178359"/>
                </a:cubicBezTo>
                <a:cubicBezTo>
                  <a:pt x="326334" y="193935"/>
                  <a:pt x="317231" y="207206"/>
                  <a:pt x="307717" y="216480"/>
                </a:cubicBezTo>
                <a:cubicBezTo>
                  <a:pt x="296633" y="227325"/>
                  <a:pt x="287000" y="230912"/>
                  <a:pt x="278324" y="229767"/>
                </a:cubicBezTo>
                <a:cubicBezTo>
                  <a:pt x="271065" y="228811"/>
                  <a:pt x="262099" y="221979"/>
                  <a:pt x="251731" y="203499"/>
                </a:cubicBezTo>
                <a:cubicBezTo>
                  <a:pt x="245327" y="192108"/>
                  <a:pt x="239537" y="178342"/>
                  <a:pt x="233866" y="1633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400">
              <a:latin typeface="Armata" panose="020B0503040500060204" pitchFamily="34" charset="0"/>
            </a:endParaRP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946A1D40-2FC1-7ACA-86B2-BDAC1C57BF02}"/>
              </a:ext>
            </a:extLst>
          </p:cNvPr>
          <p:cNvSpPr txBox="1"/>
          <p:nvPr/>
        </p:nvSpPr>
        <p:spPr>
          <a:xfrm>
            <a:off x="1595831" y="2103649"/>
            <a:ext cx="1453924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1400" b="0">
                <a:solidFill>
                  <a:srgbClr val="484848"/>
                </a:solidFill>
                <a:latin typeface="Armata" panose="020B0503040500060204" pitchFamily="34" charset="0"/>
              </a:rPr>
              <a:t>Plan Resources</a:t>
            </a:r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008E89AC-FB31-7FE2-3E42-8C5BCB9AF933}"/>
              </a:ext>
            </a:extLst>
          </p:cNvPr>
          <p:cNvSpPr txBox="1"/>
          <p:nvPr/>
        </p:nvSpPr>
        <p:spPr>
          <a:xfrm>
            <a:off x="6158173" y="2103649"/>
            <a:ext cx="1376980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0">
                <a:solidFill>
                  <a:srgbClr val="484848"/>
                </a:solidFill>
                <a:latin typeface="Armata" panose="020B0503040500060204" pitchFamily="34" charset="0"/>
              </a:rPr>
              <a:t>Service Begins</a:t>
            </a:r>
          </a:p>
        </p:txBody>
      </p:sp>
      <p:sp>
        <p:nvSpPr>
          <p:cNvPr id="25" name="TextBox 45">
            <a:extLst>
              <a:ext uri="{FF2B5EF4-FFF2-40B4-BE49-F238E27FC236}">
                <a16:creationId xmlns:a16="http://schemas.microsoft.com/office/drawing/2014/main" id="{7DA8C478-D18D-4E7A-F1A8-CACAFCA1B9D3}"/>
              </a:ext>
            </a:extLst>
          </p:cNvPr>
          <p:cNvSpPr txBox="1"/>
          <p:nvPr/>
        </p:nvSpPr>
        <p:spPr>
          <a:xfrm>
            <a:off x="1714419" y="3538311"/>
            <a:ext cx="133530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1400" b="0">
                <a:solidFill>
                  <a:srgbClr val="484848"/>
                </a:solidFill>
                <a:latin typeface="Armata" panose="020B0503040500060204" pitchFamily="34" charset="0"/>
              </a:rPr>
              <a:t>Predict Queue
Behavior</a:t>
            </a:r>
          </a:p>
        </p:txBody>
      </p:sp>
      <p:sp>
        <p:nvSpPr>
          <p:cNvPr id="26" name="TextBox 46">
            <a:extLst>
              <a:ext uri="{FF2B5EF4-FFF2-40B4-BE49-F238E27FC236}">
                <a16:creationId xmlns:a16="http://schemas.microsoft.com/office/drawing/2014/main" id="{2B8B67FA-C909-36DB-7130-06B0D5AFD76D}"/>
              </a:ext>
            </a:extLst>
          </p:cNvPr>
          <p:cNvSpPr txBox="1"/>
          <p:nvPr/>
        </p:nvSpPr>
        <p:spPr>
          <a:xfrm>
            <a:off x="6158173" y="3538311"/>
            <a:ext cx="1181414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sz="1400" b="0">
                <a:solidFill>
                  <a:srgbClr val="484848"/>
                </a:solidFill>
                <a:latin typeface="Armata" panose="020B0503040500060204" pitchFamily="34" charset="0"/>
              </a:rPr>
              <a:t>Service Time
Varies</a:t>
            </a:r>
          </a:p>
        </p:txBody>
      </p:sp>
      <p:sp>
        <p:nvSpPr>
          <p:cNvPr id="27" name="TextBox 47">
            <a:extLst>
              <a:ext uri="{FF2B5EF4-FFF2-40B4-BE49-F238E27FC236}">
                <a16:creationId xmlns:a16="http://schemas.microsoft.com/office/drawing/2014/main" id="{AE117DBC-4C1E-625C-F974-793729020F04}"/>
              </a:ext>
            </a:extLst>
          </p:cNvPr>
          <p:cNvSpPr txBox="1"/>
          <p:nvPr/>
        </p:nvSpPr>
        <p:spPr>
          <a:xfrm>
            <a:off x="4154287" y="771463"/>
            <a:ext cx="899285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 b="0">
                <a:solidFill>
                  <a:srgbClr val="484848"/>
                </a:solidFill>
                <a:latin typeface="Armata" panose="020B0503040500060204" pitchFamily="34" charset="0"/>
              </a:rPr>
              <a:t>Customer
Arrival</a:t>
            </a:r>
          </a:p>
        </p:txBody>
      </p:sp>
      <p:sp>
        <p:nvSpPr>
          <p:cNvPr id="28" name="TextBox 48">
            <a:extLst>
              <a:ext uri="{FF2B5EF4-FFF2-40B4-BE49-F238E27FC236}">
                <a16:creationId xmlns:a16="http://schemas.microsoft.com/office/drawing/2014/main" id="{8716493C-A42D-B143-6CF6-BFCD39AE6306}"/>
              </a:ext>
            </a:extLst>
          </p:cNvPr>
          <p:cNvSpPr txBox="1"/>
          <p:nvPr/>
        </p:nvSpPr>
        <p:spPr>
          <a:xfrm>
            <a:off x="4042111" y="4665546"/>
            <a:ext cx="1123706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 b="0">
                <a:solidFill>
                  <a:srgbClr val="484848"/>
                </a:solidFill>
                <a:latin typeface="Armata" panose="020B0503040500060204" pitchFamily="34" charset="0"/>
              </a:rPr>
              <a:t>Probability
Distribution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B833D524-F622-BDFE-BA92-D5A1244DDBC1}"/>
              </a:ext>
            </a:extLst>
          </p:cNvPr>
          <p:cNvSpPr txBox="1"/>
          <p:nvPr/>
        </p:nvSpPr>
        <p:spPr>
          <a:xfrm>
            <a:off x="3002316" y="316738"/>
            <a:ext cx="3247685" cy="4770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3100" b="1" dirty="0">
                <a:solidFill>
                  <a:srgbClr val="484848"/>
                </a:solidFill>
                <a:latin typeface="Bigshot One" panose="02000503020000020004" pitchFamily="2" charset="0"/>
              </a:rPr>
              <a:t>Service Time Cycle</a:t>
            </a:r>
          </a:p>
        </p:txBody>
      </p:sp>
    </p:spTree>
    <p:extLst>
      <p:ext uri="{BB962C8B-B14F-4D97-AF65-F5344CB8AC3E}">
        <p14:creationId xmlns:p14="http://schemas.microsoft.com/office/powerpoint/2010/main" val="777515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CD226A-9B4F-7FE2-14CB-A1420E6A5744}"/>
              </a:ext>
            </a:extLst>
          </p:cNvPr>
          <p:cNvSpPr txBox="1"/>
          <p:nvPr/>
        </p:nvSpPr>
        <p:spPr>
          <a:xfrm>
            <a:off x="1615440" y="241149"/>
            <a:ext cx="691896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>
                <a:latin typeface="Bigshot One" panose="02000503020000020004" pitchFamily="2" charset="0"/>
                <a:cs typeface="Arial" panose="020B0604020202020204" pitchFamily="34" charset="0"/>
              </a:rPr>
              <a:t>Queue Notation (ABCNK Format)</a:t>
            </a:r>
            <a:endParaRPr lang="en-US" sz="3100" dirty="0">
              <a:latin typeface="Bigshot One" panose="02000503020000020004" pitchFamily="2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5696C16-98B5-714E-21F8-46CB94EB2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661737"/>
            <a:ext cx="8512404" cy="48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73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2">
          <a:extLst>
            <a:ext uri="{FF2B5EF4-FFF2-40B4-BE49-F238E27FC236}">
              <a16:creationId xmlns:a16="http://schemas.microsoft.com/office/drawing/2014/main" id="{67F63AAB-AF4E-88E6-F23A-B269E157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" name="Google Shape;6543;p43">
            <a:extLst>
              <a:ext uri="{FF2B5EF4-FFF2-40B4-BE49-F238E27FC236}">
                <a16:creationId xmlns:a16="http://schemas.microsoft.com/office/drawing/2014/main" id="{BAC96CE7-6FB2-37F3-8903-B58A26D653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1900" y="2240975"/>
            <a:ext cx="5372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Lecture-12</a:t>
            </a:r>
            <a:endParaRPr lang="en-US" dirty="0">
              <a:effectLst/>
            </a:endParaRPr>
          </a:p>
        </p:txBody>
      </p:sp>
      <p:sp>
        <p:nvSpPr>
          <p:cNvPr id="6544" name="Google Shape;6544;p43">
            <a:extLst>
              <a:ext uri="{FF2B5EF4-FFF2-40B4-BE49-F238E27FC236}">
                <a16:creationId xmlns:a16="http://schemas.microsoft.com/office/drawing/2014/main" id="{85CCC4A3-B72B-4576-9564-4F206F4918F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962900" y="882335"/>
            <a:ext cx="1550100" cy="12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6545" name="Google Shape;6545;p43">
            <a:extLst>
              <a:ext uri="{FF2B5EF4-FFF2-40B4-BE49-F238E27FC236}">
                <a16:creationId xmlns:a16="http://schemas.microsoft.com/office/drawing/2014/main" id="{F3AB61DE-818C-2DB1-EAC7-F14E6CDE72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216">
            <a:off x="3348750" y="3283725"/>
            <a:ext cx="47784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1" dirty="0"/>
              <a:t>Performance Measures of Queueing System</a:t>
            </a:r>
            <a:endParaRPr lang="en-US" sz="2400" b="1" dirty="0">
              <a:effectLst/>
            </a:endParaRPr>
          </a:p>
        </p:txBody>
      </p:sp>
      <p:cxnSp>
        <p:nvCxnSpPr>
          <p:cNvPr id="6546" name="Google Shape;6546;p43">
            <a:extLst>
              <a:ext uri="{FF2B5EF4-FFF2-40B4-BE49-F238E27FC236}">
                <a16:creationId xmlns:a16="http://schemas.microsoft.com/office/drawing/2014/main" id="{01796481-4CE5-F5F6-218E-D9EF7209AD8A}"/>
              </a:ext>
            </a:extLst>
          </p:cNvPr>
          <p:cNvCxnSpPr/>
          <p:nvPr/>
        </p:nvCxnSpPr>
        <p:spPr>
          <a:xfrm rot="10800000">
            <a:off x="3348750" y="3178025"/>
            <a:ext cx="477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47" name="Google Shape;6547;p43">
            <a:extLst>
              <a:ext uri="{FF2B5EF4-FFF2-40B4-BE49-F238E27FC236}">
                <a16:creationId xmlns:a16="http://schemas.microsoft.com/office/drawing/2014/main" id="{51E317B0-0724-267D-495C-86A7E4E75F64}"/>
              </a:ext>
            </a:extLst>
          </p:cNvPr>
          <p:cNvGrpSpPr/>
          <p:nvPr/>
        </p:nvGrpSpPr>
        <p:grpSpPr>
          <a:xfrm>
            <a:off x="-737416" y="-668452"/>
            <a:ext cx="4778570" cy="5116381"/>
            <a:chOff x="6251350" y="2832181"/>
            <a:chExt cx="3756442" cy="4021996"/>
          </a:xfrm>
        </p:grpSpPr>
        <p:sp>
          <p:nvSpPr>
            <p:cNvPr id="6548" name="Google Shape;6548;p43">
              <a:extLst>
                <a:ext uri="{FF2B5EF4-FFF2-40B4-BE49-F238E27FC236}">
                  <a16:creationId xmlns:a16="http://schemas.microsoft.com/office/drawing/2014/main" id="{14E637C7-53C8-1B50-78DC-E1D76793394E}"/>
                </a:ext>
              </a:extLst>
            </p:cNvPr>
            <p:cNvSpPr/>
            <p:nvPr/>
          </p:nvSpPr>
          <p:spPr>
            <a:xfrm>
              <a:off x="7446004" y="5703930"/>
              <a:ext cx="64506" cy="226279"/>
            </a:xfrm>
            <a:custGeom>
              <a:avLst/>
              <a:gdLst/>
              <a:ahLst/>
              <a:cxnLst/>
              <a:rect l="l" t="t" r="r" b="b"/>
              <a:pathLst>
                <a:path w="325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325" y="1140"/>
                  </a:lnTo>
                  <a:cubicBezTo>
                    <a:pt x="185" y="774"/>
                    <a:pt x="185" y="368"/>
                    <a:pt x="32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3">
              <a:extLst>
                <a:ext uri="{FF2B5EF4-FFF2-40B4-BE49-F238E27FC236}">
                  <a16:creationId xmlns:a16="http://schemas.microsoft.com/office/drawing/2014/main" id="{8B53556F-FA5A-47E0-05B6-0B4830B47F04}"/>
                </a:ext>
              </a:extLst>
            </p:cNvPr>
            <p:cNvSpPr/>
            <p:nvPr/>
          </p:nvSpPr>
          <p:spPr>
            <a:xfrm>
              <a:off x="6989499" y="5934773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43">
              <a:extLst>
                <a:ext uri="{FF2B5EF4-FFF2-40B4-BE49-F238E27FC236}">
                  <a16:creationId xmlns:a16="http://schemas.microsoft.com/office/drawing/2014/main" id="{2D53A2C3-35C4-9B90-D078-ED3792072382}"/>
                </a:ext>
              </a:extLst>
            </p:cNvPr>
            <p:cNvSpPr/>
            <p:nvPr/>
          </p:nvSpPr>
          <p:spPr>
            <a:xfrm>
              <a:off x="6989499" y="5919291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1" y="0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43">
              <a:extLst>
                <a:ext uri="{FF2B5EF4-FFF2-40B4-BE49-F238E27FC236}">
                  <a16:creationId xmlns:a16="http://schemas.microsoft.com/office/drawing/2014/main" id="{90A15495-F929-B2B3-DE5E-70F29876B9A2}"/>
                </a:ext>
              </a:extLst>
            </p:cNvPr>
            <p:cNvSpPr/>
            <p:nvPr/>
          </p:nvSpPr>
          <p:spPr>
            <a:xfrm>
              <a:off x="6989499" y="5903412"/>
              <a:ext cx="26398" cy="9726"/>
            </a:xfrm>
            <a:custGeom>
              <a:avLst/>
              <a:gdLst/>
              <a:ahLst/>
              <a:cxnLst/>
              <a:rect l="l" t="t" r="r" b="b"/>
              <a:pathLst>
                <a:path w="133" h="49" extrusionOk="0">
                  <a:moveTo>
                    <a:pt x="1" y="1"/>
                  </a:moveTo>
                  <a:lnTo>
                    <a:pt x="1" y="48"/>
                  </a:lnTo>
                  <a:lnTo>
                    <a:pt x="133" y="4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3">
              <a:extLst>
                <a:ext uri="{FF2B5EF4-FFF2-40B4-BE49-F238E27FC236}">
                  <a16:creationId xmlns:a16="http://schemas.microsoft.com/office/drawing/2014/main" id="{E38E90AC-8643-AAC0-07F8-A253A2414B9D}"/>
                </a:ext>
              </a:extLst>
            </p:cNvPr>
            <p:cNvSpPr/>
            <p:nvPr/>
          </p:nvSpPr>
          <p:spPr>
            <a:xfrm>
              <a:off x="6934520" y="5729733"/>
              <a:ext cx="97057" cy="239776"/>
            </a:xfrm>
            <a:custGeom>
              <a:avLst/>
              <a:gdLst/>
              <a:ahLst/>
              <a:cxnLst/>
              <a:rect l="l" t="t" r="r" b="b"/>
              <a:pathLst>
                <a:path w="489" h="1208" extrusionOk="0">
                  <a:moveTo>
                    <a:pt x="444" y="1"/>
                  </a:moveTo>
                  <a:lnTo>
                    <a:pt x="411" y="34"/>
                  </a:lnTo>
                  <a:lnTo>
                    <a:pt x="411" y="148"/>
                  </a:lnTo>
                  <a:lnTo>
                    <a:pt x="297" y="148"/>
                  </a:lnTo>
                  <a:lnTo>
                    <a:pt x="174" y="271"/>
                  </a:lnTo>
                  <a:lnTo>
                    <a:pt x="69" y="376"/>
                  </a:lnTo>
                  <a:lnTo>
                    <a:pt x="0" y="445"/>
                  </a:lnTo>
                  <a:lnTo>
                    <a:pt x="0" y="534"/>
                  </a:lnTo>
                  <a:lnTo>
                    <a:pt x="49" y="583"/>
                  </a:lnTo>
                  <a:lnTo>
                    <a:pt x="69" y="583"/>
                  </a:lnTo>
                  <a:lnTo>
                    <a:pt x="69" y="604"/>
                  </a:lnTo>
                  <a:cubicBezTo>
                    <a:pt x="75" y="612"/>
                    <a:pt x="81" y="622"/>
                    <a:pt x="85" y="630"/>
                  </a:cubicBezTo>
                  <a:cubicBezTo>
                    <a:pt x="86" y="632"/>
                    <a:pt x="86" y="634"/>
                    <a:pt x="88" y="636"/>
                  </a:cubicBezTo>
                  <a:cubicBezTo>
                    <a:pt x="91" y="646"/>
                    <a:pt x="95" y="657"/>
                    <a:pt x="96" y="667"/>
                  </a:cubicBezTo>
                  <a:cubicBezTo>
                    <a:pt x="99" y="671"/>
                    <a:pt x="99" y="675"/>
                    <a:pt x="99" y="678"/>
                  </a:cubicBezTo>
                  <a:lnTo>
                    <a:pt x="99" y="685"/>
                  </a:lnTo>
                  <a:lnTo>
                    <a:pt x="99" y="698"/>
                  </a:lnTo>
                  <a:lnTo>
                    <a:pt x="99" y="699"/>
                  </a:lnTo>
                  <a:cubicBezTo>
                    <a:pt x="99" y="703"/>
                    <a:pt x="99" y="708"/>
                    <a:pt x="96" y="713"/>
                  </a:cubicBezTo>
                  <a:cubicBezTo>
                    <a:pt x="114" y="728"/>
                    <a:pt x="137" y="739"/>
                    <a:pt x="162" y="739"/>
                  </a:cubicBezTo>
                  <a:lnTo>
                    <a:pt x="410" y="739"/>
                  </a:lnTo>
                  <a:lnTo>
                    <a:pt x="410" y="876"/>
                  </a:lnTo>
                  <a:lnTo>
                    <a:pt x="410" y="923"/>
                  </a:lnTo>
                  <a:lnTo>
                    <a:pt x="410" y="955"/>
                  </a:lnTo>
                  <a:lnTo>
                    <a:pt x="410" y="1003"/>
                  </a:lnTo>
                  <a:lnTo>
                    <a:pt x="410" y="1034"/>
                  </a:lnTo>
                  <a:lnTo>
                    <a:pt x="410" y="1082"/>
                  </a:lnTo>
                  <a:lnTo>
                    <a:pt x="410" y="1144"/>
                  </a:lnTo>
                  <a:cubicBezTo>
                    <a:pt x="410" y="1178"/>
                    <a:pt x="437" y="1207"/>
                    <a:pt x="473" y="1207"/>
                  </a:cubicBezTo>
                  <a:lnTo>
                    <a:pt x="489" y="1207"/>
                  </a:lnTo>
                  <a:lnTo>
                    <a:pt x="489" y="1114"/>
                  </a:lnTo>
                  <a:lnTo>
                    <a:pt x="489" y="7"/>
                  </a:lnTo>
                  <a:cubicBezTo>
                    <a:pt x="474" y="6"/>
                    <a:pt x="459" y="3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3">
              <a:extLst>
                <a:ext uri="{FF2B5EF4-FFF2-40B4-BE49-F238E27FC236}">
                  <a16:creationId xmlns:a16="http://schemas.microsoft.com/office/drawing/2014/main" id="{B8346508-9208-3D90-4F2A-C9A9F585D0DC}"/>
                </a:ext>
              </a:extLst>
            </p:cNvPr>
            <p:cNvSpPr/>
            <p:nvPr/>
          </p:nvSpPr>
          <p:spPr>
            <a:xfrm>
              <a:off x="7047852" y="5732314"/>
              <a:ext cx="9527" cy="218537"/>
            </a:xfrm>
            <a:custGeom>
              <a:avLst/>
              <a:gdLst/>
              <a:ahLst/>
              <a:cxnLst/>
              <a:rect l="l" t="t" r="r" b="b"/>
              <a:pathLst>
                <a:path w="48" h="1101" extrusionOk="0">
                  <a:moveTo>
                    <a:pt x="0" y="0"/>
                  </a:moveTo>
                  <a:lnTo>
                    <a:pt x="0" y="1100"/>
                  </a:lnTo>
                  <a:lnTo>
                    <a:pt x="47" y="1100"/>
                  </a:lnTo>
                  <a:lnTo>
                    <a:pt x="47" y="4"/>
                  </a:lnTo>
                  <a:cubicBezTo>
                    <a:pt x="32" y="2"/>
                    <a:pt x="16" y="2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3">
              <a:extLst>
                <a:ext uri="{FF2B5EF4-FFF2-40B4-BE49-F238E27FC236}">
                  <a16:creationId xmlns:a16="http://schemas.microsoft.com/office/drawing/2014/main" id="{A7613164-2E43-73A1-FCD2-1F2088BBBFF1}"/>
                </a:ext>
              </a:extLst>
            </p:cNvPr>
            <p:cNvSpPr/>
            <p:nvPr/>
          </p:nvSpPr>
          <p:spPr>
            <a:xfrm>
              <a:off x="7400155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3">
              <a:extLst>
                <a:ext uri="{FF2B5EF4-FFF2-40B4-BE49-F238E27FC236}">
                  <a16:creationId xmlns:a16="http://schemas.microsoft.com/office/drawing/2014/main" id="{758C0903-9142-2813-A9F3-6904512ADDE3}"/>
                </a:ext>
              </a:extLst>
            </p:cNvPr>
            <p:cNvSpPr/>
            <p:nvPr/>
          </p:nvSpPr>
          <p:spPr>
            <a:xfrm>
              <a:off x="7065319" y="5733107"/>
              <a:ext cx="9726" cy="217545"/>
            </a:xfrm>
            <a:custGeom>
              <a:avLst/>
              <a:gdLst/>
              <a:ahLst/>
              <a:cxnLst/>
              <a:rect l="l" t="t" r="r" b="b"/>
              <a:pathLst>
                <a:path w="49" h="1096" extrusionOk="0">
                  <a:moveTo>
                    <a:pt x="1" y="1"/>
                  </a:moveTo>
                  <a:lnTo>
                    <a:pt x="1" y="1095"/>
                  </a:lnTo>
                  <a:lnTo>
                    <a:pt x="48" y="1095"/>
                  </a:lnTo>
                  <a:lnTo>
                    <a:pt x="48" y="4"/>
                  </a:lnTo>
                  <a:cubicBezTo>
                    <a:pt x="32" y="4"/>
                    <a:pt x="16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3">
              <a:extLst>
                <a:ext uri="{FF2B5EF4-FFF2-40B4-BE49-F238E27FC236}">
                  <a16:creationId xmlns:a16="http://schemas.microsoft.com/office/drawing/2014/main" id="{8AEA1CA8-6125-E8F3-3ECC-863357D62167}"/>
                </a:ext>
              </a:extLst>
            </p:cNvPr>
            <p:cNvSpPr/>
            <p:nvPr/>
          </p:nvSpPr>
          <p:spPr>
            <a:xfrm>
              <a:off x="7382689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3">
              <a:extLst>
                <a:ext uri="{FF2B5EF4-FFF2-40B4-BE49-F238E27FC236}">
                  <a16:creationId xmlns:a16="http://schemas.microsoft.com/office/drawing/2014/main" id="{06A0C292-9B07-2C9B-86CF-0213840D7E14}"/>
                </a:ext>
              </a:extLst>
            </p:cNvPr>
            <p:cNvSpPr/>
            <p:nvPr/>
          </p:nvSpPr>
          <p:spPr>
            <a:xfrm>
              <a:off x="7030982" y="5730527"/>
              <a:ext cx="8535" cy="220324"/>
            </a:xfrm>
            <a:custGeom>
              <a:avLst/>
              <a:gdLst/>
              <a:ahLst/>
              <a:cxnLst/>
              <a:rect l="l" t="t" r="r" b="b"/>
              <a:pathLst>
                <a:path w="43" h="1110" extrusionOk="0">
                  <a:moveTo>
                    <a:pt x="1" y="1"/>
                  </a:moveTo>
                  <a:lnTo>
                    <a:pt x="1" y="1108"/>
                  </a:lnTo>
                  <a:lnTo>
                    <a:pt x="43" y="1109"/>
                  </a:lnTo>
                  <a:lnTo>
                    <a:pt x="43" y="7"/>
                  </a:lnTo>
                  <a:cubicBezTo>
                    <a:pt x="29" y="6"/>
                    <a:pt x="15" y="3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3">
              <a:extLst>
                <a:ext uri="{FF2B5EF4-FFF2-40B4-BE49-F238E27FC236}">
                  <a16:creationId xmlns:a16="http://schemas.microsoft.com/office/drawing/2014/main" id="{D99DE9E8-ADFF-6628-BF06-E155A46C35FC}"/>
                </a:ext>
              </a:extLst>
            </p:cNvPr>
            <p:cNvSpPr/>
            <p:nvPr/>
          </p:nvSpPr>
          <p:spPr>
            <a:xfrm>
              <a:off x="7241371" y="5692219"/>
              <a:ext cx="9527" cy="258831"/>
            </a:xfrm>
            <a:custGeom>
              <a:avLst/>
              <a:gdLst/>
              <a:ahLst/>
              <a:cxnLst/>
              <a:rect l="l" t="t" r="r" b="b"/>
              <a:pathLst>
                <a:path w="48" h="1304" extrusionOk="0">
                  <a:moveTo>
                    <a:pt x="48" y="1"/>
                  </a:moveTo>
                  <a:cubicBezTo>
                    <a:pt x="32" y="9"/>
                    <a:pt x="16" y="16"/>
                    <a:pt x="0" y="23"/>
                  </a:cubicBezTo>
                  <a:lnTo>
                    <a:pt x="0" y="1303"/>
                  </a:lnTo>
                  <a:lnTo>
                    <a:pt x="48" y="1303"/>
                  </a:lnTo>
                  <a:lnTo>
                    <a:pt x="48" y="130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3">
              <a:extLst>
                <a:ext uri="{FF2B5EF4-FFF2-40B4-BE49-F238E27FC236}">
                  <a16:creationId xmlns:a16="http://schemas.microsoft.com/office/drawing/2014/main" id="{0F31206D-B5BD-1211-7AD0-BBD0772CC5FB}"/>
                </a:ext>
              </a:extLst>
            </p:cNvPr>
            <p:cNvSpPr/>
            <p:nvPr/>
          </p:nvSpPr>
          <p:spPr>
            <a:xfrm>
              <a:off x="7223905" y="5700555"/>
              <a:ext cx="9726" cy="250296"/>
            </a:xfrm>
            <a:custGeom>
              <a:avLst/>
              <a:gdLst/>
              <a:ahLst/>
              <a:cxnLst/>
              <a:rect l="l" t="t" r="r" b="b"/>
              <a:pathLst>
                <a:path w="49" h="1261" extrusionOk="0">
                  <a:moveTo>
                    <a:pt x="48" y="0"/>
                  </a:moveTo>
                  <a:cubicBezTo>
                    <a:pt x="33" y="6"/>
                    <a:pt x="17" y="16"/>
                    <a:pt x="1" y="21"/>
                  </a:cubicBezTo>
                  <a:lnTo>
                    <a:pt x="1" y="1260"/>
                  </a:lnTo>
                  <a:lnTo>
                    <a:pt x="48" y="12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3">
              <a:extLst>
                <a:ext uri="{FF2B5EF4-FFF2-40B4-BE49-F238E27FC236}">
                  <a16:creationId xmlns:a16="http://schemas.microsoft.com/office/drawing/2014/main" id="{E40A7E9F-B8FA-7E67-C6CC-93044AB4F847}"/>
                </a:ext>
              </a:extLst>
            </p:cNvPr>
            <p:cNvSpPr/>
            <p:nvPr/>
          </p:nvSpPr>
          <p:spPr>
            <a:xfrm>
              <a:off x="7259631" y="5683882"/>
              <a:ext cx="9130" cy="266969"/>
            </a:xfrm>
            <a:custGeom>
              <a:avLst/>
              <a:gdLst/>
              <a:ahLst/>
              <a:cxnLst/>
              <a:rect l="l" t="t" r="r" b="b"/>
              <a:pathLst>
                <a:path w="46" h="1345" extrusionOk="0">
                  <a:moveTo>
                    <a:pt x="34" y="1"/>
                  </a:moveTo>
                  <a:cubicBezTo>
                    <a:pt x="22" y="7"/>
                    <a:pt x="12" y="16"/>
                    <a:pt x="0" y="21"/>
                  </a:cubicBezTo>
                  <a:lnTo>
                    <a:pt x="0" y="1344"/>
                  </a:lnTo>
                  <a:lnTo>
                    <a:pt x="46" y="1344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3">
              <a:extLst>
                <a:ext uri="{FF2B5EF4-FFF2-40B4-BE49-F238E27FC236}">
                  <a16:creationId xmlns:a16="http://schemas.microsoft.com/office/drawing/2014/main" id="{C25E2223-8066-A38A-9FC3-E61F5A9F4F7D}"/>
                </a:ext>
              </a:extLst>
            </p:cNvPr>
            <p:cNvSpPr/>
            <p:nvPr/>
          </p:nvSpPr>
          <p:spPr>
            <a:xfrm>
              <a:off x="7435683" y="5683684"/>
              <a:ext cx="10519" cy="267168"/>
            </a:xfrm>
            <a:custGeom>
              <a:avLst/>
              <a:gdLst/>
              <a:ahLst/>
              <a:cxnLst/>
              <a:rect l="l" t="t" r="r" b="b"/>
              <a:pathLst>
                <a:path w="5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52" y="1345"/>
                  </a:lnTo>
                  <a:lnTo>
                    <a:pt x="52" y="1242"/>
                  </a:lnTo>
                  <a:lnTo>
                    <a:pt x="53" y="10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3">
              <a:extLst>
                <a:ext uri="{FF2B5EF4-FFF2-40B4-BE49-F238E27FC236}">
                  <a16:creationId xmlns:a16="http://schemas.microsoft.com/office/drawing/2014/main" id="{6065514C-3D2E-8AAB-069A-A8C7666D0BB6}"/>
                </a:ext>
              </a:extLst>
            </p:cNvPr>
            <p:cNvSpPr/>
            <p:nvPr/>
          </p:nvSpPr>
          <p:spPr>
            <a:xfrm>
              <a:off x="7417820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3">
              <a:extLst>
                <a:ext uri="{FF2B5EF4-FFF2-40B4-BE49-F238E27FC236}">
                  <a16:creationId xmlns:a16="http://schemas.microsoft.com/office/drawing/2014/main" id="{280B687B-5740-B19F-CE1E-C28A2614B8F0}"/>
                </a:ext>
              </a:extLst>
            </p:cNvPr>
            <p:cNvSpPr/>
            <p:nvPr/>
          </p:nvSpPr>
          <p:spPr>
            <a:xfrm>
              <a:off x="7276899" y="5683684"/>
              <a:ext cx="9527" cy="267168"/>
            </a:xfrm>
            <a:custGeom>
              <a:avLst/>
              <a:gdLst/>
              <a:ahLst/>
              <a:cxnLst/>
              <a:rect l="l" t="t" r="r" b="b"/>
              <a:pathLst>
                <a:path w="48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3">
              <a:extLst>
                <a:ext uri="{FF2B5EF4-FFF2-40B4-BE49-F238E27FC236}">
                  <a16:creationId xmlns:a16="http://schemas.microsoft.com/office/drawing/2014/main" id="{79ADDBFC-3D0C-8B35-A577-71AE5C6198C7}"/>
                </a:ext>
              </a:extLst>
            </p:cNvPr>
            <p:cNvSpPr/>
            <p:nvPr/>
          </p:nvSpPr>
          <p:spPr>
            <a:xfrm>
              <a:off x="7347360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3">
              <a:extLst>
                <a:ext uri="{FF2B5EF4-FFF2-40B4-BE49-F238E27FC236}">
                  <a16:creationId xmlns:a16="http://schemas.microsoft.com/office/drawing/2014/main" id="{2FFE5648-C8F1-F7DB-2504-4EEC73E06CEC}"/>
                </a:ext>
              </a:extLst>
            </p:cNvPr>
            <p:cNvSpPr/>
            <p:nvPr/>
          </p:nvSpPr>
          <p:spPr>
            <a:xfrm>
              <a:off x="7188774" y="5714052"/>
              <a:ext cx="9527" cy="236600"/>
            </a:xfrm>
            <a:custGeom>
              <a:avLst/>
              <a:gdLst/>
              <a:ahLst/>
              <a:cxnLst/>
              <a:rect l="l" t="t" r="r" b="b"/>
              <a:pathLst>
                <a:path w="48" h="1192" extrusionOk="0">
                  <a:moveTo>
                    <a:pt x="47" y="1"/>
                  </a:moveTo>
                  <a:cubicBezTo>
                    <a:pt x="31" y="6"/>
                    <a:pt x="16" y="12"/>
                    <a:pt x="1" y="16"/>
                  </a:cubicBezTo>
                  <a:lnTo>
                    <a:pt x="1" y="1191"/>
                  </a:lnTo>
                  <a:lnTo>
                    <a:pt x="47" y="119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3">
              <a:extLst>
                <a:ext uri="{FF2B5EF4-FFF2-40B4-BE49-F238E27FC236}">
                  <a16:creationId xmlns:a16="http://schemas.microsoft.com/office/drawing/2014/main" id="{ED06E04B-8046-1BC0-05FB-F0C4CF756400}"/>
                </a:ext>
              </a:extLst>
            </p:cNvPr>
            <p:cNvSpPr/>
            <p:nvPr/>
          </p:nvSpPr>
          <p:spPr>
            <a:xfrm>
              <a:off x="7329893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3">
              <a:extLst>
                <a:ext uri="{FF2B5EF4-FFF2-40B4-BE49-F238E27FC236}">
                  <a16:creationId xmlns:a16="http://schemas.microsoft.com/office/drawing/2014/main" id="{9A7020EB-C58D-DA79-F238-F61BC11CB88D}"/>
                </a:ext>
              </a:extLst>
            </p:cNvPr>
            <p:cNvSpPr/>
            <p:nvPr/>
          </p:nvSpPr>
          <p:spPr>
            <a:xfrm>
              <a:off x="7206637" y="5708098"/>
              <a:ext cx="9329" cy="242753"/>
            </a:xfrm>
            <a:custGeom>
              <a:avLst/>
              <a:gdLst/>
              <a:ahLst/>
              <a:cxnLst/>
              <a:rect l="l" t="t" r="r" b="b"/>
              <a:pathLst>
                <a:path w="47" h="1223" extrusionOk="0">
                  <a:moveTo>
                    <a:pt x="47" y="0"/>
                  </a:moveTo>
                  <a:cubicBezTo>
                    <a:pt x="31" y="6"/>
                    <a:pt x="15" y="11"/>
                    <a:pt x="0" y="16"/>
                  </a:cubicBezTo>
                  <a:lnTo>
                    <a:pt x="0" y="1222"/>
                  </a:lnTo>
                  <a:lnTo>
                    <a:pt x="47" y="12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3">
              <a:extLst>
                <a:ext uri="{FF2B5EF4-FFF2-40B4-BE49-F238E27FC236}">
                  <a16:creationId xmlns:a16="http://schemas.microsoft.com/office/drawing/2014/main" id="{38236297-E7CA-4D3C-7110-6389EF1CF955}"/>
                </a:ext>
              </a:extLst>
            </p:cNvPr>
            <p:cNvSpPr/>
            <p:nvPr/>
          </p:nvSpPr>
          <p:spPr>
            <a:xfrm>
              <a:off x="7312030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1" y="1"/>
                  </a:moveTo>
                  <a:lnTo>
                    <a:pt x="1" y="1343"/>
                  </a:lnTo>
                  <a:lnTo>
                    <a:pt x="46" y="1343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3">
              <a:extLst>
                <a:ext uri="{FF2B5EF4-FFF2-40B4-BE49-F238E27FC236}">
                  <a16:creationId xmlns:a16="http://schemas.microsoft.com/office/drawing/2014/main" id="{D03C099C-270B-3A1E-F222-5DF85CBDDEB9}"/>
                </a:ext>
              </a:extLst>
            </p:cNvPr>
            <p:cNvSpPr/>
            <p:nvPr/>
          </p:nvSpPr>
          <p:spPr>
            <a:xfrm>
              <a:off x="7294564" y="5683684"/>
              <a:ext cx="9329" cy="266771"/>
            </a:xfrm>
            <a:custGeom>
              <a:avLst/>
              <a:gdLst/>
              <a:ahLst/>
              <a:cxnLst/>
              <a:rect l="l" t="t" r="r" b="b"/>
              <a:pathLst>
                <a:path w="47" h="1344" extrusionOk="0">
                  <a:moveTo>
                    <a:pt x="0" y="1"/>
                  </a:moveTo>
                  <a:lnTo>
                    <a:pt x="0" y="1343"/>
                  </a:lnTo>
                  <a:lnTo>
                    <a:pt x="47" y="134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3">
              <a:extLst>
                <a:ext uri="{FF2B5EF4-FFF2-40B4-BE49-F238E27FC236}">
                  <a16:creationId xmlns:a16="http://schemas.microsoft.com/office/drawing/2014/main" id="{9A3286E1-00D5-0CCE-FB9A-50D11F80C3FC}"/>
                </a:ext>
              </a:extLst>
            </p:cNvPr>
            <p:cNvSpPr/>
            <p:nvPr/>
          </p:nvSpPr>
          <p:spPr>
            <a:xfrm>
              <a:off x="7171307" y="5719610"/>
              <a:ext cx="9329" cy="231241"/>
            </a:xfrm>
            <a:custGeom>
              <a:avLst/>
              <a:gdLst/>
              <a:ahLst/>
              <a:cxnLst/>
              <a:rect l="l" t="t" r="r" b="b"/>
              <a:pathLst>
                <a:path w="47" h="1165" extrusionOk="0">
                  <a:moveTo>
                    <a:pt x="47" y="0"/>
                  </a:moveTo>
                  <a:cubicBezTo>
                    <a:pt x="31" y="4"/>
                    <a:pt x="15" y="8"/>
                    <a:pt x="0" y="12"/>
                  </a:cubicBezTo>
                  <a:lnTo>
                    <a:pt x="0" y="1164"/>
                  </a:lnTo>
                  <a:lnTo>
                    <a:pt x="47" y="116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3">
              <a:extLst>
                <a:ext uri="{FF2B5EF4-FFF2-40B4-BE49-F238E27FC236}">
                  <a16:creationId xmlns:a16="http://schemas.microsoft.com/office/drawing/2014/main" id="{86D13D21-3CFB-25AA-6449-FE3D26D3DACE}"/>
                </a:ext>
              </a:extLst>
            </p:cNvPr>
            <p:cNvSpPr/>
            <p:nvPr/>
          </p:nvSpPr>
          <p:spPr>
            <a:xfrm>
              <a:off x="7082983" y="5733107"/>
              <a:ext cx="9527" cy="217744"/>
            </a:xfrm>
            <a:custGeom>
              <a:avLst/>
              <a:gdLst/>
              <a:ahLst/>
              <a:cxnLst/>
              <a:rect l="l" t="t" r="r" b="b"/>
              <a:pathLst>
                <a:path w="48" h="1097" extrusionOk="0">
                  <a:moveTo>
                    <a:pt x="48" y="1"/>
                  </a:moveTo>
                  <a:cubicBezTo>
                    <a:pt x="32" y="1"/>
                    <a:pt x="16" y="4"/>
                    <a:pt x="0" y="4"/>
                  </a:cubicBezTo>
                  <a:lnTo>
                    <a:pt x="0" y="1096"/>
                  </a:lnTo>
                  <a:lnTo>
                    <a:pt x="48" y="109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43">
              <a:extLst>
                <a:ext uri="{FF2B5EF4-FFF2-40B4-BE49-F238E27FC236}">
                  <a16:creationId xmlns:a16="http://schemas.microsoft.com/office/drawing/2014/main" id="{6B868F0D-198B-38A7-0081-943D1B45B40A}"/>
                </a:ext>
              </a:extLst>
            </p:cNvPr>
            <p:cNvSpPr/>
            <p:nvPr/>
          </p:nvSpPr>
          <p:spPr>
            <a:xfrm>
              <a:off x="7118511" y="5730130"/>
              <a:ext cx="9329" cy="220721"/>
            </a:xfrm>
            <a:custGeom>
              <a:avLst/>
              <a:gdLst/>
              <a:ahLst/>
              <a:cxnLst/>
              <a:rect l="l" t="t" r="r" b="b"/>
              <a:pathLst>
                <a:path w="47" h="1112" extrusionOk="0">
                  <a:moveTo>
                    <a:pt x="47" y="1"/>
                  </a:moveTo>
                  <a:cubicBezTo>
                    <a:pt x="30" y="4"/>
                    <a:pt x="15" y="6"/>
                    <a:pt x="0" y="8"/>
                  </a:cubicBezTo>
                  <a:lnTo>
                    <a:pt x="0" y="1111"/>
                  </a:lnTo>
                  <a:lnTo>
                    <a:pt x="47" y="1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43">
              <a:extLst>
                <a:ext uri="{FF2B5EF4-FFF2-40B4-BE49-F238E27FC236}">
                  <a16:creationId xmlns:a16="http://schemas.microsoft.com/office/drawing/2014/main" id="{5E8468E4-96FC-7D95-58B5-CDDE29D52E86}"/>
                </a:ext>
              </a:extLst>
            </p:cNvPr>
            <p:cNvSpPr/>
            <p:nvPr/>
          </p:nvSpPr>
          <p:spPr>
            <a:xfrm>
              <a:off x="7100648" y="5732314"/>
              <a:ext cx="9726" cy="218537"/>
            </a:xfrm>
            <a:custGeom>
              <a:avLst/>
              <a:gdLst/>
              <a:ahLst/>
              <a:cxnLst/>
              <a:rect l="l" t="t" r="r" b="b"/>
              <a:pathLst>
                <a:path w="49" h="1101" extrusionOk="0">
                  <a:moveTo>
                    <a:pt x="48" y="0"/>
                  </a:moveTo>
                  <a:cubicBezTo>
                    <a:pt x="32" y="2"/>
                    <a:pt x="17" y="2"/>
                    <a:pt x="1" y="4"/>
                  </a:cubicBezTo>
                  <a:lnTo>
                    <a:pt x="1" y="1100"/>
                  </a:lnTo>
                  <a:lnTo>
                    <a:pt x="48" y="11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43">
              <a:extLst>
                <a:ext uri="{FF2B5EF4-FFF2-40B4-BE49-F238E27FC236}">
                  <a16:creationId xmlns:a16="http://schemas.microsoft.com/office/drawing/2014/main" id="{CF50B17F-AE35-5CDB-A2A2-46FDB420C199}"/>
                </a:ext>
              </a:extLst>
            </p:cNvPr>
            <p:cNvSpPr/>
            <p:nvPr/>
          </p:nvSpPr>
          <p:spPr>
            <a:xfrm>
              <a:off x="7153841" y="5723977"/>
              <a:ext cx="9329" cy="227073"/>
            </a:xfrm>
            <a:custGeom>
              <a:avLst/>
              <a:gdLst/>
              <a:ahLst/>
              <a:cxnLst/>
              <a:rect l="l" t="t" r="r" b="b"/>
              <a:pathLst>
                <a:path w="47" h="1144" extrusionOk="0">
                  <a:moveTo>
                    <a:pt x="46" y="0"/>
                  </a:moveTo>
                  <a:cubicBezTo>
                    <a:pt x="30" y="4"/>
                    <a:pt x="14" y="9"/>
                    <a:pt x="1" y="13"/>
                  </a:cubicBezTo>
                  <a:lnTo>
                    <a:pt x="1" y="1143"/>
                  </a:lnTo>
                  <a:lnTo>
                    <a:pt x="46" y="114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43">
              <a:extLst>
                <a:ext uri="{FF2B5EF4-FFF2-40B4-BE49-F238E27FC236}">
                  <a16:creationId xmlns:a16="http://schemas.microsoft.com/office/drawing/2014/main" id="{CCE089AD-FA83-7245-C504-F4C9976BD5E3}"/>
                </a:ext>
              </a:extLst>
            </p:cNvPr>
            <p:cNvSpPr/>
            <p:nvPr/>
          </p:nvSpPr>
          <p:spPr>
            <a:xfrm>
              <a:off x="7136176" y="5727748"/>
              <a:ext cx="9130" cy="223103"/>
            </a:xfrm>
            <a:custGeom>
              <a:avLst/>
              <a:gdLst/>
              <a:ahLst/>
              <a:cxnLst/>
              <a:rect l="l" t="t" r="r" b="b"/>
              <a:pathLst>
                <a:path w="46" h="1124" extrusionOk="0">
                  <a:moveTo>
                    <a:pt x="45" y="0"/>
                  </a:moveTo>
                  <a:cubicBezTo>
                    <a:pt x="30" y="2"/>
                    <a:pt x="14" y="4"/>
                    <a:pt x="0" y="6"/>
                  </a:cubicBezTo>
                  <a:lnTo>
                    <a:pt x="0" y="1123"/>
                  </a:lnTo>
                  <a:lnTo>
                    <a:pt x="45" y="11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43">
              <a:extLst>
                <a:ext uri="{FF2B5EF4-FFF2-40B4-BE49-F238E27FC236}">
                  <a16:creationId xmlns:a16="http://schemas.microsoft.com/office/drawing/2014/main" id="{A60E9A56-CD99-D1F8-3C4C-CD6B64535B55}"/>
                </a:ext>
              </a:extLst>
            </p:cNvPr>
            <p:cNvSpPr/>
            <p:nvPr/>
          </p:nvSpPr>
          <p:spPr>
            <a:xfrm>
              <a:off x="7364826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43">
              <a:extLst>
                <a:ext uri="{FF2B5EF4-FFF2-40B4-BE49-F238E27FC236}">
                  <a16:creationId xmlns:a16="http://schemas.microsoft.com/office/drawing/2014/main" id="{A749BFE8-7197-8248-8B09-90ABE0BC09C0}"/>
                </a:ext>
              </a:extLst>
            </p:cNvPr>
            <p:cNvSpPr/>
            <p:nvPr/>
          </p:nvSpPr>
          <p:spPr>
            <a:xfrm>
              <a:off x="7039318" y="5731718"/>
              <a:ext cx="8535" cy="225286"/>
            </a:xfrm>
            <a:custGeom>
              <a:avLst/>
              <a:gdLst/>
              <a:ahLst/>
              <a:cxnLst/>
              <a:rect l="l" t="t" r="r" b="b"/>
              <a:pathLst>
                <a:path w="43" h="1135" extrusionOk="0">
                  <a:moveTo>
                    <a:pt x="1" y="0"/>
                  </a:moveTo>
                  <a:lnTo>
                    <a:pt x="1" y="1102"/>
                  </a:lnTo>
                  <a:lnTo>
                    <a:pt x="1" y="1135"/>
                  </a:lnTo>
                  <a:lnTo>
                    <a:pt x="43" y="1135"/>
                  </a:lnTo>
                  <a:lnTo>
                    <a:pt x="43" y="1102"/>
                  </a:lnTo>
                  <a:lnTo>
                    <a:pt x="43" y="2"/>
                  </a:lnTo>
                  <a:cubicBezTo>
                    <a:pt x="29" y="1"/>
                    <a:pt x="16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43">
              <a:extLst>
                <a:ext uri="{FF2B5EF4-FFF2-40B4-BE49-F238E27FC236}">
                  <a16:creationId xmlns:a16="http://schemas.microsoft.com/office/drawing/2014/main" id="{B53B0956-4EBD-4090-5376-F380ED55E9A5}"/>
                </a:ext>
              </a:extLst>
            </p:cNvPr>
            <p:cNvSpPr/>
            <p:nvPr/>
          </p:nvSpPr>
          <p:spPr>
            <a:xfrm>
              <a:off x="705718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0" y="1"/>
                  </a:moveTo>
                  <a:lnTo>
                    <a:pt x="0" y="1097"/>
                  </a:lnTo>
                  <a:lnTo>
                    <a:pt x="0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3"/>
                  </a:lnTo>
                  <a:cubicBezTo>
                    <a:pt x="29" y="3"/>
                    <a:pt x="15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43">
              <a:extLst>
                <a:ext uri="{FF2B5EF4-FFF2-40B4-BE49-F238E27FC236}">
                  <a16:creationId xmlns:a16="http://schemas.microsoft.com/office/drawing/2014/main" id="{299F9A28-DCE3-75A2-5C4B-712B9A17495F}"/>
                </a:ext>
              </a:extLst>
            </p:cNvPr>
            <p:cNvSpPr/>
            <p:nvPr/>
          </p:nvSpPr>
          <p:spPr>
            <a:xfrm>
              <a:off x="7074846" y="5733703"/>
              <a:ext cx="8535" cy="223301"/>
            </a:xfrm>
            <a:custGeom>
              <a:avLst/>
              <a:gdLst/>
              <a:ahLst/>
              <a:cxnLst/>
              <a:rect l="l" t="t" r="r" b="b"/>
              <a:pathLst>
                <a:path w="43" h="1125" extrusionOk="0">
                  <a:moveTo>
                    <a:pt x="0" y="1"/>
                  </a:moveTo>
                  <a:lnTo>
                    <a:pt x="0" y="1093"/>
                  </a:lnTo>
                  <a:lnTo>
                    <a:pt x="0" y="1125"/>
                  </a:lnTo>
                  <a:lnTo>
                    <a:pt x="42" y="1125"/>
                  </a:lnTo>
                  <a:lnTo>
                    <a:pt x="42" y="109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43">
              <a:extLst>
                <a:ext uri="{FF2B5EF4-FFF2-40B4-BE49-F238E27FC236}">
                  <a16:creationId xmlns:a16="http://schemas.microsoft.com/office/drawing/2014/main" id="{F2BE87D9-4FE1-6168-903B-593EB114CEA9}"/>
                </a:ext>
              </a:extLst>
            </p:cNvPr>
            <p:cNvSpPr/>
            <p:nvPr/>
          </p:nvSpPr>
          <p:spPr>
            <a:xfrm>
              <a:off x="7092312" y="5732711"/>
              <a:ext cx="8535" cy="224294"/>
            </a:xfrm>
            <a:custGeom>
              <a:avLst/>
              <a:gdLst/>
              <a:ahLst/>
              <a:cxnLst/>
              <a:rect l="l" t="t" r="r" b="b"/>
              <a:pathLst>
                <a:path w="43" h="1130" extrusionOk="0">
                  <a:moveTo>
                    <a:pt x="43" y="0"/>
                  </a:moveTo>
                  <a:cubicBezTo>
                    <a:pt x="28" y="2"/>
                    <a:pt x="15" y="2"/>
                    <a:pt x="1" y="3"/>
                  </a:cubicBezTo>
                  <a:lnTo>
                    <a:pt x="1" y="1098"/>
                  </a:lnTo>
                  <a:lnTo>
                    <a:pt x="1" y="1130"/>
                  </a:lnTo>
                  <a:lnTo>
                    <a:pt x="43" y="1130"/>
                  </a:lnTo>
                  <a:lnTo>
                    <a:pt x="43" y="109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43">
              <a:extLst>
                <a:ext uri="{FF2B5EF4-FFF2-40B4-BE49-F238E27FC236}">
                  <a16:creationId xmlns:a16="http://schemas.microsoft.com/office/drawing/2014/main" id="{C7603534-AC0F-F621-702C-6D075C45CCD6}"/>
                </a:ext>
              </a:extLst>
            </p:cNvPr>
            <p:cNvSpPr/>
            <p:nvPr/>
          </p:nvSpPr>
          <p:spPr>
            <a:xfrm>
              <a:off x="7110175" y="5731321"/>
              <a:ext cx="8535" cy="225683"/>
            </a:xfrm>
            <a:custGeom>
              <a:avLst/>
              <a:gdLst/>
              <a:ahLst/>
              <a:cxnLst/>
              <a:rect l="l" t="t" r="r" b="b"/>
              <a:pathLst>
                <a:path w="43" h="1137" extrusionOk="0">
                  <a:moveTo>
                    <a:pt x="42" y="0"/>
                  </a:moveTo>
                  <a:cubicBezTo>
                    <a:pt x="28" y="2"/>
                    <a:pt x="15" y="3"/>
                    <a:pt x="0" y="4"/>
                  </a:cubicBezTo>
                  <a:lnTo>
                    <a:pt x="0" y="1103"/>
                  </a:lnTo>
                  <a:lnTo>
                    <a:pt x="0" y="1137"/>
                  </a:lnTo>
                  <a:lnTo>
                    <a:pt x="42" y="1137"/>
                  </a:lnTo>
                  <a:lnTo>
                    <a:pt x="42" y="110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43">
              <a:extLst>
                <a:ext uri="{FF2B5EF4-FFF2-40B4-BE49-F238E27FC236}">
                  <a16:creationId xmlns:a16="http://schemas.microsoft.com/office/drawing/2014/main" id="{2F13E663-5610-ABFE-5870-91DBBF17FE76}"/>
                </a:ext>
              </a:extLst>
            </p:cNvPr>
            <p:cNvSpPr/>
            <p:nvPr/>
          </p:nvSpPr>
          <p:spPr>
            <a:xfrm>
              <a:off x="7127642" y="5728939"/>
              <a:ext cx="8733" cy="228065"/>
            </a:xfrm>
            <a:custGeom>
              <a:avLst/>
              <a:gdLst/>
              <a:ahLst/>
              <a:cxnLst/>
              <a:rect l="l" t="t" r="r" b="b"/>
              <a:pathLst>
                <a:path w="44" h="1149" extrusionOk="0">
                  <a:moveTo>
                    <a:pt x="43" y="0"/>
                  </a:moveTo>
                  <a:cubicBezTo>
                    <a:pt x="28" y="4"/>
                    <a:pt x="15" y="5"/>
                    <a:pt x="1" y="7"/>
                  </a:cubicBezTo>
                  <a:lnTo>
                    <a:pt x="1" y="1117"/>
                  </a:lnTo>
                  <a:lnTo>
                    <a:pt x="1" y="1149"/>
                  </a:lnTo>
                  <a:lnTo>
                    <a:pt x="43" y="1149"/>
                  </a:lnTo>
                  <a:lnTo>
                    <a:pt x="43" y="11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43">
              <a:extLst>
                <a:ext uri="{FF2B5EF4-FFF2-40B4-BE49-F238E27FC236}">
                  <a16:creationId xmlns:a16="http://schemas.microsoft.com/office/drawing/2014/main" id="{F1557717-03F6-5992-97CE-8C047CC0574C}"/>
                </a:ext>
              </a:extLst>
            </p:cNvPr>
            <p:cNvSpPr/>
            <p:nvPr/>
          </p:nvSpPr>
          <p:spPr>
            <a:xfrm>
              <a:off x="7145108" y="5725962"/>
              <a:ext cx="8535" cy="231042"/>
            </a:xfrm>
            <a:custGeom>
              <a:avLst/>
              <a:gdLst/>
              <a:ahLst/>
              <a:cxnLst/>
              <a:rect l="l" t="t" r="r" b="b"/>
              <a:pathLst>
                <a:path w="43" h="1164" extrusionOk="0">
                  <a:moveTo>
                    <a:pt x="43" y="1"/>
                  </a:moveTo>
                  <a:cubicBezTo>
                    <a:pt x="29" y="4"/>
                    <a:pt x="15" y="6"/>
                    <a:pt x="0" y="9"/>
                  </a:cubicBezTo>
                  <a:lnTo>
                    <a:pt x="0" y="1132"/>
                  </a:lnTo>
                  <a:lnTo>
                    <a:pt x="0" y="1164"/>
                  </a:lnTo>
                  <a:lnTo>
                    <a:pt x="43" y="1164"/>
                  </a:lnTo>
                  <a:lnTo>
                    <a:pt x="43" y="11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43">
              <a:extLst>
                <a:ext uri="{FF2B5EF4-FFF2-40B4-BE49-F238E27FC236}">
                  <a16:creationId xmlns:a16="http://schemas.microsoft.com/office/drawing/2014/main" id="{614528AE-8F13-B9D3-444B-47C7C433ED1A}"/>
                </a:ext>
              </a:extLst>
            </p:cNvPr>
            <p:cNvSpPr/>
            <p:nvPr/>
          </p:nvSpPr>
          <p:spPr>
            <a:xfrm>
              <a:off x="7162971" y="5721794"/>
              <a:ext cx="8535" cy="235211"/>
            </a:xfrm>
            <a:custGeom>
              <a:avLst/>
              <a:gdLst/>
              <a:ahLst/>
              <a:cxnLst/>
              <a:rect l="l" t="t" r="r" b="b"/>
              <a:pathLst>
                <a:path w="43" h="1185" extrusionOk="0">
                  <a:moveTo>
                    <a:pt x="42" y="1"/>
                  </a:moveTo>
                  <a:cubicBezTo>
                    <a:pt x="28" y="5"/>
                    <a:pt x="15" y="8"/>
                    <a:pt x="0" y="11"/>
                  </a:cubicBezTo>
                  <a:lnTo>
                    <a:pt x="0" y="1153"/>
                  </a:lnTo>
                  <a:lnTo>
                    <a:pt x="0" y="1185"/>
                  </a:lnTo>
                  <a:lnTo>
                    <a:pt x="42" y="1185"/>
                  </a:lnTo>
                  <a:lnTo>
                    <a:pt x="42" y="1153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43">
              <a:extLst>
                <a:ext uri="{FF2B5EF4-FFF2-40B4-BE49-F238E27FC236}">
                  <a16:creationId xmlns:a16="http://schemas.microsoft.com/office/drawing/2014/main" id="{40998A30-272C-8370-9A28-EB1B4898D47A}"/>
                </a:ext>
              </a:extLst>
            </p:cNvPr>
            <p:cNvSpPr/>
            <p:nvPr/>
          </p:nvSpPr>
          <p:spPr>
            <a:xfrm>
              <a:off x="7180437" y="5717228"/>
              <a:ext cx="8535" cy="239776"/>
            </a:xfrm>
            <a:custGeom>
              <a:avLst/>
              <a:gdLst/>
              <a:ahLst/>
              <a:cxnLst/>
              <a:rect l="l" t="t" r="r" b="b"/>
              <a:pathLst>
                <a:path w="43" h="1208" extrusionOk="0">
                  <a:moveTo>
                    <a:pt x="43" y="0"/>
                  </a:moveTo>
                  <a:cubicBezTo>
                    <a:pt x="28" y="5"/>
                    <a:pt x="15" y="8"/>
                    <a:pt x="1" y="12"/>
                  </a:cubicBezTo>
                  <a:lnTo>
                    <a:pt x="1" y="1176"/>
                  </a:lnTo>
                  <a:lnTo>
                    <a:pt x="1" y="1208"/>
                  </a:lnTo>
                  <a:lnTo>
                    <a:pt x="43" y="1208"/>
                  </a:lnTo>
                  <a:lnTo>
                    <a:pt x="43" y="117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43">
              <a:extLst>
                <a:ext uri="{FF2B5EF4-FFF2-40B4-BE49-F238E27FC236}">
                  <a16:creationId xmlns:a16="http://schemas.microsoft.com/office/drawing/2014/main" id="{2C9B39B4-68B7-76BD-ADD2-22939A9C8E2C}"/>
                </a:ext>
              </a:extLst>
            </p:cNvPr>
            <p:cNvSpPr/>
            <p:nvPr/>
          </p:nvSpPr>
          <p:spPr>
            <a:xfrm>
              <a:off x="7198102" y="5711075"/>
              <a:ext cx="8535" cy="245929"/>
            </a:xfrm>
            <a:custGeom>
              <a:avLst/>
              <a:gdLst/>
              <a:ahLst/>
              <a:cxnLst/>
              <a:rect l="l" t="t" r="r" b="b"/>
              <a:pathLst>
                <a:path w="43" h="1239" extrusionOk="0">
                  <a:moveTo>
                    <a:pt x="42" y="1"/>
                  </a:moveTo>
                  <a:cubicBezTo>
                    <a:pt x="28" y="6"/>
                    <a:pt x="15" y="11"/>
                    <a:pt x="0" y="16"/>
                  </a:cubicBezTo>
                  <a:lnTo>
                    <a:pt x="0" y="1207"/>
                  </a:lnTo>
                  <a:lnTo>
                    <a:pt x="0" y="1239"/>
                  </a:lnTo>
                  <a:lnTo>
                    <a:pt x="42" y="1239"/>
                  </a:lnTo>
                  <a:lnTo>
                    <a:pt x="42" y="1207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43">
              <a:extLst>
                <a:ext uri="{FF2B5EF4-FFF2-40B4-BE49-F238E27FC236}">
                  <a16:creationId xmlns:a16="http://schemas.microsoft.com/office/drawing/2014/main" id="{E3F48CE3-9ACB-EAEE-FF1E-AF43EE1BD1A6}"/>
                </a:ext>
              </a:extLst>
            </p:cNvPr>
            <p:cNvSpPr/>
            <p:nvPr/>
          </p:nvSpPr>
          <p:spPr>
            <a:xfrm>
              <a:off x="7215767" y="5704525"/>
              <a:ext cx="8535" cy="252479"/>
            </a:xfrm>
            <a:custGeom>
              <a:avLst/>
              <a:gdLst/>
              <a:ahLst/>
              <a:cxnLst/>
              <a:rect l="l" t="t" r="r" b="b"/>
              <a:pathLst>
                <a:path w="43" h="1272" extrusionOk="0">
                  <a:moveTo>
                    <a:pt x="43" y="0"/>
                  </a:moveTo>
                  <a:cubicBezTo>
                    <a:pt x="28" y="5"/>
                    <a:pt x="16" y="11"/>
                    <a:pt x="1" y="16"/>
                  </a:cubicBezTo>
                  <a:lnTo>
                    <a:pt x="1" y="1237"/>
                  </a:lnTo>
                  <a:lnTo>
                    <a:pt x="1" y="1272"/>
                  </a:lnTo>
                  <a:lnTo>
                    <a:pt x="43" y="1272"/>
                  </a:lnTo>
                  <a:lnTo>
                    <a:pt x="43" y="12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43">
              <a:extLst>
                <a:ext uri="{FF2B5EF4-FFF2-40B4-BE49-F238E27FC236}">
                  <a16:creationId xmlns:a16="http://schemas.microsoft.com/office/drawing/2014/main" id="{025514BC-AD9D-6AB1-8D6C-26365E13362C}"/>
                </a:ext>
              </a:extLst>
            </p:cNvPr>
            <p:cNvSpPr/>
            <p:nvPr/>
          </p:nvSpPr>
          <p:spPr>
            <a:xfrm>
              <a:off x="7233432" y="5696188"/>
              <a:ext cx="8535" cy="260816"/>
            </a:xfrm>
            <a:custGeom>
              <a:avLst/>
              <a:gdLst/>
              <a:ahLst/>
              <a:cxnLst/>
              <a:rect l="l" t="t" r="r" b="b"/>
              <a:pathLst>
                <a:path w="43" h="1314" extrusionOk="0">
                  <a:moveTo>
                    <a:pt x="43" y="1"/>
                  </a:moveTo>
                  <a:cubicBezTo>
                    <a:pt x="28" y="7"/>
                    <a:pt x="14" y="14"/>
                    <a:pt x="0" y="21"/>
                  </a:cubicBezTo>
                  <a:lnTo>
                    <a:pt x="0" y="1281"/>
                  </a:lnTo>
                  <a:lnTo>
                    <a:pt x="0" y="1314"/>
                  </a:lnTo>
                  <a:lnTo>
                    <a:pt x="43" y="1314"/>
                  </a:lnTo>
                  <a:lnTo>
                    <a:pt x="43" y="128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3">
              <a:extLst>
                <a:ext uri="{FF2B5EF4-FFF2-40B4-BE49-F238E27FC236}">
                  <a16:creationId xmlns:a16="http://schemas.microsoft.com/office/drawing/2014/main" id="{94B156D5-5722-A965-3DA8-7FBD673432C2}"/>
                </a:ext>
              </a:extLst>
            </p:cNvPr>
            <p:cNvSpPr/>
            <p:nvPr/>
          </p:nvSpPr>
          <p:spPr>
            <a:xfrm>
              <a:off x="7250699" y="5687852"/>
              <a:ext cx="8733" cy="269152"/>
            </a:xfrm>
            <a:custGeom>
              <a:avLst/>
              <a:gdLst/>
              <a:ahLst/>
              <a:cxnLst/>
              <a:rect l="l" t="t" r="r" b="b"/>
              <a:pathLst>
                <a:path w="44" h="1356" extrusionOk="0">
                  <a:moveTo>
                    <a:pt x="43" y="1"/>
                  </a:moveTo>
                  <a:cubicBezTo>
                    <a:pt x="29" y="8"/>
                    <a:pt x="16" y="16"/>
                    <a:pt x="1" y="23"/>
                  </a:cubicBezTo>
                  <a:lnTo>
                    <a:pt x="1" y="1324"/>
                  </a:lnTo>
                  <a:lnTo>
                    <a:pt x="1" y="1356"/>
                  </a:lnTo>
                  <a:lnTo>
                    <a:pt x="43" y="1356"/>
                  </a:lnTo>
                  <a:lnTo>
                    <a:pt x="43" y="1324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3">
              <a:extLst>
                <a:ext uri="{FF2B5EF4-FFF2-40B4-BE49-F238E27FC236}">
                  <a16:creationId xmlns:a16="http://schemas.microsoft.com/office/drawing/2014/main" id="{152AF9EF-90CC-84E5-1284-75BC1EEC9669}"/>
                </a:ext>
              </a:extLst>
            </p:cNvPr>
            <p:cNvSpPr/>
            <p:nvPr/>
          </p:nvSpPr>
          <p:spPr>
            <a:xfrm>
              <a:off x="7268563" y="5677729"/>
              <a:ext cx="8535" cy="279275"/>
            </a:xfrm>
            <a:custGeom>
              <a:avLst/>
              <a:gdLst/>
              <a:ahLst/>
              <a:cxnLst/>
              <a:rect l="l" t="t" r="r" b="b"/>
              <a:pathLst>
                <a:path w="43" h="1407" extrusionOk="0">
                  <a:moveTo>
                    <a:pt x="43" y="0"/>
                  </a:moveTo>
                  <a:cubicBezTo>
                    <a:pt x="30" y="9"/>
                    <a:pt x="15" y="17"/>
                    <a:pt x="1" y="25"/>
                  </a:cubicBezTo>
                  <a:lnTo>
                    <a:pt x="1" y="33"/>
                  </a:lnTo>
                  <a:lnTo>
                    <a:pt x="1" y="1375"/>
                  </a:lnTo>
                  <a:lnTo>
                    <a:pt x="1" y="1407"/>
                  </a:lnTo>
                  <a:lnTo>
                    <a:pt x="43" y="1407"/>
                  </a:lnTo>
                  <a:lnTo>
                    <a:pt x="43" y="1375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43">
              <a:extLst>
                <a:ext uri="{FF2B5EF4-FFF2-40B4-BE49-F238E27FC236}">
                  <a16:creationId xmlns:a16="http://schemas.microsoft.com/office/drawing/2014/main" id="{90EB862D-2849-0DEF-68B3-855D0B0600C4}"/>
                </a:ext>
              </a:extLst>
            </p:cNvPr>
            <p:cNvSpPr/>
            <p:nvPr/>
          </p:nvSpPr>
          <p:spPr>
            <a:xfrm>
              <a:off x="7286228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43">
              <a:extLst>
                <a:ext uri="{FF2B5EF4-FFF2-40B4-BE49-F238E27FC236}">
                  <a16:creationId xmlns:a16="http://schemas.microsoft.com/office/drawing/2014/main" id="{C526384D-6A8F-193C-76CF-DB3FA399D2A5}"/>
                </a:ext>
              </a:extLst>
            </p:cNvPr>
            <p:cNvSpPr/>
            <p:nvPr/>
          </p:nvSpPr>
          <p:spPr>
            <a:xfrm>
              <a:off x="730369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3">
              <a:extLst>
                <a:ext uri="{FF2B5EF4-FFF2-40B4-BE49-F238E27FC236}">
                  <a16:creationId xmlns:a16="http://schemas.microsoft.com/office/drawing/2014/main" id="{87383CCF-F432-8D62-5E2F-347CC4315C94}"/>
                </a:ext>
              </a:extLst>
            </p:cNvPr>
            <p:cNvSpPr/>
            <p:nvPr/>
          </p:nvSpPr>
          <p:spPr>
            <a:xfrm>
              <a:off x="7321557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3">
              <a:extLst>
                <a:ext uri="{FF2B5EF4-FFF2-40B4-BE49-F238E27FC236}">
                  <a16:creationId xmlns:a16="http://schemas.microsoft.com/office/drawing/2014/main" id="{EB697F22-A0B4-5F1E-06CA-C32793413787}"/>
                </a:ext>
              </a:extLst>
            </p:cNvPr>
            <p:cNvSpPr/>
            <p:nvPr/>
          </p:nvSpPr>
          <p:spPr>
            <a:xfrm>
              <a:off x="7339023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3">
              <a:extLst>
                <a:ext uri="{FF2B5EF4-FFF2-40B4-BE49-F238E27FC236}">
                  <a16:creationId xmlns:a16="http://schemas.microsoft.com/office/drawing/2014/main" id="{43ADD71B-E533-FE15-9BF9-9777EFE64D49}"/>
                </a:ext>
              </a:extLst>
            </p:cNvPr>
            <p:cNvSpPr/>
            <p:nvPr/>
          </p:nvSpPr>
          <p:spPr>
            <a:xfrm>
              <a:off x="7356490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43">
              <a:extLst>
                <a:ext uri="{FF2B5EF4-FFF2-40B4-BE49-F238E27FC236}">
                  <a16:creationId xmlns:a16="http://schemas.microsoft.com/office/drawing/2014/main" id="{8EACC2ED-8AE5-E05A-8B08-2AD69360DF7D}"/>
                </a:ext>
              </a:extLst>
            </p:cNvPr>
            <p:cNvSpPr/>
            <p:nvPr/>
          </p:nvSpPr>
          <p:spPr>
            <a:xfrm>
              <a:off x="7374353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43">
              <a:extLst>
                <a:ext uri="{FF2B5EF4-FFF2-40B4-BE49-F238E27FC236}">
                  <a16:creationId xmlns:a16="http://schemas.microsoft.com/office/drawing/2014/main" id="{744AC74F-7C8D-0B9F-679C-AEC61C2DC0D7}"/>
                </a:ext>
              </a:extLst>
            </p:cNvPr>
            <p:cNvSpPr/>
            <p:nvPr/>
          </p:nvSpPr>
          <p:spPr>
            <a:xfrm>
              <a:off x="7391819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3">
              <a:extLst>
                <a:ext uri="{FF2B5EF4-FFF2-40B4-BE49-F238E27FC236}">
                  <a16:creationId xmlns:a16="http://schemas.microsoft.com/office/drawing/2014/main" id="{CAC23CF9-7092-3B87-488A-D053DB5ADA09}"/>
                </a:ext>
              </a:extLst>
            </p:cNvPr>
            <p:cNvSpPr/>
            <p:nvPr/>
          </p:nvSpPr>
          <p:spPr>
            <a:xfrm>
              <a:off x="7409484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3">
              <a:extLst>
                <a:ext uri="{FF2B5EF4-FFF2-40B4-BE49-F238E27FC236}">
                  <a16:creationId xmlns:a16="http://schemas.microsoft.com/office/drawing/2014/main" id="{642DE167-E1CB-8A7C-CC32-65048BAC4D36}"/>
                </a:ext>
              </a:extLst>
            </p:cNvPr>
            <p:cNvSpPr/>
            <p:nvPr/>
          </p:nvSpPr>
          <p:spPr>
            <a:xfrm>
              <a:off x="742714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3">
              <a:extLst>
                <a:ext uri="{FF2B5EF4-FFF2-40B4-BE49-F238E27FC236}">
                  <a16:creationId xmlns:a16="http://schemas.microsoft.com/office/drawing/2014/main" id="{5B37E394-0CDE-0B09-BE97-F39EFCB2E83F}"/>
                </a:ext>
              </a:extLst>
            </p:cNvPr>
            <p:cNvSpPr/>
            <p:nvPr/>
          </p:nvSpPr>
          <p:spPr>
            <a:xfrm>
              <a:off x="8598978" y="569023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43">
              <a:extLst>
                <a:ext uri="{FF2B5EF4-FFF2-40B4-BE49-F238E27FC236}">
                  <a16:creationId xmlns:a16="http://schemas.microsoft.com/office/drawing/2014/main" id="{0559D50F-F814-4D29-BE76-DA3A7DC40986}"/>
                </a:ext>
              </a:extLst>
            </p:cNvPr>
            <p:cNvSpPr/>
            <p:nvPr/>
          </p:nvSpPr>
          <p:spPr>
            <a:xfrm>
              <a:off x="8598978" y="5705914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43">
              <a:extLst>
                <a:ext uri="{FF2B5EF4-FFF2-40B4-BE49-F238E27FC236}">
                  <a16:creationId xmlns:a16="http://schemas.microsoft.com/office/drawing/2014/main" id="{8842B836-B8B8-7F4B-EC82-EB1573075F59}"/>
                </a:ext>
              </a:extLst>
            </p:cNvPr>
            <p:cNvSpPr/>
            <p:nvPr/>
          </p:nvSpPr>
          <p:spPr>
            <a:xfrm>
              <a:off x="8598779" y="5721198"/>
              <a:ext cx="26398" cy="9528"/>
            </a:xfrm>
            <a:custGeom>
              <a:avLst/>
              <a:gdLst/>
              <a:ahLst/>
              <a:cxnLst/>
              <a:rect l="l" t="t" r="r" b="b"/>
              <a:pathLst>
                <a:path w="13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2" y="48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43">
              <a:extLst>
                <a:ext uri="{FF2B5EF4-FFF2-40B4-BE49-F238E27FC236}">
                  <a16:creationId xmlns:a16="http://schemas.microsoft.com/office/drawing/2014/main" id="{2AB4717C-9494-4525-3233-86E56BCE4B07}"/>
                </a:ext>
              </a:extLst>
            </p:cNvPr>
            <p:cNvSpPr/>
            <p:nvPr/>
          </p:nvSpPr>
          <p:spPr>
            <a:xfrm>
              <a:off x="8521967" y="5683684"/>
              <a:ext cx="9329" cy="267168"/>
            </a:xfrm>
            <a:custGeom>
              <a:avLst/>
              <a:gdLst/>
              <a:ahLst/>
              <a:cxnLst/>
              <a:rect l="l" t="t" r="r" b="b"/>
              <a:pathLst>
                <a:path w="47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7" y="134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3">
              <a:extLst>
                <a:ext uri="{FF2B5EF4-FFF2-40B4-BE49-F238E27FC236}">
                  <a16:creationId xmlns:a16="http://schemas.microsoft.com/office/drawing/2014/main" id="{F060A9E4-225B-A2B4-0627-1D0DE5307F9A}"/>
                </a:ext>
              </a:extLst>
            </p:cNvPr>
            <p:cNvSpPr/>
            <p:nvPr/>
          </p:nvSpPr>
          <p:spPr>
            <a:xfrm>
              <a:off x="8539434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2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3">
              <a:extLst>
                <a:ext uri="{FF2B5EF4-FFF2-40B4-BE49-F238E27FC236}">
                  <a16:creationId xmlns:a16="http://schemas.microsoft.com/office/drawing/2014/main" id="{1667DA18-3AD7-B856-5B99-9A42753C544A}"/>
                </a:ext>
              </a:extLst>
            </p:cNvPr>
            <p:cNvSpPr/>
            <p:nvPr/>
          </p:nvSpPr>
          <p:spPr>
            <a:xfrm>
              <a:off x="8504303" y="5683684"/>
              <a:ext cx="9726" cy="267168"/>
            </a:xfrm>
            <a:custGeom>
              <a:avLst/>
              <a:gdLst/>
              <a:ahLst/>
              <a:cxnLst/>
              <a:rect l="l" t="t" r="r" b="b"/>
              <a:pathLst>
                <a:path w="49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8" y="134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43">
              <a:extLst>
                <a:ext uri="{FF2B5EF4-FFF2-40B4-BE49-F238E27FC236}">
                  <a16:creationId xmlns:a16="http://schemas.microsoft.com/office/drawing/2014/main" id="{E7988E61-9BC7-59A0-983C-6B334DBEF038}"/>
                </a:ext>
              </a:extLst>
            </p:cNvPr>
            <p:cNvSpPr/>
            <p:nvPr/>
          </p:nvSpPr>
          <p:spPr>
            <a:xfrm>
              <a:off x="8574763" y="5683684"/>
              <a:ext cx="8535" cy="267168"/>
            </a:xfrm>
            <a:custGeom>
              <a:avLst/>
              <a:gdLst/>
              <a:ahLst/>
              <a:cxnLst/>
              <a:rect l="l" t="t" r="r" b="b"/>
              <a:pathLst>
                <a:path w="43" h="1346" extrusionOk="0">
                  <a:moveTo>
                    <a:pt x="0" y="1"/>
                  </a:moveTo>
                  <a:lnTo>
                    <a:pt x="0" y="1345"/>
                  </a:lnTo>
                  <a:lnTo>
                    <a:pt x="42" y="1345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43">
              <a:extLst>
                <a:ext uri="{FF2B5EF4-FFF2-40B4-BE49-F238E27FC236}">
                  <a16:creationId xmlns:a16="http://schemas.microsoft.com/office/drawing/2014/main" id="{DDF996E4-E7B4-8117-3311-8A7FB37AB36B}"/>
                </a:ext>
              </a:extLst>
            </p:cNvPr>
            <p:cNvSpPr/>
            <p:nvPr/>
          </p:nvSpPr>
          <p:spPr>
            <a:xfrm>
              <a:off x="8557297" y="5683684"/>
              <a:ext cx="9130" cy="267168"/>
            </a:xfrm>
            <a:custGeom>
              <a:avLst/>
              <a:gdLst/>
              <a:ahLst/>
              <a:cxnLst/>
              <a:rect l="l" t="t" r="r" b="b"/>
              <a:pathLst>
                <a:path w="46" h="1346" extrusionOk="0">
                  <a:moveTo>
                    <a:pt x="1" y="1"/>
                  </a:moveTo>
                  <a:lnTo>
                    <a:pt x="1" y="1345"/>
                  </a:lnTo>
                  <a:lnTo>
                    <a:pt x="46" y="134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43">
              <a:extLst>
                <a:ext uri="{FF2B5EF4-FFF2-40B4-BE49-F238E27FC236}">
                  <a16:creationId xmlns:a16="http://schemas.microsoft.com/office/drawing/2014/main" id="{BE6BC5B6-05AB-7320-8359-4F8DB06C95BB}"/>
                </a:ext>
              </a:extLst>
            </p:cNvPr>
            <p:cNvSpPr/>
            <p:nvPr/>
          </p:nvSpPr>
          <p:spPr>
            <a:xfrm>
              <a:off x="8275455" y="5899839"/>
              <a:ext cx="9329" cy="51012"/>
            </a:xfrm>
            <a:custGeom>
              <a:avLst/>
              <a:gdLst/>
              <a:ahLst/>
              <a:cxnLst/>
              <a:rect l="l" t="t" r="r" b="b"/>
              <a:pathLst>
                <a:path w="47" h="257" extrusionOk="0">
                  <a:moveTo>
                    <a:pt x="46" y="0"/>
                  </a:moveTo>
                  <a:lnTo>
                    <a:pt x="0" y="46"/>
                  </a:lnTo>
                  <a:lnTo>
                    <a:pt x="0" y="256"/>
                  </a:lnTo>
                  <a:lnTo>
                    <a:pt x="46" y="25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3">
              <a:extLst>
                <a:ext uri="{FF2B5EF4-FFF2-40B4-BE49-F238E27FC236}">
                  <a16:creationId xmlns:a16="http://schemas.microsoft.com/office/drawing/2014/main" id="{2F5D2A8C-71E8-FCE8-85E1-35F280F16BA2}"/>
                </a:ext>
              </a:extLst>
            </p:cNvPr>
            <p:cNvSpPr/>
            <p:nvPr/>
          </p:nvSpPr>
          <p:spPr>
            <a:xfrm>
              <a:off x="8398711" y="5776180"/>
              <a:ext cx="9329" cy="174671"/>
            </a:xfrm>
            <a:custGeom>
              <a:avLst/>
              <a:gdLst/>
              <a:ahLst/>
              <a:cxnLst/>
              <a:rect l="l" t="t" r="r" b="b"/>
              <a:pathLst>
                <a:path w="47" h="880" extrusionOk="0">
                  <a:moveTo>
                    <a:pt x="47" y="1"/>
                  </a:moveTo>
                  <a:lnTo>
                    <a:pt x="0" y="48"/>
                  </a:lnTo>
                  <a:lnTo>
                    <a:pt x="0" y="879"/>
                  </a:lnTo>
                  <a:lnTo>
                    <a:pt x="47" y="879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3">
              <a:extLst>
                <a:ext uri="{FF2B5EF4-FFF2-40B4-BE49-F238E27FC236}">
                  <a16:creationId xmlns:a16="http://schemas.microsoft.com/office/drawing/2014/main" id="{95E58080-ED91-0CC1-1275-219D1445035F}"/>
                </a:ext>
              </a:extLst>
            </p:cNvPr>
            <p:cNvSpPr/>
            <p:nvPr/>
          </p:nvSpPr>
          <p:spPr>
            <a:xfrm>
              <a:off x="8381046" y="5794044"/>
              <a:ext cx="9527" cy="156807"/>
            </a:xfrm>
            <a:custGeom>
              <a:avLst/>
              <a:gdLst/>
              <a:ahLst/>
              <a:cxnLst/>
              <a:rect l="l" t="t" r="r" b="b"/>
              <a:pathLst>
                <a:path w="48" h="790" extrusionOk="0">
                  <a:moveTo>
                    <a:pt x="47" y="0"/>
                  </a:moveTo>
                  <a:lnTo>
                    <a:pt x="1" y="47"/>
                  </a:lnTo>
                  <a:lnTo>
                    <a:pt x="1" y="789"/>
                  </a:lnTo>
                  <a:lnTo>
                    <a:pt x="47" y="78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3">
              <a:extLst>
                <a:ext uri="{FF2B5EF4-FFF2-40B4-BE49-F238E27FC236}">
                  <a16:creationId xmlns:a16="http://schemas.microsoft.com/office/drawing/2014/main" id="{2C670681-F491-C9F7-C80C-E31CF2C5D752}"/>
                </a:ext>
              </a:extLst>
            </p:cNvPr>
            <p:cNvSpPr/>
            <p:nvPr/>
          </p:nvSpPr>
          <p:spPr>
            <a:xfrm>
              <a:off x="8292921" y="5881975"/>
              <a:ext cx="9527" cy="68876"/>
            </a:xfrm>
            <a:custGeom>
              <a:avLst/>
              <a:gdLst/>
              <a:ahLst/>
              <a:cxnLst/>
              <a:rect l="l" t="t" r="r" b="b"/>
              <a:pathLst>
                <a:path w="48" h="347" extrusionOk="0">
                  <a:moveTo>
                    <a:pt x="47" y="0"/>
                  </a:moveTo>
                  <a:lnTo>
                    <a:pt x="1" y="48"/>
                  </a:lnTo>
                  <a:lnTo>
                    <a:pt x="1" y="346"/>
                  </a:lnTo>
                  <a:lnTo>
                    <a:pt x="47" y="34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3">
              <a:extLst>
                <a:ext uri="{FF2B5EF4-FFF2-40B4-BE49-F238E27FC236}">
                  <a16:creationId xmlns:a16="http://schemas.microsoft.com/office/drawing/2014/main" id="{1DD8F0CE-085E-32C7-58C7-FFD83C5C9E4E}"/>
                </a:ext>
              </a:extLst>
            </p:cNvPr>
            <p:cNvSpPr/>
            <p:nvPr/>
          </p:nvSpPr>
          <p:spPr>
            <a:xfrm>
              <a:off x="8240125" y="5934971"/>
              <a:ext cx="9329" cy="15879"/>
            </a:xfrm>
            <a:custGeom>
              <a:avLst/>
              <a:gdLst/>
              <a:ahLst/>
              <a:cxnLst/>
              <a:rect l="l" t="t" r="r" b="b"/>
              <a:pathLst>
                <a:path w="47" h="80" extrusionOk="0">
                  <a:moveTo>
                    <a:pt x="46" y="0"/>
                  </a:moveTo>
                  <a:lnTo>
                    <a:pt x="1" y="48"/>
                  </a:lnTo>
                  <a:lnTo>
                    <a:pt x="1" y="79"/>
                  </a:lnTo>
                  <a:lnTo>
                    <a:pt x="46" y="7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3">
              <a:extLst>
                <a:ext uri="{FF2B5EF4-FFF2-40B4-BE49-F238E27FC236}">
                  <a16:creationId xmlns:a16="http://schemas.microsoft.com/office/drawing/2014/main" id="{6E99E27C-1C3C-2728-6D0B-E820D86C5D74}"/>
                </a:ext>
              </a:extLst>
            </p:cNvPr>
            <p:cNvSpPr/>
            <p:nvPr/>
          </p:nvSpPr>
          <p:spPr>
            <a:xfrm>
              <a:off x="8486638" y="5688249"/>
              <a:ext cx="9527" cy="262602"/>
            </a:xfrm>
            <a:custGeom>
              <a:avLst/>
              <a:gdLst/>
              <a:ahLst/>
              <a:cxnLst/>
              <a:rect l="l" t="t" r="r" b="b"/>
              <a:pathLst>
                <a:path w="48" h="1323" extrusionOk="0">
                  <a:moveTo>
                    <a:pt x="48" y="1"/>
                  </a:moveTo>
                  <a:lnTo>
                    <a:pt x="0" y="47"/>
                  </a:lnTo>
                  <a:lnTo>
                    <a:pt x="1" y="1322"/>
                  </a:lnTo>
                  <a:lnTo>
                    <a:pt x="48" y="132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3">
              <a:extLst>
                <a:ext uri="{FF2B5EF4-FFF2-40B4-BE49-F238E27FC236}">
                  <a16:creationId xmlns:a16="http://schemas.microsoft.com/office/drawing/2014/main" id="{1E0C3BEA-5A9A-26F1-8B35-E46909F74907}"/>
                </a:ext>
              </a:extLst>
            </p:cNvPr>
            <p:cNvSpPr/>
            <p:nvPr/>
          </p:nvSpPr>
          <p:spPr>
            <a:xfrm>
              <a:off x="8451705" y="5723580"/>
              <a:ext cx="9130" cy="227271"/>
            </a:xfrm>
            <a:custGeom>
              <a:avLst/>
              <a:gdLst/>
              <a:ahLst/>
              <a:cxnLst/>
              <a:rect l="l" t="t" r="r" b="b"/>
              <a:pathLst>
                <a:path w="46" h="1145" extrusionOk="0">
                  <a:moveTo>
                    <a:pt x="45" y="0"/>
                  </a:moveTo>
                  <a:lnTo>
                    <a:pt x="0" y="48"/>
                  </a:lnTo>
                  <a:lnTo>
                    <a:pt x="0" y="1144"/>
                  </a:lnTo>
                  <a:lnTo>
                    <a:pt x="45" y="114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3">
              <a:extLst>
                <a:ext uri="{FF2B5EF4-FFF2-40B4-BE49-F238E27FC236}">
                  <a16:creationId xmlns:a16="http://schemas.microsoft.com/office/drawing/2014/main" id="{8ED35110-138C-595F-7557-40CED27504C6}"/>
                </a:ext>
              </a:extLst>
            </p:cNvPr>
            <p:cNvSpPr/>
            <p:nvPr/>
          </p:nvSpPr>
          <p:spPr>
            <a:xfrm>
              <a:off x="8434041" y="5741246"/>
              <a:ext cx="9329" cy="209605"/>
            </a:xfrm>
            <a:custGeom>
              <a:avLst/>
              <a:gdLst/>
              <a:ahLst/>
              <a:cxnLst/>
              <a:rect l="l" t="t" r="r" b="b"/>
              <a:pathLst>
                <a:path w="47" h="1056" extrusionOk="0">
                  <a:moveTo>
                    <a:pt x="47" y="1"/>
                  </a:moveTo>
                  <a:lnTo>
                    <a:pt x="0" y="47"/>
                  </a:lnTo>
                  <a:lnTo>
                    <a:pt x="0" y="1055"/>
                  </a:lnTo>
                  <a:lnTo>
                    <a:pt x="47" y="105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3">
              <a:extLst>
                <a:ext uri="{FF2B5EF4-FFF2-40B4-BE49-F238E27FC236}">
                  <a16:creationId xmlns:a16="http://schemas.microsoft.com/office/drawing/2014/main" id="{C22C01EF-00DC-D756-5AB8-63601B24EF3A}"/>
                </a:ext>
              </a:extLst>
            </p:cNvPr>
            <p:cNvSpPr/>
            <p:nvPr/>
          </p:nvSpPr>
          <p:spPr>
            <a:xfrm>
              <a:off x="8468973" y="5705914"/>
              <a:ext cx="9527" cy="244937"/>
            </a:xfrm>
            <a:custGeom>
              <a:avLst/>
              <a:gdLst/>
              <a:ahLst/>
              <a:cxnLst/>
              <a:rect l="l" t="t" r="r" b="b"/>
              <a:pathLst>
                <a:path w="48" h="1234" extrusionOk="0">
                  <a:moveTo>
                    <a:pt x="48" y="0"/>
                  </a:moveTo>
                  <a:lnTo>
                    <a:pt x="1" y="48"/>
                  </a:lnTo>
                  <a:lnTo>
                    <a:pt x="1" y="1233"/>
                  </a:lnTo>
                  <a:lnTo>
                    <a:pt x="48" y="12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43">
              <a:extLst>
                <a:ext uri="{FF2B5EF4-FFF2-40B4-BE49-F238E27FC236}">
                  <a16:creationId xmlns:a16="http://schemas.microsoft.com/office/drawing/2014/main" id="{B34D2333-38A7-4298-4392-8021FB62D0AB}"/>
                </a:ext>
              </a:extLst>
            </p:cNvPr>
            <p:cNvSpPr/>
            <p:nvPr/>
          </p:nvSpPr>
          <p:spPr>
            <a:xfrm>
              <a:off x="8416177" y="5758911"/>
              <a:ext cx="9726" cy="191940"/>
            </a:xfrm>
            <a:custGeom>
              <a:avLst/>
              <a:gdLst/>
              <a:ahLst/>
              <a:cxnLst/>
              <a:rect l="l" t="t" r="r" b="b"/>
              <a:pathLst>
                <a:path w="49" h="967" extrusionOk="0">
                  <a:moveTo>
                    <a:pt x="48" y="0"/>
                  </a:moveTo>
                  <a:lnTo>
                    <a:pt x="1" y="46"/>
                  </a:lnTo>
                  <a:lnTo>
                    <a:pt x="1" y="966"/>
                  </a:lnTo>
                  <a:lnTo>
                    <a:pt x="48" y="96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43">
              <a:extLst>
                <a:ext uri="{FF2B5EF4-FFF2-40B4-BE49-F238E27FC236}">
                  <a16:creationId xmlns:a16="http://schemas.microsoft.com/office/drawing/2014/main" id="{F7493497-8409-7D98-AA6B-BD88C28FABE6}"/>
                </a:ext>
              </a:extLst>
            </p:cNvPr>
            <p:cNvSpPr/>
            <p:nvPr/>
          </p:nvSpPr>
          <p:spPr>
            <a:xfrm>
              <a:off x="8257591" y="5917306"/>
              <a:ext cx="9527" cy="33545"/>
            </a:xfrm>
            <a:custGeom>
              <a:avLst/>
              <a:gdLst/>
              <a:ahLst/>
              <a:cxnLst/>
              <a:rect l="l" t="t" r="r" b="b"/>
              <a:pathLst>
                <a:path w="48" h="169" extrusionOk="0">
                  <a:moveTo>
                    <a:pt x="48" y="1"/>
                  </a:moveTo>
                  <a:lnTo>
                    <a:pt x="0" y="48"/>
                  </a:lnTo>
                  <a:lnTo>
                    <a:pt x="0" y="168"/>
                  </a:lnTo>
                  <a:lnTo>
                    <a:pt x="48" y="16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3">
              <a:extLst>
                <a:ext uri="{FF2B5EF4-FFF2-40B4-BE49-F238E27FC236}">
                  <a16:creationId xmlns:a16="http://schemas.microsoft.com/office/drawing/2014/main" id="{4A23A1B2-A1B0-6CCC-9FE0-4A1EFFFCEF0F}"/>
                </a:ext>
              </a:extLst>
            </p:cNvPr>
            <p:cNvSpPr/>
            <p:nvPr/>
          </p:nvSpPr>
          <p:spPr>
            <a:xfrm>
              <a:off x="8328250" y="5847041"/>
              <a:ext cx="9527" cy="103810"/>
            </a:xfrm>
            <a:custGeom>
              <a:avLst/>
              <a:gdLst/>
              <a:ahLst/>
              <a:cxnLst/>
              <a:rect l="l" t="t" r="r" b="b"/>
              <a:pathLst>
                <a:path w="48" h="523" extrusionOk="0">
                  <a:moveTo>
                    <a:pt x="47" y="0"/>
                  </a:moveTo>
                  <a:lnTo>
                    <a:pt x="1" y="47"/>
                  </a:lnTo>
                  <a:lnTo>
                    <a:pt x="1" y="522"/>
                  </a:lnTo>
                  <a:lnTo>
                    <a:pt x="47" y="52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3">
              <a:extLst>
                <a:ext uri="{FF2B5EF4-FFF2-40B4-BE49-F238E27FC236}">
                  <a16:creationId xmlns:a16="http://schemas.microsoft.com/office/drawing/2014/main" id="{67FB42DC-3A04-F620-64FF-DDEFA1C543FD}"/>
                </a:ext>
              </a:extLst>
            </p:cNvPr>
            <p:cNvSpPr/>
            <p:nvPr/>
          </p:nvSpPr>
          <p:spPr>
            <a:xfrm>
              <a:off x="8310586" y="5864508"/>
              <a:ext cx="9527" cy="86343"/>
            </a:xfrm>
            <a:custGeom>
              <a:avLst/>
              <a:gdLst/>
              <a:ahLst/>
              <a:cxnLst/>
              <a:rect l="l" t="t" r="r" b="b"/>
              <a:pathLst>
                <a:path w="48" h="435" extrusionOk="0">
                  <a:moveTo>
                    <a:pt x="48" y="1"/>
                  </a:moveTo>
                  <a:lnTo>
                    <a:pt x="0" y="46"/>
                  </a:lnTo>
                  <a:lnTo>
                    <a:pt x="0" y="434"/>
                  </a:lnTo>
                  <a:lnTo>
                    <a:pt x="48" y="43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3">
              <a:extLst>
                <a:ext uri="{FF2B5EF4-FFF2-40B4-BE49-F238E27FC236}">
                  <a16:creationId xmlns:a16="http://schemas.microsoft.com/office/drawing/2014/main" id="{269E83F9-9BFE-1703-3D95-6EEEC9235FA5}"/>
                </a:ext>
              </a:extLst>
            </p:cNvPr>
            <p:cNvSpPr/>
            <p:nvPr/>
          </p:nvSpPr>
          <p:spPr>
            <a:xfrm>
              <a:off x="8363183" y="5811709"/>
              <a:ext cx="9726" cy="139141"/>
            </a:xfrm>
            <a:custGeom>
              <a:avLst/>
              <a:gdLst/>
              <a:ahLst/>
              <a:cxnLst/>
              <a:rect l="l" t="t" r="r" b="b"/>
              <a:pathLst>
                <a:path w="49" h="701" extrusionOk="0">
                  <a:moveTo>
                    <a:pt x="48" y="0"/>
                  </a:moveTo>
                  <a:lnTo>
                    <a:pt x="1" y="46"/>
                  </a:lnTo>
                  <a:lnTo>
                    <a:pt x="1" y="700"/>
                  </a:lnTo>
                  <a:lnTo>
                    <a:pt x="48" y="70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3">
              <a:extLst>
                <a:ext uri="{FF2B5EF4-FFF2-40B4-BE49-F238E27FC236}">
                  <a16:creationId xmlns:a16="http://schemas.microsoft.com/office/drawing/2014/main" id="{7833B0E4-93E2-72B4-95C6-5F1908777431}"/>
                </a:ext>
              </a:extLst>
            </p:cNvPr>
            <p:cNvSpPr/>
            <p:nvPr/>
          </p:nvSpPr>
          <p:spPr>
            <a:xfrm>
              <a:off x="8345915" y="5829176"/>
              <a:ext cx="9130" cy="121674"/>
            </a:xfrm>
            <a:custGeom>
              <a:avLst/>
              <a:gdLst/>
              <a:ahLst/>
              <a:cxnLst/>
              <a:rect l="l" t="t" r="r" b="b"/>
              <a:pathLst>
                <a:path w="46" h="613" extrusionOk="0">
                  <a:moveTo>
                    <a:pt x="46" y="1"/>
                  </a:moveTo>
                  <a:lnTo>
                    <a:pt x="0" y="48"/>
                  </a:lnTo>
                  <a:lnTo>
                    <a:pt x="0" y="612"/>
                  </a:lnTo>
                  <a:lnTo>
                    <a:pt x="46" y="6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3">
              <a:extLst>
                <a:ext uri="{FF2B5EF4-FFF2-40B4-BE49-F238E27FC236}">
                  <a16:creationId xmlns:a16="http://schemas.microsoft.com/office/drawing/2014/main" id="{EBC5B8B9-10AA-327E-030E-2FCCF441E775}"/>
                </a:ext>
              </a:extLst>
            </p:cNvPr>
            <p:cNvSpPr/>
            <p:nvPr/>
          </p:nvSpPr>
          <p:spPr>
            <a:xfrm>
              <a:off x="8566229" y="5677530"/>
              <a:ext cx="8733" cy="279474"/>
            </a:xfrm>
            <a:custGeom>
              <a:avLst/>
              <a:gdLst/>
              <a:ahLst/>
              <a:cxnLst/>
              <a:rect l="l" t="t" r="r" b="b"/>
              <a:pathLst>
                <a:path w="44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3">
              <a:extLst>
                <a:ext uri="{FF2B5EF4-FFF2-40B4-BE49-F238E27FC236}">
                  <a16:creationId xmlns:a16="http://schemas.microsoft.com/office/drawing/2014/main" id="{CD8A8F0F-70E4-C6ED-E318-01500EE95694}"/>
                </a:ext>
              </a:extLst>
            </p:cNvPr>
            <p:cNvSpPr/>
            <p:nvPr/>
          </p:nvSpPr>
          <p:spPr>
            <a:xfrm>
              <a:off x="854896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3" y="1408"/>
                  </a:lnTo>
                  <a:lnTo>
                    <a:pt x="43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43">
              <a:extLst>
                <a:ext uri="{FF2B5EF4-FFF2-40B4-BE49-F238E27FC236}">
                  <a16:creationId xmlns:a16="http://schemas.microsoft.com/office/drawing/2014/main" id="{F595C515-3523-6840-CB27-810A48D9F9FE}"/>
                </a:ext>
              </a:extLst>
            </p:cNvPr>
            <p:cNvSpPr/>
            <p:nvPr/>
          </p:nvSpPr>
          <p:spPr>
            <a:xfrm>
              <a:off x="8531296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1" y="0"/>
                  </a:moveTo>
                  <a:lnTo>
                    <a:pt x="1" y="32"/>
                  </a:lnTo>
                  <a:lnTo>
                    <a:pt x="1" y="1376"/>
                  </a:lnTo>
                  <a:lnTo>
                    <a:pt x="1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3" y="3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43">
              <a:extLst>
                <a:ext uri="{FF2B5EF4-FFF2-40B4-BE49-F238E27FC236}">
                  <a16:creationId xmlns:a16="http://schemas.microsoft.com/office/drawing/2014/main" id="{72A23984-5431-56D5-99C9-21A6D3C6DCC6}"/>
                </a:ext>
              </a:extLst>
            </p:cNvPr>
            <p:cNvSpPr/>
            <p:nvPr/>
          </p:nvSpPr>
          <p:spPr>
            <a:xfrm>
              <a:off x="8513631" y="5677530"/>
              <a:ext cx="8535" cy="279474"/>
            </a:xfrm>
            <a:custGeom>
              <a:avLst/>
              <a:gdLst/>
              <a:ahLst/>
              <a:cxnLst/>
              <a:rect l="l" t="t" r="r" b="b"/>
              <a:pathLst>
                <a:path w="43" h="1408" extrusionOk="0">
                  <a:moveTo>
                    <a:pt x="0" y="0"/>
                  </a:moveTo>
                  <a:lnTo>
                    <a:pt x="0" y="32"/>
                  </a:lnTo>
                  <a:lnTo>
                    <a:pt x="0" y="1376"/>
                  </a:lnTo>
                  <a:lnTo>
                    <a:pt x="0" y="1408"/>
                  </a:lnTo>
                  <a:lnTo>
                    <a:pt x="42" y="1408"/>
                  </a:lnTo>
                  <a:lnTo>
                    <a:pt x="42" y="1376"/>
                  </a:lnTo>
                  <a:lnTo>
                    <a:pt x="42" y="3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43">
              <a:extLst>
                <a:ext uri="{FF2B5EF4-FFF2-40B4-BE49-F238E27FC236}">
                  <a16:creationId xmlns:a16="http://schemas.microsoft.com/office/drawing/2014/main" id="{83D7F556-BBB4-6331-A71F-82E292333174}"/>
                </a:ext>
              </a:extLst>
            </p:cNvPr>
            <p:cNvSpPr/>
            <p:nvPr/>
          </p:nvSpPr>
          <p:spPr>
            <a:xfrm>
              <a:off x="8495967" y="5679912"/>
              <a:ext cx="8535" cy="277092"/>
            </a:xfrm>
            <a:custGeom>
              <a:avLst/>
              <a:gdLst/>
              <a:ahLst/>
              <a:cxnLst/>
              <a:rect l="l" t="t" r="r" b="b"/>
              <a:pathLst>
                <a:path w="43" h="1396" extrusionOk="0">
                  <a:moveTo>
                    <a:pt x="43" y="1"/>
                  </a:moveTo>
                  <a:lnTo>
                    <a:pt x="1" y="43"/>
                  </a:lnTo>
                  <a:lnTo>
                    <a:pt x="1" y="1364"/>
                  </a:lnTo>
                  <a:lnTo>
                    <a:pt x="1" y="1396"/>
                  </a:lnTo>
                  <a:lnTo>
                    <a:pt x="43" y="1396"/>
                  </a:lnTo>
                  <a:lnTo>
                    <a:pt x="43" y="1364"/>
                  </a:lnTo>
                  <a:lnTo>
                    <a:pt x="43" y="2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43">
              <a:extLst>
                <a:ext uri="{FF2B5EF4-FFF2-40B4-BE49-F238E27FC236}">
                  <a16:creationId xmlns:a16="http://schemas.microsoft.com/office/drawing/2014/main" id="{84386D5B-C791-4AD3-D4D8-12F69B66C30E}"/>
                </a:ext>
              </a:extLst>
            </p:cNvPr>
            <p:cNvSpPr/>
            <p:nvPr/>
          </p:nvSpPr>
          <p:spPr>
            <a:xfrm>
              <a:off x="8478302" y="5697578"/>
              <a:ext cx="8733" cy="259426"/>
            </a:xfrm>
            <a:custGeom>
              <a:avLst/>
              <a:gdLst/>
              <a:ahLst/>
              <a:cxnLst/>
              <a:rect l="l" t="t" r="r" b="b"/>
              <a:pathLst>
                <a:path w="44" h="1307" extrusionOk="0">
                  <a:moveTo>
                    <a:pt x="42" y="0"/>
                  </a:moveTo>
                  <a:lnTo>
                    <a:pt x="1" y="42"/>
                  </a:lnTo>
                  <a:lnTo>
                    <a:pt x="1" y="1275"/>
                  </a:lnTo>
                  <a:lnTo>
                    <a:pt x="1" y="1307"/>
                  </a:lnTo>
                  <a:lnTo>
                    <a:pt x="43" y="1307"/>
                  </a:lnTo>
                  <a:lnTo>
                    <a:pt x="43" y="127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43">
              <a:extLst>
                <a:ext uri="{FF2B5EF4-FFF2-40B4-BE49-F238E27FC236}">
                  <a16:creationId xmlns:a16="http://schemas.microsoft.com/office/drawing/2014/main" id="{3C5F439A-F583-2C7E-3D16-36F257D03733}"/>
                </a:ext>
              </a:extLst>
            </p:cNvPr>
            <p:cNvSpPr/>
            <p:nvPr/>
          </p:nvSpPr>
          <p:spPr>
            <a:xfrm>
              <a:off x="8460637" y="5715243"/>
              <a:ext cx="8535" cy="241761"/>
            </a:xfrm>
            <a:custGeom>
              <a:avLst/>
              <a:gdLst/>
              <a:ahLst/>
              <a:cxnLst/>
              <a:rect l="l" t="t" r="r" b="b"/>
              <a:pathLst>
                <a:path w="43" h="1218" extrusionOk="0">
                  <a:moveTo>
                    <a:pt x="43" y="1"/>
                  </a:moveTo>
                  <a:lnTo>
                    <a:pt x="0" y="42"/>
                  </a:lnTo>
                  <a:lnTo>
                    <a:pt x="0" y="1186"/>
                  </a:lnTo>
                  <a:lnTo>
                    <a:pt x="0" y="1218"/>
                  </a:lnTo>
                  <a:lnTo>
                    <a:pt x="43" y="1218"/>
                  </a:lnTo>
                  <a:lnTo>
                    <a:pt x="43" y="118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43">
              <a:extLst>
                <a:ext uri="{FF2B5EF4-FFF2-40B4-BE49-F238E27FC236}">
                  <a16:creationId xmlns:a16="http://schemas.microsoft.com/office/drawing/2014/main" id="{EDDE9E6F-9BB8-857C-151D-06E3B4507B2F}"/>
                </a:ext>
              </a:extLst>
            </p:cNvPr>
            <p:cNvSpPr/>
            <p:nvPr/>
          </p:nvSpPr>
          <p:spPr>
            <a:xfrm>
              <a:off x="8443171" y="5732909"/>
              <a:ext cx="8535" cy="224095"/>
            </a:xfrm>
            <a:custGeom>
              <a:avLst/>
              <a:gdLst/>
              <a:ahLst/>
              <a:cxnLst/>
              <a:rect l="l" t="t" r="r" b="b"/>
              <a:pathLst>
                <a:path w="43" h="1129" extrusionOk="0">
                  <a:moveTo>
                    <a:pt x="43" y="1"/>
                  </a:moveTo>
                  <a:lnTo>
                    <a:pt x="1" y="43"/>
                  </a:lnTo>
                  <a:lnTo>
                    <a:pt x="1" y="1097"/>
                  </a:lnTo>
                  <a:lnTo>
                    <a:pt x="1" y="1129"/>
                  </a:lnTo>
                  <a:lnTo>
                    <a:pt x="43" y="1129"/>
                  </a:lnTo>
                  <a:lnTo>
                    <a:pt x="43" y="1097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43">
              <a:extLst>
                <a:ext uri="{FF2B5EF4-FFF2-40B4-BE49-F238E27FC236}">
                  <a16:creationId xmlns:a16="http://schemas.microsoft.com/office/drawing/2014/main" id="{85A202D7-8252-3569-D17A-05FF1868C587}"/>
                </a:ext>
              </a:extLst>
            </p:cNvPr>
            <p:cNvSpPr/>
            <p:nvPr/>
          </p:nvSpPr>
          <p:spPr>
            <a:xfrm>
              <a:off x="8425704" y="5750575"/>
              <a:ext cx="8535" cy="206430"/>
            </a:xfrm>
            <a:custGeom>
              <a:avLst/>
              <a:gdLst/>
              <a:ahLst/>
              <a:cxnLst/>
              <a:rect l="l" t="t" r="r" b="b"/>
              <a:pathLst>
                <a:path w="43" h="1040" extrusionOk="0">
                  <a:moveTo>
                    <a:pt x="42" y="0"/>
                  </a:moveTo>
                  <a:lnTo>
                    <a:pt x="0" y="42"/>
                  </a:lnTo>
                  <a:lnTo>
                    <a:pt x="0" y="1008"/>
                  </a:lnTo>
                  <a:lnTo>
                    <a:pt x="0" y="1040"/>
                  </a:lnTo>
                  <a:lnTo>
                    <a:pt x="42" y="1040"/>
                  </a:lnTo>
                  <a:lnTo>
                    <a:pt x="42" y="100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43">
              <a:extLst>
                <a:ext uri="{FF2B5EF4-FFF2-40B4-BE49-F238E27FC236}">
                  <a16:creationId xmlns:a16="http://schemas.microsoft.com/office/drawing/2014/main" id="{81127970-D6E1-DC45-1E6E-ABC607CE71C0}"/>
                </a:ext>
              </a:extLst>
            </p:cNvPr>
            <p:cNvSpPr/>
            <p:nvPr/>
          </p:nvSpPr>
          <p:spPr>
            <a:xfrm>
              <a:off x="8407841" y="5767843"/>
              <a:ext cx="8535" cy="189161"/>
            </a:xfrm>
            <a:custGeom>
              <a:avLst/>
              <a:gdLst/>
              <a:ahLst/>
              <a:cxnLst/>
              <a:rect l="l" t="t" r="r" b="b"/>
              <a:pathLst>
                <a:path w="43" h="953" extrusionOk="0">
                  <a:moveTo>
                    <a:pt x="43" y="1"/>
                  </a:moveTo>
                  <a:lnTo>
                    <a:pt x="1" y="43"/>
                  </a:lnTo>
                  <a:lnTo>
                    <a:pt x="1" y="921"/>
                  </a:lnTo>
                  <a:lnTo>
                    <a:pt x="1" y="953"/>
                  </a:lnTo>
                  <a:lnTo>
                    <a:pt x="43" y="953"/>
                  </a:lnTo>
                  <a:lnTo>
                    <a:pt x="43" y="92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43">
              <a:extLst>
                <a:ext uri="{FF2B5EF4-FFF2-40B4-BE49-F238E27FC236}">
                  <a16:creationId xmlns:a16="http://schemas.microsoft.com/office/drawing/2014/main" id="{2D2A99DC-1755-0E02-50B7-70BDEE6EB7A3}"/>
                </a:ext>
              </a:extLst>
            </p:cNvPr>
            <p:cNvSpPr/>
            <p:nvPr/>
          </p:nvSpPr>
          <p:spPr>
            <a:xfrm>
              <a:off x="8390375" y="5785707"/>
              <a:ext cx="8535" cy="171297"/>
            </a:xfrm>
            <a:custGeom>
              <a:avLst/>
              <a:gdLst/>
              <a:ahLst/>
              <a:cxnLst/>
              <a:rect l="l" t="t" r="r" b="b"/>
              <a:pathLst>
                <a:path w="43" h="863" extrusionOk="0">
                  <a:moveTo>
                    <a:pt x="42" y="0"/>
                  </a:moveTo>
                  <a:lnTo>
                    <a:pt x="0" y="42"/>
                  </a:lnTo>
                  <a:lnTo>
                    <a:pt x="0" y="831"/>
                  </a:lnTo>
                  <a:lnTo>
                    <a:pt x="0" y="863"/>
                  </a:lnTo>
                  <a:lnTo>
                    <a:pt x="42" y="863"/>
                  </a:lnTo>
                  <a:lnTo>
                    <a:pt x="42" y="83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43">
              <a:extLst>
                <a:ext uri="{FF2B5EF4-FFF2-40B4-BE49-F238E27FC236}">
                  <a16:creationId xmlns:a16="http://schemas.microsoft.com/office/drawing/2014/main" id="{037920CF-2843-D355-7CC0-39EC4B61A0CE}"/>
                </a:ext>
              </a:extLst>
            </p:cNvPr>
            <p:cNvSpPr/>
            <p:nvPr/>
          </p:nvSpPr>
          <p:spPr>
            <a:xfrm>
              <a:off x="8372710" y="5803174"/>
              <a:ext cx="8535" cy="153830"/>
            </a:xfrm>
            <a:custGeom>
              <a:avLst/>
              <a:gdLst/>
              <a:ahLst/>
              <a:cxnLst/>
              <a:rect l="l" t="t" r="r" b="b"/>
              <a:pathLst>
                <a:path w="43" h="775" extrusionOk="0">
                  <a:moveTo>
                    <a:pt x="43" y="1"/>
                  </a:moveTo>
                  <a:lnTo>
                    <a:pt x="0" y="43"/>
                  </a:lnTo>
                  <a:lnTo>
                    <a:pt x="0" y="743"/>
                  </a:lnTo>
                  <a:lnTo>
                    <a:pt x="0" y="775"/>
                  </a:lnTo>
                  <a:lnTo>
                    <a:pt x="43" y="775"/>
                  </a:lnTo>
                  <a:lnTo>
                    <a:pt x="43" y="74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43">
              <a:extLst>
                <a:ext uri="{FF2B5EF4-FFF2-40B4-BE49-F238E27FC236}">
                  <a16:creationId xmlns:a16="http://schemas.microsoft.com/office/drawing/2014/main" id="{3DA00990-3B85-F415-3EA9-1A631B6585A0}"/>
                </a:ext>
              </a:extLst>
            </p:cNvPr>
            <p:cNvSpPr/>
            <p:nvPr/>
          </p:nvSpPr>
          <p:spPr>
            <a:xfrm>
              <a:off x="8354847" y="5820840"/>
              <a:ext cx="8535" cy="136164"/>
            </a:xfrm>
            <a:custGeom>
              <a:avLst/>
              <a:gdLst/>
              <a:ahLst/>
              <a:cxnLst/>
              <a:rect l="l" t="t" r="r" b="b"/>
              <a:pathLst>
                <a:path w="43" h="686" extrusionOk="0">
                  <a:moveTo>
                    <a:pt x="43" y="0"/>
                  </a:moveTo>
                  <a:lnTo>
                    <a:pt x="1" y="43"/>
                  </a:lnTo>
                  <a:lnTo>
                    <a:pt x="1" y="654"/>
                  </a:lnTo>
                  <a:lnTo>
                    <a:pt x="1" y="686"/>
                  </a:lnTo>
                  <a:lnTo>
                    <a:pt x="43" y="686"/>
                  </a:lnTo>
                  <a:lnTo>
                    <a:pt x="43" y="65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43">
              <a:extLst>
                <a:ext uri="{FF2B5EF4-FFF2-40B4-BE49-F238E27FC236}">
                  <a16:creationId xmlns:a16="http://schemas.microsoft.com/office/drawing/2014/main" id="{FE6CE265-554B-4A7F-23BF-CCA1C9D80CB9}"/>
                </a:ext>
              </a:extLst>
            </p:cNvPr>
            <p:cNvSpPr/>
            <p:nvPr/>
          </p:nvSpPr>
          <p:spPr>
            <a:xfrm>
              <a:off x="8337579" y="5838704"/>
              <a:ext cx="8535" cy="118300"/>
            </a:xfrm>
            <a:custGeom>
              <a:avLst/>
              <a:gdLst/>
              <a:ahLst/>
              <a:cxnLst/>
              <a:rect l="l" t="t" r="r" b="b"/>
              <a:pathLst>
                <a:path w="43" h="596" extrusionOk="0">
                  <a:moveTo>
                    <a:pt x="42" y="0"/>
                  </a:moveTo>
                  <a:lnTo>
                    <a:pt x="0" y="42"/>
                  </a:lnTo>
                  <a:lnTo>
                    <a:pt x="0" y="564"/>
                  </a:lnTo>
                  <a:lnTo>
                    <a:pt x="0" y="596"/>
                  </a:lnTo>
                  <a:lnTo>
                    <a:pt x="42" y="596"/>
                  </a:lnTo>
                  <a:lnTo>
                    <a:pt x="42" y="56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43">
              <a:extLst>
                <a:ext uri="{FF2B5EF4-FFF2-40B4-BE49-F238E27FC236}">
                  <a16:creationId xmlns:a16="http://schemas.microsoft.com/office/drawing/2014/main" id="{03D3F9DF-F437-E0F3-91A9-FC273541E808}"/>
                </a:ext>
              </a:extLst>
            </p:cNvPr>
            <p:cNvSpPr/>
            <p:nvPr/>
          </p:nvSpPr>
          <p:spPr>
            <a:xfrm>
              <a:off x="8319914" y="5856171"/>
              <a:ext cx="8535" cy="100833"/>
            </a:xfrm>
            <a:custGeom>
              <a:avLst/>
              <a:gdLst/>
              <a:ahLst/>
              <a:cxnLst/>
              <a:rect l="l" t="t" r="r" b="b"/>
              <a:pathLst>
                <a:path w="43" h="508" extrusionOk="0">
                  <a:moveTo>
                    <a:pt x="43" y="1"/>
                  </a:moveTo>
                  <a:lnTo>
                    <a:pt x="1" y="43"/>
                  </a:lnTo>
                  <a:lnTo>
                    <a:pt x="1" y="476"/>
                  </a:lnTo>
                  <a:lnTo>
                    <a:pt x="1" y="508"/>
                  </a:lnTo>
                  <a:lnTo>
                    <a:pt x="43" y="508"/>
                  </a:lnTo>
                  <a:lnTo>
                    <a:pt x="43" y="47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43">
              <a:extLst>
                <a:ext uri="{FF2B5EF4-FFF2-40B4-BE49-F238E27FC236}">
                  <a16:creationId xmlns:a16="http://schemas.microsoft.com/office/drawing/2014/main" id="{DAC1B06F-C478-E366-0A87-5F6A42B77C65}"/>
                </a:ext>
              </a:extLst>
            </p:cNvPr>
            <p:cNvSpPr/>
            <p:nvPr/>
          </p:nvSpPr>
          <p:spPr>
            <a:xfrm>
              <a:off x="8302249" y="5873638"/>
              <a:ext cx="8535" cy="83366"/>
            </a:xfrm>
            <a:custGeom>
              <a:avLst/>
              <a:gdLst/>
              <a:ahLst/>
              <a:cxnLst/>
              <a:rect l="l" t="t" r="r" b="b"/>
              <a:pathLst>
                <a:path w="43" h="420" extrusionOk="0">
                  <a:moveTo>
                    <a:pt x="42" y="0"/>
                  </a:moveTo>
                  <a:lnTo>
                    <a:pt x="0" y="42"/>
                  </a:lnTo>
                  <a:lnTo>
                    <a:pt x="0" y="388"/>
                  </a:lnTo>
                  <a:lnTo>
                    <a:pt x="0" y="420"/>
                  </a:lnTo>
                  <a:lnTo>
                    <a:pt x="42" y="420"/>
                  </a:lnTo>
                  <a:lnTo>
                    <a:pt x="42" y="38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43">
              <a:extLst>
                <a:ext uri="{FF2B5EF4-FFF2-40B4-BE49-F238E27FC236}">
                  <a16:creationId xmlns:a16="http://schemas.microsoft.com/office/drawing/2014/main" id="{FD6506E5-794D-63D4-7E02-D2D70BDB0952}"/>
                </a:ext>
              </a:extLst>
            </p:cNvPr>
            <p:cNvSpPr/>
            <p:nvPr/>
          </p:nvSpPr>
          <p:spPr>
            <a:xfrm>
              <a:off x="8284585" y="5891304"/>
              <a:ext cx="8535" cy="65700"/>
            </a:xfrm>
            <a:custGeom>
              <a:avLst/>
              <a:gdLst/>
              <a:ahLst/>
              <a:cxnLst/>
              <a:rect l="l" t="t" r="r" b="b"/>
              <a:pathLst>
                <a:path w="43" h="331" extrusionOk="0">
                  <a:moveTo>
                    <a:pt x="43" y="1"/>
                  </a:moveTo>
                  <a:lnTo>
                    <a:pt x="0" y="43"/>
                  </a:lnTo>
                  <a:lnTo>
                    <a:pt x="0" y="299"/>
                  </a:lnTo>
                  <a:lnTo>
                    <a:pt x="0" y="331"/>
                  </a:lnTo>
                  <a:lnTo>
                    <a:pt x="43" y="331"/>
                  </a:lnTo>
                  <a:lnTo>
                    <a:pt x="43" y="29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43">
              <a:extLst>
                <a:ext uri="{FF2B5EF4-FFF2-40B4-BE49-F238E27FC236}">
                  <a16:creationId xmlns:a16="http://schemas.microsoft.com/office/drawing/2014/main" id="{CF105B43-D8FA-984C-22F9-92DA62BBBCC5}"/>
                </a:ext>
              </a:extLst>
            </p:cNvPr>
            <p:cNvSpPr/>
            <p:nvPr/>
          </p:nvSpPr>
          <p:spPr>
            <a:xfrm>
              <a:off x="8266920" y="5908969"/>
              <a:ext cx="8733" cy="48035"/>
            </a:xfrm>
            <a:custGeom>
              <a:avLst/>
              <a:gdLst/>
              <a:ahLst/>
              <a:cxnLst/>
              <a:rect l="l" t="t" r="r" b="b"/>
              <a:pathLst>
                <a:path w="44" h="242" extrusionOk="0">
                  <a:moveTo>
                    <a:pt x="43" y="0"/>
                  </a:moveTo>
                  <a:lnTo>
                    <a:pt x="1" y="43"/>
                  </a:lnTo>
                  <a:lnTo>
                    <a:pt x="1" y="210"/>
                  </a:lnTo>
                  <a:lnTo>
                    <a:pt x="1" y="242"/>
                  </a:lnTo>
                  <a:lnTo>
                    <a:pt x="43" y="242"/>
                  </a:lnTo>
                  <a:lnTo>
                    <a:pt x="43" y="2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43">
              <a:extLst>
                <a:ext uri="{FF2B5EF4-FFF2-40B4-BE49-F238E27FC236}">
                  <a16:creationId xmlns:a16="http://schemas.microsoft.com/office/drawing/2014/main" id="{E0A6E172-57C3-8F82-AA02-FFE4B3CA8335}"/>
                </a:ext>
              </a:extLst>
            </p:cNvPr>
            <p:cNvSpPr/>
            <p:nvPr/>
          </p:nvSpPr>
          <p:spPr>
            <a:xfrm>
              <a:off x="8249255" y="5926833"/>
              <a:ext cx="8535" cy="30170"/>
            </a:xfrm>
            <a:custGeom>
              <a:avLst/>
              <a:gdLst/>
              <a:ahLst/>
              <a:cxnLst/>
              <a:rect l="l" t="t" r="r" b="b"/>
              <a:pathLst>
                <a:path w="43" h="152" extrusionOk="0">
                  <a:moveTo>
                    <a:pt x="42" y="0"/>
                  </a:moveTo>
                  <a:lnTo>
                    <a:pt x="0" y="41"/>
                  </a:lnTo>
                  <a:lnTo>
                    <a:pt x="0" y="120"/>
                  </a:lnTo>
                  <a:lnTo>
                    <a:pt x="0" y="152"/>
                  </a:lnTo>
                  <a:lnTo>
                    <a:pt x="42" y="152"/>
                  </a:lnTo>
                  <a:lnTo>
                    <a:pt x="42" y="1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43">
              <a:extLst>
                <a:ext uri="{FF2B5EF4-FFF2-40B4-BE49-F238E27FC236}">
                  <a16:creationId xmlns:a16="http://schemas.microsoft.com/office/drawing/2014/main" id="{F41E80BC-69FA-FF9B-9506-5D65112639B6}"/>
                </a:ext>
              </a:extLst>
            </p:cNvPr>
            <p:cNvSpPr/>
            <p:nvPr/>
          </p:nvSpPr>
          <p:spPr>
            <a:xfrm>
              <a:off x="8231789" y="5944300"/>
              <a:ext cx="8535" cy="12703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3" y="1"/>
                  </a:moveTo>
                  <a:lnTo>
                    <a:pt x="1" y="43"/>
                  </a:lnTo>
                  <a:lnTo>
                    <a:pt x="1" y="64"/>
                  </a:lnTo>
                  <a:lnTo>
                    <a:pt x="43" y="64"/>
                  </a:lnTo>
                  <a:lnTo>
                    <a:pt x="43" y="3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43">
              <a:extLst>
                <a:ext uri="{FF2B5EF4-FFF2-40B4-BE49-F238E27FC236}">
                  <a16:creationId xmlns:a16="http://schemas.microsoft.com/office/drawing/2014/main" id="{FBFDBADC-176A-6912-C80C-3011C9D9381E}"/>
                </a:ext>
              </a:extLst>
            </p:cNvPr>
            <p:cNvSpPr/>
            <p:nvPr/>
          </p:nvSpPr>
          <p:spPr>
            <a:xfrm>
              <a:off x="8583099" y="5664827"/>
              <a:ext cx="97255" cy="304087"/>
            </a:xfrm>
            <a:custGeom>
              <a:avLst/>
              <a:gdLst/>
              <a:ahLst/>
              <a:cxnLst/>
              <a:rect l="l" t="t" r="r" b="b"/>
              <a:pathLst>
                <a:path w="490" h="1532" extrusionOk="0">
                  <a:moveTo>
                    <a:pt x="0" y="1"/>
                  </a:moveTo>
                  <a:lnTo>
                    <a:pt x="0" y="93"/>
                  </a:lnTo>
                  <a:lnTo>
                    <a:pt x="0" y="1437"/>
                  </a:lnTo>
                  <a:lnTo>
                    <a:pt x="0" y="1532"/>
                  </a:lnTo>
                  <a:lnTo>
                    <a:pt x="16" y="1532"/>
                  </a:lnTo>
                  <a:cubicBezTo>
                    <a:pt x="51" y="1532"/>
                    <a:pt x="79" y="1504"/>
                    <a:pt x="79" y="1469"/>
                  </a:cubicBezTo>
                  <a:lnTo>
                    <a:pt x="79" y="1062"/>
                  </a:lnTo>
                  <a:lnTo>
                    <a:pt x="326" y="1062"/>
                  </a:lnTo>
                  <a:cubicBezTo>
                    <a:pt x="378" y="1062"/>
                    <a:pt x="421" y="1019"/>
                    <a:pt x="421" y="967"/>
                  </a:cubicBezTo>
                  <a:lnTo>
                    <a:pt x="421" y="908"/>
                  </a:lnTo>
                  <a:lnTo>
                    <a:pt x="490" y="908"/>
                  </a:lnTo>
                  <a:lnTo>
                    <a:pt x="490" y="627"/>
                  </a:lnTo>
                  <a:lnTo>
                    <a:pt x="421" y="627"/>
                  </a:lnTo>
                  <a:lnTo>
                    <a:pt x="421" y="567"/>
                  </a:lnTo>
                  <a:cubicBezTo>
                    <a:pt x="421" y="516"/>
                    <a:pt x="379" y="472"/>
                    <a:pt x="326" y="472"/>
                  </a:cubicBezTo>
                  <a:lnTo>
                    <a:pt x="79" y="472"/>
                  </a:lnTo>
                  <a:lnTo>
                    <a:pt x="79" y="332"/>
                  </a:lnTo>
                  <a:lnTo>
                    <a:pt x="79" y="284"/>
                  </a:lnTo>
                  <a:lnTo>
                    <a:pt x="79" y="253"/>
                  </a:lnTo>
                  <a:lnTo>
                    <a:pt x="79" y="205"/>
                  </a:lnTo>
                  <a:lnTo>
                    <a:pt x="79" y="174"/>
                  </a:lnTo>
                  <a:lnTo>
                    <a:pt x="79" y="126"/>
                  </a:lnTo>
                  <a:lnTo>
                    <a:pt x="79" y="64"/>
                  </a:lnTo>
                  <a:cubicBezTo>
                    <a:pt x="79" y="29"/>
                    <a:pt x="52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43">
              <a:extLst>
                <a:ext uri="{FF2B5EF4-FFF2-40B4-BE49-F238E27FC236}">
                  <a16:creationId xmlns:a16="http://schemas.microsoft.com/office/drawing/2014/main" id="{F1EBE04E-AF74-5CC7-FE1E-0B06C439A05C}"/>
                </a:ext>
              </a:extLst>
            </p:cNvPr>
            <p:cNvSpPr/>
            <p:nvPr/>
          </p:nvSpPr>
          <p:spPr>
            <a:xfrm>
              <a:off x="7694105" y="5456016"/>
              <a:ext cx="226267" cy="64708"/>
            </a:xfrm>
            <a:custGeom>
              <a:avLst/>
              <a:gdLst/>
              <a:ahLst/>
              <a:cxnLst/>
              <a:rect l="l" t="t" r="r" b="b"/>
              <a:pathLst>
                <a:path w="1140" h="326" extrusionOk="0">
                  <a:moveTo>
                    <a:pt x="1" y="0"/>
                  </a:moveTo>
                  <a:lnTo>
                    <a:pt x="1" y="325"/>
                  </a:lnTo>
                  <a:cubicBezTo>
                    <a:pt x="183" y="255"/>
                    <a:pt x="377" y="220"/>
                    <a:pt x="570" y="220"/>
                  </a:cubicBezTo>
                  <a:cubicBezTo>
                    <a:pt x="764" y="220"/>
                    <a:pt x="957" y="255"/>
                    <a:pt x="1139" y="325"/>
                  </a:cubicBezTo>
                  <a:lnTo>
                    <a:pt x="1139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43">
              <a:extLst>
                <a:ext uri="{FF2B5EF4-FFF2-40B4-BE49-F238E27FC236}">
                  <a16:creationId xmlns:a16="http://schemas.microsoft.com/office/drawing/2014/main" id="{EB76B1F0-6BAB-AB77-ACB2-575AAD781F5F}"/>
                </a:ext>
              </a:extLst>
            </p:cNvPr>
            <p:cNvSpPr/>
            <p:nvPr/>
          </p:nvSpPr>
          <p:spPr>
            <a:xfrm>
              <a:off x="7674059" y="5375032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43">
              <a:extLst>
                <a:ext uri="{FF2B5EF4-FFF2-40B4-BE49-F238E27FC236}">
                  <a16:creationId xmlns:a16="http://schemas.microsoft.com/office/drawing/2014/main" id="{8242D937-30F8-52FC-8E52-480189C055ED}"/>
                </a:ext>
              </a:extLst>
            </p:cNvPr>
            <p:cNvSpPr/>
            <p:nvPr/>
          </p:nvSpPr>
          <p:spPr>
            <a:xfrm>
              <a:off x="7673860" y="5357367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43">
              <a:extLst>
                <a:ext uri="{FF2B5EF4-FFF2-40B4-BE49-F238E27FC236}">
                  <a16:creationId xmlns:a16="http://schemas.microsoft.com/office/drawing/2014/main" id="{8547706A-9EB8-2D67-CE17-6957CB9EE1B4}"/>
                </a:ext>
              </a:extLst>
            </p:cNvPr>
            <p:cNvSpPr/>
            <p:nvPr/>
          </p:nvSpPr>
          <p:spPr>
            <a:xfrm>
              <a:off x="7674059" y="5392499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43">
              <a:extLst>
                <a:ext uri="{FF2B5EF4-FFF2-40B4-BE49-F238E27FC236}">
                  <a16:creationId xmlns:a16="http://schemas.microsoft.com/office/drawing/2014/main" id="{65F70730-3BEB-6623-FC71-DDA724F049BA}"/>
                </a:ext>
              </a:extLst>
            </p:cNvPr>
            <p:cNvSpPr/>
            <p:nvPr/>
          </p:nvSpPr>
          <p:spPr>
            <a:xfrm>
              <a:off x="7674059" y="5445298"/>
              <a:ext cx="266559" cy="10718"/>
            </a:xfrm>
            <a:custGeom>
              <a:avLst/>
              <a:gdLst/>
              <a:ahLst/>
              <a:cxnLst/>
              <a:rect l="l" t="t" r="r" b="b"/>
              <a:pathLst>
                <a:path w="1343" h="54" extrusionOk="0">
                  <a:moveTo>
                    <a:pt x="0" y="1"/>
                  </a:moveTo>
                  <a:lnTo>
                    <a:pt x="0" y="53"/>
                  </a:lnTo>
                  <a:lnTo>
                    <a:pt x="1343" y="53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43">
              <a:extLst>
                <a:ext uri="{FF2B5EF4-FFF2-40B4-BE49-F238E27FC236}">
                  <a16:creationId xmlns:a16="http://schemas.microsoft.com/office/drawing/2014/main" id="{EDF1B6F3-8D82-A600-F0C3-7D49C0B256BF}"/>
                </a:ext>
              </a:extLst>
            </p:cNvPr>
            <p:cNvSpPr/>
            <p:nvPr/>
          </p:nvSpPr>
          <p:spPr>
            <a:xfrm>
              <a:off x="7673860" y="521624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43">
              <a:extLst>
                <a:ext uri="{FF2B5EF4-FFF2-40B4-BE49-F238E27FC236}">
                  <a16:creationId xmlns:a16="http://schemas.microsoft.com/office/drawing/2014/main" id="{0F121561-0E8C-38B4-61BB-2EBEE1B0FD27}"/>
                </a:ext>
              </a:extLst>
            </p:cNvPr>
            <p:cNvSpPr/>
            <p:nvPr/>
          </p:nvSpPr>
          <p:spPr>
            <a:xfrm>
              <a:off x="7674059" y="5427632"/>
              <a:ext cx="266559" cy="9726"/>
            </a:xfrm>
            <a:custGeom>
              <a:avLst/>
              <a:gdLst/>
              <a:ahLst/>
              <a:cxnLst/>
              <a:rect l="l" t="t" r="r" b="b"/>
              <a:pathLst>
                <a:path w="1343" h="49" extrusionOk="0">
                  <a:moveTo>
                    <a:pt x="0" y="1"/>
                  </a:moveTo>
                  <a:lnTo>
                    <a:pt x="0" y="47"/>
                  </a:lnTo>
                  <a:lnTo>
                    <a:pt x="1343" y="48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43">
              <a:extLst>
                <a:ext uri="{FF2B5EF4-FFF2-40B4-BE49-F238E27FC236}">
                  <a16:creationId xmlns:a16="http://schemas.microsoft.com/office/drawing/2014/main" id="{DA6AF123-DC8B-D557-1B5A-5292F80011AD}"/>
                </a:ext>
              </a:extLst>
            </p:cNvPr>
            <p:cNvSpPr/>
            <p:nvPr/>
          </p:nvSpPr>
          <p:spPr>
            <a:xfrm>
              <a:off x="7674059" y="5410363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43">
              <a:extLst>
                <a:ext uri="{FF2B5EF4-FFF2-40B4-BE49-F238E27FC236}">
                  <a16:creationId xmlns:a16="http://schemas.microsoft.com/office/drawing/2014/main" id="{C86DE901-6C00-9DCD-17B2-67F1E09AD494}"/>
                </a:ext>
              </a:extLst>
            </p:cNvPr>
            <p:cNvSpPr/>
            <p:nvPr/>
          </p:nvSpPr>
          <p:spPr>
            <a:xfrm>
              <a:off x="7673860" y="5198773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43">
              <a:extLst>
                <a:ext uri="{FF2B5EF4-FFF2-40B4-BE49-F238E27FC236}">
                  <a16:creationId xmlns:a16="http://schemas.microsoft.com/office/drawing/2014/main" id="{8DDD82C2-8D84-B1F9-C964-8845FAD8BF21}"/>
                </a:ext>
              </a:extLst>
            </p:cNvPr>
            <p:cNvSpPr/>
            <p:nvPr/>
          </p:nvSpPr>
          <p:spPr>
            <a:xfrm>
              <a:off x="7673860" y="5269237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43">
              <a:extLst>
                <a:ext uri="{FF2B5EF4-FFF2-40B4-BE49-F238E27FC236}">
                  <a16:creationId xmlns:a16="http://schemas.microsoft.com/office/drawing/2014/main" id="{EB150B1C-D444-BB0E-2013-7EE83E90ADB8}"/>
                </a:ext>
              </a:extLst>
            </p:cNvPr>
            <p:cNvSpPr/>
            <p:nvPr/>
          </p:nvSpPr>
          <p:spPr>
            <a:xfrm>
              <a:off x="7673860" y="525177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43">
              <a:extLst>
                <a:ext uri="{FF2B5EF4-FFF2-40B4-BE49-F238E27FC236}">
                  <a16:creationId xmlns:a16="http://schemas.microsoft.com/office/drawing/2014/main" id="{47153DAA-55D8-5132-5C26-BED4B531794A}"/>
                </a:ext>
              </a:extLst>
            </p:cNvPr>
            <p:cNvSpPr/>
            <p:nvPr/>
          </p:nvSpPr>
          <p:spPr>
            <a:xfrm>
              <a:off x="7673860" y="5339503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43">
              <a:extLst>
                <a:ext uri="{FF2B5EF4-FFF2-40B4-BE49-F238E27FC236}">
                  <a16:creationId xmlns:a16="http://schemas.microsoft.com/office/drawing/2014/main" id="{7D3CD183-F2B1-48C9-6E11-973FF0760617}"/>
                </a:ext>
              </a:extLst>
            </p:cNvPr>
            <p:cNvSpPr/>
            <p:nvPr/>
          </p:nvSpPr>
          <p:spPr>
            <a:xfrm>
              <a:off x="7673860" y="5093177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43">
              <a:extLst>
                <a:ext uri="{FF2B5EF4-FFF2-40B4-BE49-F238E27FC236}">
                  <a16:creationId xmlns:a16="http://schemas.microsoft.com/office/drawing/2014/main" id="{10168F86-70EE-7CD2-492C-A803551C5DCD}"/>
                </a:ext>
              </a:extLst>
            </p:cNvPr>
            <p:cNvSpPr/>
            <p:nvPr/>
          </p:nvSpPr>
          <p:spPr>
            <a:xfrm>
              <a:off x="7673860" y="5233906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43">
              <a:extLst>
                <a:ext uri="{FF2B5EF4-FFF2-40B4-BE49-F238E27FC236}">
                  <a16:creationId xmlns:a16="http://schemas.microsoft.com/office/drawing/2014/main" id="{706963A5-A5DD-D215-D1C3-2CBE77384594}"/>
                </a:ext>
              </a:extLst>
            </p:cNvPr>
            <p:cNvSpPr/>
            <p:nvPr/>
          </p:nvSpPr>
          <p:spPr>
            <a:xfrm>
              <a:off x="7673860" y="5322035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43">
              <a:extLst>
                <a:ext uri="{FF2B5EF4-FFF2-40B4-BE49-F238E27FC236}">
                  <a16:creationId xmlns:a16="http://schemas.microsoft.com/office/drawing/2014/main" id="{D75FE5EA-8012-E6AB-9E6A-EF0FE472ADF9}"/>
                </a:ext>
              </a:extLst>
            </p:cNvPr>
            <p:cNvSpPr/>
            <p:nvPr/>
          </p:nvSpPr>
          <p:spPr>
            <a:xfrm>
              <a:off x="7673860" y="5286903"/>
              <a:ext cx="266956" cy="9131"/>
            </a:xfrm>
            <a:custGeom>
              <a:avLst/>
              <a:gdLst/>
              <a:ahLst/>
              <a:cxnLst/>
              <a:rect l="l" t="t" r="r" b="b"/>
              <a:pathLst>
                <a:path w="1345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43">
              <a:extLst>
                <a:ext uri="{FF2B5EF4-FFF2-40B4-BE49-F238E27FC236}">
                  <a16:creationId xmlns:a16="http://schemas.microsoft.com/office/drawing/2014/main" id="{92F48192-006C-7D6D-4EC3-2E1C6C46DE87}"/>
                </a:ext>
              </a:extLst>
            </p:cNvPr>
            <p:cNvSpPr/>
            <p:nvPr/>
          </p:nvSpPr>
          <p:spPr>
            <a:xfrm>
              <a:off x="7673860" y="5304568"/>
              <a:ext cx="266956" cy="9726"/>
            </a:xfrm>
            <a:custGeom>
              <a:avLst/>
              <a:gdLst/>
              <a:ahLst/>
              <a:cxnLst/>
              <a:rect l="l" t="t" r="r" b="b"/>
              <a:pathLst>
                <a:path w="1345" h="49" extrusionOk="0">
                  <a:moveTo>
                    <a:pt x="0" y="1"/>
                  </a:moveTo>
                  <a:lnTo>
                    <a:pt x="0" y="48"/>
                  </a:lnTo>
                  <a:lnTo>
                    <a:pt x="1345" y="48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43">
              <a:extLst>
                <a:ext uri="{FF2B5EF4-FFF2-40B4-BE49-F238E27FC236}">
                  <a16:creationId xmlns:a16="http://schemas.microsoft.com/office/drawing/2014/main" id="{E139B008-E1AB-3024-3AEA-DA60E51010E6}"/>
                </a:ext>
              </a:extLst>
            </p:cNvPr>
            <p:cNvSpPr/>
            <p:nvPr/>
          </p:nvSpPr>
          <p:spPr>
            <a:xfrm>
              <a:off x="7673860" y="5110644"/>
              <a:ext cx="266757" cy="9329"/>
            </a:xfrm>
            <a:custGeom>
              <a:avLst/>
              <a:gdLst/>
              <a:ahLst/>
              <a:cxnLst/>
              <a:rect l="l" t="t" r="r" b="b"/>
              <a:pathLst>
                <a:path w="1344" h="47" extrusionOk="0">
                  <a:moveTo>
                    <a:pt x="0" y="0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43">
              <a:extLst>
                <a:ext uri="{FF2B5EF4-FFF2-40B4-BE49-F238E27FC236}">
                  <a16:creationId xmlns:a16="http://schemas.microsoft.com/office/drawing/2014/main" id="{7964C5EA-A114-094D-6A7D-19D7559E41C5}"/>
                </a:ext>
              </a:extLst>
            </p:cNvPr>
            <p:cNvSpPr/>
            <p:nvPr/>
          </p:nvSpPr>
          <p:spPr>
            <a:xfrm>
              <a:off x="7673860" y="512811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4" y="47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43">
              <a:extLst>
                <a:ext uri="{FF2B5EF4-FFF2-40B4-BE49-F238E27FC236}">
                  <a16:creationId xmlns:a16="http://schemas.microsoft.com/office/drawing/2014/main" id="{3FE909B5-4001-4950-638B-8731CB95891B}"/>
                </a:ext>
              </a:extLst>
            </p:cNvPr>
            <p:cNvSpPr/>
            <p:nvPr/>
          </p:nvSpPr>
          <p:spPr>
            <a:xfrm>
              <a:off x="7673860" y="5145975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43">
              <a:extLst>
                <a:ext uri="{FF2B5EF4-FFF2-40B4-BE49-F238E27FC236}">
                  <a16:creationId xmlns:a16="http://schemas.microsoft.com/office/drawing/2014/main" id="{97D1D644-9554-4B7F-D681-B1EDF0E97983}"/>
                </a:ext>
              </a:extLst>
            </p:cNvPr>
            <p:cNvSpPr/>
            <p:nvPr/>
          </p:nvSpPr>
          <p:spPr>
            <a:xfrm>
              <a:off x="7684776" y="5057846"/>
              <a:ext cx="255841" cy="9329"/>
            </a:xfrm>
            <a:custGeom>
              <a:avLst/>
              <a:gdLst/>
              <a:ahLst/>
              <a:cxnLst/>
              <a:rect l="l" t="t" r="r" b="b"/>
              <a:pathLst>
                <a:path w="1289" h="47" extrusionOk="0">
                  <a:moveTo>
                    <a:pt x="48" y="1"/>
                  </a:moveTo>
                  <a:lnTo>
                    <a:pt x="0" y="47"/>
                  </a:lnTo>
                  <a:lnTo>
                    <a:pt x="1289" y="47"/>
                  </a:lnTo>
                  <a:lnTo>
                    <a:pt x="128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43">
              <a:extLst>
                <a:ext uri="{FF2B5EF4-FFF2-40B4-BE49-F238E27FC236}">
                  <a16:creationId xmlns:a16="http://schemas.microsoft.com/office/drawing/2014/main" id="{D29E8FA0-BDBC-D36C-B964-43C6496B160E}"/>
                </a:ext>
              </a:extLst>
            </p:cNvPr>
            <p:cNvSpPr/>
            <p:nvPr/>
          </p:nvSpPr>
          <p:spPr>
            <a:xfrm>
              <a:off x="7702243" y="5041173"/>
              <a:ext cx="238374" cy="8535"/>
            </a:xfrm>
            <a:custGeom>
              <a:avLst/>
              <a:gdLst/>
              <a:ahLst/>
              <a:cxnLst/>
              <a:rect l="l" t="t" r="r" b="b"/>
              <a:pathLst>
                <a:path w="1201" h="43" extrusionOk="0">
                  <a:moveTo>
                    <a:pt x="43" y="0"/>
                  </a:moveTo>
                  <a:lnTo>
                    <a:pt x="1" y="42"/>
                  </a:lnTo>
                  <a:lnTo>
                    <a:pt x="1201" y="42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43">
              <a:extLst>
                <a:ext uri="{FF2B5EF4-FFF2-40B4-BE49-F238E27FC236}">
                  <a16:creationId xmlns:a16="http://schemas.microsoft.com/office/drawing/2014/main" id="{55F0C1CE-A27D-6B94-F657-CC485104792E}"/>
                </a:ext>
              </a:extLst>
            </p:cNvPr>
            <p:cNvSpPr/>
            <p:nvPr/>
          </p:nvSpPr>
          <p:spPr>
            <a:xfrm>
              <a:off x="7674059" y="5075511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12" y="0"/>
                  </a:moveTo>
                  <a:lnTo>
                    <a:pt x="0" y="13"/>
                  </a:ln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43">
              <a:extLst>
                <a:ext uri="{FF2B5EF4-FFF2-40B4-BE49-F238E27FC236}">
                  <a16:creationId xmlns:a16="http://schemas.microsoft.com/office/drawing/2014/main" id="{3F309DBE-7C68-AAF9-DAEE-6099EBBA76B4}"/>
                </a:ext>
              </a:extLst>
            </p:cNvPr>
            <p:cNvSpPr/>
            <p:nvPr/>
          </p:nvSpPr>
          <p:spPr>
            <a:xfrm>
              <a:off x="7673860" y="5181108"/>
              <a:ext cx="266757" cy="9131"/>
            </a:xfrm>
            <a:custGeom>
              <a:avLst/>
              <a:gdLst/>
              <a:ahLst/>
              <a:cxnLst/>
              <a:rect l="l" t="t" r="r" b="b"/>
              <a:pathLst>
                <a:path w="1344" h="46" extrusionOk="0">
                  <a:moveTo>
                    <a:pt x="0" y="1"/>
                  </a:moveTo>
                  <a:lnTo>
                    <a:pt x="0" y="46"/>
                  </a:lnTo>
                  <a:lnTo>
                    <a:pt x="1344" y="46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43">
              <a:extLst>
                <a:ext uri="{FF2B5EF4-FFF2-40B4-BE49-F238E27FC236}">
                  <a16:creationId xmlns:a16="http://schemas.microsoft.com/office/drawing/2014/main" id="{922A5AFA-880D-32B8-7BE5-5FDC3BDC5A5F}"/>
                </a:ext>
              </a:extLst>
            </p:cNvPr>
            <p:cNvSpPr/>
            <p:nvPr/>
          </p:nvSpPr>
          <p:spPr>
            <a:xfrm>
              <a:off x="7673860" y="5163641"/>
              <a:ext cx="266757" cy="9528"/>
            </a:xfrm>
            <a:custGeom>
              <a:avLst/>
              <a:gdLst/>
              <a:ahLst/>
              <a:cxnLst/>
              <a:rect l="l" t="t" r="r" b="b"/>
              <a:pathLst>
                <a:path w="1344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4" y="48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43">
              <a:extLst>
                <a:ext uri="{FF2B5EF4-FFF2-40B4-BE49-F238E27FC236}">
                  <a16:creationId xmlns:a16="http://schemas.microsoft.com/office/drawing/2014/main" id="{5FC9E83D-5BE4-E6BC-8AE6-866BF83DA602}"/>
                </a:ext>
              </a:extLst>
            </p:cNvPr>
            <p:cNvSpPr/>
            <p:nvPr/>
          </p:nvSpPr>
          <p:spPr>
            <a:xfrm>
              <a:off x="7694105" y="5049509"/>
              <a:ext cx="253260" cy="8535"/>
            </a:xfrm>
            <a:custGeom>
              <a:avLst/>
              <a:gdLst/>
              <a:ahLst/>
              <a:cxnLst/>
              <a:rect l="l" t="t" r="r" b="b"/>
              <a:pathLst>
                <a:path w="1276" h="43" extrusionOk="0">
                  <a:moveTo>
                    <a:pt x="42" y="0"/>
                  </a:moveTo>
                  <a:lnTo>
                    <a:pt x="1" y="43"/>
                  </a:lnTo>
                  <a:lnTo>
                    <a:pt x="1275" y="43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43">
              <a:extLst>
                <a:ext uri="{FF2B5EF4-FFF2-40B4-BE49-F238E27FC236}">
                  <a16:creationId xmlns:a16="http://schemas.microsoft.com/office/drawing/2014/main" id="{5D899620-C10A-1FFB-2F0F-A3D1C895E542}"/>
                </a:ext>
              </a:extLst>
            </p:cNvPr>
            <p:cNvSpPr/>
            <p:nvPr/>
          </p:nvSpPr>
          <p:spPr>
            <a:xfrm>
              <a:off x="7676242" y="5066976"/>
              <a:ext cx="271124" cy="8734"/>
            </a:xfrm>
            <a:custGeom>
              <a:avLst/>
              <a:gdLst/>
              <a:ahLst/>
              <a:cxnLst/>
              <a:rect l="l" t="t" r="r" b="b"/>
              <a:pathLst>
                <a:path w="1366" h="44" extrusionOk="0">
                  <a:moveTo>
                    <a:pt x="43" y="1"/>
                  </a:moveTo>
                  <a:lnTo>
                    <a:pt x="1" y="43"/>
                  </a:lnTo>
                  <a:lnTo>
                    <a:pt x="1363" y="4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43">
              <a:extLst>
                <a:ext uri="{FF2B5EF4-FFF2-40B4-BE49-F238E27FC236}">
                  <a16:creationId xmlns:a16="http://schemas.microsoft.com/office/drawing/2014/main" id="{29779763-A67C-3B33-C916-33EEF8C662DF}"/>
                </a:ext>
              </a:extLst>
            </p:cNvPr>
            <p:cNvSpPr/>
            <p:nvPr/>
          </p:nvSpPr>
          <p:spPr>
            <a:xfrm>
              <a:off x="7667310" y="508484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43">
              <a:extLst>
                <a:ext uri="{FF2B5EF4-FFF2-40B4-BE49-F238E27FC236}">
                  <a16:creationId xmlns:a16="http://schemas.microsoft.com/office/drawing/2014/main" id="{CAC34F87-D723-A53B-B3D0-884E07C873C8}"/>
                </a:ext>
              </a:extLst>
            </p:cNvPr>
            <p:cNvSpPr/>
            <p:nvPr/>
          </p:nvSpPr>
          <p:spPr>
            <a:xfrm>
              <a:off x="7667310" y="510230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43">
              <a:extLst>
                <a:ext uri="{FF2B5EF4-FFF2-40B4-BE49-F238E27FC236}">
                  <a16:creationId xmlns:a16="http://schemas.microsoft.com/office/drawing/2014/main" id="{4A932DA0-F0D0-9B7B-2839-466BEE37DB14}"/>
                </a:ext>
              </a:extLst>
            </p:cNvPr>
            <p:cNvSpPr/>
            <p:nvPr/>
          </p:nvSpPr>
          <p:spPr>
            <a:xfrm>
              <a:off x="7667310" y="511977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1"/>
                  </a:moveTo>
                  <a:lnTo>
                    <a:pt x="34" y="2"/>
                  </a:lnTo>
                  <a:lnTo>
                    <a:pt x="1" y="2"/>
                  </a:ln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43">
              <a:extLst>
                <a:ext uri="{FF2B5EF4-FFF2-40B4-BE49-F238E27FC236}">
                  <a16:creationId xmlns:a16="http://schemas.microsoft.com/office/drawing/2014/main" id="{F3310CF7-4287-D603-2EA6-793702F4843E}"/>
                </a:ext>
              </a:extLst>
            </p:cNvPr>
            <p:cNvSpPr/>
            <p:nvPr/>
          </p:nvSpPr>
          <p:spPr>
            <a:xfrm>
              <a:off x="7667310" y="513763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43">
              <a:extLst>
                <a:ext uri="{FF2B5EF4-FFF2-40B4-BE49-F238E27FC236}">
                  <a16:creationId xmlns:a16="http://schemas.microsoft.com/office/drawing/2014/main" id="{B188A2DA-0BDC-D9CE-F11E-4A40086CF3A3}"/>
                </a:ext>
              </a:extLst>
            </p:cNvPr>
            <p:cNvSpPr/>
            <p:nvPr/>
          </p:nvSpPr>
          <p:spPr>
            <a:xfrm>
              <a:off x="7667310" y="5155106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43">
              <a:extLst>
                <a:ext uri="{FF2B5EF4-FFF2-40B4-BE49-F238E27FC236}">
                  <a16:creationId xmlns:a16="http://schemas.microsoft.com/office/drawing/2014/main" id="{F676FF55-ECCF-89F0-5EF7-547BEA1DB6B5}"/>
                </a:ext>
              </a:extLst>
            </p:cNvPr>
            <p:cNvSpPr/>
            <p:nvPr/>
          </p:nvSpPr>
          <p:spPr>
            <a:xfrm>
              <a:off x="7667310" y="517277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43">
              <a:extLst>
                <a:ext uri="{FF2B5EF4-FFF2-40B4-BE49-F238E27FC236}">
                  <a16:creationId xmlns:a16="http://schemas.microsoft.com/office/drawing/2014/main" id="{03A218AA-4EA9-9BE1-C821-73319AFFD56F}"/>
                </a:ext>
              </a:extLst>
            </p:cNvPr>
            <p:cNvSpPr/>
            <p:nvPr/>
          </p:nvSpPr>
          <p:spPr>
            <a:xfrm>
              <a:off x="7667310" y="519063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43">
              <a:extLst>
                <a:ext uri="{FF2B5EF4-FFF2-40B4-BE49-F238E27FC236}">
                  <a16:creationId xmlns:a16="http://schemas.microsoft.com/office/drawing/2014/main" id="{71B9B17A-4305-6008-CF25-F83013B503C7}"/>
                </a:ext>
              </a:extLst>
            </p:cNvPr>
            <p:cNvSpPr/>
            <p:nvPr/>
          </p:nvSpPr>
          <p:spPr>
            <a:xfrm>
              <a:off x="7667310" y="5207904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43">
              <a:extLst>
                <a:ext uri="{FF2B5EF4-FFF2-40B4-BE49-F238E27FC236}">
                  <a16:creationId xmlns:a16="http://schemas.microsoft.com/office/drawing/2014/main" id="{F8702E39-FF08-2125-8DD6-7C2104C969EC}"/>
                </a:ext>
              </a:extLst>
            </p:cNvPr>
            <p:cNvSpPr/>
            <p:nvPr/>
          </p:nvSpPr>
          <p:spPr>
            <a:xfrm>
              <a:off x="7667310" y="522556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377" y="0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1" y="42"/>
                  </a:lnTo>
                  <a:lnTo>
                    <a:pt x="1410" y="42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3">
              <a:extLst>
                <a:ext uri="{FF2B5EF4-FFF2-40B4-BE49-F238E27FC236}">
                  <a16:creationId xmlns:a16="http://schemas.microsoft.com/office/drawing/2014/main" id="{4CA6F82E-42FD-9395-D155-0C0B9C38937C}"/>
                </a:ext>
              </a:extLst>
            </p:cNvPr>
            <p:cNvSpPr/>
            <p:nvPr/>
          </p:nvSpPr>
          <p:spPr>
            <a:xfrm>
              <a:off x="7667310" y="5243235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3">
              <a:extLst>
                <a:ext uri="{FF2B5EF4-FFF2-40B4-BE49-F238E27FC236}">
                  <a16:creationId xmlns:a16="http://schemas.microsoft.com/office/drawing/2014/main" id="{84127FD1-4B94-C4C9-5DD1-962B60EF1BA5}"/>
                </a:ext>
              </a:extLst>
            </p:cNvPr>
            <p:cNvSpPr/>
            <p:nvPr/>
          </p:nvSpPr>
          <p:spPr>
            <a:xfrm>
              <a:off x="7667310" y="526090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08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3">
              <a:extLst>
                <a:ext uri="{FF2B5EF4-FFF2-40B4-BE49-F238E27FC236}">
                  <a16:creationId xmlns:a16="http://schemas.microsoft.com/office/drawing/2014/main" id="{AC88C5FA-2B08-512E-2F3A-4AB3BBEACD31}"/>
                </a:ext>
              </a:extLst>
            </p:cNvPr>
            <p:cNvSpPr/>
            <p:nvPr/>
          </p:nvSpPr>
          <p:spPr>
            <a:xfrm>
              <a:off x="7667310" y="5278765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0"/>
                  </a:moveTo>
                  <a:lnTo>
                    <a:pt x="1" y="41"/>
                  </a:lnTo>
                  <a:lnTo>
                    <a:pt x="1410" y="4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3">
              <a:extLst>
                <a:ext uri="{FF2B5EF4-FFF2-40B4-BE49-F238E27FC236}">
                  <a16:creationId xmlns:a16="http://schemas.microsoft.com/office/drawing/2014/main" id="{F9D5452E-7E34-36B6-268B-6E6E97252512}"/>
                </a:ext>
              </a:extLst>
            </p:cNvPr>
            <p:cNvSpPr/>
            <p:nvPr/>
          </p:nvSpPr>
          <p:spPr>
            <a:xfrm>
              <a:off x="7667310" y="5296232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3">
              <a:extLst>
                <a:ext uri="{FF2B5EF4-FFF2-40B4-BE49-F238E27FC236}">
                  <a16:creationId xmlns:a16="http://schemas.microsoft.com/office/drawing/2014/main" id="{DDCC6652-F8CE-383F-693E-7B945B0A6EBE}"/>
                </a:ext>
              </a:extLst>
            </p:cNvPr>
            <p:cNvSpPr/>
            <p:nvPr/>
          </p:nvSpPr>
          <p:spPr>
            <a:xfrm>
              <a:off x="7667310" y="531369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3">
              <a:extLst>
                <a:ext uri="{FF2B5EF4-FFF2-40B4-BE49-F238E27FC236}">
                  <a16:creationId xmlns:a16="http://schemas.microsoft.com/office/drawing/2014/main" id="{6C1E3C12-7C8A-344E-C148-F168FAFA3DBE}"/>
                </a:ext>
              </a:extLst>
            </p:cNvPr>
            <p:cNvSpPr/>
            <p:nvPr/>
          </p:nvSpPr>
          <p:spPr>
            <a:xfrm>
              <a:off x="7667310" y="533116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3">
              <a:extLst>
                <a:ext uri="{FF2B5EF4-FFF2-40B4-BE49-F238E27FC236}">
                  <a16:creationId xmlns:a16="http://schemas.microsoft.com/office/drawing/2014/main" id="{93B9C6D7-5209-F228-7397-C4B7667028BA}"/>
                </a:ext>
              </a:extLst>
            </p:cNvPr>
            <p:cNvSpPr/>
            <p:nvPr/>
          </p:nvSpPr>
          <p:spPr>
            <a:xfrm>
              <a:off x="7667310" y="5349030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3">
              <a:extLst>
                <a:ext uri="{FF2B5EF4-FFF2-40B4-BE49-F238E27FC236}">
                  <a16:creationId xmlns:a16="http://schemas.microsoft.com/office/drawing/2014/main" id="{42052CD7-67DD-CC54-B8E5-612819987A31}"/>
                </a:ext>
              </a:extLst>
            </p:cNvPr>
            <p:cNvSpPr/>
            <p:nvPr/>
          </p:nvSpPr>
          <p:spPr>
            <a:xfrm>
              <a:off x="7667310" y="5366696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3">
              <a:extLst>
                <a:ext uri="{FF2B5EF4-FFF2-40B4-BE49-F238E27FC236}">
                  <a16:creationId xmlns:a16="http://schemas.microsoft.com/office/drawing/2014/main" id="{F6744BCC-1C13-76A1-B0D4-DFA344E9EC98}"/>
                </a:ext>
              </a:extLst>
            </p:cNvPr>
            <p:cNvSpPr/>
            <p:nvPr/>
          </p:nvSpPr>
          <p:spPr>
            <a:xfrm>
              <a:off x="7667310" y="5384361"/>
              <a:ext cx="280055" cy="8337"/>
            </a:xfrm>
            <a:custGeom>
              <a:avLst/>
              <a:gdLst/>
              <a:ahLst/>
              <a:cxnLst/>
              <a:rect l="l" t="t" r="r" b="b"/>
              <a:pathLst>
                <a:path w="1411" h="42" extrusionOk="0">
                  <a:moveTo>
                    <a:pt x="1" y="1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3">
              <a:extLst>
                <a:ext uri="{FF2B5EF4-FFF2-40B4-BE49-F238E27FC236}">
                  <a16:creationId xmlns:a16="http://schemas.microsoft.com/office/drawing/2014/main" id="{A107A4E4-624D-D432-F3D3-8156C4EE5031}"/>
                </a:ext>
              </a:extLst>
            </p:cNvPr>
            <p:cNvSpPr/>
            <p:nvPr/>
          </p:nvSpPr>
          <p:spPr>
            <a:xfrm>
              <a:off x="7667310" y="5402027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10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3">
              <a:extLst>
                <a:ext uri="{FF2B5EF4-FFF2-40B4-BE49-F238E27FC236}">
                  <a16:creationId xmlns:a16="http://schemas.microsoft.com/office/drawing/2014/main" id="{F8B276AC-F4EB-C6E8-8CF5-F303AC77BA6D}"/>
                </a:ext>
              </a:extLst>
            </p:cNvPr>
            <p:cNvSpPr/>
            <p:nvPr/>
          </p:nvSpPr>
          <p:spPr>
            <a:xfrm>
              <a:off x="7667310" y="5419295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3">
              <a:extLst>
                <a:ext uri="{FF2B5EF4-FFF2-40B4-BE49-F238E27FC236}">
                  <a16:creationId xmlns:a16="http://schemas.microsoft.com/office/drawing/2014/main" id="{42B532E9-9A0E-9CCE-50C1-9E884A1CEF16}"/>
                </a:ext>
              </a:extLst>
            </p:cNvPr>
            <p:cNvSpPr/>
            <p:nvPr/>
          </p:nvSpPr>
          <p:spPr>
            <a:xfrm>
              <a:off x="7667310" y="5436961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lnTo>
                    <a:pt x="1377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3">
              <a:extLst>
                <a:ext uri="{FF2B5EF4-FFF2-40B4-BE49-F238E27FC236}">
                  <a16:creationId xmlns:a16="http://schemas.microsoft.com/office/drawing/2014/main" id="{FA860433-2CE8-CD81-3BB4-2F316D9CB7F7}"/>
                </a:ext>
              </a:extLst>
            </p:cNvPr>
            <p:cNvSpPr/>
            <p:nvPr/>
          </p:nvSpPr>
          <p:spPr>
            <a:xfrm>
              <a:off x="7710182" y="4943913"/>
              <a:ext cx="248894" cy="97459"/>
            </a:xfrm>
            <a:custGeom>
              <a:avLst/>
              <a:gdLst/>
              <a:ahLst/>
              <a:cxnLst/>
              <a:rect l="l" t="t" r="r" b="b"/>
              <a:pathLst>
                <a:path w="1254" h="491" extrusionOk="0">
                  <a:moveTo>
                    <a:pt x="490" y="1"/>
                  </a:moveTo>
                  <a:lnTo>
                    <a:pt x="421" y="69"/>
                  </a:lnTo>
                  <a:lnTo>
                    <a:pt x="316" y="175"/>
                  </a:lnTo>
                  <a:lnTo>
                    <a:pt x="194" y="297"/>
                  </a:lnTo>
                  <a:lnTo>
                    <a:pt x="194" y="411"/>
                  </a:lnTo>
                  <a:lnTo>
                    <a:pt x="80" y="411"/>
                  </a:lnTo>
                  <a:lnTo>
                    <a:pt x="1" y="490"/>
                  </a:lnTo>
                  <a:lnTo>
                    <a:pt x="1254" y="490"/>
                  </a:lnTo>
                  <a:lnTo>
                    <a:pt x="1254" y="474"/>
                  </a:lnTo>
                  <a:cubicBezTo>
                    <a:pt x="1254" y="440"/>
                    <a:pt x="1226" y="411"/>
                    <a:pt x="1190" y="411"/>
                  </a:cubicBezTo>
                  <a:lnTo>
                    <a:pt x="783" y="411"/>
                  </a:lnTo>
                  <a:lnTo>
                    <a:pt x="783" y="164"/>
                  </a:lnTo>
                  <a:cubicBezTo>
                    <a:pt x="783" y="113"/>
                    <a:pt x="741" y="69"/>
                    <a:pt x="688" y="69"/>
                  </a:cubicBezTo>
                  <a:lnTo>
                    <a:pt x="628" y="69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3">
              <a:extLst>
                <a:ext uri="{FF2B5EF4-FFF2-40B4-BE49-F238E27FC236}">
                  <a16:creationId xmlns:a16="http://schemas.microsoft.com/office/drawing/2014/main" id="{753C9BFC-54D9-15BE-C9C4-E4B3E175914A}"/>
                </a:ext>
              </a:extLst>
            </p:cNvPr>
            <p:cNvSpPr/>
            <p:nvPr/>
          </p:nvSpPr>
          <p:spPr>
            <a:xfrm>
              <a:off x="7924739" y="6608447"/>
              <a:ext cx="9726" cy="26399"/>
            </a:xfrm>
            <a:custGeom>
              <a:avLst/>
              <a:gdLst/>
              <a:ahLst/>
              <a:cxnLst/>
              <a:rect l="l" t="t" r="r" b="b"/>
              <a:pathLst>
                <a:path w="49" h="133" extrusionOk="0">
                  <a:moveTo>
                    <a:pt x="1" y="1"/>
                  </a:moveTo>
                  <a:lnTo>
                    <a:pt x="1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3">
              <a:extLst>
                <a:ext uri="{FF2B5EF4-FFF2-40B4-BE49-F238E27FC236}">
                  <a16:creationId xmlns:a16="http://schemas.microsoft.com/office/drawing/2014/main" id="{2CDFAE58-98B8-1C24-5AF3-32F4FED2D026}"/>
                </a:ext>
              </a:extLst>
            </p:cNvPr>
            <p:cNvSpPr/>
            <p:nvPr/>
          </p:nvSpPr>
          <p:spPr>
            <a:xfrm>
              <a:off x="7909060" y="6608645"/>
              <a:ext cx="9924" cy="26399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1" y="1"/>
                  </a:moveTo>
                  <a:lnTo>
                    <a:pt x="2" y="133"/>
                  </a:lnTo>
                  <a:lnTo>
                    <a:pt x="49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3">
              <a:extLst>
                <a:ext uri="{FF2B5EF4-FFF2-40B4-BE49-F238E27FC236}">
                  <a16:creationId xmlns:a16="http://schemas.microsoft.com/office/drawing/2014/main" id="{C7BE952F-FF1E-A90E-69DA-0753D86C7CC8}"/>
                </a:ext>
              </a:extLst>
            </p:cNvPr>
            <p:cNvSpPr/>
            <p:nvPr/>
          </p:nvSpPr>
          <p:spPr>
            <a:xfrm>
              <a:off x="7893380" y="6608645"/>
              <a:ext cx="9527" cy="26399"/>
            </a:xfrm>
            <a:custGeom>
              <a:avLst/>
              <a:gdLst/>
              <a:ahLst/>
              <a:cxnLst/>
              <a:rect l="l" t="t" r="r" b="b"/>
              <a:pathLst>
                <a:path w="48" h="133" extrusionOk="0">
                  <a:moveTo>
                    <a:pt x="0" y="1"/>
                  </a:moveTo>
                  <a:lnTo>
                    <a:pt x="0" y="133"/>
                  </a:lnTo>
                  <a:lnTo>
                    <a:pt x="48" y="13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3">
              <a:extLst>
                <a:ext uri="{FF2B5EF4-FFF2-40B4-BE49-F238E27FC236}">
                  <a16:creationId xmlns:a16="http://schemas.microsoft.com/office/drawing/2014/main" id="{C8A31834-3C5A-AC21-8A36-B35E65C6F055}"/>
                </a:ext>
              </a:extLst>
            </p:cNvPr>
            <p:cNvSpPr/>
            <p:nvPr/>
          </p:nvSpPr>
          <p:spPr>
            <a:xfrm>
              <a:off x="7673860" y="6531830"/>
              <a:ext cx="266956" cy="9528"/>
            </a:xfrm>
            <a:custGeom>
              <a:avLst/>
              <a:gdLst/>
              <a:ahLst/>
              <a:cxnLst/>
              <a:rect l="l" t="t" r="r" b="b"/>
              <a:pathLst>
                <a:path w="1345" h="48" extrusionOk="0">
                  <a:moveTo>
                    <a:pt x="0" y="1"/>
                  </a:moveTo>
                  <a:lnTo>
                    <a:pt x="0" y="47"/>
                  </a:lnTo>
                  <a:lnTo>
                    <a:pt x="1345" y="4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3">
              <a:extLst>
                <a:ext uri="{FF2B5EF4-FFF2-40B4-BE49-F238E27FC236}">
                  <a16:creationId xmlns:a16="http://schemas.microsoft.com/office/drawing/2014/main" id="{DB86C175-2AA8-73FC-E5BD-CD2746790333}"/>
                </a:ext>
              </a:extLst>
            </p:cNvPr>
            <p:cNvSpPr/>
            <p:nvPr/>
          </p:nvSpPr>
          <p:spPr>
            <a:xfrm>
              <a:off x="7783818" y="6391101"/>
              <a:ext cx="156799" cy="9528"/>
            </a:xfrm>
            <a:custGeom>
              <a:avLst/>
              <a:gdLst/>
              <a:ahLst/>
              <a:cxnLst/>
              <a:rect l="l" t="t" r="r" b="b"/>
              <a:pathLst>
                <a:path w="790" h="48" extrusionOk="0">
                  <a:moveTo>
                    <a:pt x="48" y="0"/>
                  </a:moveTo>
                  <a:lnTo>
                    <a:pt x="1" y="48"/>
                  </a:lnTo>
                  <a:lnTo>
                    <a:pt x="790" y="4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3">
              <a:extLst>
                <a:ext uri="{FF2B5EF4-FFF2-40B4-BE49-F238E27FC236}">
                  <a16:creationId xmlns:a16="http://schemas.microsoft.com/office/drawing/2014/main" id="{DE00EA90-1BD9-BC6E-6A10-3C451C39C64C}"/>
                </a:ext>
              </a:extLst>
            </p:cNvPr>
            <p:cNvSpPr/>
            <p:nvPr/>
          </p:nvSpPr>
          <p:spPr>
            <a:xfrm>
              <a:off x="7678227" y="6496697"/>
              <a:ext cx="262391" cy="9726"/>
            </a:xfrm>
            <a:custGeom>
              <a:avLst/>
              <a:gdLst/>
              <a:ahLst/>
              <a:cxnLst/>
              <a:rect l="l" t="t" r="r" b="b"/>
              <a:pathLst>
                <a:path w="1322" h="49" extrusionOk="0">
                  <a:moveTo>
                    <a:pt x="46" y="1"/>
                  </a:moveTo>
                  <a:lnTo>
                    <a:pt x="0" y="48"/>
                  </a:lnTo>
                  <a:lnTo>
                    <a:pt x="1322" y="48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3">
              <a:extLst>
                <a:ext uri="{FF2B5EF4-FFF2-40B4-BE49-F238E27FC236}">
                  <a16:creationId xmlns:a16="http://schemas.microsoft.com/office/drawing/2014/main" id="{8C197C60-03A6-4FAB-1BD5-FD48AC6A3215}"/>
                </a:ext>
              </a:extLst>
            </p:cNvPr>
            <p:cNvSpPr/>
            <p:nvPr/>
          </p:nvSpPr>
          <p:spPr>
            <a:xfrm>
              <a:off x="7766352" y="6408766"/>
              <a:ext cx="174265" cy="9329"/>
            </a:xfrm>
            <a:custGeom>
              <a:avLst/>
              <a:gdLst/>
              <a:ahLst/>
              <a:cxnLst/>
              <a:rect l="l" t="t" r="r" b="b"/>
              <a:pathLst>
                <a:path w="878" h="47" extrusionOk="0">
                  <a:moveTo>
                    <a:pt x="47" y="1"/>
                  </a:moveTo>
                  <a:lnTo>
                    <a:pt x="0" y="46"/>
                  </a:lnTo>
                  <a:lnTo>
                    <a:pt x="878" y="46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3">
              <a:extLst>
                <a:ext uri="{FF2B5EF4-FFF2-40B4-BE49-F238E27FC236}">
                  <a16:creationId xmlns:a16="http://schemas.microsoft.com/office/drawing/2014/main" id="{9112939A-C03C-C2F6-9FC2-7C31A967E5DF}"/>
                </a:ext>
              </a:extLst>
            </p:cNvPr>
            <p:cNvSpPr/>
            <p:nvPr/>
          </p:nvSpPr>
          <p:spPr>
            <a:xfrm>
              <a:off x="7695494" y="6479230"/>
              <a:ext cx="245123" cy="9329"/>
            </a:xfrm>
            <a:custGeom>
              <a:avLst/>
              <a:gdLst/>
              <a:ahLst/>
              <a:cxnLst/>
              <a:rect l="l" t="t" r="r" b="b"/>
              <a:pathLst>
                <a:path w="1235" h="47" extrusionOk="0">
                  <a:moveTo>
                    <a:pt x="48" y="0"/>
                  </a:moveTo>
                  <a:lnTo>
                    <a:pt x="1" y="46"/>
                  </a:lnTo>
                  <a:lnTo>
                    <a:pt x="1235" y="46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3">
              <a:extLst>
                <a:ext uri="{FF2B5EF4-FFF2-40B4-BE49-F238E27FC236}">
                  <a16:creationId xmlns:a16="http://schemas.microsoft.com/office/drawing/2014/main" id="{AD71D534-A373-59A0-5ABE-4E0363E3ABAE}"/>
                </a:ext>
              </a:extLst>
            </p:cNvPr>
            <p:cNvSpPr/>
            <p:nvPr/>
          </p:nvSpPr>
          <p:spPr>
            <a:xfrm>
              <a:off x="7801285" y="6373435"/>
              <a:ext cx="139333" cy="9329"/>
            </a:xfrm>
            <a:custGeom>
              <a:avLst/>
              <a:gdLst/>
              <a:ahLst/>
              <a:cxnLst/>
              <a:rect l="l" t="t" r="r" b="b"/>
              <a:pathLst>
                <a:path w="702" h="47" extrusionOk="0">
                  <a:moveTo>
                    <a:pt x="48" y="1"/>
                  </a:moveTo>
                  <a:lnTo>
                    <a:pt x="0" y="47"/>
                  </a:lnTo>
                  <a:lnTo>
                    <a:pt x="702" y="47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3">
              <a:extLst>
                <a:ext uri="{FF2B5EF4-FFF2-40B4-BE49-F238E27FC236}">
                  <a16:creationId xmlns:a16="http://schemas.microsoft.com/office/drawing/2014/main" id="{978EA67D-9EE5-E598-BF10-E9B6E8AFA465}"/>
                </a:ext>
              </a:extLst>
            </p:cNvPr>
            <p:cNvSpPr/>
            <p:nvPr/>
          </p:nvSpPr>
          <p:spPr>
            <a:xfrm>
              <a:off x="7713358" y="6461564"/>
              <a:ext cx="227260" cy="9329"/>
            </a:xfrm>
            <a:custGeom>
              <a:avLst/>
              <a:gdLst/>
              <a:ahLst/>
              <a:cxnLst/>
              <a:rect l="l" t="t" r="r" b="b"/>
              <a:pathLst>
                <a:path w="1145" h="47" extrusionOk="0">
                  <a:moveTo>
                    <a:pt x="47" y="0"/>
                  </a:moveTo>
                  <a:lnTo>
                    <a:pt x="1" y="47"/>
                  </a:lnTo>
                  <a:lnTo>
                    <a:pt x="1145" y="47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3">
              <a:extLst>
                <a:ext uri="{FF2B5EF4-FFF2-40B4-BE49-F238E27FC236}">
                  <a16:creationId xmlns:a16="http://schemas.microsoft.com/office/drawing/2014/main" id="{910AF37A-715D-9E97-492D-CF8F0FE6AC1D}"/>
                </a:ext>
              </a:extLst>
            </p:cNvPr>
            <p:cNvSpPr/>
            <p:nvPr/>
          </p:nvSpPr>
          <p:spPr>
            <a:xfrm>
              <a:off x="7674059" y="6549495"/>
              <a:ext cx="266559" cy="9528"/>
            </a:xfrm>
            <a:custGeom>
              <a:avLst/>
              <a:gdLst/>
              <a:ahLst/>
              <a:cxnLst/>
              <a:rect l="l" t="t" r="r" b="b"/>
              <a:pathLst>
                <a:path w="1343" h="48" extrusionOk="0">
                  <a:moveTo>
                    <a:pt x="0" y="0"/>
                  </a:moveTo>
                  <a:lnTo>
                    <a:pt x="0" y="48"/>
                  </a:lnTo>
                  <a:lnTo>
                    <a:pt x="1343" y="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3">
              <a:extLst>
                <a:ext uri="{FF2B5EF4-FFF2-40B4-BE49-F238E27FC236}">
                  <a16:creationId xmlns:a16="http://schemas.microsoft.com/office/drawing/2014/main" id="{BC7B39EB-A8A1-84A1-7CFA-C022B0FC1B6E}"/>
                </a:ext>
              </a:extLst>
            </p:cNvPr>
            <p:cNvSpPr/>
            <p:nvPr/>
          </p:nvSpPr>
          <p:spPr>
            <a:xfrm>
              <a:off x="7674059" y="6514561"/>
              <a:ext cx="266559" cy="9131"/>
            </a:xfrm>
            <a:custGeom>
              <a:avLst/>
              <a:gdLst/>
              <a:ahLst/>
              <a:cxnLst/>
              <a:rect l="l" t="t" r="r" b="b"/>
              <a:pathLst>
                <a:path w="1343" h="46" extrusionOk="0">
                  <a:moveTo>
                    <a:pt x="0" y="0"/>
                  </a:moveTo>
                  <a:lnTo>
                    <a:pt x="0" y="46"/>
                  </a:lnTo>
                  <a:lnTo>
                    <a:pt x="1343" y="46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3">
              <a:extLst>
                <a:ext uri="{FF2B5EF4-FFF2-40B4-BE49-F238E27FC236}">
                  <a16:creationId xmlns:a16="http://schemas.microsoft.com/office/drawing/2014/main" id="{F4729DF0-0917-72D1-DC8E-9919C2712C47}"/>
                </a:ext>
              </a:extLst>
            </p:cNvPr>
            <p:cNvSpPr/>
            <p:nvPr/>
          </p:nvSpPr>
          <p:spPr>
            <a:xfrm>
              <a:off x="7731022" y="6443700"/>
              <a:ext cx="209595" cy="9726"/>
            </a:xfrm>
            <a:custGeom>
              <a:avLst/>
              <a:gdLst/>
              <a:ahLst/>
              <a:cxnLst/>
              <a:rect l="l" t="t" r="r" b="b"/>
              <a:pathLst>
                <a:path w="1056" h="49" extrusionOk="0">
                  <a:moveTo>
                    <a:pt x="48" y="1"/>
                  </a:moveTo>
                  <a:lnTo>
                    <a:pt x="0" y="48"/>
                  </a:lnTo>
                  <a:lnTo>
                    <a:pt x="1056" y="48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3">
              <a:extLst>
                <a:ext uri="{FF2B5EF4-FFF2-40B4-BE49-F238E27FC236}">
                  <a16:creationId xmlns:a16="http://schemas.microsoft.com/office/drawing/2014/main" id="{406AC230-538D-780E-ABE0-6228110C72A0}"/>
                </a:ext>
              </a:extLst>
            </p:cNvPr>
            <p:cNvSpPr/>
            <p:nvPr/>
          </p:nvSpPr>
          <p:spPr>
            <a:xfrm>
              <a:off x="7748489" y="6426233"/>
              <a:ext cx="192129" cy="9329"/>
            </a:xfrm>
            <a:custGeom>
              <a:avLst/>
              <a:gdLst/>
              <a:ahLst/>
              <a:cxnLst/>
              <a:rect l="l" t="t" r="r" b="b"/>
              <a:pathLst>
                <a:path w="968" h="47" extrusionOk="0">
                  <a:moveTo>
                    <a:pt x="48" y="0"/>
                  </a:moveTo>
                  <a:lnTo>
                    <a:pt x="1" y="47"/>
                  </a:lnTo>
                  <a:lnTo>
                    <a:pt x="968" y="47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3">
              <a:extLst>
                <a:ext uri="{FF2B5EF4-FFF2-40B4-BE49-F238E27FC236}">
                  <a16:creationId xmlns:a16="http://schemas.microsoft.com/office/drawing/2014/main" id="{A069C5E3-D8E8-77FD-A34E-D53911721070}"/>
                </a:ext>
              </a:extLst>
            </p:cNvPr>
            <p:cNvSpPr/>
            <p:nvPr/>
          </p:nvSpPr>
          <p:spPr>
            <a:xfrm>
              <a:off x="7819148" y="6355769"/>
              <a:ext cx="121470" cy="9528"/>
            </a:xfrm>
            <a:custGeom>
              <a:avLst/>
              <a:gdLst/>
              <a:ahLst/>
              <a:cxnLst/>
              <a:rect l="l" t="t" r="r" b="b"/>
              <a:pathLst>
                <a:path w="612" h="48" extrusionOk="0">
                  <a:moveTo>
                    <a:pt x="46" y="1"/>
                  </a:moveTo>
                  <a:lnTo>
                    <a:pt x="0" y="47"/>
                  </a:lnTo>
                  <a:lnTo>
                    <a:pt x="612" y="47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3">
              <a:extLst>
                <a:ext uri="{FF2B5EF4-FFF2-40B4-BE49-F238E27FC236}">
                  <a16:creationId xmlns:a16="http://schemas.microsoft.com/office/drawing/2014/main" id="{D84A8F2F-104A-9EAA-36C0-77B0CBF7DC50}"/>
                </a:ext>
              </a:extLst>
            </p:cNvPr>
            <p:cNvSpPr/>
            <p:nvPr/>
          </p:nvSpPr>
          <p:spPr>
            <a:xfrm>
              <a:off x="7836614" y="6338104"/>
              <a:ext cx="104004" cy="9528"/>
            </a:xfrm>
            <a:custGeom>
              <a:avLst/>
              <a:gdLst/>
              <a:ahLst/>
              <a:cxnLst/>
              <a:rect l="l" t="t" r="r" b="b"/>
              <a:pathLst>
                <a:path w="524" h="48" extrusionOk="0">
                  <a:moveTo>
                    <a:pt x="47" y="0"/>
                  </a:moveTo>
                  <a:lnTo>
                    <a:pt x="1" y="48"/>
                  </a:lnTo>
                  <a:lnTo>
                    <a:pt x="524" y="4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3">
              <a:extLst>
                <a:ext uri="{FF2B5EF4-FFF2-40B4-BE49-F238E27FC236}">
                  <a16:creationId xmlns:a16="http://schemas.microsoft.com/office/drawing/2014/main" id="{2BD9457A-79DD-CDF8-8A74-4C9A6E58D4C3}"/>
                </a:ext>
              </a:extLst>
            </p:cNvPr>
            <p:cNvSpPr/>
            <p:nvPr/>
          </p:nvSpPr>
          <p:spPr>
            <a:xfrm>
              <a:off x="7889608" y="6285306"/>
              <a:ext cx="51009" cy="9528"/>
            </a:xfrm>
            <a:custGeom>
              <a:avLst/>
              <a:gdLst/>
              <a:ahLst/>
              <a:cxnLst/>
              <a:rect l="l" t="t" r="r" b="b"/>
              <a:pathLst>
                <a:path w="257" h="48" extrusionOk="0">
                  <a:moveTo>
                    <a:pt x="48" y="1"/>
                  </a:moveTo>
                  <a:lnTo>
                    <a:pt x="4" y="44"/>
                  </a:lnTo>
                  <a:lnTo>
                    <a:pt x="0" y="48"/>
                  </a:lnTo>
                  <a:lnTo>
                    <a:pt x="257" y="48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3">
              <a:extLst>
                <a:ext uri="{FF2B5EF4-FFF2-40B4-BE49-F238E27FC236}">
                  <a16:creationId xmlns:a16="http://schemas.microsoft.com/office/drawing/2014/main" id="{641C7ED2-BDB2-FB3C-81CF-A0D8244E82F7}"/>
                </a:ext>
              </a:extLst>
            </p:cNvPr>
            <p:cNvSpPr/>
            <p:nvPr/>
          </p:nvSpPr>
          <p:spPr>
            <a:xfrm>
              <a:off x="7673860" y="6567359"/>
              <a:ext cx="266956" cy="9329"/>
            </a:xfrm>
            <a:custGeom>
              <a:avLst/>
              <a:gdLst/>
              <a:ahLst/>
              <a:cxnLst/>
              <a:rect l="l" t="t" r="r" b="b"/>
              <a:pathLst>
                <a:path w="1345" h="47" extrusionOk="0">
                  <a:moveTo>
                    <a:pt x="0" y="0"/>
                  </a:moveTo>
                  <a:lnTo>
                    <a:pt x="0" y="46"/>
                  </a:lnTo>
                  <a:lnTo>
                    <a:pt x="1345" y="4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3">
              <a:extLst>
                <a:ext uri="{FF2B5EF4-FFF2-40B4-BE49-F238E27FC236}">
                  <a16:creationId xmlns:a16="http://schemas.microsoft.com/office/drawing/2014/main" id="{FD4AD667-51A5-F32C-E958-5647121B419A}"/>
                </a:ext>
              </a:extLst>
            </p:cNvPr>
            <p:cNvSpPr/>
            <p:nvPr/>
          </p:nvSpPr>
          <p:spPr>
            <a:xfrm>
              <a:off x="7673860" y="6584827"/>
              <a:ext cx="266956" cy="8535"/>
            </a:xfrm>
            <a:custGeom>
              <a:avLst/>
              <a:gdLst/>
              <a:ahLst/>
              <a:cxnLst/>
              <a:rect l="l" t="t" r="r" b="b"/>
              <a:pathLst>
                <a:path w="1345" h="43" extrusionOk="0">
                  <a:moveTo>
                    <a:pt x="0" y="1"/>
                  </a:moveTo>
                  <a:lnTo>
                    <a:pt x="0" y="43"/>
                  </a:lnTo>
                  <a:lnTo>
                    <a:pt x="1345" y="43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3">
              <a:extLst>
                <a:ext uri="{FF2B5EF4-FFF2-40B4-BE49-F238E27FC236}">
                  <a16:creationId xmlns:a16="http://schemas.microsoft.com/office/drawing/2014/main" id="{2B27F444-DD87-4F6E-FEA7-FAEF3CE28CCF}"/>
                </a:ext>
              </a:extLst>
            </p:cNvPr>
            <p:cNvSpPr/>
            <p:nvPr/>
          </p:nvSpPr>
          <p:spPr>
            <a:xfrm>
              <a:off x="7854279" y="6320438"/>
              <a:ext cx="86339" cy="9528"/>
            </a:xfrm>
            <a:custGeom>
              <a:avLst/>
              <a:gdLst/>
              <a:ahLst/>
              <a:cxnLst/>
              <a:rect l="l" t="t" r="r" b="b"/>
              <a:pathLst>
                <a:path w="435" h="48" extrusionOk="0">
                  <a:moveTo>
                    <a:pt x="48" y="1"/>
                  </a:moveTo>
                  <a:lnTo>
                    <a:pt x="0" y="47"/>
                  </a:lnTo>
                  <a:lnTo>
                    <a:pt x="435" y="4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3">
              <a:extLst>
                <a:ext uri="{FF2B5EF4-FFF2-40B4-BE49-F238E27FC236}">
                  <a16:creationId xmlns:a16="http://schemas.microsoft.com/office/drawing/2014/main" id="{05915714-AA70-10CD-47AC-9AAD2A2170A7}"/>
                </a:ext>
              </a:extLst>
            </p:cNvPr>
            <p:cNvSpPr/>
            <p:nvPr/>
          </p:nvSpPr>
          <p:spPr>
            <a:xfrm>
              <a:off x="7925136" y="6250173"/>
              <a:ext cx="15481" cy="9329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46" y="0"/>
                  </a:moveTo>
                  <a:lnTo>
                    <a:pt x="1" y="47"/>
                  </a:lnTo>
                  <a:lnTo>
                    <a:pt x="78" y="4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3">
              <a:extLst>
                <a:ext uri="{FF2B5EF4-FFF2-40B4-BE49-F238E27FC236}">
                  <a16:creationId xmlns:a16="http://schemas.microsoft.com/office/drawing/2014/main" id="{2C8AE663-45CE-9842-035F-F54E49908077}"/>
                </a:ext>
              </a:extLst>
            </p:cNvPr>
            <p:cNvSpPr/>
            <p:nvPr/>
          </p:nvSpPr>
          <p:spPr>
            <a:xfrm>
              <a:off x="7871944" y="6303170"/>
              <a:ext cx="68674" cy="9131"/>
            </a:xfrm>
            <a:custGeom>
              <a:avLst/>
              <a:gdLst/>
              <a:ahLst/>
              <a:cxnLst/>
              <a:rect l="l" t="t" r="r" b="b"/>
              <a:pathLst>
                <a:path w="346" h="46" extrusionOk="0">
                  <a:moveTo>
                    <a:pt x="47" y="0"/>
                  </a:moveTo>
                  <a:lnTo>
                    <a:pt x="1" y="46"/>
                  </a:lnTo>
                  <a:lnTo>
                    <a:pt x="346" y="4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3">
              <a:extLst>
                <a:ext uri="{FF2B5EF4-FFF2-40B4-BE49-F238E27FC236}">
                  <a16:creationId xmlns:a16="http://schemas.microsoft.com/office/drawing/2014/main" id="{21DDC599-74CF-460B-B8F4-9CD674FAB065}"/>
                </a:ext>
              </a:extLst>
            </p:cNvPr>
            <p:cNvSpPr/>
            <p:nvPr/>
          </p:nvSpPr>
          <p:spPr>
            <a:xfrm>
              <a:off x="7907472" y="6267640"/>
              <a:ext cx="33146" cy="9528"/>
            </a:xfrm>
            <a:custGeom>
              <a:avLst/>
              <a:gdLst/>
              <a:ahLst/>
              <a:cxnLst/>
              <a:rect l="l" t="t" r="r" b="b"/>
              <a:pathLst>
                <a:path w="167" h="48" extrusionOk="0">
                  <a:moveTo>
                    <a:pt x="48" y="1"/>
                  </a:moveTo>
                  <a:lnTo>
                    <a:pt x="0" y="47"/>
                  </a:lnTo>
                  <a:lnTo>
                    <a:pt x="167" y="4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3">
              <a:extLst>
                <a:ext uri="{FF2B5EF4-FFF2-40B4-BE49-F238E27FC236}">
                  <a16:creationId xmlns:a16="http://schemas.microsoft.com/office/drawing/2014/main" id="{156D1D2E-59C8-EAF0-C3D1-18DF92E7BB17}"/>
                </a:ext>
              </a:extLst>
            </p:cNvPr>
            <p:cNvSpPr/>
            <p:nvPr/>
          </p:nvSpPr>
          <p:spPr>
            <a:xfrm>
              <a:off x="7669295" y="6576490"/>
              <a:ext cx="277674" cy="8535"/>
            </a:xfrm>
            <a:custGeom>
              <a:avLst/>
              <a:gdLst/>
              <a:ahLst/>
              <a:cxnLst/>
              <a:rect l="l" t="t" r="r" b="b"/>
              <a:pathLst>
                <a:path w="1399" h="43" extrusionOk="0">
                  <a:moveTo>
                    <a:pt x="0" y="0"/>
                  </a:moveTo>
                  <a:cubicBezTo>
                    <a:pt x="1" y="6"/>
                    <a:pt x="1" y="11"/>
                    <a:pt x="3" y="16"/>
                  </a:cubicBezTo>
                  <a:lnTo>
                    <a:pt x="3" y="23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1398" y="43"/>
                  </a:lnTo>
                  <a:lnTo>
                    <a:pt x="13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3">
              <a:extLst>
                <a:ext uri="{FF2B5EF4-FFF2-40B4-BE49-F238E27FC236}">
                  <a16:creationId xmlns:a16="http://schemas.microsoft.com/office/drawing/2014/main" id="{241CCD16-E77B-2EED-B70F-F63A187ACD66}"/>
                </a:ext>
              </a:extLst>
            </p:cNvPr>
            <p:cNvSpPr/>
            <p:nvPr/>
          </p:nvSpPr>
          <p:spPr>
            <a:xfrm>
              <a:off x="7667310" y="6558824"/>
              <a:ext cx="280055" cy="8734"/>
            </a:xfrm>
            <a:custGeom>
              <a:avLst/>
              <a:gdLst/>
              <a:ahLst/>
              <a:cxnLst/>
              <a:rect l="l" t="t" r="r" b="b"/>
              <a:pathLst>
                <a:path w="1411" h="44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3">
              <a:extLst>
                <a:ext uri="{FF2B5EF4-FFF2-40B4-BE49-F238E27FC236}">
                  <a16:creationId xmlns:a16="http://schemas.microsoft.com/office/drawing/2014/main" id="{CD030275-7C0B-70C3-9EF2-F46175818864}"/>
                </a:ext>
              </a:extLst>
            </p:cNvPr>
            <p:cNvSpPr/>
            <p:nvPr/>
          </p:nvSpPr>
          <p:spPr>
            <a:xfrm>
              <a:off x="7667310" y="6541159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0"/>
                  </a:moveTo>
                  <a:lnTo>
                    <a:pt x="1" y="42"/>
                  </a:lnTo>
                  <a:lnTo>
                    <a:pt x="1408" y="42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3">
              <a:extLst>
                <a:ext uri="{FF2B5EF4-FFF2-40B4-BE49-F238E27FC236}">
                  <a16:creationId xmlns:a16="http://schemas.microsoft.com/office/drawing/2014/main" id="{84DAF167-2FEA-694E-9FAA-8EEFD1EC165C}"/>
                </a:ext>
              </a:extLst>
            </p:cNvPr>
            <p:cNvSpPr/>
            <p:nvPr/>
          </p:nvSpPr>
          <p:spPr>
            <a:xfrm>
              <a:off x="7667310" y="6523493"/>
              <a:ext cx="280055" cy="8535"/>
            </a:xfrm>
            <a:custGeom>
              <a:avLst/>
              <a:gdLst/>
              <a:ahLst/>
              <a:cxnLst/>
              <a:rect l="l" t="t" r="r" b="b"/>
              <a:pathLst>
                <a:path w="1411" h="43" extrusionOk="0">
                  <a:moveTo>
                    <a:pt x="1" y="1"/>
                  </a:moveTo>
                  <a:lnTo>
                    <a:pt x="1" y="43"/>
                  </a:lnTo>
                  <a:lnTo>
                    <a:pt x="1410" y="43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3">
              <a:extLst>
                <a:ext uri="{FF2B5EF4-FFF2-40B4-BE49-F238E27FC236}">
                  <a16:creationId xmlns:a16="http://schemas.microsoft.com/office/drawing/2014/main" id="{E6079BF7-AD91-12F3-F2D8-5B891101CBA8}"/>
                </a:ext>
              </a:extLst>
            </p:cNvPr>
            <p:cNvSpPr/>
            <p:nvPr/>
          </p:nvSpPr>
          <p:spPr>
            <a:xfrm>
              <a:off x="7669890" y="6506225"/>
              <a:ext cx="277475" cy="8535"/>
            </a:xfrm>
            <a:custGeom>
              <a:avLst/>
              <a:gdLst/>
              <a:ahLst/>
              <a:cxnLst/>
              <a:rect l="l" t="t" r="r" b="b"/>
              <a:pathLst>
                <a:path w="1398" h="43" extrusionOk="0">
                  <a:moveTo>
                    <a:pt x="42" y="0"/>
                  </a:moveTo>
                  <a:lnTo>
                    <a:pt x="0" y="42"/>
                  </a:lnTo>
                  <a:lnTo>
                    <a:pt x="1397" y="4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3">
              <a:extLst>
                <a:ext uri="{FF2B5EF4-FFF2-40B4-BE49-F238E27FC236}">
                  <a16:creationId xmlns:a16="http://schemas.microsoft.com/office/drawing/2014/main" id="{C42EF107-C518-8766-12EA-B84F8FC2612B}"/>
                </a:ext>
              </a:extLst>
            </p:cNvPr>
            <p:cNvSpPr/>
            <p:nvPr/>
          </p:nvSpPr>
          <p:spPr>
            <a:xfrm>
              <a:off x="7687158" y="6488361"/>
              <a:ext cx="259810" cy="8535"/>
            </a:xfrm>
            <a:custGeom>
              <a:avLst/>
              <a:gdLst/>
              <a:ahLst/>
              <a:cxnLst/>
              <a:rect l="l" t="t" r="r" b="b"/>
              <a:pathLst>
                <a:path w="1309" h="43" extrusionOk="0">
                  <a:moveTo>
                    <a:pt x="43" y="0"/>
                  </a:moveTo>
                  <a:lnTo>
                    <a:pt x="1" y="43"/>
                  </a:lnTo>
                  <a:lnTo>
                    <a:pt x="1308" y="43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3">
              <a:extLst>
                <a:ext uri="{FF2B5EF4-FFF2-40B4-BE49-F238E27FC236}">
                  <a16:creationId xmlns:a16="http://schemas.microsoft.com/office/drawing/2014/main" id="{6126C3CB-AE8F-82E1-520F-ECB7A8AA22D5}"/>
                </a:ext>
              </a:extLst>
            </p:cNvPr>
            <p:cNvSpPr/>
            <p:nvPr/>
          </p:nvSpPr>
          <p:spPr>
            <a:xfrm>
              <a:off x="7705021" y="6470695"/>
              <a:ext cx="242344" cy="8734"/>
            </a:xfrm>
            <a:custGeom>
              <a:avLst/>
              <a:gdLst/>
              <a:ahLst/>
              <a:cxnLst/>
              <a:rect l="l" t="t" r="r" b="b"/>
              <a:pathLst>
                <a:path w="1221" h="44" extrusionOk="0">
                  <a:moveTo>
                    <a:pt x="43" y="1"/>
                  </a:moveTo>
                  <a:lnTo>
                    <a:pt x="0" y="43"/>
                  </a:lnTo>
                  <a:lnTo>
                    <a:pt x="1218" y="43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3">
              <a:extLst>
                <a:ext uri="{FF2B5EF4-FFF2-40B4-BE49-F238E27FC236}">
                  <a16:creationId xmlns:a16="http://schemas.microsoft.com/office/drawing/2014/main" id="{32F458CD-3E4D-B737-0044-8FBF2B7942D3}"/>
                </a:ext>
              </a:extLst>
            </p:cNvPr>
            <p:cNvSpPr/>
            <p:nvPr/>
          </p:nvSpPr>
          <p:spPr>
            <a:xfrm>
              <a:off x="7722488" y="6453228"/>
              <a:ext cx="224878" cy="8535"/>
            </a:xfrm>
            <a:custGeom>
              <a:avLst/>
              <a:gdLst/>
              <a:ahLst/>
              <a:cxnLst/>
              <a:rect l="l" t="t" r="r" b="b"/>
              <a:pathLst>
                <a:path w="1133" h="43" extrusionOk="0">
                  <a:moveTo>
                    <a:pt x="43" y="0"/>
                  </a:moveTo>
                  <a:lnTo>
                    <a:pt x="1" y="42"/>
                  </a:lnTo>
                  <a:lnTo>
                    <a:pt x="1132" y="42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3">
              <a:extLst>
                <a:ext uri="{FF2B5EF4-FFF2-40B4-BE49-F238E27FC236}">
                  <a16:creationId xmlns:a16="http://schemas.microsoft.com/office/drawing/2014/main" id="{A289B993-4B52-9F41-A1B2-158B3D95B966}"/>
                </a:ext>
              </a:extLst>
            </p:cNvPr>
            <p:cNvSpPr/>
            <p:nvPr/>
          </p:nvSpPr>
          <p:spPr>
            <a:xfrm>
              <a:off x="7740351" y="6435364"/>
              <a:ext cx="206618" cy="8535"/>
            </a:xfrm>
            <a:custGeom>
              <a:avLst/>
              <a:gdLst/>
              <a:ahLst/>
              <a:cxnLst/>
              <a:rect l="l" t="t" r="r" b="b"/>
              <a:pathLst>
                <a:path w="1041" h="43" extrusionOk="0">
                  <a:moveTo>
                    <a:pt x="42" y="1"/>
                  </a:moveTo>
                  <a:lnTo>
                    <a:pt x="1" y="43"/>
                  </a:lnTo>
                  <a:lnTo>
                    <a:pt x="1040" y="43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3">
              <a:extLst>
                <a:ext uri="{FF2B5EF4-FFF2-40B4-BE49-F238E27FC236}">
                  <a16:creationId xmlns:a16="http://schemas.microsoft.com/office/drawing/2014/main" id="{73147920-5987-D00D-1779-71ADD5044912}"/>
                </a:ext>
              </a:extLst>
            </p:cNvPr>
            <p:cNvSpPr/>
            <p:nvPr/>
          </p:nvSpPr>
          <p:spPr>
            <a:xfrm>
              <a:off x="7758016" y="6417897"/>
              <a:ext cx="189350" cy="8535"/>
            </a:xfrm>
            <a:custGeom>
              <a:avLst/>
              <a:gdLst/>
              <a:ahLst/>
              <a:cxnLst/>
              <a:rect l="l" t="t" r="r" b="b"/>
              <a:pathLst>
                <a:path w="954" h="43" extrusionOk="0">
                  <a:moveTo>
                    <a:pt x="42" y="0"/>
                  </a:moveTo>
                  <a:lnTo>
                    <a:pt x="0" y="42"/>
                  </a:lnTo>
                  <a:lnTo>
                    <a:pt x="951" y="42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3">
              <a:extLst>
                <a:ext uri="{FF2B5EF4-FFF2-40B4-BE49-F238E27FC236}">
                  <a16:creationId xmlns:a16="http://schemas.microsoft.com/office/drawing/2014/main" id="{FDF5AECC-65D0-9F61-CE0E-C2E1065ACCB5}"/>
                </a:ext>
              </a:extLst>
            </p:cNvPr>
            <p:cNvSpPr/>
            <p:nvPr/>
          </p:nvSpPr>
          <p:spPr>
            <a:xfrm>
              <a:off x="7775482" y="6400430"/>
              <a:ext cx="171884" cy="8535"/>
            </a:xfrm>
            <a:custGeom>
              <a:avLst/>
              <a:gdLst/>
              <a:ahLst/>
              <a:cxnLst/>
              <a:rect l="l" t="t" r="r" b="b"/>
              <a:pathLst>
                <a:path w="866" h="43" extrusionOk="0">
                  <a:moveTo>
                    <a:pt x="43" y="1"/>
                  </a:moveTo>
                  <a:lnTo>
                    <a:pt x="1" y="43"/>
                  </a:lnTo>
                  <a:lnTo>
                    <a:pt x="865" y="43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3">
              <a:extLst>
                <a:ext uri="{FF2B5EF4-FFF2-40B4-BE49-F238E27FC236}">
                  <a16:creationId xmlns:a16="http://schemas.microsoft.com/office/drawing/2014/main" id="{C6A0CA87-2EF2-A689-CCDB-C15646F62CCE}"/>
                </a:ext>
              </a:extLst>
            </p:cNvPr>
            <p:cNvSpPr/>
            <p:nvPr/>
          </p:nvSpPr>
          <p:spPr>
            <a:xfrm>
              <a:off x="7793345" y="6382566"/>
              <a:ext cx="153624" cy="8734"/>
            </a:xfrm>
            <a:custGeom>
              <a:avLst/>
              <a:gdLst/>
              <a:ahLst/>
              <a:cxnLst/>
              <a:rect l="l" t="t" r="r" b="b"/>
              <a:pathLst>
                <a:path w="774" h="44" extrusionOk="0">
                  <a:moveTo>
                    <a:pt x="40" y="1"/>
                  </a:moveTo>
                  <a:lnTo>
                    <a:pt x="0" y="43"/>
                  </a:lnTo>
                  <a:lnTo>
                    <a:pt x="773" y="43"/>
                  </a:lnTo>
                  <a:lnTo>
                    <a:pt x="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3">
              <a:extLst>
                <a:ext uri="{FF2B5EF4-FFF2-40B4-BE49-F238E27FC236}">
                  <a16:creationId xmlns:a16="http://schemas.microsoft.com/office/drawing/2014/main" id="{57A43D08-3FBF-8AE4-A918-2D504ADD7753}"/>
                </a:ext>
              </a:extLst>
            </p:cNvPr>
            <p:cNvSpPr/>
            <p:nvPr/>
          </p:nvSpPr>
          <p:spPr>
            <a:xfrm>
              <a:off x="7810613" y="6365098"/>
              <a:ext cx="136753" cy="8535"/>
            </a:xfrm>
            <a:custGeom>
              <a:avLst/>
              <a:gdLst/>
              <a:ahLst/>
              <a:cxnLst/>
              <a:rect l="l" t="t" r="r" b="b"/>
              <a:pathLst>
                <a:path w="689" h="43" extrusionOk="0">
                  <a:moveTo>
                    <a:pt x="43" y="0"/>
                  </a:moveTo>
                  <a:lnTo>
                    <a:pt x="1" y="43"/>
                  </a:lnTo>
                  <a:lnTo>
                    <a:pt x="688" y="43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3">
              <a:extLst>
                <a:ext uri="{FF2B5EF4-FFF2-40B4-BE49-F238E27FC236}">
                  <a16:creationId xmlns:a16="http://schemas.microsoft.com/office/drawing/2014/main" id="{9A35D19F-B997-2A6B-25BD-7F0F7B603673}"/>
                </a:ext>
              </a:extLst>
            </p:cNvPr>
            <p:cNvSpPr/>
            <p:nvPr/>
          </p:nvSpPr>
          <p:spPr>
            <a:xfrm>
              <a:off x="7828278" y="6347433"/>
              <a:ext cx="119088" cy="8535"/>
            </a:xfrm>
            <a:custGeom>
              <a:avLst/>
              <a:gdLst/>
              <a:ahLst/>
              <a:cxnLst/>
              <a:rect l="l" t="t" r="r" b="b"/>
              <a:pathLst>
                <a:path w="600" h="43" extrusionOk="0">
                  <a:moveTo>
                    <a:pt x="43" y="1"/>
                  </a:moveTo>
                  <a:lnTo>
                    <a:pt x="0" y="43"/>
                  </a:lnTo>
                  <a:lnTo>
                    <a:pt x="599" y="43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3">
              <a:extLst>
                <a:ext uri="{FF2B5EF4-FFF2-40B4-BE49-F238E27FC236}">
                  <a16:creationId xmlns:a16="http://schemas.microsoft.com/office/drawing/2014/main" id="{56219405-435F-C79F-54AD-1DDD0701870D}"/>
                </a:ext>
              </a:extLst>
            </p:cNvPr>
            <p:cNvSpPr/>
            <p:nvPr/>
          </p:nvSpPr>
          <p:spPr>
            <a:xfrm>
              <a:off x="7845943" y="6329767"/>
              <a:ext cx="101423" cy="8535"/>
            </a:xfrm>
            <a:custGeom>
              <a:avLst/>
              <a:gdLst/>
              <a:ahLst/>
              <a:cxnLst/>
              <a:rect l="l" t="t" r="r" b="b"/>
              <a:pathLst>
                <a:path w="511" h="43" extrusionOk="0">
                  <a:moveTo>
                    <a:pt x="42" y="0"/>
                  </a:moveTo>
                  <a:lnTo>
                    <a:pt x="0" y="42"/>
                  </a:lnTo>
                  <a:lnTo>
                    <a:pt x="508" y="42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3">
              <a:extLst>
                <a:ext uri="{FF2B5EF4-FFF2-40B4-BE49-F238E27FC236}">
                  <a16:creationId xmlns:a16="http://schemas.microsoft.com/office/drawing/2014/main" id="{FC2AF29B-CA4C-AF20-E45A-778ABE93F01D}"/>
                </a:ext>
              </a:extLst>
            </p:cNvPr>
            <p:cNvSpPr/>
            <p:nvPr/>
          </p:nvSpPr>
          <p:spPr>
            <a:xfrm>
              <a:off x="7863607" y="6312102"/>
              <a:ext cx="83759" cy="8535"/>
            </a:xfrm>
            <a:custGeom>
              <a:avLst/>
              <a:gdLst/>
              <a:ahLst/>
              <a:cxnLst/>
              <a:rect l="l" t="t" r="r" b="b"/>
              <a:pathLst>
                <a:path w="422" h="43" extrusionOk="0">
                  <a:moveTo>
                    <a:pt x="43" y="1"/>
                  </a:moveTo>
                  <a:lnTo>
                    <a:pt x="1" y="43"/>
                  </a:lnTo>
                  <a:lnTo>
                    <a:pt x="421" y="43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3">
              <a:extLst>
                <a:ext uri="{FF2B5EF4-FFF2-40B4-BE49-F238E27FC236}">
                  <a16:creationId xmlns:a16="http://schemas.microsoft.com/office/drawing/2014/main" id="{BD129A27-951C-E54F-D6E8-8A02A930ACA5}"/>
                </a:ext>
              </a:extLst>
            </p:cNvPr>
            <p:cNvSpPr/>
            <p:nvPr/>
          </p:nvSpPr>
          <p:spPr>
            <a:xfrm>
              <a:off x="7881272" y="6294635"/>
              <a:ext cx="66094" cy="8734"/>
            </a:xfrm>
            <a:custGeom>
              <a:avLst/>
              <a:gdLst/>
              <a:ahLst/>
              <a:cxnLst/>
              <a:rect l="l" t="t" r="r" b="b"/>
              <a:pathLst>
                <a:path w="333" h="44" extrusionOk="0">
                  <a:moveTo>
                    <a:pt x="42" y="1"/>
                  </a:moveTo>
                  <a:lnTo>
                    <a:pt x="0" y="43"/>
                  </a:lnTo>
                  <a:lnTo>
                    <a:pt x="330" y="43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3">
              <a:extLst>
                <a:ext uri="{FF2B5EF4-FFF2-40B4-BE49-F238E27FC236}">
                  <a16:creationId xmlns:a16="http://schemas.microsoft.com/office/drawing/2014/main" id="{9729B3BE-25C9-B767-14EC-B6720D5C4EEB}"/>
                </a:ext>
              </a:extLst>
            </p:cNvPr>
            <p:cNvSpPr/>
            <p:nvPr/>
          </p:nvSpPr>
          <p:spPr>
            <a:xfrm>
              <a:off x="7898937" y="6276969"/>
              <a:ext cx="48429" cy="8535"/>
            </a:xfrm>
            <a:custGeom>
              <a:avLst/>
              <a:gdLst/>
              <a:ahLst/>
              <a:cxnLst/>
              <a:rect l="l" t="t" r="r" b="b"/>
              <a:pathLst>
                <a:path w="244" h="43" extrusionOk="0">
                  <a:moveTo>
                    <a:pt x="43" y="0"/>
                  </a:moveTo>
                  <a:lnTo>
                    <a:pt x="1" y="43"/>
                  </a:lnTo>
                  <a:lnTo>
                    <a:pt x="243" y="4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3">
              <a:extLst>
                <a:ext uri="{FF2B5EF4-FFF2-40B4-BE49-F238E27FC236}">
                  <a16:creationId xmlns:a16="http://schemas.microsoft.com/office/drawing/2014/main" id="{917F2165-8FCD-134E-DE90-20B0CED04D6B}"/>
                </a:ext>
              </a:extLst>
            </p:cNvPr>
            <p:cNvSpPr/>
            <p:nvPr/>
          </p:nvSpPr>
          <p:spPr>
            <a:xfrm>
              <a:off x="7916800" y="6259304"/>
              <a:ext cx="30169" cy="8535"/>
            </a:xfrm>
            <a:custGeom>
              <a:avLst/>
              <a:gdLst/>
              <a:ahLst/>
              <a:cxnLst/>
              <a:rect l="l" t="t" r="r" b="b"/>
              <a:pathLst>
                <a:path w="152" h="43" extrusionOk="0">
                  <a:moveTo>
                    <a:pt x="43" y="1"/>
                  </a:moveTo>
                  <a:lnTo>
                    <a:pt x="1" y="43"/>
                  </a:lnTo>
                  <a:lnTo>
                    <a:pt x="151" y="43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3">
              <a:extLst>
                <a:ext uri="{FF2B5EF4-FFF2-40B4-BE49-F238E27FC236}">
                  <a16:creationId xmlns:a16="http://schemas.microsoft.com/office/drawing/2014/main" id="{DB4FB539-F2E9-A08C-A064-BDBC2385E9FA}"/>
                </a:ext>
              </a:extLst>
            </p:cNvPr>
            <p:cNvSpPr/>
            <p:nvPr/>
          </p:nvSpPr>
          <p:spPr>
            <a:xfrm>
              <a:off x="7934267" y="6241836"/>
              <a:ext cx="13100" cy="8535"/>
            </a:xfrm>
            <a:custGeom>
              <a:avLst/>
              <a:gdLst/>
              <a:ahLst/>
              <a:cxnLst/>
              <a:rect l="l" t="t" r="r" b="b"/>
              <a:pathLst>
                <a:path w="66" h="43" extrusionOk="0">
                  <a:moveTo>
                    <a:pt x="42" y="0"/>
                  </a:moveTo>
                  <a:lnTo>
                    <a:pt x="0" y="42"/>
                  </a:lnTo>
                  <a:lnTo>
                    <a:pt x="65" y="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3">
              <a:extLst>
                <a:ext uri="{FF2B5EF4-FFF2-40B4-BE49-F238E27FC236}">
                  <a16:creationId xmlns:a16="http://schemas.microsoft.com/office/drawing/2014/main" id="{1365BA59-0C4A-8141-909F-BB04F5CED6BC}"/>
                </a:ext>
              </a:extLst>
            </p:cNvPr>
            <p:cNvSpPr/>
            <p:nvPr/>
          </p:nvSpPr>
          <p:spPr>
            <a:xfrm>
              <a:off x="7659966" y="6592965"/>
              <a:ext cx="300102" cy="97260"/>
            </a:xfrm>
            <a:custGeom>
              <a:avLst/>
              <a:gdLst/>
              <a:ahLst/>
              <a:cxnLst/>
              <a:rect l="l" t="t" r="r" b="b"/>
              <a:pathLst>
                <a:path w="1512" h="490" extrusionOk="0">
                  <a:moveTo>
                    <a:pt x="42" y="1"/>
                  </a:moveTo>
                  <a:lnTo>
                    <a:pt x="42" y="2"/>
                  </a:lnTo>
                  <a:cubicBezTo>
                    <a:pt x="41" y="4"/>
                    <a:pt x="41" y="6"/>
                    <a:pt x="40" y="8"/>
                  </a:cubicBezTo>
                  <a:cubicBezTo>
                    <a:pt x="40" y="9"/>
                    <a:pt x="38" y="11"/>
                    <a:pt x="38" y="11"/>
                  </a:cubicBezTo>
                  <a:cubicBezTo>
                    <a:pt x="36" y="13"/>
                    <a:pt x="35" y="14"/>
                    <a:pt x="35" y="18"/>
                  </a:cubicBezTo>
                  <a:lnTo>
                    <a:pt x="31" y="25"/>
                  </a:lnTo>
                  <a:cubicBezTo>
                    <a:pt x="30" y="27"/>
                    <a:pt x="30" y="28"/>
                    <a:pt x="28" y="29"/>
                  </a:cubicBezTo>
                  <a:lnTo>
                    <a:pt x="28" y="30"/>
                  </a:lnTo>
                  <a:cubicBezTo>
                    <a:pt x="23" y="39"/>
                    <a:pt x="17" y="46"/>
                    <a:pt x="10" y="53"/>
                  </a:cubicBezTo>
                  <a:lnTo>
                    <a:pt x="1" y="62"/>
                  </a:lnTo>
                  <a:cubicBezTo>
                    <a:pt x="12" y="72"/>
                    <a:pt x="27" y="80"/>
                    <a:pt x="43" y="80"/>
                  </a:cubicBezTo>
                  <a:lnTo>
                    <a:pt x="450" y="80"/>
                  </a:lnTo>
                  <a:lnTo>
                    <a:pt x="450" y="315"/>
                  </a:lnTo>
                  <a:lnTo>
                    <a:pt x="450" y="326"/>
                  </a:lnTo>
                  <a:cubicBezTo>
                    <a:pt x="450" y="377"/>
                    <a:pt x="492" y="420"/>
                    <a:pt x="545" y="420"/>
                  </a:cubicBezTo>
                  <a:lnTo>
                    <a:pt x="605" y="420"/>
                  </a:lnTo>
                  <a:lnTo>
                    <a:pt x="605" y="489"/>
                  </a:lnTo>
                  <a:lnTo>
                    <a:pt x="885" y="489"/>
                  </a:lnTo>
                  <a:lnTo>
                    <a:pt x="885" y="420"/>
                  </a:lnTo>
                  <a:lnTo>
                    <a:pt x="944" y="420"/>
                  </a:lnTo>
                  <a:cubicBezTo>
                    <a:pt x="996" y="420"/>
                    <a:pt x="1039" y="378"/>
                    <a:pt x="1039" y="326"/>
                  </a:cubicBezTo>
                  <a:lnTo>
                    <a:pt x="1039" y="315"/>
                  </a:lnTo>
                  <a:lnTo>
                    <a:pt x="1039" y="80"/>
                  </a:lnTo>
                  <a:lnTo>
                    <a:pt x="1449" y="80"/>
                  </a:lnTo>
                  <a:cubicBezTo>
                    <a:pt x="1482" y="80"/>
                    <a:pt x="1512" y="51"/>
                    <a:pt x="1512" y="17"/>
                  </a:cubicBezTo>
                  <a:lnTo>
                    <a:pt x="1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3">
              <a:extLst>
                <a:ext uri="{FF2B5EF4-FFF2-40B4-BE49-F238E27FC236}">
                  <a16:creationId xmlns:a16="http://schemas.microsoft.com/office/drawing/2014/main" id="{BCE02F4A-1BF5-B096-96D5-121D60ACC114}"/>
                </a:ext>
              </a:extLst>
            </p:cNvPr>
            <p:cNvSpPr/>
            <p:nvPr/>
          </p:nvSpPr>
          <p:spPr>
            <a:xfrm>
              <a:off x="7472005" y="5947278"/>
              <a:ext cx="73438" cy="84160"/>
            </a:xfrm>
            <a:custGeom>
              <a:avLst/>
              <a:gdLst/>
              <a:ahLst/>
              <a:cxnLst/>
              <a:rect l="l" t="t" r="r" b="b"/>
              <a:pathLst>
                <a:path w="370" h="424" extrusionOk="0">
                  <a:moveTo>
                    <a:pt x="229" y="0"/>
                  </a:moveTo>
                  <a:lnTo>
                    <a:pt x="1" y="229"/>
                  </a:lnTo>
                  <a:lnTo>
                    <a:pt x="194" y="423"/>
                  </a:lnTo>
                  <a:lnTo>
                    <a:pt x="370" y="249"/>
                  </a:lnTo>
                  <a:cubicBezTo>
                    <a:pt x="315" y="170"/>
                    <a:pt x="270" y="86"/>
                    <a:pt x="229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3">
              <a:extLst>
                <a:ext uri="{FF2B5EF4-FFF2-40B4-BE49-F238E27FC236}">
                  <a16:creationId xmlns:a16="http://schemas.microsoft.com/office/drawing/2014/main" id="{02730635-F4C7-C124-A2E1-AEC18E92BC47}"/>
                </a:ext>
              </a:extLst>
            </p:cNvPr>
            <p:cNvSpPr/>
            <p:nvPr/>
          </p:nvSpPr>
          <p:spPr>
            <a:xfrm>
              <a:off x="7212988" y="6216033"/>
              <a:ext cx="42475" cy="42477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33" y="0"/>
                  </a:moveTo>
                  <a:lnTo>
                    <a:pt x="0" y="33"/>
                  </a:lnTo>
                  <a:lnTo>
                    <a:pt x="181" y="213"/>
                  </a:lnTo>
                  <a:lnTo>
                    <a:pt x="213" y="18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3">
              <a:extLst>
                <a:ext uri="{FF2B5EF4-FFF2-40B4-BE49-F238E27FC236}">
                  <a16:creationId xmlns:a16="http://schemas.microsoft.com/office/drawing/2014/main" id="{BBF268AB-F95C-2702-F477-009B4B5B0606}"/>
                </a:ext>
              </a:extLst>
            </p:cNvPr>
            <p:cNvSpPr/>
            <p:nvPr/>
          </p:nvSpPr>
          <p:spPr>
            <a:xfrm>
              <a:off x="7374948" y="6055455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3">
              <a:extLst>
                <a:ext uri="{FF2B5EF4-FFF2-40B4-BE49-F238E27FC236}">
                  <a16:creationId xmlns:a16="http://schemas.microsoft.com/office/drawing/2014/main" id="{B9B35A2E-8E31-9F18-FCEE-EA33E94284DD}"/>
                </a:ext>
              </a:extLst>
            </p:cNvPr>
            <p:cNvSpPr/>
            <p:nvPr/>
          </p:nvSpPr>
          <p:spPr>
            <a:xfrm>
              <a:off x="7312625" y="6116192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1"/>
                  </a:lnTo>
                  <a:lnTo>
                    <a:pt x="301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3">
              <a:extLst>
                <a:ext uri="{FF2B5EF4-FFF2-40B4-BE49-F238E27FC236}">
                  <a16:creationId xmlns:a16="http://schemas.microsoft.com/office/drawing/2014/main" id="{E768D342-F669-2296-FB54-F1BA2E4B8BBF}"/>
                </a:ext>
              </a:extLst>
            </p:cNvPr>
            <p:cNvSpPr/>
            <p:nvPr/>
          </p:nvSpPr>
          <p:spPr>
            <a:xfrm>
              <a:off x="7300121" y="6129491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1"/>
                  </a:moveTo>
                  <a:lnTo>
                    <a:pt x="1" y="33"/>
                  </a:lnTo>
                  <a:lnTo>
                    <a:pt x="268" y="299"/>
                  </a:lnTo>
                  <a:lnTo>
                    <a:pt x="300" y="26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3">
              <a:extLst>
                <a:ext uri="{FF2B5EF4-FFF2-40B4-BE49-F238E27FC236}">
                  <a16:creationId xmlns:a16="http://schemas.microsoft.com/office/drawing/2014/main" id="{25AF7C24-EB00-DF45-22F0-450880F77C93}"/>
                </a:ext>
              </a:extLst>
            </p:cNvPr>
            <p:cNvSpPr/>
            <p:nvPr/>
          </p:nvSpPr>
          <p:spPr>
            <a:xfrm>
              <a:off x="7287815" y="6143386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2" y="1"/>
                  </a:moveTo>
                  <a:lnTo>
                    <a:pt x="1" y="33"/>
                  </a:lnTo>
                  <a:lnTo>
                    <a:pt x="266" y="300"/>
                  </a:lnTo>
                  <a:lnTo>
                    <a:pt x="299" y="26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3">
              <a:extLst>
                <a:ext uri="{FF2B5EF4-FFF2-40B4-BE49-F238E27FC236}">
                  <a16:creationId xmlns:a16="http://schemas.microsoft.com/office/drawing/2014/main" id="{4CCB248F-1944-2E02-6D73-DA001A499762}"/>
                </a:ext>
              </a:extLst>
            </p:cNvPr>
            <p:cNvSpPr/>
            <p:nvPr/>
          </p:nvSpPr>
          <p:spPr>
            <a:xfrm>
              <a:off x="7437271" y="5992533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4"/>
                  </a:lnTo>
                  <a:lnTo>
                    <a:pt x="266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3">
              <a:extLst>
                <a:ext uri="{FF2B5EF4-FFF2-40B4-BE49-F238E27FC236}">
                  <a16:creationId xmlns:a16="http://schemas.microsoft.com/office/drawing/2014/main" id="{9CC71C7E-FBB7-FF6F-0808-60CBA71582A3}"/>
                </a:ext>
              </a:extLst>
            </p:cNvPr>
            <p:cNvSpPr/>
            <p:nvPr/>
          </p:nvSpPr>
          <p:spPr>
            <a:xfrm>
              <a:off x="7362643" y="6067563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5"/>
                  </a:lnTo>
                  <a:lnTo>
                    <a:pt x="266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3">
              <a:extLst>
                <a:ext uri="{FF2B5EF4-FFF2-40B4-BE49-F238E27FC236}">
                  <a16:creationId xmlns:a16="http://schemas.microsoft.com/office/drawing/2014/main" id="{AA17AD9E-03AB-DC9B-F8B3-EBE966EC5916}"/>
                </a:ext>
              </a:extLst>
            </p:cNvPr>
            <p:cNvSpPr/>
            <p:nvPr/>
          </p:nvSpPr>
          <p:spPr>
            <a:xfrm>
              <a:off x="7424568" y="6002458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7" y="301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3">
              <a:extLst>
                <a:ext uri="{FF2B5EF4-FFF2-40B4-BE49-F238E27FC236}">
                  <a16:creationId xmlns:a16="http://schemas.microsoft.com/office/drawing/2014/main" id="{483527FB-D442-F849-F5B9-B8A868379AE7}"/>
                </a:ext>
              </a:extLst>
            </p:cNvPr>
            <p:cNvSpPr/>
            <p:nvPr/>
          </p:nvSpPr>
          <p:spPr>
            <a:xfrm>
              <a:off x="7337435" y="6090587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3">
              <a:extLst>
                <a:ext uri="{FF2B5EF4-FFF2-40B4-BE49-F238E27FC236}">
                  <a16:creationId xmlns:a16="http://schemas.microsoft.com/office/drawing/2014/main" id="{D48C16C6-5D48-7972-1B2F-78468A62BC59}"/>
                </a:ext>
              </a:extLst>
            </p:cNvPr>
            <p:cNvSpPr/>
            <p:nvPr/>
          </p:nvSpPr>
          <p:spPr>
            <a:xfrm>
              <a:off x="7412263" y="601536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4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1" y="2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3">
              <a:extLst>
                <a:ext uri="{FF2B5EF4-FFF2-40B4-BE49-F238E27FC236}">
                  <a16:creationId xmlns:a16="http://schemas.microsoft.com/office/drawing/2014/main" id="{F1622282-27D2-87BD-6782-1C9E44C293FB}"/>
                </a:ext>
              </a:extLst>
            </p:cNvPr>
            <p:cNvSpPr/>
            <p:nvPr/>
          </p:nvSpPr>
          <p:spPr>
            <a:xfrm>
              <a:off x="7349741" y="6077090"/>
              <a:ext cx="59742" cy="59547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3">
              <a:extLst>
                <a:ext uri="{FF2B5EF4-FFF2-40B4-BE49-F238E27FC236}">
                  <a16:creationId xmlns:a16="http://schemas.microsoft.com/office/drawing/2014/main" id="{F79C4D06-2ADA-F423-E863-0A11761E257A}"/>
                </a:ext>
              </a:extLst>
            </p:cNvPr>
            <p:cNvSpPr/>
            <p:nvPr/>
          </p:nvSpPr>
          <p:spPr>
            <a:xfrm>
              <a:off x="7399758" y="602865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7" y="300"/>
                  </a:lnTo>
                  <a:lnTo>
                    <a:pt x="299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3">
              <a:extLst>
                <a:ext uri="{FF2B5EF4-FFF2-40B4-BE49-F238E27FC236}">
                  <a16:creationId xmlns:a16="http://schemas.microsoft.com/office/drawing/2014/main" id="{7A0DDB49-2AD5-12D6-7BF2-67291648F956}"/>
                </a:ext>
              </a:extLst>
            </p:cNvPr>
            <p:cNvSpPr/>
            <p:nvPr/>
          </p:nvSpPr>
          <p:spPr>
            <a:xfrm>
              <a:off x="7387254" y="6041163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3">
              <a:extLst>
                <a:ext uri="{FF2B5EF4-FFF2-40B4-BE49-F238E27FC236}">
                  <a16:creationId xmlns:a16="http://schemas.microsoft.com/office/drawing/2014/main" id="{8AC1A3A7-3C08-8507-8F1D-60A343682D6C}"/>
                </a:ext>
              </a:extLst>
            </p:cNvPr>
            <p:cNvSpPr/>
            <p:nvPr/>
          </p:nvSpPr>
          <p:spPr>
            <a:xfrm>
              <a:off x="7325130" y="6104283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4" y="0"/>
                  </a:moveTo>
                  <a:lnTo>
                    <a:pt x="0" y="34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3">
              <a:extLst>
                <a:ext uri="{FF2B5EF4-FFF2-40B4-BE49-F238E27FC236}">
                  <a16:creationId xmlns:a16="http://schemas.microsoft.com/office/drawing/2014/main" id="{1ADAA989-398B-E08C-1F42-0122C266751D}"/>
                </a:ext>
              </a:extLst>
            </p:cNvPr>
            <p:cNvSpPr/>
            <p:nvPr/>
          </p:nvSpPr>
          <p:spPr>
            <a:xfrm>
              <a:off x="7275113" y="6151921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299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3">
              <a:extLst>
                <a:ext uri="{FF2B5EF4-FFF2-40B4-BE49-F238E27FC236}">
                  <a16:creationId xmlns:a16="http://schemas.microsoft.com/office/drawing/2014/main" id="{571103ED-C383-910A-D885-DC1F5E1896F2}"/>
                </a:ext>
              </a:extLst>
            </p:cNvPr>
            <p:cNvSpPr/>
            <p:nvPr/>
          </p:nvSpPr>
          <p:spPr>
            <a:xfrm>
              <a:off x="7164360" y="6265655"/>
              <a:ext cx="53590" cy="58753"/>
            </a:xfrm>
            <a:custGeom>
              <a:avLst/>
              <a:gdLst/>
              <a:ahLst/>
              <a:cxnLst/>
              <a:rect l="l" t="t" r="r" b="b"/>
              <a:pathLst>
                <a:path w="270" h="296" extrusionOk="0">
                  <a:moveTo>
                    <a:pt x="29" y="0"/>
                  </a:moveTo>
                  <a:lnTo>
                    <a:pt x="0" y="29"/>
                  </a:lnTo>
                  <a:lnTo>
                    <a:pt x="266" y="296"/>
                  </a:lnTo>
                  <a:lnTo>
                    <a:pt x="269" y="293"/>
                  </a:lnTo>
                  <a:lnTo>
                    <a:pt x="165" y="189"/>
                  </a:lnTo>
                  <a:cubicBezTo>
                    <a:pt x="153" y="177"/>
                    <a:pt x="145" y="164"/>
                    <a:pt x="139" y="150"/>
                  </a:cubicBezTo>
                  <a:cubicBezTo>
                    <a:pt x="137" y="149"/>
                    <a:pt x="135" y="147"/>
                    <a:pt x="135" y="145"/>
                  </a:cubicBezTo>
                  <a:cubicBezTo>
                    <a:pt x="130" y="132"/>
                    <a:pt x="127" y="117"/>
                    <a:pt x="125" y="103"/>
                  </a:cubicBezTo>
                  <a:cubicBezTo>
                    <a:pt x="125" y="101"/>
                    <a:pt x="125" y="97"/>
                    <a:pt x="124" y="95"/>
                  </a:cubicBezTo>
                  <a:lnTo>
                    <a:pt x="124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3">
              <a:extLst>
                <a:ext uri="{FF2B5EF4-FFF2-40B4-BE49-F238E27FC236}">
                  <a16:creationId xmlns:a16="http://schemas.microsoft.com/office/drawing/2014/main" id="{60EDB0EF-63C2-3B71-1B0B-353EE3B852DE}"/>
                </a:ext>
              </a:extLst>
            </p:cNvPr>
            <p:cNvSpPr/>
            <p:nvPr/>
          </p:nvSpPr>
          <p:spPr>
            <a:xfrm>
              <a:off x="7449974" y="5978242"/>
              <a:ext cx="60536" cy="60539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38" y="0"/>
                  </a:moveTo>
                  <a:lnTo>
                    <a:pt x="1" y="37"/>
                  </a:lnTo>
                  <a:lnTo>
                    <a:pt x="268" y="304"/>
                  </a:lnTo>
                  <a:lnTo>
                    <a:pt x="305" y="267"/>
                  </a:lnTo>
                  <a:lnTo>
                    <a:pt x="110" y="7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3">
              <a:extLst>
                <a:ext uri="{FF2B5EF4-FFF2-40B4-BE49-F238E27FC236}">
                  <a16:creationId xmlns:a16="http://schemas.microsoft.com/office/drawing/2014/main" id="{24B2B784-7176-581F-92B3-8EEF64427164}"/>
                </a:ext>
              </a:extLst>
            </p:cNvPr>
            <p:cNvSpPr/>
            <p:nvPr/>
          </p:nvSpPr>
          <p:spPr>
            <a:xfrm>
              <a:off x="7165551" y="6255135"/>
              <a:ext cx="24612" cy="29377"/>
            </a:xfrm>
            <a:custGeom>
              <a:avLst/>
              <a:gdLst/>
              <a:ahLst/>
              <a:cxnLst/>
              <a:rect l="l" t="t" r="r" b="b"/>
              <a:pathLst>
                <a:path w="124" h="148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117" y="147"/>
                  </a:lnTo>
                  <a:lnTo>
                    <a:pt x="117" y="143"/>
                  </a:lnTo>
                  <a:lnTo>
                    <a:pt x="117" y="128"/>
                  </a:lnTo>
                  <a:lnTo>
                    <a:pt x="117" y="124"/>
                  </a:lnTo>
                  <a:cubicBezTo>
                    <a:pt x="117" y="119"/>
                    <a:pt x="118" y="112"/>
                    <a:pt x="119" y="107"/>
                  </a:cubicBezTo>
                  <a:cubicBezTo>
                    <a:pt x="119" y="105"/>
                    <a:pt x="121" y="103"/>
                    <a:pt x="121" y="101"/>
                  </a:cubicBezTo>
                  <a:cubicBezTo>
                    <a:pt x="121" y="98"/>
                    <a:pt x="122" y="97"/>
                    <a:pt x="123" y="95"/>
                  </a:cubicBezTo>
                  <a:lnTo>
                    <a:pt x="52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3">
              <a:extLst>
                <a:ext uri="{FF2B5EF4-FFF2-40B4-BE49-F238E27FC236}">
                  <a16:creationId xmlns:a16="http://schemas.microsoft.com/office/drawing/2014/main" id="{6F303D91-0405-CED4-6DA7-43CBACF71F26}"/>
                </a:ext>
              </a:extLst>
            </p:cNvPr>
            <p:cNvSpPr/>
            <p:nvPr/>
          </p:nvSpPr>
          <p:spPr>
            <a:xfrm>
              <a:off x="7178254" y="6242630"/>
              <a:ext cx="22428" cy="23025"/>
            </a:xfrm>
            <a:custGeom>
              <a:avLst/>
              <a:gdLst/>
              <a:ahLst/>
              <a:cxnLst/>
              <a:rect l="l" t="t" r="r" b="b"/>
              <a:pathLst>
                <a:path w="113" h="116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4" y="115"/>
                  </a:lnTo>
                  <a:cubicBezTo>
                    <a:pt x="89" y="110"/>
                    <a:pt x="91" y="106"/>
                    <a:pt x="96" y="101"/>
                  </a:cubicBezTo>
                  <a:lnTo>
                    <a:pt x="113" y="84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3">
              <a:extLst>
                <a:ext uri="{FF2B5EF4-FFF2-40B4-BE49-F238E27FC236}">
                  <a16:creationId xmlns:a16="http://schemas.microsoft.com/office/drawing/2014/main" id="{30DD8FCA-91EA-4EBB-506C-399323ABF60A}"/>
                </a:ext>
              </a:extLst>
            </p:cNvPr>
            <p:cNvSpPr/>
            <p:nvPr/>
          </p:nvSpPr>
          <p:spPr>
            <a:xfrm>
              <a:off x="7190560" y="6230324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0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82" y="114"/>
                  </a:lnTo>
                  <a:lnTo>
                    <a:pt x="113" y="83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3">
              <a:extLst>
                <a:ext uri="{FF2B5EF4-FFF2-40B4-BE49-F238E27FC236}">
                  <a16:creationId xmlns:a16="http://schemas.microsoft.com/office/drawing/2014/main" id="{D721C4D7-D98C-431B-6DD5-63E8542587E2}"/>
                </a:ext>
              </a:extLst>
            </p:cNvPr>
            <p:cNvSpPr/>
            <p:nvPr/>
          </p:nvSpPr>
          <p:spPr>
            <a:xfrm>
              <a:off x="7203064" y="6217621"/>
              <a:ext cx="46444" cy="47042"/>
            </a:xfrm>
            <a:custGeom>
              <a:avLst/>
              <a:gdLst/>
              <a:ahLst/>
              <a:cxnLst/>
              <a:rect l="l" t="t" r="r" b="b"/>
              <a:pathLst>
                <a:path w="234" h="237" extrusionOk="0">
                  <a:moveTo>
                    <a:pt x="29" y="1"/>
                  </a:moveTo>
                  <a:lnTo>
                    <a:pt x="0" y="31"/>
                  </a:lnTo>
                  <a:lnTo>
                    <a:pt x="23" y="54"/>
                  </a:lnTo>
                  <a:lnTo>
                    <a:pt x="203" y="236"/>
                  </a:lnTo>
                  <a:lnTo>
                    <a:pt x="234" y="205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3">
              <a:extLst>
                <a:ext uri="{FF2B5EF4-FFF2-40B4-BE49-F238E27FC236}">
                  <a16:creationId xmlns:a16="http://schemas.microsoft.com/office/drawing/2014/main" id="{E313C65A-DAE2-A77E-FB7B-7814345040BD}"/>
                </a:ext>
              </a:extLst>
            </p:cNvPr>
            <p:cNvSpPr/>
            <p:nvPr/>
          </p:nvSpPr>
          <p:spPr>
            <a:xfrm>
              <a:off x="7215171" y="6205314"/>
              <a:ext cx="46047" cy="46645"/>
            </a:xfrm>
            <a:custGeom>
              <a:avLst/>
              <a:gdLst/>
              <a:ahLst/>
              <a:cxnLst/>
              <a:rect l="l" t="t" r="r" b="b"/>
              <a:pathLst>
                <a:path w="232" h="235" extrusionOk="0">
                  <a:moveTo>
                    <a:pt x="31" y="1"/>
                  </a:moveTo>
                  <a:lnTo>
                    <a:pt x="1" y="30"/>
                  </a:lnTo>
                  <a:lnTo>
                    <a:pt x="25" y="53"/>
                  </a:lnTo>
                  <a:lnTo>
                    <a:pt x="205" y="235"/>
                  </a:lnTo>
                  <a:lnTo>
                    <a:pt x="232" y="208"/>
                  </a:lnTo>
                  <a:lnTo>
                    <a:pt x="111" y="87"/>
                  </a:lnTo>
                  <a:lnTo>
                    <a:pt x="115" y="84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3">
              <a:extLst>
                <a:ext uri="{FF2B5EF4-FFF2-40B4-BE49-F238E27FC236}">
                  <a16:creationId xmlns:a16="http://schemas.microsoft.com/office/drawing/2014/main" id="{A620B322-73B9-7069-40CB-05A9981230B3}"/>
                </a:ext>
              </a:extLst>
            </p:cNvPr>
            <p:cNvSpPr/>
            <p:nvPr/>
          </p:nvSpPr>
          <p:spPr>
            <a:xfrm>
              <a:off x="7227676" y="6192809"/>
              <a:ext cx="22627" cy="22826"/>
            </a:xfrm>
            <a:custGeom>
              <a:avLst/>
              <a:gdLst/>
              <a:ahLst/>
              <a:cxnLst/>
              <a:rect l="l" t="t" r="r" b="b"/>
              <a:pathLst>
                <a:path w="114" h="115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84" y="114"/>
                  </a:lnTo>
                  <a:lnTo>
                    <a:pt x="114" y="84"/>
                  </a:lnTo>
                  <a:lnTo>
                    <a:pt x="5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3">
              <a:extLst>
                <a:ext uri="{FF2B5EF4-FFF2-40B4-BE49-F238E27FC236}">
                  <a16:creationId xmlns:a16="http://schemas.microsoft.com/office/drawing/2014/main" id="{FDBDC571-5359-99A3-B78B-21A8407F3D97}"/>
                </a:ext>
              </a:extLst>
            </p:cNvPr>
            <p:cNvSpPr/>
            <p:nvPr/>
          </p:nvSpPr>
          <p:spPr>
            <a:xfrm>
              <a:off x="7240379" y="6180702"/>
              <a:ext cx="23024" cy="22429"/>
            </a:xfrm>
            <a:custGeom>
              <a:avLst/>
              <a:gdLst/>
              <a:ahLst/>
              <a:cxnLst/>
              <a:rect l="l" t="t" r="r" b="b"/>
              <a:pathLst>
                <a:path w="116" h="113" extrusionOk="0">
                  <a:moveTo>
                    <a:pt x="31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84" y="112"/>
                  </a:lnTo>
                  <a:lnTo>
                    <a:pt x="94" y="101"/>
                  </a:lnTo>
                  <a:cubicBezTo>
                    <a:pt x="100" y="95"/>
                    <a:pt x="108" y="90"/>
                    <a:pt x="115" y="85"/>
                  </a:cubicBez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3">
              <a:extLst>
                <a:ext uri="{FF2B5EF4-FFF2-40B4-BE49-F238E27FC236}">
                  <a16:creationId xmlns:a16="http://schemas.microsoft.com/office/drawing/2014/main" id="{763A00D2-BFC0-16B9-CCDA-8A99F29B7A33}"/>
                </a:ext>
              </a:extLst>
            </p:cNvPr>
            <p:cNvSpPr/>
            <p:nvPr/>
          </p:nvSpPr>
          <p:spPr>
            <a:xfrm>
              <a:off x="7252883" y="6168395"/>
              <a:ext cx="30566" cy="25208"/>
            </a:xfrm>
            <a:custGeom>
              <a:avLst/>
              <a:gdLst/>
              <a:ahLst/>
              <a:cxnLst/>
              <a:rect l="l" t="t" r="r" b="b"/>
              <a:pathLst>
                <a:path w="154" h="127" extrusionOk="0">
                  <a:moveTo>
                    <a:pt x="30" y="0"/>
                  </a:moveTo>
                  <a:lnTo>
                    <a:pt x="0" y="28"/>
                  </a:lnTo>
                  <a:lnTo>
                    <a:pt x="24" y="52"/>
                  </a:lnTo>
                  <a:lnTo>
                    <a:pt x="99" y="127"/>
                  </a:lnTo>
                  <a:cubicBezTo>
                    <a:pt x="100" y="127"/>
                    <a:pt x="101" y="127"/>
                    <a:pt x="103" y="126"/>
                  </a:cubicBezTo>
                  <a:cubicBezTo>
                    <a:pt x="112" y="123"/>
                    <a:pt x="122" y="122"/>
                    <a:pt x="133" y="122"/>
                  </a:cubicBezTo>
                  <a:cubicBezTo>
                    <a:pt x="136" y="122"/>
                    <a:pt x="139" y="122"/>
                    <a:pt x="143" y="122"/>
                  </a:cubicBezTo>
                  <a:cubicBezTo>
                    <a:pt x="146" y="122"/>
                    <a:pt x="148" y="122"/>
                    <a:pt x="151" y="123"/>
                  </a:cubicBezTo>
                  <a:lnTo>
                    <a:pt x="153" y="123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3">
              <a:extLst>
                <a:ext uri="{FF2B5EF4-FFF2-40B4-BE49-F238E27FC236}">
                  <a16:creationId xmlns:a16="http://schemas.microsoft.com/office/drawing/2014/main" id="{052BF9EF-2071-A3D0-C9C4-EC3C95973790}"/>
                </a:ext>
              </a:extLst>
            </p:cNvPr>
            <p:cNvSpPr/>
            <p:nvPr/>
          </p:nvSpPr>
          <p:spPr>
            <a:xfrm>
              <a:off x="7265189" y="615549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3">
              <a:extLst>
                <a:ext uri="{FF2B5EF4-FFF2-40B4-BE49-F238E27FC236}">
                  <a16:creationId xmlns:a16="http://schemas.microsoft.com/office/drawing/2014/main" id="{DB8C7818-FE5B-DCFB-855E-A55FF260B160}"/>
                </a:ext>
              </a:extLst>
            </p:cNvPr>
            <p:cNvSpPr/>
            <p:nvPr/>
          </p:nvSpPr>
          <p:spPr>
            <a:xfrm>
              <a:off x="7277494" y="6143187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2" y="0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3">
              <a:extLst>
                <a:ext uri="{FF2B5EF4-FFF2-40B4-BE49-F238E27FC236}">
                  <a16:creationId xmlns:a16="http://schemas.microsoft.com/office/drawing/2014/main" id="{997F5687-A439-0586-A82D-4A3092C2EA58}"/>
                </a:ext>
              </a:extLst>
            </p:cNvPr>
            <p:cNvSpPr/>
            <p:nvPr/>
          </p:nvSpPr>
          <p:spPr>
            <a:xfrm>
              <a:off x="7290197" y="6130682"/>
              <a:ext cx="63315" cy="63318"/>
            </a:xfrm>
            <a:custGeom>
              <a:avLst/>
              <a:gdLst/>
              <a:ahLst/>
              <a:cxnLst/>
              <a:rect l="l" t="t" r="r" b="b"/>
              <a:pathLst>
                <a:path w="319" h="319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3">
              <a:extLst>
                <a:ext uri="{FF2B5EF4-FFF2-40B4-BE49-F238E27FC236}">
                  <a16:creationId xmlns:a16="http://schemas.microsoft.com/office/drawing/2014/main" id="{18AF24A5-6F29-7837-F155-B1FEFCDC1DA1}"/>
                </a:ext>
              </a:extLst>
            </p:cNvPr>
            <p:cNvSpPr/>
            <p:nvPr/>
          </p:nvSpPr>
          <p:spPr>
            <a:xfrm>
              <a:off x="7302701" y="6118177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89" y="321"/>
                  </a:lnTo>
                  <a:lnTo>
                    <a:pt x="319" y="290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3">
              <a:extLst>
                <a:ext uri="{FF2B5EF4-FFF2-40B4-BE49-F238E27FC236}">
                  <a16:creationId xmlns:a16="http://schemas.microsoft.com/office/drawing/2014/main" id="{98C82A37-E8F4-FCF8-F5FB-22BBCC766CC1}"/>
                </a:ext>
              </a:extLst>
            </p:cNvPr>
            <p:cNvSpPr/>
            <p:nvPr/>
          </p:nvSpPr>
          <p:spPr>
            <a:xfrm>
              <a:off x="7315007" y="6105673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3">
              <a:extLst>
                <a:ext uri="{FF2B5EF4-FFF2-40B4-BE49-F238E27FC236}">
                  <a16:creationId xmlns:a16="http://schemas.microsoft.com/office/drawing/2014/main" id="{707B3309-5761-397C-9774-FA70BE03C9A7}"/>
                </a:ext>
              </a:extLst>
            </p:cNvPr>
            <p:cNvSpPr/>
            <p:nvPr/>
          </p:nvSpPr>
          <p:spPr>
            <a:xfrm>
              <a:off x="7327511" y="6093168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3">
              <a:extLst>
                <a:ext uri="{FF2B5EF4-FFF2-40B4-BE49-F238E27FC236}">
                  <a16:creationId xmlns:a16="http://schemas.microsoft.com/office/drawing/2014/main" id="{46A3602C-F414-3911-7A20-D9C163200F31}"/>
                </a:ext>
              </a:extLst>
            </p:cNvPr>
            <p:cNvSpPr/>
            <p:nvPr/>
          </p:nvSpPr>
          <p:spPr>
            <a:xfrm>
              <a:off x="7340214" y="6080861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88" y="320"/>
                  </a:lnTo>
                  <a:lnTo>
                    <a:pt x="319" y="289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3">
              <a:extLst>
                <a:ext uri="{FF2B5EF4-FFF2-40B4-BE49-F238E27FC236}">
                  <a16:creationId xmlns:a16="http://schemas.microsoft.com/office/drawing/2014/main" id="{92B17677-841C-15B2-A5FA-B15BFF18369E}"/>
                </a:ext>
              </a:extLst>
            </p:cNvPr>
            <p:cNvSpPr/>
            <p:nvPr/>
          </p:nvSpPr>
          <p:spPr>
            <a:xfrm>
              <a:off x="7352322" y="6068158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1" y="1"/>
                  </a:moveTo>
                  <a:lnTo>
                    <a:pt x="0" y="32"/>
                  </a:lnTo>
                  <a:lnTo>
                    <a:pt x="24" y="54"/>
                  </a:lnTo>
                  <a:lnTo>
                    <a:pt x="290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3">
              <a:extLst>
                <a:ext uri="{FF2B5EF4-FFF2-40B4-BE49-F238E27FC236}">
                  <a16:creationId xmlns:a16="http://schemas.microsoft.com/office/drawing/2014/main" id="{A66C90D4-965C-E0D8-D5C2-0E8F85275377}"/>
                </a:ext>
              </a:extLst>
            </p:cNvPr>
            <p:cNvSpPr/>
            <p:nvPr/>
          </p:nvSpPr>
          <p:spPr>
            <a:xfrm>
              <a:off x="7364826" y="6055653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3">
              <a:extLst>
                <a:ext uri="{FF2B5EF4-FFF2-40B4-BE49-F238E27FC236}">
                  <a16:creationId xmlns:a16="http://schemas.microsoft.com/office/drawing/2014/main" id="{75600226-DE16-09C7-FAEF-FC48B35A1775}"/>
                </a:ext>
              </a:extLst>
            </p:cNvPr>
            <p:cNvSpPr/>
            <p:nvPr/>
          </p:nvSpPr>
          <p:spPr>
            <a:xfrm>
              <a:off x="7377132" y="6043545"/>
              <a:ext cx="63911" cy="63318"/>
            </a:xfrm>
            <a:custGeom>
              <a:avLst/>
              <a:gdLst/>
              <a:ahLst/>
              <a:cxnLst/>
              <a:rect l="l" t="t" r="r" b="b"/>
              <a:pathLst>
                <a:path w="322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5" y="53"/>
                  </a:lnTo>
                  <a:lnTo>
                    <a:pt x="291" y="319"/>
                  </a:lnTo>
                  <a:lnTo>
                    <a:pt x="321" y="291"/>
                  </a:lnTo>
                  <a:lnTo>
                    <a:pt x="54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3">
              <a:extLst>
                <a:ext uri="{FF2B5EF4-FFF2-40B4-BE49-F238E27FC236}">
                  <a16:creationId xmlns:a16="http://schemas.microsoft.com/office/drawing/2014/main" id="{072A29F9-123C-8D17-FC8F-D76639C16A6A}"/>
                </a:ext>
              </a:extLst>
            </p:cNvPr>
            <p:cNvSpPr/>
            <p:nvPr/>
          </p:nvSpPr>
          <p:spPr>
            <a:xfrm>
              <a:off x="7389834" y="603104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1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3">
              <a:extLst>
                <a:ext uri="{FF2B5EF4-FFF2-40B4-BE49-F238E27FC236}">
                  <a16:creationId xmlns:a16="http://schemas.microsoft.com/office/drawing/2014/main" id="{C4D05A5E-DA8A-46A6-67F5-6728367CD504}"/>
                </a:ext>
              </a:extLst>
            </p:cNvPr>
            <p:cNvSpPr/>
            <p:nvPr/>
          </p:nvSpPr>
          <p:spPr>
            <a:xfrm>
              <a:off x="7402339" y="6018734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8"/>
                  </a:lnTo>
                  <a:lnTo>
                    <a:pt x="23" y="53"/>
                  </a:lnTo>
                  <a:lnTo>
                    <a:pt x="289" y="318"/>
                  </a:lnTo>
                  <a:lnTo>
                    <a:pt x="320" y="289"/>
                  </a:lnTo>
                  <a:lnTo>
                    <a:pt x="5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3">
              <a:extLst>
                <a:ext uri="{FF2B5EF4-FFF2-40B4-BE49-F238E27FC236}">
                  <a16:creationId xmlns:a16="http://schemas.microsoft.com/office/drawing/2014/main" id="{E05AA93B-B3E0-1FBE-A98E-7484E9974302}"/>
                </a:ext>
              </a:extLst>
            </p:cNvPr>
            <p:cNvSpPr/>
            <p:nvPr/>
          </p:nvSpPr>
          <p:spPr>
            <a:xfrm>
              <a:off x="7414644" y="6006031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1" y="1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3">
              <a:extLst>
                <a:ext uri="{FF2B5EF4-FFF2-40B4-BE49-F238E27FC236}">
                  <a16:creationId xmlns:a16="http://schemas.microsoft.com/office/drawing/2014/main" id="{B84A5A34-E625-FCB5-593A-9D8D9E9E8BF1}"/>
                </a:ext>
              </a:extLst>
            </p:cNvPr>
            <p:cNvSpPr/>
            <p:nvPr/>
          </p:nvSpPr>
          <p:spPr>
            <a:xfrm>
              <a:off x="7427149" y="5993526"/>
              <a:ext cx="63514" cy="63914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29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19" y="290"/>
                  </a:lnTo>
                  <a:lnTo>
                    <a:pt x="54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3">
              <a:extLst>
                <a:ext uri="{FF2B5EF4-FFF2-40B4-BE49-F238E27FC236}">
                  <a16:creationId xmlns:a16="http://schemas.microsoft.com/office/drawing/2014/main" id="{78F493B1-94F7-E786-21C8-4D87475BD745}"/>
                </a:ext>
              </a:extLst>
            </p:cNvPr>
            <p:cNvSpPr/>
            <p:nvPr/>
          </p:nvSpPr>
          <p:spPr>
            <a:xfrm>
              <a:off x="7439653" y="5981220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20" y="289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3">
              <a:extLst>
                <a:ext uri="{FF2B5EF4-FFF2-40B4-BE49-F238E27FC236}">
                  <a16:creationId xmlns:a16="http://schemas.microsoft.com/office/drawing/2014/main" id="{F97A3E9C-FEA5-D8EA-BD40-1C78991F9A8C}"/>
                </a:ext>
              </a:extLst>
            </p:cNvPr>
            <p:cNvSpPr/>
            <p:nvPr/>
          </p:nvSpPr>
          <p:spPr>
            <a:xfrm>
              <a:off x="7144115" y="6258510"/>
              <a:ext cx="73239" cy="76617"/>
            </a:xfrm>
            <a:custGeom>
              <a:avLst/>
              <a:gdLst/>
              <a:ahLst/>
              <a:cxnLst/>
              <a:rect l="l" t="t" r="r" b="b"/>
              <a:pathLst>
                <a:path w="369" h="386" extrusionOk="0">
                  <a:moveTo>
                    <a:pt x="36" y="1"/>
                  </a:moveTo>
                  <a:lnTo>
                    <a:pt x="25" y="12"/>
                  </a:lnTo>
                  <a:cubicBezTo>
                    <a:pt x="0" y="37"/>
                    <a:pt x="0" y="76"/>
                    <a:pt x="25" y="102"/>
                  </a:cubicBezTo>
                  <a:lnTo>
                    <a:pt x="309" y="385"/>
                  </a:lnTo>
                  <a:cubicBezTo>
                    <a:pt x="322" y="375"/>
                    <a:pt x="337" y="364"/>
                    <a:pt x="350" y="353"/>
                  </a:cubicBezTo>
                  <a:lnTo>
                    <a:pt x="368" y="334"/>
                  </a:lnTo>
                  <a:lnTo>
                    <a:pt x="102" y="6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3">
              <a:extLst>
                <a:ext uri="{FF2B5EF4-FFF2-40B4-BE49-F238E27FC236}">
                  <a16:creationId xmlns:a16="http://schemas.microsoft.com/office/drawing/2014/main" id="{9E1A2AF0-7399-0F25-5186-E2E40A52C6D7}"/>
                </a:ext>
              </a:extLst>
            </p:cNvPr>
            <p:cNvSpPr/>
            <p:nvPr/>
          </p:nvSpPr>
          <p:spPr>
            <a:xfrm>
              <a:off x="7937045" y="5481820"/>
              <a:ext cx="84552" cy="73441"/>
            </a:xfrm>
            <a:custGeom>
              <a:avLst/>
              <a:gdLst/>
              <a:ahLst/>
              <a:cxnLst/>
              <a:rect l="l" t="t" r="r" b="b"/>
              <a:pathLst>
                <a:path w="426" h="370" extrusionOk="0">
                  <a:moveTo>
                    <a:pt x="231" y="0"/>
                  </a:moveTo>
                  <a:lnTo>
                    <a:pt x="1" y="229"/>
                  </a:lnTo>
                  <a:cubicBezTo>
                    <a:pt x="88" y="268"/>
                    <a:pt x="171" y="313"/>
                    <a:pt x="252" y="369"/>
                  </a:cubicBezTo>
                  <a:lnTo>
                    <a:pt x="426" y="195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3">
              <a:extLst>
                <a:ext uri="{FF2B5EF4-FFF2-40B4-BE49-F238E27FC236}">
                  <a16:creationId xmlns:a16="http://schemas.microsoft.com/office/drawing/2014/main" id="{56F46DB3-ED1F-9C9F-0231-F9EE96F35332}"/>
                </a:ext>
              </a:extLst>
            </p:cNvPr>
            <p:cNvSpPr/>
            <p:nvPr/>
          </p:nvSpPr>
          <p:spPr>
            <a:xfrm>
              <a:off x="8276844" y="5149349"/>
              <a:ext cx="25008" cy="25208"/>
            </a:xfrm>
            <a:custGeom>
              <a:avLst/>
              <a:gdLst/>
              <a:ahLst/>
              <a:cxnLst/>
              <a:rect l="l" t="t" r="r" b="b"/>
              <a:pathLst>
                <a:path w="126" h="127" extrusionOk="0">
                  <a:moveTo>
                    <a:pt x="92" y="0"/>
                  </a:moveTo>
                  <a:lnTo>
                    <a:pt x="0" y="93"/>
                  </a:lnTo>
                  <a:lnTo>
                    <a:pt x="33" y="127"/>
                  </a:lnTo>
                  <a:lnTo>
                    <a:pt x="126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3">
              <a:extLst>
                <a:ext uri="{FF2B5EF4-FFF2-40B4-BE49-F238E27FC236}">
                  <a16:creationId xmlns:a16="http://schemas.microsoft.com/office/drawing/2014/main" id="{B4B3D2B1-4B1C-CD4D-DB1E-CA5066C53F98}"/>
                </a:ext>
              </a:extLst>
            </p:cNvPr>
            <p:cNvSpPr/>
            <p:nvPr/>
          </p:nvSpPr>
          <p:spPr>
            <a:xfrm>
              <a:off x="8287562" y="5158083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4" y="1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3">
              <a:extLst>
                <a:ext uri="{FF2B5EF4-FFF2-40B4-BE49-F238E27FC236}">
                  <a16:creationId xmlns:a16="http://schemas.microsoft.com/office/drawing/2014/main" id="{B19207FA-A6AD-78E5-32EE-96522984BE38}"/>
                </a:ext>
              </a:extLst>
            </p:cNvPr>
            <p:cNvSpPr/>
            <p:nvPr/>
          </p:nvSpPr>
          <p:spPr>
            <a:xfrm>
              <a:off x="8299074" y="5172771"/>
              <a:ext cx="25207" cy="25407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93" y="0"/>
                  </a:moveTo>
                  <a:lnTo>
                    <a:pt x="0" y="93"/>
                  </a:lnTo>
                  <a:lnTo>
                    <a:pt x="34" y="127"/>
                  </a:lnTo>
                  <a:lnTo>
                    <a:pt x="127" y="3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3">
              <a:extLst>
                <a:ext uri="{FF2B5EF4-FFF2-40B4-BE49-F238E27FC236}">
                  <a16:creationId xmlns:a16="http://schemas.microsoft.com/office/drawing/2014/main" id="{78E22870-72B9-8920-19B4-D4E9F5BC7BCD}"/>
                </a:ext>
              </a:extLst>
            </p:cNvPr>
            <p:cNvSpPr/>
            <p:nvPr/>
          </p:nvSpPr>
          <p:spPr>
            <a:xfrm>
              <a:off x="8255210" y="5174359"/>
              <a:ext cx="59346" cy="59349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30" y="1"/>
                  </a:moveTo>
                  <a:lnTo>
                    <a:pt x="1" y="30"/>
                  </a:lnTo>
                  <a:lnTo>
                    <a:pt x="269" y="298"/>
                  </a:lnTo>
                  <a:lnTo>
                    <a:pt x="298" y="26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3">
              <a:extLst>
                <a:ext uri="{FF2B5EF4-FFF2-40B4-BE49-F238E27FC236}">
                  <a16:creationId xmlns:a16="http://schemas.microsoft.com/office/drawing/2014/main" id="{B42BAAB3-53AC-1671-784C-2C384B94B66C}"/>
                </a:ext>
              </a:extLst>
            </p:cNvPr>
            <p:cNvSpPr/>
            <p:nvPr/>
          </p:nvSpPr>
          <p:spPr>
            <a:xfrm>
              <a:off x="8043431" y="5386346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3">
              <a:extLst>
                <a:ext uri="{FF2B5EF4-FFF2-40B4-BE49-F238E27FC236}">
                  <a16:creationId xmlns:a16="http://schemas.microsoft.com/office/drawing/2014/main" id="{EC373497-0F3C-8DDD-D530-C941882BDF90}"/>
                </a:ext>
              </a:extLst>
            </p:cNvPr>
            <p:cNvSpPr/>
            <p:nvPr/>
          </p:nvSpPr>
          <p:spPr>
            <a:xfrm>
              <a:off x="8230400" y="5200163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3">
              <a:extLst>
                <a:ext uri="{FF2B5EF4-FFF2-40B4-BE49-F238E27FC236}">
                  <a16:creationId xmlns:a16="http://schemas.microsoft.com/office/drawing/2014/main" id="{8EE09885-F75D-8A22-9870-17671FB86A71}"/>
                </a:ext>
              </a:extLst>
            </p:cNvPr>
            <p:cNvSpPr/>
            <p:nvPr/>
          </p:nvSpPr>
          <p:spPr>
            <a:xfrm>
              <a:off x="8180382" y="524641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3">
              <a:extLst>
                <a:ext uri="{FF2B5EF4-FFF2-40B4-BE49-F238E27FC236}">
                  <a16:creationId xmlns:a16="http://schemas.microsoft.com/office/drawing/2014/main" id="{74C908C8-8A62-DF8E-2A5C-44E4E28301E0}"/>
                </a:ext>
              </a:extLst>
            </p:cNvPr>
            <p:cNvSpPr/>
            <p:nvPr/>
          </p:nvSpPr>
          <p:spPr>
            <a:xfrm>
              <a:off x="8208567" y="5223386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3" y="1"/>
                  </a:moveTo>
                  <a:lnTo>
                    <a:pt x="1" y="33"/>
                  </a:lnTo>
                  <a:lnTo>
                    <a:pt x="269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3">
              <a:extLst>
                <a:ext uri="{FF2B5EF4-FFF2-40B4-BE49-F238E27FC236}">
                  <a16:creationId xmlns:a16="http://schemas.microsoft.com/office/drawing/2014/main" id="{14DBB729-86C7-9864-8BB3-BAD29C490817}"/>
                </a:ext>
              </a:extLst>
            </p:cNvPr>
            <p:cNvSpPr/>
            <p:nvPr/>
          </p:nvSpPr>
          <p:spPr>
            <a:xfrm>
              <a:off x="8218094" y="5212668"/>
              <a:ext cx="59742" cy="60142"/>
            </a:xfrm>
            <a:custGeom>
              <a:avLst/>
              <a:gdLst/>
              <a:ahLst/>
              <a:cxnLst/>
              <a:rect l="l" t="t" r="r" b="b"/>
              <a:pathLst>
                <a:path w="301" h="303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3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3">
              <a:extLst>
                <a:ext uri="{FF2B5EF4-FFF2-40B4-BE49-F238E27FC236}">
                  <a16:creationId xmlns:a16="http://schemas.microsoft.com/office/drawing/2014/main" id="{A20CF992-8A7D-46C9-A8A8-4A71BBE2E2F9}"/>
                </a:ext>
              </a:extLst>
            </p:cNvPr>
            <p:cNvSpPr/>
            <p:nvPr/>
          </p:nvSpPr>
          <p:spPr>
            <a:xfrm>
              <a:off x="8192887" y="5235494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5"/>
                  </a:lnTo>
                  <a:lnTo>
                    <a:pt x="268" y="302"/>
                  </a:lnTo>
                  <a:lnTo>
                    <a:pt x="301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3">
              <a:extLst>
                <a:ext uri="{FF2B5EF4-FFF2-40B4-BE49-F238E27FC236}">
                  <a16:creationId xmlns:a16="http://schemas.microsoft.com/office/drawing/2014/main" id="{F4138243-8DCA-94CA-BE7A-773F2590C48C}"/>
                </a:ext>
              </a:extLst>
            </p:cNvPr>
            <p:cNvSpPr/>
            <p:nvPr/>
          </p:nvSpPr>
          <p:spPr>
            <a:xfrm>
              <a:off x="8242705" y="518587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3">
              <a:extLst>
                <a:ext uri="{FF2B5EF4-FFF2-40B4-BE49-F238E27FC236}">
                  <a16:creationId xmlns:a16="http://schemas.microsoft.com/office/drawing/2014/main" id="{6BABFC90-F579-6C4B-A7DB-0119EC4A554F}"/>
                </a:ext>
              </a:extLst>
            </p:cNvPr>
            <p:cNvSpPr/>
            <p:nvPr/>
          </p:nvSpPr>
          <p:spPr>
            <a:xfrm>
              <a:off x="7981306" y="5449069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3">
              <a:extLst>
                <a:ext uri="{FF2B5EF4-FFF2-40B4-BE49-F238E27FC236}">
                  <a16:creationId xmlns:a16="http://schemas.microsoft.com/office/drawing/2014/main" id="{ECB95CF2-7C73-9FA8-CC3A-8DC69CB35894}"/>
                </a:ext>
              </a:extLst>
            </p:cNvPr>
            <p:cNvSpPr/>
            <p:nvPr/>
          </p:nvSpPr>
          <p:spPr>
            <a:xfrm>
              <a:off x="7993612" y="5436762"/>
              <a:ext cx="59941" cy="59547"/>
            </a:xfrm>
            <a:custGeom>
              <a:avLst/>
              <a:gdLst/>
              <a:ahLst/>
              <a:cxnLst/>
              <a:rect l="l" t="t" r="r" b="b"/>
              <a:pathLst>
                <a:path w="302" h="300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0"/>
                  </a:lnTo>
                  <a:lnTo>
                    <a:pt x="301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3">
              <a:extLst>
                <a:ext uri="{FF2B5EF4-FFF2-40B4-BE49-F238E27FC236}">
                  <a16:creationId xmlns:a16="http://schemas.microsoft.com/office/drawing/2014/main" id="{30198D01-7D96-40A1-0C27-C496B5483BB2}"/>
                </a:ext>
              </a:extLst>
            </p:cNvPr>
            <p:cNvSpPr/>
            <p:nvPr/>
          </p:nvSpPr>
          <p:spPr>
            <a:xfrm>
              <a:off x="8055935" y="5373841"/>
              <a:ext cx="59742" cy="5974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0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3">
              <a:extLst>
                <a:ext uri="{FF2B5EF4-FFF2-40B4-BE49-F238E27FC236}">
                  <a16:creationId xmlns:a16="http://schemas.microsoft.com/office/drawing/2014/main" id="{F1E921FE-0066-FD81-13D8-7DA69DF17FE6}"/>
                </a:ext>
              </a:extLst>
            </p:cNvPr>
            <p:cNvSpPr/>
            <p:nvPr/>
          </p:nvSpPr>
          <p:spPr>
            <a:xfrm>
              <a:off x="8005918" y="5421082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5" y="0"/>
                  </a:moveTo>
                  <a:lnTo>
                    <a:pt x="1" y="34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3">
              <a:extLst>
                <a:ext uri="{FF2B5EF4-FFF2-40B4-BE49-F238E27FC236}">
                  <a16:creationId xmlns:a16="http://schemas.microsoft.com/office/drawing/2014/main" id="{C44E217D-DEF5-7617-E1EA-7443A376B3FE}"/>
                </a:ext>
              </a:extLst>
            </p:cNvPr>
            <p:cNvSpPr/>
            <p:nvPr/>
          </p:nvSpPr>
          <p:spPr>
            <a:xfrm>
              <a:off x="8142870" y="5283727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0"/>
                  </a:moveTo>
                  <a:lnTo>
                    <a:pt x="1" y="33"/>
                  </a:lnTo>
                  <a:lnTo>
                    <a:pt x="268" y="301"/>
                  </a:lnTo>
                  <a:lnTo>
                    <a:pt x="301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3">
              <a:extLst>
                <a:ext uri="{FF2B5EF4-FFF2-40B4-BE49-F238E27FC236}">
                  <a16:creationId xmlns:a16="http://schemas.microsoft.com/office/drawing/2014/main" id="{B42EEFB3-55FC-4524-BB90-DB55796C18A1}"/>
                </a:ext>
              </a:extLst>
            </p:cNvPr>
            <p:cNvSpPr/>
            <p:nvPr/>
          </p:nvSpPr>
          <p:spPr>
            <a:xfrm>
              <a:off x="7968405" y="5459986"/>
              <a:ext cx="60536" cy="60738"/>
            </a:xfrm>
            <a:custGeom>
              <a:avLst/>
              <a:gdLst/>
              <a:ahLst/>
              <a:cxnLst/>
              <a:rect l="l" t="t" r="r" b="b"/>
              <a:pathLst>
                <a:path w="305" h="306" extrusionOk="0">
                  <a:moveTo>
                    <a:pt x="37" y="0"/>
                  </a:moveTo>
                  <a:lnTo>
                    <a:pt x="0" y="37"/>
                  </a:lnTo>
                  <a:lnTo>
                    <a:pt x="73" y="110"/>
                  </a:lnTo>
                  <a:lnTo>
                    <a:pt x="268" y="305"/>
                  </a:lnTo>
                  <a:lnTo>
                    <a:pt x="305" y="26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3">
              <a:extLst>
                <a:ext uri="{FF2B5EF4-FFF2-40B4-BE49-F238E27FC236}">
                  <a16:creationId xmlns:a16="http://schemas.microsoft.com/office/drawing/2014/main" id="{637C98EC-CFF1-4A7D-E919-BFD1757C00F7}"/>
                </a:ext>
              </a:extLst>
            </p:cNvPr>
            <p:cNvSpPr/>
            <p:nvPr/>
          </p:nvSpPr>
          <p:spPr>
            <a:xfrm>
              <a:off x="8105754" y="532481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4" y="0"/>
                  </a:moveTo>
                  <a:lnTo>
                    <a:pt x="1" y="33"/>
                  </a:lnTo>
                  <a:lnTo>
                    <a:pt x="269" y="301"/>
                  </a:lnTo>
                  <a:lnTo>
                    <a:pt x="301" y="2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3">
              <a:extLst>
                <a:ext uri="{FF2B5EF4-FFF2-40B4-BE49-F238E27FC236}">
                  <a16:creationId xmlns:a16="http://schemas.microsoft.com/office/drawing/2014/main" id="{CB771C9F-48C0-5177-3BE7-194932456841}"/>
                </a:ext>
              </a:extLst>
            </p:cNvPr>
            <p:cNvSpPr/>
            <p:nvPr/>
          </p:nvSpPr>
          <p:spPr>
            <a:xfrm>
              <a:off x="8068439" y="5361932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1"/>
                  </a:moveTo>
                  <a:lnTo>
                    <a:pt x="0" y="35"/>
                  </a:lnTo>
                  <a:lnTo>
                    <a:pt x="268" y="301"/>
                  </a:lnTo>
                  <a:lnTo>
                    <a:pt x="302" y="26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3">
              <a:extLst>
                <a:ext uri="{FF2B5EF4-FFF2-40B4-BE49-F238E27FC236}">
                  <a16:creationId xmlns:a16="http://schemas.microsoft.com/office/drawing/2014/main" id="{A0E8581A-0B78-F1B8-45B9-CA7A8C5BD1F7}"/>
                </a:ext>
              </a:extLst>
            </p:cNvPr>
            <p:cNvSpPr/>
            <p:nvPr/>
          </p:nvSpPr>
          <p:spPr>
            <a:xfrm>
              <a:off x="8080944" y="5348832"/>
              <a:ext cx="59544" cy="59547"/>
            </a:xfrm>
            <a:custGeom>
              <a:avLst/>
              <a:gdLst/>
              <a:ahLst/>
              <a:cxnLst/>
              <a:rect l="l" t="t" r="r" b="b"/>
              <a:pathLst>
                <a:path w="300" h="300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3">
              <a:extLst>
                <a:ext uri="{FF2B5EF4-FFF2-40B4-BE49-F238E27FC236}">
                  <a16:creationId xmlns:a16="http://schemas.microsoft.com/office/drawing/2014/main" id="{C852807A-B9F7-E265-E761-D67A7A8061EE}"/>
                </a:ext>
              </a:extLst>
            </p:cNvPr>
            <p:cNvSpPr/>
            <p:nvPr/>
          </p:nvSpPr>
          <p:spPr>
            <a:xfrm>
              <a:off x="8093249" y="5335334"/>
              <a:ext cx="59941" cy="5974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33" y="1"/>
                  </a:moveTo>
                  <a:lnTo>
                    <a:pt x="1" y="34"/>
                  </a:lnTo>
                  <a:lnTo>
                    <a:pt x="268" y="300"/>
                  </a:lnTo>
                  <a:lnTo>
                    <a:pt x="301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3">
              <a:extLst>
                <a:ext uri="{FF2B5EF4-FFF2-40B4-BE49-F238E27FC236}">
                  <a16:creationId xmlns:a16="http://schemas.microsoft.com/office/drawing/2014/main" id="{FE4CA17E-7A96-0CA0-1C44-B8BC177BDB9A}"/>
                </a:ext>
              </a:extLst>
            </p:cNvPr>
            <p:cNvSpPr/>
            <p:nvPr/>
          </p:nvSpPr>
          <p:spPr>
            <a:xfrm>
              <a:off x="8130961" y="529920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8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3">
              <a:extLst>
                <a:ext uri="{FF2B5EF4-FFF2-40B4-BE49-F238E27FC236}">
                  <a16:creationId xmlns:a16="http://schemas.microsoft.com/office/drawing/2014/main" id="{32756943-D5B5-524F-9B8A-6BEDE2AED138}"/>
                </a:ext>
              </a:extLst>
            </p:cNvPr>
            <p:cNvSpPr/>
            <p:nvPr/>
          </p:nvSpPr>
          <p:spPr>
            <a:xfrm>
              <a:off x="8018422" y="5408180"/>
              <a:ext cx="59742" cy="59944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33" y="1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1" y="26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3">
              <a:extLst>
                <a:ext uri="{FF2B5EF4-FFF2-40B4-BE49-F238E27FC236}">
                  <a16:creationId xmlns:a16="http://schemas.microsoft.com/office/drawing/2014/main" id="{297B9BCB-E715-DAC3-9E64-1ED8823C00DC}"/>
                </a:ext>
              </a:extLst>
            </p:cNvPr>
            <p:cNvSpPr/>
            <p:nvPr/>
          </p:nvSpPr>
          <p:spPr>
            <a:xfrm>
              <a:off x="8168275" y="5262489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1"/>
                  </a:moveTo>
                  <a:lnTo>
                    <a:pt x="0" y="33"/>
                  </a:lnTo>
                  <a:lnTo>
                    <a:pt x="267" y="300"/>
                  </a:lnTo>
                  <a:lnTo>
                    <a:pt x="300" y="26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3">
              <a:extLst>
                <a:ext uri="{FF2B5EF4-FFF2-40B4-BE49-F238E27FC236}">
                  <a16:creationId xmlns:a16="http://schemas.microsoft.com/office/drawing/2014/main" id="{E77BFDF1-9BAD-5701-9FC4-1AC6FF79F469}"/>
                </a:ext>
              </a:extLst>
            </p:cNvPr>
            <p:cNvSpPr/>
            <p:nvPr/>
          </p:nvSpPr>
          <p:spPr>
            <a:xfrm>
              <a:off x="8031324" y="5398851"/>
              <a:ext cx="59544" cy="59745"/>
            </a:xfrm>
            <a:custGeom>
              <a:avLst/>
              <a:gdLst/>
              <a:ahLst/>
              <a:cxnLst/>
              <a:rect l="l" t="t" r="r" b="b"/>
              <a:pathLst>
                <a:path w="300" h="301" extrusionOk="0">
                  <a:moveTo>
                    <a:pt x="33" y="0"/>
                  </a:moveTo>
                  <a:lnTo>
                    <a:pt x="0" y="33"/>
                  </a:lnTo>
                  <a:lnTo>
                    <a:pt x="267" y="301"/>
                  </a:lnTo>
                  <a:lnTo>
                    <a:pt x="300" y="26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3">
              <a:extLst>
                <a:ext uri="{FF2B5EF4-FFF2-40B4-BE49-F238E27FC236}">
                  <a16:creationId xmlns:a16="http://schemas.microsoft.com/office/drawing/2014/main" id="{1D329FEB-6B16-5A53-B9D4-776097B95901}"/>
                </a:ext>
              </a:extLst>
            </p:cNvPr>
            <p:cNvSpPr/>
            <p:nvPr/>
          </p:nvSpPr>
          <p:spPr>
            <a:xfrm>
              <a:off x="8118258" y="5310920"/>
              <a:ext cx="59941" cy="59944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4" y="0"/>
                  </a:moveTo>
                  <a:lnTo>
                    <a:pt x="0" y="34"/>
                  </a:lnTo>
                  <a:lnTo>
                    <a:pt x="268" y="301"/>
                  </a:lnTo>
                  <a:lnTo>
                    <a:pt x="302" y="2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3">
              <a:extLst>
                <a:ext uri="{FF2B5EF4-FFF2-40B4-BE49-F238E27FC236}">
                  <a16:creationId xmlns:a16="http://schemas.microsoft.com/office/drawing/2014/main" id="{52263C0E-FBCC-E5C4-3A02-154B7E833AF5}"/>
                </a:ext>
              </a:extLst>
            </p:cNvPr>
            <p:cNvSpPr/>
            <p:nvPr/>
          </p:nvSpPr>
          <p:spPr>
            <a:xfrm>
              <a:off x="8155572" y="5272810"/>
              <a:ext cx="59941" cy="60142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4" y="1"/>
                  </a:moveTo>
                  <a:lnTo>
                    <a:pt x="1" y="34"/>
                  </a:lnTo>
                  <a:lnTo>
                    <a:pt x="268" y="302"/>
                  </a:lnTo>
                  <a:lnTo>
                    <a:pt x="301" y="2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3">
              <a:extLst>
                <a:ext uri="{FF2B5EF4-FFF2-40B4-BE49-F238E27FC236}">
                  <a16:creationId xmlns:a16="http://schemas.microsoft.com/office/drawing/2014/main" id="{6463A5BF-E05D-A13F-8115-74716570F35F}"/>
                </a:ext>
              </a:extLst>
            </p:cNvPr>
            <p:cNvSpPr/>
            <p:nvPr/>
          </p:nvSpPr>
          <p:spPr>
            <a:xfrm>
              <a:off x="8245484" y="5175550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1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3">
              <a:extLst>
                <a:ext uri="{FF2B5EF4-FFF2-40B4-BE49-F238E27FC236}">
                  <a16:creationId xmlns:a16="http://schemas.microsoft.com/office/drawing/2014/main" id="{9B4FFA44-5D84-7134-F741-5FF49E726F62}"/>
                </a:ext>
              </a:extLst>
            </p:cNvPr>
            <p:cNvSpPr/>
            <p:nvPr/>
          </p:nvSpPr>
          <p:spPr>
            <a:xfrm>
              <a:off x="8232781" y="5187856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0"/>
                  </a:lnTo>
                  <a:lnTo>
                    <a:pt x="54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3">
              <a:extLst>
                <a:ext uri="{FF2B5EF4-FFF2-40B4-BE49-F238E27FC236}">
                  <a16:creationId xmlns:a16="http://schemas.microsoft.com/office/drawing/2014/main" id="{1D1359E6-4F1C-AC98-5F21-5D79AEA81225}"/>
                </a:ext>
              </a:extLst>
            </p:cNvPr>
            <p:cNvSpPr/>
            <p:nvPr/>
          </p:nvSpPr>
          <p:spPr>
            <a:xfrm>
              <a:off x="8220277" y="520036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4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3">
              <a:extLst>
                <a:ext uri="{FF2B5EF4-FFF2-40B4-BE49-F238E27FC236}">
                  <a16:creationId xmlns:a16="http://schemas.microsoft.com/office/drawing/2014/main" id="{9855A3E3-C05A-F45B-B1C9-B6AFDC6ECBF4}"/>
                </a:ext>
              </a:extLst>
            </p:cNvPr>
            <p:cNvSpPr/>
            <p:nvPr/>
          </p:nvSpPr>
          <p:spPr>
            <a:xfrm>
              <a:off x="8207971" y="5212866"/>
              <a:ext cx="63315" cy="63715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9" y="1"/>
                  </a:moveTo>
                  <a:lnTo>
                    <a:pt x="0" y="30"/>
                  </a:lnTo>
                  <a:lnTo>
                    <a:pt x="23" y="53"/>
                  </a:lnTo>
                  <a:lnTo>
                    <a:pt x="290" y="320"/>
                  </a:lnTo>
                  <a:lnTo>
                    <a:pt x="319" y="291"/>
                  </a:lnTo>
                  <a:lnTo>
                    <a:pt x="53" y="23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3">
              <a:extLst>
                <a:ext uri="{FF2B5EF4-FFF2-40B4-BE49-F238E27FC236}">
                  <a16:creationId xmlns:a16="http://schemas.microsoft.com/office/drawing/2014/main" id="{80B66E90-645F-D140-2B58-3F1B11425931}"/>
                </a:ext>
              </a:extLst>
            </p:cNvPr>
            <p:cNvSpPr/>
            <p:nvPr/>
          </p:nvSpPr>
          <p:spPr>
            <a:xfrm>
              <a:off x="8195467" y="5225371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1" y="0"/>
                  </a:moveTo>
                  <a:lnTo>
                    <a:pt x="0" y="31"/>
                  </a:lnTo>
                  <a:lnTo>
                    <a:pt x="22" y="53"/>
                  </a:lnTo>
                  <a:lnTo>
                    <a:pt x="290" y="321"/>
                  </a:lnTo>
                  <a:lnTo>
                    <a:pt x="321" y="290"/>
                  </a:lnTo>
                  <a:lnTo>
                    <a:pt x="5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3">
              <a:extLst>
                <a:ext uri="{FF2B5EF4-FFF2-40B4-BE49-F238E27FC236}">
                  <a16:creationId xmlns:a16="http://schemas.microsoft.com/office/drawing/2014/main" id="{D849F7B6-6FEA-537A-FBA1-4A5C36DAA76E}"/>
                </a:ext>
              </a:extLst>
            </p:cNvPr>
            <p:cNvSpPr/>
            <p:nvPr/>
          </p:nvSpPr>
          <p:spPr>
            <a:xfrm>
              <a:off x="8182963" y="5237876"/>
              <a:ext cx="63712" cy="63318"/>
            </a:xfrm>
            <a:custGeom>
              <a:avLst/>
              <a:gdLst/>
              <a:ahLst/>
              <a:cxnLst/>
              <a:rect l="l" t="t" r="r" b="b"/>
              <a:pathLst>
                <a:path w="321" h="319" extrusionOk="0">
                  <a:moveTo>
                    <a:pt x="31" y="0"/>
                  </a:moveTo>
                  <a:lnTo>
                    <a:pt x="1" y="29"/>
                  </a:lnTo>
                  <a:lnTo>
                    <a:pt x="23" y="53"/>
                  </a:lnTo>
                  <a:lnTo>
                    <a:pt x="291" y="319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3">
              <a:extLst>
                <a:ext uri="{FF2B5EF4-FFF2-40B4-BE49-F238E27FC236}">
                  <a16:creationId xmlns:a16="http://schemas.microsoft.com/office/drawing/2014/main" id="{86FAD69A-928F-A197-5EDB-634C68DF9638}"/>
                </a:ext>
              </a:extLst>
            </p:cNvPr>
            <p:cNvSpPr/>
            <p:nvPr/>
          </p:nvSpPr>
          <p:spPr>
            <a:xfrm>
              <a:off x="8170458" y="5250182"/>
              <a:ext cx="63712" cy="63715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30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0" y="291"/>
                  </a:lnTo>
                  <a:lnTo>
                    <a:pt x="53" y="2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3">
              <a:extLst>
                <a:ext uri="{FF2B5EF4-FFF2-40B4-BE49-F238E27FC236}">
                  <a16:creationId xmlns:a16="http://schemas.microsoft.com/office/drawing/2014/main" id="{F0814BA6-B6FE-74A5-B4C0-2A64623EF18D}"/>
                </a:ext>
              </a:extLst>
            </p:cNvPr>
            <p:cNvSpPr/>
            <p:nvPr/>
          </p:nvSpPr>
          <p:spPr>
            <a:xfrm>
              <a:off x="8157954" y="5262687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5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3">
              <a:extLst>
                <a:ext uri="{FF2B5EF4-FFF2-40B4-BE49-F238E27FC236}">
                  <a16:creationId xmlns:a16="http://schemas.microsoft.com/office/drawing/2014/main" id="{9BF2C7B3-23A9-1408-7323-5E1A18794DE1}"/>
                </a:ext>
              </a:extLst>
            </p:cNvPr>
            <p:cNvSpPr/>
            <p:nvPr/>
          </p:nvSpPr>
          <p:spPr>
            <a:xfrm>
              <a:off x="8145648" y="5275390"/>
              <a:ext cx="63514" cy="63318"/>
            </a:xfrm>
            <a:custGeom>
              <a:avLst/>
              <a:gdLst/>
              <a:ahLst/>
              <a:cxnLst/>
              <a:rect l="l" t="t" r="r" b="b"/>
              <a:pathLst>
                <a:path w="320" h="319" extrusionOk="0">
                  <a:moveTo>
                    <a:pt x="30" y="0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290" y="319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3">
              <a:extLst>
                <a:ext uri="{FF2B5EF4-FFF2-40B4-BE49-F238E27FC236}">
                  <a16:creationId xmlns:a16="http://schemas.microsoft.com/office/drawing/2014/main" id="{81060743-D884-7721-5566-921A9F236F1A}"/>
                </a:ext>
              </a:extLst>
            </p:cNvPr>
            <p:cNvSpPr/>
            <p:nvPr/>
          </p:nvSpPr>
          <p:spPr>
            <a:xfrm>
              <a:off x="8132946" y="5287498"/>
              <a:ext cx="63911" cy="63715"/>
            </a:xfrm>
            <a:custGeom>
              <a:avLst/>
              <a:gdLst/>
              <a:ahLst/>
              <a:cxnLst/>
              <a:rect l="l" t="t" r="r" b="b"/>
              <a:pathLst>
                <a:path w="322" h="321" extrusionOk="0">
                  <a:moveTo>
                    <a:pt x="32" y="0"/>
                  </a:moveTo>
                  <a:lnTo>
                    <a:pt x="1" y="31"/>
                  </a:lnTo>
                  <a:lnTo>
                    <a:pt x="24" y="53"/>
                  </a:lnTo>
                  <a:lnTo>
                    <a:pt x="291" y="321"/>
                  </a:lnTo>
                  <a:lnTo>
                    <a:pt x="322" y="290"/>
                  </a:lnTo>
                  <a:lnTo>
                    <a:pt x="54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3">
              <a:extLst>
                <a:ext uri="{FF2B5EF4-FFF2-40B4-BE49-F238E27FC236}">
                  <a16:creationId xmlns:a16="http://schemas.microsoft.com/office/drawing/2014/main" id="{C6698012-12AF-8703-B475-CF4D88501E09}"/>
                </a:ext>
              </a:extLst>
            </p:cNvPr>
            <p:cNvSpPr/>
            <p:nvPr/>
          </p:nvSpPr>
          <p:spPr>
            <a:xfrm>
              <a:off x="8120838" y="530000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29" y="1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19" y="291"/>
                  </a:lnTo>
                  <a:lnTo>
                    <a:pt x="51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3">
              <a:extLst>
                <a:ext uri="{FF2B5EF4-FFF2-40B4-BE49-F238E27FC236}">
                  <a16:creationId xmlns:a16="http://schemas.microsoft.com/office/drawing/2014/main" id="{9190BC62-021E-F0BE-00FD-9FF00F0C56DE}"/>
                </a:ext>
              </a:extLst>
            </p:cNvPr>
            <p:cNvSpPr/>
            <p:nvPr/>
          </p:nvSpPr>
          <p:spPr>
            <a:xfrm>
              <a:off x="8108334" y="5312309"/>
              <a:ext cx="63315" cy="63914"/>
            </a:xfrm>
            <a:custGeom>
              <a:avLst/>
              <a:gdLst/>
              <a:ahLst/>
              <a:cxnLst/>
              <a:rect l="l" t="t" r="r" b="b"/>
              <a:pathLst>
                <a:path w="319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4"/>
                  </a:lnTo>
                  <a:lnTo>
                    <a:pt x="291" y="321"/>
                  </a:lnTo>
                  <a:lnTo>
                    <a:pt x="319" y="291"/>
                  </a:lnTo>
                  <a:lnTo>
                    <a:pt x="53" y="25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3">
              <a:extLst>
                <a:ext uri="{FF2B5EF4-FFF2-40B4-BE49-F238E27FC236}">
                  <a16:creationId xmlns:a16="http://schemas.microsoft.com/office/drawing/2014/main" id="{9C58CC63-5826-D838-FC13-44935F1AC2FD}"/>
                </a:ext>
              </a:extLst>
            </p:cNvPr>
            <p:cNvSpPr/>
            <p:nvPr/>
          </p:nvSpPr>
          <p:spPr>
            <a:xfrm>
              <a:off x="8095830" y="5325013"/>
              <a:ext cx="63514" cy="63715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30" y="0"/>
                  </a:moveTo>
                  <a:lnTo>
                    <a:pt x="0" y="31"/>
                  </a:lnTo>
                  <a:lnTo>
                    <a:pt x="23" y="53"/>
                  </a:lnTo>
                  <a:lnTo>
                    <a:pt x="290" y="321"/>
                  </a:lnTo>
                  <a:lnTo>
                    <a:pt x="320" y="290"/>
                  </a:lnTo>
                  <a:lnTo>
                    <a:pt x="53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3">
              <a:extLst>
                <a:ext uri="{FF2B5EF4-FFF2-40B4-BE49-F238E27FC236}">
                  <a16:creationId xmlns:a16="http://schemas.microsoft.com/office/drawing/2014/main" id="{76A09815-D01C-65FC-6B11-0B7116F74E8D}"/>
                </a:ext>
              </a:extLst>
            </p:cNvPr>
            <p:cNvSpPr/>
            <p:nvPr/>
          </p:nvSpPr>
          <p:spPr>
            <a:xfrm>
              <a:off x="8083524" y="5337518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8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2" y="2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3">
              <a:extLst>
                <a:ext uri="{FF2B5EF4-FFF2-40B4-BE49-F238E27FC236}">
                  <a16:creationId xmlns:a16="http://schemas.microsoft.com/office/drawing/2014/main" id="{88ABBE7A-C37E-E394-9D2D-336664EB7B3C}"/>
                </a:ext>
              </a:extLst>
            </p:cNvPr>
            <p:cNvSpPr/>
            <p:nvPr/>
          </p:nvSpPr>
          <p:spPr>
            <a:xfrm>
              <a:off x="8070821" y="5349824"/>
              <a:ext cx="63911" cy="63914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29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1" y="291"/>
                  </a:lnTo>
                  <a:lnTo>
                    <a:pt x="53" y="2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3">
              <a:extLst>
                <a:ext uri="{FF2B5EF4-FFF2-40B4-BE49-F238E27FC236}">
                  <a16:creationId xmlns:a16="http://schemas.microsoft.com/office/drawing/2014/main" id="{658B43DA-4F75-E568-803C-41BB2E38035F}"/>
                </a:ext>
              </a:extLst>
            </p:cNvPr>
            <p:cNvSpPr/>
            <p:nvPr/>
          </p:nvSpPr>
          <p:spPr>
            <a:xfrm>
              <a:off x="8058317" y="536232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1" y="1"/>
                  </a:moveTo>
                  <a:lnTo>
                    <a:pt x="0" y="29"/>
                  </a:lnTo>
                  <a:lnTo>
                    <a:pt x="24" y="54"/>
                  </a:lnTo>
                  <a:lnTo>
                    <a:pt x="290" y="319"/>
                  </a:lnTo>
                  <a:lnTo>
                    <a:pt x="321" y="291"/>
                  </a:lnTo>
                  <a:lnTo>
                    <a:pt x="53" y="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3">
              <a:extLst>
                <a:ext uri="{FF2B5EF4-FFF2-40B4-BE49-F238E27FC236}">
                  <a16:creationId xmlns:a16="http://schemas.microsoft.com/office/drawing/2014/main" id="{85CC4D37-821F-CD2A-0FF0-A0BA8CC13789}"/>
                </a:ext>
              </a:extLst>
            </p:cNvPr>
            <p:cNvSpPr/>
            <p:nvPr/>
          </p:nvSpPr>
          <p:spPr>
            <a:xfrm>
              <a:off x="8046011" y="5374834"/>
              <a:ext cx="63514" cy="63517"/>
            </a:xfrm>
            <a:custGeom>
              <a:avLst/>
              <a:gdLst/>
              <a:ahLst/>
              <a:cxnLst/>
              <a:rect l="l" t="t" r="r" b="b"/>
              <a:pathLst>
                <a:path w="320" h="320" extrusionOk="0">
                  <a:moveTo>
                    <a:pt x="30" y="0"/>
                  </a:moveTo>
                  <a:lnTo>
                    <a:pt x="0" y="30"/>
                  </a:lnTo>
                  <a:lnTo>
                    <a:pt x="22" y="53"/>
                  </a:lnTo>
                  <a:lnTo>
                    <a:pt x="290" y="320"/>
                  </a:lnTo>
                  <a:lnTo>
                    <a:pt x="320" y="290"/>
                  </a:lnTo>
                  <a:lnTo>
                    <a:pt x="53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3">
              <a:extLst>
                <a:ext uri="{FF2B5EF4-FFF2-40B4-BE49-F238E27FC236}">
                  <a16:creationId xmlns:a16="http://schemas.microsoft.com/office/drawing/2014/main" id="{7AB31C6A-FE70-3423-9326-C24A38A5B486}"/>
                </a:ext>
              </a:extLst>
            </p:cNvPr>
            <p:cNvSpPr/>
            <p:nvPr/>
          </p:nvSpPr>
          <p:spPr>
            <a:xfrm>
              <a:off x="8033308" y="5387339"/>
              <a:ext cx="63911" cy="63517"/>
            </a:xfrm>
            <a:custGeom>
              <a:avLst/>
              <a:gdLst/>
              <a:ahLst/>
              <a:cxnLst/>
              <a:rect l="l" t="t" r="r" b="b"/>
              <a:pathLst>
                <a:path w="322" h="320" extrusionOk="0">
                  <a:moveTo>
                    <a:pt x="32" y="0"/>
                  </a:moveTo>
                  <a:lnTo>
                    <a:pt x="1" y="30"/>
                  </a:lnTo>
                  <a:lnTo>
                    <a:pt x="23" y="53"/>
                  </a:lnTo>
                  <a:lnTo>
                    <a:pt x="291" y="320"/>
                  </a:lnTo>
                  <a:lnTo>
                    <a:pt x="322" y="290"/>
                  </a:lnTo>
                  <a:lnTo>
                    <a:pt x="5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3">
              <a:extLst>
                <a:ext uri="{FF2B5EF4-FFF2-40B4-BE49-F238E27FC236}">
                  <a16:creationId xmlns:a16="http://schemas.microsoft.com/office/drawing/2014/main" id="{913F706D-8E17-35F5-2B3F-E2854F2753F1}"/>
                </a:ext>
              </a:extLst>
            </p:cNvPr>
            <p:cNvSpPr/>
            <p:nvPr/>
          </p:nvSpPr>
          <p:spPr>
            <a:xfrm>
              <a:off x="8021003" y="5399843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0" y="1"/>
                  </a:moveTo>
                  <a:lnTo>
                    <a:pt x="1" y="29"/>
                  </a:lnTo>
                  <a:lnTo>
                    <a:pt x="24" y="53"/>
                  </a:lnTo>
                  <a:lnTo>
                    <a:pt x="291" y="319"/>
                  </a:lnTo>
                  <a:lnTo>
                    <a:pt x="320" y="291"/>
                  </a:lnTo>
                  <a:lnTo>
                    <a:pt x="52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3">
              <a:extLst>
                <a:ext uri="{FF2B5EF4-FFF2-40B4-BE49-F238E27FC236}">
                  <a16:creationId xmlns:a16="http://schemas.microsoft.com/office/drawing/2014/main" id="{B39443D2-1E28-1FC4-CEBC-68C39B285A59}"/>
                </a:ext>
              </a:extLst>
            </p:cNvPr>
            <p:cNvSpPr/>
            <p:nvPr/>
          </p:nvSpPr>
          <p:spPr>
            <a:xfrm>
              <a:off x="8008498" y="5411951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0" y="31"/>
                  </a:lnTo>
                  <a:lnTo>
                    <a:pt x="24" y="54"/>
                  </a:lnTo>
                  <a:lnTo>
                    <a:pt x="290" y="321"/>
                  </a:lnTo>
                  <a:lnTo>
                    <a:pt x="320" y="291"/>
                  </a:lnTo>
                  <a:lnTo>
                    <a:pt x="53" y="2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3">
              <a:extLst>
                <a:ext uri="{FF2B5EF4-FFF2-40B4-BE49-F238E27FC236}">
                  <a16:creationId xmlns:a16="http://schemas.microsoft.com/office/drawing/2014/main" id="{3CECA8A8-9422-1775-F62A-98151D10BE4E}"/>
                </a:ext>
              </a:extLst>
            </p:cNvPr>
            <p:cNvSpPr/>
            <p:nvPr/>
          </p:nvSpPr>
          <p:spPr>
            <a:xfrm>
              <a:off x="7995994" y="5424655"/>
              <a:ext cx="63712" cy="63517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31" y="0"/>
                  </a:moveTo>
                  <a:lnTo>
                    <a:pt x="0" y="30"/>
                  </a:lnTo>
                  <a:lnTo>
                    <a:pt x="24" y="53"/>
                  </a:lnTo>
                  <a:lnTo>
                    <a:pt x="290" y="320"/>
                  </a:lnTo>
                  <a:lnTo>
                    <a:pt x="321" y="290"/>
                  </a:lnTo>
                  <a:lnTo>
                    <a:pt x="53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3">
              <a:extLst>
                <a:ext uri="{FF2B5EF4-FFF2-40B4-BE49-F238E27FC236}">
                  <a16:creationId xmlns:a16="http://schemas.microsoft.com/office/drawing/2014/main" id="{1F8516B4-84AA-B3D6-CFF9-7B0DA97881EC}"/>
                </a:ext>
              </a:extLst>
            </p:cNvPr>
            <p:cNvSpPr/>
            <p:nvPr/>
          </p:nvSpPr>
          <p:spPr>
            <a:xfrm>
              <a:off x="7983887" y="5437159"/>
              <a:ext cx="63315" cy="63517"/>
            </a:xfrm>
            <a:custGeom>
              <a:avLst/>
              <a:gdLst/>
              <a:ahLst/>
              <a:cxnLst/>
              <a:rect l="l" t="t" r="r" b="b"/>
              <a:pathLst>
                <a:path w="319" h="320" extrusionOk="0">
                  <a:moveTo>
                    <a:pt x="29" y="0"/>
                  </a:moveTo>
                  <a:lnTo>
                    <a:pt x="0" y="30"/>
                  </a:lnTo>
                  <a:lnTo>
                    <a:pt x="22" y="52"/>
                  </a:lnTo>
                  <a:lnTo>
                    <a:pt x="290" y="320"/>
                  </a:lnTo>
                  <a:lnTo>
                    <a:pt x="319" y="290"/>
                  </a:lnTo>
                  <a:lnTo>
                    <a:pt x="53" y="2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3">
              <a:extLst>
                <a:ext uri="{FF2B5EF4-FFF2-40B4-BE49-F238E27FC236}">
                  <a16:creationId xmlns:a16="http://schemas.microsoft.com/office/drawing/2014/main" id="{CA43E288-9603-1BE5-EE6A-5EE1857E8FA6}"/>
                </a:ext>
              </a:extLst>
            </p:cNvPr>
            <p:cNvSpPr/>
            <p:nvPr/>
          </p:nvSpPr>
          <p:spPr>
            <a:xfrm>
              <a:off x="7971184" y="5449466"/>
              <a:ext cx="63712" cy="63914"/>
            </a:xfrm>
            <a:custGeom>
              <a:avLst/>
              <a:gdLst/>
              <a:ahLst/>
              <a:cxnLst/>
              <a:rect l="l" t="t" r="r" b="b"/>
              <a:pathLst>
                <a:path w="321" h="322" extrusionOk="0">
                  <a:moveTo>
                    <a:pt x="30" y="1"/>
                  </a:moveTo>
                  <a:lnTo>
                    <a:pt x="1" y="31"/>
                  </a:lnTo>
                  <a:lnTo>
                    <a:pt x="23" y="53"/>
                  </a:lnTo>
                  <a:lnTo>
                    <a:pt x="291" y="321"/>
                  </a:lnTo>
                  <a:lnTo>
                    <a:pt x="320" y="291"/>
                  </a:lnTo>
                  <a:lnTo>
                    <a:pt x="53" y="2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3">
              <a:extLst>
                <a:ext uri="{FF2B5EF4-FFF2-40B4-BE49-F238E27FC236}">
                  <a16:creationId xmlns:a16="http://schemas.microsoft.com/office/drawing/2014/main" id="{96AFFC6C-401B-F056-E313-6AC7011BD7FE}"/>
                </a:ext>
              </a:extLst>
            </p:cNvPr>
            <p:cNvSpPr/>
            <p:nvPr/>
          </p:nvSpPr>
          <p:spPr>
            <a:xfrm>
              <a:off x="8248858" y="5155304"/>
              <a:ext cx="77010" cy="72250"/>
            </a:xfrm>
            <a:custGeom>
              <a:avLst/>
              <a:gdLst/>
              <a:ahLst/>
              <a:cxnLst/>
              <a:rect l="l" t="t" r="r" b="b"/>
              <a:pathLst>
                <a:path w="388" h="364" extrusionOk="0">
                  <a:moveTo>
                    <a:pt x="55" y="1"/>
                  </a:moveTo>
                  <a:cubicBezTo>
                    <a:pt x="39" y="1"/>
                    <a:pt x="23" y="7"/>
                    <a:pt x="11" y="19"/>
                  </a:cubicBezTo>
                  <a:lnTo>
                    <a:pt x="0" y="29"/>
                  </a:lnTo>
                  <a:lnTo>
                    <a:pt x="66" y="96"/>
                  </a:lnTo>
                  <a:lnTo>
                    <a:pt x="333" y="364"/>
                  </a:lnTo>
                  <a:lnTo>
                    <a:pt x="387" y="307"/>
                  </a:lnTo>
                  <a:lnTo>
                    <a:pt x="287" y="207"/>
                  </a:lnTo>
                  <a:lnTo>
                    <a:pt x="254" y="174"/>
                  </a:lnTo>
                  <a:lnTo>
                    <a:pt x="232" y="151"/>
                  </a:lnTo>
                  <a:lnTo>
                    <a:pt x="199" y="118"/>
                  </a:lnTo>
                  <a:lnTo>
                    <a:pt x="176" y="96"/>
                  </a:lnTo>
                  <a:lnTo>
                    <a:pt x="144" y="63"/>
                  </a:lnTo>
                  <a:lnTo>
                    <a:pt x="100" y="19"/>
                  </a:lnTo>
                  <a:cubicBezTo>
                    <a:pt x="88" y="7"/>
                    <a:pt x="72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3">
              <a:extLst>
                <a:ext uri="{FF2B5EF4-FFF2-40B4-BE49-F238E27FC236}">
                  <a16:creationId xmlns:a16="http://schemas.microsoft.com/office/drawing/2014/main" id="{CFE155E6-E8EC-688A-7204-2728C08FA214}"/>
                </a:ext>
              </a:extLst>
            </p:cNvPr>
            <p:cNvSpPr/>
            <p:nvPr/>
          </p:nvSpPr>
          <p:spPr>
            <a:xfrm>
              <a:off x="7472005" y="5481820"/>
              <a:ext cx="205625" cy="205437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805" y="0"/>
                  </a:moveTo>
                  <a:lnTo>
                    <a:pt x="1" y="806"/>
                  </a:lnTo>
                  <a:lnTo>
                    <a:pt x="229" y="1035"/>
                  </a:lnTo>
                  <a:cubicBezTo>
                    <a:pt x="307" y="862"/>
                    <a:pt x="415" y="698"/>
                    <a:pt x="557" y="556"/>
                  </a:cubicBezTo>
                  <a:cubicBezTo>
                    <a:pt x="699" y="416"/>
                    <a:pt x="862" y="307"/>
                    <a:pt x="1035" y="229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3">
              <a:extLst>
                <a:ext uri="{FF2B5EF4-FFF2-40B4-BE49-F238E27FC236}">
                  <a16:creationId xmlns:a16="http://schemas.microsoft.com/office/drawing/2014/main" id="{7C7A18A1-8BF9-8BFD-DB6B-E7D8B8C6925C}"/>
                </a:ext>
              </a:extLst>
            </p:cNvPr>
            <p:cNvSpPr/>
            <p:nvPr/>
          </p:nvSpPr>
          <p:spPr>
            <a:xfrm>
              <a:off x="7288014" y="5453436"/>
              <a:ext cx="33543" cy="40095"/>
            </a:xfrm>
            <a:custGeom>
              <a:avLst/>
              <a:gdLst/>
              <a:ahLst/>
              <a:cxnLst/>
              <a:rect l="l" t="t" r="r" b="b"/>
              <a:pathLst>
                <a:path w="169" h="202" extrusionOk="0">
                  <a:moveTo>
                    <a:pt x="168" y="1"/>
                  </a:moveTo>
                  <a:lnTo>
                    <a:pt x="1" y="168"/>
                  </a:lnTo>
                  <a:lnTo>
                    <a:pt x="33" y="201"/>
                  </a:lnTo>
                  <a:lnTo>
                    <a:pt x="106" y="128"/>
                  </a:lnTo>
                  <a:cubicBezTo>
                    <a:pt x="128" y="86"/>
                    <a:pt x="149" y="44"/>
                    <a:pt x="16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3">
              <a:extLst>
                <a:ext uri="{FF2B5EF4-FFF2-40B4-BE49-F238E27FC236}">
                  <a16:creationId xmlns:a16="http://schemas.microsoft.com/office/drawing/2014/main" id="{28ED86FD-F3F5-1E72-6FD0-A2987F918737}"/>
                </a:ext>
              </a:extLst>
            </p:cNvPr>
            <p:cNvSpPr/>
            <p:nvPr/>
          </p:nvSpPr>
          <p:spPr>
            <a:xfrm>
              <a:off x="7276700" y="5418700"/>
              <a:ext cx="56567" cy="62127"/>
            </a:xfrm>
            <a:custGeom>
              <a:avLst/>
              <a:gdLst/>
              <a:ahLst/>
              <a:cxnLst/>
              <a:rect l="l" t="t" r="r" b="b"/>
              <a:pathLst>
                <a:path w="285" h="313" extrusionOk="0">
                  <a:moveTo>
                    <a:pt x="284" y="1"/>
                  </a:moveTo>
                  <a:lnTo>
                    <a:pt x="1" y="283"/>
                  </a:lnTo>
                  <a:lnTo>
                    <a:pt x="28" y="313"/>
                  </a:lnTo>
                  <a:lnTo>
                    <a:pt x="262" y="80"/>
                  </a:lnTo>
                  <a:cubicBezTo>
                    <a:pt x="271" y="53"/>
                    <a:pt x="278" y="27"/>
                    <a:pt x="28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3">
              <a:extLst>
                <a:ext uri="{FF2B5EF4-FFF2-40B4-BE49-F238E27FC236}">
                  <a16:creationId xmlns:a16="http://schemas.microsoft.com/office/drawing/2014/main" id="{239A81BB-1E43-D796-E62F-4E32E0BEF7A7}"/>
                </a:ext>
              </a:extLst>
            </p:cNvPr>
            <p:cNvSpPr/>
            <p:nvPr/>
          </p:nvSpPr>
          <p:spPr>
            <a:xfrm>
              <a:off x="7454936" y="5335334"/>
              <a:ext cx="65895" cy="72449"/>
            </a:xfrm>
            <a:custGeom>
              <a:avLst/>
              <a:gdLst/>
              <a:ahLst/>
              <a:cxnLst/>
              <a:rect l="l" t="t" r="r" b="b"/>
              <a:pathLst>
                <a:path w="332" h="365" extrusionOk="0">
                  <a:moveTo>
                    <a:pt x="299" y="1"/>
                  </a:moveTo>
                  <a:lnTo>
                    <a:pt x="13" y="287"/>
                  </a:lnTo>
                  <a:cubicBezTo>
                    <a:pt x="10" y="313"/>
                    <a:pt x="4" y="338"/>
                    <a:pt x="0" y="365"/>
                  </a:cubicBezTo>
                  <a:lnTo>
                    <a:pt x="331" y="34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3">
              <a:extLst>
                <a:ext uri="{FF2B5EF4-FFF2-40B4-BE49-F238E27FC236}">
                  <a16:creationId xmlns:a16="http://schemas.microsoft.com/office/drawing/2014/main" id="{32C8CB21-A33B-889A-7E08-907FCCFC89BD}"/>
                </a:ext>
              </a:extLst>
            </p:cNvPr>
            <p:cNvSpPr/>
            <p:nvPr/>
          </p:nvSpPr>
          <p:spPr>
            <a:xfrm>
              <a:off x="7399758" y="5410165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0"/>
                  </a:moveTo>
                  <a:lnTo>
                    <a:pt x="1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3">
              <a:extLst>
                <a:ext uri="{FF2B5EF4-FFF2-40B4-BE49-F238E27FC236}">
                  <a16:creationId xmlns:a16="http://schemas.microsoft.com/office/drawing/2014/main" id="{B5113FB6-1606-B8E0-E87B-A8459DDA7C7A}"/>
                </a:ext>
              </a:extLst>
            </p:cNvPr>
            <p:cNvSpPr/>
            <p:nvPr/>
          </p:nvSpPr>
          <p:spPr>
            <a:xfrm>
              <a:off x="7439653" y="5360344"/>
              <a:ext cx="105988" cy="112544"/>
            </a:xfrm>
            <a:custGeom>
              <a:avLst/>
              <a:gdLst/>
              <a:ahLst/>
              <a:cxnLst/>
              <a:rect l="l" t="t" r="r" b="b"/>
              <a:pathLst>
                <a:path w="534" h="567" extrusionOk="0">
                  <a:moveTo>
                    <a:pt x="501" y="0"/>
                  </a:moveTo>
                  <a:lnTo>
                    <a:pt x="30" y="471"/>
                  </a:lnTo>
                  <a:cubicBezTo>
                    <a:pt x="20" y="503"/>
                    <a:pt x="11" y="535"/>
                    <a:pt x="0" y="567"/>
                  </a:cubicBezTo>
                  <a:lnTo>
                    <a:pt x="534" y="33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3">
              <a:extLst>
                <a:ext uri="{FF2B5EF4-FFF2-40B4-BE49-F238E27FC236}">
                  <a16:creationId xmlns:a16="http://schemas.microsoft.com/office/drawing/2014/main" id="{E26687B7-8101-B3CF-16C6-CC11ACB42FB3}"/>
                </a:ext>
              </a:extLst>
            </p:cNvPr>
            <p:cNvSpPr/>
            <p:nvPr/>
          </p:nvSpPr>
          <p:spPr>
            <a:xfrm>
              <a:off x="7449974" y="5459986"/>
              <a:ext cx="196098" cy="196108"/>
            </a:xfrm>
            <a:custGeom>
              <a:avLst/>
              <a:gdLst/>
              <a:ahLst/>
              <a:cxnLst/>
              <a:rect l="l" t="t" r="r" b="b"/>
              <a:pathLst>
                <a:path w="988" h="988" extrusionOk="0">
                  <a:moveTo>
                    <a:pt x="951" y="0"/>
                  </a:moveTo>
                  <a:lnTo>
                    <a:pt x="1" y="951"/>
                  </a:lnTo>
                  <a:lnTo>
                    <a:pt x="38" y="987"/>
                  </a:lnTo>
                  <a:lnTo>
                    <a:pt x="110" y="916"/>
                  </a:lnTo>
                  <a:lnTo>
                    <a:pt x="915" y="110"/>
                  </a:lnTo>
                  <a:lnTo>
                    <a:pt x="988" y="37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3">
              <a:extLst>
                <a:ext uri="{FF2B5EF4-FFF2-40B4-BE49-F238E27FC236}">
                  <a16:creationId xmlns:a16="http://schemas.microsoft.com/office/drawing/2014/main" id="{572EBAAF-6F82-007B-1422-AEC1C58B69BE}"/>
                </a:ext>
              </a:extLst>
            </p:cNvPr>
            <p:cNvSpPr/>
            <p:nvPr/>
          </p:nvSpPr>
          <p:spPr>
            <a:xfrm>
              <a:off x="7449379" y="5347839"/>
              <a:ext cx="83957" cy="90313"/>
            </a:xfrm>
            <a:custGeom>
              <a:avLst/>
              <a:gdLst/>
              <a:ahLst/>
              <a:cxnLst/>
              <a:rect l="l" t="t" r="r" b="b"/>
              <a:pathLst>
                <a:path w="423" h="455" extrusionOk="0">
                  <a:moveTo>
                    <a:pt x="390" y="0"/>
                  </a:moveTo>
                  <a:lnTo>
                    <a:pt x="20" y="370"/>
                  </a:lnTo>
                  <a:cubicBezTo>
                    <a:pt x="14" y="400"/>
                    <a:pt x="7" y="427"/>
                    <a:pt x="1" y="455"/>
                  </a:cubicBezTo>
                  <a:lnTo>
                    <a:pt x="423" y="3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3">
              <a:extLst>
                <a:ext uri="{FF2B5EF4-FFF2-40B4-BE49-F238E27FC236}">
                  <a16:creationId xmlns:a16="http://schemas.microsoft.com/office/drawing/2014/main" id="{A49E15DF-C126-1A72-28D7-FEF1A7D879C5}"/>
                </a:ext>
              </a:extLst>
            </p:cNvPr>
            <p:cNvSpPr/>
            <p:nvPr/>
          </p:nvSpPr>
          <p:spPr>
            <a:xfrm>
              <a:off x="7457913" y="5322829"/>
              <a:ext cx="50215" cy="56768"/>
            </a:xfrm>
            <a:custGeom>
              <a:avLst/>
              <a:gdLst/>
              <a:ahLst/>
              <a:cxnLst/>
              <a:rect l="l" t="t" r="r" b="b"/>
              <a:pathLst>
                <a:path w="253" h="286" extrusionOk="0">
                  <a:moveTo>
                    <a:pt x="220" y="1"/>
                  </a:moveTo>
                  <a:lnTo>
                    <a:pt x="5" y="216"/>
                  </a:lnTo>
                  <a:cubicBezTo>
                    <a:pt x="4" y="239"/>
                    <a:pt x="4" y="262"/>
                    <a:pt x="1" y="285"/>
                  </a:cubicBezTo>
                  <a:lnTo>
                    <a:pt x="253" y="33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3">
              <a:extLst>
                <a:ext uri="{FF2B5EF4-FFF2-40B4-BE49-F238E27FC236}">
                  <a16:creationId xmlns:a16="http://schemas.microsoft.com/office/drawing/2014/main" id="{C9DC0B23-1ADD-A987-64C9-56E8458BEBB1}"/>
                </a:ext>
              </a:extLst>
            </p:cNvPr>
            <p:cNvSpPr/>
            <p:nvPr/>
          </p:nvSpPr>
          <p:spPr>
            <a:xfrm>
              <a:off x="7424767" y="5434976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0" y="1"/>
                  </a:moveTo>
                  <a:lnTo>
                    <a:pt x="0" y="951"/>
                  </a:lnTo>
                  <a:lnTo>
                    <a:pt x="32" y="984"/>
                  </a:lnTo>
                  <a:lnTo>
                    <a:pt x="983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3">
              <a:extLst>
                <a:ext uri="{FF2B5EF4-FFF2-40B4-BE49-F238E27FC236}">
                  <a16:creationId xmlns:a16="http://schemas.microsoft.com/office/drawing/2014/main" id="{ACE0C67F-A9E8-DB5A-31BD-97FA5FB49C6C}"/>
                </a:ext>
              </a:extLst>
            </p:cNvPr>
            <p:cNvSpPr/>
            <p:nvPr/>
          </p:nvSpPr>
          <p:spPr>
            <a:xfrm>
              <a:off x="7412263" y="5422471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3" y="984"/>
                  </a:lnTo>
                  <a:lnTo>
                    <a:pt x="984" y="33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3">
              <a:extLst>
                <a:ext uri="{FF2B5EF4-FFF2-40B4-BE49-F238E27FC236}">
                  <a16:creationId xmlns:a16="http://schemas.microsoft.com/office/drawing/2014/main" id="{0F2B0E93-F95D-8E8F-4D00-C3F2A17C0D81}"/>
                </a:ext>
              </a:extLst>
            </p:cNvPr>
            <p:cNvSpPr/>
            <p:nvPr/>
          </p:nvSpPr>
          <p:spPr>
            <a:xfrm>
              <a:off x="7454936" y="5286506"/>
              <a:ext cx="15878" cy="20047"/>
            </a:xfrm>
            <a:custGeom>
              <a:avLst/>
              <a:gdLst/>
              <a:ahLst/>
              <a:cxnLst/>
              <a:rect l="l" t="t" r="r" b="b"/>
              <a:pathLst>
                <a:path w="80" h="101" extrusionOk="0">
                  <a:moveTo>
                    <a:pt x="52" y="0"/>
                  </a:moveTo>
                  <a:lnTo>
                    <a:pt x="0" y="52"/>
                  </a:lnTo>
                  <a:cubicBezTo>
                    <a:pt x="3" y="68"/>
                    <a:pt x="5" y="84"/>
                    <a:pt x="8" y="100"/>
                  </a:cubicBezTo>
                  <a:lnTo>
                    <a:pt x="79" y="2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3">
              <a:extLst>
                <a:ext uri="{FF2B5EF4-FFF2-40B4-BE49-F238E27FC236}">
                  <a16:creationId xmlns:a16="http://schemas.microsoft.com/office/drawing/2014/main" id="{65F805FF-DDD4-BA9E-6C4B-DF38C5142D05}"/>
                </a:ext>
              </a:extLst>
            </p:cNvPr>
            <p:cNvSpPr/>
            <p:nvPr/>
          </p:nvSpPr>
          <p:spPr>
            <a:xfrm>
              <a:off x="7387254" y="5397858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3">
              <a:extLst>
                <a:ext uri="{FF2B5EF4-FFF2-40B4-BE49-F238E27FC236}">
                  <a16:creationId xmlns:a16="http://schemas.microsoft.com/office/drawing/2014/main" id="{9486DB8D-4B35-930F-BCF7-0994E0E7BAC4}"/>
                </a:ext>
              </a:extLst>
            </p:cNvPr>
            <p:cNvSpPr/>
            <p:nvPr/>
          </p:nvSpPr>
          <p:spPr>
            <a:xfrm>
              <a:off x="7422981" y="5372849"/>
              <a:ext cx="135363" cy="141722"/>
            </a:xfrm>
            <a:custGeom>
              <a:avLst/>
              <a:gdLst/>
              <a:ahLst/>
              <a:cxnLst/>
              <a:rect l="l" t="t" r="r" b="b"/>
              <a:pathLst>
                <a:path w="682" h="714" extrusionOk="0">
                  <a:moveTo>
                    <a:pt x="648" y="1"/>
                  </a:moveTo>
                  <a:lnTo>
                    <a:pt x="54" y="595"/>
                  </a:lnTo>
                  <a:cubicBezTo>
                    <a:pt x="38" y="634"/>
                    <a:pt x="19" y="675"/>
                    <a:pt x="1" y="714"/>
                  </a:cubicBezTo>
                  <a:lnTo>
                    <a:pt x="681" y="33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3">
              <a:extLst>
                <a:ext uri="{FF2B5EF4-FFF2-40B4-BE49-F238E27FC236}">
                  <a16:creationId xmlns:a16="http://schemas.microsoft.com/office/drawing/2014/main" id="{BACB9A84-E260-9E77-3BDF-B26E02C34DD1}"/>
                </a:ext>
              </a:extLst>
            </p:cNvPr>
            <p:cNvSpPr/>
            <p:nvPr/>
          </p:nvSpPr>
          <p:spPr>
            <a:xfrm>
              <a:off x="7457715" y="5298018"/>
              <a:ext cx="25604" cy="31560"/>
            </a:xfrm>
            <a:custGeom>
              <a:avLst/>
              <a:gdLst/>
              <a:ahLst/>
              <a:cxnLst/>
              <a:rect l="l" t="t" r="r" b="b"/>
              <a:pathLst>
                <a:path w="129" h="159" extrusionOk="0">
                  <a:moveTo>
                    <a:pt x="96" y="0"/>
                  </a:moveTo>
                  <a:lnTo>
                    <a:pt x="1" y="95"/>
                  </a:lnTo>
                  <a:cubicBezTo>
                    <a:pt x="2" y="116"/>
                    <a:pt x="2" y="137"/>
                    <a:pt x="4" y="158"/>
                  </a:cubicBezTo>
                  <a:lnTo>
                    <a:pt x="129" y="3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3">
              <a:extLst>
                <a:ext uri="{FF2B5EF4-FFF2-40B4-BE49-F238E27FC236}">
                  <a16:creationId xmlns:a16="http://schemas.microsoft.com/office/drawing/2014/main" id="{CF150F79-5B77-EC10-A4E4-4540FAF307A0}"/>
                </a:ext>
              </a:extLst>
            </p:cNvPr>
            <p:cNvSpPr/>
            <p:nvPr/>
          </p:nvSpPr>
          <p:spPr>
            <a:xfrm>
              <a:off x="7386857" y="5385155"/>
              <a:ext cx="183792" cy="190352"/>
            </a:xfrm>
            <a:custGeom>
              <a:avLst/>
              <a:gdLst/>
              <a:ahLst/>
              <a:cxnLst/>
              <a:rect l="l" t="t" r="r" b="b"/>
              <a:pathLst>
                <a:path w="926" h="959" extrusionOk="0">
                  <a:moveTo>
                    <a:pt x="894" y="1"/>
                  </a:moveTo>
                  <a:lnTo>
                    <a:pt x="121" y="773"/>
                  </a:lnTo>
                  <a:cubicBezTo>
                    <a:pt x="85" y="836"/>
                    <a:pt x="45" y="898"/>
                    <a:pt x="0" y="958"/>
                  </a:cubicBezTo>
                  <a:lnTo>
                    <a:pt x="925" y="35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3">
              <a:extLst>
                <a:ext uri="{FF2B5EF4-FFF2-40B4-BE49-F238E27FC236}">
                  <a16:creationId xmlns:a16="http://schemas.microsoft.com/office/drawing/2014/main" id="{785AF795-7B62-5863-B5B5-D2AB62FDFB64}"/>
                </a:ext>
              </a:extLst>
            </p:cNvPr>
            <p:cNvSpPr/>
            <p:nvPr/>
          </p:nvSpPr>
          <p:spPr>
            <a:xfrm>
              <a:off x="7459104" y="5310523"/>
              <a:ext cx="36719" cy="42874"/>
            </a:xfrm>
            <a:custGeom>
              <a:avLst/>
              <a:gdLst/>
              <a:ahLst/>
              <a:cxnLst/>
              <a:rect l="l" t="t" r="r" b="b"/>
              <a:pathLst>
                <a:path w="185" h="216" extrusionOk="0">
                  <a:moveTo>
                    <a:pt x="152" y="0"/>
                  </a:moveTo>
                  <a:lnTo>
                    <a:pt x="0" y="152"/>
                  </a:lnTo>
                  <a:cubicBezTo>
                    <a:pt x="0" y="173"/>
                    <a:pt x="3" y="194"/>
                    <a:pt x="3" y="216"/>
                  </a:cubicBezTo>
                  <a:lnTo>
                    <a:pt x="185" y="3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3">
              <a:extLst>
                <a:ext uri="{FF2B5EF4-FFF2-40B4-BE49-F238E27FC236}">
                  <a16:creationId xmlns:a16="http://schemas.microsoft.com/office/drawing/2014/main" id="{DE86AA35-71BC-787F-0D41-A7A66D3B26F6}"/>
                </a:ext>
              </a:extLst>
            </p:cNvPr>
            <p:cNvSpPr/>
            <p:nvPr/>
          </p:nvSpPr>
          <p:spPr>
            <a:xfrm>
              <a:off x="7437271" y="5447679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3">
              <a:extLst>
                <a:ext uri="{FF2B5EF4-FFF2-40B4-BE49-F238E27FC236}">
                  <a16:creationId xmlns:a16="http://schemas.microsoft.com/office/drawing/2014/main" id="{46C94401-BCB5-B35F-B51D-CC8F0AAE4656}"/>
                </a:ext>
              </a:extLst>
            </p:cNvPr>
            <p:cNvSpPr/>
            <p:nvPr/>
          </p:nvSpPr>
          <p:spPr>
            <a:xfrm>
              <a:off x="7277693" y="5434778"/>
              <a:ext cx="51208" cy="56768"/>
            </a:xfrm>
            <a:custGeom>
              <a:avLst/>
              <a:gdLst/>
              <a:ahLst/>
              <a:cxnLst/>
              <a:rect l="l" t="t" r="r" b="b"/>
              <a:pathLst>
                <a:path w="258" h="286" extrusionOk="0">
                  <a:moveTo>
                    <a:pt x="257" y="1"/>
                  </a:moveTo>
                  <a:lnTo>
                    <a:pt x="23" y="234"/>
                  </a:lnTo>
                  <a:lnTo>
                    <a:pt x="1" y="255"/>
                  </a:lnTo>
                  <a:lnTo>
                    <a:pt x="32" y="286"/>
                  </a:lnTo>
                  <a:lnTo>
                    <a:pt x="54" y="263"/>
                  </a:lnTo>
                  <a:lnTo>
                    <a:pt x="221" y="96"/>
                  </a:lnTo>
                  <a:cubicBezTo>
                    <a:pt x="234" y="64"/>
                    <a:pt x="247" y="32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3">
              <a:extLst>
                <a:ext uri="{FF2B5EF4-FFF2-40B4-BE49-F238E27FC236}">
                  <a16:creationId xmlns:a16="http://schemas.microsoft.com/office/drawing/2014/main" id="{F0EB2605-BDCB-73D1-8AA5-150BFD7B90AE}"/>
                </a:ext>
              </a:extLst>
            </p:cNvPr>
            <p:cNvSpPr/>
            <p:nvPr/>
          </p:nvSpPr>
          <p:spPr>
            <a:xfrm>
              <a:off x="7456524" y="5287498"/>
              <a:ext cx="25207" cy="2957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95" y="0"/>
                  </a:moveTo>
                  <a:lnTo>
                    <a:pt x="73" y="24"/>
                  </a:lnTo>
                  <a:lnTo>
                    <a:pt x="1" y="95"/>
                  </a:lnTo>
                  <a:cubicBezTo>
                    <a:pt x="3" y="113"/>
                    <a:pt x="6" y="131"/>
                    <a:pt x="7" y="148"/>
                  </a:cubicBezTo>
                  <a:lnTo>
                    <a:pt x="102" y="53"/>
                  </a:lnTo>
                  <a:lnTo>
                    <a:pt x="126" y="3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3">
              <a:extLst>
                <a:ext uri="{FF2B5EF4-FFF2-40B4-BE49-F238E27FC236}">
                  <a16:creationId xmlns:a16="http://schemas.microsoft.com/office/drawing/2014/main" id="{874F1C55-0602-0A01-F0BD-62E5812327AE}"/>
                </a:ext>
              </a:extLst>
            </p:cNvPr>
            <p:cNvSpPr/>
            <p:nvPr/>
          </p:nvSpPr>
          <p:spPr>
            <a:xfrm>
              <a:off x="7290197" y="5478842"/>
              <a:ext cx="19253" cy="23422"/>
            </a:xfrm>
            <a:custGeom>
              <a:avLst/>
              <a:gdLst/>
              <a:ahLst/>
              <a:cxnLst/>
              <a:rect l="l" t="t" r="r" b="b"/>
              <a:pathLst>
                <a:path w="97" h="118" extrusionOk="0">
                  <a:moveTo>
                    <a:pt x="96" y="0"/>
                  </a:moveTo>
                  <a:lnTo>
                    <a:pt x="23" y="73"/>
                  </a:lnTo>
                  <a:lnTo>
                    <a:pt x="0" y="95"/>
                  </a:lnTo>
                  <a:lnTo>
                    <a:pt x="22" y="117"/>
                  </a:lnTo>
                  <a:cubicBezTo>
                    <a:pt x="49" y="79"/>
                    <a:pt x="74" y="4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3">
              <a:extLst>
                <a:ext uri="{FF2B5EF4-FFF2-40B4-BE49-F238E27FC236}">
                  <a16:creationId xmlns:a16="http://schemas.microsoft.com/office/drawing/2014/main" id="{4547DDAE-EB03-2520-59B1-23CD9EB110A1}"/>
                </a:ext>
              </a:extLst>
            </p:cNvPr>
            <p:cNvSpPr/>
            <p:nvPr/>
          </p:nvSpPr>
          <p:spPr>
            <a:xfrm>
              <a:off x="7458509" y="5299805"/>
              <a:ext cx="35329" cy="40889"/>
            </a:xfrm>
            <a:custGeom>
              <a:avLst/>
              <a:gdLst/>
              <a:ahLst/>
              <a:cxnLst/>
              <a:rect l="l" t="t" r="r" b="b"/>
              <a:pathLst>
                <a:path w="178" h="206" extrusionOk="0">
                  <a:moveTo>
                    <a:pt x="148" y="1"/>
                  </a:moveTo>
                  <a:lnTo>
                    <a:pt x="125" y="23"/>
                  </a:lnTo>
                  <a:lnTo>
                    <a:pt x="0" y="148"/>
                  </a:lnTo>
                  <a:cubicBezTo>
                    <a:pt x="1" y="167"/>
                    <a:pt x="2" y="186"/>
                    <a:pt x="2" y="205"/>
                  </a:cubicBezTo>
                  <a:lnTo>
                    <a:pt x="154" y="53"/>
                  </a:lnTo>
                  <a:lnTo>
                    <a:pt x="177" y="3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3">
              <a:extLst>
                <a:ext uri="{FF2B5EF4-FFF2-40B4-BE49-F238E27FC236}">
                  <a16:creationId xmlns:a16="http://schemas.microsoft.com/office/drawing/2014/main" id="{69D0E1FB-B10D-A5F7-0E2E-6F1DC5BFEB8E}"/>
                </a:ext>
              </a:extLst>
            </p:cNvPr>
            <p:cNvSpPr/>
            <p:nvPr/>
          </p:nvSpPr>
          <p:spPr>
            <a:xfrm>
              <a:off x="7459303" y="5312508"/>
              <a:ext cx="47040" cy="53195"/>
            </a:xfrm>
            <a:custGeom>
              <a:avLst/>
              <a:gdLst/>
              <a:ahLst/>
              <a:cxnLst/>
              <a:rect l="l" t="t" r="r" b="b"/>
              <a:pathLst>
                <a:path w="237" h="268" extrusionOk="0">
                  <a:moveTo>
                    <a:pt x="208" y="1"/>
                  </a:moveTo>
                  <a:lnTo>
                    <a:pt x="185" y="24"/>
                  </a:lnTo>
                  <a:lnTo>
                    <a:pt x="3" y="206"/>
                  </a:lnTo>
                  <a:cubicBezTo>
                    <a:pt x="3" y="227"/>
                    <a:pt x="0" y="247"/>
                    <a:pt x="0" y="268"/>
                  </a:cubicBezTo>
                  <a:lnTo>
                    <a:pt x="215" y="53"/>
                  </a:lnTo>
                  <a:lnTo>
                    <a:pt x="237" y="30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3">
              <a:extLst>
                <a:ext uri="{FF2B5EF4-FFF2-40B4-BE49-F238E27FC236}">
                  <a16:creationId xmlns:a16="http://schemas.microsoft.com/office/drawing/2014/main" id="{780ACF12-4F80-E10E-CE00-B775FEB84388}"/>
                </a:ext>
              </a:extLst>
            </p:cNvPr>
            <p:cNvSpPr/>
            <p:nvPr/>
          </p:nvSpPr>
          <p:spPr>
            <a:xfrm>
              <a:off x="7456921" y="5325013"/>
              <a:ext cx="61727" cy="67288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280" y="0"/>
                  </a:moveTo>
                  <a:lnTo>
                    <a:pt x="258" y="22"/>
                  </a:lnTo>
                  <a:lnTo>
                    <a:pt x="6" y="274"/>
                  </a:lnTo>
                  <a:cubicBezTo>
                    <a:pt x="5" y="295"/>
                    <a:pt x="4" y="317"/>
                    <a:pt x="1" y="339"/>
                  </a:cubicBezTo>
                  <a:lnTo>
                    <a:pt x="288" y="53"/>
                  </a:lnTo>
                  <a:lnTo>
                    <a:pt x="311" y="3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3">
              <a:extLst>
                <a:ext uri="{FF2B5EF4-FFF2-40B4-BE49-F238E27FC236}">
                  <a16:creationId xmlns:a16="http://schemas.microsoft.com/office/drawing/2014/main" id="{8027C931-76EE-87A5-62FC-1CE5400D8F88}"/>
                </a:ext>
              </a:extLst>
            </p:cNvPr>
            <p:cNvSpPr/>
            <p:nvPr/>
          </p:nvSpPr>
          <p:spPr>
            <a:xfrm>
              <a:off x="7453150" y="5337518"/>
              <a:ext cx="78003" cy="84160"/>
            </a:xfrm>
            <a:custGeom>
              <a:avLst/>
              <a:gdLst/>
              <a:ahLst/>
              <a:cxnLst/>
              <a:rect l="l" t="t" r="r" b="b"/>
              <a:pathLst>
                <a:path w="393" h="424" extrusionOk="0">
                  <a:moveTo>
                    <a:pt x="365" y="0"/>
                  </a:moveTo>
                  <a:lnTo>
                    <a:pt x="341" y="23"/>
                  </a:lnTo>
                  <a:lnTo>
                    <a:pt x="10" y="354"/>
                  </a:lnTo>
                  <a:cubicBezTo>
                    <a:pt x="7" y="378"/>
                    <a:pt x="5" y="400"/>
                    <a:pt x="1" y="423"/>
                  </a:cubicBezTo>
                  <a:lnTo>
                    <a:pt x="371" y="53"/>
                  </a:lnTo>
                  <a:lnTo>
                    <a:pt x="393" y="3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3">
              <a:extLst>
                <a:ext uri="{FF2B5EF4-FFF2-40B4-BE49-F238E27FC236}">
                  <a16:creationId xmlns:a16="http://schemas.microsoft.com/office/drawing/2014/main" id="{95839947-265B-AEC1-B59D-AEA466F8C506}"/>
                </a:ext>
              </a:extLst>
            </p:cNvPr>
            <p:cNvSpPr/>
            <p:nvPr/>
          </p:nvSpPr>
          <p:spPr>
            <a:xfrm>
              <a:off x="7445409" y="5349824"/>
              <a:ext cx="98446" cy="104009"/>
            </a:xfrm>
            <a:custGeom>
              <a:avLst/>
              <a:gdLst/>
              <a:ahLst/>
              <a:cxnLst/>
              <a:rect l="l" t="t" r="r" b="b"/>
              <a:pathLst>
                <a:path w="496" h="524" extrusionOk="0">
                  <a:moveTo>
                    <a:pt x="465" y="1"/>
                  </a:moveTo>
                  <a:lnTo>
                    <a:pt x="443" y="23"/>
                  </a:lnTo>
                  <a:lnTo>
                    <a:pt x="21" y="445"/>
                  </a:lnTo>
                  <a:cubicBezTo>
                    <a:pt x="14" y="471"/>
                    <a:pt x="9" y="497"/>
                    <a:pt x="1" y="524"/>
                  </a:cubicBezTo>
                  <a:lnTo>
                    <a:pt x="472" y="53"/>
                  </a:lnTo>
                  <a:lnTo>
                    <a:pt x="495" y="31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3">
              <a:extLst>
                <a:ext uri="{FF2B5EF4-FFF2-40B4-BE49-F238E27FC236}">
                  <a16:creationId xmlns:a16="http://schemas.microsoft.com/office/drawing/2014/main" id="{3CB72A51-0F3F-9F5D-3DB7-517FCC3CC372}"/>
                </a:ext>
              </a:extLst>
            </p:cNvPr>
            <p:cNvSpPr/>
            <p:nvPr/>
          </p:nvSpPr>
          <p:spPr>
            <a:xfrm>
              <a:off x="7433500" y="5362329"/>
              <a:ext cx="122661" cy="128820"/>
            </a:xfrm>
            <a:custGeom>
              <a:avLst/>
              <a:gdLst/>
              <a:ahLst/>
              <a:cxnLst/>
              <a:rect l="l" t="t" r="r" b="b"/>
              <a:pathLst>
                <a:path w="618" h="649" extrusionOk="0">
                  <a:moveTo>
                    <a:pt x="588" y="1"/>
                  </a:moveTo>
                  <a:lnTo>
                    <a:pt x="566" y="23"/>
                  </a:lnTo>
                  <a:lnTo>
                    <a:pt x="32" y="557"/>
                  </a:lnTo>
                  <a:cubicBezTo>
                    <a:pt x="22" y="587"/>
                    <a:pt x="12" y="618"/>
                    <a:pt x="1" y="648"/>
                  </a:cubicBezTo>
                  <a:lnTo>
                    <a:pt x="595" y="54"/>
                  </a:lnTo>
                  <a:lnTo>
                    <a:pt x="618" y="2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3">
              <a:extLst>
                <a:ext uri="{FF2B5EF4-FFF2-40B4-BE49-F238E27FC236}">
                  <a16:creationId xmlns:a16="http://schemas.microsoft.com/office/drawing/2014/main" id="{1F1D92DD-1C82-2D32-F5B3-EC90343CCAC6}"/>
                </a:ext>
              </a:extLst>
            </p:cNvPr>
            <p:cNvSpPr/>
            <p:nvPr/>
          </p:nvSpPr>
          <p:spPr>
            <a:xfrm>
              <a:off x="7410675" y="5374834"/>
              <a:ext cx="157990" cy="163556"/>
            </a:xfrm>
            <a:custGeom>
              <a:avLst/>
              <a:gdLst/>
              <a:ahLst/>
              <a:cxnLst/>
              <a:rect l="l" t="t" r="r" b="b"/>
              <a:pathLst>
                <a:path w="796" h="824" extrusionOk="0">
                  <a:moveTo>
                    <a:pt x="765" y="0"/>
                  </a:moveTo>
                  <a:lnTo>
                    <a:pt x="743" y="22"/>
                  </a:lnTo>
                  <a:lnTo>
                    <a:pt x="63" y="702"/>
                  </a:lnTo>
                  <a:cubicBezTo>
                    <a:pt x="43" y="744"/>
                    <a:pt x="23" y="784"/>
                    <a:pt x="1" y="824"/>
                  </a:cubicBezTo>
                  <a:lnTo>
                    <a:pt x="773" y="51"/>
                  </a:lnTo>
                  <a:lnTo>
                    <a:pt x="796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3">
              <a:extLst>
                <a:ext uri="{FF2B5EF4-FFF2-40B4-BE49-F238E27FC236}">
                  <a16:creationId xmlns:a16="http://schemas.microsoft.com/office/drawing/2014/main" id="{E2B7AF75-96E5-BAD9-0254-7B026A210E98}"/>
                </a:ext>
              </a:extLst>
            </p:cNvPr>
            <p:cNvSpPr/>
            <p:nvPr/>
          </p:nvSpPr>
          <p:spPr>
            <a:xfrm>
              <a:off x="7379116" y="5387537"/>
              <a:ext cx="201854" cy="203452"/>
            </a:xfrm>
            <a:custGeom>
              <a:avLst/>
              <a:gdLst/>
              <a:ahLst/>
              <a:cxnLst/>
              <a:rect l="l" t="t" r="r" b="b"/>
              <a:pathLst>
                <a:path w="1017" h="1025" extrusionOk="0">
                  <a:moveTo>
                    <a:pt x="987" y="0"/>
                  </a:moveTo>
                  <a:lnTo>
                    <a:pt x="965" y="23"/>
                  </a:lnTo>
                  <a:lnTo>
                    <a:pt x="42" y="946"/>
                  </a:lnTo>
                  <a:cubicBezTo>
                    <a:pt x="28" y="965"/>
                    <a:pt x="15" y="983"/>
                    <a:pt x="0" y="1002"/>
                  </a:cubicBezTo>
                  <a:lnTo>
                    <a:pt x="23" y="1024"/>
                  </a:lnTo>
                  <a:lnTo>
                    <a:pt x="44" y="1002"/>
                  </a:lnTo>
                  <a:lnTo>
                    <a:pt x="994" y="52"/>
                  </a:lnTo>
                  <a:lnTo>
                    <a:pt x="1017" y="29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3">
              <a:extLst>
                <a:ext uri="{FF2B5EF4-FFF2-40B4-BE49-F238E27FC236}">
                  <a16:creationId xmlns:a16="http://schemas.microsoft.com/office/drawing/2014/main" id="{0A73477B-2CC8-A510-6C14-545AB78AD3F6}"/>
                </a:ext>
              </a:extLst>
            </p:cNvPr>
            <p:cNvSpPr/>
            <p:nvPr/>
          </p:nvSpPr>
          <p:spPr>
            <a:xfrm>
              <a:off x="7389834" y="539984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1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29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3">
              <a:extLst>
                <a:ext uri="{FF2B5EF4-FFF2-40B4-BE49-F238E27FC236}">
                  <a16:creationId xmlns:a16="http://schemas.microsoft.com/office/drawing/2014/main" id="{6584C794-5BFC-A59B-A240-35FA081AF851}"/>
                </a:ext>
              </a:extLst>
            </p:cNvPr>
            <p:cNvSpPr/>
            <p:nvPr/>
          </p:nvSpPr>
          <p:spPr>
            <a:xfrm>
              <a:off x="7402339" y="5411951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6" y="1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0" y="997"/>
                  </a:lnTo>
                  <a:lnTo>
                    <a:pt x="30" y="1027"/>
                  </a:lnTo>
                  <a:lnTo>
                    <a:pt x="52" y="1005"/>
                  </a:lnTo>
                  <a:lnTo>
                    <a:pt x="1002" y="54"/>
                  </a:lnTo>
                  <a:lnTo>
                    <a:pt x="1027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3">
              <a:extLst>
                <a:ext uri="{FF2B5EF4-FFF2-40B4-BE49-F238E27FC236}">
                  <a16:creationId xmlns:a16="http://schemas.microsoft.com/office/drawing/2014/main" id="{C562114A-3B19-7DB0-E971-FE9BBE74B3A3}"/>
                </a:ext>
              </a:extLst>
            </p:cNvPr>
            <p:cNvSpPr/>
            <p:nvPr/>
          </p:nvSpPr>
          <p:spPr>
            <a:xfrm>
              <a:off x="7414644" y="5424655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3">
              <a:extLst>
                <a:ext uri="{FF2B5EF4-FFF2-40B4-BE49-F238E27FC236}">
                  <a16:creationId xmlns:a16="http://schemas.microsoft.com/office/drawing/2014/main" id="{1123BEBF-604C-E329-6145-74D1CD1B7410}"/>
                </a:ext>
              </a:extLst>
            </p:cNvPr>
            <p:cNvSpPr/>
            <p:nvPr/>
          </p:nvSpPr>
          <p:spPr>
            <a:xfrm>
              <a:off x="7427149" y="5437159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6"/>
                  </a:lnTo>
                  <a:lnTo>
                    <a:pt x="54" y="1002"/>
                  </a:lnTo>
                  <a:lnTo>
                    <a:pt x="1004" y="52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3">
              <a:extLst>
                <a:ext uri="{FF2B5EF4-FFF2-40B4-BE49-F238E27FC236}">
                  <a16:creationId xmlns:a16="http://schemas.microsoft.com/office/drawing/2014/main" id="{1EC30A4F-D1DB-FAD1-961D-C81900F37C3C}"/>
                </a:ext>
              </a:extLst>
            </p:cNvPr>
            <p:cNvSpPr/>
            <p:nvPr/>
          </p:nvSpPr>
          <p:spPr>
            <a:xfrm>
              <a:off x="7439851" y="5449466"/>
              <a:ext cx="203442" cy="203849"/>
            </a:xfrm>
            <a:custGeom>
              <a:avLst/>
              <a:gdLst/>
              <a:ahLst/>
              <a:cxnLst/>
              <a:rect l="l" t="t" r="r" b="b"/>
              <a:pathLst>
                <a:path w="1025" h="1027" extrusionOk="0">
                  <a:moveTo>
                    <a:pt x="996" y="1"/>
                  </a:moveTo>
                  <a:lnTo>
                    <a:pt x="973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9" y="1027"/>
                  </a:lnTo>
                  <a:lnTo>
                    <a:pt x="52" y="1004"/>
                  </a:lnTo>
                  <a:lnTo>
                    <a:pt x="1002" y="53"/>
                  </a:lnTo>
                  <a:lnTo>
                    <a:pt x="1024" y="31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3">
              <a:extLst>
                <a:ext uri="{FF2B5EF4-FFF2-40B4-BE49-F238E27FC236}">
                  <a16:creationId xmlns:a16="http://schemas.microsoft.com/office/drawing/2014/main" id="{003E34F6-6A4E-198E-4E8F-3CD6695B267B}"/>
                </a:ext>
              </a:extLst>
            </p:cNvPr>
            <p:cNvSpPr/>
            <p:nvPr/>
          </p:nvSpPr>
          <p:spPr>
            <a:xfrm>
              <a:off x="8449522" y="6287291"/>
              <a:ext cx="25008" cy="2501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34" y="0"/>
                  </a:moveTo>
                  <a:lnTo>
                    <a:pt x="0" y="33"/>
                  </a:lnTo>
                  <a:lnTo>
                    <a:pt x="92" y="126"/>
                  </a:lnTo>
                  <a:lnTo>
                    <a:pt x="126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3">
              <a:extLst>
                <a:ext uri="{FF2B5EF4-FFF2-40B4-BE49-F238E27FC236}">
                  <a16:creationId xmlns:a16="http://schemas.microsoft.com/office/drawing/2014/main" id="{439C1F59-530E-375B-CB1E-D2B6925B876E}"/>
                </a:ext>
              </a:extLst>
            </p:cNvPr>
            <p:cNvSpPr/>
            <p:nvPr/>
          </p:nvSpPr>
          <p:spPr>
            <a:xfrm>
              <a:off x="8438407" y="6296223"/>
              <a:ext cx="25405" cy="25010"/>
            </a:xfrm>
            <a:custGeom>
              <a:avLst/>
              <a:gdLst/>
              <a:ahLst/>
              <a:cxnLst/>
              <a:rect l="l" t="t" r="r" b="b"/>
              <a:pathLst>
                <a:path w="128" h="126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6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3">
              <a:extLst>
                <a:ext uri="{FF2B5EF4-FFF2-40B4-BE49-F238E27FC236}">
                  <a16:creationId xmlns:a16="http://schemas.microsoft.com/office/drawing/2014/main" id="{DDF5CFF5-D0B3-A490-4457-19A50E9B6E6A}"/>
                </a:ext>
              </a:extLst>
            </p:cNvPr>
            <p:cNvSpPr/>
            <p:nvPr/>
          </p:nvSpPr>
          <p:spPr>
            <a:xfrm>
              <a:off x="8427292" y="6307140"/>
              <a:ext cx="25405" cy="25208"/>
            </a:xfrm>
            <a:custGeom>
              <a:avLst/>
              <a:gdLst/>
              <a:ahLst/>
              <a:cxnLst/>
              <a:rect l="l" t="t" r="r" b="b"/>
              <a:pathLst>
                <a:path w="128" h="127" extrusionOk="0">
                  <a:moveTo>
                    <a:pt x="34" y="0"/>
                  </a:moveTo>
                  <a:lnTo>
                    <a:pt x="1" y="34"/>
                  </a:lnTo>
                  <a:lnTo>
                    <a:pt x="93" y="127"/>
                  </a:lnTo>
                  <a:lnTo>
                    <a:pt x="127" y="9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3">
              <a:extLst>
                <a:ext uri="{FF2B5EF4-FFF2-40B4-BE49-F238E27FC236}">
                  <a16:creationId xmlns:a16="http://schemas.microsoft.com/office/drawing/2014/main" id="{EAC1460C-2C9A-EE60-4540-59713EF5C40E}"/>
                </a:ext>
              </a:extLst>
            </p:cNvPr>
            <p:cNvSpPr/>
            <p:nvPr/>
          </p:nvSpPr>
          <p:spPr>
            <a:xfrm>
              <a:off x="8230201" y="6240645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3">
              <a:extLst>
                <a:ext uri="{FF2B5EF4-FFF2-40B4-BE49-F238E27FC236}">
                  <a16:creationId xmlns:a16="http://schemas.microsoft.com/office/drawing/2014/main" id="{C34B4A4F-ECE5-9C2F-590F-42CDD8A6860E}"/>
                </a:ext>
              </a:extLst>
            </p:cNvPr>
            <p:cNvSpPr/>
            <p:nvPr/>
          </p:nvSpPr>
          <p:spPr>
            <a:xfrm>
              <a:off x="8218094" y="6228141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4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3">
              <a:extLst>
                <a:ext uri="{FF2B5EF4-FFF2-40B4-BE49-F238E27FC236}">
                  <a16:creationId xmlns:a16="http://schemas.microsoft.com/office/drawing/2014/main" id="{04E6BCCF-07DF-8D82-385A-BFD74CD4773E}"/>
                </a:ext>
              </a:extLst>
            </p:cNvPr>
            <p:cNvSpPr/>
            <p:nvPr/>
          </p:nvSpPr>
          <p:spPr>
            <a:xfrm>
              <a:off x="8205192" y="6215834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3">
              <a:extLst>
                <a:ext uri="{FF2B5EF4-FFF2-40B4-BE49-F238E27FC236}">
                  <a16:creationId xmlns:a16="http://schemas.microsoft.com/office/drawing/2014/main" id="{A4C29C81-E23F-6341-8886-4A001AFD3E6D}"/>
                </a:ext>
              </a:extLst>
            </p:cNvPr>
            <p:cNvSpPr/>
            <p:nvPr/>
          </p:nvSpPr>
          <p:spPr>
            <a:xfrm>
              <a:off x="8005918" y="6016551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3"/>
                  </a:lnTo>
                  <a:lnTo>
                    <a:pt x="984" y="32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3">
              <a:extLst>
                <a:ext uri="{FF2B5EF4-FFF2-40B4-BE49-F238E27FC236}">
                  <a16:creationId xmlns:a16="http://schemas.microsoft.com/office/drawing/2014/main" id="{E09D853A-9BC4-718C-1738-F647BD12A3D6}"/>
                </a:ext>
              </a:extLst>
            </p:cNvPr>
            <p:cNvSpPr/>
            <p:nvPr/>
          </p:nvSpPr>
          <p:spPr>
            <a:xfrm>
              <a:off x="8068241" y="607907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4" y="32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3">
              <a:extLst>
                <a:ext uri="{FF2B5EF4-FFF2-40B4-BE49-F238E27FC236}">
                  <a16:creationId xmlns:a16="http://schemas.microsoft.com/office/drawing/2014/main" id="{FFCDCBBF-6112-C684-D254-09ED817DD5E8}"/>
                </a:ext>
              </a:extLst>
            </p:cNvPr>
            <p:cNvSpPr/>
            <p:nvPr/>
          </p:nvSpPr>
          <p:spPr>
            <a:xfrm>
              <a:off x="8242705" y="6253150"/>
              <a:ext cx="195701" cy="195711"/>
            </a:xfrm>
            <a:custGeom>
              <a:avLst/>
              <a:gdLst/>
              <a:ahLst/>
              <a:cxnLst/>
              <a:rect l="l" t="t" r="r" b="b"/>
              <a:pathLst>
                <a:path w="986" h="986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3">
              <a:extLst>
                <a:ext uri="{FF2B5EF4-FFF2-40B4-BE49-F238E27FC236}">
                  <a16:creationId xmlns:a16="http://schemas.microsoft.com/office/drawing/2014/main" id="{E8AEEB99-4F2E-7F20-B989-8AB41A7FE5D4}"/>
                </a:ext>
              </a:extLst>
            </p:cNvPr>
            <p:cNvSpPr/>
            <p:nvPr/>
          </p:nvSpPr>
          <p:spPr>
            <a:xfrm>
              <a:off x="8105555" y="6116391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3">
              <a:extLst>
                <a:ext uri="{FF2B5EF4-FFF2-40B4-BE49-F238E27FC236}">
                  <a16:creationId xmlns:a16="http://schemas.microsoft.com/office/drawing/2014/main" id="{3F3D1384-AA2D-83B5-EFFF-8CE7B752B6F0}"/>
                </a:ext>
              </a:extLst>
            </p:cNvPr>
            <p:cNvSpPr/>
            <p:nvPr/>
          </p:nvSpPr>
          <p:spPr>
            <a:xfrm>
              <a:off x="8255011" y="6265655"/>
              <a:ext cx="194907" cy="194917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952" y="0"/>
                  </a:moveTo>
                  <a:lnTo>
                    <a:pt x="1" y="952"/>
                  </a:lnTo>
                  <a:lnTo>
                    <a:pt x="31" y="981"/>
                  </a:lnTo>
                  <a:lnTo>
                    <a:pt x="982" y="3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3">
              <a:extLst>
                <a:ext uri="{FF2B5EF4-FFF2-40B4-BE49-F238E27FC236}">
                  <a16:creationId xmlns:a16="http://schemas.microsoft.com/office/drawing/2014/main" id="{76DA3C5A-F83A-B81B-3F9B-3B6B995AE1BA}"/>
                </a:ext>
              </a:extLst>
            </p:cNvPr>
            <p:cNvSpPr/>
            <p:nvPr/>
          </p:nvSpPr>
          <p:spPr>
            <a:xfrm>
              <a:off x="7993612" y="6004046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2" y="0"/>
                  </a:moveTo>
                  <a:lnTo>
                    <a:pt x="1" y="950"/>
                  </a:lnTo>
                  <a:lnTo>
                    <a:pt x="33" y="983"/>
                  </a:lnTo>
                  <a:lnTo>
                    <a:pt x="985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3">
              <a:extLst>
                <a:ext uri="{FF2B5EF4-FFF2-40B4-BE49-F238E27FC236}">
                  <a16:creationId xmlns:a16="http://schemas.microsoft.com/office/drawing/2014/main" id="{79A94046-1087-AEB5-0D5E-AA538BA24DDC}"/>
                </a:ext>
              </a:extLst>
            </p:cNvPr>
            <p:cNvSpPr/>
            <p:nvPr/>
          </p:nvSpPr>
          <p:spPr>
            <a:xfrm>
              <a:off x="8055935" y="6066372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0"/>
                  </a:moveTo>
                  <a:lnTo>
                    <a:pt x="1" y="952"/>
                  </a:lnTo>
                  <a:lnTo>
                    <a:pt x="35" y="984"/>
                  </a:lnTo>
                  <a:lnTo>
                    <a:pt x="985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3">
              <a:extLst>
                <a:ext uri="{FF2B5EF4-FFF2-40B4-BE49-F238E27FC236}">
                  <a16:creationId xmlns:a16="http://schemas.microsoft.com/office/drawing/2014/main" id="{47403B89-2A08-C4C1-B9D7-0C6A20D358F8}"/>
                </a:ext>
              </a:extLst>
            </p:cNvPr>
            <p:cNvSpPr/>
            <p:nvPr/>
          </p:nvSpPr>
          <p:spPr>
            <a:xfrm>
              <a:off x="8143068" y="6153310"/>
              <a:ext cx="195503" cy="195314"/>
            </a:xfrm>
            <a:custGeom>
              <a:avLst/>
              <a:gdLst/>
              <a:ahLst/>
              <a:cxnLst/>
              <a:rect l="l" t="t" r="r" b="b"/>
              <a:pathLst>
                <a:path w="985" h="984" extrusionOk="0">
                  <a:moveTo>
                    <a:pt x="951" y="0"/>
                  </a:moveTo>
                  <a:lnTo>
                    <a:pt x="1" y="950"/>
                  </a:lnTo>
                  <a:lnTo>
                    <a:pt x="34" y="984"/>
                  </a:lnTo>
                  <a:lnTo>
                    <a:pt x="984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3">
              <a:extLst>
                <a:ext uri="{FF2B5EF4-FFF2-40B4-BE49-F238E27FC236}">
                  <a16:creationId xmlns:a16="http://schemas.microsoft.com/office/drawing/2014/main" id="{189D5EDF-FCC1-5E64-AF12-27873BD11BA5}"/>
                </a:ext>
              </a:extLst>
            </p:cNvPr>
            <p:cNvSpPr/>
            <p:nvPr/>
          </p:nvSpPr>
          <p:spPr>
            <a:xfrm>
              <a:off x="8030927" y="604076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2" y="1"/>
                  </a:moveTo>
                  <a:lnTo>
                    <a:pt x="0" y="952"/>
                  </a:lnTo>
                  <a:lnTo>
                    <a:pt x="33" y="985"/>
                  </a:lnTo>
                  <a:lnTo>
                    <a:pt x="984" y="33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3">
              <a:extLst>
                <a:ext uri="{FF2B5EF4-FFF2-40B4-BE49-F238E27FC236}">
                  <a16:creationId xmlns:a16="http://schemas.microsoft.com/office/drawing/2014/main" id="{659A508A-2FD2-7D09-3785-233A8899FE9E}"/>
                </a:ext>
              </a:extLst>
            </p:cNvPr>
            <p:cNvSpPr/>
            <p:nvPr/>
          </p:nvSpPr>
          <p:spPr>
            <a:xfrm>
              <a:off x="8130762" y="6140805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1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4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3">
              <a:extLst>
                <a:ext uri="{FF2B5EF4-FFF2-40B4-BE49-F238E27FC236}">
                  <a16:creationId xmlns:a16="http://schemas.microsoft.com/office/drawing/2014/main" id="{D42A0190-EECE-6C4E-F3DD-9C08693412CD}"/>
                </a:ext>
              </a:extLst>
            </p:cNvPr>
            <p:cNvSpPr/>
            <p:nvPr/>
          </p:nvSpPr>
          <p:spPr>
            <a:xfrm>
              <a:off x="8118258" y="6128896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1" y="1"/>
                  </a:moveTo>
                  <a:lnTo>
                    <a:pt x="0" y="951"/>
                  </a:lnTo>
                  <a:lnTo>
                    <a:pt x="34" y="985"/>
                  </a:lnTo>
                  <a:lnTo>
                    <a:pt x="985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3">
              <a:extLst>
                <a:ext uri="{FF2B5EF4-FFF2-40B4-BE49-F238E27FC236}">
                  <a16:creationId xmlns:a16="http://schemas.microsoft.com/office/drawing/2014/main" id="{CCF415F7-239E-33B6-435C-9C9D7AFAE85E}"/>
                </a:ext>
              </a:extLst>
            </p:cNvPr>
            <p:cNvSpPr/>
            <p:nvPr/>
          </p:nvSpPr>
          <p:spPr>
            <a:xfrm>
              <a:off x="8080944" y="6091778"/>
              <a:ext cx="195304" cy="195314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951" y="0"/>
                  </a:moveTo>
                  <a:lnTo>
                    <a:pt x="0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3">
              <a:extLst>
                <a:ext uri="{FF2B5EF4-FFF2-40B4-BE49-F238E27FC236}">
                  <a16:creationId xmlns:a16="http://schemas.microsoft.com/office/drawing/2014/main" id="{9354E601-2175-0803-1B61-310CB6849E56}"/>
                </a:ext>
              </a:extLst>
            </p:cNvPr>
            <p:cNvSpPr/>
            <p:nvPr/>
          </p:nvSpPr>
          <p:spPr>
            <a:xfrm>
              <a:off x="8093249" y="6103688"/>
              <a:ext cx="195304" cy="195513"/>
            </a:xfrm>
            <a:custGeom>
              <a:avLst/>
              <a:gdLst/>
              <a:ahLst/>
              <a:cxnLst/>
              <a:rect l="l" t="t" r="r" b="b"/>
              <a:pathLst>
                <a:path w="984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3" y="984"/>
                  </a:lnTo>
                  <a:lnTo>
                    <a:pt x="983" y="3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3">
              <a:extLst>
                <a:ext uri="{FF2B5EF4-FFF2-40B4-BE49-F238E27FC236}">
                  <a16:creationId xmlns:a16="http://schemas.microsoft.com/office/drawing/2014/main" id="{B2373E81-2F3B-9195-CDCC-B82AE0ED998B}"/>
                </a:ext>
              </a:extLst>
            </p:cNvPr>
            <p:cNvSpPr/>
            <p:nvPr/>
          </p:nvSpPr>
          <p:spPr>
            <a:xfrm>
              <a:off x="8155374" y="6165815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5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3">
              <a:extLst>
                <a:ext uri="{FF2B5EF4-FFF2-40B4-BE49-F238E27FC236}">
                  <a16:creationId xmlns:a16="http://schemas.microsoft.com/office/drawing/2014/main" id="{E888349F-7655-1BE4-8DBD-90C9D1B2302A}"/>
                </a:ext>
              </a:extLst>
            </p:cNvPr>
            <p:cNvSpPr/>
            <p:nvPr/>
          </p:nvSpPr>
          <p:spPr>
            <a:xfrm>
              <a:off x="8192887" y="6203329"/>
              <a:ext cx="195701" cy="195513"/>
            </a:xfrm>
            <a:custGeom>
              <a:avLst/>
              <a:gdLst/>
              <a:ahLst/>
              <a:cxnLst/>
              <a:rect l="l" t="t" r="r" b="b"/>
              <a:pathLst>
                <a:path w="986" h="985" extrusionOk="0">
                  <a:moveTo>
                    <a:pt x="952" y="0"/>
                  </a:moveTo>
                  <a:lnTo>
                    <a:pt x="1" y="951"/>
                  </a:lnTo>
                  <a:lnTo>
                    <a:pt x="34" y="984"/>
                  </a:lnTo>
                  <a:lnTo>
                    <a:pt x="986" y="3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3">
              <a:extLst>
                <a:ext uri="{FF2B5EF4-FFF2-40B4-BE49-F238E27FC236}">
                  <a16:creationId xmlns:a16="http://schemas.microsoft.com/office/drawing/2014/main" id="{C3858D74-E611-3B82-558A-035FE2503BA7}"/>
                </a:ext>
              </a:extLst>
            </p:cNvPr>
            <p:cNvSpPr/>
            <p:nvPr/>
          </p:nvSpPr>
          <p:spPr>
            <a:xfrm>
              <a:off x="8043431" y="6053668"/>
              <a:ext cx="195503" cy="195711"/>
            </a:xfrm>
            <a:custGeom>
              <a:avLst/>
              <a:gdLst/>
              <a:ahLst/>
              <a:cxnLst/>
              <a:rect l="l" t="t" r="r" b="b"/>
              <a:pathLst>
                <a:path w="985" h="986" extrusionOk="0">
                  <a:moveTo>
                    <a:pt x="951" y="0"/>
                  </a:moveTo>
                  <a:lnTo>
                    <a:pt x="1" y="951"/>
                  </a:lnTo>
                  <a:lnTo>
                    <a:pt x="34" y="985"/>
                  </a:lnTo>
                  <a:lnTo>
                    <a:pt x="985" y="3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3">
              <a:extLst>
                <a:ext uri="{FF2B5EF4-FFF2-40B4-BE49-F238E27FC236}">
                  <a16:creationId xmlns:a16="http://schemas.microsoft.com/office/drawing/2014/main" id="{49B89370-369A-1E8A-4B32-B07694856C16}"/>
                </a:ext>
              </a:extLst>
            </p:cNvPr>
            <p:cNvSpPr/>
            <p:nvPr/>
          </p:nvSpPr>
          <p:spPr>
            <a:xfrm>
              <a:off x="8180581" y="6190626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1" y="1"/>
                  </a:moveTo>
                  <a:lnTo>
                    <a:pt x="0" y="952"/>
                  </a:lnTo>
                  <a:lnTo>
                    <a:pt x="34" y="985"/>
                  </a:lnTo>
                  <a:lnTo>
                    <a:pt x="984" y="35"/>
                  </a:lnTo>
                  <a:lnTo>
                    <a:pt x="95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3">
              <a:extLst>
                <a:ext uri="{FF2B5EF4-FFF2-40B4-BE49-F238E27FC236}">
                  <a16:creationId xmlns:a16="http://schemas.microsoft.com/office/drawing/2014/main" id="{D078868C-1FFC-92A6-7088-2614BA433186}"/>
                </a:ext>
              </a:extLst>
            </p:cNvPr>
            <p:cNvSpPr/>
            <p:nvPr/>
          </p:nvSpPr>
          <p:spPr>
            <a:xfrm>
              <a:off x="8168077" y="6178320"/>
              <a:ext cx="195304" cy="195711"/>
            </a:xfrm>
            <a:custGeom>
              <a:avLst/>
              <a:gdLst/>
              <a:ahLst/>
              <a:cxnLst/>
              <a:rect l="l" t="t" r="r" b="b"/>
              <a:pathLst>
                <a:path w="984" h="986" extrusionOk="0">
                  <a:moveTo>
                    <a:pt x="950" y="1"/>
                  </a:moveTo>
                  <a:lnTo>
                    <a:pt x="0" y="952"/>
                  </a:lnTo>
                  <a:lnTo>
                    <a:pt x="33" y="986"/>
                  </a:lnTo>
                  <a:lnTo>
                    <a:pt x="984" y="34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3">
              <a:extLst>
                <a:ext uri="{FF2B5EF4-FFF2-40B4-BE49-F238E27FC236}">
                  <a16:creationId xmlns:a16="http://schemas.microsoft.com/office/drawing/2014/main" id="{02595286-ECF8-B6ED-24FC-DAE278025FE4}"/>
                </a:ext>
              </a:extLst>
            </p:cNvPr>
            <p:cNvSpPr/>
            <p:nvPr/>
          </p:nvSpPr>
          <p:spPr>
            <a:xfrm>
              <a:off x="8018621" y="6028063"/>
              <a:ext cx="195503" cy="195513"/>
            </a:xfrm>
            <a:custGeom>
              <a:avLst/>
              <a:gdLst/>
              <a:ahLst/>
              <a:cxnLst/>
              <a:rect l="l" t="t" r="r" b="b"/>
              <a:pathLst>
                <a:path w="985" h="985" extrusionOk="0">
                  <a:moveTo>
                    <a:pt x="950" y="0"/>
                  </a:moveTo>
                  <a:lnTo>
                    <a:pt x="0" y="951"/>
                  </a:lnTo>
                  <a:lnTo>
                    <a:pt x="34" y="984"/>
                  </a:lnTo>
                  <a:lnTo>
                    <a:pt x="984" y="3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3">
              <a:extLst>
                <a:ext uri="{FF2B5EF4-FFF2-40B4-BE49-F238E27FC236}">
                  <a16:creationId xmlns:a16="http://schemas.microsoft.com/office/drawing/2014/main" id="{4FD9A283-AFCF-2964-ECC2-CA483A94C58D}"/>
                </a:ext>
              </a:extLst>
            </p:cNvPr>
            <p:cNvSpPr/>
            <p:nvPr/>
          </p:nvSpPr>
          <p:spPr>
            <a:xfrm>
              <a:off x="8245484" y="6255135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1"/>
                  </a:moveTo>
                  <a:lnTo>
                    <a:pt x="973" y="24"/>
                  </a:lnTo>
                  <a:lnTo>
                    <a:pt x="22" y="975"/>
                  </a:lnTo>
                  <a:lnTo>
                    <a:pt x="0" y="997"/>
                  </a:lnTo>
                  <a:lnTo>
                    <a:pt x="29" y="1026"/>
                  </a:lnTo>
                  <a:lnTo>
                    <a:pt x="51" y="1004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3">
              <a:extLst>
                <a:ext uri="{FF2B5EF4-FFF2-40B4-BE49-F238E27FC236}">
                  <a16:creationId xmlns:a16="http://schemas.microsoft.com/office/drawing/2014/main" id="{6B1EDDAA-D9C2-5BF6-ED88-C513D4EFCAA0}"/>
                </a:ext>
              </a:extLst>
            </p:cNvPr>
            <p:cNvSpPr/>
            <p:nvPr/>
          </p:nvSpPr>
          <p:spPr>
            <a:xfrm>
              <a:off x="8232781" y="6242829"/>
              <a:ext cx="203839" cy="203849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998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7"/>
                  </a:lnTo>
                  <a:lnTo>
                    <a:pt x="54" y="1002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3">
              <a:extLst>
                <a:ext uri="{FF2B5EF4-FFF2-40B4-BE49-F238E27FC236}">
                  <a16:creationId xmlns:a16="http://schemas.microsoft.com/office/drawing/2014/main" id="{60513068-F048-92CE-F8A1-593CAEA03FCC}"/>
                </a:ext>
              </a:extLst>
            </p:cNvPr>
            <p:cNvSpPr/>
            <p:nvPr/>
          </p:nvSpPr>
          <p:spPr>
            <a:xfrm>
              <a:off x="8220277" y="623032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0"/>
                  </a:moveTo>
                  <a:lnTo>
                    <a:pt x="974" y="22"/>
                  </a:lnTo>
                  <a:lnTo>
                    <a:pt x="24" y="974"/>
                  </a:lnTo>
                  <a:lnTo>
                    <a:pt x="1" y="997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3">
              <a:extLst>
                <a:ext uri="{FF2B5EF4-FFF2-40B4-BE49-F238E27FC236}">
                  <a16:creationId xmlns:a16="http://schemas.microsoft.com/office/drawing/2014/main" id="{ED6220E2-CA95-6331-0DA4-6FDFD772AA3D}"/>
                </a:ext>
              </a:extLst>
            </p:cNvPr>
            <p:cNvSpPr/>
            <p:nvPr/>
          </p:nvSpPr>
          <p:spPr>
            <a:xfrm>
              <a:off x="8207971" y="6217819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6" y="1"/>
                  </a:moveTo>
                  <a:lnTo>
                    <a:pt x="973" y="24"/>
                  </a:lnTo>
                  <a:lnTo>
                    <a:pt x="23" y="974"/>
                  </a:lnTo>
                  <a:lnTo>
                    <a:pt x="0" y="996"/>
                  </a:lnTo>
                  <a:lnTo>
                    <a:pt x="29" y="1026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3">
              <a:extLst>
                <a:ext uri="{FF2B5EF4-FFF2-40B4-BE49-F238E27FC236}">
                  <a16:creationId xmlns:a16="http://schemas.microsoft.com/office/drawing/2014/main" id="{93169125-4BA9-C4AD-CD4F-7142259A2A43}"/>
                </a:ext>
              </a:extLst>
            </p:cNvPr>
            <p:cNvSpPr/>
            <p:nvPr/>
          </p:nvSpPr>
          <p:spPr>
            <a:xfrm>
              <a:off x="8195467" y="6205314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4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3">
              <a:extLst>
                <a:ext uri="{FF2B5EF4-FFF2-40B4-BE49-F238E27FC236}">
                  <a16:creationId xmlns:a16="http://schemas.microsoft.com/office/drawing/2014/main" id="{B4A8F098-390B-9AC7-B8AB-9813BC21DD00}"/>
                </a:ext>
              </a:extLst>
            </p:cNvPr>
            <p:cNvSpPr/>
            <p:nvPr/>
          </p:nvSpPr>
          <p:spPr>
            <a:xfrm>
              <a:off x="8182963" y="6192809"/>
              <a:ext cx="204037" cy="203849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997" y="0"/>
                  </a:moveTo>
                  <a:lnTo>
                    <a:pt x="974" y="25"/>
                  </a:lnTo>
                  <a:lnTo>
                    <a:pt x="23" y="975"/>
                  </a:lnTo>
                  <a:lnTo>
                    <a:pt x="1" y="997"/>
                  </a:lnTo>
                  <a:lnTo>
                    <a:pt x="31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7" y="3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3">
              <a:extLst>
                <a:ext uri="{FF2B5EF4-FFF2-40B4-BE49-F238E27FC236}">
                  <a16:creationId xmlns:a16="http://schemas.microsoft.com/office/drawing/2014/main" id="{A6784544-39D2-FB6D-AA5D-34F1E01825A5}"/>
                </a:ext>
              </a:extLst>
            </p:cNvPr>
            <p:cNvSpPr/>
            <p:nvPr/>
          </p:nvSpPr>
          <p:spPr>
            <a:xfrm>
              <a:off x="8170458" y="6180702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1"/>
                  </a:lnTo>
                  <a:lnTo>
                    <a:pt x="1027" y="29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3">
              <a:extLst>
                <a:ext uri="{FF2B5EF4-FFF2-40B4-BE49-F238E27FC236}">
                  <a16:creationId xmlns:a16="http://schemas.microsoft.com/office/drawing/2014/main" id="{82E55FDA-7BDF-41FE-5FCA-B9F61933D193}"/>
                </a:ext>
              </a:extLst>
            </p:cNvPr>
            <p:cNvSpPr/>
            <p:nvPr/>
          </p:nvSpPr>
          <p:spPr>
            <a:xfrm>
              <a:off x="8157954" y="6167998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5" y="973"/>
                  </a:lnTo>
                  <a:lnTo>
                    <a:pt x="0" y="998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3" y="54"/>
                  </a:lnTo>
                  <a:lnTo>
                    <a:pt x="1027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3">
              <a:extLst>
                <a:ext uri="{FF2B5EF4-FFF2-40B4-BE49-F238E27FC236}">
                  <a16:creationId xmlns:a16="http://schemas.microsoft.com/office/drawing/2014/main" id="{E803DC1D-4FFA-FDB5-688D-F4121C3FD8E6}"/>
                </a:ext>
              </a:extLst>
            </p:cNvPr>
            <p:cNvSpPr/>
            <p:nvPr/>
          </p:nvSpPr>
          <p:spPr>
            <a:xfrm>
              <a:off x="8145648" y="6155493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4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30" y="1026"/>
                  </a:lnTo>
                  <a:lnTo>
                    <a:pt x="53" y="1004"/>
                  </a:lnTo>
                  <a:lnTo>
                    <a:pt x="1002" y="53"/>
                  </a:lnTo>
                  <a:lnTo>
                    <a:pt x="1026" y="30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3">
              <a:extLst>
                <a:ext uri="{FF2B5EF4-FFF2-40B4-BE49-F238E27FC236}">
                  <a16:creationId xmlns:a16="http://schemas.microsoft.com/office/drawing/2014/main" id="{E768CAA2-0A20-CE01-FD8D-AC336A6909FB}"/>
                </a:ext>
              </a:extLst>
            </p:cNvPr>
            <p:cNvSpPr/>
            <p:nvPr/>
          </p:nvSpPr>
          <p:spPr>
            <a:xfrm>
              <a:off x="8132946" y="6143187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6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5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3">
              <a:extLst>
                <a:ext uri="{FF2B5EF4-FFF2-40B4-BE49-F238E27FC236}">
                  <a16:creationId xmlns:a16="http://schemas.microsoft.com/office/drawing/2014/main" id="{AC79E907-0E3A-1E04-8A56-EC3187C8A3AE}"/>
                </a:ext>
              </a:extLst>
            </p:cNvPr>
            <p:cNvSpPr/>
            <p:nvPr/>
          </p:nvSpPr>
          <p:spPr>
            <a:xfrm>
              <a:off x="8120838" y="6130682"/>
              <a:ext cx="203640" cy="203651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995" y="0"/>
                  </a:moveTo>
                  <a:lnTo>
                    <a:pt x="973" y="23"/>
                  </a:lnTo>
                  <a:lnTo>
                    <a:pt x="23" y="973"/>
                  </a:lnTo>
                  <a:lnTo>
                    <a:pt x="1" y="997"/>
                  </a:lnTo>
                  <a:lnTo>
                    <a:pt x="29" y="1025"/>
                  </a:lnTo>
                  <a:lnTo>
                    <a:pt x="51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3">
              <a:extLst>
                <a:ext uri="{FF2B5EF4-FFF2-40B4-BE49-F238E27FC236}">
                  <a16:creationId xmlns:a16="http://schemas.microsoft.com/office/drawing/2014/main" id="{06E69868-B069-796E-3569-FBE51591084F}"/>
                </a:ext>
              </a:extLst>
            </p:cNvPr>
            <p:cNvSpPr/>
            <p:nvPr/>
          </p:nvSpPr>
          <p:spPr>
            <a:xfrm>
              <a:off x="8108334" y="6118177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5" y="1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29" y="1027"/>
                  </a:lnTo>
                  <a:lnTo>
                    <a:pt x="53" y="1003"/>
                  </a:lnTo>
                  <a:lnTo>
                    <a:pt x="1003" y="53"/>
                  </a:lnTo>
                  <a:lnTo>
                    <a:pt x="1026" y="31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3">
              <a:extLst>
                <a:ext uri="{FF2B5EF4-FFF2-40B4-BE49-F238E27FC236}">
                  <a16:creationId xmlns:a16="http://schemas.microsoft.com/office/drawing/2014/main" id="{6BE10359-C05A-F304-35B3-AC435D30CA9F}"/>
                </a:ext>
              </a:extLst>
            </p:cNvPr>
            <p:cNvSpPr/>
            <p:nvPr/>
          </p:nvSpPr>
          <p:spPr>
            <a:xfrm>
              <a:off x="8095830" y="6105673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7" y="1"/>
                  </a:moveTo>
                  <a:lnTo>
                    <a:pt x="973" y="23"/>
                  </a:lnTo>
                  <a:lnTo>
                    <a:pt x="22" y="974"/>
                  </a:lnTo>
                  <a:lnTo>
                    <a:pt x="0" y="996"/>
                  </a:lnTo>
                  <a:lnTo>
                    <a:pt x="30" y="1027"/>
                  </a:lnTo>
                  <a:lnTo>
                    <a:pt x="53" y="1004"/>
                  </a:lnTo>
                  <a:lnTo>
                    <a:pt x="1003" y="53"/>
                  </a:lnTo>
                  <a:lnTo>
                    <a:pt x="1025" y="30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3">
              <a:extLst>
                <a:ext uri="{FF2B5EF4-FFF2-40B4-BE49-F238E27FC236}">
                  <a16:creationId xmlns:a16="http://schemas.microsoft.com/office/drawing/2014/main" id="{8ACA4B67-DB9A-88A0-162C-05FFEEDAC68B}"/>
                </a:ext>
              </a:extLst>
            </p:cNvPr>
            <p:cNvSpPr/>
            <p:nvPr/>
          </p:nvSpPr>
          <p:spPr>
            <a:xfrm>
              <a:off x="8083524" y="6093168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2" y="25"/>
                  </a:lnTo>
                  <a:lnTo>
                    <a:pt x="22" y="974"/>
                  </a:lnTo>
                  <a:lnTo>
                    <a:pt x="0" y="997"/>
                  </a:lnTo>
                  <a:lnTo>
                    <a:pt x="28" y="1027"/>
                  </a:lnTo>
                  <a:lnTo>
                    <a:pt x="52" y="1003"/>
                  </a:lnTo>
                  <a:lnTo>
                    <a:pt x="1002" y="53"/>
                  </a:lnTo>
                  <a:lnTo>
                    <a:pt x="1025" y="31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3">
              <a:extLst>
                <a:ext uri="{FF2B5EF4-FFF2-40B4-BE49-F238E27FC236}">
                  <a16:creationId xmlns:a16="http://schemas.microsoft.com/office/drawing/2014/main" id="{ED7D547E-64B5-DC8A-2FF4-BDEAA40FA123}"/>
                </a:ext>
              </a:extLst>
            </p:cNvPr>
            <p:cNvSpPr/>
            <p:nvPr/>
          </p:nvSpPr>
          <p:spPr>
            <a:xfrm>
              <a:off x="8070821" y="6080861"/>
              <a:ext cx="203640" cy="203849"/>
            </a:xfrm>
            <a:custGeom>
              <a:avLst/>
              <a:gdLst/>
              <a:ahLst/>
              <a:cxnLst/>
              <a:rect l="l" t="t" r="r" b="b"/>
              <a:pathLst>
                <a:path w="1026" h="1027" extrusionOk="0">
                  <a:moveTo>
                    <a:pt x="996" y="0"/>
                  </a:moveTo>
                  <a:lnTo>
                    <a:pt x="973" y="23"/>
                  </a:lnTo>
                  <a:lnTo>
                    <a:pt x="23" y="974"/>
                  </a:lnTo>
                  <a:lnTo>
                    <a:pt x="1" y="996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3">
              <a:extLst>
                <a:ext uri="{FF2B5EF4-FFF2-40B4-BE49-F238E27FC236}">
                  <a16:creationId xmlns:a16="http://schemas.microsoft.com/office/drawing/2014/main" id="{7DFE0FE9-204C-D5FF-2D55-8636A2582979}"/>
                </a:ext>
              </a:extLst>
            </p:cNvPr>
            <p:cNvSpPr/>
            <p:nvPr/>
          </p:nvSpPr>
          <p:spPr>
            <a:xfrm>
              <a:off x="8058317" y="6068158"/>
              <a:ext cx="203640" cy="204048"/>
            </a:xfrm>
            <a:custGeom>
              <a:avLst/>
              <a:gdLst/>
              <a:ahLst/>
              <a:cxnLst/>
              <a:rect l="l" t="t" r="r" b="b"/>
              <a:pathLst>
                <a:path w="1026" h="1028" extrusionOk="0">
                  <a:moveTo>
                    <a:pt x="997" y="1"/>
                  </a:moveTo>
                  <a:lnTo>
                    <a:pt x="975" y="24"/>
                  </a:lnTo>
                  <a:lnTo>
                    <a:pt x="24" y="974"/>
                  </a:lnTo>
                  <a:lnTo>
                    <a:pt x="0" y="998"/>
                  </a:lnTo>
                  <a:lnTo>
                    <a:pt x="31" y="1027"/>
                  </a:lnTo>
                  <a:lnTo>
                    <a:pt x="53" y="1005"/>
                  </a:lnTo>
                  <a:lnTo>
                    <a:pt x="1003" y="54"/>
                  </a:lnTo>
                  <a:lnTo>
                    <a:pt x="1026" y="32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3">
              <a:extLst>
                <a:ext uri="{FF2B5EF4-FFF2-40B4-BE49-F238E27FC236}">
                  <a16:creationId xmlns:a16="http://schemas.microsoft.com/office/drawing/2014/main" id="{791891AE-481D-74DB-12BA-51AA45550C83}"/>
                </a:ext>
              </a:extLst>
            </p:cNvPr>
            <p:cNvSpPr/>
            <p:nvPr/>
          </p:nvSpPr>
          <p:spPr>
            <a:xfrm>
              <a:off x="8046011" y="605605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1"/>
                  </a:moveTo>
                  <a:lnTo>
                    <a:pt x="974" y="23"/>
                  </a:lnTo>
                  <a:lnTo>
                    <a:pt x="22" y="973"/>
                  </a:lnTo>
                  <a:lnTo>
                    <a:pt x="0" y="995"/>
                  </a:lnTo>
                  <a:lnTo>
                    <a:pt x="30" y="1026"/>
                  </a:lnTo>
                  <a:lnTo>
                    <a:pt x="53" y="1003"/>
                  </a:lnTo>
                  <a:lnTo>
                    <a:pt x="1003" y="51"/>
                  </a:lnTo>
                  <a:lnTo>
                    <a:pt x="1026" y="29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3">
              <a:extLst>
                <a:ext uri="{FF2B5EF4-FFF2-40B4-BE49-F238E27FC236}">
                  <a16:creationId xmlns:a16="http://schemas.microsoft.com/office/drawing/2014/main" id="{77C67DDA-5754-7B6C-D4D3-6724E84A1952}"/>
                </a:ext>
              </a:extLst>
            </p:cNvPr>
            <p:cNvSpPr/>
            <p:nvPr/>
          </p:nvSpPr>
          <p:spPr>
            <a:xfrm>
              <a:off x="8033308" y="6043545"/>
              <a:ext cx="204037" cy="203651"/>
            </a:xfrm>
            <a:custGeom>
              <a:avLst/>
              <a:gdLst/>
              <a:ahLst/>
              <a:cxnLst/>
              <a:rect l="l" t="t" r="r" b="b"/>
              <a:pathLst>
                <a:path w="1028" h="1026" extrusionOk="0">
                  <a:moveTo>
                    <a:pt x="998" y="0"/>
                  </a:moveTo>
                  <a:lnTo>
                    <a:pt x="974" y="23"/>
                  </a:lnTo>
                  <a:lnTo>
                    <a:pt x="23" y="973"/>
                  </a:lnTo>
                  <a:lnTo>
                    <a:pt x="1" y="995"/>
                  </a:lnTo>
                  <a:lnTo>
                    <a:pt x="32" y="1026"/>
                  </a:lnTo>
                  <a:lnTo>
                    <a:pt x="54" y="1003"/>
                  </a:lnTo>
                  <a:lnTo>
                    <a:pt x="1004" y="53"/>
                  </a:lnTo>
                  <a:lnTo>
                    <a:pt x="1027" y="2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3">
              <a:extLst>
                <a:ext uri="{FF2B5EF4-FFF2-40B4-BE49-F238E27FC236}">
                  <a16:creationId xmlns:a16="http://schemas.microsoft.com/office/drawing/2014/main" id="{8AF999A1-A01D-EE6E-11DF-05F0911B8A61}"/>
                </a:ext>
              </a:extLst>
            </p:cNvPr>
            <p:cNvSpPr/>
            <p:nvPr/>
          </p:nvSpPr>
          <p:spPr>
            <a:xfrm>
              <a:off x="8021003" y="6031040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3"/>
                  </a:lnTo>
                  <a:lnTo>
                    <a:pt x="24" y="973"/>
                  </a:lnTo>
                  <a:lnTo>
                    <a:pt x="1" y="997"/>
                  </a:lnTo>
                  <a:lnTo>
                    <a:pt x="30" y="1025"/>
                  </a:lnTo>
                  <a:lnTo>
                    <a:pt x="52" y="1003"/>
                  </a:lnTo>
                  <a:lnTo>
                    <a:pt x="1003" y="53"/>
                  </a:lnTo>
                  <a:lnTo>
                    <a:pt x="1027" y="30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3">
              <a:extLst>
                <a:ext uri="{FF2B5EF4-FFF2-40B4-BE49-F238E27FC236}">
                  <a16:creationId xmlns:a16="http://schemas.microsoft.com/office/drawing/2014/main" id="{9C1A85B2-D1BB-F7B1-09F1-5CB64CF0ED69}"/>
                </a:ext>
              </a:extLst>
            </p:cNvPr>
            <p:cNvSpPr/>
            <p:nvPr/>
          </p:nvSpPr>
          <p:spPr>
            <a:xfrm>
              <a:off x="8008498" y="6018734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6" y="0"/>
                  </a:moveTo>
                  <a:lnTo>
                    <a:pt x="974" y="22"/>
                  </a:lnTo>
                  <a:lnTo>
                    <a:pt x="24" y="972"/>
                  </a:lnTo>
                  <a:lnTo>
                    <a:pt x="0" y="996"/>
                  </a:lnTo>
                  <a:lnTo>
                    <a:pt x="30" y="1025"/>
                  </a:lnTo>
                  <a:lnTo>
                    <a:pt x="53" y="1002"/>
                  </a:lnTo>
                  <a:lnTo>
                    <a:pt x="1004" y="52"/>
                  </a:lnTo>
                  <a:lnTo>
                    <a:pt x="1027" y="28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3">
              <a:extLst>
                <a:ext uri="{FF2B5EF4-FFF2-40B4-BE49-F238E27FC236}">
                  <a16:creationId xmlns:a16="http://schemas.microsoft.com/office/drawing/2014/main" id="{69B2668E-D3E6-367D-A5F6-68548DFC5F33}"/>
                </a:ext>
              </a:extLst>
            </p:cNvPr>
            <p:cNvSpPr/>
            <p:nvPr/>
          </p:nvSpPr>
          <p:spPr>
            <a:xfrm>
              <a:off x="7995994" y="6006031"/>
              <a:ext cx="203839" cy="203651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997" y="1"/>
                  </a:moveTo>
                  <a:lnTo>
                    <a:pt x="975" y="23"/>
                  </a:lnTo>
                  <a:lnTo>
                    <a:pt x="24" y="973"/>
                  </a:lnTo>
                  <a:lnTo>
                    <a:pt x="0" y="997"/>
                  </a:lnTo>
                  <a:lnTo>
                    <a:pt x="31" y="1026"/>
                  </a:lnTo>
                  <a:lnTo>
                    <a:pt x="53" y="1004"/>
                  </a:lnTo>
                  <a:lnTo>
                    <a:pt x="1004" y="53"/>
                  </a:lnTo>
                  <a:lnTo>
                    <a:pt x="1026" y="31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3">
              <a:extLst>
                <a:ext uri="{FF2B5EF4-FFF2-40B4-BE49-F238E27FC236}">
                  <a16:creationId xmlns:a16="http://schemas.microsoft.com/office/drawing/2014/main" id="{6B5EC623-F91B-6FD7-1B89-ADF4D5B5B11A}"/>
                </a:ext>
              </a:extLst>
            </p:cNvPr>
            <p:cNvSpPr/>
            <p:nvPr/>
          </p:nvSpPr>
          <p:spPr>
            <a:xfrm>
              <a:off x="7988452" y="5998091"/>
              <a:ext cx="199075" cy="199085"/>
            </a:xfrm>
            <a:custGeom>
              <a:avLst/>
              <a:gdLst/>
              <a:ahLst/>
              <a:cxnLst/>
              <a:rect l="l" t="t" r="r" b="b"/>
              <a:pathLst>
                <a:path w="1003" h="1003" extrusionOk="0">
                  <a:moveTo>
                    <a:pt x="996" y="1"/>
                  </a:moveTo>
                  <a:lnTo>
                    <a:pt x="0" y="997"/>
                  </a:lnTo>
                  <a:lnTo>
                    <a:pt x="6" y="1002"/>
                  </a:lnTo>
                  <a:lnTo>
                    <a:pt x="30" y="980"/>
                  </a:lnTo>
                  <a:lnTo>
                    <a:pt x="980" y="30"/>
                  </a:lnTo>
                  <a:lnTo>
                    <a:pt x="1002" y="8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3">
              <a:extLst>
                <a:ext uri="{FF2B5EF4-FFF2-40B4-BE49-F238E27FC236}">
                  <a16:creationId xmlns:a16="http://schemas.microsoft.com/office/drawing/2014/main" id="{036068F5-F192-3E94-743D-291FA909B0B9}"/>
                </a:ext>
              </a:extLst>
            </p:cNvPr>
            <p:cNvSpPr/>
            <p:nvPr/>
          </p:nvSpPr>
          <p:spPr>
            <a:xfrm>
              <a:off x="8248858" y="6258510"/>
              <a:ext cx="221702" cy="220522"/>
            </a:xfrm>
            <a:custGeom>
              <a:avLst/>
              <a:gdLst/>
              <a:ahLst/>
              <a:cxnLst/>
              <a:rect l="l" t="t" r="r" b="b"/>
              <a:pathLst>
                <a:path w="1117" h="1111" extrusionOk="0">
                  <a:moveTo>
                    <a:pt x="1081" y="1"/>
                  </a:moveTo>
                  <a:lnTo>
                    <a:pt x="1017" y="65"/>
                  </a:lnTo>
                  <a:lnTo>
                    <a:pt x="66" y="1015"/>
                  </a:lnTo>
                  <a:lnTo>
                    <a:pt x="0" y="1081"/>
                  </a:lnTo>
                  <a:lnTo>
                    <a:pt x="11" y="1092"/>
                  </a:lnTo>
                  <a:cubicBezTo>
                    <a:pt x="23" y="1105"/>
                    <a:pt x="39" y="1111"/>
                    <a:pt x="55" y="1111"/>
                  </a:cubicBezTo>
                  <a:cubicBezTo>
                    <a:pt x="71" y="1111"/>
                    <a:pt x="88" y="1105"/>
                    <a:pt x="100" y="1092"/>
                  </a:cubicBezTo>
                  <a:lnTo>
                    <a:pt x="387" y="805"/>
                  </a:lnTo>
                  <a:lnTo>
                    <a:pt x="555" y="972"/>
                  </a:lnTo>
                  <a:lnTo>
                    <a:pt x="562" y="980"/>
                  </a:lnTo>
                  <a:cubicBezTo>
                    <a:pt x="581" y="999"/>
                    <a:pt x="605" y="1008"/>
                    <a:pt x="630" y="1008"/>
                  </a:cubicBezTo>
                  <a:cubicBezTo>
                    <a:pt x="654" y="1008"/>
                    <a:pt x="678" y="999"/>
                    <a:pt x="696" y="980"/>
                  </a:cubicBezTo>
                  <a:lnTo>
                    <a:pt x="738" y="938"/>
                  </a:lnTo>
                  <a:lnTo>
                    <a:pt x="787" y="987"/>
                  </a:lnTo>
                  <a:lnTo>
                    <a:pt x="986" y="787"/>
                  </a:lnTo>
                  <a:lnTo>
                    <a:pt x="938" y="739"/>
                  </a:lnTo>
                  <a:lnTo>
                    <a:pt x="980" y="697"/>
                  </a:lnTo>
                  <a:cubicBezTo>
                    <a:pt x="1017" y="660"/>
                    <a:pt x="1017" y="601"/>
                    <a:pt x="980" y="564"/>
                  </a:cubicBezTo>
                  <a:lnTo>
                    <a:pt x="971" y="555"/>
                  </a:lnTo>
                  <a:lnTo>
                    <a:pt x="804" y="388"/>
                  </a:lnTo>
                  <a:lnTo>
                    <a:pt x="904" y="287"/>
                  </a:lnTo>
                  <a:lnTo>
                    <a:pt x="938" y="255"/>
                  </a:lnTo>
                  <a:lnTo>
                    <a:pt x="960" y="233"/>
                  </a:lnTo>
                  <a:lnTo>
                    <a:pt x="992" y="200"/>
                  </a:lnTo>
                  <a:lnTo>
                    <a:pt x="1015" y="177"/>
                  </a:lnTo>
                  <a:lnTo>
                    <a:pt x="1048" y="144"/>
                  </a:lnTo>
                  <a:lnTo>
                    <a:pt x="1092" y="101"/>
                  </a:lnTo>
                  <a:cubicBezTo>
                    <a:pt x="1117" y="75"/>
                    <a:pt x="1117" y="36"/>
                    <a:pt x="1092" y="11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3">
              <a:extLst>
                <a:ext uri="{FF2B5EF4-FFF2-40B4-BE49-F238E27FC236}">
                  <a16:creationId xmlns:a16="http://schemas.microsoft.com/office/drawing/2014/main" id="{6EA80944-450C-69B4-7D34-FE68B10F882E}"/>
                </a:ext>
              </a:extLst>
            </p:cNvPr>
            <p:cNvSpPr/>
            <p:nvPr/>
          </p:nvSpPr>
          <p:spPr>
            <a:xfrm>
              <a:off x="7482922" y="5499287"/>
              <a:ext cx="504139" cy="497217"/>
            </a:xfrm>
            <a:custGeom>
              <a:avLst/>
              <a:gdLst/>
              <a:ahLst/>
              <a:cxnLst/>
              <a:rect l="l" t="t" r="r" b="b"/>
              <a:pathLst>
                <a:path w="2540" h="2505" extrusionOk="0">
                  <a:moveTo>
                    <a:pt x="1634" y="214"/>
                  </a:moveTo>
                  <a:cubicBezTo>
                    <a:pt x="1698" y="214"/>
                    <a:pt x="1751" y="266"/>
                    <a:pt x="1751" y="331"/>
                  </a:cubicBezTo>
                  <a:cubicBezTo>
                    <a:pt x="1752" y="396"/>
                    <a:pt x="1699" y="449"/>
                    <a:pt x="1634" y="449"/>
                  </a:cubicBezTo>
                  <a:cubicBezTo>
                    <a:pt x="1570" y="449"/>
                    <a:pt x="1517" y="396"/>
                    <a:pt x="1517" y="331"/>
                  </a:cubicBezTo>
                  <a:cubicBezTo>
                    <a:pt x="1517" y="266"/>
                    <a:pt x="1570" y="214"/>
                    <a:pt x="1634" y="214"/>
                  </a:cubicBezTo>
                  <a:close/>
                  <a:moveTo>
                    <a:pt x="735" y="585"/>
                  </a:moveTo>
                  <a:cubicBezTo>
                    <a:pt x="764" y="585"/>
                    <a:pt x="795" y="596"/>
                    <a:pt x="818" y="620"/>
                  </a:cubicBezTo>
                  <a:cubicBezTo>
                    <a:pt x="864" y="666"/>
                    <a:pt x="864" y="740"/>
                    <a:pt x="818" y="786"/>
                  </a:cubicBezTo>
                  <a:cubicBezTo>
                    <a:pt x="795" y="809"/>
                    <a:pt x="764" y="820"/>
                    <a:pt x="735" y="820"/>
                  </a:cubicBezTo>
                  <a:cubicBezTo>
                    <a:pt x="705" y="820"/>
                    <a:pt x="675" y="809"/>
                    <a:pt x="652" y="786"/>
                  </a:cubicBezTo>
                  <a:cubicBezTo>
                    <a:pt x="606" y="740"/>
                    <a:pt x="606" y="666"/>
                    <a:pt x="652" y="620"/>
                  </a:cubicBezTo>
                  <a:cubicBezTo>
                    <a:pt x="675" y="596"/>
                    <a:pt x="705" y="585"/>
                    <a:pt x="735" y="585"/>
                  </a:cubicBezTo>
                  <a:close/>
                  <a:moveTo>
                    <a:pt x="363" y="1484"/>
                  </a:moveTo>
                  <a:cubicBezTo>
                    <a:pt x="428" y="1484"/>
                    <a:pt x="480" y="1537"/>
                    <a:pt x="480" y="1601"/>
                  </a:cubicBezTo>
                  <a:cubicBezTo>
                    <a:pt x="480" y="1667"/>
                    <a:pt x="428" y="1720"/>
                    <a:pt x="363" y="1720"/>
                  </a:cubicBezTo>
                  <a:cubicBezTo>
                    <a:pt x="299" y="1720"/>
                    <a:pt x="246" y="1667"/>
                    <a:pt x="246" y="1601"/>
                  </a:cubicBezTo>
                  <a:cubicBezTo>
                    <a:pt x="246" y="1537"/>
                    <a:pt x="299" y="1484"/>
                    <a:pt x="363" y="1484"/>
                  </a:cubicBezTo>
                  <a:close/>
                  <a:moveTo>
                    <a:pt x="1635" y="1"/>
                  </a:moveTo>
                  <a:cubicBezTo>
                    <a:pt x="1442" y="1"/>
                    <a:pt x="1249" y="35"/>
                    <a:pt x="1066" y="105"/>
                  </a:cubicBezTo>
                  <a:cubicBezTo>
                    <a:pt x="1037" y="116"/>
                    <a:pt x="1009" y="128"/>
                    <a:pt x="981" y="141"/>
                  </a:cubicBezTo>
                  <a:cubicBezTo>
                    <a:pt x="808" y="219"/>
                    <a:pt x="645" y="326"/>
                    <a:pt x="505" y="469"/>
                  </a:cubicBezTo>
                  <a:cubicBezTo>
                    <a:pt x="362" y="611"/>
                    <a:pt x="254" y="774"/>
                    <a:pt x="176" y="948"/>
                  </a:cubicBezTo>
                  <a:cubicBezTo>
                    <a:pt x="163" y="975"/>
                    <a:pt x="151" y="1005"/>
                    <a:pt x="141" y="1032"/>
                  </a:cubicBezTo>
                  <a:cubicBezTo>
                    <a:pt x="0" y="1399"/>
                    <a:pt x="0" y="1805"/>
                    <a:pt x="141" y="2171"/>
                  </a:cubicBezTo>
                  <a:cubicBezTo>
                    <a:pt x="151" y="2200"/>
                    <a:pt x="163" y="2228"/>
                    <a:pt x="176" y="2255"/>
                  </a:cubicBezTo>
                  <a:cubicBezTo>
                    <a:pt x="215" y="2341"/>
                    <a:pt x="260" y="2425"/>
                    <a:pt x="316" y="2504"/>
                  </a:cubicBezTo>
                  <a:lnTo>
                    <a:pt x="376" y="2444"/>
                  </a:lnTo>
                  <a:lnTo>
                    <a:pt x="511" y="2310"/>
                  </a:lnTo>
                  <a:lnTo>
                    <a:pt x="810" y="2011"/>
                  </a:lnTo>
                  <a:cubicBezTo>
                    <a:pt x="640" y="1666"/>
                    <a:pt x="696" y="1238"/>
                    <a:pt x="984" y="951"/>
                  </a:cubicBezTo>
                  <a:cubicBezTo>
                    <a:pt x="1163" y="771"/>
                    <a:pt x="1398" y="681"/>
                    <a:pt x="1633" y="681"/>
                  </a:cubicBezTo>
                  <a:cubicBezTo>
                    <a:pt x="1774" y="681"/>
                    <a:pt x="1915" y="713"/>
                    <a:pt x="2044" y="777"/>
                  </a:cubicBezTo>
                  <a:lnTo>
                    <a:pt x="2478" y="342"/>
                  </a:lnTo>
                  <a:lnTo>
                    <a:pt x="2540" y="281"/>
                  </a:lnTo>
                  <a:cubicBezTo>
                    <a:pt x="2459" y="225"/>
                    <a:pt x="2376" y="179"/>
                    <a:pt x="2289" y="141"/>
                  </a:cubicBezTo>
                  <a:cubicBezTo>
                    <a:pt x="2261" y="128"/>
                    <a:pt x="2232" y="116"/>
                    <a:pt x="2205" y="105"/>
                  </a:cubicBezTo>
                  <a:cubicBezTo>
                    <a:pt x="2022" y="35"/>
                    <a:pt x="1829" y="1"/>
                    <a:pt x="1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3">
              <a:extLst>
                <a:ext uri="{FF2B5EF4-FFF2-40B4-BE49-F238E27FC236}">
                  <a16:creationId xmlns:a16="http://schemas.microsoft.com/office/drawing/2014/main" id="{93D586BC-D1FC-CAB5-15B4-E29A2A6FFFC7}"/>
                </a:ext>
              </a:extLst>
            </p:cNvPr>
            <p:cNvSpPr/>
            <p:nvPr/>
          </p:nvSpPr>
          <p:spPr>
            <a:xfrm>
              <a:off x="7603002" y="5615205"/>
              <a:ext cx="51605" cy="47042"/>
            </a:xfrm>
            <a:custGeom>
              <a:avLst/>
              <a:gdLst/>
              <a:ahLst/>
              <a:cxnLst/>
              <a:rect l="l" t="t" r="r" b="b"/>
              <a:pathLst>
                <a:path w="260" h="237" extrusionOk="0">
                  <a:moveTo>
                    <a:pt x="130" y="48"/>
                  </a:moveTo>
                  <a:cubicBezTo>
                    <a:pt x="148" y="48"/>
                    <a:pt x="166" y="55"/>
                    <a:pt x="180" y="68"/>
                  </a:cubicBezTo>
                  <a:cubicBezTo>
                    <a:pt x="207" y="97"/>
                    <a:pt x="207" y="141"/>
                    <a:pt x="180" y="169"/>
                  </a:cubicBezTo>
                  <a:cubicBezTo>
                    <a:pt x="166" y="183"/>
                    <a:pt x="148" y="190"/>
                    <a:pt x="130" y="190"/>
                  </a:cubicBezTo>
                  <a:cubicBezTo>
                    <a:pt x="112" y="190"/>
                    <a:pt x="94" y="183"/>
                    <a:pt x="80" y="169"/>
                  </a:cubicBezTo>
                  <a:cubicBezTo>
                    <a:pt x="52" y="141"/>
                    <a:pt x="52" y="97"/>
                    <a:pt x="80" y="68"/>
                  </a:cubicBezTo>
                  <a:cubicBezTo>
                    <a:pt x="94" y="55"/>
                    <a:pt x="112" y="48"/>
                    <a:pt x="130" y="48"/>
                  </a:cubicBezTo>
                  <a:close/>
                  <a:moveTo>
                    <a:pt x="130" y="1"/>
                  </a:moveTo>
                  <a:cubicBezTo>
                    <a:pt x="100" y="1"/>
                    <a:pt x="70" y="12"/>
                    <a:pt x="47" y="36"/>
                  </a:cubicBezTo>
                  <a:cubicBezTo>
                    <a:pt x="1" y="82"/>
                    <a:pt x="1" y="157"/>
                    <a:pt x="47" y="202"/>
                  </a:cubicBezTo>
                  <a:cubicBezTo>
                    <a:pt x="70" y="225"/>
                    <a:pt x="100" y="236"/>
                    <a:pt x="130" y="236"/>
                  </a:cubicBezTo>
                  <a:cubicBezTo>
                    <a:pt x="159" y="236"/>
                    <a:pt x="190" y="225"/>
                    <a:pt x="213" y="202"/>
                  </a:cubicBezTo>
                  <a:cubicBezTo>
                    <a:pt x="259" y="156"/>
                    <a:pt x="259" y="82"/>
                    <a:pt x="213" y="36"/>
                  </a:cubicBezTo>
                  <a:cubicBezTo>
                    <a:pt x="191" y="12"/>
                    <a:pt x="161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3">
              <a:extLst>
                <a:ext uri="{FF2B5EF4-FFF2-40B4-BE49-F238E27FC236}">
                  <a16:creationId xmlns:a16="http://schemas.microsoft.com/office/drawing/2014/main" id="{3D05DEE9-1152-0B4B-F1FF-B37D4123EF2F}"/>
                </a:ext>
              </a:extLst>
            </p:cNvPr>
            <p:cNvSpPr/>
            <p:nvPr/>
          </p:nvSpPr>
          <p:spPr>
            <a:xfrm>
              <a:off x="7783818" y="5541366"/>
              <a:ext cx="47040" cy="46645"/>
            </a:xfrm>
            <a:custGeom>
              <a:avLst/>
              <a:gdLst/>
              <a:ahLst/>
              <a:cxnLst/>
              <a:rect l="l" t="t" r="r" b="b"/>
              <a:pathLst>
                <a:path w="237" h="235" extrusionOk="0">
                  <a:moveTo>
                    <a:pt x="118" y="47"/>
                  </a:moveTo>
                  <a:cubicBezTo>
                    <a:pt x="157" y="47"/>
                    <a:pt x="189" y="79"/>
                    <a:pt x="189" y="118"/>
                  </a:cubicBezTo>
                  <a:cubicBezTo>
                    <a:pt x="189" y="158"/>
                    <a:pt x="157" y="189"/>
                    <a:pt x="118" y="189"/>
                  </a:cubicBezTo>
                  <a:cubicBezTo>
                    <a:pt x="78" y="189"/>
                    <a:pt x="46" y="158"/>
                    <a:pt x="46" y="118"/>
                  </a:cubicBezTo>
                  <a:cubicBezTo>
                    <a:pt x="46" y="79"/>
                    <a:pt x="78" y="47"/>
                    <a:pt x="118" y="47"/>
                  </a:cubicBezTo>
                  <a:close/>
                  <a:moveTo>
                    <a:pt x="118" y="1"/>
                  </a:moveTo>
                  <a:cubicBezTo>
                    <a:pt x="54" y="1"/>
                    <a:pt x="1" y="53"/>
                    <a:pt x="1" y="118"/>
                  </a:cubicBezTo>
                  <a:cubicBezTo>
                    <a:pt x="1" y="182"/>
                    <a:pt x="54" y="235"/>
                    <a:pt x="118" y="235"/>
                  </a:cubicBezTo>
                  <a:cubicBezTo>
                    <a:pt x="182" y="235"/>
                    <a:pt x="235" y="182"/>
                    <a:pt x="235" y="118"/>
                  </a:cubicBezTo>
                  <a:cubicBezTo>
                    <a:pt x="236" y="53"/>
                    <a:pt x="183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3">
              <a:extLst>
                <a:ext uri="{FF2B5EF4-FFF2-40B4-BE49-F238E27FC236}">
                  <a16:creationId xmlns:a16="http://schemas.microsoft.com/office/drawing/2014/main" id="{2E91454F-9DAF-240C-0925-87FC0E6949BA}"/>
                </a:ext>
              </a:extLst>
            </p:cNvPr>
            <p:cNvSpPr/>
            <p:nvPr/>
          </p:nvSpPr>
          <p:spPr>
            <a:xfrm>
              <a:off x="7531748" y="5793845"/>
              <a:ext cx="46643" cy="46844"/>
            </a:xfrm>
            <a:custGeom>
              <a:avLst/>
              <a:gdLst/>
              <a:ahLst/>
              <a:cxnLst/>
              <a:rect l="l" t="t" r="r" b="b"/>
              <a:pathLst>
                <a:path w="235" h="236" extrusionOk="0">
                  <a:moveTo>
                    <a:pt x="117" y="47"/>
                  </a:moveTo>
                  <a:cubicBezTo>
                    <a:pt x="156" y="47"/>
                    <a:pt x="188" y="78"/>
                    <a:pt x="188" y="117"/>
                  </a:cubicBezTo>
                  <a:cubicBezTo>
                    <a:pt x="187" y="158"/>
                    <a:pt x="155" y="189"/>
                    <a:pt x="117" y="189"/>
                  </a:cubicBezTo>
                  <a:cubicBezTo>
                    <a:pt x="77" y="189"/>
                    <a:pt x="46" y="158"/>
                    <a:pt x="46" y="117"/>
                  </a:cubicBezTo>
                  <a:cubicBezTo>
                    <a:pt x="46" y="79"/>
                    <a:pt x="77" y="48"/>
                    <a:pt x="117" y="47"/>
                  </a:cubicBezTo>
                  <a:close/>
                  <a:moveTo>
                    <a:pt x="117" y="0"/>
                  </a:moveTo>
                  <a:cubicBezTo>
                    <a:pt x="53" y="0"/>
                    <a:pt x="0" y="53"/>
                    <a:pt x="0" y="117"/>
                  </a:cubicBezTo>
                  <a:cubicBezTo>
                    <a:pt x="0" y="183"/>
                    <a:pt x="53" y="236"/>
                    <a:pt x="117" y="236"/>
                  </a:cubicBezTo>
                  <a:cubicBezTo>
                    <a:pt x="182" y="236"/>
                    <a:pt x="234" y="183"/>
                    <a:pt x="234" y="117"/>
                  </a:cubicBezTo>
                  <a:cubicBezTo>
                    <a:pt x="234" y="53"/>
                    <a:pt x="182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3">
              <a:extLst>
                <a:ext uri="{FF2B5EF4-FFF2-40B4-BE49-F238E27FC236}">
                  <a16:creationId xmlns:a16="http://schemas.microsoft.com/office/drawing/2014/main" id="{A52613E2-092A-9D7A-9E44-39BE07F38462}"/>
                </a:ext>
              </a:extLst>
            </p:cNvPr>
            <p:cNvSpPr/>
            <p:nvPr/>
          </p:nvSpPr>
          <p:spPr>
            <a:xfrm>
              <a:off x="7609751" y="5634657"/>
              <a:ext cx="278666" cy="263793"/>
            </a:xfrm>
            <a:custGeom>
              <a:avLst/>
              <a:gdLst/>
              <a:ahLst/>
              <a:cxnLst/>
              <a:rect l="l" t="t" r="r" b="b"/>
              <a:pathLst>
                <a:path w="1404" h="1329" extrusionOk="0">
                  <a:moveTo>
                    <a:pt x="993" y="0"/>
                  </a:moveTo>
                  <a:cubicBezTo>
                    <a:pt x="759" y="0"/>
                    <a:pt x="524" y="90"/>
                    <a:pt x="345" y="269"/>
                  </a:cubicBezTo>
                  <a:cubicBezTo>
                    <a:pt x="57" y="556"/>
                    <a:pt x="1" y="985"/>
                    <a:pt x="171" y="1329"/>
                  </a:cubicBezTo>
                  <a:lnTo>
                    <a:pt x="259" y="1240"/>
                  </a:lnTo>
                  <a:cubicBezTo>
                    <a:pt x="131" y="946"/>
                    <a:pt x="187" y="593"/>
                    <a:pt x="428" y="353"/>
                  </a:cubicBezTo>
                  <a:cubicBezTo>
                    <a:pt x="584" y="197"/>
                    <a:pt x="789" y="119"/>
                    <a:pt x="994" y="119"/>
                  </a:cubicBezTo>
                  <a:cubicBezTo>
                    <a:pt x="1104" y="119"/>
                    <a:pt x="1213" y="141"/>
                    <a:pt x="1316" y="185"/>
                  </a:cubicBezTo>
                  <a:lnTo>
                    <a:pt x="1403" y="97"/>
                  </a:lnTo>
                  <a:cubicBezTo>
                    <a:pt x="1274" y="33"/>
                    <a:pt x="1134" y="0"/>
                    <a:pt x="993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3">
              <a:extLst>
                <a:ext uri="{FF2B5EF4-FFF2-40B4-BE49-F238E27FC236}">
                  <a16:creationId xmlns:a16="http://schemas.microsoft.com/office/drawing/2014/main" id="{38A05BF2-0EEA-B359-FBB2-54DE6C9C9414}"/>
                </a:ext>
              </a:extLst>
            </p:cNvPr>
            <p:cNvSpPr/>
            <p:nvPr/>
          </p:nvSpPr>
          <p:spPr>
            <a:xfrm>
              <a:off x="7635950" y="5657880"/>
              <a:ext cx="235000" cy="222706"/>
            </a:xfrm>
            <a:custGeom>
              <a:avLst/>
              <a:gdLst/>
              <a:ahLst/>
              <a:cxnLst/>
              <a:rect l="l" t="t" r="r" b="b"/>
              <a:pathLst>
                <a:path w="1184" h="1122" extrusionOk="0">
                  <a:moveTo>
                    <a:pt x="863" y="0"/>
                  </a:moveTo>
                  <a:cubicBezTo>
                    <a:pt x="657" y="0"/>
                    <a:pt x="453" y="78"/>
                    <a:pt x="296" y="235"/>
                  </a:cubicBezTo>
                  <a:cubicBezTo>
                    <a:pt x="56" y="474"/>
                    <a:pt x="0" y="829"/>
                    <a:pt x="127" y="1122"/>
                  </a:cubicBezTo>
                  <a:lnTo>
                    <a:pt x="278" y="971"/>
                  </a:lnTo>
                  <a:cubicBezTo>
                    <a:pt x="219" y="764"/>
                    <a:pt x="269" y="532"/>
                    <a:pt x="432" y="370"/>
                  </a:cubicBezTo>
                  <a:cubicBezTo>
                    <a:pt x="551" y="251"/>
                    <a:pt x="707" y="192"/>
                    <a:pt x="862" y="192"/>
                  </a:cubicBezTo>
                  <a:cubicBezTo>
                    <a:pt x="919" y="192"/>
                    <a:pt x="977" y="200"/>
                    <a:pt x="1033" y="216"/>
                  </a:cubicBezTo>
                  <a:lnTo>
                    <a:pt x="1184" y="66"/>
                  </a:lnTo>
                  <a:cubicBezTo>
                    <a:pt x="1081" y="22"/>
                    <a:pt x="972" y="0"/>
                    <a:pt x="86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3">
              <a:extLst>
                <a:ext uri="{FF2B5EF4-FFF2-40B4-BE49-F238E27FC236}">
                  <a16:creationId xmlns:a16="http://schemas.microsoft.com/office/drawing/2014/main" id="{FEBF9B6A-BB05-7E78-60A8-37B24860D853}"/>
                </a:ext>
              </a:extLst>
            </p:cNvPr>
            <p:cNvSpPr/>
            <p:nvPr/>
          </p:nvSpPr>
          <p:spPr>
            <a:xfrm>
              <a:off x="7727847" y="5738864"/>
              <a:ext cx="20245" cy="18261"/>
            </a:xfrm>
            <a:custGeom>
              <a:avLst/>
              <a:gdLst/>
              <a:ahLst/>
              <a:cxnLst/>
              <a:rect l="l" t="t" r="r" b="b"/>
              <a:pathLst>
                <a:path w="102" h="92" extrusionOk="0">
                  <a:moveTo>
                    <a:pt x="51" y="0"/>
                  </a:moveTo>
                  <a:cubicBezTo>
                    <a:pt x="39" y="0"/>
                    <a:pt x="28" y="5"/>
                    <a:pt x="19" y="14"/>
                  </a:cubicBezTo>
                  <a:cubicBezTo>
                    <a:pt x="0" y="33"/>
                    <a:pt x="0" y="61"/>
                    <a:pt x="19" y="78"/>
                  </a:cubicBezTo>
                  <a:cubicBezTo>
                    <a:pt x="28" y="87"/>
                    <a:pt x="40" y="92"/>
                    <a:pt x="52" y="92"/>
                  </a:cubicBezTo>
                  <a:cubicBezTo>
                    <a:pt x="64" y="92"/>
                    <a:pt x="75" y="87"/>
                    <a:pt x="84" y="78"/>
                  </a:cubicBezTo>
                  <a:cubicBezTo>
                    <a:pt x="102" y="61"/>
                    <a:pt x="102" y="33"/>
                    <a:pt x="84" y="14"/>
                  </a:cubicBezTo>
                  <a:cubicBezTo>
                    <a:pt x="74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3">
              <a:extLst>
                <a:ext uri="{FF2B5EF4-FFF2-40B4-BE49-F238E27FC236}">
                  <a16:creationId xmlns:a16="http://schemas.microsoft.com/office/drawing/2014/main" id="{10F3EB0F-49B5-34E8-7F3D-36716AE440AC}"/>
                </a:ext>
              </a:extLst>
            </p:cNvPr>
            <p:cNvSpPr/>
            <p:nvPr/>
          </p:nvSpPr>
          <p:spPr>
            <a:xfrm>
              <a:off x="7797910" y="5709884"/>
              <a:ext cx="18657" cy="18460"/>
            </a:xfrm>
            <a:custGeom>
              <a:avLst/>
              <a:gdLst/>
              <a:ahLst/>
              <a:cxnLst/>
              <a:rect l="l" t="t" r="r" b="b"/>
              <a:pathLst>
                <a:path w="94" h="93" extrusionOk="0">
                  <a:moveTo>
                    <a:pt x="47" y="1"/>
                  </a:moveTo>
                  <a:cubicBezTo>
                    <a:pt x="22" y="1"/>
                    <a:pt x="1" y="21"/>
                    <a:pt x="1" y="47"/>
                  </a:cubicBezTo>
                  <a:cubicBezTo>
                    <a:pt x="2" y="73"/>
                    <a:pt x="22" y="92"/>
                    <a:pt x="47" y="92"/>
                  </a:cubicBezTo>
                  <a:cubicBezTo>
                    <a:pt x="72" y="92"/>
                    <a:pt x="93" y="73"/>
                    <a:pt x="93" y="47"/>
                  </a:cubicBezTo>
                  <a:cubicBezTo>
                    <a:pt x="93" y="22"/>
                    <a:pt x="7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3">
              <a:extLst>
                <a:ext uri="{FF2B5EF4-FFF2-40B4-BE49-F238E27FC236}">
                  <a16:creationId xmlns:a16="http://schemas.microsoft.com/office/drawing/2014/main" id="{98CF4816-27EE-AEC7-ED7E-8496004EC97F}"/>
                </a:ext>
              </a:extLst>
            </p:cNvPr>
            <p:cNvSpPr/>
            <p:nvPr/>
          </p:nvSpPr>
          <p:spPr>
            <a:xfrm>
              <a:off x="7700258" y="5808137"/>
              <a:ext cx="18260" cy="18261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45" y="0"/>
                  </a:moveTo>
                  <a:cubicBezTo>
                    <a:pt x="21" y="0"/>
                    <a:pt x="0" y="19"/>
                    <a:pt x="0" y="45"/>
                  </a:cubicBezTo>
                  <a:cubicBezTo>
                    <a:pt x="0" y="71"/>
                    <a:pt x="21" y="92"/>
                    <a:pt x="45" y="92"/>
                  </a:cubicBezTo>
                  <a:cubicBezTo>
                    <a:pt x="71" y="92"/>
                    <a:pt x="92" y="71"/>
                    <a:pt x="92" y="45"/>
                  </a:cubicBezTo>
                  <a:cubicBezTo>
                    <a:pt x="92" y="21"/>
                    <a:pt x="7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3">
              <a:extLst>
                <a:ext uri="{FF2B5EF4-FFF2-40B4-BE49-F238E27FC236}">
                  <a16:creationId xmlns:a16="http://schemas.microsoft.com/office/drawing/2014/main" id="{769D8A94-FC9C-637C-4797-FB0D93C3B8CB}"/>
                </a:ext>
              </a:extLst>
            </p:cNvPr>
            <p:cNvSpPr/>
            <p:nvPr/>
          </p:nvSpPr>
          <p:spPr>
            <a:xfrm>
              <a:off x="7706411" y="5770821"/>
              <a:ext cx="20642" cy="18063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51" y="0"/>
                  </a:moveTo>
                  <a:cubicBezTo>
                    <a:pt x="33" y="0"/>
                    <a:pt x="16" y="10"/>
                    <a:pt x="9" y="28"/>
                  </a:cubicBezTo>
                  <a:cubicBezTo>
                    <a:pt x="1" y="51"/>
                    <a:pt x="12" y="78"/>
                    <a:pt x="34" y="88"/>
                  </a:cubicBezTo>
                  <a:cubicBezTo>
                    <a:pt x="40" y="90"/>
                    <a:pt x="46" y="91"/>
                    <a:pt x="51" y="91"/>
                  </a:cubicBezTo>
                  <a:cubicBezTo>
                    <a:pt x="70" y="91"/>
                    <a:pt x="87" y="80"/>
                    <a:pt x="94" y="63"/>
                  </a:cubicBezTo>
                  <a:cubicBezTo>
                    <a:pt x="103" y="38"/>
                    <a:pt x="92" y="12"/>
                    <a:pt x="69" y="4"/>
                  </a:cubicBezTo>
                  <a:cubicBezTo>
                    <a:pt x="63" y="1"/>
                    <a:pt x="57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3">
              <a:extLst>
                <a:ext uri="{FF2B5EF4-FFF2-40B4-BE49-F238E27FC236}">
                  <a16:creationId xmlns:a16="http://schemas.microsoft.com/office/drawing/2014/main" id="{6CD517C2-ECA2-2ECC-D432-1061D7FF2919}"/>
                </a:ext>
              </a:extLst>
            </p:cNvPr>
            <p:cNvSpPr/>
            <p:nvPr/>
          </p:nvSpPr>
          <p:spPr>
            <a:xfrm>
              <a:off x="7759405" y="5717625"/>
              <a:ext cx="20642" cy="18261"/>
            </a:xfrm>
            <a:custGeom>
              <a:avLst/>
              <a:gdLst/>
              <a:ahLst/>
              <a:cxnLst/>
              <a:rect l="l" t="t" r="r" b="b"/>
              <a:pathLst>
                <a:path w="104" h="92" extrusionOk="0">
                  <a:moveTo>
                    <a:pt x="52" y="0"/>
                  </a:moveTo>
                  <a:cubicBezTo>
                    <a:pt x="47" y="0"/>
                    <a:pt x="41" y="1"/>
                    <a:pt x="35" y="4"/>
                  </a:cubicBezTo>
                  <a:cubicBezTo>
                    <a:pt x="11" y="13"/>
                    <a:pt x="1" y="41"/>
                    <a:pt x="10" y="63"/>
                  </a:cubicBezTo>
                  <a:cubicBezTo>
                    <a:pt x="17" y="81"/>
                    <a:pt x="35" y="92"/>
                    <a:pt x="52" y="92"/>
                  </a:cubicBezTo>
                  <a:cubicBezTo>
                    <a:pt x="58" y="92"/>
                    <a:pt x="64" y="90"/>
                    <a:pt x="69" y="88"/>
                  </a:cubicBezTo>
                  <a:cubicBezTo>
                    <a:pt x="93" y="79"/>
                    <a:pt x="104" y="51"/>
                    <a:pt x="94" y="29"/>
                  </a:cubicBezTo>
                  <a:cubicBezTo>
                    <a:pt x="87" y="11"/>
                    <a:pt x="70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3">
              <a:extLst>
                <a:ext uri="{FF2B5EF4-FFF2-40B4-BE49-F238E27FC236}">
                  <a16:creationId xmlns:a16="http://schemas.microsoft.com/office/drawing/2014/main" id="{F8F92EA1-88B9-A23C-6929-12BB96F6FEA5}"/>
                </a:ext>
              </a:extLst>
            </p:cNvPr>
            <p:cNvSpPr/>
            <p:nvPr/>
          </p:nvSpPr>
          <p:spPr>
            <a:xfrm>
              <a:off x="7739954" y="5749582"/>
              <a:ext cx="52597" cy="52600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264" y="1"/>
                  </a:moveTo>
                  <a:cubicBezTo>
                    <a:pt x="202" y="16"/>
                    <a:pt x="141" y="45"/>
                    <a:pt x="93" y="95"/>
                  </a:cubicBezTo>
                  <a:cubicBezTo>
                    <a:pt x="44" y="143"/>
                    <a:pt x="13" y="202"/>
                    <a:pt x="0" y="265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3">
              <a:extLst>
                <a:ext uri="{FF2B5EF4-FFF2-40B4-BE49-F238E27FC236}">
                  <a16:creationId xmlns:a16="http://schemas.microsoft.com/office/drawing/2014/main" id="{48CC56FE-1766-FDF6-8A73-9E6ADF97D209}"/>
                </a:ext>
              </a:extLst>
            </p:cNvPr>
            <p:cNvSpPr/>
            <p:nvPr/>
          </p:nvSpPr>
          <p:spPr>
            <a:xfrm>
              <a:off x="7613323" y="5624534"/>
              <a:ext cx="30963" cy="28384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78" y="1"/>
                  </a:moveTo>
                  <a:cubicBezTo>
                    <a:pt x="60" y="1"/>
                    <a:pt x="42" y="8"/>
                    <a:pt x="28" y="21"/>
                  </a:cubicBezTo>
                  <a:cubicBezTo>
                    <a:pt x="0" y="50"/>
                    <a:pt x="0" y="94"/>
                    <a:pt x="28" y="122"/>
                  </a:cubicBezTo>
                  <a:cubicBezTo>
                    <a:pt x="42" y="136"/>
                    <a:pt x="60" y="143"/>
                    <a:pt x="78" y="143"/>
                  </a:cubicBezTo>
                  <a:cubicBezTo>
                    <a:pt x="96" y="143"/>
                    <a:pt x="114" y="136"/>
                    <a:pt x="128" y="122"/>
                  </a:cubicBezTo>
                  <a:cubicBezTo>
                    <a:pt x="155" y="94"/>
                    <a:pt x="155" y="50"/>
                    <a:pt x="128" y="21"/>
                  </a:cubicBezTo>
                  <a:cubicBezTo>
                    <a:pt x="114" y="8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3">
              <a:extLst>
                <a:ext uri="{FF2B5EF4-FFF2-40B4-BE49-F238E27FC236}">
                  <a16:creationId xmlns:a16="http://schemas.microsoft.com/office/drawing/2014/main" id="{2488044C-5BBD-7757-68E1-1581A28CB758}"/>
                </a:ext>
              </a:extLst>
            </p:cNvPr>
            <p:cNvSpPr/>
            <p:nvPr/>
          </p:nvSpPr>
          <p:spPr>
            <a:xfrm>
              <a:off x="7792948" y="5550894"/>
              <a:ext cx="28383" cy="28384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cubicBezTo>
                    <a:pt x="34" y="0"/>
                    <a:pt x="2" y="32"/>
                    <a:pt x="0" y="71"/>
                  </a:cubicBezTo>
                  <a:cubicBezTo>
                    <a:pt x="0" y="111"/>
                    <a:pt x="32" y="142"/>
                    <a:pt x="72" y="142"/>
                  </a:cubicBezTo>
                  <a:cubicBezTo>
                    <a:pt x="111" y="142"/>
                    <a:pt x="143" y="111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3">
              <a:extLst>
                <a:ext uri="{FF2B5EF4-FFF2-40B4-BE49-F238E27FC236}">
                  <a16:creationId xmlns:a16="http://schemas.microsoft.com/office/drawing/2014/main" id="{04CA880B-6D05-D745-B6F9-F55CF92B50D6}"/>
                </a:ext>
              </a:extLst>
            </p:cNvPr>
            <p:cNvSpPr/>
            <p:nvPr/>
          </p:nvSpPr>
          <p:spPr>
            <a:xfrm>
              <a:off x="7540680" y="5802976"/>
              <a:ext cx="28383" cy="28583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72" y="1"/>
                  </a:moveTo>
                  <a:cubicBezTo>
                    <a:pt x="34" y="1"/>
                    <a:pt x="1" y="32"/>
                    <a:pt x="1" y="71"/>
                  </a:cubicBezTo>
                  <a:cubicBezTo>
                    <a:pt x="1" y="112"/>
                    <a:pt x="32" y="143"/>
                    <a:pt x="72" y="143"/>
                  </a:cubicBezTo>
                  <a:cubicBezTo>
                    <a:pt x="111" y="143"/>
                    <a:pt x="143" y="112"/>
                    <a:pt x="143" y="71"/>
                  </a:cubicBezTo>
                  <a:cubicBezTo>
                    <a:pt x="142" y="32"/>
                    <a:pt x="110" y="1"/>
                    <a:pt x="72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3">
              <a:extLst>
                <a:ext uri="{FF2B5EF4-FFF2-40B4-BE49-F238E27FC236}">
                  <a16:creationId xmlns:a16="http://schemas.microsoft.com/office/drawing/2014/main" id="{B2FE41B3-3846-6391-354A-F6FDB5774141}"/>
                </a:ext>
              </a:extLst>
            </p:cNvPr>
            <p:cNvSpPr/>
            <p:nvPr/>
          </p:nvSpPr>
          <p:spPr>
            <a:xfrm>
              <a:off x="7921167" y="2905424"/>
              <a:ext cx="459481" cy="209804"/>
            </a:xfrm>
            <a:custGeom>
              <a:avLst/>
              <a:gdLst/>
              <a:ahLst/>
              <a:cxnLst/>
              <a:rect l="l" t="t" r="r" b="b"/>
              <a:pathLst>
                <a:path w="2315" h="1057" extrusionOk="0">
                  <a:moveTo>
                    <a:pt x="135" y="0"/>
                  </a:moveTo>
                  <a:lnTo>
                    <a:pt x="1" y="135"/>
                  </a:lnTo>
                  <a:lnTo>
                    <a:pt x="754" y="889"/>
                  </a:lnTo>
                  <a:cubicBezTo>
                    <a:pt x="865" y="1001"/>
                    <a:pt x="1012" y="1056"/>
                    <a:pt x="1158" y="1056"/>
                  </a:cubicBezTo>
                  <a:cubicBezTo>
                    <a:pt x="1305" y="1056"/>
                    <a:pt x="1452" y="1001"/>
                    <a:pt x="1564" y="889"/>
                  </a:cubicBezTo>
                  <a:lnTo>
                    <a:pt x="2314" y="140"/>
                  </a:lnTo>
                  <a:lnTo>
                    <a:pt x="2179" y="5"/>
                  </a:lnTo>
                  <a:lnTo>
                    <a:pt x="1430" y="754"/>
                  </a:lnTo>
                  <a:cubicBezTo>
                    <a:pt x="1355" y="829"/>
                    <a:pt x="1258" y="866"/>
                    <a:pt x="1160" y="866"/>
                  </a:cubicBezTo>
                  <a:cubicBezTo>
                    <a:pt x="1062" y="866"/>
                    <a:pt x="964" y="829"/>
                    <a:pt x="889" y="754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3">
              <a:extLst>
                <a:ext uri="{FF2B5EF4-FFF2-40B4-BE49-F238E27FC236}">
                  <a16:creationId xmlns:a16="http://schemas.microsoft.com/office/drawing/2014/main" id="{815CF56D-0EF9-9801-6A3F-997A9F997A09}"/>
                </a:ext>
              </a:extLst>
            </p:cNvPr>
            <p:cNvSpPr/>
            <p:nvPr/>
          </p:nvSpPr>
          <p:spPr>
            <a:xfrm>
              <a:off x="7660760" y="3165644"/>
              <a:ext cx="220908" cy="460100"/>
            </a:xfrm>
            <a:custGeom>
              <a:avLst/>
              <a:gdLst/>
              <a:ahLst/>
              <a:cxnLst/>
              <a:rect l="l" t="t" r="r" b="b"/>
              <a:pathLst>
                <a:path w="1113" h="2318" extrusionOk="0">
                  <a:moveTo>
                    <a:pt x="136" y="0"/>
                  </a:moveTo>
                  <a:lnTo>
                    <a:pt x="1" y="134"/>
                  </a:lnTo>
                  <a:lnTo>
                    <a:pt x="755" y="888"/>
                  </a:lnTo>
                  <a:cubicBezTo>
                    <a:pt x="904" y="1038"/>
                    <a:pt x="904" y="1280"/>
                    <a:pt x="755" y="1429"/>
                  </a:cubicBezTo>
                  <a:lnTo>
                    <a:pt x="1" y="2183"/>
                  </a:lnTo>
                  <a:lnTo>
                    <a:pt x="136" y="2317"/>
                  </a:lnTo>
                  <a:lnTo>
                    <a:pt x="890" y="1565"/>
                  </a:lnTo>
                  <a:cubicBezTo>
                    <a:pt x="1112" y="1342"/>
                    <a:pt x="1112" y="978"/>
                    <a:pt x="890" y="754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3">
              <a:extLst>
                <a:ext uri="{FF2B5EF4-FFF2-40B4-BE49-F238E27FC236}">
                  <a16:creationId xmlns:a16="http://schemas.microsoft.com/office/drawing/2014/main" id="{793150A0-02B8-5B14-0FBA-C17644968D73}"/>
                </a:ext>
              </a:extLst>
            </p:cNvPr>
            <p:cNvSpPr/>
            <p:nvPr/>
          </p:nvSpPr>
          <p:spPr>
            <a:xfrm>
              <a:off x="7687555" y="2932220"/>
              <a:ext cx="926505" cy="927345"/>
            </a:xfrm>
            <a:custGeom>
              <a:avLst/>
              <a:gdLst/>
              <a:ahLst/>
              <a:cxnLst/>
              <a:rect l="l" t="t" r="r" b="b"/>
              <a:pathLst>
                <a:path w="4668" h="4672" extrusionOk="0">
                  <a:moveTo>
                    <a:pt x="2337" y="1044"/>
                  </a:moveTo>
                  <a:cubicBezTo>
                    <a:pt x="2668" y="1044"/>
                    <a:pt x="2998" y="1170"/>
                    <a:pt x="3251" y="1423"/>
                  </a:cubicBezTo>
                  <a:cubicBezTo>
                    <a:pt x="3755" y="1926"/>
                    <a:pt x="3755" y="2744"/>
                    <a:pt x="3250" y="3249"/>
                  </a:cubicBezTo>
                  <a:cubicBezTo>
                    <a:pt x="2997" y="3502"/>
                    <a:pt x="2667" y="3628"/>
                    <a:pt x="2336" y="3628"/>
                  </a:cubicBezTo>
                  <a:cubicBezTo>
                    <a:pt x="2006" y="3628"/>
                    <a:pt x="1675" y="3502"/>
                    <a:pt x="1422" y="3249"/>
                  </a:cubicBezTo>
                  <a:cubicBezTo>
                    <a:pt x="918" y="2744"/>
                    <a:pt x="918" y="1926"/>
                    <a:pt x="1422" y="1423"/>
                  </a:cubicBezTo>
                  <a:cubicBezTo>
                    <a:pt x="1675" y="1170"/>
                    <a:pt x="2006" y="1044"/>
                    <a:pt x="2337" y="1044"/>
                  </a:cubicBezTo>
                  <a:close/>
                  <a:moveTo>
                    <a:pt x="1177" y="0"/>
                  </a:moveTo>
                  <a:lnTo>
                    <a:pt x="1" y="1176"/>
                  </a:lnTo>
                  <a:lnTo>
                    <a:pt x="755" y="1930"/>
                  </a:lnTo>
                  <a:cubicBezTo>
                    <a:pt x="977" y="2153"/>
                    <a:pt x="977" y="2517"/>
                    <a:pt x="755" y="2741"/>
                  </a:cubicBezTo>
                  <a:lnTo>
                    <a:pt x="1" y="3495"/>
                  </a:lnTo>
                  <a:lnTo>
                    <a:pt x="1177" y="4671"/>
                  </a:lnTo>
                  <a:lnTo>
                    <a:pt x="1931" y="3917"/>
                  </a:lnTo>
                  <a:cubicBezTo>
                    <a:pt x="2042" y="3805"/>
                    <a:pt x="2189" y="3749"/>
                    <a:pt x="2335" y="3749"/>
                  </a:cubicBezTo>
                  <a:cubicBezTo>
                    <a:pt x="2482" y="3749"/>
                    <a:pt x="2629" y="3805"/>
                    <a:pt x="2741" y="3917"/>
                  </a:cubicBezTo>
                  <a:lnTo>
                    <a:pt x="3165" y="4340"/>
                  </a:lnTo>
                  <a:lnTo>
                    <a:pt x="3431" y="4072"/>
                  </a:lnTo>
                  <a:lnTo>
                    <a:pt x="4341" y="3163"/>
                  </a:lnTo>
                  <a:lnTo>
                    <a:pt x="3916" y="2738"/>
                  </a:lnTo>
                  <a:cubicBezTo>
                    <a:pt x="3694" y="2515"/>
                    <a:pt x="3694" y="2152"/>
                    <a:pt x="3916" y="1927"/>
                  </a:cubicBezTo>
                  <a:lnTo>
                    <a:pt x="4667" y="1177"/>
                  </a:lnTo>
                  <a:lnTo>
                    <a:pt x="3490" y="1"/>
                  </a:lnTo>
                  <a:lnTo>
                    <a:pt x="2741" y="754"/>
                  </a:lnTo>
                  <a:cubicBezTo>
                    <a:pt x="2629" y="866"/>
                    <a:pt x="2483" y="921"/>
                    <a:pt x="2336" y="921"/>
                  </a:cubicBezTo>
                  <a:cubicBezTo>
                    <a:pt x="2189" y="921"/>
                    <a:pt x="2042" y="866"/>
                    <a:pt x="1931" y="754"/>
                  </a:cubicBezTo>
                  <a:lnTo>
                    <a:pt x="1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3">
              <a:extLst>
                <a:ext uri="{FF2B5EF4-FFF2-40B4-BE49-F238E27FC236}">
                  <a16:creationId xmlns:a16="http://schemas.microsoft.com/office/drawing/2014/main" id="{ABF0E182-9848-4005-5953-8AA28F2F4590}"/>
                </a:ext>
              </a:extLst>
            </p:cNvPr>
            <p:cNvSpPr/>
            <p:nvPr/>
          </p:nvSpPr>
          <p:spPr>
            <a:xfrm>
              <a:off x="7588116" y="3593588"/>
              <a:ext cx="5954" cy="25208"/>
            </a:xfrm>
            <a:custGeom>
              <a:avLst/>
              <a:gdLst/>
              <a:ahLst/>
              <a:cxnLst/>
              <a:rect l="l" t="t" r="r" b="b"/>
              <a:pathLst>
                <a:path w="30" h="127" extrusionOk="0">
                  <a:moveTo>
                    <a:pt x="29" y="1"/>
                  </a:moveTo>
                  <a:cubicBezTo>
                    <a:pt x="8" y="39"/>
                    <a:pt x="1" y="82"/>
                    <a:pt x="4" y="126"/>
                  </a:cubicBezTo>
                  <a:cubicBezTo>
                    <a:pt x="2" y="82"/>
                    <a:pt x="9" y="39"/>
                    <a:pt x="2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3">
              <a:extLst>
                <a:ext uri="{FF2B5EF4-FFF2-40B4-BE49-F238E27FC236}">
                  <a16:creationId xmlns:a16="http://schemas.microsoft.com/office/drawing/2014/main" id="{9BA3628F-91B9-76AD-8196-02905AC170A6}"/>
                </a:ext>
              </a:extLst>
            </p:cNvPr>
            <p:cNvSpPr/>
            <p:nvPr/>
          </p:nvSpPr>
          <p:spPr>
            <a:xfrm>
              <a:off x="7594666" y="3635866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8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3">
              <a:extLst>
                <a:ext uri="{FF2B5EF4-FFF2-40B4-BE49-F238E27FC236}">
                  <a16:creationId xmlns:a16="http://schemas.microsoft.com/office/drawing/2014/main" id="{93C24BB6-4926-C392-C864-BE7F35B81100}"/>
                </a:ext>
              </a:extLst>
            </p:cNvPr>
            <p:cNvSpPr/>
            <p:nvPr/>
          </p:nvSpPr>
          <p:spPr>
            <a:xfrm>
              <a:off x="7589506" y="3620582"/>
              <a:ext cx="992" cy="4367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0" y="1"/>
                  </a:moveTo>
                  <a:cubicBezTo>
                    <a:pt x="0" y="8"/>
                    <a:pt x="2" y="15"/>
                    <a:pt x="4" y="22"/>
                  </a:cubicBezTo>
                  <a:cubicBezTo>
                    <a:pt x="2" y="15"/>
                    <a:pt x="0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43">
              <a:extLst>
                <a:ext uri="{FF2B5EF4-FFF2-40B4-BE49-F238E27FC236}">
                  <a16:creationId xmlns:a16="http://schemas.microsoft.com/office/drawing/2014/main" id="{E722DFDC-7D05-9185-E58D-E1D8DDD8844A}"/>
                </a:ext>
              </a:extLst>
            </p:cNvPr>
            <p:cNvSpPr/>
            <p:nvPr/>
          </p:nvSpPr>
          <p:spPr>
            <a:xfrm>
              <a:off x="7933473" y="3959404"/>
              <a:ext cx="2580" cy="198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43">
              <a:extLst>
                <a:ext uri="{FF2B5EF4-FFF2-40B4-BE49-F238E27FC236}">
                  <a16:creationId xmlns:a16="http://schemas.microsoft.com/office/drawing/2014/main" id="{8A3DF791-8692-7B70-645A-BA469D0F0138}"/>
                </a:ext>
              </a:extLst>
            </p:cNvPr>
            <p:cNvSpPr/>
            <p:nvPr/>
          </p:nvSpPr>
          <p:spPr>
            <a:xfrm>
              <a:off x="7594071" y="3561432"/>
              <a:ext cx="392990" cy="397972"/>
            </a:xfrm>
            <a:custGeom>
              <a:avLst/>
              <a:gdLst/>
              <a:ahLst/>
              <a:cxnLst/>
              <a:rect l="l" t="t" r="r" b="b"/>
              <a:pathLst>
                <a:path w="1980" h="2005" extrusionOk="0">
                  <a:moveTo>
                    <a:pt x="148" y="0"/>
                  </a:moveTo>
                  <a:lnTo>
                    <a:pt x="37" y="111"/>
                  </a:lnTo>
                  <a:cubicBezTo>
                    <a:pt x="22" y="127"/>
                    <a:pt x="11" y="144"/>
                    <a:pt x="0" y="162"/>
                  </a:cubicBezTo>
                  <a:lnTo>
                    <a:pt x="1819" y="1979"/>
                  </a:lnTo>
                  <a:cubicBezTo>
                    <a:pt x="1816" y="1980"/>
                    <a:pt x="1813" y="1982"/>
                    <a:pt x="1810" y="1983"/>
                  </a:cubicBezTo>
                  <a:lnTo>
                    <a:pt x="1810" y="1983"/>
                  </a:lnTo>
                  <a:cubicBezTo>
                    <a:pt x="1831" y="1973"/>
                    <a:pt x="1851" y="1960"/>
                    <a:pt x="1869" y="1942"/>
                  </a:cubicBezTo>
                  <a:lnTo>
                    <a:pt x="1980" y="1831"/>
                  </a:lnTo>
                  <a:lnTo>
                    <a:pt x="1782" y="1634"/>
                  </a:lnTo>
                  <a:lnTo>
                    <a:pt x="1647" y="1499"/>
                  </a:lnTo>
                  <a:lnTo>
                    <a:pt x="472" y="323"/>
                  </a:lnTo>
                  <a:lnTo>
                    <a:pt x="337" y="189"/>
                  </a:lnTo>
                  <a:lnTo>
                    <a:pt x="148" y="0"/>
                  </a:lnTo>
                  <a:close/>
                  <a:moveTo>
                    <a:pt x="1810" y="1983"/>
                  </a:moveTo>
                  <a:lnTo>
                    <a:pt x="1810" y="1983"/>
                  </a:lnTo>
                  <a:cubicBezTo>
                    <a:pt x="1784" y="1996"/>
                    <a:pt x="1755" y="2002"/>
                    <a:pt x="1727" y="2004"/>
                  </a:cubicBezTo>
                  <a:cubicBezTo>
                    <a:pt x="1755" y="2003"/>
                    <a:pt x="1784" y="1996"/>
                    <a:pt x="1810" y="1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43">
              <a:extLst>
                <a:ext uri="{FF2B5EF4-FFF2-40B4-BE49-F238E27FC236}">
                  <a16:creationId xmlns:a16="http://schemas.microsoft.com/office/drawing/2014/main" id="{1CFF3F2F-E757-5228-472D-2596671DBAFC}"/>
                </a:ext>
              </a:extLst>
            </p:cNvPr>
            <p:cNvSpPr/>
            <p:nvPr/>
          </p:nvSpPr>
          <p:spPr>
            <a:xfrm>
              <a:off x="7588315" y="3593389"/>
              <a:ext cx="366990" cy="366214"/>
            </a:xfrm>
            <a:custGeom>
              <a:avLst/>
              <a:gdLst/>
              <a:ahLst/>
              <a:cxnLst/>
              <a:rect l="l" t="t" r="r" b="b"/>
              <a:pathLst>
                <a:path w="1849" h="1845" extrusionOk="0">
                  <a:moveTo>
                    <a:pt x="29" y="1"/>
                  </a:moveTo>
                  <a:cubicBezTo>
                    <a:pt x="8" y="40"/>
                    <a:pt x="1" y="83"/>
                    <a:pt x="5" y="125"/>
                  </a:cubicBezTo>
                  <a:cubicBezTo>
                    <a:pt x="5" y="129"/>
                    <a:pt x="5" y="134"/>
                    <a:pt x="6" y="136"/>
                  </a:cubicBezTo>
                  <a:cubicBezTo>
                    <a:pt x="7" y="143"/>
                    <a:pt x="8" y="150"/>
                    <a:pt x="10" y="157"/>
                  </a:cubicBezTo>
                  <a:cubicBezTo>
                    <a:pt x="12" y="164"/>
                    <a:pt x="13" y="169"/>
                    <a:pt x="16" y="176"/>
                  </a:cubicBezTo>
                  <a:cubicBezTo>
                    <a:pt x="17" y="181"/>
                    <a:pt x="19" y="187"/>
                    <a:pt x="22" y="193"/>
                  </a:cubicBezTo>
                  <a:cubicBezTo>
                    <a:pt x="24" y="201"/>
                    <a:pt x="28" y="207"/>
                    <a:pt x="34" y="214"/>
                  </a:cubicBezTo>
                  <a:cubicBezTo>
                    <a:pt x="37" y="218"/>
                    <a:pt x="38" y="222"/>
                    <a:pt x="42" y="225"/>
                  </a:cubicBezTo>
                  <a:cubicBezTo>
                    <a:pt x="49" y="236"/>
                    <a:pt x="58" y="246"/>
                    <a:pt x="66" y="257"/>
                  </a:cubicBezTo>
                  <a:lnTo>
                    <a:pt x="1590" y="1781"/>
                  </a:lnTo>
                  <a:cubicBezTo>
                    <a:pt x="1600" y="1790"/>
                    <a:pt x="1610" y="1800"/>
                    <a:pt x="1622" y="1806"/>
                  </a:cubicBezTo>
                  <a:cubicBezTo>
                    <a:pt x="1626" y="1809"/>
                    <a:pt x="1630" y="1811"/>
                    <a:pt x="1636" y="1815"/>
                  </a:cubicBezTo>
                  <a:cubicBezTo>
                    <a:pt x="1642" y="1818"/>
                    <a:pt x="1650" y="1822"/>
                    <a:pt x="1657" y="1824"/>
                  </a:cubicBezTo>
                  <a:cubicBezTo>
                    <a:pt x="1662" y="1827"/>
                    <a:pt x="1668" y="1829"/>
                    <a:pt x="1674" y="1831"/>
                  </a:cubicBezTo>
                  <a:cubicBezTo>
                    <a:pt x="1679" y="1833"/>
                    <a:pt x="1685" y="1835"/>
                    <a:pt x="1690" y="1837"/>
                  </a:cubicBezTo>
                  <a:cubicBezTo>
                    <a:pt x="1699" y="1838"/>
                    <a:pt x="1705" y="1840"/>
                    <a:pt x="1714" y="1842"/>
                  </a:cubicBezTo>
                  <a:cubicBezTo>
                    <a:pt x="1716" y="1842"/>
                    <a:pt x="1720" y="1842"/>
                    <a:pt x="1722" y="1843"/>
                  </a:cubicBezTo>
                  <a:cubicBezTo>
                    <a:pt x="1729" y="1843"/>
                    <a:pt x="1736" y="1844"/>
                    <a:pt x="1741" y="1844"/>
                  </a:cubicBezTo>
                  <a:lnTo>
                    <a:pt x="1757" y="1844"/>
                  </a:lnTo>
                  <a:cubicBezTo>
                    <a:pt x="1788" y="1843"/>
                    <a:pt x="1820" y="1834"/>
                    <a:pt x="1849" y="182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3">
              <a:extLst>
                <a:ext uri="{FF2B5EF4-FFF2-40B4-BE49-F238E27FC236}">
                  <a16:creationId xmlns:a16="http://schemas.microsoft.com/office/drawing/2014/main" id="{C4FFFED8-E5DF-F53F-67BB-25D6BD302240}"/>
                </a:ext>
              </a:extLst>
            </p:cNvPr>
            <p:cNvSpPr/>
            <p:nvPr/>
          </p:nvSpPr>
          <p:spPr>
            <a:xfrm>
              <a:off x="8706951" y="3155124"/>
              <a:ext cx="1588" cy="2779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5"/>
                    <a:pt x="6" y="10"/>
                    <a:pt x="8" y="13"/>
                  </a:cubicBezTo>
                  <a:cubicBezTo>
                    <a:pt x="6" y="8"/>
                    <a:pt x="3" y="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43">
              <a:extLst>
                <a:ext uri="{FF2B5EF4-FFF2-40B4-BE49-F238E27FC236}">
                  <a16:creationId xmlns:a16="http://schemas.microsoft.com/office/drawing/2014/main" id="{A75FC396-8D12-1C48-CBEC-9F9C9B92F3FA}"/>
                </a:ext>
              </a:extLst>
            </p:cNvPr>
            <p:cNvSpPr/>
            <p:nvPr/>
          </p:nvSpPr>
          <p:spPr>
            <a:xfrm>
              <a:off x="8316143" y="2839327"/>
              <a:ext cx="398349" cy="393209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162" y="0"/>
                  </a:moveTo>
                  <a:cubicBezTo>
                    <a:pt x="143" y="10"/>
                    <a:pt x="126" y="21"/>
                    <a:pt x="111" y="37"/>
                  </a:cubicBezTo>
                  <a:lnTo>
                    <a:pt x="1" y="148"/>
                  </a:lnTo>
                  <a:lnTo>
                    <a:pt x="189" y="337"/>
                  </a:lnTo>
                  <a:lnTo>
                    <a:pt x="324" y="470"/>
                  </a:lnTo>
                  <a:lnTo>
                    <a:pt x="1501" y="1648"/>
                  </a:lnTo>
                  <a:lnTo>
                    <a:pt x="1635" y="1782"/>
                  </a:lnTo>
                  <a:lnTo>
                    <a:pt x="1834" y="1981"/>
                  </a:lnTo>
                  <a:lnTo>
                    <a:pt x="1944" y="1870"/>
                  </a:lnTo>
                  <a:cubicBezTo>
                    <a:pt x="1983" y="1830"/>
                    <a:pt x="2004" y="1777"/>
                    <a:pt x="2006" y="1724"/>
                  </a:cubicBezTo>
                  <a:lnTo>
                    <a:pt x="2006" y="1724"/>
                  </a:lnTo>
                  <a:cubicBezTo>
                    <a:pt x="2004" y="1757"/>
                    <a:pt x="1996" y="1789"/>
                    <a:pt x="1980" y="1818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43">
              <a:extLst>
                <a:ext uri="{FF2B5EF4-FFF2-40B4-BE49-F238E27FC236}">
                  <a16:creationId xmlns:a16="http://schemas.microsoft.com/office/drawing/2014/main" id="{C8391195-7603-6D3D-568D-265D5ED0B6BB}"/>
                </a:ext>
              </a:extLst>
            </p:cNvPr>
            <p:cNvSpPr/>
            <p:nvPr/>
          </p:nvSpPr>
          <p:spPr>
            <a:xfrm>
              <a:off x="8714295" y="3178347"/>
              <a:ext cx="198" cy="2977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43">
              <a:extLst>
                <a:ext uri="{FF2B5EF4-FFF2-40B4-BE49-F238E27FC236}">
                  <a16:creationId xmlns:a16="http://schemas.microsoft.com/office/drawing/2014/main" id="{2997E732-7D0A-3075-81C3-BF67DCEAA5F5}"/>
                </a:ext>
              </a:extLst>
            </p:cNvPr>
            <p:cNvSpPr/>
            <p:nvPr/>
          </p:nvSpPr>
          <p:spPr>
            <a:xfrm>
              <a:off x="8348297" y="2833769"/>
              <a:ext cx="366196" cy="366214"/>
            </a:xfrm>
            <a:custGeom>
              <a:avLst/>
              <a:gdLst/>
              <a:ahLst/>
              <a:cxnLst/>
              <a:rect l="l" t="t" r="r" b="b"/>
              <a:pathLst>
                <a:path w="1845" h="1845" extrusionOk="0">
                  <a:moveTo>
                    <a:pt x="105" y="1"/>
                  </a:moveTo>
                  <a:cubicBezTo>
                    <a:pt x="68" y="1"/>
                    <a:pt x="32" y="9"/>
                    <a:pt x="0" y="27"/>
                  </a:cubicBezTo>
                  <a:lnTo>
                    <a:pt x="1818" y="1844"/>
                  </a:lnTo>
                  <a:cubicBezTo>
                    <a:pt x="1834" y="1817"/>
                    <a:pt x="1842" y="1785"/>
                    <a:pt x="1844" y="1752"/>
                  </a:cubicBezTo>
                  <a:lnTo>
                    <a:pt x="1844" y="1749"/>
                  </a:lnTo>
                  <a:lnTo>
                    <a:pt x="1844" y="1737"/>
                  </a:lnTo>
                  <a:cubicBezTo>
                    <a:pt x="1844" y="1730"/>
                    <a:pt x="1844" y="1725"/>
                    <a:pt x="1842" y="1718"/>
                  </a:cubicBezTo>
                  <a:cubicBezTo>
                    <a:pt x="1842" y="1715"/>
                    <a:pt x="1842" y="1712"/>
                    <a:pt x="1841" y="1710"/>
                  </a:cubicBezTo>
                  <a:cubicBezTo>
                    <a:pt x="1840" y="1702"/>
                    <a:pt x="1839" y="1694"/>
                    <a:pt x="1836" y="1688"/>
                  </a:cubicBezTo>
                  <a:cubicBezTo>
                    <a:pt x="1835" y="1683"/>
                    <a:pt x="1834" y="1677"/>
                    <a:pt x="1831" y="1670"/>
                  </a:cubicBezTo>
                  <a:cubicBezTo>
                    <a:pt x="1829" y="1664"/>
                    <a:pt x="1827" y="1658"/>
                    <a:pt x="1824" y="1653"/>
                  </a:cubicBezTo>
                  <a:cubicBezTo>
                    <a:pt x="1821" y="1647"/>
                    <a:pt x="1818" y="1638"/>
                    <a:pt x="1814" y="1632"/>
                  </a:cubicBezTo>
                  <a:cubicBezTo>
                    <a:pt x="1811" y="1629"/>
                    <a:pt x="1809" y="1625"/>
                    <a:pt x="1805" y="1619"/>
                  </a:cubicBezTo>
                  <a:cubicBezTo>
                    <a:pt x="1798" y="1609"/>
                    <a:pt x="1790" y="1598"/>
                    <a:pt x="1781" y="1588"/>
                  </a:cubicBezTo>
                  <a:lnTo>
                    <a:pt x="257" y="64"/>
                  </a:lnTo>
                  <a:cubicBezTo>
                    <a:pt x="248" y="54"/>
                    <a:pt x="237" y="45"/>
                    <a:pt x="226" y="39"/>
                  </a:cubicBezTo>
                  <a:cubicBezTo>
                    <a:pt x="222" y="35"/>
                    <a:pt x="217" y="33"/>
                    <a:pt x="213" y="32"/>
                  </a:cubicBezTo>
                  <a:cubicBezTo>
                    <a:pt x="207" y="28"/>
                    <a:pt x="199" y="24"/>
                    <a:pt x="192" y="21"/>
                  </a:cubicBezTo>
                  <a:cubicBezTo>
                    <a:pt x="187" y="18"/>
                    <a:pt x="180" y="15"/>
                    <a:pt x="175" y="13"/>
                  </a:cubicBezTo>
                  <a:cubicBezTo>
                    <a:pt x="170" y="12"/>
                    <a:pt x="164" y="10"/>
                    <a:pt x="158" y="8"/>
                  </a:cubicBezTo>
                  <a:cubicBezTo>
                    <a:pt x="150" y="7"/>
                    <a:pt x="143" y="5"/>
                    <a:pt x="136" y="3"/>
                  </a:cubicBezTo>
                  <a:cubicBezTo>
                    <a:pt x="133" y="3"/>
                    <a:pt x="129" y="3"/>
                    <a:pt x="127" y="2"/>
                  </a:cubicBezTo>
                  <a:cubicBezTo>
                    <a:pt x="119" y="1"/>
                    <a:pt x="112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3">
              <a:extLst>
                <a:ext uri="{FF2B5EF4-FFF2-40B4-BE49-F238E27FC236}">
                  <a16:creationId xmlns:a16="http://schemas.microsoft.com/office/drawing/2014/main" id="{B1EF5452-0F73-EFF3-137E-E6E8FFF97690}"/>
                </a:ext>
              </a:extLst>
            </p:cNvPr>
            <p:cNvSpPr/>
            <p:nvPr/>
          </p:nvSpPr>
          <p:spPr>
            <a:xfrm>
              <a:off x="7594071" y="3153536"/>
              <a:ext cx="1588" cy="2580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8" y="0"/>
                  </a:moveTo>
                  <a:cubicBezTo>
                    <a:pt x="5" y="3"/>
                    <a:pt x="3" y="8"/>
                    <a:pt x="0" y="13"/>
                  </a:cubicBezTo>
                  <a:cubicBezTo>
                    <a:pt x="4" y="8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3">
              <a:extLst>
                <a:ext uri="{FF2B5EF4-FFF2-40B4-BE49-F238E27FC236}">
                  <a16:creationId xmlns:a16="http://schemas.microsoft.com/office/drawing/2014/main" id="{C3D65F6A-76DB-028C-B40F-F2315D4CAED0}"/>
                </a:ext>
              </a:extLst>
            </p:cNvPr>
            <p:cNvSpPr/>
            <p:nvPr/>
          </p:nvSpPr>
          <p:spPr>
            <a:xfrm>
              <a:off x="7588315" y="3167033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5" y="1"/>
                  </a:moveTo>
                  <a:cubicBezTo>
                    <a:pt x="3" y="7"/>
                    <a:pt x="2" y="14"/>
                    <a:pt x="1" y="22"/>
                  </a:cubicBezTo>
                  <a:cubicBezTo>
                    <a:pt x="2" y="15"/>
                    <a:pt x="3" y="9"/>
                    <a:pt x="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3">
              <a:extLst>
                <a:ext uri="{FF2B5EF4-FFF2-40B4-BE49-F238E27FC236}">
                  <a16:creationId xmlns:a16="http://schemas.microsoft.com/office/drawing/2014/main" id="{19AC709C-E26B-5508-A836-835F3FDE3812}"/>
                </a:ext>
              </a:extLst>
            </p:cNvPr>
            <p:cNvSpPr/>
            <p:nvPr/>
          </p:nvSpPr>
          <p:spPr>
            <a:xfrm>
              <a:off x="7588116" y="3177355"/>
              <a:ext cx="198" cy="238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3">
              <a:extLst>
                <a:ext uri="{FF2B5EF4-FFF2-40B4-BE49-F238E27FC236}">
                  <a16:creationId xmlns:a16="http://schemas.microsoft.com/office/drawing/2014/main" id="{ACA53CF2-9897-1BD8-7D3A-578F1EC89C2C}"/>
                </a:ext>
              </a:extLst>
            </p:cNvPr>
            <p:cNvSpPr/>
            <p:nvPr/>
          </p:nvSpPr>
          <p:spPr>
            <a:xfrm>
              <a:off x="7588116" y="2832380"/>
              <a:ext cx="398151" cy="398369"/>
            </a:xfrm>
            <a:custGeom>
              <a:avLst/>
              <a:gdLst/>
              <a:ahLst/>
              <a:cxnLst/>
              <a:rect l="l" t="t" r="r" b="b"/>
              <a:pathLst>
                <a:path w="2006" h="2007" extrusionOk="0">
                  <a:moveTo>
                    <a:pt x="1753" y="0"/>
                  </a:moveTo>
                  <a:cubicBezTo>
                    <a:pt x="1784" y="2"/>
                    <a:pt x="1816" y="11"/>
                    <a:pt x="1844" y="27"/>
                  </a:cubicBezTo>
                  <a:lnTo>
                    <a:pt x="27" y="1845"/>
                  </a:lnTo>
                  <a:cubicBezTo>
                    <a:pt x="11" y="1816"/>
                    <a:pt x="3" y="1786"/>
                    <a:pt x="1" y="1754"/>
                  </a:cubicBezTo>
                  <a:lnTo>
                    <a:pt x="1" y="1754"/>
                  </a:lnTo>
                  <a:cubicBezTo>
                    <a:pt x="3" y="1806"/>
                    <a:pt x="23" y="1855"/>
                    <a:pt x="62" y="1895"/>
                  </a:cubicBezTo>
                  <a:lnTo>
                    <a:pt x="173" y="2006"/>
                  </a:lnTo>
                  <a:lnTo>
                    <a:pt x="366" y="1813"/>
                  </a:lnTo>
                  <a:lnTo>
                    <a:pt x="500" y="1679"/>
                  </a:lnTo>
                  <a:lnTo>
                    <a:pt x="1678" y="502"/>
                  </a:lnTo>
                  <a:lnTo>
                    <a:pt x="1812" y="367"/>
                  </a:lnTo>
                  <a:lnTo>
                    <a:pt x="2006" y="173"/>
                  </a:lnTo>
                  <a:lnTo>
                    <a:pt x="1895" y="63"/>
                  </a:lnTo>
                  <a:cubicBezTo>
                    <a:pt x="1855" y="23"/>
                    <a:pt x="1804" y="3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3">
              <a:extLst>
                <a:ext uri="{FF2B5EF4-FFF2-40B4-BE49-F238E27FC236}">
                  <a16:creationId xmlns:a16="http://schemas.microsoft.com/office/drawing/2014/main" id="{931A57B3-E9E1-D9F0-A251-52E7FEC58404}"/>
                </a:ext>
              </a:extLst>
            </p:cNvPr>
            <p:cNvSpPr/>
            <p:nvPr/>
          </p:nvSpPr>
          <p:spPr>
            <a:xfrm>
              <a:off x="7587719" y="2832181"/>
              <a:ext cx="366593" cy="366214"/>
            </a:xfrm>
            <a:custGeom>
              <a:avLst/>
              <a:gdLst/>
              <a:ahLst/>
              <a:cxnLst/>
              <a:rect l="l" t="t" r="r" b="b"/>
              <a:pathLst>
                <a:path w="1847" h="1845" extrusionOk="0">
                  <a:moveTo>
                    <a:pt x="1739" y="0"/>
                  </a:moveTo>
                  <a:cubicBezTo>
                    <a:pt x="1732" y="0"/>
                    <a:pt x="1727" y="0"/>
                    <a:pt x="1720" y="2"/>
                  </a:cubicBezTo>
                  <a:cubicBezTo>
                    <a:pt x="1717" y="2"/>
                    <a:pt x="1713" y="2"/>
                    <a:pt x="1709" y="3"/>
                  </a:cubicBezTo>
                  <a:cubicBezTo>
                    <a:pt x="1703" y="4"/>
                    <a:pt x="1695" y="6"/>
                    <a:pt x="1688" y="7"/>
                  </a:cubicBezTo>
                  <a:cubicBezTo>
                    <a:pt x="1682" y="9"/>
                    <a:pt x="1677" y="10"/>
                    <a:pt x="1670" y="12"/>
                  </a:cubicBezTo>
                  <a:cubicBezTo>
                    <a:pt x="1665" y="14"/>
                    <a:pt x="1660" y="16"/>
                    <a:pt x="1653" y="19"/>
                  </a:cubicBezTo>
                  <a:cubicBezTo>
                    <a:pt x="1645" y="22"/>
                    <a:pt x="1639" y="27"/>
                    <a:pt x="1630" y="31"/>
                  </a:cubicBezTo>
                  <a:cubicBezTo>
                    <a:pt x="1627" y="33"/>
                    <a:pt x="1623" y="35"/>
                    <a:pt x="1619" y="37"/>
                  </a:cubicBezTo>
                  <a:cubicBezTo>
                    <a:pt x="1608" y="46"/>
                    <a:pt x="1597" y="53"/>
                    <a:pt x="1587" y="62"/>
                  </a:cubicBezTo>
                  <a:lnTo>
                    <a:pt x="63" y="1586"/>
                  </a:lnTo>
                  <a:cubicBezTo>
                    <a:pt x="54" y="1596"/>
                    <a:pt x="45" y="1606"/>
                    <a:pt x="38" y="1618"/>
                  </a:cubicBezTo>
                  <a:cubicBezTo>
                    <a:pt x="36" y="1622"/>
                    <a:pt x="32" y="1625"/>
                    <a:pt x="31" y="1630"/>
                  </a:cubicBezTo>
                  <a:cubicBezTo>
                    <a:pt x="27" y="1638"/>
                    <a:pt x="24" y="1644"/>
                    <a:pt x="20" y="1652"/>
                  </a:cubicBezTo>
                  <a:cubicBezTo>
                    <a:pt x="17" y="1657"/>
                    <a:pt x="16" y="1662"/>
                    <a:pt x="13" y="1668"/>
                  </a:cubicBezTo>
                  <a:cubicBezTo>
                    <a:pt x="10" y="1675"/>
                    <a:pt x="9" y="1680"/>
                    <a:pt x="8" y="1686"/>
                  </a:cubicBezTo>
                  <a:cubicBezTo>
                    <a:pt x="6" y="1693"/>
                    <a:pt x="4" y="1699"/>
                    <a:pt x="4" y="1708"/>
                  </a:cubicBezTo>
                  <a:cubicBezTo>
                    <a:pt x="4" y="1712"/>
                    <a:pt x="3" y="1716"/>
                    <a:pt x="3" y="1719"/>
                  </a:cubicBezTo>
                  <a:cubicBezTo>
                    <a:pt x="3" y="1726"/>
                    <a:pt x="1" y="1731"/>
                    <a:pt x="1" y="1738"/>
                  </a:cubicBezTo>
                  <a:lnTo>
                    <a:pt x="1" y="1750"/>
                  </a:lnTo>
                  <a:lnTo>
                    <a:pt x="1" y="1754"/>
                  </a:lnTo>
                  <a:cubicBezTo>
                    <a:pt x="3" y="1786"/>
                    <a:pt x="11" y="1815"/>
                    <a:pt x="27" y="1845"/>
                  </a:cubicBezTo>
                  <a:lnTo>
                    <a:pt x="1846" y="27"/>
                  </a:lnTo>
                  <a:cubicBezTo>
                    <a:pt x="1818" y="11"/>
                    <a:pt x="1786" y="3"/>
                    <a:pt x="1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3">
              <a:extLst>
                <a:ext uri="{FF2B5EF4-FFF2-40B4-BE49-F238E27FC236}">
                  <a16:creationId xmlns:a16="http://schemas.microsoft.com/office/drawing/2014/main" id="{B120AF47-9A67-8EE7-DE0D-653FFE8FB503}"/>
                </a:ext>
              </a:extLst>
            </p:cNvPr>
            <p:cNvSpPr/>
            <p:nvPr/>
          </p:nvSpPr>
          <p:spPr>
            <a:xfrm>
              <a:off x="7869363" y="3139046"/>
              <a:ext cx="563088" cy="513295"/>
            </a:xfrm>
            <a:custGeom>
              <a:avLst/>
              <a:gdLst/>
              <a:ahLst/>
              <a:cxnLst/>
              <a:rect l="l" t="t" r="r" b="b"/>
              <a:pathLst>
                <a:path w="2837" h="2586" extrusionOk="0">
                  <a:moveTo>
                    <a:pt x="1419" y="174"/>
                  </a:moveTo>
                  <a:cubicBezTo>
                    <a:pt x="1706" y="174"/>
                    <a:pt x="1993" y="283"/>
                    <a:pt x="2212" y="502"/>
                  </a:cubicBezTo>
                  <a:cubicBezTo>
                    <a:pt x="2649" y="939"/>
                    <a:pt x="2649" y="1647"/>
                    <a:pt x="2212" y="2085"/>
                  </a:cubicBezTo>
                  <a:cubicBezTo>
                    <a:pt x="1993" y="2304"/>
                    <a:pt x="1706" y="2413"/>
                    <a:pt x="1419" y="2413"/>
                  </a:cubicBezTo>
                  <a:cubicBezTo>
                    <a:pt x="1132" y="2413"/>
                    <a:pt x="845" y="2304"/>
                    <a:pt x="627" y="2085"/>
                  </a:cubicBezTo>
                  <a:cubicBezTo>
                    <a:pt x="189" y="1647"/>
                    <a:pt x="189" y="938"/>
                    <a:pt x="627" y="502"/>
                  </a:cubicBezTo>
                  <a:cubicBezTo>
                    <a:pt x="845" y="283"/>
                    <a:pt x="1132" y="174"/>
                    <a:pt x="1419" y="174"/>
                  </a:cubicBezTo>
                  <a:close/>
                  <a:moveTo>
                    <a:pt x="1420" y="1"/>
                  </a:moveTo>
                  <a:cubicBezTo>
                    <a:pt x="1089" y="1"/>
                    <a:pt x="758" y="127"/>
                    <a:pt x="505" y="379"/>
                  </a:cubicBezTo>
                  <a:cubicBezTo>
                    <a:pt x="0" y="884"/>
                    <a:pt x="0" y="1701"/>
                    <a:pt x="505" y="2206"/>
                  </a:cubicBezTo>
                  <a:cubicBezTo>
                    <a:pt x="758" y="2459"/>
                    <a:pt x="1089" y="2585"/>
                    <a:pt x="1420" y="2585"/>
                  </a:cubicBezTo>
                  <a:cubicBezTo>
                    <a:pt x="1750" y="2585"/>
                    <a:pt x="2081" y="2459"/>
                    <a:pt x="2333" y="2206"/>
                  </a:cubicBezTo>
                  <a:cubicBezTo>
                    <a:pt x="2837" y="1701"/>
                    <a:pt x="2837" y="883"/>
                    <a:pt x="2333" y="379"/>
                  </a:cubicBezTo>
                  <a:cubicBezTo>
                    <a:pt x="2081" y="127"/>
                    <a:pt x="1750" y="1"/>
                    <a:pt x="1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3">
              <a:extLst>
                <a:ext uri="{FF2B5EF4-FFF2-40B4-BE49-F238E27FC236}">
                  <a16:creationId xmlns:a16="http://schemas.microsoft.com/office/drawing/2014/main" id="{B207F7CC-0173-9C78-47CA-0DFB21394B21}"/>
                </a:ext>
              </a:extLst>
            </p:cNvPr>
            <p:cNvSpPr/>
            <p:nvPr/>
          </p:nvSpPr>
          <p:spPr>
            <a:xfrm>
              <a:off x="7907075" y="3173385"/>
              <a:ext cx="488459" cy="444816"/>
            </a:xfrm>
            <a:custGeom>
              <a:avLst/>
              <a:gdLst/>
              <a:ahLst/>
              <a:cxnLst/>
              <a:rect l="l" t="t" r="r" b="b"/>
              <a:pathLst>
                <a:path w="2461" h="2241" extrusionOk="0">
                  <a:moveTo>
                    <a:pt x="1231" y="206"/>
                  </a:moveTo>
                  <a:cubicBezTo>
                    <a:pt x="1465" y="206"/>
                    <a:pt x="1699" y="295"/>
                    <a:pt x="1877" y="474"/>
                  </a:cubicBezTo>
                  <a:cubicBezTo>
                    <a:pt x="2235" y="830"/>
                    <a:pt x="2235" y="1410"/>
                    <a:pt x="1877" y="1769"/>
                  </a:cubicBezTo>
                  <a:cubicBezTo>
                    <a:pt x="1699" y="1947"/>
                    <a:pt x="1465" y="2036"/>
                    <a:pt x="1231" y="2036"/>
                  </a:cubicBezTo>
                  <a:cubicBezTo>
                    <a:pt x="996" y="2036"/>
                    <a:pt x="762" y="1947"/>
                    <a:pt x="583" y="1769"/>
                  </a:cubicBezTo>
                  <a:cubicBezTo>
                    <a:pt x="226" y="1411"/>
                    <a:pt x="226" y="831"/>
                    <a:pt x="583" y="474"/>
                  </a:cubicBezTo>
                  <a:cubicBezTo>
                    <a:pt x="762" y="295"/>
                    <a:pt x="996" y="206"/>
                    <a:pt x="1231" y="206"/>
                  </a:cubicBezTo>
                  <a:close/>
                  <a:moveTo>
                    <a:pt x="1231" y="1"/>
                  </a:moveTo>
                  <a:cubicBezTo>
                    <a:pt x="944" y="1"/>
                    <a:pt x="657" y="110"/>
                    <a:pt x="438" y="329"/>
                  </a:cubicBezTo>
                  <a:cubicBezTo>
                    <a:pt x="0" y="767"/>
                    <a:pt x="0" y="1476"/>
                    <a:pt x="438" y="1912"/>
                  </a:cubicBezTo>
                  <a:cubicBezTo>
                    <a:pt x="656" y="2131"/>
                    <a:pt x="943" y="2240"/>
                    <a:pt x="1230" y="2240"/>
                  </a:cubicBezTo>
                  <a:cubicBezTo>
                    <a:pt x="1517" y="2240"/>
                    <a:pt x="1804" y="2131"/>
                    <a:pt x="2023" y="1912"/>
                  </a:cubicBezTo>
                  <a:cubicBezTo>
                    <a:pt x="2460" y="1474"/>
                    <a:pt x="2460" y="765"/>
                    <a:pt x="2023" y="327"/>
                  </a:cubicBezTo>
                  <a:cubicBezTo>
                    <a:pt x="1804" y="110"/>
                    <a:pt x="1518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3">
              <a:extLst>
                <a:ext uri="{FF2B5EF4-FFF2-40B4-BE49-F238E27FC236}">
                  <a16:creationId xmlns:a16="http://schemas.microsoft.com/office/drawing/2014/main" id="{D3A798B3-4CAF-B517-2FF8-18F0B3FE718B}"/>
                </a:ext>
              </a:extLst>
            </p:cNvPr>
            <p:cNvSpPr/>
            <p:nvPr/>
          </p:nvSpPr>
          <p:spPr>
            <a:xfrm>
              <a:off x="7951733" y="3213877"/>
              <a:ext cx="398945" cy="363435"/>
            </a:xfrm>
            <a:custGeom>
              <a:avLst/>
              <a:gdLst/>
              <a:ahLst/>
              <a:cxnLst/>
              <a:rect l="l" t="t" r="r" b="b"/>
              <a:pathLst>
                <a:path w="2010" h="1831" extrusionOk="0">
                  <a:moveTo>
                    <a:pt x="1006" y="91"/>
                  </a:moveTo>
                  <a:cubicBezTo>
                    <a:pt x="1039" y="91"/>
                    <a:pt x="1066" y="120"/>
                    <a:pt x="1066" y="153"/>
                  </a:cubicBezTo>
                  <a:cubicBezTo>
                    <a:pt x="1066" y="185"/>
                    <a:pt x="1038" y="213"/>
                    <a:pt x="1006" y="213"/>
                  </a:cubicBezTo>
                  <a:cubicBezTo>
                    <a:pt x="971" y="213"/>
                    <a:pt x="945" y="185"/>
                    <a:pt x="945" y="153"/>
                  </a:cubicBezTo>
                  <a:cubicBezTo>
                    <a:pt x="945" y="120"/>
                    <a:pt x="971" y="91"/>
                    <a:pt x="1006" y="91"/>
                  </a:cubicBezTo>
                  <a:close/>
                  <a:moveTo>
                    <a:pt x="808" y="143"/>
                  </a:moveTo>
                  <a:cubicBezTo>
                    <a:pt x="823" y="143"/>
                    <a:pt x="838" y="153"/>
                    <a:pt x="841" y="170"/>
                  </a:cubicBezTo>
                  <a:cubicBezTo>
                    <a:pt x="846" y="188"/>
                    <a:pt x="835" y="207"/>
                    <a:pt x="817" y="213"/>
                  </a:cubicBezTo>
                  <a:cubicBezTo>
                    <a:pt x="814" y="214"/>
                    <a:pt x="811" y="214"/>
                    <a:pt x="808" y="214"/>
                  </a:cubicBezTo>
                  <a:cubicBezTo>
                    <a:pt x="792" y="214"/>
                    <a:pt x="778" y="203"/>
                    <a:pt x="774" y="188"/>
                  </a:cubicBezTo>
                  <a:cubicBezTo>
                    <a:pt x="768" y="168"/>
                    <a:pt x="779" y="149"/>
                    <a:pt x="798" y="144"/>
                  </a:cubicBezTo>
                  <a:cubicBezTo>
                    <a:pt x="801" y="143"/>
                    <a:pt x="805" y="143"/>
                    <a:pt x="808" y="143"/>
                  </a:cubicBezTo>
                  <a:close/>
                  <a:moveTo>
                    <a:pt x="1204" y="143"/>
                  </a:moveTo>
                  <a:cubicBezTo>
                    <a:pt x="1206" y="143"/>
                    <a:pt x="1209" y="143"/>
                    <a:pt x="1212" y="144"/>
                  </a:cubicBezTo>
                  <a:cubicBezTo>
                    <a:pt x="1230" y="149"/>
                    <a:pt x="1242" y="170"/>
                    <a:pt x="1237" y="188"/>
                  </a:cubicBezTo>
                  <a:cubicBezTo>
                    <a:pt x="1233" y="203"/>
                    <a:pt x="1219" y="214"/>
                    <a:pt x="1203" y="214"/>
                  </a:cubicBezTo>
                  <a:cubicBezTo>
                    <a:pt x="1200" y="214"/>
                    <a:pt x="1197" y="214"/>
                    <a:pt x="1193" y="213"/>
                  </a:cubicBezTo>
                  <a:cubicBezTo>
                    <a:pt x="1174" y="207"/>
                    <a:pt x="1164" y="188"/>
                    <a:pt x="1169" y="170"/>
                  </a:cubicBezTo>
                  <a:cubicBezTo>
                    <a:pt x="1174" y="154"/>
                    <a:pt x="1188" y="143"/>
                    <a:pt x="1204" y="143"/>
                  </a:cubicBezTo>
                  <a:close/>
                  <a:moveTo>
                    <a:pt x="1387" y="219"/>
                  </a:moveTo>
                  <a:cubicBezTo>
                    <a:pt x="1393" y="219"/>
                    <a:pt x="1399" y="221"/>
                    <a:pt x="1404" y="223"/>
                  </a:cubicBezTo>
                  <a:cubicBezTo>
                    <a:pt x="1422" y="233"/>
                    <a:pt x="1428" y="255"/>
                    <a:pt x="1418" y="273"/>
                  </a:cubicBezTo>
                  <a:cubicBezTo>
                    <a:pt x="1412" y="284"/>
                    <a:pt x="1400" y="290"/>
                    <a:pt x="1387" y="290"/>
                  </a:cubicBezTo>
                  <a:cubicBezTo>
                    <a:pt x="1381" y="290"/>
                    <a:pt x="1375" y="289"/>
                    <a:pt x="1370" y="286"/>
                  </a:cubicBezTo>
                  <a:cubicBezTo>
                    <a:pt x="1352" y="276"/>
                    <a:pt x="1346" y="254"/>
                    <a:pt x="1356" y="237"/>
                  </a:cubicBezTo>
                  <a:cubicBezTo>
                    <a:pt x="1362" y="225"/>
                    <a:pt x="1375" y="219"/>
                    <a:pt x="1387" y="219"/>
                  </a:cubicBezTo>
                  <a:close/>
                  <a:moveTo>
                    <a:pt x="623" y="219"/>
                  </a:moveTo>
                  <a:cubicBezTo>
                    <a:pt x="635" y="219"/>
                    <a:pt x="647" y="225"/>
                    <a:pt x="655" y="237"/>
                  </a:cubicBezTo>
                  <a:cubicBezTo>
                    <a:pt x="664" y="254"/>
                    <a:pt x="659" y="275"/>
                    <a:pt x="642" y="286"/>
                  </a:cubicBezTo>
                  <a:cubicBezTo>
                    <a:pt x="636" y="289"/>
                    <a:pt x="630" y="291"/>
                    <a:pt x="623" y="291"/>
                  </a:cubicBezTo>
                  <a:cubicBezTo>
                    <a:pt x="611" y="291"/>
                    <a:pt x="599" y="284"/>
                    <a:pt x="592" y="273"/>
                  </a:cubicBezTo>
                  <a:cubicBezTo>
                    <a:pt x="582" y="255"/>
                    <a:pt x="589" y="234"/>
                    <a:pt x="606" y="223"/>
                  </a:cubicBezTo>
                  <a:cubicBezTo>
                    <a:pt x="611" y="221"/>
                    <a:pt x="617" y="219"/>
                    <a:pt x="623" y="219"/>
                  </a:cubicBezTo>
                  <a:close/>
                  <a:moveTo>
                    <a:pt x="464" y="316"/>
                  </a:moveTo>
                  <a:cubicBezTo>
                    <a:pt x="480" y="316"/>
                    <a:pt x="495" y="321"/>
                    <a:pt x="507" y="333"/>
                  </a:cubicBezTo>
                  <a:cubicBezTo>
                    <a:pt x="531" y="356"/>
                    <a:pt x="531" y="395"/>
                    <a:pt x="507" y="418"/>
                  </a:cubicBezTo>
                  <a:cubicBezTo>
                    <a:pt x="495" y="431"/>
                    <a:pt x="480" y="437"/>
                    <a:pt x="464" y="437"/>
                  </a:cubicBezTo>
                  <a:cubicBezTo>
                    <a:pt x="449" y="437"/>
                    <a:pt x="433" y="431"/>
                    <a:pt x="421" y="418"/>
                  </a:cubicBezTo>
                  <a:cubicBezTo>
                    <a:pt x="397" y="395"/>
                    <a:pt x="397" y="357"/>
                    <a:pt x="421" y="333"/>
                  </a:cubicBezTo>
                  <a:cubicBezTo>
                    <a:pt x="433" y="321"/>
                    <a:pt x="449" y="316"/>
                    <a:pt x="464" y="316"/>
                  </a:cubicBezTo>
                  <a:close/>
                  <a:moveTo>
                    <a:pt x="1545" y="316"/>
                  </a:moveTo>
                  <a:cubicBezTo>
                    <a:pt x="1561" y="316"/>
                    <a:pt x="1576" y="321"/>
                    <a:pt x="1588" y="333"/>
                  </a:cubicBezTo>
                  <a:cubicBezTo>
                    <a:pt x="1612" y="356"/>
                    <a:pt x="1612" y="395"/>
                    <a:pt x="1588" y="418"/>
                  </a:cubicBezTo>
                  <a:cubicBezTo>
                    <a:pt x="1576" y="431"/>
                    <a:pt x="1561" y="437"/>
                    <a:pt x="1545" y="437"/>
                  </a:cubicBezTo>
                  <a:cubicBezTo>
                    <a:pt x="1530" y="437"/>
                    <a:pt x="1514" y="431"/>
                    <a:pt x="1502" y="418"/>
                  </a:cubicBezTo>
                  <a:cubicBezTo>
                    <a:pt x="1478" y="395"/>
                    <a:pt x="1478" y="357"/>
                    <a:pt x="1502" y="333"/>
                  </a:cubicBezTo>
                  <a:cubicBezTo>
                    <a:pt x="1514" y="321"/>
                    <a:pt x="1530" y="316"/>
                    <a:pt x="1545" y="316"/>
                  </a:cubicBezTo>
                  <a:close/>
                  <a:moveTo>
                    <a:pt x="343" y="498"/>
                  </a:moveTo>
                  <a:cubicBezTo>
                    <a:pt x="349" y="498"/>
                    <a:pt x="355" y="500"/>
                    <a:pt x="360" y="503"/>
                  </a:cubicBezTo>
                  <a:cubicBezTo>
                    <a:pt x="378" y="512"/>
                    <a:pt x="384" y="534"/>
                    <a:pt x="374" y="552"/>
                  </a:cubicBezTo>
                  <a:cubicBezTo>
                    <a:pt x="368" y="564"/>
                    <a:pt x="356" y="570"/>
                    <a:pt x="343" y="570"/>
                  </a:cubicBezTo>
                  <a:cubicBezTo>
                    <a:pt x="337" y="570"/>
                    <a:pt x="331" y="568"/>
                    <a:pt x="326" y="565"/>
                  </a:cubicBezTo>
                  <a:cubicBezTo>
                    <a:pt x="310" y="555"/>
                    <a:pt x="302" y="533"/>
                    <a:pt x="312" y="516"/>
                  </a:cubicBezTo>
                  <a:cubicBezTo>
                    <a:pt x="319" y="505"/>
                    <a:pt x="331" y="498"/>
                    <a:pt x="343" y="498"/>
                  </a:cubicBezTo>
                  <a:close/>
                  <a:moveTo>
                    <a:pt x="1666" y="499"/>
                  </a:moveTo>
                  <a:cubicBezTo>
                    <a:pt x="1678" y="499"/>
                    <a:pt x="1690" y="505"/>
                    <a:pt x="1698" y="516"/>
                  </a:cubicBezTo>
                  <a:cubicBezTo>
                    <a:pt x="1707" y="533"/>
                    <a:pt x="1702" y="554"/>
                    <a:pt x="1684" y="565"/>
                  </a:cubicBezTo>
                  <a:cubicBezTo>
                    <a:pt x="1678" y="568"/>
                    <a:pt x="1672" y="570"/>
                    <a:pt x="1666" y="570"/>
                  </a:cubicBezTo>
                  <a:cubicBezTo>
                    <a:pt x="1654" y="570"/>
                    <a:pt x="1642" y="564"/>
                    <a:pt x="1635" y="552"/>
                  </a:cubicBezTo>
                  <a:cubicBezTo>
                    <a:pt x="1626" y="534"/>
                    <a:pt x="1631" y="513"/>
                    <a:pt x="1649" y="503"/>
                  </a:cubicBezTo>
                  <a:cubicBezTo>
                    <a:pt x="1654" y="500"/>
                    <a:pt x="1660" y="499"/>
                    <a:pt x="1666" y="499"/>
                  </a:cubicBezTo>
                  <a:close/>
                  <a:moveTo>
                    <a:pt x="267" y="684"/>
                  </a:moveTo>
                  <a:cubicBezTo>
                    <a:pt x="270" y="684"/>
                    <a:pt x="273" y="684"/>
                    <a:pt x="276" y="685"/>
                  </a:cubicBezTo>
                  <a:cubicBezTo>
                    <a:pt x="295" y="689"/>
                    <a:pt x="307" y="708"/>
                    <a:pt x="301" y="728"/>
                  </a:cubicBezTo>
                  <a:cubicBezTo>
                    <a:pt x="297" y="744"/>
                    <a:pt x="282" y="755"/>
                    <a:pt x="266" y="755"/>
                  </a:cubicBezTo>
                  <a:cubicBezTo>
                    <a:pt x="264" y="755"/>
                    <a:pt x="261" y="755"/>
                    <a:pt x="258" y="754"/>
                  </a:cubicBezTo>
                  <a:cubicBezTo>
                    <a:pt x="239" y="748"/>
                    <a:pt x="227" y="728"/>
                    <a:pt x="233" y="711"/>
                  </a:cubicBezTo>
                  <a:cubicBezTo>
                    <a:pt x="237" y="695"/>
                    <a:pt x="252" y="684"/>
                    <a:pt x="267" y="684"/>
                  </a:cubicBezTo>
                  <a:close/>
                  <a:moveTo>
                    <a:pt x="1742" y="684"/>
                  </a:moveTo>
                  <a:cubicBezTo>
                    <a:pt x="1757" y="684"/>
                    <a:pt x="1772" y="695"/>
                    <a:pt x="1777" y="711"/>
                  </a:cubicBezTo>
                  <a:cubicBezTo>
                    <a:pt x="1782" y="728"/>
                    <a:pt x="1770" y="748"/>
                    <a:pt x="1751" y="754"/>
                  </a:cubicBezTo>
                  <a:cubicBezTo>
                    <a:pt x="1748" y="755"/>
                    <a:pt x="1746" y="755"/>
                    <a:pt x="1743" y="755"/>
                  </a:cubicBezTo>
                  <a:cubicBezTo>
                    <a:pt x="1727" y="755"/>
                    <a:pt x="1712" y="744"/>
                    <a:pt x="1708" y="728"/>
                  </a:cubicBezTo>
                  <a:cubicBezTo>
                    <a:pt x="1703" y="708"/>
                    <a:pt x="1714" y="689"/>
                    <a:pt x="1733" y="685"/>
                  </a:cubicBezTo>
                  <a:cubicBezTo>
                    <a:pt x="1736" y="684"/>
                    <a:pt x="1739" y="684"/>
                    <a:pt x="1742" y="684"/>
                  </a:cubicBezTo>
                  <a:close/>
                  <a:moveTo>
                    <a:pt x="241" y="855"/>
                  </a:moveTo>
                  <a:cubicBezTo>
                    <a:pt x="274" y="855"/>
                    <a:pt x="301" y="882"/>
                    <a:pt x="301" y="916"/>
                  </a:cubicBezTo>
                  <a:cubicBezTo>
                    <a:pt x="301" y="949"/>
                    <a:pt x="274" y="976"/>
                    <a:pt x="241" y="976"/>
                  </a:cubicBezTo>
                  <a:cubicBezTo>
                    <a:pt x="207" y="976"/>
                    <a:pt x="180" y="950"/>
                    <a:pt x="180" y="916"/>
                  </a:cubicBezTo>
                  <a:cubicBezTo>
                    <a:pt x="180" y="882"/>
                    <a:pt x="207" y="855"/>
                    <a:pt x="241" y="855"/>
                  </a:cubicBezTo>
                  <a:close/>
                  <a:moveTo>
                    <a:pt x="1768" y="855"/>
                  </a:moveTo>
                  <a:cubicBezTo>
                    <a:pt x="1802" y="855"/>
                    <a:pt x="1829" y="882"/>
                    <a:pt x="1829" y="916"/>
                  </a:cubicBezTo>
                  <a:cubicBezTo>
                    <a:pt x="1829" y="950"/>
                    <a:pt x="1802" y="976"/>
                    <a:pt x="1768" y="976"/>
                  </a:cubicBezTo>
                  <a:cubicBezTo>
                    <a:pt x="1735" y="976"/>
                    <a:pt x="1708" y="949"/>
                    <a:pt x="1708" y="916"/>
                  </a:cubicBezTo>
                  <a:cubicBezTo>
                    <a:pt x="1708" y="882"/>
                    <a:pt x="1735" y="855"/>
                    <a:pt x="1768" y="855"/>
                  </a:cubicBezTo>
                  <a:close/>
                  <a:moveTo>
                    <a:pt x="1742" y="1078"/>
                  </a:moveTo>
                  <a:cubicBezTo>
                    <a:pt x="1745" y="1078"/>
                    <a:pt x="1748" y="1079"/>
                    <a:pt x="1751" y="1080"/>
                  </a:cubicBezTo>
                  <a:cubicBezTo>
                    <a:pt x="1771" y="1085"/>
                    <a:pt x="1782" y="1104"/>
                    <a:pt x="1777" y="1123"/>
                  </a:cubicBezTo>
                  <a:cubicBezTo>
                    <a:pt x="1772" y="1138"/>
                    <a:pt x="1757" y="1148"/>
                    <a:pt x="1742" y="1148"/>
                  </a:cubicBezTo>
                  <a:cubicBezTo>
                    <a:pt x="1739" y="1148"/>
                    <a:pt x="1736" y="1148"/>
                    <a:pt x="1733" y="1147"/>
                  </a:cubicBezTo>
                  <a:cubicBezTo>
                    <a:pt x="1714" y="1142"/>
                    <a:pt x="1703" y="1123"/>
                    <a:pt x="1708" y="1104"/>
                  </a:cubicBezTo>
                  <a:cubicBezTo>
                    <a:pt x="1712" y="1088"/>
                    <a:pt x="1727" y="1078"/>
                    <a:pt x="1742" y="1078"/>
                  </a:cubicBezTo>
                  <a:close/>
                  <a:moveTo>
                    <a:pt x="1005" y="787"/>
                  </a:moveTo>
                  <a:cubicBezTo>
                    <a:pt x="1038" y="787"/>
                    <a:pt x="1071" y="800"/>
                    <a:pt x="1096" y="824"/>
                  </a:cubicBezTo>
                  <a:cubicBezTo>
                    <a:pt x="1122" y="850"/>
                    <a:pt x="1133" y="881"/>
                    <a:pt x="1133" y="914"/>
                  </a:cubicBezTo>
                  <a:lnTo>
                    <a:pt x="1576" y="1063"/>
                  </a:lnTo>
                  <a:cubicBezTo>
                    <a:pt x="1605" y="1072"/>
                    <a:pt x="1623" y="1099"/>
                    <a:pt x="1614" y="1122"/>
                  </a:cubicBezTo>
                  <a:cubicBezTo>
                    <a:pt x="1609" y="1138"/>
                    <a:pt x="1591" y="1148"/>
                    <a:pt x="1570" y="1148"/>
                  </a:cubicBezTo>
                  <a:cubicBezTo>
                    <a:pt x="1563" y="1148"/>
                    <a:pt x="1556" y="1147"/>
                    <a:pt x="1549" y="1145"/>
                  </a:cubicBezTo>
                  <a:lnTo>
                    <a:pt x="1104" y="995"/>
                  </a:lnTo>
                  <a:cubicBezTo>
                    <a:pt x="1102" y="998"/>
                    <a:pt x="1101" y="1004"/>
                    <a:pt x="1096" y="1007"/>
                  </a:cubicBezTo>
                  <a:cubicBezTo>
                    <a:pt x="1071" y="1032"/>
                    <a:pt x="1038" y="1044"/>
                    <a:pt x="1005" y="1044"/>
                  </a:cubicBezTo>
                  <a:cubicBezTo>
                    <a:pt x="972" y="1044"/>
                    <a:pt x="939" y="1032"/>
                    <a:pt x="914" y="1007"/>
                  </a:cubicBezTo>
                  <a:cubicBezTo>
                    <a:pt x="864" y="956"/>
                    <a:pt x="864" y="875"/>
                    <a:pt x="914" y="824"/>
                  </a:cubicBezTo>
                  <a:cubicBezTo>
                    <a:pt x="939" y="800"/>
                    <a:pt x="972" y="787"/>
                    <a:pt x="1005" y="787"/>
                  </a:cubicBezTo>
                  <a:close/>
                  <a:moveTo>
                    <a:pt x="267" y="1078"/>
                  </a:moveTo>
                  <a:cubicBezTo>
                    <a:pt x="282" y="1078"/>
                    <a:pt x="297" y="1089"/>
                    <a:pt x="301" y="1104"/>
                  </a:cubicBezTo>
                  <a:cubicBezTo>
                    <a:pt x="307" y="1124"/>
                    <a:pt x="295" y="1144"/>
                    <a:pt x="276" y="1148"/>
                  </a:cubicBezTo>
                  <a:cubicBezTo>
                    <a:pt x="273" y="1149"/>
                    <a:pt x="270" y="1149"/>
                    <a:pt x="267" y="1149"/>
                  </a:cubicBezTo>
                  <a:cubicBezTo>
                    <a:pt x="252" y="1149"/>
                    <a:pt x="237" y="1138"/>
                    <a:pt x="233" y="1123"/>
                  </a:cubicBezTo>
                  <a:cubicBezTo>
                    <a:pt x="227" y="1104"/>
                    <a:pt x="239" y="1085"/>
                    <a:pt x="258" y="1080"/>
                  </a:cubicBezTo>
                  <a:cubicBezTo>
                    <a:pt x="261" y="1079"/>
                    <a:pt x="264" y="1078"/>
                    <a:pt x="267" y="1078"/>
                  </a:cubicBezTo>
                  <a:close/>
                  <a:moveTo>
                    <a:pt x="343" y="1261"/>
                  </a:moveTo>
                  <a:cubicBezTo>
                    <a:pt x="355" y="1261"/>
                    <a:pt x="367" y="1268"/>
                    <a:pt x="374" y="1279"/>
                  </a:cubicBezTo>
                  <a:cubicBezTo>
                    <a:pt x="385" y="1297"/>
                    <a:pt x="378" y="1319"/>
                    <a:pt x="360" y="1328"/>
                  </a:cubicBezTo>
                  <a:cubicBezTo>
                    <a:pt x="355" y="1332"/>
                    <a:pt x="349" y="1333"/>
                    <a:pt x="343" y="1333"/>
                  </a:cubicBezTo>
                  <a:cubicBezTo>
                    <a:pt x="331" y="1333"/>
                    <a:pt x="319" y="1327"/>
                    <a:pt x="312" y="1315"/>
                  </a:cubicBezTo>
                  <a:cubicBezTo>
                    <a:pt x="302" y="1298"/>
                    <a:pt x="308" y="1277"/>
                    <a:pt x="326" y="1266"/>
                  </a:cubicBezTo>
                  <a:cubicBezTo>
                    <a:pt x="331" y="1263"/>
                    <a:pt x="337" y="1261"/>
                    <a:pt x="343" y="1261"/>
                  </a:cubicBezTo>
                  <a:close/>
                  <a:moveTo>
                    <a:pt x="1667" y="1263"/>
                  </a:moveTo>
                  <a:cubicBezTo>
                    <a:pt x="1673" y="1263"/>
                    <a:pt x="1678" y="1264"/>
                    <a:pt x="1684" y="1267"/>
                  </a:cubicBezTo>
                  <a:cubicBezTo>
                    <a:pt x="1702" y="1277"/>
                    <a:pt x="1707" y="1299"/>
                    <a:pt x="1698" y="1317"/>
                  </a:cubicBezTo>
                  <a:cubicBezTo>
                    <a:pt x="1691" y="1328"/>
                    <a:pt x="1679" y="1334"/>
                    <a:pt x="1667" y="1334"/>
                  </a:cubicBezTo>
                  <a:cubicBezTo>
                    <a:pt x="1661" y="1334"/>
                    <a:pt x="1655" y="1333"/>
                    <a:pt x="1649" y="1330"/>
                  </a:cubicBezTo>
                  <a:cubicBezTo>
                    <a:pt x="1631" y="1319"/>
                    <a:pt x="1626" y="1298"/>
                    <a:pt x="1635" y="1281"/>
                  </a:cubicBezTo>
                  <a:cubicBezTo>
                    <a:pt x="1642" y="1270"/>
                    <a:pt x="1654" y="1263"/>
                    <a:pt x="1667" y="1263"/>
                  </a:cubicBezTo>
                  <a:close/>
                  <a:moveTo>
                    <a:pt x="465" y="1397"/>
                  </a:moveTo>
                  <a:cubicBezTo>
                    <a:pt x="481" y="1397"/>
                    <a:pt x="496" y="1402"/>
                    <a:pt x="508" y="1414"/>
                  </a:cubicBezTo>
                  <a:cubicBezTo>
                    <a:pt x="532" y="1436"/>
                    <a:pt x="532" y="1476"/>
                    <a:pt x="508" y="1499"/>
                  </a:cubicBezTo>
                  <a:cubicBezTo>
                    <a:pt x="496" y="1511"/>
                    <a:pt x="481" y="1518"/>
                    <a:pt x="465" y="1518"/>
                  </a:cubicBezTo>
                  <a:cubicBezTo>
                    <a:pt x="450" y="1518"/>
                    <a:pt x="434" y="1511"/>
                    <a:pt x="423" y="1499"/>
                  </a:cubicBezTo>
                  <a:cubicBezTo>
                    <a:pt x="399" y="1476"/>
                    <a:pt x="399" y="1438"/>
                    <a:pt x="423" y="1414"/>
                  </a:cubicBezTo>
                  <a:cubicBezTo>
                    <a:pt x="434" y="1402"/>
                    <a:pt x="450" y="1397"/>
                    <a:pt x="465" y="1397"/>
                  </a:cubicBezTo>
                  <a:close/>
                  <a:moveTo>
                    <a:pt x="1545" y="1397"/>
                  </a:moveTo>
                  <a:cubicBezTo>
                    <a:pt x="1561" y="1397"/>
                    <a:pt x="1576" y="1402"/>
                    <a:pt x="1588" y="1414"/>
                  </a:cubicBezTo>
                  <a:cubicBezTo>
                    <a:pt x="1612" y="1438"/>
                    <a:pt x="1612" y="1476"/>
                    <a:pt x="1588" y="1499"/>
                  </a:cubicBezTo>
                  <a:cubicBezTo>
                    <a:pt x="1576" y="1511"/>
                    <a:pt x="1561" y="1518"/>
                    <a:pt x="1545" y="1518"/>
                  </a:cubicBezTo>
                  <a:cubicBezTo>
                    <a:pt x="1530" y="1518"/>
                    <a:pt x="1514" y="1511"/>
                    <a:pt x="1502" y="1499"/>
                  </a:cubicBezTo>
                  <a:cubicBezTo>
                    <a:pt x="1478" y="1476"/>
                    <a:pt x="1478" y="1438"/>
                    <a:pt x="1502" y="1414"/>
                  </a:cubicBezTo>
                  <a:cubicBezTo>
                    <a:pt x="1514" y="1402"/>
                    <a:pt x="1530" y="1397"/>
                    <a:pt x="1545" y="1397"/>
                  </a:cubicBezTo>
                  <a:close/>
                  <a:moveTo>
                    <a:pt x="623" y="1543"/>
                  </a:moveTo>
                  <a:cubicBezTo>
                    <a:pt x="629" y="1543"/>
                    <a:pt x="634" y="1544"/>
                    <a:pt x="640" y="1547"/>
                  </a:cubicBezTo>
                  <a:cubicBezTo>
                    <a:pt x="658" y="1556"/>
                    <a:pt x="664" y="1578"/>
                    <a:pt x="653" y="1596"/>
                  </a:cubicBezTo>
                  <a:cubicBezTo>
                    <a:pt x="647" y="1608"/>
                    <a:pt x="635" y="1614"/>
                    <a:pt x="623" y="1614"/>
                  </a:cubicBezTo>
                  <a:cubicBezTo>
                    <a:pt x="616" y="1614"/>
                    <a:pt x="610" y="1612"/>
                    <a:pt x="604" y="1609"/>
                  </a:cubicBezTo>
                  <a:cubicBezTo>
                    <a:pt x="587" y="1598"/>
                    <a:pt x="582" y="1577"/>
                    <a:pt x="591" y="1560"/>
                  </a:cubicBezTo>
                  <a:cubicBezTo>
                    <a:pt x="598" y="1549"/>
                    <a:pt x="610" y="1543"/>
                    <a:pt x="623" y="1543"/>
                  </a:cubicBezTo>
                  <a:close/>
                  <a:moveTo>
                    <a:pt x="1386" y="1543"/>
                  </a:moveTo>
                  <a:cubicBezTo>
                    <a:pt x="1399" y="1543"/>
                    <a:pt x="1411" y="1549"/>
                    <a:pt x="1418" y="1560"/>
                  </a:cubicBezTo>
                  <a:cubicBezTo>
                    <a:pt x="1428" y="1577"/>
                    <a:pt x="1422" y="1598"/>
                    <a:pt x="1404" y="1609"/>
                  </a:cubicBezTo>
                  <a:cubicBezTo>
                    <a:pt x="1399" y="1612"/>
                    <a:pt x="1393" y="1614"/>
                    <a:pt x="1387" y="1614"/>
                  </a:cubicBezTo>
                  <a:cubicBezTo>
                    <a:pt x="1375" y="1614"/>
                    <a:pt x="1363" y="1608"/>
                    <a:pt x="1356" y="1596"/>
                  </a:cubicBezTo>
                  <a:cubicBezTo>
                    <a:pt x="1345" y="1578"/>
                    <a:pt x="1352" y="1557"/>
                    <a:pt x="1368" y="1547"/>
                  </a:cubicBezTo>
                  <a:cubicBezTo>
                    <a:pt x="1374" y="1544"/>
                    <a:pt x="1380" y="1543"/>
                    <a:pt x="1386" y="1543"/>
                  </a:cubicBezTo>
                  <a:close/>
                  <a:moveTo>
                    <a:pt x="808" y="1618"/>
                  </a:moveTo>
                  <a:cubicBezTo>
                    <a:pt x="811" y="1618"/>
                    <a:pt x="814" y="1619"/>
                    <a:pt x="817" y="1620"/>
                  </a:cubicBezTo>
                  <a:cubicBezTo>
                    <a:pt x="835" y="1625"/>
                    <a:pt x="845" y="1645"/>
                    <a:pt x="842" y="1663"/>
                  </a:cubicBezTo>
                  <a:cubicBezTo>
                    <a:pt x="838" y="1679"/>
                    <a:pt x="823" y="1689"/>
                    <a:pt x="807" y="1689"/>
                  </a:cubicBezTo>
                  <a:cubicBezTo>
                    <a:pt x="804" y="1689"/>
                    <a:pt x="801" y="1689"/>
                    <a:pt x="798" y="1688"/>
                  </a:cubicBezTo>
                  <a:cubicBezTo>
                    <a:pt x="780" y="1683"/>
                    <a:pt x="768" y="1665"/>
                    <a:pt x="774" y="1645"/>
                  </a:cubicBezTo>
                  <a:cubicBezTo>
                    <a:pt x="778" y="1629"/>
                    <a:pt x="792" y="1618"/>
                    <a:pt x="808" y="1618"/>
                  </a:cubicBezTo>
                  <a:close/>
                  <a:moveTo>
                    <a:pt x="1203" y="1618"/>
                  </a:moveTo>
                  <a:cubicBezTo>
                    <a:pt x="1219" y="1618"/>
                    <a:pt x="1233" y="1629"/>
                    <a:pt x="1238" y="1645"/>
                  </a:cubicBezTo>
                  <a:cubicBezTo>
                    <a:pt x="1241" y="1663"/>
                    <a:pt x="1230" y="1683"/>
                    <a:pt x="1212" y="1688"/>
                  </a:cubicBezTo>
                  <a:cubicBezTo>
                    <a:pt x="1209" y="1689"/>
                    <a:pt x="1206" y="1689"/>
                    <a:pt x="1203" y="1689"/>
                  </a:cubicBezTo>
                  <a:cubicBezTo>
                    <a:pt x="1188" y="1689"/>
                    <a:pt x="1174" y="1679"/>
                    <a:pt x="1169" y="1663"/>
                  </a:cubicBezTo>
                  <a:cubicBezTo>
                    <a:pt x="1164" y="1645"/>
                    <a:pt x="1175" y="1625"/>
                    <a:pt x="1193" y="1620"/>
                  </a:cubicBezTo>
                  <a:cubicBezTo>
                    <a:pt x="1197" y="1619"/>
                    <a:pt x="1200" y="1618"/>
                    <a:pt x="1203" y="1618"/>
                  </a:cubicBezTo>
                  <a:close/>
                  <a:moveTo>
                    <a:pt x="1006" y="1620"/>
                  </a:moveTo>
                  <a:cubicBezTo>
                    <a:pt x="1039" y="1620"/>
                    <a:pt x="1066" y="1647"/>
                    <a:pt x="1066" y="1681"/>
                  </a:cubicBezTo>
                  <a:cubicBezTo>
                    <a:pt x="1066" y="1713"/>
                    <a:pt x="1038" y="1741"/>
                    <a:pt x="1006" y="1741"/>
                  </a:cubicBezTo>
                  <a:cubicBezTo>
                    <a:pt x="972" y="1741"/>
                    <a:pt x="945" y="1713"/>
                    <a:pt x="945" y="1681"/>
                  </a:cubicBezTo>
                  <a:cubicBezTo>
                    <a:pt x="945" y="1647"/>
                    <a:pt x="972" y="1620"/>
                    <a:pt x="1006" y="1620"/>
                  </a:cubicBezTo>
                  <a:close/>
                  <a:moveTo>
                    <a:pt x="1005" y="1"/>
                  </a:moveTo>
                  <a:cubicBezTo>
                    <a:pt x="771" y="1"/>
                    <a:pt x="537" y="90"/>
                    <a:pt x="358" y="269"/>
                  </a:cubicBezTo>
                  <a:cubicBezTo>
                    <a:pt x="1" y="626"/>
                    <a:pt x="1" y="1206"/>
                    <a:pt x="358" y="1563"/>
                  </a:cubicBezTo>
                  <a:cubicBezTo>
                    <a:pt x="537" y="1741"/>
                    <a:pt x="771" y="1831"/>
                    <a:pt x="1006" y="1831"/>
                  </a:cubicBezTo>
                  <a:cubicBezTo>
                    <a:pt x="1240" y="1831"/>
                    <a:pt x="1474" y="1741"/>
                    <a:pt x="1652" y="1563"/>
                  </a:cubicBezTo>
                  <a:cubicBezTo>
                    <a:pt x="2010" y="1206"/>
                    <a:pt x="2010" y="626"/>
                    <a:pt x="1652" y="269"/>
                  </a:cubicBezTo>
                  <a:cubicBezTo>
                    <a:pt x="1473" y="90"/>
                    <a:pt x="1239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3">
              <a:extLst>
                <a:ext uri="{FF2B5EF4-FFF2-40B4-BE49-F238E27FC236}">
                  <a16:creationId xmlns:a16="http://schemas.microsoft.com/office/drawing/2014/main" id="{1E16D4C1-CCF5-5799-1A6E-2938AE74DD11}"/>
                </a:ext>
              </a:extLst>
            </p:cNvPr>
            <p:cNvSpPr/>
            <p:nvPr/>
          </p:nvSpPr>
          <p:spPr>
            <a:xfrm>
              <a:off x="8245087" y="3490969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2"/>
                    <a:pt x="0" y="80"/>
                    <a:pt x="24" y="103"/>
                  </a:cubicBezTo>
                  <a:cubicBezTo>
                    <a:pt x="36" y="115"/>
                    <a:pt x="52" y="122"/>
                    <a:pt x="67" y="122"/>
                  </a:cubicBezTo>
                  <a:cubicBezTo>
                    <a:pt x="83" y="122"/>
                    <a:pt x="98" y="115"/>
                    <a:pt x="110" y="103"/>
                  </a:cubicBezTo>
                  <a:cubicBezTo>
                    <a:pt x="134" y="80"/>
                    <a:pt x="134" y="42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3">
              <a:extLst>
                <a:ext uri="{FF2B5EF4-FFF2-40B4-BE49-F238E27FC236}">
                  <a16:creationId xmlns:a16="http://schemas.microsoft.com/office/drawing/2014/main" id="{EA8E0952-5611-66B7-7D6D-DD690FBE7EAC}"/>
                </a:ext>
              </a:extLst>
            </p:cNvPr>
            <p:cNvSpPr/>
            <p:nvPr/>
          </p:nvSpPr>
          <p:spPr>
            <a:xfrm>
              <a:off x="8030530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8" y="122"/>
                  </a:cubicBezTo>
                  <a:cubicBezTo>
                    <a:pt x="83" y="122"/>
                    <a:pt x="99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3">
              <a:extLst>
                <a:ext uri="{FF2B5EF4-FFF2-40B4-BE49-F238E27FC236}">
                  <a16:creationId xmlns:a16="http://schemas.microsoft.com/office/drawing/2014/main" id="{254679F2-0424-2016-74DA-FFE61F02FD50}"/>
                </a:ext>
              </a:extLst>
            </p:cNvPr>
            <p:cNvSpPr/>
            <p:nvPr/>
          </p:nvSpPr>
          <p:spPr>
            <a:xfrm>
              <a:off x="8245087" y="3276401"/>
              <a:ext cx="26795" cy="24216"/>
            </a:xfrm>
            <a:custGeom>
              <a:avLst/>
              <a:gdLst/>
              <a:ahLst/>
              <a:cxnLst/>
              <a:rect l="l" t="t" r="r" b="b"/>
              <a:pathLst>
                <a:path w="135" h="122" extrusionOk="0">
                  <a:moveTo>
                    <a:pt x="67" y="1"/>
                  </a:moveTo>
                  <a:cubicBezTo>
                    <a:pt x="52" y="1"/>
                    <a:pt x="36" y="6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6"/>
                    <a:pt x="52" y="122"/>
                    <a:pt x="67" y="122"/>
                  </a:cubicBezTo>
                  <a:cubicBezTo>
                    <a:pt x="83" y="122"/>
                    <a:pt x="98" y="116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8" y="6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43">
              <a:extLst>
                <a:ext uri="{FF2B5EF4-FFF2-40B4-BE49-F238E27FC236}">
                  <a16:creationId xmlns:a16="http://schemas.microsoft.com/office/drawing/2014/main" id="{8CD14A24-3A20-AB94-6510-97C42367FF10}"/>
                </a:ext>
              </a:extLst>
            </p:cNvPr>
            <p:cNvSpPr/>
            <p:nvPr/>
          </p:nvSpPr>
          <p:spPr>
            <a:xfrm>
              <a:off x="8030530" y="3490770"/>
              <a:ext cx="26795" cy="24017"/>
            </a:xfrm>
            <a:custGeom>
              <a:avLst/>
              <a:gdLst/>
              <a:ahLst/>
              <a:cxnLst/>
              <a:rect l="l" t="t" r="r" b="b"/>
              <a:pathLst>
                <a:path w="135" h="121" extrusionOk="0">
                  <a:moveTo>
                    <a:pt x="69" y="0"/>
                  </a:moveTo>
                  <a:cubicBezTo>
                    <a:pt x="53" y="0"/>
                    <a:pt x="36" y="7"/>
                    <a:pt x="24" y="18"/>
                  </a:cubicBezTo>
                  <a:cubicBezTo>
                    <a:pt x="0" y="41"/>
                    <a:pt x="0" y="80"/>
                    <a:pt x="24" y="103"/>
                  </a:cubicBezTo>
                  <a:cubicBezTo>
                    <a:pt x="36" y="115"/>
                    <a:pt x="52" y="121"/>
                    <a:pt x="67" y="121"/>
                  </a:cubicBezTo>
                  <a:cubicBezTo>
                    <a:pt x="83" y="121"/>
                    <a:pt x="98" y="115"/>
                    <a:pt x="110" y="103"/>
                  </a:cubicBezTo>
                  <a:cubicBezTo>
                    <a:pt x="134" y="80"/>
                    <a:pt x="134" y="41"/>
                    <a:pt x="110" y="18"/>
                  </a:cubicBezTo>
                  <a:cubicBezTo>
                    <a:pt x="99" y="6"/>
                    <a:pt x="84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43">
              <a:extLst>
                <a:ext uri="{FF2B5EF4-FFF2-40B4-BE49-F238E27FC236}">
                  <a16:creationId xmlns:a16="http://schemas.microsoft.com/office/drawing/2014/main" id="{3A56F50E-8AF6-608D-EFC6-52BB1BC3E51E}"/>
                </a:ext>
              </a:extLst>
            </p:cNvPr>
            <p:cNvSpPr/>
            <p:nvPr/>
          </p:nvSpPr>
          <p:spPr>
            <a:xfrm>
              <a:off x="8139098" y="3231940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0"/>
                  </a:moveTo>
                  <a:cubicBezTo>
                    <a:pt x="28" y="0"/>
                    <a:pt x="1" y="28"/>
                    <a:pt x="1" y="62"/>
                  </a:cubicBezTo>
                  <a:cubicBezTo>
                    <a:pt x="1" y="95"/>
                    <a:pt x="27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43">
              <a:extLst>
                <a:ext uri="{FF2B5EF4-FFF2-40B4-BE49-F238E27FC236}">
                  <a16:creationId xmlns:a16="http://schemas.microsoft.com/office/drawing/2014/main" id="{E51CC1AC-416E-D9BB-D034-3507D1CEDB6C}"/>
                </a:ext>
              </a:extLst>
            </p:cNvPr>
            <p:cNvSpPr/>
            <p:nvPr/>
          </p:nvSpPr>
          <p:spPr>
            <a:xfrm>
              <a:off x="8139098" y="3535232"/>
              <a:ext cx="24215" cy="24216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2" y="1"/>
                  </a:moveTo>
                  <a:cubicBezTo>
                    <a:pt x="28" y="1"/>
                    <a:pt x="1" y="28"/>
                    <a:pt x="1" y="62"/>
                  </a:cubicBezTo>
                  <a:cubicBezTo>
                    <a:pt x="1" y="94"/>
                    <a:pt x="28" y="122"/>
                    <a:pt x="62" y="122"/>
                  </a:cubicBezTo>
                  <a:cubicBezTo>
                    <a:pt x="94" y="122"/>
                    <a:pt x="122" y="94"/>
                    <a:pt x="122" y="62"/>
                  </a:cubicBezTo>
                  <a:cubicBezTo>
                    <a:pt x="122" y="27"/>
                    <a:pt x="94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43">
              <a:extLst>
                <a:ext uri="{FF2B5EF4-FFF2-40B4-BE49-F238E27FC236}">
                  <a16:creationId xmlns:a16="http://schemas.microsoft.com/office/drawing/2014/main" id="{670D45A8-9367-5DFD-DD6C-C0EAB6F9E090}"/>
                </a:ext>
              </a:extLst>
            </p:cNvPr>
            <p:cNvSpPr/>
            <p:nvPr/>
          </p:nvSpPr>
          <p:spPr>
            <a:xfrm>
              <a:off x="8290738" y="3383387"/>
              <a:ext cx="24215" cy="24414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60" y="1"/>
                  </a:moveTo>
                  <a:cubicBezTo>
                    <a:pt x="26" y="1"/>
                    <a:pt x="0" y="28"/>
                    <a:pt x="0" y="62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5" y="122"/>
                    <a:pt x="121" y="95"/>
                    <a:pt x="121" y="62"/>
                  </a:cubicBezTo>
                  <a:cubicBezTo>
                    <a:pt x="121" y="28"/>
                    <a:pt x="94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43">
              <a:extLst>
                <a:ext uri="{FF2B5EF4-FFF2-40B4-BE49-F238E27FC236}">
                  <a16:creationId xmlns:a16="http://schemas.microsoft.com/office/drawing/2014/main" id="{B1C7D648-7B79-A9D9-FBFA-C51B7B383C4F}"/>
                </a:ext>
              </a:extLst>
            </p:cNvPr>
            <p:cNvSpPr/>
            <p:nvPr/>
          </p:nvSpPr>
          <p:spPr>
            <a:xfrm>
              <a:off x="7987261" y="3383784"/>
              <a:ext cx="24413" cy="24216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62" y="0"/>
                  </a:moveTo>
                  <a:cubicBezTo>
                    <a:pt x="28" y="0"/>
                    <a:pt x="1" y="29"/>
                    <a:pt x="1" y="61"/>
                  </a:cubicBezTo>
                  <a:cubicBezTo>
                    <a:pt x="1" y="94"/>
                    <a:pt x="28" y="121"/>
                    <a:pt x="62" y="121"/>
                  </a:cubicBezTo>
                  <a:cubicBezTo>
                    <a:pt x="96" y="121"/>
                    <a:pt x="122" y="94"/>
                    <a:pt x="122" y="61"/>
                  </a:cubicBezTo>
                  <a:cubicBezTo>
                    <a:pt x="122" y="26"/>
                    <a:pt x="9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43">
              <a:extLst>
                <a:ext uri="{FF2B5EF4-FFF2-40B4-BE49-F238E27FC236}">
                  <a16:creationId xmlns:a16="http://schemas.microsoft.com/office/drawing/2014/main" id="{0184BD1E-BDF9-5208-5039-A632651895BF}"/>
                </a:ext>
              </a:extLst>
            </p:cNvPr>
            <p:cNvSpPr/>
            <p:nvPr/>
          </p:nvSpPr>
          <p:spPr>
            <a:xfrm>
              <a:off x="8289547" y="3349247"/>
              <a:ext cx="15878" cy="14291"/>
            </a:xfrm>
            <a:custGeom>
              <a:avLst/>
              <a:gdLst/>
              <a:ahLst/>
              <a:cxnLst/>
              <a:rect l="l" t="t" r="r" b="b"/>
              <a:pathLst>
                <a:path w="80" h="72" extrusionOk="0">
                  <a:moveTo>
                    <a:pt x="40" y="1"/>
                  </a:moveTo>
                  <a:cubicBezTo>
                    <a:pt x="37" y="1"/>
                    <a:pt x="34" y="1"/>
                    <a:pt x="31" y="2"/>
                  </a:cubicBezTo>
                  <a:cubicBezTo>
                    <a:pt x="12" y="7"/>
                    <a:pt x="1" y="26"/>
                    <a:pt x="6" y="45"/>
                  </a:cubicBezTo>
                  <a:cubicBezTo>
                    <a:pt x="10" y="61"/>
                    <a:pt x="25" y="72"/>
                    <a:pt x="40" y="72"/>
                  </a:cubicBezTo>
                  <a:cubicBezTo>
                    <a:pt x="43" y="72"/>
                    <a:pt x="46" y="72"/>
                    <a:pt x="49" y="71"/>
                  </a:cubicBezTo>
                  <a:cubicBezTo>
                    <a:pt x="69" y="65"/>
                    <a:pt x="80" y="45"/>
                    <a:pt x="75" y="26"/>
                  </a:cubicBezTo>
                  <a:cubicBezTo>
                    <a:pt x="70" y="11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43">
              <a:extLst>
                <a:ext uri="{FF2B5EF4-FFF2-40B4-BE49-F238E27FC236}">
                  <a16:creationId xmlns:a16="http://schemas.microsoft.com/office/drawing/2014/main" id="{BBB12F54-DCC1-3D51-0CA2-DF2509F0DA86}"/>
                </a:ext>
              </a:extLst>
            </p:cNvPr>
            <p:cNvSpPr/>
            <p:nvPr/>
          </p:nvSpPr>
          <p:spPr>
            <a:xfrm>
              <a:off x="7996788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39" y="1"/>
                  </a:moveTo>
                  <a:cubicBezTo>
                    <a:pt x="36" y="1"/>
                    <a:pt x="34" y="1"/>
                    <a:pt x="31" y="2"/>
                  </a:cubicBezTo>
                  <a:cubicBezTo>
                    <a:pt x="12" y="7"/>
                    <a:pt x="0" y="25"/>
                    <a:pt x="6" y="45"/>
                  </a:cubicBezTo>
                  <a:cubicBezTo>
                    <a:pt x="10" y="60"/>
                    <a:pt x="25" y="70"/>
                    <a:pt x="40" y="70"/>
                  </a:cubicBezTo>
                  <a:cubicBezTo>
                    <a:pt x="43" y="70"/>
                    <a:pt x="46" y="70"/>
                    <a:pt x="49" y="69"/>
                  </a:cubicBezTo>
                  <a:cubicBezTo>
                    <a:pt x="68" y="64"/>
                    <a:pt x="80" y="45"/>
                    <a:pt x="74" y="26"/>
                  </a:cubicBezTo>
                  <a:cubicBezTo>
                    <a:pt x="70" y="11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43">
              <a:extLst>
                <a:ext uri="{FF2B5EF4-FFF2-40B4-BE49-F238E27FC236}">
                  <a16:creationId xmlns:a16="http://schemas.microsoft.com/office/drawing/2014/main" id="{B7984CFF-4CF3-021A-F74A-90DBB5BF76C5}"/>
                </a:ext>
              </a:extLst>
            </p:cNvPr>
            <p:cNvSpPr/>
            <p:nvPr/>
          </p:nvSpPr>
          <p:spPr>
            <a:xfrm>
              <a:off x="8274264" y="3312725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1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9" y="67"/>
                  </a:cubicBezTo>
                  <a:cubicBezTo>
                    <a:pt x="77" y="57"/>
                    <a:pt x="82" y="35"/>
                    <a:pt x="73" y="18"/>
                  </a:cubicBezTo>
                  <a:cubicBezTo>
                    <a:pt x="65" y="7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43">
              <a:extLst>
                <a:ext uri="{FF2B5EF4-FFF2-40B4-BE49-F238E27FC236}">
                  <a16:creationId xmlns:a16="http://schemas.microsoft.com/office/drawing/2014/main" id="{C267AE7A-F163-63E5-C544-008FFFB6760A}"/>
                </a:ext>
              </a:extLst>
            </p:cNvPr>
            <p:cNvSpPr/>
            <p:nvPr/>
          </p:nvSpPr>
          <p:spPr>
            <a:xfrm>
              <a:off x="8011674" y="3464371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0"/>
                  </a:moveTo>
                  <a:cubicBezTo>
                    <a:pt x="35" y="0"/>
                    <a:pt x="29" y="2"/>
                    <a:pt x="24" y="5"/>
                  </a:cubicBezTo>
                  <a:cubicBezTo>
                    <a:pt x="6" y="15"/>
                    <a:pt x="0" y="37"/>
                    <a:pt x="10" y="55"/>
                  </a:cubicBezTo>
                  <a:cubicBezTo>
                    <a:pt x="16" y="66"/>
                    <a:pt x="28" y="72"/>
                    <a:pt x="40" y="72"/>
                  </a:cubicBezTo>
                  <a:cubicBezTo>
                    <a:pt x="46" y="72"/>
                    <a:pt x="53" y="71"/>
                    <a:pt x="58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6" y="8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43">
              <a:extLst>
                <a:ext uri="{FF2B5EF4-FFF2-40B4-BE49-F238E27FC236}">
                  <a16:creationId xmlns:a16="http://schemas.microsoft.com/office/drawing/2014/main" id="{0CD9E3B2-858E-A442-A27B-8EBA10050B8A}"/>
                </a:ext>
              </a:extLst>
            </p:cNvPr>
            <p:cNvSpPr/>
            <p:nvPr/>
          </p:nvSpPr>
          <p:spPr>
            <a:xfrm>
              <a:off x="8274065" y="3464371"/>
              <a:ext cx="16474" cy="14490"/>
            </a:xfrm>
            <a:custGeom>
              <a:avLst/>
              <a:gdLst/>
              <a:ahLst/>
              <a:cxnLst/>
              <a:rect l="l" t="t" r="r" b="b"/>
              <a:pathLst>
                <a:path w="83" h="73" extrusionOk="0">
                  <a:moveTo>
                    <a:pt x="43" y="0"/>
                  </a:moveTo>
                  <a:cubicBezTo>
                    <a:pt x="31" y="0"/>
                    <a:pt x="18" y="8"/>
                    <a:pt x="11" y="19"/>
                  </a:cubicBezTo>
                  <a:cubicBezTo>
                    <a:pt x="1" y="36"/>
                    <a:pt x="7" y="57"/>
                    <a:pt x="25" y="68"/>
                  </a:cubicBezTo>
                  <a:cubicBezTo>
                    <a:pt x="31" y="71"/>
                    <a:pt x="37" y="72"/>
                    <a:pt x="43" y="72"/>
                  </a:cubicBezTo>
                  <a:cubicBezTo>
                    <a:pt x="55" y="72"/>
                    <a:pt x="66" y="66"/>
                    <a:pt x="74" y="55"/>
                  </a:cubicBezTo>
                  <a:cubicBezTo>
                    <a:pt x="83" y="37"/>
                    <a:pt x="78" y="15"/>
                    <a:pt x="60" y="5"/>
                  </a:cubicBezTo>
                  <a:cubicBezTo>
                    <a:pt x="54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43">
              <a:extLst>
                <a:ext uri="{FF2B5EF4-FFF2-40B4-BE49-F238E27FC236}">
                  <a16:creationId xmlns:a16="http://schemas.microsoft.com/office/drawing/2014/main" id="{54F63771-F95B-6B39-DF60-75376E549FA9}"/>
                </a:ext>
              </a:extLst>
            </p:cNvPr>
            <p:cNvSpPr/>
            <p:nvPr/>
          </p:nvSpPr>
          <p:spPr>
            <a:xfrm>
              <a:off x="8011674" y="3312725"/>
              <a:ext cx="16474" cy="14291"/>
            </a:xfrm>
            <a:custGeom>
              <a:avLst/>
              <a:gdLst/>
              <a:ahLst/>
              <a:cxnLst/>
              <a:rect l="l" t="t" r="r" b="b"/>
              <a:pathLst>
                <a:path w="83" h="72" extrusionOk="0">
                  <a:moveTo>
                    <a:pt x="43" y="0"/>
                  </a:moveTo>
                  <a:cubicBezTo>
                    <a:pt x="30" y="0"/>
                    <a:pt x="18" y="7"/>
                    <a:pt x="11" y="18"/>
                  </a:cubicBezTo>
                  <a:cubicBezTo>
                    <a:pt x="0" y="35"/>
                    <a:pt x="8" y="57"/>
                    <a:pt x="25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4" y="72"/>
                    <a:pt x="66" y="66"/>
                    <a:pt x="73" y="54"/>
                  </a:cubicBezTo>
                  <a:cubicBezTo>
                    <a:pt x="83" y="36"/>
                    <a:pt x="77" y="15"/>
                    <a:pt x="60" y="5"/>
                  </a:cubicBezTo>
                  <a:cubicBezTo>
                    <a:pt x="55" y="2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43">
              <a:extLst>
                <a:ext uri="{FF2B5EF4-FFF2-40B4-BE49-F238E27FC236}">
                  <a16:creationId xmlns:a16="http://schemas.microsoft.com/office/drawing/2014/main" id="{873EDC6F-CF17-A1E5-673B-BC57E2F11FED}"/>
                </a:ext>
              </a:extLst>
            </p:cNvPr>
            <p:cNvSpPr/>
            <p:nvPr/>
          </p:nvSpPr>
          <p:spPr>
            <a:xfrm>
              <a:off x="8289547" y="3427849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0"/>
                  </a:moveTo>
                  <a:cubicBezTo>
                    <a:pt x="25" y="0"/>
                    <a:pt x="10" y="11"/>
                    <a:pt x="6" y="26"/>
                  </a:cubicBezTo>
                  <a:cubicBezTo>
                    <a:pt x="1" y="45"/>
                    <a:pt x="12" y="64"/>
                    <a:pt x="31" y="69"/>
                  </a:cubicBezTo>
                  <a:cubicBezTo>
                    <a:pt x="34" y="70"/>
                    <a:pt x="37" y="70"/>
                    <a:pt x="40" y="70"/>
                  </a:cubicBezTo>
                  <a:cubicBezTo>
                    <a:pt x="55" y="70"/>
                    <a:pt x="70" y="60"/>
                    <a:pt x="75" y="45"/>
                  </a:cubicBezTo>
                  <a:cubicBezTo>
                    <a:pt x="80" y="26"/>
                    <a:pt x="69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43">
              <a:extLst>
                <a:ext uri="{FF2B5EF4-FFF2-40B4-BE49-F238E27FC236}">
                  <a16:creationId xmlns:a16="http://schemas.microsoft.com/office/drawing/2014/main" id="{BED3ADB1-3897-2F37-9A78-7A4571057890}"/>
                </a:ext>
              </a:extLst>
            </p:cNvPr>
            <p:cNvSpPr/>
            <p:nvPr/>
          </p:nvSpPr>
          <p:spPr>
            <a:xfrm>
              <a:off x="7996788" y="3349247"/>
              <a:ext cx="15878" cy="14093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40" y="1"/>
                  </a:moveTo>
                  <a:cubicBezTo>
                    <a:pt x="25" y="1"/>
                    <a:pt x="10" y="11"/>
                    <a:pt x="6" y="26"/>
                  </a:cubicBezTo>
                  <a:cubicBezTo>
                    <a:pt x="0" y="45"/>
                    <a:pt x="12" y="64"/>
                    <a:pt x="31" y="70"/>
                  </a:cubicBezTo>
                  <a:cubicBezTo>
                    <a:pt x="34" y="71"/>
                    <a:pt x="37" y="71"/>
                    <a:pt x="40" y="71"/>
                  </a:cubicBezTo>
                  <a:cubicBezTo>
                    <a:pt x="55" y="71"/>
                    <a:pt x="70" y="60"/>
                    <a:pt x="74" y="45"/>
                  </a:cubicBezTo>
                  <a:cubicBezTo>
                    <a:pt x="80" y="26"/>
                    <a:pt x="68" y="7"/>
                    <a:pt x="49" y="2"/>
                  </a:cubicBez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43">
              <a:extLst>
                <a:ext uri="{FF2B5EF4-FFF2-40B4-BE49-F238E27FC236}">
                  <a16:creationId xmlns:a16="http://schemas.microsoft.com/office/drawing/2014/main" id="{AEA34CE5-C9EF-B440-CA9B-344FF11870F8}"/>
                </a:ext>
              </a:extLst>
            </p:cNvPr>
            <p:cNvSpPr/>
            <p:nvPr/>
          </p:nvSpPr>
          <p:spPr>
            <a:xfrm>
              <a:off x="8218888" y="3519948"/>
              <a:ext cx="16275" cy="14291"/>
            </a:xfrm>
            <a:custGeom>
              <a:avLst/>
              <a:gdLst/>
              <a:ahLst/>
              <a:cxnLst/>
              <a:rect l="l" t="t" r="r" b="b"/>
              <a:pathLst>
                <a:path w="82" h="72" extrusionOk="0">
                  <a:moveTo>
                    <a:pt x="40" y="1"/>
                  </a:moveTo>
                  <a:cubicBezTo>
                    <a:pt x="35" y="1"/>
                    <a:pt x="29" y="2"/>
                    <a:pt x="24" y="5"/>
                  </a:cubicBezTo>
                  <a:cubicBezTo>
                    <a:pt x="6" y="14"/>
                    <a:pt x="0" y="36"/>
                    <a:pt x="10" y="54"/>
                  </a:cubicBezTo>
                  <a:cubicBezTo>
                    <a:pt x="17" y="66"/>
                    <a:pt x="29" y="72"/>
                    <a:pt x="41" y="72"/>
                  </a:cubicBezTo>
                  <a:cubicBezTo>
                    <a:pt x="47" y="72"/>
                    <a:pt x="53" y="70"/>
                    <a:pt x="58" y="67"/>
                  </a:cubicBezTo>
                  <a:cubicBezTo>
                    <a:pt x="76" y="58"/>
                    <a:pt x="82" y="35"/>
                    <a:pt x="72" y="18"/>
                  </a:cubicBezTo>
                  <a:cubicBezTo>
                    <a:pt x="65" y="7"/>
                    <a:pt x="53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43">
              <a:extLst>
                <a:ext uri="{FF2B5EF4-FFF2-40B4-BE49-F238E27FC236}">
                  <a16:creationId xmlns:a16="http://schemas.microsoft.com/office/drawing/2014/main" id="{37AF4A7F-54A7-7C38-933F-84847E1AAC8B}"/>
                </a:ext>
              </a:extLst>
            </p:cNvPr>
            <p:cNvSpPr/>
            <p:nvPr/>
          </p:nvSpPr>
          <p:spPr>
            <a:xfrm>
              <a:off x="8067050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35" y="1"/>
                    <a:pt x="29" y="2"/>
                    <a:pt x="23" y="5"/>
                  </a:cubicBezTo>
                  <a:cubicBezTo>
                    <a:pt x="6" y="16"/>
                    <a:pt x="1" y="37"/>
                    <a:pt x="10" y="54"/>
                  </a:cubicBezTo>
                  <a:cubicBezTo>
                    <a:pt x="17" y="66"/>
                    <a:pt x="30" y="72"/>
                    <a:pt x="42" y="72"/>
                  </a:cubicBezTo>
                  <a:cubicBezTo>
                    <a:pt x="48" y="72"/>
                    <a:pt x="54" y="71"/>
                    <a:pt x="59" y="68"/>
                  </a:cubicBezTo>
                  <a:cubicBezTo>
                    <a:pt x="76" y="58"/>
                    <a:pt x="82" y="36"/>
                    <a:pt x="72" y="19"/>
                  </a:cubicBezTo>
                  <a:cubicBezTo>
                    <a:pt x="65" y="7"/>
                    <a:pt x="54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43">
              <a:extLst>
                <a:ext uri="{FF2B5EF4-FFF2-40B4-BE49-F238E27FC236}">
                  <a16:creationId xmlns:a16="http://schemas.microsoft.com/office/drawing/2014/main" id="{839F990F-8C21-BACE-2854-BDA0AC4A5382}"/>
                </a:ext>
              </a:extLst>
            </p:cNvPr>
            <p:cNvSpPr/>
            <p:nvPr/>
          </p:nvSpPr>
          <p:spPr>
            <a:xfrm>
              <a:off x="8182566" y="3535033"/>
              <a:ext cx="15680" cy="14291"/>
            </a:xfrm>
            <a:custGeom>
              <a:avLst/>
              <a:gdLst/>
              <a:ahLst/>
              <a:cxnLst/>
              <a:rect l="l" t="t" r="r" b="b"/>
              <a:pathLst>
                <a:path w="79" h="72" extrusionOk="0">
                  <a:moveTo>
                    <a:pt x="40" y="0"/>
                  </a:moveTo>
                  <a:cubicBezTo>
                    <a:pt x="37" y="0"/>
                    <a:pt x="34" y="1"/>
                    <a:pt x="30" y="2"/>
                  </a:cubicBezTo>
                  <a:cubicBezTo>
                    <a:pt x="12" y="7"/>
                    <a:pt x="1" y="27"/>
                    <a:pt x="6" y="45"/>
                  </a:cubicBezTo>
                  <a:cubicBezTo>
                    <a:pt x="11" y="61"/>
                    <a:pt x="25" y="71"/>
                    <a:pt x="40" y="71"/>
                  </a:cubicBezTo>
                  <a:cubicBezTo>
                    <a:pt x="43" y="71"/>
                    <a:pt x="46" y="71"/>
                    <a:pt x="49" y="70"/>
                  </a:cubicBezTo>
                  <a:cubicBezTo>
                    <a:pt x="67" y="65"/>
                    <a:pt x="79" y="45"/>
                    <a:pt x="74" y="27"/>
                  </a:cubicBezTo>
                  <a:cubicBezTo>
                    <a:pt x="70" y="11"/>
                    <a:pt x="56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43">
              <a:extLst>
                <a:ext uri="{FF2B5EF4-FFF2-40B4-BE49-F238E27FC236}">
                  <a16:creationId xmlns:a16="http://schemas.microsoft.com/office/drawing/2014/main" id="{1F9E9D5D-FAEF-D4EF-4B6B-6E08BFD3A3E5}"/>
                </a:ext>
              </a:extLst>
            </p:cNvPr>
            <p:cNvSpPr/>
            <p:nvPr/>
          </p:nvSpPr>
          <p:spPr>
            <a:xfrm>
              <a:off x="8104166" y="3242063"/>
              <a:ext cx="15878" cy="14490"/>
            </a:xfrm>
            <a:custGeom>
              <a:avLst/>
              <a:gdLst/>
              <a:ahLst/>
              <a:cxnLst/>
              <a:rect l="l" t="t" r="r" b="b"/>
              <a:pathLst>
                <a:path w="80" h="73" extrusionOk="0">
                  <a:moveTo>
                    <a:pt x="39" y="1"/>
                  </a:moveTo>
                  <a:cubicBezTo>
                    <a:pt x="36" y="1"/>
                    <a:pt x="33" y="1"/>
                    <a:pt x="30" y="2"/>
                  </a:cubicBezTo>
                  <a:cubicBezTo>
                    <a:pt x="12" y="7"/>
                    <a:pt x="0" y="26"/>
                    <a:pt x="6" y="46"/>
                  </a:cubicBezTo>
                  <a:cubicBezTo>
                    <a:pt x="8" y="61"/>
                    <a:pt x="23" y="72"/>
                    <a:pt x="39" y="72"/>
                  </a:cubicBezTo>
                  <a:cubicBezTo>
                    <a:pt x="42" y="72"/>
                    <a:pt x="46" y="72"/>
                    <a:pt x="49" y="71"/>
                  </a:cubicBezTo>
                  <a:cubicBezTo>
                    <a:pt x="67" y="65"/>
                    <a:pt x="80" y="46"/>
                    <a:pt x="74" y="28"/>
                  </a:cubicBezTo>
                  <a:cubicBezTo>
                    <a:pt x="70" y="12"/>
                    <a:pt x="55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43">
              <a:extLst>
                <a:ext uri="{FF2B5EF4-FFF2-40B4-BE49-F238E27FC236}">
                  <a16:creationId xmlns:a16="http://schemas.microsoft.com/office/drawing/2014/main" id="{D7F4D34D-F646-A971-F91F-6F13613C5929}"/>
                </a:ext>
              </a:extLst>
            </p:cNvPr>
            <p:cNvSpPr/>
            <p:nvPr/>
          </p:nvSpPr>
          <p:spPr>
            <a:xfrm>
              <a:off x="8218888" y="3257148"/>
              <a:ext cx="16275" cy="14490"/>
            </a:xfrm>
            <a:custGeom>
              <a:avLst/>
              <a:gdLst/>
              <a:ahLst/>
              <a:cxnLst/>
              <a:rect l="l" t="t" r="r" b="b"/>
              <a:pathLst>
                <a:path w="82" h="73" extrusionOk="0">
                  <a:moveTo>
                    <a:pt x="41" y="1"/>
                  </a:moveTo>
                  <a:cubicBezTo>
                    <a:pt x="29" y="1"/>
                    <a:pt x="17" y="7"/>
                    <a:pt x="10" y="19"/>
                  </a:cubicBezTo>
                  <a:cubicBezTo>
                    <a:pt x="0" y="36"/>
                    <a:pt x="6" y="58"/>
                    <a:pt x="24" y="68"/>
                  </a:cubicBezTo>
                  <a:cubicBezTo>
                    <a:pt x="29" y="71"/>
                    <a:pt x="35" y="72"/>
                    <a:pt x="41" y="72"/>
                  </a:cubicBezTo>
                  <a:cubicBezTo>
                    <a:pt x="53" y="72"/>
                    <a:pt x="65" y="66"/>
                    <a:pt x="72" y="54"/>
                  </a:cubicBezTo>
                  <a:cubicBezTo>
                    <a:pt x="82" y="37"/>
                    <a:pt x="76" y="16"/>
                    <a:pt x="58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43">
              <a:extLst>
                <a:ext uri="{FF2B5EF4-FFF2-40B4-BE49-F238E27FC236}">
                  <a16:creationId xmlns:a16="http://schemas.microsoft.com/office/drawing/2014/main" id="{61B1C67D-2D8B-EDBD-4A5E-5B6BAD38F0D2}"/>
                </a:ext>
              </a:extLst>
            </p:cNvPr>
            <p:cNvSpPr/>
            <p:nvPr/>
          </p:nvSpPr>
          <p:spPr>
            <a:xfrm>
              <a:off x="8066852" y="3519948"/>
              <a:ext cx="16871" cy="14291"/>
            </a:xfrm>
            <a:custGeom>
              <a:avLst/>
              <a:gdLst/>
              <a:ahLst/>
              <a:cxnLst/>
              <a:rect l="l" t="t" r="r" b="b"/>
              <a:pathLst>
                <a:path w="85" h="72" extrusionOk="0">
                  <a:moveTo>
                    <a:pt x="43" y="1"/>
                  </a:moveTo>
                  <a:cubicBezTo>
                    <a:pt x="31" y="1"/>
                    <a:pt x="18" y="7"/>
                    <a:pt x="11" y="18"/>
                  </a:cubicBezTo>
                  <a:cubicBezTo>
                    <a:pt x="1" y="35"/>
                    <a:pt x="7" y="56"/>
                    <a:pt x="24" y="67"/>
                  </a:cubicBezTo>
                  <a:cubicBezTo>
                    <a:pt x="30" y="70"/>
                    <a:pt x="36" y="72"/>
                    <a:pt x="42" y="72"/>
                  </a:cubicBezTo>
                  <a:cubicBezTo>
                    <a:pt x="55" y="72"/>
                    <a:pt x="66" y="66"/>
                    <a:pt x="73" y="54"/>
                  </a:cubicBezTo>
                  <a:cubicBezTo>
                    <a:pt x="84" y="36"/>
                    <a:pt x="78" y="14"/>
                    <a:pt x="60" y="5"/>
                  </a:cubicBezTo>
                  <a:cubicBezTo>
                    <a:pt x="54" y="2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43">
              <a:extLst>
                <a:ext uri="{FF2B5EF4-FFF2-40B4-BE49-F238E27FC236}">
                  <a16:creationId xmlns:a16="http://schemas.microsoft.com/office/drawing/2014/main" id="{D9A670CC-2F7A-7E56-3DB4-9ACD31AE73B6}"/>
                </a:ext>
              </a:extLst>
            </p:cNvPr>
            <p:cNvSpPr/>
            <p:nvPr/>
          </p:nvSpPr>
          <p:spPr>
            <a:xfrm>
              <a:off x="8182566" y="3242063"/>
              <a:ext cx="15481" cy="14490"/>
            </a:xfrm>
            <a:custGeom>
              <a:avLst/>
              <a:gdLst/>
              <a:ahLst/>
              <a:cxnLst/>
              <a:rect l="l" t="t" r="r" b="b"/>
              <a:pathLst>
                <a:path w="78" h="73" extrusionOk="0">
                  <a:moveTo>
                    <a:pt x="39" y="1"/>
                  </a:moveTo>
                  <a:cubicBezTo>
                    <a:pt x="23" y="1"/>
                    <a:pt x="9" y="12"/>
                    <a:pt x="4" y="28"/>
                  </a:cubicBezTo>
                  <a:cubicBezTo>
                    <a:pt x="1" y="46"/>
                    <a:pt x="11" y="65"/>
                    <a:pt x="29" y="71"/>
                  </a:cubicBezTo>
                  <a:cubicBezTo>
                    <a:pt x="32" y="72"/>
                    <a:pt x="36" y="72"/>
                    <a:pt x="39" y="72"/>
                  </a:cubicBezTo>
                  <a:cubicBezTo>
                    <a:pt x="54" y="72"/>
                    <a:pt x="68" y="61"/>
                    <a:pt x="73" y="46"/>
                  </a:cubicBezTo>
                  <a:cubicBezTo>
                    <a:pt x="78" y="28"/>
                    <a:pt x="66" y="7"/>
                    <a:pt x="48" y="2"/>
                  </a:cubicBezTo>
                  <a:cubicBezTo>
                    <a:pt x="45" y="1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43">
              <a:extLst>
                <a:ext uri="{FF2B5EF4-FFF2-40B4-BE49-F238E27FC236}">
                  <a16:creationId xmlns:a16="http://schemas.microsoft.com/office/drawing/2014/main" id="{5D1A47E0-60DA-C31D-F4B1-D7561A309180}"/>
                </a:ext>
              </a:extLst>
            </p:cNvPr>
            <p:cNvSpPr/>
            <p:nvPr/>
          </p:nvSpPr>
          <p:spPr>
            <a:xfrm>
              <a:off x="8104166" y="3535033"/>
              <a:ext cx="15481" cy="14291"/>
            </a:xfrm>
            <a:custGeom>
              <a:avLst/>
              <a:gdLst/>
              <a:ahLst/>
              <a:cxnLst/>
              <a:rect l="l" t="t" r="r" b="b"/>
              <a:pathLst>
                <a:path w="78" h="72" extrusionOk="0">
                  <a:moveTo>
                    <a:pt x="40" y="0"/>
                  </a:moveTo>
                  <a:cubicBezTo>
                    <a:pt x="24" y="0"/>
                    <a:pt x="10" y="11"/>
                    <a:pt x="6" y="27"/>
                  </a:cubicBezTo>
                  <a:cubicBezTo>
                    <a:pt x="0" y="45"/>
                    <a:pt x="12" y="65"/>
                    <a:pt x="30" y="70"/>
                  </a:cubicBezTo>
                  <a:cubicBezTo>
                    <a:pt x="33" y="71"/>
                    <a:pt x="36" y="71"/>
                    <a:pt x="39" y="71"/>
                  </a:cubicBezTo>
                  <a:cubicBezTo>
                    <a:pt x="55" y="71"/>
                    <a:pt x="70" y="61"/>
                    <a:pt x="74" y="45"/>
                  </a:cubicBezTo>
                  <a:cubicBezTo>
                    <a:pt x="77" y="27"/>
                    <a:pt x="67" y="7"/>
                    <a:pt x="49" y="2"/>
                  </a:cubicBezTo>
                  <a:cubicBezTo>
                    <a:pt x="46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43">
              <a:extLst>
                <a:ext uri="{FF2B5EF4-FFF2-40B4-BE49-F238E27FC236}">
                  <a16:creationId xmlns:a16="http://schemas.microsoft.com/office/drawing/2014/main" id="{41625E22-A289-17FD-D9D4-60060076F42D}"/>
                </a:ext>
              </a:extLst>
            </p:cNvPr>
            <p:cNvSpPr/>
            <p:nvPr/>
          </p:nvSpPr>
          <p:spPr>
            <a:xfrm>
              <a:off x="8123220" y="3370088"/>
              <a:ext cx="150646" cy="71853"/>
            </a:xfrm>
            <a:custGeom>
              <a:avLst/>
              <a:gdLst/>
              <a:ahLst/>
              <a:cxnLst/>
              <a:rect l="l" t="t" r="r" b="b"/>
              <a:pathLst>
                <a:path w="759" h="362" extrusionOk="0">
                  <a:moveTo>
                    <a:pt x="141" y="69"/>
                  </a:moveTo>
                  <a:cubicBezTo>
                    <a:pt x="156" y="69"/>
                    <a:pt x="172" y="75"/>
                    <a:pt x="184" y="87"/>
                  </a:cubicBezTo>
                  <a:cubicBezTo>
                    <a:pt x="187" y="90"/>
                    <a:pt x="191" y="96"/>
                    <a:pt x="194" y="103"/>
                  </a:cubicBezTo>
                  <a:cubicBezTo>
                    <a:pt x="206" y="125"/>
                    <a:pt x="203" y="153"/>
                    <a:pt x="184" y="173"/>
                  </a:cubicBezTo>
                  <a:cubicBezTo>
                    <a:pt x="179" y="179"/>
                    <a:pt x="173" y="182"/>
                    <a:pt x="166" y="185"/>
                  </a:cubicBezTo>
                  <a:cubicBezTo>
                    <a:pt x="158" y="188"/>
                    <a:pt x="150" y="190"/>
                    <a:pt x="142" y="190"/>
                  </a:cubicBezTo>
                  <a:cubicBezTo>
                    <a:pt x="126" y="190"/>
                    <a:pt x="110" y="184"/>
                    <a:pt x="97" y="172"/>
                  </a:cubicBezTo>
                  <a:cubicBezTo>
                    <a:pt x="74" y="148"/>
                    <a:pt x="74" y="110"/>
                    <a:pt x="97" y="87"/>
                  </a:cubicBezTo>
                  <a:cubicBezTo>
                    <a:pt x="110" y="75"/>
                    <a:pt x="125" y="69"/>
                    <a:pt x="141" y="69"/>
                  </a:cubicBezTo>
                  <a:close/>
                  <a:moveTo>
                    <a:pt x="141" y="0"/>
                  </a:moveTo>
                  <a:cubicBezTo>
                    <a:pt x="108" y="0"/>
                    <a:pt x="75" y="13"/>
                    <a:pt x="50" y="37"/>
                  </a:cubicBezTo>
                  <a:cubicBezTo>
                    <a:pt x="0" y="88"/>
                    <a:pt x="0" y="169"/>
                    <a:pt x="50" y="220"/>
                  </a:cubicBezTo>
                  <a:cubicBezTo>
                    <a:pt x="75" y="245"/>
                    <a:pt x="108" y="257"/>
                    <a:pt x="141" y="257"/>
                  </a:cubicBezTo>
                  <a:cubicBezTo>
                    <a:pt x="174" y="257"/>
                    <a:pt x="207" y="245"/>
                    <a:pt x="232" y="220"/>
                  </a:cubicBezTo>
                  <a:cubicBezTo>
                    <a:pt x="237" y="216"/>
                    <a:pt x="238" y="211"/>
                    <a:pt x="240" y="208"/>
                  </a:cubicBezTo>
                  <a:lnTo>
                    <a:pt x="685" y="358"/>
                  </a:lnTo>
                  <a:cubicBezTo>
                    <a:pt x="692" y="360"/>
                    <a:pt x="699" y="361"/>
                    <a:pt x="706" y="361"/>
                  </a:cubicBezTo>
                  <a:cubicBezTo>
                    <a:pt x="727" y="361"/>
                    <a:pt x="745" y="351"/>
                    <a:pt x="750" y="335"/>
                  </a:cubicBezTo>
                  <a:cubicBezTo>
                    <a:pt x="759" y="312"/>
                    <a:pt x="741" y="285"/>
                    <a:pt x="712" y="276"/>
                  </a:cubicBezTo>
                  <a:lnTo>
                    <a:pt x="269" y="127"/>
                  </a:lnTo>
                  <a:cubicBezTo>
                    <a:pt x="269" y="95"/>
                    <a:pt x="256" y="63"/>
                    <a:pt x="232" y="37"/>
                  </a:cubicBezTo>
                  <a:cubicBezTo>
                    <a:pt x="207" y="13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43">
              <a:extLst>
                <a:ext uri="{FF2B5EF4-FFF2-40B4-BE49-F238E27FC236}">
                  <a16:creationId xmlns:a16="http://schemas.microsoft.com/office/drawing/2014/main" id="{F4598AF1-7FB3-69A7-6400-8130673BEAC3}"/>
                </a:ext>
              </a:extLst>
            </p:cNvPr>
            <p:cNvSpPr/>
            <p:nvPr/>
          </p:nvSpPr>
          <p:spPr>
            <a:xfrm>
              <a:off x="8137908" y="3383387"/>
              <a:ext cx="26398" cy="24216"/>
            </a:xfrm>
            <a:custGeom>
              <a:avLst/>
              <a:gdLst/>
              <a:ahLst/>
              <a:cxnLst/>
              <a:rect l="l" t="t" r="r" b="b"/>
              <a:pathLst>
                <a:path w="133" h="122" extrusionOk="0">
                  <a:moveTo>
                    <a:pt x="67" y="0"/>
                  </a:moveTo>
                  <a:cubicBezTo>
                    <a:pt x="51" y="0"/>
                    <a:pt x="36" y="6"/>
                    <a:pt x="23" y="18"/>
                  </a:cubicBezTo>
                  <a:cubicBezTo>
                    <a:pt x="0" y="42"/>
                    <a:pt x="0" y="80"/>
                    <a:pt x="23" y="103"/>
                  </a:cubicBezTo>
                  <a:cubicBezTo>
                    <a:pt x="36" y="115"/>
                    <a:pt x="51" y="122"/>
                    <a:pt x="67" y="122"/>
                  </a:cubicBezTo>
                  <a:cubicBezTo>
                    <a:pt x="75" y="122"/>
                    <a:pt x="84" y="120"/>
                    <a:pt x="92" y="116"/>
                  </a:cubicBezTo>
                  <a:cubicBezTo>
                    <a:pt x="99" y="113"/>
                    <a:pt x="105" y="109"/>
                    <a:pt x="110" y="103"/>
                  </a:cubicBezTo>
                  <a:cubicBezTo>
                    <a:pt x="129" y="85"/>
                    <a:pt x="132" y="58"/>
                    <a:pt x="120" y="34"/>
                  </a:cubicBezTo>
                  <a:cubicBezTo>
                    <a:pt x="117" y="28"/>
                    <a:pt x="115" y="23"/>
                    <a:pt x="110" y="18"/>
                  </a:cubicBezTo>
                  <a:cubicBezTo>
                    <a:pt x="98" y="6"/>
                    <a:pt x="82" y="0"/>
                    <a:pt x="67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43">
              <a:extLst>
                <a:ext uri="{FF2B5EF4-FFF2-40B4-BE49-F238E27FC236}">
                  <a16:creationId xmlns:a16="http://schemas.microsoft.com/office/drawing/2014/main" id="{CF0766D0-B627-55CC-5273-5EA5B9E05BC9}"/>
                </a:ext>
              </a:extLst>
            </p:cNvPr>
            <p:cNvSpPr/>
            <p:nvPr/>
          </p:nvSpPr>
          <p:spPr>
            <a:xfrm>
              <a:off x="8002941" y="3532254"/>
              <a:ext cx="875694" cy="905710"/>
            </a:xfrm>
            <a:custGeom>
              <a:avLst/>
              <a:gdLst/>
              <a:ahLst/>
              <a:cxnLst/>
              <a:rect l="l" t="t" r="r" b="b"/>
              <a:pathLst>
                <a:path w="4412" h="4563" extrusionOk="0">
                  <a:moveTo>
                    <a:pt x="3299" y="1"/>
                  </a:moveTo>
                  <a:lnTo>
                    <a:pt x="1970" y="1330"/>
                  </a:lnTo>
                  <a:lnTo>
                    <a:pt x="0" y="3301"/>
                  </a:lnTo>
                  <a:lnTo>
                    <a:pt x="187" y="3487"/>
                  </a:lnTo>
                  <a:lnTo>
                    <a:pt x="272" y="3574"/>
                  </a:lnTo>
                  <a:cubicBezTo>
                    <a:pt x="342" y="3641"/>
                    <a:pt x="342" y="3754"/>
                    <a:pt x="271" y="3823"/>
                  </a:cubicBezTo>
                  <a:lnTo>
                    <a:pt x="247" y="3848"/>
                  </a:lnTo>
                  <a:lnTo>
                    <a:pt x="410" y="4011"/>
                  </a:lnTo>
                  <a:lnTo>
                    <a:pt x="474" y="4075"/>
                  </a:lnTo>
                  <a:lnTo>
                    <a:pt x="536" y="4138"/>
                  </a:lnTo>
                  <a:lnTo>
                    <a:pt x="599" y="4201"/>
                  </a:lnTo>
                  <a:lnTo>
                    <a:pt x="714" y="4315"/>
                  </a:lnTo>
                  <a:lnTo>
                    <a:pt x="725" y="4326"/>
                  </a:lnTo>
                  <a:lnTo>
                    <a:pt x="962" y="4563"/>
                  </a:lnTo>
                  <a:lnTo>
                    <a:pt x="3083" y="2442"/>
                  </a:lnTo>
                  <a:lnTo>
                    <a:pt x="4411" y="1113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43">
              <a:extLst>
                <a:ext uri="{FF2B5EF4-FFF2-40B4-BE49-F238E27FC236}">
                  <a16:creationId xmlns:a16="http://schemas.microsoft.com/office/drawing/2014/main" id="{8874846B-1DA0-6AA6-5F2B-3C9A63C786FA}"/>
                </a:ext>
              </a:extLst>
            </p:cNvPr>
            <p:cNvSpPr/>
            <p:nvPr/>
          </p:nvSpPr>
          <p:spPr>
            <a:xfrm>
              <a:off x="6614966" y="6191023"/>
              <a:ext cx="328881" cy="329096"/>
            </a:xfrm>
            <a:custGeom>
              <a:avLst/>
              <a:gdLst/>
              <a:ahLst/>
              <a:cxnLst/>
              <a:rect l="l" t="t" r="r" b="b"/>
              <a:pathLst>
                <a:path w="1657" h="1658" extrusionOk="0">
                  <a:moveTo>
                    <a:pt x="1113" y="1"/>
                  </a:moveTo>
                  <a:lnTo>
                    <a:pt x="0" y="1114"/>
                  </a:lnTo>
                  <a:lnTo>
                    <a:pt x="544" y="1658"/>
                  </a:lnTo>
                  <a:lnTo>
                    <a:pt x="1657" y="545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43">
              <a:extLst>
                <a:ext uri="{FF2B5EF4-FFF2-40B4-BE49-F238E27FC236}">
                  <a16:creationId xmlns:a16="http://schemas.microsoft.com/office/drawing/2014/main" id="{BA714BF6-1A86-F005-3ED4-5B6939558267}"/>
                </a:ext>
              </a:extLst>
            </p:cNvPr>
            <p:cNvSpPr/>
            <p:nvPr/>
          </p:nvSpPr>
          <p:spPr>
            <a:xfrm>
              <a:off x="6313077" y="5648154"/>
              <a:ext cx="449557" cy="661964"/>
            </a:xfrm>
            <a:custGeom>
              <a:avLst/>
              <a:gdLst/>
              <a:ahLst/>
              <a:cxnLst/>
              <a:rect l="l" t="t" r="r" b="b"/>
              <a:pathLst>
                <a:path w="2265" h="3335" extrusionOk="0">
                  <a:moveTo>
                    <a:pt x="1152" y="0"/>
                  </a:moveTo>
                  <a:lnTo>
                    <a:pt x="726" y="426"/>
                  </a:lnTo>
                  <a:cubicBezTo>
                    <a:pt x="0" y="1151"/>
                    <a:pt x="0" y="2331"/>
                    <a:pt x="726" y="3056"/>
                  </a:cubicBezTo>
                  <a:lnTo>
                    <a:pt x="1005" y="3335"/>
                  </a:lnTo>
                  <a:lnTo>
                    <a:pt x="2131" y="2210"/>
                  </a:lnTo>
                  <a:cubicBezTo>
                    <a:pt x="1915" y="1878"/>
                    <a:pt x="1951" y="1425"/>
                    <a:pt x="2244" y="1134"/>
                  </a:cubicBezTo>
                  <a:lnTo>
                    <a:pt x="2265" y="1113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43">
              <a:extLst>
                <a:ext uri="{FF2B5EF4-FFF2-40B4-BE49-F238E27FC236}">
                  <a16:creationId xmlns:a16="http://schemas.microsoft.com/office/drawing/2014/main" id="{1A0A32FC-BF85-7A3E-281C-33DF502041ED}"/>
                </a:ext>
              </a:extLst>
            </p:cNvPr>
            <p:cNvSpPr/>
            <p:nvPr/>
          </p:nvSpPr>
          <p:spPr>
            <a:xfrm>
              <a:off x="6917451" y="5440335"/>
              <a:ext cx="236787" cy="169510"/>
            </a:xfrm>
            <a:custGeom>
              <a:avLst/>
              <a:gdLst/>
              <a:ahLst/>
              <a:cxnLst/>
              <a:rect l="l" t="t" r="r" b="b"/>
              <a:pathLst>
                <a:path w="1193" h="854" extrusionOk="0">
                  <a:moveTo>
                    <a:pt x="610" y="0"/>
                  </a:moveTo>
                  <a:lnTo>
                    <a:pt x="0" y="611"/>
                  </a:lnTo>
                  <a:cubicBezTo>
                    <a:pt x="158" y="732"/>
                    <a:pt x="339" y="812"/>
                    <a:pt x="525" y="853"/>
                  </a:cubicBezTo>
                  <a:lnTo>
                    <a:pt x="1193" y="187"/>
                  </a:lnTo>
                  <a:lnTo>
                    <a:pt x="1007" y="0"/>
                  </a:lnTo>
                  <a:cubicBezTo>
                    <a:pt x="944" y="29"/>
                    <a:pt x="876" y="43"/>
                    <a:pt x="808" y="43"/>
                  </a:cubicBezTo>
                  <a:cubicBezTo>
                    <a:pt x="740" y="43"/>
                    <a:pt x="672" y="29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43">
              <a:extLst>
                <a:ext uri="{FF2B5EF4-FFF2-40B4-BE49-F238E27FC236}">
                  <a16:creationId xmlns:a16="http://schemas.microsoft.com/office/drawing/2014/main" id="{FF4941E4-6613-1061-164F-B0B04DDDD2E0}"/>
                </a:ext>
              </a:extLst>
            </p:cNvPr>
            <p:cNvSpPr/>
            <p:nvPr/>
          </p:nvSpPr>
          <p:spPr>
            <a:xfrm>
              <a:off x="6644341" y="5473285"/>
              <a:ext cx="284025" cy="293170"/>
            </a:xfrm>
            <a:custGeom>
              <a:avLst/>
              <a:gdLst/>
              <a:ahLst/>
              <a:cxnLst/>
              <a:rect l="l" t="t" r="r" b="b"/>
              <a:pathLst>
                <a:path w="1431" h="1477" extrusionOk="0">
                  <a:moveTo>
                    <a:pt x="364" y="1"/>
                  </a:moveTo>
                  <a:lnTo>
                    <a:pt x="1" y="364"/>
                  </a:lnTo>
                  <a:lnTo>
                    <a:pt x="1113" y="1476"/>
                  </a:lnTo>
                  <a:lnTo>
                    <a:pt x="1431" y="1158"/>
                  </a:lnTo>
                  <a:cubicBezTo>
                    <a:pt x="1210" y="1065"/>
                    <a:pt x="1004" y="929"/>
                    <a:pt x="824" y="750"/>
                  </a:cubicBezTo>
                  <a:cubicBezTo>
                    <a:pt x="607" y="532"/>
                    <a:pt x="454" y="275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43">
              <a:extLst>
                <a:ext uri="{FF2B5EF4-FFF2-40B4-BE49-F238E27FC236}">
                  <a16:creationId xmlns:a16="http://schemas.microsoft.com/office/drawing/2014/main" id="{B3D0052D-3397-C3D4-6C05-CCE9C6C1231D}"/>
                </a:ext>
              </a:extLst>
            </p:cNvPr>
            <p:cNvSpPr/>
            <p:nvPr/>
          </p:nvSpPr>
          <p:spPr>
            <a:xfrm>
              <a:off x="7199293" y="4545941"/>
              <a:ext cx="695672" cy="656605"/>
            </a:xfrm>
            <a:custGeom>
              <a:avLst/>
              <a:gdLst/>
              <a:ahLst/>
              <a:cxnLst/>
              <a:rect l="l" t="t" r="r" b="b"/>
              <a:pathLst>
                <a:path w="3505" h="3308" extrusionOk="0">
                  <a:moveTo>
                    <a:pt x="2240" y="0"/>
                  </a:moveTo>
                  <a:lnTo>
                    <a:pt x="1" y="2239"/>
                  </a:lnTo>
                  <a:cubicBezTo>
                    <a:pt x="274" y="2330"/>
                    <a:pt x="532" y="2482"/>
                    <a:pt x="749" y="2701"/>
                  </a:cubicBezTo>
                  <a:cubicBezTo>
                    <a:pt x="929" y="2880"/>
                    <a:pt x="1065" y="3087"/>
                    <a:pt x="1158" y="3307"/>
                  </a:cubicBezTo>
                  <a:lnTo>
                    <a:pt x="3505" y="961"/>
                  </a:lnTo>
                  <a:lnTo>
                    <a:pt x="2952" y="411"/>
                  </a:lnTo>
                  <a:lnTo>
                    <a:pt x="2789" y="248"/>
                  </a:lnTo>
                  <a:lnTo>
                    <a:pt x="2763" y="272"/>
                  </a:lnTo>
                  <a:cubicBezTo>
                    <a:pt x="2729" y="306"/>
                    <a:pt x="2684" y="324"/>
                    <a:pt x="2639" y="324"/>
                  </a:cubicBezTo>
                  <a:cubicBezTo>
                    <a:pt x="2593" y="324"/>
                    <a:pt x="2548" y="306"/>
                    <a:pt x="2514" y="272"/>
                  </a:cubicBezTo>
                  <a:lnTo>
                    <a:pt x="2427" y="187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43">
              <a:extLst>
                <a:ext uri="{FF2B5EF4-FFF2-40B4-BE49-F238E27FC236}">
                  <a16:creationId xmlns:a16="http://schemas.microsoft.com/office/drawing/2014/main" id="{7C255E4B-C5DF-6837-E592-28DDC1A10E83}"/>
                </a:ext>
              </a:extLst>
            </p:cNvPr>
            <p:cNvSpPr/>
            <p:nvPr/>
          </p:nvSpPr>
          <p:spPr>
            <a:xfrm>
              <a:off x="6982155" y="5089207"/>
              <a:ext cx="256238" cy="174870"/>
            </a:xfrm>
            <a:custGeom>
              <a:avLst/>
              <a:gdLst/>
              <a:ahLst/>
              <a:cxnLst/>
              <a:rect l="l" t="t" r="r" b="b"/>
              <a:pathLst>
                <a:path w="1291" h="881" extrusionOk="0">
                  <a:moveTo>
                    <a:pt x="597" y="1"/>
                  </a:moveTo>
                  <a:lnTo>
                    <a:pt x="1" y="597"/>
                  </a:lnTo>
                  <a:lnTo>
                    <a:pt x="284" y="880"/>
                  </a:lnTo>
                  <a:cubicBezTo>
                    <a:pt x="347" y="852"/>
                    <a:pt x="415" y="838"/>
                    <a:pt x="482" y="838"/>
                  </a:cubicBezTo>
                  <a:cubicBezTo>
                    <a:pt x="550" y="838"/>
                    <a:pt x="618" y="852"/>
                    <a:pt x="681" y="880"/>
                  </a:cubicBezTo>
                  <a:lnTo>
                    <a:pt x="1291" y="270"/>
                  </a:lnTo>
                  <a:cubicBezTo>
                    <a:pt x="1085" y="111"/>
                    <a:pt x="842" y="22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43">
              <a:extLst>
                <a:ext uri="{FF2B5EF4-FFF2-40B4-BE49-F238E27FC236}">
                  <a16:creationId xmlns:a16="http://schemas.microsoft.com/office/drawing/2014/main" id="{93B48426-7D23-19D3-6679-5185975EFFCA}"/>
                </a:ext>
              </a:extLst>
            </p:cNvPr>
            <p:cNvSpPr/>
            <p:nvPr/>
          </p:nvSpPr>
          <p:spPr>
            <a:xfrm>
              <a:off x="6815035" y="5256534"/>
              <a:ext cx="174662" cy="256251"/>
            </a:xfrm>
            <a:custGeom>
              <a:avLst/>
              <a:gdLst/>
              <a:ahLst/>
              <a:cxnLst/>
              <a:rect l="l" t="t" r="r" b="b"/>
              <a:pathLst>
                <a:path w="880" h="1291" extrusionOk="0">
                  <a:moveTo>
                    <a:pt x="596" y="0"/>
                  </a:moveTo>
                  <a:lnTo>
                    <a:pt x="0" y="596"/>
                  </a:lnTo>
                  <a:cubicBezTo>
                    <a:pt x="21" y="842"/>
                    <a:pt x="111" y="1083"/>
                    <a:pt x="269" y="1290"/>
                  </a:cubicBezTo>
                  <a:lnTo>
                    <a:pt x="880" y="681"/>
                  </a:lnTo>
                  <a:cubicBezTo>
                    <a:pt x="823" y="554"/>
                    <a:pt x="823" y="409"/>
                    <a:pt x="880" y="283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43">
              <a:extLst>
                <a:ext uri="{FF2B5EF4-FFF2-40B4-BE49-F238E27FC236}">
                  <a16:creationId xmlns:a16="http://schemas.microsoft.com/office/drawing/2014/main" id="{E639F259-5166-FC23-816B-2F034C0404F6}"/>
                </a:ext>
              </a:extLst>
            </p:cNvPr>
            <p:cNvSpPr/>
            <p:nvPr/>
          </p:nvSpPr>
          <p:spPr>
            <a:xfrm>
              <a:off x="6825951" y="6384352"/>
              <a:ext cx="672847" cy="413653"/>
            </a:xfrm>
            <a:custGeom>
              <a:avLst/>
              <a:gdLst/>
              <a:ahLst/>
              <a:cxnLst/>
              <a:rect l="l" t="t" r="r" b="b"/>
              <a:pathLst>
                <a:path w="3390" h="2084" extrusionOk="0">
                  <a:moveTo>
                    <a:pt x="2277" y="0"/>
                  </a:moveTo>
                  <a:lnTo>
                    <a:pt x="2256" y="21"/>
                  </a:lnTo>
                  <a:cubicBezTo>
                    <a:pt x="2089" y="189"/>
                    <a:pt x="1869" y="272"/>
                    <a:pt x="1650" y="272"/>
                  </a:cubicBezTo>
                  <a:cubicBezTo>
                    <a:pt x="1462" y="272"/>
                    <a:pt x="1274" y="211"/>
                    <a:pt x="1118" y="89"/>
                  </a:cubicBezTo>
                  <a:lnTo>
                    <a:pt x="0" y="1207"/>
                  </a:lnTo>
                  <a:lnTo>
                    <a:pt x="332" y="1539"/>
                  </a:lnTo>
                  <a:cubicBezTo>
                    <a:pt x="696" y="1902"/>
                    <a:pt x="1172" y="2083"/>
                    <a:pt x="1649" y="2083"/>
                  </a:cubicBezTo>
                  <a:cubicBezTo>
                    <a:pt x="2125" y="2083"/>
                    <a:pt x="2601" y="1902"/>
                    <a:pt x="2964" y="1539"/>
                  </a:cubicBezTo>
                  <a:lnTo>
                    <a:pt x="3390" y="1113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43">
              <a:extLst>
                <a:ext uri="{FF2B5EF4-FFF2-40B4-BE49-F238E27FC236}">
                  <a16:creationId xmlns:a16="http://schemas.microsoft.com/office/drawing/2014/main" id="{A15CD9C6-1CC4-58BF-6339-A490AA0E2121}"/>
                </a:ext>
              </a:extLst>
            </p:cNvPr>
            <p:cNvSpPr/>
            <p:nvPr/>
          </p:nvSpPr>
          <p:spPr>
            <a:xfrm>
              <a:off x="7166345" y="5191628"/>
              <a:ext cx="169502" cy="236997"/>
            </a:xfrm>
            <a:custGeom>
              <a:avLst/>
              <a:gdLst/>
              <a:ahLst/>
              <a:cxnLst/>
              <a:rect l="l" t="t" r="r" b="b"/>
              <a:pathLst>
                <a:path w="854" h="1194" extrusionOk="0">
                  <a:moveTo>
                    <a:pt x="610" y="0"/>
                  </a:moveTo>
                  <a:lnTo>
                    <a:pt x="1" y="610"/>
                  </a:lnTo>
                  <a:cubicBezTo>
                    <a:pt x="56" y="736"/>
                    <a:pt x="56" y="881"/>
                    <a:pt x="1" y="1008"/>
                  </a:cubicBezTo>
                  <a:lnTo>
                    <a:pt x="187" y="1193"/>
                  </a:lnTo>
                  <a:lnTo>
                    <a:pt x="853" y="526"/>
                  </a:lnTo>
                  <a:cubicBezTo>
                    <a:pt x="813" y="339"/>
                    <a:pt x="732" y="160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43">
              <a:extLst>
                <a:ext uri="{FF2B5EF4-FFF2-40B4-BE49-F238E27FC236}">
                  <a16:creationId xmlns:a16="http://schemas.microsoft.com/office/drawing/2014/main" id="{CD33A89A-ACD9-81F7-7245-80891CF98007}"/>
                </a:ext>
              </a:extLst>
            </p:cNvPr>
            <p:cNvSpPr/>
            <p:nvPr/>
          </p:nvSpPr>
          <p:spPr>
            <a:xfrm>
              <a:off x="7380506" y="4831965"/>
              <a:ext cx="1679538" cy="1670690"/>
            </a:xfrm>
            <a:custGeom>
              <a:avLst/>
              <a:gdLst/>
              <a:ahLst/>
              <a:cxnLst/>
              <a:rect l="l" t="t" r="r" b="b"/>
              <a:pathLst>
                <a:path w="8462" h="8417" extrusionOk="0">
                  <a:moveTo>
                    <a:pt x="7304" y="1"/>
                  </a:moveTo>
                  <a:lnTo>
                    <a:pt x="1255" y="6052"/>
                  </a:lnTo>
                  <a:lnTo>
                    <a:pt x="1" y="7304"/>
                  </a:lnTo>
                  <a:lnTo>
                    <a:pt x="1113" y="8416"/>
                  </a:lnTo>
                  <a:lnTo>
                    <a:pt x="2367" y="7162"/>
                  </a:lnTo>
                  <a:lnTo>
                    <a:pt x="8462" y="1069"/>
                  </a:lnTo>
                  <a:cubicBezTo>
                    <a:pt x="8188" y="977"/>
                    <a:pt x="7930" y="824"/>
                    <a:pt x="7713" y="607"/>
                  </a:cubicBezTo>
                  <a:cubicBezTo>
                    <a:pt x="7534" y="428"/>
                    <a:pt x="7398" y="221"/>
                    <a:pt x="7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43">
              <a:extLst>
                <a:ext uri="{FF2B5EF4-FFF2-40B4-BE49-F238E27FC236}">
                  <a16:creationId xmlns:a16="http://schemas.microsoft.com/office/drawing/2014/main" id="{937619B0-8D06-014B-4037-A8F595623BC9}"/>
                </a:ext>
              </a:extLst>
            </p:cNvPr>
            <p:cNvSpPr/>
            <p:nvPr/>
          </p:nvSpPr>
          <p:spPr>
            <a:xfrm>
              <a:off x="6574675" y="6413530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8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43">
              <a:extLst>
                <a:ext uri="{FF2B5EF4-FFF2-40B4-BE49-F238E27FC236}">
                  <a16:creationId xmlns:a16="http://schemas.microsoft.com/office/drawing/2014/main" id="{4B4DC87A-6C32-F03C-47F5-77F22C663384}"/>
                </a:ext>
              </a:extLst>
            </p:cNvPr>
            <p:cNvSpPr/>
            <p:nvPr/>
          </p:nvSpPr>
          <p:spPr>
            <a:xfrm>
              <a:off x="6786057" y="6605072"/>
              <a:ext cx="753232" cy="249105"/>
            </a:xfrm>
            <a:custGeom>
              <a:avLst/>
              <a:gdLst/>
              <a:ahLst/>
              <a:cxnLst/>
              <a:rect l="l" t="t" r="r" b="b"/>
              <a:pathLst>
                <a:path w="3795" h="1255" extrusionOk="0">
                  <a:moveTo>
                    <a:pt x="3592" y="1"/>
                  </a:moveTo>
                  <a:lnTo>
                    <a:pt x="3165" y="427"/>
                  </a:lnTo>
                  <a:cubicBezTo>
                    <a:pt x="2802" y="790"/>
                    <a:pt x="2326" y="971"/>
                    <a:pt x="1850" y="971"/>
                  </a:cubicBezTo>
                  <a:cubicBezTo>
                    <a:pt x="1374" y="971"/>
                    <a:pt x="898" y="790"/>
                    <a:pt x="535" y="427"/>
                  </a:cubicBezTo>
                  <a:lnTo>
                    <a:pt x="202" y="95"/>
                  </a:lnTo>
                  <a:lnTo>
                    <a:pt x="1" y="296"/>
                  </a:lnTo>
                  <a:lnTo>
                    <a:pt x="333" y="628"/>
                  </a:lnTo>
                  <a:cubicBezTo>
                    <a:pt x="751" y="1046"/>
                    <a:pt x="1301" y="1255"/>
                    <a:pt x="1851" y="1255"/>
                  </a:cubicBezTo>
                  <a:cubicBezTo>
                    <a:pt x="2401" y="1255"/>
                    <a:pt x="2951" y="1046"/>
                    <a:pt x="3368" y="628"/>
                  </a:cubicBezTo>
                  <a:lnTo>
                    <a:pt x="3794" y="203"/>
                  </a:lnTo>
                  <a:lnTo>
                    <a:pt x="3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43">
              <a:extLst>
                <a:ext uri="{FF2B5EF4-FFF2-40B4-BE49-F238E27FC236}">
                  <a16:creationId xmlns:a16="http://schemas.microsoft.com/office/drawing/2014/main" id="{68F89260-2DEC-3ECC-702C-F2FE99D3208E}"/>
                </a:ext>
              </a:extLst>
            </p:cNvPr>
            <p:cNvSpPr/>
            <p:nvPr/>
          </p:nvSpPr>
          <p:spPr>
            <a:xfrm>
              <a:off x="7134588" y="3166041"/>
              <a:ext cx="1523334" cy="1824322"/>
            </a:xfrm>
            <a:custGeom>
              <a:avLst/>
              <a:gdLst/>
              <a:ahLst/>
              <a:cxnLst/>
              <a:rect l="l" t="t" r="r" b="b"/>
              <a:pathLst>
                <a:path w="7675" h="9191" extrusionOk="0">
                  <a:moveTo>
                    <a:pt x="1723" y="6108"/>
                  </a:moveTo>
                  <a:lnTo>
                    <a:pt x="1808" y="6194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1723" y="6108"/>
                  </a:lnTo>
                  <a:close/>
                  <a:moveTo>
                    <a:pt x="7455" y="0"/>
                  </a:moveTo>
                  <a:lnTo>
                    <a:pt x="6706" y="750"/>
                  </a:lnTo>
                  <a:cubicBezTo>
                    <a:pt x="6483" y="974"/>
                    <a:pt x="6483" y="1337"/>
                    <a:pt x="6706" y="1561"/>
                  </a:cubicBezTo>
                  <a:lnTo>
                    <a:pt x="7130" y="1986"/>
                  </a:lnTo>
                  <a:lnTo>
                    <a:pt x="6221" y="2895"/>
                  </a:lnTo>
                  <a:lnTo>
                    <a:pt x="5953" y="3163"/>
                  </a:lnTo>
                  <a:lnTo>
                    <a:pt x="5530" y="2740"/>
                  </a:lnTo>
                  <a:cubicBezTo>
                    <a:pt x="5419" y="2629"/>
                    <a:pt x="5272" y="2573"/>
                    <a:pt x="5125" y="2573"/>
                  </a:cubicBezTo>
                  <a:cubicBezTo>
                    <a:pt x="4978" y="2573"/>
                    <a:pt x="4831" y="2629"/>
                    <a:pt x="4719" y="2740"/>
                  </a:cubicBezTo>
                  <a:lnTo>
                    <a:pt x="3965" y="3494"/>
                  </a:lnTo>
                  <a:lnTo>
                    <a:pt x="4100" y="3628"/>
                  </a:lnTo>
                  <a:lnTo>
                    <a:pt x="4854" y="2874"/>
                  </a:lnTo>
                  <a:cubicBezTo>
                    <a:pt x="4928" y="2800"/>
                    <a:pt x="5026" y="2762"/>
                    <a:pt x="5124" y="2762"/>
                  </a:cubicBezTo>
                  <a:cubicBezTo>
                    <a:pt x="5222" y="2762"/>
                    <a:pt x="5319" y="2800"/>
                    <a:pt x="5394" y="2874"/>
                  </a:cubicBezTo>
                  <a:lnTo>
                    <a:pt x="5817" y="3298"/>
                  </a:lnTo>
                  <a:lnTo>
                    <a:pt x="4174" y="4941"/>
                  </a:lnTo>
                  <a:lnTo>
                    <a:pt x="3617" y="4385"/>
                  </a:lnTo>
                  <a:lnTo>
                    <a:pt x="1808" y="6194"/>
                  </a:lnTo>
                  <a:lnTo>
                    <a:pt x="1808" y="6194"/>
                  </a:lnTo>
                  <a:lnTo>
                    <a:pt x="2365" y="6750"/>
                  </a:lnTo>
                  <a:lnTo>
                    <a:pt x="1" y="9114"/>
                  </a:lnTo>
                  <a:cubicBezTo>
                    <a:pt x="111" y="9130"/>
                    <a:pt x="221" y="9156"/>
                    <a:pt x="328" y="9191"/>
                  </a:cubicBezTo>
                  <a:lnTo>
                    <a:pt x="2566" y="6952"/>
                  </a:lnTo>
                  <a:lnTo>
                    <a:pt x="2753" y="7139"/>
                  </a:lnTo>
                  <a:lnTo>
                    <a:pt x="4562" y="5330"/>
                  </a:lnTo>
                  <a:lnTo>
                    <a:pt x="4375" y="5143"/>
                  </a:lnTo>
                  <a:lnTo>
                    <a:pt x="6346" y="3172"/>
                  </a:lnTo>
                  <a:lnTo>
                    <a:pt x="7675" y="1844"/>
                  </a:lnTo>
                  <a:lnTo>
                    <a:pt x="7472" y="1642"/>
                  </a:lnTo>
                  <a:lnTo>
                    <a:pt x="7265" y="1850"/>
                  </a:lnTo>
                  <a:lnTo>
                    <a:pt x="6840" y="1426"/>
                  </a:lnTo>
                  <a:cubicBezTo>
                    <a:pt x="6691" y="1276"/>
                    <a:pt x="6691" y="1034"/>
                    <a:pt x="6840" y="885"/>
                  </a:cubicBezTo>
                  <a:lnTo>
                    <a:pt x="7590" y="135"/>
                  </a:lnTo>
                  <a:lnTo>
                    <a:pt x="74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43">
              <a:extLst>
                <a:ext uri="{FF2B5EF4-FFF2-40B4-BE49-F238E27FC236}">
                  <a16:creationId xmlns:a16="http://schemas.microsoft.com/office/drawing/2014/main" id="{8706B8C9-AB16-E181-99F9-E3CCDACA61F1}"/>
                </a:ext>
              </a:extLst>
            </p:cNvPr>
            <p:cNvSpPr/>
            <p:nvPr/>
          </p:nvSpPr>
          <p:spPr>
            <a:xfrm>
              <a:off x="7242760" y="6246600"/>
              <a:ext cx="373341" cy="373161"/>
            </a:xfrm>
            <a:custGeom>
              <a:avLst/>
              <a:gdLst/>
              <a:ahLst/>
              <a:cxnLst/>
              <a:rect l="l" t="t" r="r" b="b"/>
              <a:pathLst>
                <a:path w="1881" h="1880" extrusionOk="0">
                  <a:moveTo>
                    <a:pt x="93" y="0"/>
                  </a:moveTo>
                  <a:lnTo>
                    <a:pt x="66" y="27"/>
                  </a:lnTo>
                  <a:lnTo>
                    <a:pt x="34" y="59"/>
                  </a:lnTo>
                  <a:lnTo>
                    <a:pt x="3" y="90"/>
                  </a:lnTo>
                  <a:lnTo>
                    <a:pt x="1" y="92"/>
                  </a:lnTo>
                  <a:lnTo>
                    <a:pt x="1788" y="1880"/>
                  </a:lnTo>
                  <a:lnTo>
                    <a:pt x="1880" y="178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43">
              <a:extLst>
                <a:ext uri="{FF2B5EF4-FFF2-40B4-BE49-F238E27FC236}">
                  <a16:creationId xmlns:a16="http://schemas.microsoft.com/office/drawing/2014/main" id="{D4C6C726-1E9E-0C58-2F83-19CA79F55F44}"/>
                </a:ext>
              </a:extLst>
            </p:cNvPr>
            <p:cNvSpPr/>
            <p:nvPr/>
          </p:nvSpPr>
          <p:spPr>
            <a:xfrm>
              <a:off x="7577200" y="6673154"/>
              <a:ext cx="6550" cy="79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3" y="1"/>
                  </a:moveTo>
                  <a:cubicBezTo>
                    <a:pt x="24" y="2"/>
                    <a:pt x="16" y="3"/>
                    <a:pt x="9" y="3"/>
                  </a:cubicBezTo>
                  <a:lnTo>
                    <a:pt x="9" y="3"/>
                  </a:lnTo>
                  <a:cubicBezTo>
                    <a:pt x="6" y="3"/>
                    <a:pt x="3" y="3"/>
                    <a:pt x="0" y="3"/>
                  </a:cubicBezTo>
                  <a:lnTo>
                    <a:pt x="0" y="3"/>
                  </a:lnTo>
                  <a:cubicBezTo>
                    <a:pt x="3" y="3"/>
                    <a:pt x="6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3"/>
                  </a:lnTo>
                  <a:cubicBezTo>
                    <a:pt x="9" y="3"/>
                    <a:pt x="9" y="3"/>
                    <a:pt x="9" y="3"/>
                  </a:cubicBezTo>
                  <a:cubicBezTo>
                    <a:pt x="17" y="3"/>
                    <a:pt x="25" y="2"/>
                    <a:pt x="3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43">
              <a:extLst>
                <a:ext uri="{FF2B5EF4-FFF2-40B4-BE49-F238E27FC236}">
                  <a16:creationId xmlns:a16="http://schemas.microsoft.com/office/drawing/2014/main" id="{CC9F1728-B9A5-65B8-5010-1A13072DA713}"/>
                </a:ext>
              </a:extLst>
            </p:cNvPr>
            <p:cNvSpPr/>
            <p:nvPr/>
          </p:nvSpPr>
          <p:spPr>
            <a:xfrm>
              <a:off x="7567474" y="6671170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"/>
                    <a:pt x="28" y="11"/>
                    <a:pt x="43" y="13"/>
                  </a:cubicBezTo>
                  <a:cubicBezTo>
                    <a:pt x="28" y="10"/>
                    <a:pt x="15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43">
              <a:extLst>
                <a:ext uri="{FF2B5EF4-FFF2-40B4-BE49-F238E27FC236}">
                  <a16:creationId xmlns:a16="http://schemas.microsoft.com/office/drawing/2014/main" id="{E9E09911-AC87-A90C-450F-969AB1F8D296}"/>
                </a:ext>
              </a:extLst>
            </p:cNvPr>
            <p:cNvSpPr/>
            <p:nvPr/>
          </p:nvSpPr>
          <p:spPr>
            <a:xfrm>
              <a:off x="7188774" y="6280145"/>
              <a:ext cx="198" cy="79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43">
              <a:extLst>
                <a:ext uri="{FF2B5EF4-FFF2-40B4-BE49-F238E27FC236}">
                  <a16:creationId xmlns:a16="http://schemas.microsoft.com/office/drawing/2014/main" id="{80731B59-E2AB-9408-21D5-C5C67C8D2DE4}"/>
                </a:ext>
              </a:extLst>
            </p:cNvPr>
            <p:cNvSpPr/>
            <p:nvPr/>
          </p:nvSpPr>
          <p:spPr>
            <a:xfrm>
              <a:off x="7589903" y="6671566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0"/>
                  </a:moveTo>
                  <a:cubicBezTo>
                    <a:pt x="2" y="0"/>
                    <a:pt x="2" y="0"/>
                    <a:pt x="0" y="1"/>
                  </a:cubicBezTo>
                  <a:cubicBezTo>
                    <a:pt x="2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43">
              <a:extLst>
                <a:ext uri="{FF2B5EF4-FFF2-40B4-BE49-F238E27FC236}">
                  <a16:creationId xmlns:a16="http://schemas.microsoft.com/office/drawing/2014/main" id="{9D28FC7C-ECE1-3E18-19FF-71B4E587F79C}"/>
                </a:ext>
              </a:extLst>
            </p:cNvPr>
            <p:cNvSpPr/>
            <p:nvPr/>
          </p:nvSpPr>
          <p:spPr>
            <a:xfrm>
              <a:off x="7593674" y="6669780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43">
              <a:extLst>
                <a:ext uri="{FF2B5EF4-FFF2-40B4-BE49-F238E27FC236}">
                  <a16:creationId xmlns:a16="http://schemas.microsoft.com/office/drawing/2014/main" id="{A15420F0-29FB-47FD-94CB-46414D72805E}"/>
                </a:ext>
              </a:extLst>
            </p:cNvPr>
            <p:cNvSpPr/>
            <p:nvPr/>
          </p:nvSpPr>
          <p:spPr>
            <a:xfrm>
              <a:off x="7669890" y="6584628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43">
              <a:extLst>
                <a:ext uri="{FF2B5EF4-FFF2-40B4-BE49-F238E27FC236}">
                  <a16:creationId xmlns:a16="http://schemas.microsoft.com/office/drawing/2014/main" id="{81ACC508-8999-7BFD-FB28-D252611877A3}"/>
                </a:ext>
              </a:extLst>
            </p:cNvPr>
            <p:cNvSpPr/>
            <p:nvPr/>
          </p:nvSpPr>
          <p:spPr>
            <a:xfrm>
              <a:off x="7669890" y="658720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43">
              <a:extLst>
                <a:ext uri="{FF2B5EF4-FFF2-40B4-BE49-F238E27FC236}">
                  <a16:creationId xmlns:a16="http://schemas.microsoft.com/office/drawing/2014/main" id="{C85CDEC3-FE47-B425-217C-E64EF1E404B2}"/>
                </a:ext>
              </a:extLst>
            </p:cNvPr>
            <p:cNvSpPr/>
            <p:nvPr/>
          </p:nvSpPr>
          <p:spPr>
            <a:xfrm>
              <a:off x="7668104" y="6573513"/>
              <a:ext cx="794" cy="1985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1" y="1"/>
                  </a:moveTo>
                  <a:cubicBezTo>
                    <a:pt x="2" y="4"/>
                    <a:pt x="2" y="6"/>
                    <a:pt x="4" y="9"/>
                  </a:cubicBezTo>
                  <a:cubicBezTo>
                    <a:pt x="4" y="6"/>
                    <a:pt x="2" y="4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43">
              <a:extLst>
                <a:ext uri="{FF2B5EF4-FFF2-40B4-BE49-F238E27FC236}">
                  <a16:creationId xmlns:a16="http://schemas.microsoft.com/office/drawing/2014/main" id="{AD74C85F-ED2A-B31C-06CD-535CC2FAC63A}"/>
                </a:ext>
              </a:extLst>
            </p:cNvPr>
            <p:cNvSpPr/>
            <p:nvPr/>
          </p:nvSpPr>
          <p:spPr>
            <a:xfrm>
              <a:off x="7668898" y="6575498"/>
              <a:ext cx="1191" cy="4367"/>
            </a:xfrm>
            <a:custGeom>
              <a:avLst/>
              <a:gdLst/>
              <a:ahLst/>
              <a:cxnLst/>
              <a:rect l="l" t="t" r="r" b="b"/>
              <a:pathLst>
                <a:path w="6" h="22" extrusionOk="0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2" y="9"/>
                    <a:pt x="3" y="16"/>
                    <a:pt x="5" y="21"/>
                  </a:cubicBezTo>
                  <a:cubicBezTo>
                    <a:pt x="5" y="16"/>
                    <a:pt x="3" y="11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43">
              <a:extLst>
                <a:ext uri="{FF2B5EF4-FFF2-40B4-BE49-F238E27FC236}">
                  <a16:creationId xmlns:a16="http://schemas.microsoft.com/office/drawing/2014/main" id="{FBA67EA4-47E4-F0E2-7AED-0E442E65CE04}"/>
                </a:ext>
              </a:extLst>
            </p:cNvPr>
            <p:cNvSpPr/>
            <p:nvPr/>
          </p:nvSpPr>
          <p:spPr>
            <a:xfrm>
              <a:off x="7661554" y="6562596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3" y="3"/>
                    <a:pt x="6" y="7"/>
                    <a:pt x="8" y="9"/>
                  </a:cubicBezTo>
                  <a:cubicBezTo>
                    <a:pt x="6" y="6"/>
                    <a:pt x="3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43">
              <a:extLst>
                <a:ext uri="{FF2B5EF4-FFF2-40B4-BE49-F238E27FC236}">
                  <a16:creationId xmlns:a16="http://schemas.microsoft.com/office/drawing/2014/main" id="{D25DCAD5-3150-3123-EC11-333970CFD18C}"/>
                </a:ext>
              </a:extLst>
            </p:cNvPr>
            <p:cNvSpPr/>
            <p:nvPr/>
          </p:nvSpPr>
          <p:spPr>
            <a:xfrm>
              <a:off x="7665127" y="6597927"/>
              <a:ext cx="992" cy="992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cubicBezTo>
                    <a:pt x="3" y="2"/>
                    <a:pt x="3" y="3"/>
                    <a:pt x="1" y="4"/>
                  </a:cubicBezTo>
                  <a:cubicBezTo>
                    <a:pt x="3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43">
              <a:extLst>
                <a:ext uri="{FF2B5EF4-FFF2-40B4-BE49-F238E27FC236}">
                  <a16:creationId xmlns:a16="http://schemas.microsoft.com/office/drawing/2014/main" id="{84BA71A3-8EEA-8C00-F368-4359DD1E4BB1}"/>
                </a:ext>
              </a:extLst>
            </p:cNvPr>
            <p:cNvSpPr/>
            <p:nvPr/>
          </p:nvSpPr>
          <p:spPr>
            <a:xfrm>
              <a:off x="7666913" y="6595148"/>
              <a:ext cx="595" cy="1389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cubicBezTo>
                    <a:pt x="1" y="2"/>
                    <a:pt x="0" y="3"/>
                    <a:pt x="0" y="7"/>
                  </a:cubicBezTo>
                  <a:cubicBezTo>
                    <a:pt x="0" y="6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43">
              <a:extLst>
                <a:ext uri="{FF2B5EF4-FFF2-40B4-BE49-F238E27FC236}">
                  <a16:creationId xmlns:a16="http://schemas.microsoft.com/office/drawing/2014/main" id="{268559B1-861B-B468-03F3-1574092C3391}"/>
                </a:ext>
              </a:extLst>
            </p:cNvPr>
            <p:cNvSpPr/>
            <p:nvPr/>
          </p:nvSpPr>
          <p:spPr>
            <a:xfrm>
              <a:off x="7667707" y="6590583"/>
              <a:ext cx="1389" cy="4168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7" y="0"/>
                  </a:moveTo>
                  <a:cubicBezTo>
                    <a:pt x="6" y="4"/>
                    <a:pt x="4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3" y="14"/>
                  </a:lnTo>
                  <a:cubicBezTo>
                    <a:pt x="4" y="10"/>
                    <a:pt x="6" y="5"/>
                    <a:pt x="7" y="0"/>
                  </a:cubicBezTo>
                  <a:close/>
                  <a:moveTo>
                    <a:pt x="3" y="14"/>
                  </a:moveTo>
                  <a:lnTo>
                    <a:pt x="3" y="14"/>
                  </a:lnTo>
                  <a:cubicBezTo>
                    <a:pt x="2" y="16"/>
                    <a:pt x="1" y="18"/>
                    <a:pt x="1" y="20"/>
                  </a:cubicBezTo>
                  <a:cubicBezTo>
                    <a:pt x="2" y="18"/>
                    <a:pt x="3" y="16"/>
                    <a:pt x="3" y="1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43">
              <a:extLst>
                <a:ext uri="{FF2B5EF4-FFF2-40B4-BE49-F238E27FC236}">
                  <a16:creationId xmlns:a16="http://schemas.microsoft.com/office/drawing/2014/main" id="{08FFB2BD-DEDE-7FF7-F4C3-9D9FB9EE1B58}"/>
                </a:ext>
              </a:extLst>
            </p:cNvPr>
            <p:cNvSpPr/>
            <p:nvPr/>
          </p:nvSpPr>
          <p:spPr>
            <a:xfrm>
              <a:off x="7272731" y="6192413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1" y="5"/>
                  </a:moveTo>
                  <a:cubicBezTo>
                    <a:pt x="15" y="1"/>
                    <a:pt x="29" y="0"/>
                    <a:pt x="43" y="1"/>
                  </a:cubicBezTo>
                  <a:cubicBezTo>
                    <a:pt x="29" y="0"/>
                    <a:pt x="15" y="1"/>
                    <a:pt x="1" y="5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43">
              <a:extLst>
                <a:ext uri="{FF2B5EF4-FFF2-40B4-BE49-F238E27FC236}">
                  <a16:creationId xmlns:a16="http://schemas.microsoft.com/office/drawing/2014/main" id="{EF1E2517-3190-295E-B464-53B567D6C32F}"/>
                </a:ext>
              </a:extLst>
            </p:cNvPr>
            <p:cNvSpPr/>
            <p:nvPr/>
          </p:nvSpPr>
          <p:spPr>
            <a:xfrm>
              <a:off x="7263204" y="6166013"/>
              <a:ext cx="59544" cy="55180"/>
            </a:xfrm>
            <a:custGeom>
              <a:avLst/>
              <a:gdLst/>
              <a:ahLst/>
              <a:cxnLst/>
              <a:rect l="l" t="t" r="r" b="b"/>
              <a:pathLst>
                <a:path w="300" h="278" extrusionOk="0">
                  <a:moveTo>
                    <a:pt x="33" y="0"/>
                  </a:moveTo>
                  <a:lnTo>
                    <a:pt x="0" y="33"/>
                  </a:lnTo>
                  <a:lnTo>
                    <a:pt x="101" y="134"/>
                  </a:lnTo>
                  <a:lnTo>
                    <a:pt x="99" y="134"/>
                  </a:lnTo>
                  <a:cubicBezTo>
                    <a:pt x="114" y="135"/>
                    <a:pt x="127" y="140"/>
                    <a:pt x="140" y="145"/>
                  </a:cubicBezTo>
                  <a:cubicBezTo>
                    <a:pt x="143" y="146"/>
                    <a:pt x="144" y="148"/>
                    <a:pt x="146" y="148"/>
                  </a:cubicBezTo>
                  <a:cubicBezTo>
                    <a:pt x="158" y="154"/>
                    <a:pt x="172" y="164"/>
                    <a:pt x="184" y="174"/>
                  </a:cubicBezTo>
                  <a:lnTo>
                    <a:pt x="288" y="278"/>
                  </a:lnTo>
                  <a:lnTo>
                    <a:pt x="300" y="26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43">
              <a:extLst>
                <a:ext uri="{FF2B5EF4-FFF2-40B4-BE49-F238E27FC236}">
                  <a16:creationId xmlns:a16="http://schemas.microsoft.com/office/drawing/2014/main" id="{5B6D6892-7F8B-70AD-8D9F-1AF19F277DE7}"/>
                </a:ext>
              </a:extLst>
            </p:cNvPr>
            <p:cNvSpPr/>
            <p:nvPr/>
          </p:nvSpPr>
          <p:spPr>
            <a:xfrm>
              <a:off x="6526444" y="5531045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4"/>
                  </a:lnTo>
                  <a:lnTo>
                    <a:pt x="1789" y="1881"/>
                  </a:lnTo>
                  <a:lnTo>
                    <a:pt x="1880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43">
              <a:extLst>
                <a:ext uri="{FF2B5EF4-FFF2-40B4-BE49-F238E27FC236}">
                  <a16:creationId xmlns:a16="http://schemas.microsoft.com/office/drawing/2014/main" id="{F2866503-8D4F-9892-2E88-EFF9DE53E478}"/>
                </a:ext>
              </a:extLst>
            </p:cNvPr>
            <p:cNvSpPr/>
            <p:nvPr/>
          </p:nvSpPr>
          <p:spPr>
            <a:xfrm>
              <a:off x="6861479" y="5956805"/>
              <a:ext cx="8932" cy="992"/>
            </a:xfrm>
            <a:custGeom>
              <a:avLst/>
              <a:gdLst/>
              <a:ahLst/>
              <a:cxnLst/>
              <a:rect l="l" t="t" r="r" b="b"/>
              <a:pathLst>
                <a:path w="45" h="5" extrusionOk="0">
                  <a:moveTo>
                    <a:pt x="45" y="1"/>
                  </a:moveTo>
                  <a:lnTo>
                    <a:pt x="45" y="1"/>
                  </a:lnTo>
                  <a:cubicBezTo>
                    <a:pt x="36" y="3"/>
                    <a:pt x="27" y="4"/>
                    <a:pt x="19" y="4"/>
                  </a:cubicBezTo>
                  <a:cubicBezTo>
                    <a:pt x="13" y="4"/>
                    <a:pt x="7" y="4"/>
                    <a:pt x="0" y="3"/>
                  </a:cubicBezTo>
                  <a:lnTo>
                    <a:pt x="0" y="3"/>
                  </a:lnTo>
                  <a:cubicBezTo>
                    <a:pt x="6" y="4"/>
                    <a:pt x="12" y="5"/>
                    <a:pt x="17" y="5"/>
                  </a:cubicBezTo>
                  <a:cubicBezTo>
                    <a:pt x="26" y="5"/>
                    <a:pt x="36" y="3"/>
                    <a:pt x="45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43">
              <a:extLst>
                <a:ext uri="{FF2B5EF4-FFF2-40B4-BE49-F238E27FC236}">
                  <a16:creationId xmlns:a16="http://schemas.microsoft.com/office/drawing/2014/main" id="{5A46CF13-52BD-1059-FC71-776C1857CC28}"/>
                </a:ext>
              </a:extLst>
            </p:cNvPr>
            <p:cNvSpPr/>
            <p:nvPr/>
          </p:nvSpPr>
          <p:spPr>
            <a:xfrm>
              <a:off x="6472854" y="556042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1" y="15"/>
                    <a:pt x="0" y="30"/>
                    <a:pt x="1" y="43"/>
                  </a:cubicBezTo>
                  <a:cubicBezTo>
                    <a:pt x="0" y="30"/>
                    <a:pt x="1" y="15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43">
              <a:extLst>
                <a:ext uri="{FF2B5EF4-FFF2-40B4-BE49-F238E27FC236}">
                  <a16:creationId xmlns:a16="http://schemas.microsoft.com/office/drawing/2014/main" id="{E0799E29-569A-2855-7705-FB37D2D22C06}"/>
                </a:ext>
              </a:extLst>
            </p:cNvPr>
            <p:cNvSpPr/>
            <p:nvPr/>
          </p:nvSpPr>
          <p:spPr>
            <a:xfrm>
              <a:off x="6473847" y="5551092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8" y="0"/>
                  </a:moveTo>
                  <a:cubicBezTo>
                    <a:pt x="10" y="14"/>
                    <a:pt x="5" y="28"/>
                    <a:pt x="0" y="42"/>
                  </a:cubicBezTo>
                  <a:cubicBezTo>
                    <a:pt x="5" y="28"/>
                    <a:pt x="11" y="1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43">
              <a:extLst>
                <a:ext uri="{FF2B5EF4-FFF2-40B4-BE49-F238E27FC236}">
                  <a16:creationId xmlns:a16="http://schemas.microsoft.com/office/drawing/2014/main" id="{1F0F41A4-DD3F-05EF-006B-A07676992879}"/>
                </a:ext>
              </a:extLst>
            </p:cNvPr>
            <p:cNvSpPr/>
            <p:nvPr/>
          </p:nvSpPr>
          <p:spPr>
            <a:xfrm>
              <a:off x="6851555" y="5955217"/>
              <a:ext cx="4764" cy="1786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1" y="0"/>
                  </a:moveTo>
                  <a:cubicBezTo>
                    <a:pt x="7" y="4"/>
                    <a:pt x="16" y="6"/>
                    <a:pt x="23" y="9"/>
                  </a:cubicBezTo>
                  <a:cubicBezTo>
                    <a:pt x="16" y="6"/>
                    <a:pt x="8" y="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43">
              <a:extLst>
                <a:ext uri="{FF2B5EF4-FFF2-40B4-BE49-F238E27FC236}">
                  <a16:creationId xmlns:a16="http://schemas.microsoft.com/office/drawing/2014/main" id="{B24F9005-8C7B-44C0-8842-F17D33ABEB8B}"/>
                </a:ext>
              </a:extLst>
            </p:cNvPr>
            <p:cNvSpPr/>
            <p:nvPr/>
          </p:nvSpPr>
          <p:spPr>
            <a:xfrm>
              <a:off x="6873983" y="5955614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43">
              <a:extLst>
                <a:ext uri="{FF2B5EF4-FFF2-40B4-BE49-F238E27FC236}">
                  <a16:creationId xmlns:a16="http://schemas.microsoft.com/office/drawing/2014/main" id="{97F886BF-A20A-5597-A641-81B1C28C857E}"/>
                </a:ext>
              </a:extLst>
            </p:cNvPr>
            <p:cNvSpPr/>
            <p:nvPr/>
          </p:nvSpPr>
          <p:spPr>
            <a:xfrm>
              <a:off x="6877556" y="5953828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43">
              <a:extLst>
                <a:ext uri="{FF2B5EF4-FFF2-40B4-BE49-F238E27FC236}">
                  <a16:creationId xmlns:a16="http://schemas.microsoft.com/office/drawing/2014/main" id="{0103869B-5544-BD3B-26BA-A99B59E8AF68}"/>
                </a:ext>
              </a:extLst>
            </p:cNvPr>
            <p:cNvSpPr/>
            <p:nvPr/>
          </p:nvSpPr>
          <p:spPr>
            <a:xfrm>
              <a:off x="6558995" y="5476460"/>
              <a:ext cx="6550" cy="397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cubicBezTo>
                    <a:pt x="11" y="1"/>
                    <a:pt x="22" y="1"/>
                    <a:pt x="32" y="1"/>
                  </a:cubicBezTo>
                  <a:cubicBezTo>
                    <a:pt x="29" y="0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43">
              <a:extLst>
                <a:ext uri="{FF2B5EF4-FFF2-40B4-BE49-F238E27FC236}">
                  <a16:creationId xmlns:a16="http://schemas.microsoft.com/office/drawing/2014/main" id="{F339A5F6-7C61-530F-0D24-49C213B4BF21}"/>
                </a:ext>
              </a:extLst>
            </p:cNvPr>
            <p:cNvSpPr/>
            <p:nvPr/>
          </p:nvSpPr>
          <p:spPr>
            <a:xfrm>
              <a:off x="6566934" y="5476659"/>
              <a:ext cx="8535" cy="2580"/>
            </a:xfrm>
            <a:custGeom>
              <a:avLst/>
              <a:gdLst/>
              <a:ahLst/>
              <a:cxnLst/>
              <a:rect l="l" t="t" r="r" b="b"/>
              <a:pathLst>
                <a:path w="43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2"/>
                    <a:pt x="28" y="6"/>
                    <a:pt x="43" y="12"/>
                  </a:cubicBezTo>
                  <a:cubicBezTo>
                    <a:pt x="29" y="6"/>
                    <a:pt x="15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3">
              <a:extLst>
                <a:ext uri="{FF2B5EF4-FFF2-40B4-BE49-F238E27FC236}">
                  <a16:creationId xmlns:a16="http://schemas.microsoft.com/office/drawing/2014/main" id="{5D6B9DD5-B426-A13F-1E50-EC71007531BE}"/>
                </a:ext>
              </a:extLst>
            </p:cNvPr>
            <p:cNvSpPr/>
            <p:nvPr/>
          </p:nvSpPr>
          <p:spPr>
            <a:xfrm>
              <a:off x="6576461" y="5479636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0" y="1"/>
                  </a:moveTo>
                  <a:cubicBezTo>
                    <a:pt x="13" y="7"/>
                    <a:pt x="26" y="16"/>
                    <a:pt x="38" y="27"/>
                  </a:cubicBezTo>
                  <a:cubicBezTo>
                    <a:pt x="26" y="15"/>
                    <a:pt x="1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3">
              <a:extLst>
                <a:ext uri="{FF2B5EF4-FFF2-40B4-BE49-F238E27FC236}">
                  <a16:creationId xmlns:a16="http://schemas.microsoft.com/office/drawing/2014/main" id="{6E4B99D1-9BD1-D48F-868C-9E3EB26AB2EE}"/>
                </a:ext>
              </a:extLst>
            </p:cNvPr>
            <p:cNvSpPr/>
            <p:nvPr/>
          </p:nvSpPr>
          <p:spPr>
            <a:xfrm>
              <a:off x="6951391" y="5855377"/>
              <a:ext cx="2183" cy="6550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" y="1"/>
                  </a:moveTo>
                  <a:cubicBezTo>
                    <a:pt x="5" y="11"/>
                    <a:pt x="8" y="22"/>
                    <a:pt x="10" y="32"/>
                  </a:cubicBezTo>
                  <a:cubicBezTo>
                    <a:pt x="9" y="22"/>
                    <a:pt x="5" y="1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3">
              <a:extLst>
                <a:ext uri="{FF2B5EF4-FFF2-40B4-BE49-F238E27FC236}">
                  <a16:creationId xmlns:a16="http://schemas.microsoft.com/office/drawing/2014/main" id="{938571E6-B326-1E12-D3CA-AA30C9726D20}"/>
                </a:ext>
              </a:extLst>
            </p:cNvPr>
            <p:cNvSpPr/>
            <p:nvPr/>
          </p:nvSpPr>
          <p:spPr>
            <a:xfrm>
              <a:off x="6953971" y="586768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3">
              <a:extLst>
                <a:ext uri="{FF2B5EF4-FFF2-40B4-BE49-F238E27FC236}">
                  <a16:creationId xmlns:a16="http://schemas.microsoft.com/office/drawing/2014/main" id="{E8EFD57E-5E21-0DB7-0B51-450D0C69BB3C}"/>
                </a:ext>
              </a:extLst>
            </p:cNvPr>
            <p:cNvSpPr/>
            <p:nvPr/>
          </p:nvSpPr>
          <p:spPr>
            <a:xfrm>
              <a:off x="6950001" y="5881379"/>
              <a:ext cx="595" cy="794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3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3">
              <a:extLst>
                <a:ext uri="{FF2B5EF4-FFF2-40B4-BE49-F238E27FC236}">
                  <a16:creationId xmlns:a16="http://schemas.microsoft.com/office/drawing/2014/main" id="{CBA212A0-BFDC-2DCD-E530-5252EC9C205F}"/>
                </a:ext>
              </a:extLst>
            </p:cNvPr>
            <p:cNvSpPr/>
            <p:nvPr/>
          </p:nvSpPr>
          <p:spPr>
            <a:xfrm>
              <a:off x="6951986" y="5877806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3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3">
              <a:extLst>
                <a:ext uri="{FF2B5EF4-FFF2-40B4-BE49-F238E27FC236}">
                  <a16:creationId xmlns:a16="http://schemas.microsoft.com/office/drawing/2014/main" id="{3E6A9607-04CB-EA35-AE45-853EBF99364A}"/>
                </a:ext>
              </a:extLst>
            </p:cNvPr>
            <p:cNvSpPr/>
            <p:nvPr/>
          </p:nvSpPr>
          <p:spPr>
            <a:xfrm>
              <a:off x="6552246" y="5478644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3">
              <a:extLst>
                <a:ext uri="{FF2B5EF4-FFF2-40B4-BE49-F238E27FC236}">
                  <a16:creationId xmlns:a16="http://schemas.microsoft.com/office/drawing/2014/main" id="{275D519D-80CD-BF53-28F6-DC79ECBFBE9A}"/>
                </a:ext>
              </a:extLst>
            </p:cNvPr>
            <p:cNvSpPr/>
            <p:nvPr/>
          </p:nvSpPr>
          <p:spPr>
            <a:xfrm>
              <a:off x="6496870" y="6055455"/>
              <a:ext cx="373142" cy="373360"/>
            </a:xfrm>
            <a:custGeom>
              <a:avLst/>
              <a:gdLst/>
              <a:ahLst/>
              <a:cxnLst/>
              <a:rect l="l" t="t" r="r" b="b"/>
              <a:pathLst>
                <a:path w="1880" h="1881" extrusionOk="0">
                  <a:moveTo>
                    <a:pt x="1788" y="1"/>
                  </a:moveTo>
                  <a:lnTo>
                    <a:pt x="0" y="1788"/>
                  </a:lnTo>
                  <a:lnTo>
                    <a:pt x="92" y="1881"/>
                  </a:lnTo>
                  <a:lnTo>
                    <a:pt x="1880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3">
              <a:extLst>
                <a:ext uri="{FF2B5EF4-FFF2-40B4-BE49-F238E27FC236}">
                  <a16:creationId xmlns:a16="http://schemas.microsoft.com/office/drawing/2014/main" id="{99608143-25CE-486B-636A-7894CD8F2CEF}"/>
                </a:ext>
              </a:extLst>
            </p:cNvPr>
            <p:cNvSpPr/>
            <p:nvPr/>
          </p:nvSpPr>
          <p:spPr>
            <a:xfrm>
              <a:off x="6522077" y="6480421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3">
              <a:extLst>
                <a:ext uri="{FF2B5EF4-FFF2-40B4-BE49-F238E27FC236}">
                  <a16:creationId xmlns:a16="http://schemas.microsoft.com/office/drawing/2014/main" id="{A6D6710E-9C7E-3294-DEA8-4E56B15BFB53}"/>
                </a:ext>
              </a:extLst>
            </p:cNvPr>
            <p:cNvSpPr/>
            <p:nvPr/>
          </p:nvSpPr>
          <p:spPr>
            <a:xfrm>
              <a:off x="6921817" y="6080861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3">
              <a:extLst>
                <a:ext uri="{FF2B5EF4-FFF2-40B4-BE49-F238E27FC236}">
                  <a16:creationId xmlns:a16="http://schemas.microsoft.com/office/drawing/2014/main" id="{EFA85BE1-7D4B-B81C-A4B3-1F29D793F364}"/>
                </a:ext>
              </a:extLst>
            </p:cNvPr>
            <p:cNvSpPr/>
            <p:nvPr/>
          </p:nvSpPr>
          <p:spPr>
            <a:xfrm>
              <a:off x="6915664" y="6110833"/>
              <a:ext cx="1786" cy="198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cubicBezTo>
                    <a:pt x="6" y="2"/>
                    <a:pt x="4" y="5"/>
                    <a:pt x="1" y="10"/>
                  </a:cubicBezTo>
                  <a:cubicBezTo>
                    <a:pt x="4" y="6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3">
              <a:extLst>
                <a:ext uri="{FF2B5EF4-FFF2-40B4-BE49-F238E27FC236}">
                  <a16:creationId xmlns:a16="http://schemas.microsoft.com/office/drawing/2014/main" id="{4E5E2FAF-710B-85E4-8DAE-5CE13CFCE7FF}"/>
                </a:ext>
              </a:extLst>
            </p:cNvPr>
            <p:cNvSpPr/>
            <p:nvPr/>
          </p:nvSpPr>
          <p:spPr>
            <a:xfrm>
              <a:off x="6536765" y="6480222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cubicBezTo>
                    <a:pt x="30" y="6"/>
                    <a:pt x="16" y="10"/>
                    <a:pt x="1" y="11"/>
                  </a:cubicBezTo>
                  <a:cubicBezTo>
                    <a:pt x="16" y="10"/>
                    <a:pt x="28" y="7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43">
              <a:extLst>
                <a:ext uri="{FF2B5EF4-FFF2-40B4-BE49-F238E27FC236}">
                  <a16:creationId xmlns:a16="http://schemas.microsoft.com/office/drawing/2014/main" id="{9E3C9466-A726-807B-2186-032777C06063}"/>
                </a:ext>
              </a:extLst>
            </p:cNvPr>
            <p:cNvSpPr/>
            <p:nvPr/>
          </p:nvSpPr>
          <p:spPr>
            <a:xfrm>
              <a:off x="6921619" y="6097534"/>
              <a:ext cx="1786" cy="6550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9" y="1"/>
                  </a:moveTo>
                  <a:cubicBezTo>
                    <a:pt x="7" y="11"/>
                    <a:pt x="3" y="22"/>
                    <a:pt x="0" y="32"/>
                  </a:cubicBezTo>
                  <a:cubicBezTo>
                    <a:pt x="5" y="22"/>
                    <a:pt x="7" y="11"/>
                    <a:pt x="9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43">
              <a:extLst>
                <a:ext uri="{FF2B5EF4-FFF2-40B4-BE49-F238E27FC236}">
                  <a16:creationId xmlns:a16="http://schemas.microsoft.com/office/drawing/2014/main" id="{18B33B15-36FC-4DF6-F671-A8256C1DB394}"/>
                </a:ext>
              </a:extLst>
            </p:cNvPr>
            <p:cNvSpPr/>
            <p:nvPr/>
          </p:nvSpPr>
          <p:spPr>
            <a:xfrm>
              <a:off x="6923207" y="6085427"/>
              <a:ext cx="992" cy="8932"/>
            </a:xfrm>
            <a:custGeom>
              <a:avLst/>
              <a:gdLst/>
              <a:ahLst/>
              <a:cxnLst/>
              <a:rect l="l" t="t" r="r" b="b"/>
              <a:pathLst>
                <a:path w="5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5" y="29"/>
                    <a:pt x="4" y="45"/>
                  </a:cubicBezTo>
                  <a:cubicBezTo>
                    <a:pt x="5" y="29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3">
              <a:extLst>
                <a:ext uri="{FF2B5EF4-FFF2-40B4-BE49-F238E27FC236}">
                  <a16:creationId xmlns:a16="http://schemas.microsoft.com/office/drawing/2014/main" id="{0B393773-259B-FC96-F87F-60EC8D404686}"/>
                </a:ext>
              </a:extLst>
            </p:cNvPr>
            <p:cNvSpPr/>
            <p:nvPr/>
          </p:nvSpPr>
          <p:spPr>
            <a:xfrm>
              <a:off x="6527039" y="6482009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"/>
                    <a:pt x="20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1" y="3"/>
                  </a:lnTo>
                  <a:cubicBezTo>
                    <a:pt x="31" y="3"/>
                    <a:pt x="31" y="3"/>
                    <a:pt x="31" y="3"/>
                  </a:cubicBezTo>
                  <a:cubicBezTo>
                    <a:pt x="35" y="3"/>
                    <a:pt x="39" y="3"/>
                    <a:pt x="42" y="3"/>
                  </a:cubicBezTo>
                  <a:lnTo>
                    <a:pt x="42" y="3"/>
                  </a:lnTo>
                  <a:cubicBezTo>
                    <a:pt x="39" y="3"/>
                    <a:pt x="35" y="3"/>
                    <a:pt x="31" y="3"/>
                  </a:cubicBezTo>
                  <a:lnTo>
                    <a:pt x="31" y="3"/>
                  </a:lnTo>
                  <a:cubicBezTo>
                    <a:pt x="21" y="3"/>
                    <a:pt x="10" y="2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3">
              <a:extLst>
                <a:ext uri="{FF2B5EF4-FFF2-40B4-BE49-F238E27FC236}">
                  <a16:creationId xmlns:a16="http://schemas.microsoft.com/office/drawing/2014/main" id="{C454BAF8-1C77-1F4D-7ED3-4FB3FF019B0A}"/>
                </a:ext>
              </a:extLst>
            </p:cNvPr>
            <p:cNvSpPr/>
            <p:nvPr/>
          </p:nvSpPr>
          <p:spPr>
            <a:xfrm>
              <a:off x="6546292" y="6477245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0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3">
              <a:extLst>
                <a:ext uri="{FF2B5EF4-FFF2-40B4-BE49-F238E27FC236}">
                  <a16:creationId xmlns:a16="http://schemas.microsoft.com/office/drawing/2014/main" id="{EE46EE15-3E5E-FDFA-C94E-AACB08A36DCC}"/>
                </a:ext>
              </a:extLst>
            </p:cNvPr>
            <p:cNvSpPr/>
            <p:nvPr/>
          </p:nvSpPr>
          <p:spPr>
            <a:xfrm>
              <a:off x="6443479" y="6380184"/>
              <a:ext cx="1985" cy="6352"/>
            </a:xfrm>
            <a:custGeom>
              <a:avLst/>
              <a:gdLst/>
              <a:ahLst/>
              <a:cxnLst/>
              <a:rect l="l" t="t" r="r" b="b"/>
              <a:pathLst>
                <a:path w="10" h="32" extrusionOk="0">
                  <a:moveTo>
                    <a:pt x="10" y="0"/>
                  </a:moveTo>
                  <a:cubicBezTo>
                    <a:pt x="5" y="11"/>
                    <a:pt x="2" y="21"/>
                    <a:pt x="0" y="32"/>
                  </a:cubicBezTo>
                  <a:cubicBezTo>
                    <a:pt x="3" y="21"/>
                    <a:pt x="6" y="11"/>
                    <a:pt x="1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3">
              <a:extLst>
                <a:ext uri="{FF2B5EF4-FFF2-40B4-BE49-F238E27FC236}">
                  <a16:creationId xmlns:a16="http://schemas.microsoft.com/office/drawing/2014/main" id="{72963643-3781-E07B-B240-A18A55728879}"/>
                </a:ext>
              </a:extLst>
            </p:cNvPr>
            <p:cNvSpPr/>
            <p:nvPr/>
          </p:nvSpPr>
          <p:spPr>
            <a:xfrm>
              <a:off x="6442685" y="6390108"/>
              <a:ext cx="794" cy="5955"/>
            </a:xfrm>
            <a:custGeom>
              <a:avLst/>
              <a:gdLst/>
              <a:ahLst/>
              <a:cxnLst/>
              <a:rect l="l" t="t" r="r" b="b"/>
              <a:pathLst>
                <a:path w="4" h="3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8"/>
                    <a:pt x="1" y="15"/>
                    <a:pt x="2" y="23"/>
                  </a:cubicBezTo>
                  <a:lnTo>
                    <a:pt x="2" y="23"/>
                  </a:lnTo>
                  <a:cubicBezTo>
                    <a:pt x="1" y="16"/>
                    <a:pt x="1" y="8"/>
                    <a:pt x="1" y="1"/>
                  </a:cubicBezTo>
                  <a:close/>
                  <a:moveTo>
                    <a:pt x="2" y="23"/>
                  </a:moveTo>
                  <a:cubicBezTo>
                    <a:pt x="2" y="25"/>
                    <a:pt x="3" y="27"/>
                    <a:pt x="3" y="29"/>
                  </a:cubicBezTo>
                  <a:cubicBezTo>
                    <a:pt x="3" y="27"/>
                    <a:pt x="3" y="25"/>
                    <a:pt x="2" y="2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3">
              <a:extLst>
                <a:ext uri="{FF2B5EF4-FFF2-40B4-BE49-F238E27FC236}">
                  <a16:creationId xmlns:a16="http://schemas.microsoft.com/office/drawing/2014/main" id="{52713D83-D82B-F6FA-E38C-0FFC7E5BE7D0}"/>
                </a:ext>
              </a:extLst>
            </p:cNvPr>
            <p:cNvSpPr/>
            <p:nvPr/>
          </p:nvSpPr>
          <p:spPr>
            <a:xfrm>
              <a:off x="6445861" y="6371649"/>
              <a:ext cx="5359" cy="7543"/>
            </a:xfrm>
            <a:custGeom>
              <a:avLst/>
              <a:gdLst/>
              <a:ahLst/>
              <a:cxnLst/>
              <a:rect l="l" t="t" r="r" b="b"/>
              <a:pathLst>
                <a:path w="27" h="38" extrusionOk="0">
                  <a:moveTo>
                    <a:pt x="0" y="38"/>
                  </a:moveTo>
                  <a:cubicBezTo>
                    <a:pt x="6" y="25"/>
                    <a:pt x="16" y="12"/>
                    <a:pt x="26" y="0"/>
                  </a:cubicBezTo>
                  <a:cubicBezTo>
                    <a:pt x="16" y="12"/>
                    <a:pt x="6" y="25"/>
                    <a:pt x="0" y="38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3">
              <a:extLst>
                <a:ext uri="{FF2B5EF4-FFF2-40B4-BE49-F238E27FC236}">
                  <a16:creationId xmlns:a16="http://schemas.microsoft.com/office/drawing/2014/main" id="{A918D412-064A-E4F9-87BA-ACA07EFDE55C}"/>
                </a:ext>
              </a:extLst>
            </p:cNvPr>
            <p:cNvSpPr/>
            <p:nvPr/>
          </p:nvSpPr>
          <p:spPr>
            <a:xfrm>
              <a:off x="6821585" y="6001862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3"/>
                    <a:pt x="11" y="6"/>
                    <a:pt x="0" y="10"/>
                  </a:cubicBezTo>
                  <a:cubicBezTo>
                    <a:pt x="11" y="6"/>
                    <a:pt x="21" y="3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3">
              <a:extLst>
                <a:ext uri="{FF2B5EF4-FFF2-40B4-BE49-F238E27FC236}">
                  <a16:creationId xmlns:a16="http://schemas.microsoft.com/office/drawing/2014/main" id="{93D66718-7102-FDCF-B81D-68531BC21C07}"/>
                </a:ext>
              </a:extLst>
            </p:cNvPr>
            <p:cNvSpPr/>
            <p:nvPr/>
          </p:nvSpPr>
          <p:spPr>
            <a:xfrm>
              <a:off x="6831112" y="6001465"/>
              <a:ext cx="8932" cy="794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5" y="1"/>
                    <a:pt x="9" y="1"/>
                    <a:pt x="14" y="1"/>
                  </a:cubicBezTo>
                  <a:lnTo>
                    <a:pt x="14" y="1"/>
                  </a:lnTo>
                  <a:cubicBezTo>
                    <a:pt x="24" y="1"/>
                    <a:pt x="34" y="2"/>
                    <a:pt x="45" y="4"/>
                  </a:cubicBezTo>
                  <a:cubicBezTo>
                    <a:pt x="35" y="2"/>
                    <a:pt x="2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4" y="1"/>
                  </a:lnTo>
                  <a:cubicBezTo>
                    <a:pt x="14" y="1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3">
              <a:extLst>
                <a:ext uri="{FF2B5EF4-FFF2-40B4-BE49-F238E27FC236}">
                  <a16:creationId xmlns:a16="http://schemas.microsoft.com/office/drawing/2014/main" id="{22D933DD-8C7D-01FB-0B84-3F89A51D9979}"/>
                </a:ext>
              </a:extLst>
            </p:cNvPr>
            <p:cNvSpPr/>
            <p:nvPr/>
          </p:nvSpPr>
          <p:spPr>
            <a:xfrm>
              <a:off x="6812851" y="6006031"/>
              <a:ext cx="4764" cy="3771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24" y="1"/>
                  </a:moveTo>
                  <a:cubicBezTo>
                    <a:pt x="17" y="6"/>
                    <a:pt x="7" y="12"/>
                    <a:pt x="1" y="19"/>
                  </a:cubicBezTo>
                  <a:cubicBezTo>
                    <a:pt x="8" y="12"/>
                    <a:pt x="17" y="6"/>
                    <a:pt x="2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3">
              <a:extLst>
                <a:ext uri="{FF2B5EF4-FFF2-40B4-BE49-F238E27FC236}">
                  <a16:creationId xmlns:a16="http://schemas.microsoft.com/office/drawing/2014/main" id="{CF1B24F3-263C-D966-EDE0-C9A7089D61CB}"/>
                </a:ext>
              </a:extLst>
            </p:cNvPr>
            <p:cNvSpPr/>
            <p:nvPr/>
          </p:nvSpPr>
          <p:spPr>
            <a:xfrm>
              <a:off x="6446655" y="640638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3">
              <a:extLst>
                <a:ext uri="{FF2B5EF4-FFF2-40B4-BE49-F238E27FC236}">
                  <a16:creationId xmlns:a16="http://schemas.microsoft.com/office/drawing/2014/main" id="{FA1D899A-E348-52AD-128B-B5ECC418330E}"/>
                </a:ext>
              </a:extLst>
            </p:cNvPr>
            <p:cNvSpPr/>
            <p:nvPr/>
          </p:nvSpPr>
          <p:spPr>
            <a:xfrm>
              <a:off x="6844211" y="6003450"/>
              <a:ext cx="397" cy="59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2"/>
                  </a:moveTo>
                  <a:cubicBezTo>
                    <a:pt x="1" y="2"/>
                    <a:pt x="1" y="0"/>
                    <a:pt x="2" y="2"/>
                  </a:cubicBezTo>
                  <a:cubicBezTo>
                    <a:pt x="1" y="0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43">
              <a:extLst>
                <a:ext uri="{FF2B5EF4-FFF2-40B4-BE49-F238E27FC236}">
                  <a16:creationId xmlns:a16="http://schemas.microsoft.com/office/drawing/2014/main" id="{FE1158C6-66D9-AA2A-87E2-D0B3D7D80781}"/>
                </a:ext>
              </a:extLst>
            </p:cNvPr>
            <p:cNvSpPr/>
            <p:nvPr/>
          </p:nvSpPr>
          <p:spPr>
            <a:xfrm>
              <a:off x="6444868" y="6403010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43">
              <a:extLst>
                <a:ext uri="{FF2B5EF4-FFF2-40B4-BE49-F238E27FC236}">
                  <a16:creationId xmlns:a16="http://schemas.microsoft.com/office/drawing/2014/main" id="{80BB6202-5232-BCCE-6BBF-14A05B3444A4}"/>
                </a:ext>
              </a:extLst>
            </p:cNvPr>
            <p:cNvSpPr/>
            <p:nvPr/>
          </p:nvSpPr>
          <p:spPr>
            <a:xfrm>
              <a:off x="6707260" y="6266648"/>
              <a:ext cx="373341" cy="373360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788" y="1"/>
                  </a:moveTo>
                  <a:lnTo>
                    <a:pt x="0" y="1789"/>
                  </a:lnTo>
                  <a:lnTo>
                    <a:pt x="93" y="1881"/>
                  </a:lnTo>
                  <a:lnTo>
                    <a:pt x="1881" y="93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43">
              <a:extLst>
                <a:ext uri="{FF2B5EF4-FFF2-40B4-BE49-F238E27FC236}">
                  <a16:creationId xmlns:a16="http://schemas.microsoft.com/office/drawing/2014/main" id="{104F4F80-B0E2-DB32-6BB2-3CBFEBF92C7B}"/>
                </a:ext>
              </a:extLst>
            </p:cNvPr>
            <p:cNvSpPr/>
            <p:nvPr/>
          </p:nvSpPr>
          <p:spPr>
            <a:xfrm>
              <a:off x="7126649" y="6319049"/>
              <a:ext cx="3771" cy="456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9" y="0"/>
                  </a:moveTo>
                  <a:cubicBezTo>
                    <a:pt x="12" y="7"/>
                    <a:pt x="7" y="15"/>
                    <a:pt x="1" y="22"/>
                  </a:cubicBezTo>
                  <a:cubicBezTo>
                    <a:pt x="7" y="16"/>
                    <a:pt x="13" y="8"/>
                    <a:pt x="19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43">
              <a:extLst>
                <a:ext uri="{FF2B5EF4-FFF2-40B4-BE49-F238E27FC236}">
                  <a16:creationId xmlns:a16="http://schemas.microsoft.com/office/drawing/2014/main" id="{3366C787-7CCE-0246-0DFD-E9B7F377F1C2}"/>
                </a:ext>
              </a:extLst>
            </p:cNvPr>
            <p:cNvSpPr/>
            <p:nvPr/>
          </p:nvSpPr>
          <p:spPr>
            <a:xfrm>
              <a:off x="7134191" y="6296223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0"/>
                  </a:moveTo>
                  <a:cubicBezTo>
                    <a:pt x="3" y="15"/>
                    <a:pt x="4" y="30"/>
                    <a:pt x="3" y="44"/>
                  </a:cubicBezTo>
                  <a:cubicBezTo>
                    <a:pt x="5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43">
              <a:extLst>
                <a:ext uri="{FF2B5EF4-FFF2-40B4-BE49-F238E27FC236}">
                  <a16:creationId xmlns:a16="http://schemas.microsoft.com/office/drawing/2014/main" id="{1FD6F2FA-2049-C105-2917-15802945F6A1}"/>
                </a:ext>
              </a:extLst>
            </p:cNvPr>
            <p:cNvSpPr/>
            <p:nvPr/>
          </p:nvSpPr>
          <p:spPr>
            <a:xfrm>
              <a:off x="6747353" y="6691018"/>
              <a:ext cx="8535" cy="2183"/>
            </a:xfrm>
            <a:custGeom>
              <a:avLst/>
              <a:gdLst/>
              <a:ahLst/>
              <a:cxnLst/>
              <a:rect l="l" t="t" r="r" b="b"/>
              <a:pathLst>
                <a:path w="43" h="11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6"/>
                    <a:pt x="15" y="10"/>
                    <a:pt x="1" y="11"/>
                  </a:cubicBezTo>
                  <a:cubicBezTo>
                    <a:pt x="16" y="10"/>
                    <a:pt x="30" y="6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3">
              <a:extLst>
                <a:ext uri="{FF2B5EF4-FFF2-40B4-BE49-F238E27FC236}">
                  <a16:creationId xmlns:a16="http://schemas.microsoft.com/office/drawing/2014/main" id="{E1CC3262-912A-4765-E359-EE6FFF039564}"/>
                </a:ext>
              </a:extLst>
            </p:cNvPr>
            <p:cNvSpPr/>
            <p:nvPr/>
          </p:nvSpPr>
          <p:spPr>
            <a:xfrm>
              <a:off x="7132405" y="6310117"/>
              <a:ext cx="1786" cy="4764"/>
            </a:xfrm>
            <a:custGeom>
              <a:avLst/>
              <a:gdLst/>
              <a:ahLst/>
              <a:cxnLst/>
              <a:rect l="l" t="t" r="r" b="b"/>
              <a:pathLst>
                <a:path w="9" h="24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8"/>
                    <a:pt x="3" y="15"/>
                    <a:pt x="0" y="23"/>
                  </a:cubicBezTo>
                  <a:cubicBezTo>
                    <a:pt x="4" y="16"/>
                    <a:pt x="5" y="8"/>
                    <a:pt x="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3">
              <a:extLst>
                <a:ext uri="{FF2B5EF4-FFF2-40B4-BE49-F238E27FC236}">
                  <a16:creationId xmlns:a16="http://schemas.microsoft.com/office/drawing/2014/main" id="{E5FC68FF-D3A2-3EEA-74CA-1391315F62D2}"/>
                </a:ext>
              </a:extLst>
            </p:cNvPr>
            <p:cNvSpPr/>
            <p:nvPr/>
          </p:nvSpPr>
          <p:spPr>
            <a:xfrm>
              <a:off x="6733062" y="6691415"/>
              <a:ext cx="595" cy="19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3">
              <a:extLst>
                <a:ext uri="{FF2B5EF4-FFF2-40B4-BE49-F238E27FC236}">
                  <a16:creationId xmlns:a16="http://schemas.microsoft.com/office/drawing/2014/main" id="{8F1EF640-18E5-F204-2C6C-CF63A05521A2}"/>
                </a:ext>
              </a:extLst>
            </p:cNvPr>
            <p:cNvSpPr/>
            <p:nvPr/>
          </p:nvSpPr>
          <p:spPr>
            <a:xfrm>
              <a:off x="7132604" y="6291856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3">
              <a:extLst>
                <a:ext uri="{FF2B5EF4-FFF2-40B4-BE49-F238E27FC236}">
                  <a16:creationId xmlns:a16="http://schemas.microsoft.com/office/drawing/2014/main" id="{440F184A-EE78-097D-D53E-A03374175005}"/>
                </a:ext>
              </a:extLst>
            </p:cNvPr>
            <p:cNvSpPr/>
            <p:nvPr/>
          </p:nvSpPr>
          <p:spPr>
            <a:xfrm>
              <a:off x="6757277" y="6688240"/>
              <a:ext cx="3970" cy="2580"/>
            </a:xfrm>
            <a:custGeom>
              <a:avLst/>
              <a:gdLst/>
              <a:ahLst/>
              <a:cxnLst/>
              <a:rect l="l" t="t" r="r" b="b"/>
              <a:pathLst>
                <a:path w="20" h="13" extrusionOk="0">
                  <a:moveTo>
                    <a:pt x="19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3">
              <a:extLst>
                <a:ext uri="{FF2B5EF4-FFF2-40B4-BE49-F238E27FC236}">
                  <a16:creationId xmlns:a16="http://schemas.microsoft.com/office/drawing/2014/main" id="{030D8085-F49C-1AA3-9AE7-E5BCA269971D}"/>
                </a:ext>
              </a:extLst>
            </p:cNvPr>
            <p:cNvSpPr/>
            <p:nvPr/>
          </p:nvSpPr>
          <p:spPr>
            <a:xfrm>
              <a:off x="6737826" y="6692805"/>
              <a:ext cx="8535" cy="992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cubicBezTo>
                    <a:pt x="10" y="3"/>
                    <a:pt x="21" y="4"/>
                    <a:pt x="31" y="4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32" y="4"/>
                  </a:lnTo>
                  <a:cubicBezTo>
                    <a:pt x="32" y="4"/>
                    <a:pt x="32" y="4"/>
                    <a:pt x="33" y="4"/>
                  </a:cubicBezTo>
                  <a:cubicBezTo>
                    <a:pt x="36" y="4"/>
                    <a:pt x="39" y="4"/>
                    <a:pt x="42" y="4"/>
                  </a:cubicBezTo>
                  <a:lnTo>
                    <a:pt x="42" y="4"/>
                  </a:lnTo>
                  <a:cubicBezTo>
                    <a:pt x="39" y="4"/>
                    <a:pt x="35" y="4"/>
                    <a:pt x="32" y="4"/>
                  </a:cubicBezTo>
                  <a:lnTo>
                    <a:pt x="32" y="4"/>
                  </a:lnTo>
                  <a:cubicBezTo>
                    <a:pt x="22" y="4"/>
                    <a:pt x="11" y="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3">
              <a:extLst>
                <a:ext uri="{FF2B5EF4-FFF2-40B4-BE49-F238E27FC236}">
                  <a16:creationId xmlns:a16="http://schemas.microsoft.com/office/drawing/2014/main" id="{586E3FFA-C807-8C4E-288B-59CA67885820}"/>
                </a:ext>
              </a:extLst>
            </p:cNvPr>
            <p:cNvSpPr/>
            <p:nvPr/>
          </p:nvSpPr>
          <p:spPr>
            <a:xfrm>
              <a:off x="6657838" y="6588002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3">
              <a:extLst>
                <a:ext uri="{FF2B5EF4-FFF2-40B4-BE49-F238E27FC236}">
                  <a16:creationId xmlns:a16="http://schemas.microsoft.com/office/drawing/2014/main" id="{89D8E342-93E5-F52B-ECD7-28EC8F091A60}"/>
                </a:ext>
              </a:extLst>
            </p:cNvPr>
            <p:cNvSpPr/>
            <p:nvPr/>
          </p:nvSpPr>
          <p:spPr>
            <a:xfrm>
              <a:off x="7023638" y="6217422"/>
              <a:ext cx="3970" cy="3374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20" y="1"/>
                  </a:moveTo>
                  <a:cubicBezTo>
                    <a:pt x="13" y="5"/>
                    <a:pt x="6" y="10"/>
                    <a:pt x="1" y="17"/>
                  </a:cubicBezTo>
                  <a:cubicBezTo>
                    <a:pt x="6" y="11"/>
                    <a:pt x="13" y="6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3">
              <a:extLst>
                <a:ext uri="{FF2B5EF4-FFF2-40B4-BE49-F238E27FC236}">
                  <a16:creationId xmlns:a16="http://schemas.microsoft.com/office/drawing/2014/main" id="{9951665C-7CF7-7DDF-518E-310D86106872}"/>
                </a:ext>
              </a:extLst>
            </p:cNvPr>
            <p:cNvSpPr/>
            <p:nvPr/>
          </p:nvSpPr>
          <p:spPr>
            <a:xfrm>
              <a:off x="7032569" y="6212658"/>
              <a:ext cx="6351" cy="2183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1"/>
                  </a:moveTo>
                  <a:cubicBezTo>
                    <a:pt x="21" y="4"/>
                    <a:pt x="11" y="6"/>
                    <a:pt x="0" y="10"/>
                  </a:cubicBezTo>
                  <a:cubicBezTo>
                    <a:pt x="11" y="6"/>
                    <a:pt x="21" y="4"/>
                    <a:pt x="3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3">
              <a:extLst>
                <a:ext uri="{FF2B5EF4-FFF2-40B4-BE49-F238E27FC236}">
                  <a16:creationId xmlns:a16="http://schemas.microsoft.com/office/drawing/2014/main" id="{82B56423-6898-6E12-1D3A-70CD70D6C8B4}"/>
                </a:ext>
              </a:extLst>
            </p:cNvPr>
            <p:cNvSpPr/>
            <p:nvPr/>
          </p:nvSpPr>
          <p:spPr>
            <a:xfrm>
              <a:off x="6653670" y="6600706"/>
              <a:ext cx="595" cy="6153"/>
            </a:xfrm>
            <a:custGeom>
              <a:avLst/>
              <a:gdLst/>
              <a:ahLst/>
              <a:cxnLst/>
              <a:rect l="l" t="t" r="r" b="b"/>
              <a:pathLst>
                <a:path w="3" h="31" extrusionOk="0">
                  <a:moveTo>
                    <a:pt x="1" y="1"/>
                  </a:moveTo>
                  <a:cubicBezTo>
                    <a:pt x="0" y="11"/>
                    <a:pt x="0" y="21"/>
                    <a:pt x="2" y="30"/>
                  </a:cubicBezTo>
                  <a:cubicBezTo>
                    <a:pt x="1" y="21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43">
              <a:extLst>
                <a:ext uri="{FF2B5EF4-FFF2-40B4-BE49-F238E27FC236}">
                  <a16:creationId xmlns:a16="http://schemas.microsoft.com/office/drawing/2014/main" id="{49E3E86C-1958-7834-80A4-7A2B9CE50DC1}"/>
                </a:ext>
              </a:extLst>
            </p:cNvPr>
            <p:cNvSpPr/>
            <p:nvPr/>
          </p:nvSpPr>
          <p:spPr>
            <a:xfrm>
              <a:off x="7042096" y="6212261"/>
              <a:ext cx="8733" cy="595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12" y="0"/>
                  </a:moveTo>
                  <a:cubicBezTo>
                    <a:pt x="8" y="0"/>
                    <a:pt x="4" y="0"/>
                    <a:pt x="1" y="0"/>
                  </a:cubicBezTo>
                  <a:cubicBezTo>
                    <a:pt x="12" y="0"/>
                    <a:pt x="25" y="0"/>
                    <a:pt x="36" y="2"/>
                  </a:cubicBezTo>
                  <a:lnTo>
                    <a:pt x="36" y="2"/>
                  </a:lnTo>
                  <a:cubicBezTo>
                    <a:pt x="28" y="1"/>
                    <a:pt x="20" y="0"/>
                    <a:pt x="12" y="0"/>
                  </a:cubicBezTo>
                  <a:close/>
                  <a:moveTo>
                    <a:pt x="36" y="2"/>
                  </a:moveTo>
                  <a:cubicBezTo>
                    <a:pt x="39" y="2"/>
                    <a:pt x="41" y="2"/>
                    <a:pt x="44" y="3"/>
                  </a:cubicBezTo>
                  <a:cubicBezTo>
                    <a:pt x="41" y="2"/>
                    <a:pt x="39" y="2"/>
                    <a:pt x="36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43">
              <a:extLst>
                <a:ext uri="{FF2B5EF4-FFF2-40B4-BE49-F238E27FC236}">
                  <a16:creationId xmlns:a16="http://schemas.microsoft.com/office/drawing/2014/main" id="{D86C8DF9-10E0-A06A-F245-A157D1E45DFB}"/>
                </a:ext>
              </a:extLst>
            </p:cNvPr>
            <p:cNvSpPr/>
            <p:nvPr/>
          </p:nvSpPr>
          <p:spPr>
            <a:xfrm>
              <a:off x="6653868" y="6591178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0" y="42"/>
                  </a:moveTo>
                  <a:cubicBezTo>
                    <a:pt x="1" y="28"/>
                    <a:pt x="6" y="13"/>
                    <a:pt x="11" y="0"/>
                  </a:cubicBezTo>
                  <a:cubicBezTo>
                    <a:pt x="6" y="13"/>
                    <a:pt x="1" y="28"/>
                    <a:pt x="0" y="4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43">
              <a:extLst>
                <a:ext uri="{FF2B5EF4-FFF2-40B4-BE49-F238E27FC236}">
                  <a16:creationId xmlns:a16="http://schemas.microsoft.com/office/drawing/2014/main" id="{9466E5DF-3A69-28E0-BBBD-9A26B5C2EF20}"/>
                </a:ext>
              </a:extLst>
            </p:cNvPr>
            <p:cNvSpPr/>
            <p:nvPr/>
          </p:nvSpPr>
          <p:spPr>
            <a:xfrm>
              <a:off x="7054998" y="6214445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lnTo>
                    <a:pt x="3" y="1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43">
              <a:extLst>
                <a:ext uri="{FF2B5EF4-FFF2-40B4-BE49-F238E27FC236}">
                  <a16:creationId xmlns:a16="http://schemas.microsoft.com/office/drawing/2014/main" id="{F7EC677D-10D2-3C1A-C364-5555C735CED2}"/>
                </a:ext>
              </a:extLst>
            </p:cNvPr>
            <p:cNvSpPr/>
            <p:nvPr/>
          </p:nvSpPr>
          <p:spPr>
            <a:xfrm>
              <a:off x="6655853" y="6614004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43">
              <a:extLst>
                <a:ext uri="{FF2B5EF4-FFF2-40B4-BE49-F238E27FC236}">
                  <a16:creationId xmlns:a16="http://schemas.microsoft.com/office/drawing/2014/main" id="{5F318802-573E-EAD5-9EE2-7CA320D449E2}"/>
                </a:ext>
              </a:extLst>
            </p:cNvPr>
            <p:cNvSpPr/>
            <p:nvPr/>
          </p:nvSpPr>
          <p:spPr>
            <a:xfrm>
              <a:off x="6699122" y="5007032"/>
              <a:ext cx="757598" cy="690348"/>
            </a:xfrm>
            <a:custGeom>
              <a:avLst/>
              <a:gdLst/>
              <a:ahLst/>
              <a:cxnLst/>
              <a:rect l="l" t="t" r="r" b="b"/>
              <a:pathLst>
                <a:path w="3817" h="3478" extrusionOk="0">
                  <a:moveTo>
                    <a:pt x="1906" y="409"/>
                  </a:moveTo>
                  <a:cubicBezTo>
                    <a:pt x="1945" y="409"/>
                    <a:pt x="1984" y="411"/>
                    <a:pt x="2023" y="415"/>
                  </a:cubicBezTo>
                  <a:cubicBezTo>
                    <a:pt x="2268" y="436"/>
                    <a:pt x="2510" y="525"/>
                    <a:pt x="2717" y="684"/>
                  </a:cubicBezTo>
                  <a:lnTo>
                    <a:pt x="2107" y="1293"/>
                  </a:lnTo>
                  <a:cubicBezTo>
                    <a:pt x="2044" y="1266"/>
                    <a:pt x="1975" y="1252"/>
                    <a:pt x="1907" y="1252"/>
                  </a:cubicBezTo>
                  <a:cubicBezTo>
                    <a:pt x="1840" y="1252"/>
                    <a:pt x="1773" y="1265"/>
                    <a:pt x="1710" y="1293"/>
                  </a:cubicBezTo>
                  <a:lnTo>
                    <a:pt x="1427" y="1011"/>
                  </a:lnTo>
                  <a:lnTo>
                    <a:pt x="1224" y="809"/>
                  </a:lnTo>
                  <a:lnTo>
                    <a:pt x="1101" y="685"/>
                  </a:lnTo>
                  <a:cubicBezTo>
                    <a:pt x="1248" y="572"/>
                    <a:pt x="1411" y="494"/>
                    <a:pt x="1582" y="451"/>
                  </a:cubicBezTo>
                  <a:cubicBezTo>
                    <a:pt x="1688" y="423"/>
                    <a:pt x="1797" y="409"/>
                    <a:pt x="1906" y="409"/>
                  </a:cubicBezTo>
                  <a:close/>
                  <a:moveTo>
                    <a:pt x="1909" y="1493"/>
                  </a:moveTo>
                  <a:cubicBezTo>
                    <a:pt x="1972" y="1493"/>
                    <a:pt x="2034" y="1517"/>
                    <a:pt x="2082" y="1565"/>
                  </a:cubicBezTo>
                  <a:cubicBezTo>
                    <a:pt x="2178" y="1660"/>
                    <a:pt x="2177" y="1816"/>
                    <a:pt x="2082" y="1911"/>
                  </a:cubicBezTo>
                  <a:cubicBezTo>
                    <a:pt x="2034" y="1959"/>
                    <a:pt x="1972" y="1982"/>
                    <a:pt x="1909" y="1982"/>
                  </a:cubicBezTo>
                  <a:cubicBezTo>
                    <a:pt x="1846" y="1982"/>
                    <a:pt x="1783" y="1959"/>
                    <a:pt x="1736" y="1911"/>
                  </a:cubicBezTo>
                  <a:cubicBezTo>
                    <a:pt x="1640" y="1816"/>
                    <a:pt x="1640" y="1661"/>
                    <a:pt x="1736" y="1565"/>
                  </a:cubicBezTo>
                  <a:cubicBezTo>
                    <a:pt x="1783" y="1517"/>
                    <a:pt x="1846" y="1493"/>
                    <a:pt x="1909" y="1493"/>
                  </a:cubicBezTo>
                  <a:close/>
                  <a:moveTo>
                    <a:pt x="854" y="930"/>
                  </a:moveTo>
                  <a:lnTo>
                    <a:pt x="979" y="1054"/>
                  </a:lnTo>
                  <a:lnTo>
                    <a:pt x="1180" y="1255"/>
                  </a:lnTo>
                  <a:lnTo>
                    <a:pt x="1464" y="1539"/>
                  </a:lnTo>
                  <a:cubicBezTo>
                    <a:pt x="1407" y="1665"/>
                    <a:pt x="1407" y="1809"/>
                    <a:pt x="1464" y="1935"/>
                  </a:cubicBezTo>
                  <a:lnTo>
                    <a:pt x="854" y="2546"/>
                  </a:lnTo>
                  <a:cubicBezTo>
                    <a:pt x="696" y="2340"/>
                    <a:pt x="606" y="2098"/>
                    <a:pt x="585" y="1851"/>
                  </a:cubicBezTo>
                  <a:cubicBezTo>
                    <a:pt x="573" y="1705"/>
                    <a:pt x="584" y="1556"/>
                    <a:pt x="621" y="1411"/>
                  </a:cubicBezTo>
                  <a:cubicBezTo>
                    <a:pt x="664" y="1239"/>
                    <a:pt x="743" y="1076"/>
                    <a:pt x="854" y="930"/>
                  </a:cubicBezTo>
                  <a:close/>
                  <a:moveTo>
                    <a:pt x="2962" y="928"/>
                  </a:moveTo>
                  <a:cubicBezTo>
                    <a:pt x="3086" y="1090"/>
                    <a:pt x="3167" y="1269"/>
                    <a:pt x="3206" y="1456"/>
                  </a:cubicBezTo>
                  <a:cubicBezTo>
                    <a:pt x="3251" y="1660"/>
                    <a:pt x="3247" y="1872"/>
                    <a:pt x="3193" y="2076"/>
                  </a:cubicBezTo>
                  <a:cubicBezTo>
                    <a:pt x="3186" y="2102"/>
                    <a:pt x="3179" y="2128"/>
                    <a:pt x="3170" y="2155"/>
                  </a:cubicBezTo>
                  <a:cubicBezTo>
                    <a:pt x="3160" y="2186"/>
                    <a:pt x="3148" y="2218"/>
                    <a:pt x="3135" y="2250"/>
                  </a:cubicBezTo>
                  <a:cubicBezTo>
                    <a:pt x="3116" y="2293"/>
                    <a:pt x="3096" y="2335"/>
                    <a:pt x="3073" y="2377"/>
                  </a:cubicBezTo>
                  <a:cubicBezTo>
                    <a:pt x="3050" y="2418"/>
                    <a:pt x="3026" y="2456"/>
                    <a:pt x="2999" y="2494"/>
                  </a:cubicBezTo>
                  <a:cubicBezTo>
                    <a:pt x="2987" y="2512"/>
                    <a:pt x="2975" y="2530"/>
                    <a:pt x="2962" y="2546"/>
                  </a:cubicBezTo>
                  <a:lnTo>
                    <a:pt x="2841" y="2425"/>
                  </a:lnTo>
                  <a:lnTo>
                    <a:pt x="2537" y="2122"/>
                  </a:lnTo>
                  <a:lnTo>
                    <a:pt x="2352" y="1935"/>
                  </a:lnTo>
                  <a:cubicBezTo>
                    <a:pt x="2409" y="1809"/>
                    <a:pt x="2409" y="1665"/>
                    <a:pt x="2352" y="1539"/>
                  </a:cubicBezTo>
                  <a:lnTo>
                    <a:pt x="2962" y="928"/>
                  </a:lnTo>
                  <a:close/>
                  <a:moveTo>
                    <a:pt x="2107" y="2183"/>
                  </a:moveTo>
                  <a:lnTo>
                    <a:pt x="2293" y="2370"/>
                  </a:lnTo>
                  <a:lnTo>
                    <a:pt x="2595" y="2673"/>
                  </a:lnTo>
                  <a:lnTo>
                    <a:pt x="2717" y="2794"/>
                  </a:lnTo>
                  <a:cubicBezTo>
                    <a:pt x="2573" y="2903"/>
                    <a:pt x="2413" y="2979"/>
                    <a:pt x="2245" y="3024"/>
                  </a:cubicBezTo>
                  <a:cubicBezTo>
                    <a:pt x="2135" y="3052"/>
                    <a:pt x="2022" y="3066"/>
                    <a:pt x="1910" y="3066"/>
                  </a:cubicBezTo>
                  <a:cubicBezTo>
                    <a:pt x="1814" y="3066"/>
                    <a:pt x="1719" y="3056"/>
                    <a:pt x="1625" y="3036"/>
                  </a:cubicBezTo>
                  <a:cubicBezTo>
                    <a:pt x="1439" y="2995"/>
                    <a:pt x="1259" y="2915"/>
                    <a:pt x="1100" y="2794"/>
                  </a:cubicBezTo>
                  <a:lnTo>
                    <a:pt x="1710" y="2183"/>
                  </a:lnTo>
                  <a:cubicBezTo>
                    <a:pt x="1773" y="2212"/>
                    <a:pt x="1841" y="2226"/>
                    <a:pt x="1908" y="2226"/>
                  </a:cubicBezTo>
                  <a:cubicBezTo>
                    <a:pt x="1976" y="2226"/>
                    <a:pt x="2044" y="2212"/>
                    <a:pt x="2107" y="2183"/>
                  </a:cubicBezTo>
                  <a:close/>
                  <a:moveTo>
                    <a:pt x="1908" y="0"/>
                  </a:moveTo>
                  <a:cubicBezTo>
                    <a:pt x="1464" y="0"/>
                    <a:pt x="1019" y="170"/>
                    <a:pt x="679" y="510"/>
                  </a:cubicBezTo>
                  <a:cubicBezTo>
                    <a:pt x="0" y="1189"/>
                    <a:pt x="0" y="2289"/>
                    <a:pt x="679" y="2968"/>
                  </a:cubicBezTo>
                  <a:cubicBezTo>
                    <a:pt x="1019" y="3307"/>
                    <a:pt x="1464" y="3477"/>
                    <a:pt x="1908" y="3477"/>
                  </a:cubicBezTo>
                  <a:cubicBezTo>
                    <a:pt x="2353" y="3477"/>
                    <a:pt x="2798" y="3307"/>
                    <a:pt x="3137" y="2968"/>
                  </a:cubicBezTo>
                  <a:cubicBezTo>
                    <a:pt x="3817" y="2289"/>
                    <a:pt x="3817" y="1189"/>
                    <a:pt x="3137" y="510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43">
              <a:extLst>
                <a:ext uri="{FF2B5EF4-FFF2-40B4-BE49-F238E27FC236}">
                  <a16:creationId xmlns:a16="http://schemas.microsoft.com/office/drawing/2014/main" id="{8D8F841E-E7CC-F056-0E6B-C94E6CA6C4C7}"/>
                </a:ext>
              </a:extLst>
            </p:cNvPr>
            <p:cNvSpPr/>
            <p:nvPr/>
          </p:nvSpPr>
          <p:spPr>
            <a:xfrm>
              <a:off x="6685030" y="4970312"/>
              <a:ext cx="775858" cy="763790"/>
            </a:xfrm>
            <a:custGeom>
              <a:avLst/>
              <a:gdLst/>
              <a:ahLst/>
              <a:cxnLst/>
              <a:rect l="l" t="t" r="r" b="b"/>
              <a:pathLst>
                <a:path w="3909" h="3848" extrusionOk="0">
                  <a:moveTo>
                    <a:pt x="1979" y="185"/>
                  </a:moveTo>
                  <a:cubicBezTo>
                    <a:pt x="2424" y="185"/>
                    <a:pt x="2869" y="355"/>
                    <a:pt x="3208" y="695"/>
                  </a:cubicBezTo>
                  <a:cubicBezTo>
                    <a:pt x="3888" y="1374"/>
                    <a:pt x="3888" y="2474"/>
                    <a:pt x="3208" y="3153"/>
                  </a:cubicBezTo>
                  <a:cubicBezTo>
                    <a:pt x="2869" y="3492"/>
                    <a:pt x="2424" y="3662"/>
                    <a:pt x="1979" y="3662"/>
                  </a:cubicBezTo>
                  <a:cubicBezTo>
                    <a:pt x="1535" y="3662"/>
                    <a:pt x="1090" y="3492"/>
                    <a:pt x="750" y="3153"/>
                  </a:cubicBezTo>
                  <a:cubicBezTo>
                    <a:pt x="71" y="2474"/>
                    <a:pt x="72" y="1374"/>
                    <a:pt x="750" y="695"/>
                  </a:cubicBezTo>
                  <a:cubicBezTo>
                    <a:pt x="1090" y="355"/>
                    <a:pt x="1535" y="185"/>
                    <a:pt x="1979" y="185"/>
                  </a:cubicBezTo>
                  <a:close/>
                  <a:moveTo>
                    <a:pt x="1985" y="1"/>
                  </a:moveTo>
                  <a:cubicBezTo>
                    <a:pt x="1493" y="1"/>
                    <a:pt x="1001" y="187"/>
                    <a:pt x="626" y="563"/>
                  </a:cubicBezTo>
                  <a:cubicBezTo>
                    <a:pt x="178" y="1011"/>
                    <a:pt x="0" y="1625"/>
                    <a:pt x="86" y="2208"/>
                  </a:cubicBezTo>
                  <a:cubicBezTo>
                    <a:pt x="102" y="2319"/>
                    <a:pt x="128" y="2428"/>
                    <a:pt x="164" y="2535"/>
                  </a:cubicBezTo>
                  <a:cubicBezTo>
                    <a:pt x="249" y="2809"/>
                    <a:pt x="402" y="3066"/>
                    <a:pt x="619" y="3284"/>
                  </a:cubicBezTo>
                  <a:cubicBezTo>
                    <a:pt x="799" y="3463"/>
                    <a:pt x="1005" y="3599"/>
                    <a:pt x="1226" y="3692"/>
                  </a:cubicBezTo>
                  <a:cubicBezTo>
                    <a:pt x="1379" y="3757"/>
                    <a:pt x="1538" y="3800"/>
                    <a:pt x="1700" y="3824"/>
                  </a:cubicBezTo>
                  <a:cubicBezTo>
                    <a:pt x="1715" y="3827"/>
                    <a:pt x="1730" y="3828"/>
                    <a:pt x="1744" y="3831"/>
                  </a:cubicBezTo>
                  <a:cubicBezTo>
                    <a:pt x="1758" y="3832"/>
                    <a:pt x="1772" y="3836"/>
                    <a:pt x="1786" y="3837"/>
                  </a:cubicBezTo>
                  <a:cubicBezTo>
                    <a:pt x="1801" y="3838"/>
                    <a:pt x="1814" y="3838"/>
                    <a:pt x="1828" y="3839"/>
                  </a:cubicBezTo>
                  <a:cubicBezTo>
                    <a:pt x="1844" y="3841"/>
                    <a:pt x="1860" y="3841"/>
                    <a:pt x="1875" y="3843"/>
                  </a:cubicBezTo>
                  <a:cubicBezTo>
                    <a:pt x="1890" y="3844"/>
                    <a:pt x="1904" y="3844"/>
                    <a:pt x="1918" y="3845"/>
                  </a:cubicBezTo>
                  <a:cubicBezTo>
                    <a:pt x="1933" y="3845"/>
                    <a:pt x="1949" y="3848"/>
                    <a:pt x="1965" y="3848"/>
                  </a:cubicBezTo>
                  <a:lnTo>
                    <a:pt x="2007" y="3848"/>
                  </a:lnTo>
                  <a:cubicBezTo>
                    <a:pt x="2023" y="3848"/>
                    <a:pt x="2039" y="3847"/>
                    <a:pt x="2055" y="3845"/>
                  </a:cubicBezTo>
                  <a:cubicBezTo>
                    <a:pt x="2070" y="3845"/>
                    <a:pt x="2083" y="3844"/>
                    <a:pt x="2097" y="3843"/>
                  </a:cubicBezTo>
                  <a:cubicBezTo>
                    <a:pt x="2113" y="3841"/>
                    <a:pt x="2129" y="3841"/>
                    <a:pt x="2144" y="3839"/>
                  </a:cubicBezTo>
                  <a:cubicBezTo>
                    <a:pt x="2159" y="3838"/>
                    <a:pt x="2173" y="3837"/>
                    <a:pt x="2187" y="3836"/>
                  </a:cubicBezTo>
                  <a:cubicBezTo>
                    <a:pt x="2202" y="3834"/>
                    <a:pt x="2218" y="3831"/>
                    <a:pt x="2233" y="3829"/>
                  </a:cubicBezTo>
                  <a:cubicBezTo>
                    <a:pt x="2248" y="3828"/>
                    <a:pt x="2260" y="3826"/>
                    <a:pt x="2275" y="3822"/>
                  </a:cubicBezTo>
                  <a:cubicBezTo>
                    <a:pt x="2291" y="3820"/>
                    <a:pt x="2307" y="3818"/>
                    <a:pt x="2322" y="3816"/>
                  </a:cubicBezTo>
                  <a:cubicBezTo>
                    <a:pt x="2336" y="3813"/>
                    <a:pt x="2349" y="3811"/>
                    <a:pt x="2364" y="3808"/>
                  </a:cubicBezTo>
                  <a:cubicBezTo>
                    <a:pt x="2380" y="3806"/>
                    <a:pt x="2395" y="3800"/>
                    <a:pt x="2410" y="3796"/>
                  </a:cubicBezTo>
                  <a:cubicBezTo>
                    <a:pt x="2424" y="3794"/>
                    <a:pt x="2438" y="3790"/>
                    <a:pt x="2452" y="3786"/>
                  </a:cubicBezTo>
                  <a:cubicBezTo>
                    <a:pt x="2468" y="3781"/>
                    <a:pt x="2484" y="3779"/>
                    <a:pt x="2498" y="3774"/>
                  </a:cubicBezTo>
                  <a:cubicBezTo>
                    <a:pt x="2512" y="3770"/>
                    <a:pt x="2526" y="3766"/>
                    <a:pt x="2540" y="3762"/>
                  </a:cubicBezTo>
                  <a:cubicBezTo>
                    <a:pt x="2556" y="3757"/>
                    <a:pt x="2571" y="3752"/>
                    <a:pt x="2586" y="3747"/>
                  </a:cubicBezTo>
                  <a:cubicBezTo>
                    <a:pt x="2601" y="3741"/>
                    <a:pt x="2614" y="3737"/>
                    <a:pt x="2628" y="3732"/>
                  </a:cubicBezTo>
                  <a:cubicBezTo>
                    <a:pt x="2644" y="3727"/>
                    <a:pt x="2660" y="3721"/>
                    <a:pt x="2675" y="3716"/>
                  </a:cubicBezTo>
                  <a:cubicBezTo>
                    <a:pt x="2690" y="3711"/>
                    <a:pt x="2702" y="3705"/>
                    <a:pt x="2717" y="3700"/>
                  </a:cubicBezTo>
                  <a:cubicBezTo>
                    <a:pt x="2733" y="3694"/>
                    <a:pt x="2749" y="3685"/>
                    <a:pt x="2764" y="3679"/>
                  </a:cubicBezTo>
                  <a:cubicBezTo>
                    <a:pt x="2779" y="3673"/>
                    <a:pt x="2792" y="3665"/>
                    <a:pt x="2807" y="3659"/>
                  </a:cubicBezTo>
                  <a:cubicBezTo>
                    <a:pt x="2822" y="3652"/>
                    <a:pt x="2838" y="3644"/>
                    <a:pt x="2854" y="3637"/>
                  </a:cubicBezTo>
                  <a:cubicBezTo>
                    <a:pt x="2869" y="3631"/>
                    <a:pt x="2882" y="3622"/>
                    <a:pt x="2896" y="3614"/>
                  </a:cubicBezTo>
                  <a:cubicBezTo>
                    <a:pt x="2908" y="3607"/>
                    <a:pt x="2918" y="3601"/>
                    <a:pt x="2930" y="3595"/>
                  </a:cubicBezTo>
                  <a:lnTo>
                    <a:pt x="2943" y="3586"/>
                  </a:lnTo>
                  <a:cubicBezTo>
                    <a:pt x="2956" y="3579"/>
                    <a:pt x="2970" y="3570"/>
                    <a:pt x="2985" y="3561"/>
                  </a:cubicBezTo>
                  <a:cubicBezTo>
                    <a:pt x="3111" y="3484"/>
                    <a:pt x="3233" y="3393"/>
                    <a:pt x="3341" y="3281"/>
                  </a:cubicBezTo>
                  <a:cubicBezTo>
                    <a:pt x="3398" y="3226"/>
                    <a:pt x="3450" y="3164"/>
                    <a:pt x="3498" y="3102"/>
                  </a:cubicBezTo>
                  <a:cubicBezTo>
                    <a:pt x="3513" y="3084"/>
                    <a:pt x="3526" y="3065"/>
                    <a:pt x="3540" y="3047"/>
                  </a:cubicBezTo>
                  <a:cubicBezTo>
                    <a:pt x="3583" y="2986"/>
                    <a:pt x="3623" y="2925"/>
                    <a:pt x="3660" y="2862"/>
                  </a:cubicBezTo>
                  <a:cubicBezTo>
                    <a:pt x="3682" y="2822"/>
                    <a:pt x="3702" y="2781"/>
                    <a:pt x="3721" y="2740"/>
                  </a:cubicBezTo>
                  <a:cubicBezTo>
                    <a:pt x="3740" y="2700"/>
                    <a:pt x="3758" y="2661"/>
                    <a:pt x="3774" y="2621"/>
                  </a:cubicBezTo>
                  <a:cubicBezTo>
                    <a:pt x="3786" y="2591"/>
                    <a:pt x="3795" y="2561"/>
                    <a:pt x="3805" y="2531"/>
                  </a:cubicBezTo>
                  <a:cubicBezTo>
                    <a:pt x="3816" y="2499"/>
                    <a:pt x="3826" y="2467"/>
                    <a:pt x="3836" y="2435"/>
                  </a:cubicBezTo>
                  <a:lnTo>
                    <a:pt x="3856" y="2356"/>
                  </a:lnTo>
                  <a:cubicBezTo>
                    <a:pt x="3862" y="2327"/>
                    <a:pt x="3869" y="2299"/>
                    <a:pt x="3874" y="2271"/>
                  </a:cubicBezTo>
                  <a:cubicBezTo>
                    <a:pt x="3878" y="2248"/>
                    <a:pt x="3881" y="2225"/>
                    <a:pt x="3884" y="2201"/>
                  </a:cubicBezTo>
                  <a:cubicBezTo>
                    <a:pt x="3889" y="2174"/>
                    <a:pt x="3893" y="2150"/>
                    <a:pt x="3897" y="2124"/>
                  </a:cubicBezTo>
                  <a:cubicBezTo>
                    <a:pt x="3899" y="2102"/>
                    <a:pt x="3899" y="2081"/>
                    <a:pt x="3902" y="2058"/>
                  </a:cubicBezTo>
                  <a:cubicBezTo>
                    <a:pt x="3903" y="2035"/>
                    <a:pt x="3904" y="2013"/>
                    <a:pt x="3906" y="1989"/>
                  </a:cubicBezTo>
                  <a:cubicBezTo>
                    <a:pt x="3908" y="1967"/>
                    <a:pt x="3909" y="1948"/>
                    <a:pt x="3909" y="1926"/>
                  </a:cubicBezTo>
                  <a:cubicBezTo>
                    <a:pt x="3909" y="1905"/>
                    <a:pt x="3908" y="1884"/>
                    <a:pt x="3906" y="1864"/>
                  </a:cubicBezTo>
                  <a:cubicBezTo>
                    <a:pt x="3906" y="1845"/>
                    <a:pt x="3904" y="1825"/>
                    <a:pt x="3903" y="1807"/>
                  </a:cubicBezTo>
                  <a:cubicBezTo>
                    <a:pt x="3902" y="1786"/>
                    <a:pt x="3902" y="1765"/>
                    <a:pt x="3900" y="1744"/>
                  </a:cubicBezTo>
                  <a:cubicBezTo>
                    <a:pt x="3899" y="1727"/>
                    <a:pt x="3895" y="1708"/>
                    <a:pt x="3894" y="1691"/>
                  </a:cubicBezTo>
                  <a:cubicBezTo>
                    <a:pt x="3893" y="1675"/>
                    <a:pt x="3889" y="1658"/>
                    <a:pt x="3888" y="1643"/>
                  </a:cubicBezTo>
                  <a:cubicBezTo>
                    <a:pt x="3863" y="1480"/>
                    <a:pt x="3820" y="1321"/>
                    <a:pt x="3756" y="1168"/>
                  </a:cubicBezTo>
                  <a:cubicBezTo>
                    <a:pt x="3662" y="948"/>
                    <a:pt x="3526" y="741"/>
                    <a:pt x="3347" y="562"/>
                  </a:cubicBezTo>
                  <a:cubicBezTo>
                    <a:pt x="3129" y="343"/>
                    <a:pt x="2871" y="191"/>
                    <a:pt x="2598" y="100"/>
                  </a:cubicBezTo>
                  <a:cubicBezTo>
                    <a:pt x="2491" y="64"/>
                    <a:pt x="2382" y="38"/>
                    <a:pt x="2271" y="22"/>
                  </a:cubicBezTo>
                  <a:cubicBezTo>
                    <a:pt x="2176" y="8"/>
                    <a:pt x="2081" y="1"/>
                    <a:pt x="1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43">
              <a:extLst>
                <a:ext uri="{FF2B5EF4-FFF2-40B4-BE49-F238E27FC236}">
                  <a16:creationId xmlns:a16="http://schemas.microsoft.com/office/drawing/2014/main" id="{99BFE57B-01FE-F512-354D-8083DF7B1418}"/>
                </a:ext>
              </a:extLst>
            </p:cNvPr>
            <p:cNvSpPr/>
            <p:nvPr/>
          </p:nvSpPr>
          <p:spPr>
            <a:xfrm>
              <a:off x="8760343" y="3236902"/>
              <a:ext cx="672649" cy="413653"/>
            </a:xfrm>
            <a:custGeom>
              <a:avLst/>
              <a:gdLst/>
              <a:ahLst/>
              <a:cxnLst/>
              <a:rect l="l" t="t" r="r" b="b"/>
              <a:pathLst>
                <a:path w="3389" h="2084" extrusionOk="0">
                  <a:moveTo>
                    <a:pt x="1741" y="1"/>
                  </a:moveTo>
                  <a:cubicBezTo>
                    <a:pt x="1265" y="1"/>
                    <a:pt x="788" y="182"/>
                    <a:pt x="425" y="545"/>
                  </a:cubicBezTo>
                  <a:lnTo>
                    <a:pt x="1" y="971"/>
                  </a:lnTo>
                  <a:lnTo>
                    <a:pt x="1113" y="2084"/>
                  </a:lnTo>
                  <a:lnTo>
                    <a:pt x="1134" y="2062"/>
                  </a:lnTo>
                  <a:cubicBezTo>
                    <a:pt x="1301" y="1895"/>
                    <a:pt x="1520" y="1812"/>
                    <a:pt x="1740" y="1812"/>
                  </a:cubicBezTo>
                  <a:cubicBezTo>
                    <a:pt x="1927" y="1812"/>
                    <a:pt x="2115" y="1873"/>
                    <a:pt x="2271" y="1995"/>
                  </a:cubicBezTo>
                  <a:lnTo>
                    <a:pt x="3389" y="877"/>
                  </a:lnTo>
                  <a:lnTo>
                    <a:pt x="3057" y="545"/>
                  </a:lnTo>
                  <a:cubicBezTo>
                    <a:pt x="2694" y="182"/>
                    <a:pt x="2217" y="1"/>
                    <a:pt x="1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3">
              <a:extLst>
                <a:ext uri="{FF2B5EF4-FFF2-40B4-BE49-F238E27FC236}">
                  <a16:creationId xmlns:a16="http://schemas.microsoft.com/office/drawing/2014/main" id="{8FA0875C-0833-E35A-FC20-2DEA9310BBA5}"/>
                </a:ext>
              </a:extLst>
            </p:cNvPr>
            <p:cNvSpPr/>
            <p:nvPr/>
          </p:nvSpPr>
          <p:spPr>
            <a:xfrm>
              <a:off x="8923692" y="4606083"/>
              <a:ext cx="169303" cy="237196"/>
            </a:xfrm>
            <a:custGeom>
              <a:avLst/>
              <a:gdLst/>
              <a:ahLst/>
              <a:cxnLst/>
              <a:rect l="l" t="t" r="r" b="b"/>
              <a:pathLst>
                <a:path w="853" h="1195" extrusionOk="0">
                  <a:moveTo>
                    <a:pt x="667" y="1"/>
                  </a:moveTo>
                  <a:lnTo>
                    <a:pt x="0" y="668"/>
                  </a:lnTo>
                  <a:cubicBezTo>
                    <a:pt x="40" y="855"/>
                    <a:pt x="121" y="1034"/>
                    <a:pt x="242" y="1195"/>
                  </a:cubicBezTo>
                  <a:lnTo>
                    <a:pt x="852" y="584"/>
                  </a:lnTo>
                  <a:cubicBezTo>
                    <a:pt x="796" y="458"/>
                    <a:pt x="796" y="314"/>
                    <a:pt x="852" y="187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3">
              <a:extLst>
                <a:ext uri="{FF2B5EF4-FFF2-40B4-BE49-F238E27FC236}">
                  <a16:creationId xmlns:a16="http://schemas.microsoft.com/office/drawing/2014/main" id="{7876A94B-55A5-4C71-6D7B-0E57A2671302}"/>
                </a:ext>
              </a:extLst>
            </p:cNvPr>
            <p:cNvSpPr/>
            <p:nvPr/>
          </p:nvSpPr>
          <p:spPr>
            <a:xfrm>
              <a:off x="9020551" y="4771028"/>
              <a:ext cx="256436" cy="174671"/>
            </a:xfrm>
            <a:custGeom>
              <a:avLst/>
              <a:gdLst/>
              <a:ahLst/>
              <a:cxnLst/>
              <a:rect l="l" t="t" r="r" b="b"/>
              <a:pathLst>
                <a:path w="1292" h="880" extrusionOk="0">
                  <a:moveTo>
                    <a:pt x="611" y="1"/>
                  </a:moveTo>
                  <a:lnTo>
                    <a:pt x="0" y="610"/>
                  </a:lnTo>
                  <a:cubicBezTo>
                    <a:pt x="206" y="768"/>
                    <a:pt x="449" y="858"/>
                    <a:pt x="695" y="879"/>
                  </a:cubicBezTo>
                  <a:lnTo>
                    <a:pt x="1291" y="283"/>
                  </a:lnTo>
                  <a:lnTo>
                    <a:pt x="1007" y="1"/>
                  </a:lnTo>
                  <a:cubicBezTo>
                    <a:pt x="944" y="29"/>
                    <a:pt x="877" y="43"/>
                    <a:pt x="809" y="43"/>
                  </a:cubicBezTo>
                  <a:cubicBezTo>
                    <a:pt x="742" y="43"/>
                    <a:pt x="674" y="29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3">
              <a:extLst>
                <a:ext uri="{FF2B5EF4-FFF2-40B4-BE49-F238E27FC236}">
                  <a16:creationId xmlns:a16="http://schemas.microsoft.com/office/drawing/2014/main" id="{98EADF3C-1344-1280-267C-14B0C63D39EC}"/>
                </a:ext>
              </a:extLst>
            </p:cNvPr>
            <p:cNvSpPr/>
            <p:nvPr/>
          </p:nvSpPr>
          <p:spPr>
            <a:xfrm>
              <a:off x="9496507" y="3724392"/>
              <a:ext cx="449359" cy="662163"/>
            </a:xfrm>
            <a:custGeom>
              <a:avLst/>
              <a:gdLst/>
              <a:ahLst/>
              <a:cxnLst/>
              <a:rect l="l" t="t" r="r" b="b"/>
              <a:pathLst>
                <a:path w="2264" h="3336" extrusionOk="0">
                  <a:moveTo>
                    <a:pt x="1260" y="1"/>
                  </a:moveTo>
                  <a:lnTo>
                    <a:pt x="133" y="1126"/>
                  </a:lnTo>
                  <a:cubicBezTo>
                    <a:pt x="352" y="1458"/>
                    <a:pt x="313" y="1911"/>
                    <a:pt x="22" y="2202"/>
                  </a:cubicBezTo>
                  <a:lnTo>
                    <a:pt x="0" y="2223"/>
                  </a:lnTo>
                  <a:lnTo>
                    <a:pt x="1113" y="3335"/>
                  </a:lnTo>
                  <a:lnTo>
                    <a:pt x="1539" y="2910"/>
                  </a:lnTo>
                  <a:cubicBezTo>
                    <a:pt x="2264" y="2185"/>
                    <a:pt x="2264" y="1005"/>
                    <a:pt x="1539" y="280"/>
                  </a:cubicBezTo>
                  <a:lnTo>
                    <a:pt x="1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3">
              <a:extLst>
                <a:ext uri="{FF2B5EF4-FFF2-40B4-BE49-F238E27FC236}">
                  <a16:creationId xmlns:a16="http://schemas.microsoft.com/office/drawing/2014/main" id="{A66DC554-D0E3-63AB-5FD4-22818E902A89}"/>
                </a:ext>
              </a:extLst>
            </p:cNvPr>
            <p:cNvSpPr/>
            <p:nvPr/>
          </p:nvSpPr>
          <p:spPr>
            <a:xfrm>
              <a:off x="9269445" y="4521924"/>
              <a:ext cx="174662" cy="256449"/>
            </a:xfrm>
            <a:custGeom>
              <a:avLst/>
              <a:gdLst/>
              <a:ahLst/>
              <a:cxnLst/>
              <a:rect l="l" t="t" r="r" b="b"/>
              <a:pathLst>
                <a:path w="880" h="1292" extrusionOk="0">
                  <a:moveTo>
                    <a:pt x="611" y="1"/>
                  </a:moveTo>
                  <a:lnTo>
                    <a:pt x="0" y="611"/>
                  </a:lnTo>
                  <a:cubicBezTo>
                    <a:pt x="57" y="738"/>
                    <a:pt x="56" y="881"/>
                    <a:pt x="0" y="1008"/>
                  </a:cubicBezTo>
                  <a:lnTo>
                    <a:pt x="284" y="1292"/>
                  </a:lnTo>
                  <a:lnTo>
                    <a:pt x="880" y="696"/>
                  </a:lnTo>
                  <a:cubicBezTo>
                    <a:pt x="859" y="449"/>
                    <a:pt x="769" y="208"/>
                    <a:pt x="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3">
              <a:extLst>
                <a:ext uri="{FF2B5EF4-FFF2-40B4-BE49-F238E27FC236}">
                  <a16:creationId xmlns:a16="http://schemas.microsoft.com/office/drawing/2014/main" id="{8B87FBEC-A9FA-A65D-4321-B95DB8BC7BB9}"/>
                </a:ext>
              </a:extLst>
            </p:cNvPr>
            <p:cNvSpPr/>
            <p:nvPr/>
          </p:nvSpPr>
          <p:spPr>
            <a:xfrm>
              <a:off x="9330776" y="4268452"/>
              <a:ext cx="284025" cy="292773"/>
            </a:xfrm>
            <a:custGeom>
              <a:avLst/>
              <a:gdLst/>
              <a:ahLst/>
              <a:cxnLst/>
              <a:rect l="l" t="t" r="r" b="b"/>
              <a:pathLst>
                <a:path w="1431" h="1475" extrusionOk="0">
                  <a:moveTo>
                    <a:pt x="318" y="1"/>
                  </a:moveTo>
                  <a:lnTo>
                    <a:pt x="0" y="318"/>
                  </a:lnTo>
                  <a:cubicBezTo>
                    <a:pt x="220" y="412"/>
                    <a:pt x="427" y="547"/>
                    <a:pt x="607" y="726"/>
                  </a:cubicBezTo>
                  <a:cubicBezTo>
                    <a:pt x="824" y="945"/>
                    <a:pt x="977" y="1203"/>
                    <a:pt x="1067" y="1475"/>
                  </a:cubicBezTo>
                  <a:lnTo>
                    <a:pt x="1430" y="1113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3">
              <a:extLst>
                <a:ext uri="{FF2B5EF4-FFF2-40B4-BE49-F238E27FC236}">
                  <a16:creationId xmlns:a16="http://schemas.microsoft.com/office/drawing/2014/main" id="{82735521-4210-4011-F3C5-24B7CAFD7BB6}"/>
                </a:ext>
              </a:extLst>
            </p:cNvPr>
            <p:cNvSpPr/>
            <p:nvPr/>
          </p:nvSpPr>
          <p:spPr>
            <a:xfrm>
              <a:off x="9104905" y="4424862"/>
              <a:ext cx="236985" cy="169510"/>
            </a:xfrm>
            <a:custGeom>
              <a:avLst/>
              <a:gdLst/>
              <a:ahLst/>
              <a:cxnLst/>
              <a:rect l="l" t="t" r="r" b="b"/>
              <a:pathLst>
                <a:path w="1194" h="854" extrusionOk="0">
                  <a:moveTo>
                    <a:pt x="667" y="0"/>
                  </a:moveTo>
                  <a:lnTo>
                    <a:pt x="0" y="668"/>
                  </a:lnTo>
                  <a:lnTo>
                    <a:pt x="186" y="854"/>
                  </a:lnTo>
                  <a:cubicBezTo>
                    <a:pt x="249" y="825"/>
                    <a:pt x="317" y="811"/>
                    <a:pt x="385" y="811"/>
                  </a:cubicBezTo>
                  <a:cubicBezTo>
                    <a:pt x="453" y="811"/>
                    <a:pt x="520" y="825"/>
                    <a:pt x="582" y="854"/>
                  </a:cubicBezTo>
                  <a:lnTo>
                    <a:pt x="1193" y="243"/>
                  </a:lnTo>
                  <a:cubicBezTo>
                    <a:pt x="1035" y="122"/>
                    <a:pt x="855" y="42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3">
              <a:extLst>
                <a:ext uri="{FF2B5EF4-FFF2-40B4-BE49-F238E27FC236}">
                  <a16:creationId xmlns:a16="http://schemas.microsoft.com/office/drawing/2014/main" id="{2D59B6A0-5DF0-94D5-7EC2-2F616DE92F08}"/>
                </a:ext>
              </a:extLst>
            </p:cNvPr>
            <p:cNvSpPr/>
            <p:nvPr/>
          </p:nvSpPr>
          <p:spPr>
            <a:xfrm>
              <a:off x="9314302" y="3514787"/>
              <a:ext cx="329278" cy="328898"/>
            </a:xfrm>
            <a:custGeom>
              <a:avLst/>
              <a:gdLst/>
              <a:ahLst/>
              <a:cxnLst/>
              <a:rect l="l" t="t" r="r" b="b"/>
              <a:pathLst>
                <a:path w="1659" h="1657" extrusionOk="0">
                  <a:moveTo>
                    <a:pt x="1115" y="0"/>
                  </a:moveTo>
                  <a:lnTo>
                    <a:pt x="1" y="1113"/>
                  </a:lnTo>
                  <a:lnTo>
                    <a:pt x="545" y="1657"/>
                  </a:lnTo>
                  <a:lnTo>
                    <a:pt x="1659" y="544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3">
              <a:extLst>
                <a:ext uri="{FF2B5EF4-FFF2-40B4-BE49-F238E27FC236}">
                  <a16:creationId xmlns:a16="http://schemas.microsoft.com/office/drawing/2014/main" id="{628A43A2-19C9-C975-5089-12B20B293EF8}"/>
                </a:ext>
              </a:extLst>
            </p:cNvPr>
            <p:cNvSpPr/>
            <p:nvPr/>
          </p:nvSpPr>
          <p:spPr>
            <a:xfrm>
              <a:off x="9542554" y="4489371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362" y="0"/>
                  </a:moveTo>
                  <a:lnTo>
                    <a:pt x="0" y="362"/>
                  </a:lnTo>
                  <a:cubicBezTo>
                    <a:pt x="36" y="470"/>
                    <a:pt x="63" y="578"/>
                    <a:pt x="78" y="689"/>
                  </a:cubicBezTo>
                  <a:lnTo>
                    <a:pt x="565" y="203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3">
              <a:extLst>
                <a:ext uri="{FF2B5EF4-FFF2-40B4-BE49-F238E27FC236}">
                  <a16:creationId xmlns:a16="http://schemas.microsoft.com/office/drawing/2014/main" id="{16B141CF-2C75-EF64-A87B-D502EC55631A}"/>
                </a:ext>
              </a:extLst>
            </p:cNvPr>
            <p:cNvSpPr/>
            <p:nvPr/>
          </p:nvSpPr>
          <p:spPr>
            <a:xfrm>
              <a:off x="8719853" y="3180729"/>
              <a:ext cx="753033" cy="248906"/>
            </a:xfrm>
            <a:custGeom>
              <a:avLst/>
              <a:gdLst/>
              <a:ahLst/>
              <a:cxnLst/>
              <a:rect l="l" t="t" r="r" b="b"/>
              <a:pathLst>
                <a:path w="3794" h="1254" extrusionOk="0">
                  <a:moveTo>
                    <a:pt x="1944" y="1"/>
                  </a:moveTo>
                  <a:cubicBezTo>
                    <a:pt x="1394" y="1"/>
                    <a:pt x="844" y="209"/>
                    <a:pt x="427" y="627"/>
                  </a:cubicBezTo>
                  <a:lnTo>
                    <a:pt x="1" y="1053"/>
                  </a:lnTo>
                  <a:lnTo>
                    <a:pt x="202" y="1254"/>
                  </a:lnTo>
                  <a:lnTo>
                    <a:pt x="629" y="828"/>
                  </a:lnTo>
                  <a:cubicBezTo>
                    <a:pt x="992" y="466"/>
                    <a:pt x="1469" y="285"/>
                    <a:pt x="1945" y="285"/>
                  </a:cubicBezTo>
                  <a:cubicBezTo>
                    <a:pt x="2421" y="285"/>
                    <a:pt x="2897" y="466"/>
                    <a:pt x="3260" y="828"/>
                  </a:cubicBezTo>
                  <a:lnTo>
                    <a:pt x="3592" y="1160"/>
                  </a:lnTo>
                  <a:lnTo>
                    <a:pt x="3793" y="959"/>
                  </a:lnTo>
                  <a:lnTo>
                    <a:pt x="3461" y="627"/>
                  </a:lnTo>
                  <a:cubicBezTo>
                    <a:pt x="3044" y="209"/>
                    <a:pt x="2494" y="1"/>
                    <a:pt x="1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3">
              <a:extLst>
                <a:ext uri="{FF2B5EF4-FFF2-40B4-BE49-F238E27FC236}">
                  <a16:creationId xmlns:a16="http://schemas.microsoft.com/office/drawing/2014/main" id="{DA30D9CC-C92E-16A4-2FF6-8AA164C182DB}"/>
                </a:ext>
              </a:extLst>
            </p:cNvPr>
            <p:cNvSpPr/>
            <p:nvPr/>
          </p:nvSpPr>
          <p:spPr>
            <a:xfrm>
              <a:off x="9535211" y="3474891"/>
              <a:ext cx="148463" cy="148471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03" y="1"/>
                  </a:moveTo>
                  <a:lnTo>
                    <a:pt x="1" y="203"/>
                  </a:lnTo>
                  <a:lnTo>
                    <a:pt x="545" y="747"/>
                  </a:lnTo>
                  <a:lnTo>
                    <a:pt x="747" y="54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3">
              <a:extLst>
                <a:ext uri="{FF2B5EF4-FFF2-40B4-BE49-F238E27FC236}">
                  <a16:creationId xmlns:a16="http://schemas.microsoft.com/office/drawing/2014/main" id="{87154095-BF81-AA15-1A27-D96EE0A2EB3F}"/>
                </a:ext>
              </a:extLst>
            </p:cNvPr>
            <p:cNvSpPr/>
            <p:nvPr/>
          </p:nvSpPr>
          <p:spPr>
            <a:xfrm>
              <a:off x="9717416" y="3684297"/>
              <a:ext cx="290376" cy="742551"/>
            </a:xfrm>
            <a:custGeom>
              <a:avLst/>
              <a:gdLst/>
              <a:ahLst/>
              <a:cxnLst/>
              <a:rect l="l" t="t" r="r" b="b"/>
              <a:pathLst>
                <a:path w="1463" h="3741" extrusionOk="0">
                  <a:moveTo>
                    <a:pt x="349" y="0"/>
                  </a:moveTo>
                  <a:lnTo>
                    <a:pt x="148" y="203"/>
                  </a:lnTo>
                  <a:lnTo>
                    <a:pt x="426" y="482"/>
                  </a:lnTo>
                  <a:cubicBezTo>
                    <a:pt x="1151" y="1207"/>
                    <a:pt x="1151" y="2387"/>
                    <a:pt x="426" y="3112"/>
                  </a:cubicBezTo>
                  <a:lnTo>
                    <a:pt x="0" y="3537"/>
                  </a:lnTo>
                  <a:lnTo>
                    <a:pt x="204" y="3741"/>
                  </a:lnTo>
                  <a:lnTo>
                    <a:pt x="629" y="3315"/>
                  </a:lnTo>
                  <a:cubicBezTo>
                    <a:pt x="1463" y="2481"/>
                    <a:pt x="1463" y="1115"/>
                    <a:pt x="629" y="28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3">
              <a:extLst>
                <a:ext uri="{FF2B5EF4-FFF2-40B4-BE49-F238E27FC236}">
                  <a16:creationId xmlns:a16="http://schemas.microsoft.com/office/drawing/2014/main" id="{0292A471-6494-881E-016A-EBD27884F6D4}"/>
                </a:ext>
              </a:extLst>
            </p:cNvPr>
            <p:cNvSpPr/>
            <p:nvPr/>
          </p:nvSpPr>
          <p:spPr>
            <a:xfrm>
              <a:off x="9325615" y="4660073"/>
              <a:ext cx="121073" cy="158594"/>
            </a:xfrm>
            <a:custGeom>
              <a:avLst/>
              <a:gdLst/>
              <a:ahLst/>
              <a:cxnLst/>
              <a:rect l="l" t="t" r="r" b="b"/>
              <a:pathLst>
                <a:path w="610" h="799" extrusionOk="0">
                  <a:moveTo>
                    <a:pt x="597" y="1"/>
                  </a:moveTo>
                  <a:lnTo>
                    <a:pt x="1" y="597"/>
                  </a:lnTo>
                  <a:lnTo>
                    <a:pt x="203" y="798"/>
                  </a:lnTo>
                  <a:lnTo>
                    <a:pt x="561" y="441"/>
                  </a:lnTo>
                  <a:cubicBezTo>
                    <a:pt x="598" y="297"/>
                    <a:pt x="609" y="148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3">
              <a:extLst>
                <a:ext uri="{FF2B5EF4-FFF2-40B4-BE49-F238E27FC236}">
                  <a16:creationId xmlns:a16="http://schemas.microsoft.com/office/drawing/2014/main" id="{C40E4D3C-BC2A-5AA2-E014-30EA3CA64B28}"/>
                </a:ext>
              </a:extLst>
            </p:cNvPr>
            <p:cNvSpPr/>
            <p:nvPr/>
          </p:nvSpPr>
          <p:spPr>
            <a:xfrm>
              <a:off x="9158495" y="4827399"/>
              <a:ext cx="158387" cy="119491"/>
            </a:xfrm>
            <a:custGeom>
              <a:avLst/>
              <a:gdLst/>
              <a:ahLst/>
              <a:cxnLst/>
              <a:rect l="l" t="t" r="r" b="b"/>
              <a:pathLst>
                <a:path w="798" h="602" extrusionOk="0">
                  <a:moveTo>
                    <a:pt x="596" y="0"/>
                  </a:moveTo>
                  <a:lnTo>
                    <a:pt x="0" y="596"/>
                  </a:lnTo>
                  <a:cubicBezTo>
                    <a:pt x="38" y="599"/>
                    <a:pt x="75" y="601"/>
                    <a:pt x="112" y="601"/>
                  </a:cubicBezTo>
                  <a:cubicBezTo>
                    <a:pt x="223" y="601"/>
                    <a:pt x="333" y="587"/>
                    <a:pt x="441" y="560"/>
                  </a:cubicBezTo>
                  <a:lnTo>
                    <a:pt x="798" y="20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3">
              <a:extLst>
                <a:ext uri="{FF2B5EF4-FFF2-40B4-BE49-F238E27FC236}">
                  <a16:creationId xmlns:a16="http://schemas.microsoft.com/office/drawing/2014/main" id="{3AE77B63-EA06-E805-D1B1-BBE5B9593545}"/>
                </a:ext>
              </a:extLst>
            </p:cNvPr>
            <p:cNvSpPr/>
            <p:nvPr/>
          </p:nvSpPr>
          <p:spPr>
            <a:xfrm>
              <a:off x="8642644" y="3414947"/>
              <a:ext cx="373539" cy="373360"/>
            </a:xfrm>
            <a:custGeom>
              <a:avLst/>
              <a:gdLst/>
              <a:ahLst/>
              <a:cxnLst/>
              <a:rect l="l" t="t" r="r" b="b"/>
              <a:pathLst>
                <a:path w="1882" h="1881" extrusionOk="0">
                  <a:moveTo>
                    <a:pt x="94" y="0"/>
                  </a:moveTo>
                  <a:lnTo>
                    <a:pt x="1" y="93"/>
                  </a:lnTo>
                  <a:lnTo>
                    <a:pt x="1789" y="1880"/>
                  </a:lnTo>
                  <a:lnTo>
                    <a:pt x="1881" y="178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3">
              <a:extLst>
                <a:ext uri="{FF2B5EF4-FFF2-40B4-BE49-F238E27FC236}">
                  <a16:creationId xmlns:a16="http://schemas.microsoft.com/office/drawing/2014/main" id="{16673121-2E04-1778-F0F1-3A2B29846C5F}"/>
                </a:ext>
              </a:extLst>
            </p:cNvPr>
            <p:cNvSpPr/>
            <p:nvPr/>
          </p:nvSpPr>
          <p:spPr>
            <a:xfrm>
              <a:off x="8695638" y="3365722"/>
              <a:ext cx="4565" cy="3970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1" y="0"/>
                  </a:moveTo>
                  <a:cubicBezTo>
                    <a:pt x="8" y="6"/>
                    <a:pt x="16" y="11"/>
                    <a:pt x="23" y="19"/>
                  </a:cubicBezTo>
                  <a:cubicBezTo>
                    <a:pt x="16" y="11"/>
                    <a:pt x="8" y="6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3">
              <a:extLst>
                <a:ext uri="{FF2B5EF4-FFF2-40B4-BE49-F238E27FC236}">
                  <a16:creationId xmlns:a16="http://schemas.microsoft.com/office/drawing/2014/main" id="{94F6D6BE-285C-5F0A-1935-7682FC73071A}"/>
                </a:ext>
              </a:extLst>
            </p:cNvPr>
            <p:cNvSpPr/>
            <p:nvPr/>
          </p:nvSpPr>
          <p:spPr>
            <a:xfrm>
              <a:off x="9069575" y="374960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3" y="0"/>
                  </a:moveTo>
                  <a:cubicBezTo>
                    <a:pt x="4" y="15"/>
                    <a:pt x="3" y="29"/>
                    <a:pt x="0" y="44"/>
                  </a:cubicBezTo>
                  <a:cubicBezTo>
                    <a:pt x="3" y="29"/>
                    <a:pt x="4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3">
              <a:extLst>
                <a:ext uri="{FF2B5EF4-FFF2-40B4-BE49-F238E27FC236}">
                  <a16:creationId xmlns:a16="http://schemas.microsoft.com/office/drawing/2014/main" id="{4BE6CC1D-08D0-3E92-FD58-96711FF839B8}"/>
                </a:ext>
              </a:extLst>
            </p:cNvPr>
            <p:cNvSpPr/>
            <p:nvPr/>
          </p:nvSpPr>
          <p:spPr>
            <a:xfrm>
              <a:off x="9067987" y="3739875"/>
              <a:ext cx="2382" cy="8734"/>
            </a:xfrm>
            <a:custGeom>
              <a:avLst/>
              <a:gdLst/>
              <a:ahLst/>
              <a:cxnLst/>
              <a:rect l="l" t="t" r="r" b="b"/>
              <a:pathLst>
                <a:path w="12" h="44" extrusionOk="0">
                  <a:moveTo>
                    <a:pt x="11" y="43"/>
                  </a:moveTo>
                  <a:cubicBezTo>
                    <a:pt x="9" y="28"/>
                    <a:pt x="6" y="14"/>
                    <a:pt x="1" y="1"/>
                  </a:cubicBezTo>
                  <a:cubicBezTo>
                    <a:pt x="6" y="14"/>
                    <a:pt x="9" y="28"/>
                    <a:pt x="11" y="4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3">
              <a:extLst>
                <a:ext uri="{FF2B5EF4-FFF2-40B4-BE49-F238E27FC236}">
                  <a16:creationId xmlns:a16="http://schemas.microsoft.com/office/drawing/2014/main" id="{E10E4B01-6700-0C7A-8ED5-C337F8084407}"/>
                </a:ext>
              </a:extLst>
            </p:cNvPr>
            <p:cNvSpPr/>
            <p:nvPr/>
          </p:nvSpPr>
          <p:spPr>
            <a:xfrm>
              <a:off x="8686111" y="3361752"/>
              <a:ext cx="5359" cy="1985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3"/>
                    <a:pt x="18" y="6"/>
                    <a:pt x="26" y="10"/>
                  </a:cubicBezTo>
                  <a:cubicBezTo>
                    <a:pt x="18" y="5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3">
              <a:extLst>
                <a:ext uri="{FF2B5EF4-FFF2-40B4-BE49-F238E27FC236}">
                  <a16:creationId xmlns:a16="http://schemas.microsoft.com/office/drawing/2014/main" id="{7B1A4DF3-5CEF-80E2-F061-7680F5BE6421}"/>
                </a:ext>
              </a:extLst>
            </p:cNvPr>
            <p:cNvSpPr/>
            <p:nvPr/>
          </p:nvSpPr>
          <p:spPr>
            <a:xfrm>
              <a:off x="9062033" y="3731141"/>
              <a:ext cx="4367" cy="5955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1" y="29"/>
                  </a:moveTo>
                  <a:cubicBezTo>
                    <a:pt x="16" y="19"/>
                    <a:pt x="8" y="9"/>
                    <a:pt x="0" y="1"/>
                  </a:cubicBezTo>
                  <a:cubicBezTo>
                    <a:pt x="8" y="9"/>
                    <a:pt x="16" y="19"/>
                    <a:pt x="21" y="2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3">
              <a:extLst>
                <a:ext uri="{FF2B5EF4-FFF2-40B4-BE49-F238E27FC236}">
                  <a16:creationId xmlns:a16="http://schemas.microsoft.com/office/drawing/2014/main" id="{17B0CB7D-1441-4B5A-9977-2859D45EEE23}"/>
                </a:ext>
              </a:extLst>
            </p:cNvPr>
            <p:cNvSpPr/>
            <p:nvPr/>
          </p:nvSpPr>
          <p:spPr>
            <a:xfrm>
              <a:off x="8675591" y="3360958"/>
              <a:ext cx="6550" cy="595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22" y="0"/>
                  </a:moveTo>
                  <a:cubicBezTo>
                    <a:pt x="15" y="0"/>
                    <a:pt x="8" y="1"/>
                    <a:pt x="0" y="2"/>
                  </a:cubicBezTo>
                  <a:cubicBezTo>
                    <a:pt x="11" y="1"/>
                    <a:pt x="21" y="1"/>
                    <a:pt x="32" y="1"/>
                  </a:cubicBezTo>
                  <a:cubicBezTo>
                    <a:pt x="29" y="0"/>
                    <a:pt x="25" y="0"/>
                    <a:pt x="2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3">
              <a:extLst>
                <a:ext uri="{FF2B5EF4-FFF2-40B4-BE49-F238E27FC236}">
                  <a16:creationId xmlns:a16="http://schemas.microsoft.com/office/drawing/2014/main" id="{F41B2C20-4090-2380-1148-6AA5058376CE}"/>
                </a:ext>
              </a:extLst>
            </p:cNvPr>
            <p:cNvSpPr/>
            <p:nvPr/>
          </p:nvSpPr>
          <p:spPr>
            <a:xfrm>
              <a:off x="9065606" y="3761510"/>
              <a:ext cx="2977" cy="6352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31"/>
                  </a:moveTo>
                  <a:cubicBezTo>
                    <a:pt x="7" y="22"/>
                    <a:pt x="11" y="11"/>
                    <a:pt x="15" y="1"/>
                  </a:cubicBezTo>
                  <a:cubicBezTo>
                    <a:pt x="11" y="11"/>
                    <a:pt x="7" y="22"/>
                    <a:pt x="0" y="3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3">
              <a:extLst>
                <a:ext uri="{FF2B5EF4-FFF2-40B4-BE49-F238E27FC236}">
                  <a16:creationId xmlns:a16="http://schemas.microsoft.com/office/drawing/2014/main" id="{DBA447F5-A111-37AE-EDE9-191EB9D8BF03}"/>
                </a:ext>
              </a:extLst>
            </p:cNvPr>
            <p:cNvSpPr/>
            <p:nvPr/>
          </p:nvSpPr>
          <p:spPr>
            <a:xfrm>
              <a:off x="8665072" y="3364729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3">
              <a:extLst>
                <a:ext uri="{FF2B5EF4-FFF2-40B4-BE49-F238E27FC236}">
                  <a16:creationId xmlns:a16="http://schemas.microsoft.com/office/drawing/2014/main" id="{E272CE00-EFCE-C870-46C5-55B90E45A863}"/>
                </a:ext>
              </a:extLst>
            </p:cNvPr>
            <p:cNvSpPr/>
            <p:nvPr/>
          </p:nvSpPr>
          <p:spPr>
            <a:xfrm>
              <a:off x="8668446" y="3362744"/>
              <a:ext cx="595" cy="59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2" y="3"/>
                    <a:pt x="1" y="3"/>
                  </a:cubicBezTo>
                  <a:cubicBezTo>
                    <a:pt x="2" y="3"/>
                    <a:pt x="3" y="3"/>
                    <a:pt x="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43">
              <a:extLst>
                <a:ext uri="{FF2B5EF4-FFF2-40B4-BE49-F238E27FC236}">
                  <a16:creationId xmlns:a16="http://schemas.microsoft.com/office/drawing/2014/main" id="{A88180D0-6EC3-CCE5-27E0-5B4D7F1D1E09}"/>
                </a:ext>
              </a:extLst>
            </p:cNvPr>
            <p:cNvSpPr/>
            <p:nvPr/>
          </p:nvSpPr>
          <p:spPr>
            <a:xfrm>
              <a:off x="8990779" y="3839715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1" y="2"/>
                    <a:pt x="1" y="1"/>
                    <a:pt x="1" y="2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43">
              <a:extLst>
                <a:ext uri="{FF2B5EF4-FFF2-40B4-BE49-F238E27FC236}">
                  <a16:creationId xmlns:a16="http://schemas.microsoft.com/office/drawing/2014/main" id="{D1D13EF9-418B-BD27-985B-66A129B505AD}"/>
                </a:ext>
              </a:extLst>
            </p:cNvPr>
            <p:cNvSpPr/>
            <p:nvPr/>
          </p:nvSpPr>
          <p:spPr>
            <a:xfrm>
              <a:off x="8592825" y="3436979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1"/>
                  </a:moveTo>
                  <a:cubicBezTo>
                    <a:pt x="1" y="1"/>
                    <a:pt x="1" y="1"/>
                    <a:pt x="1" y="3"/>
                  </a:cubicBezTo>
                  <a:cubicBezTo>
                    <a:pt x="1" y="3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43">
              <a:extLst>
                <a:ext uri="{FF2B5EF4-FFF2-40B4-BE49-F238E27FC236}">
                  <a16:creationId xmlns:a16="http://schemas.microsoft.com/office/drawing/2014/main" id="{1CCA3ACE-F852-3BCE-1DF4-0E3A7A596C03}"/>
                </a:ext>
              </a:extLst>
            </p:cNvPr>
            <p:cNvSpPr/>
            <p:nvPr/>
          </p:nvSpPr>
          <p:spPr>
            <a:xfrm>
              <a:off x="8591039" y="3440155"/>
              <a:ext cx="397" cy="794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43">
              <a:extLst>
                <a:ext uri="{FF2B5EF4-FFF2-40B4-BE49-F238E27FC236}">
                  <a16:creationId xmlns:a16="http://schemas.microsoft.com/office/drawing/2014/main" id="{1FC20E21-46C4-BB20-9976-86D22DA8EBD1}"/>
                </a:ext>
              </a:extLst>
            </p:cNvPr>
            <p:cNvSpPr/>
            <p:nvPr/>
          </p:nvSpPr>
          <p:spPr>
            <a:xfrm>
              <a:off x="8967953" y="3839715"/>
              <a:ext cx="8535" cy="2382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6"/>
                    <a:pt x="27" y="10"/>
                    <a:pt x="43" y="11"/>
                  </a:cubicBezTo>
                  <a:cubicBezTo>
                    <a:pt x="28" y="10"/>
                    <a:pt x="14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43">
              <a:extLst>
                <a:ext uri="{FF2B5EF4-FFF2-40B4-BE49-F238E27FC236}">
                  <a16:creationId xmlns:a16="http://schemas.microsoft.com/office/drawing/2014/main" id="{7902BB2B-8037-026F-CEB0-20B062F156C3}"/>
                </a:ext>
              </a:extLst>
            </p:cNvPr>
            <p:cNvSpPr/>
            <p:nvPr/>
          </p:nvSpPr>
          <p:spPr>
            <a:xfrm>
              <a:off x="8962793" y="3836936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0" y="0"/>
                  </a:moveTo>
                  <a:lnTo>
                    <a:pt x="20" y="1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3">
              <a:extLst>
                <a:ext uri="{FF2B5EF4-FFF2-40B4-BE49-F238E27FC236}">
                  <a16:creationId xmlns:a16="http://schemas.microsoft.com/office/drawing/2014/main" id="{157B9A98-4126-829A-C54E-349E56796ED4}"/>
                </a:ext>
              </a:extLst>
            </p:cNvPr>
            <p:cNvSpPr/>
            <p:nvPr/>
          </p:nvSpPr>
          <p:spPr>
            <a:xfrm>
              <a:off x="8960808" y="3835348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3">
              <a:extLst>
                <a:ext uri="{FF2B5EF4-FFF2-40B4-BE49-F238E27FC236}">
                  <a16:creationId xmlns:a16="http://schemas.microsoft.com/office/drawing/2014/main" id="{D59F46E7-1F03-E24B-D885-6CF1BD58F23B}"/>
                </a:ext>
              </a:extLst>
            </p:cNvPr>
            <p:cNvSpPr/>
            <p:nvPr/>
          </p:nvSpPr>
          <p:spPr>
            <a:xfrm>
              <a:off x="8977679" y="3841898"/>
              <a:ext cx="6351" cy="397"/>
            </a:xfrm>
            <a:custGeom>
              <a:avLst/>
              <a:gdLst/>
              <a:ahLst/>
              <a:cxnLst/>
              <a:rect l="l" t="t" r="r" b="b"/>
              <a:pathLst>
                <a:path w="32" h="2" extrusionOk="0">
                  <a:moveTo>
                    <a:pt x="32" y="0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2"/>
                    <a:pt x="21" y="2"/>
                    <a:pt x="3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43">
              <a:extLst>
                <a:ext uri="{FF2B5EF4-FFF2-40B4-BE49-F238E27FC236}">
                  <a16:creationId xmlns:a16="http://schemas.microsoft.com/office/drawing/2014/main" id="{C41C7BC5-1E3A-861C-1EEC-32E0426A401C}"/>
                </a:ext>
              </a:extLst>
            </p:cNvPr>
            <p:cNvSpPr/>
            <p:nvPr/>
          </p:nvSpPr>
          <p:spPr>
            <a:xfrm>
              <a:off x="8588855" y="3448293"/>
              <a:ext cx="397" cy="5558"/>
            </a:xfrm>
            <a:custGeom>
              <a:avLst/>
              <a:gdLst/>
              <a:ahLst/>
              <a:cxnLst/>
              <a:rect l="l" t="t" r="r" b="b"/>
              <a:pathLst>
                <a:path w="2" h="28" extrusionOk="0">
                  <a:moveTo>
                    <a:pt x="2" y="1"/>
                  </a:moveTo>
                  <a:cubicBezTo>
                    <a:pt x="1" y="10"/>
                    <a:pt x="1" y="19"/>
                    <a:pt x="2" y="27"/>
                  </a:cubicBezTo>
                  <a:cubicBezTo>
                    <a:pt x="1" y="18"/>
                    <a:pt x="2" y="9"/>
                    <a:pt x="2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43">
              <a:extLst>
                <a:ext uri="{FF2B5EF4-FFF2-40B4-BE49-F238E27FC236}">
                  <a16:creationId xmlns:a16="http://schemas.microsoft.com/office/drawing/2014/main" id="{58EF2C0C-A480-C0B1-7678-B92E6CB99C22}"/>
                </a:ext>
              </a:extLst>
            </p:cNvPr>
            <p:cNvSpPr/>
            <p:nvPr/>
          </p:nvSpPr>
          <p:spPr>
            <a:xfrm>
              <a:off x="8590245" y="3459607"/>
              <a:ext cx="1389" cy="3771"/>
            </a:xfrm>
            <a:custGeom>
              <a:avLst/>
              <a:gdLst/>
              <a:ahLst/>
              <a:cxnLst/>
              <a:rect l="l" t="t" r="r" b="b"/>
              <a:pathLst>
                <a:path w="7" h="19" extrusionOk="0">
                  <a:moveTo>
                    <a:pt x="0" y="1"/>
                  </a:moveTo>
                  <a:cubicBezTo>
                    <a:pt x="1" y="7"/>
                    <a:pt x="4" y="12"/>
                    <a:pt x="6" y="19"/>
                  </a:cubicBezTo>
                  <a:cubicBezTo>
                    <a:pt x="4" y="12"/>
                    <a:pt x="1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3">
              <a:extLst>
                <a:ext uri="{FF2B5EF4-FFF2-40B4-BE49-F238E27FC236}">
                  <a16:creationId xmlns:a16="http://schemas.microsoft.com/office/drawing/2014/main" id="{E001AEA2-D23C-D412-8E30-BF63DDE56F42}"/>
                </a:ext>
              </a:extLst>
            </p:cNvPr>
            <p:cNvSpPr/>
            <p:nvPr/>
          </p:nvSpPr>
          <p:spPr>
            <a:xfrm>
              <a:off x="9358563" y="4130899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93" y="1"/>
                  </a:moveTo>
                  <a:lnTo>
                    <a:pt x="0" y="93"/>
                  </a:lnTo>
                  <a:lnTo>
                    <a:pt x="1788" y="1881"/>
                  </a:lnTo>
                  <a:lnTo>
                    <a:pt x="1881" y="178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43">
              <a:extLst>
                <a:ext uri="{FF2B5EF4-FFF2-40B4-BE49-F238E27FC236}">
                  <a16:creationId xmlns:a16="http://schemas.microsoft.com/office/drawing/2014/main" id="{47D4AB57-ED05-33D9-07C9-23201FC71424}"/>
                </a:ext>
              </a:extLst>
            </p:cNvPr>
            <p:cNvSpPr/>
            <p:nvPr/>
          </p:nvSpPr>
          <p:spPr>
            <a:xfrm>
              <a:off x="9402427" y="4077505"/>
              <a:ext cx="5160" cy="1985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1" y="1"/>
                  </a:moveTo>
                  <a:cubicBezTo>
                    <a:pt x="2" y="1"/>
                    <a:pt x="3" y="2"/>
                    <a:pt x="5" y="2"/>
                  </a:cubicBezTo>
                  <a:lnTo>
                    <a:pt x="5" y="2"/>
                  </a:lnTo>
                  <a:lnTo>
                    <a:pt x="1" y="1"/>
                  </a:lnTo>
                  <a:close/>
                  <a:moveTo>
                    <a:pt x="5" y="2"/>
                  </a:moveTo>
                  <a:lnTo>
                    <a:pt x="25" y="9"/>
                  </a:lnTo>
                  <a:cubicBezTo>
                    <a:pt x="18" y="6"/>
                    <a:pt x="12" y="5"/>
                    <a:pt x="5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43">
              <a:extLst>
                <a:ext uri="{FF2B5EF4-FFF2-40B4-BE49-F238E27FC236}">
                  <a16:creationId xmlns:a16="http://schemas.microsoft.com/office/drawing/2014/main" id="{D2EFEF75-49C2-F3C7-8F42-6ED721F6E029}"/>
                </a:ext>
              </a:extLst>
            </p:cNvPr>
            <p:cNvSpPr/>
            <p:nvPr/>
          </p:nvSpPr>
          <p:spPr>
            <a:xfrm>
              <a:off x="9785296" y="4465751"/>
              <a:ext cx="992" cy="8535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lnTo>
                    <a:pt x="4" y="3"/>
                  </a:lnTo>
                  <a:cubicBezTo>
                    <a:pt x="4" y="2"/>
                    <a:pt x="4" y="1"/>
                    <a:pt x="4" y="0"/>
                  </a:cubicBezTo>
                  <a:close/>
                  <a:moveTo>
                    <a:pt x="4" y="3"/>
                  </a:moveTo>
                  <a:cubicBezTo>
                    <a:pt x="5" y="15"/>
                    <a:pt x="4" y="28"/>
                    <a:pt x="1" y="42"/>
                  </a:cubicBezTo>
                  <a:cubicBezTo>
                    <a:pt x="5" y="28"/>
                    <a:pt x="5" y="15"/>
                    <a:pt x="4" y="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43">
              <a:extLst>
                <a:ext uri="{FF2B5EF4-FFF2-40B4-BE49-F238E27FC236}">
                  <a16:creationId xmlns:a16="http://schemas.microsoft.com/office/drawing/2014/main" id="{17DB0B2F-1AD3-0A94-5801-2B5BCA6F8B39}"/>
                </a:ext>
              </a:extLst>
            </p:cNvPr>
            <p:cNvSpPr/>
            <p:nvPr/>
          </p:nvSpPr>
          <p:spPr>
            <a:xfrm>
              <a:off x="9781327" y="4475080"/>
              <a:ext cx="3970" cy="8535"/>
            </a:xfrm>
            <a:custGeom>
              <a:avLst/>
              <a:gdLst/>
              <a:ahLst/>
              <a:cxnLst/>
              <a:rect l="l" t="t" r="r" b="b"/>
              <a:pathLst>
                <a:path w="20" h="43" extrusionOk="0">
                  <a:moveTo>
                    <a:pt x="20" y="1"/>
                  </a:moveTo>
                  <a:cubicBezTo>
                    <a:pt x="15" y="15"/>
                    <a:pt x="10" y="30"/>
                    <a:pt x="1" y="43"/>
                  </a:cubicBezTo>
                  <a:cubicBezTo>
                    <a:pt x="10" y="30"/>
                    <a:pt x="15" y="15"/>
                    <a:pt x="2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43">
              <a:extLst>
                <a:ext uri="{FF2B5EF4-FFF2-40B4-BE49-F238E27FC236}">
                  <a16:creationId xmlns:a16="http://schemas.microsoft.com/office/drawing/2014/main" id="{D4C542A0-83EE-EB10-C158-69E6566234A2}"/>
                </a:ext>
              </a:extLst>
            </p:cNvPr>
            <p:cNvSpPr/>
            <p:nvPr/>
          </p:nvSpPr>
          <p:spPr>
            <a:xfrm>
              <a:off x="9391709" y="4076910"/>
              <a:ext cx="5756" cy="397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8" y="1"/>
                  </a:moveTo>
                  <a:lnTo>
                    <a:pt x="28" y="1"/>
                  </a:lnTo>
                  <a:cubicBezTo>
                    <a:pt x="20" y="1"/>
                    <a:pt x="10" y="1"/>
                    <a:pt x="0" y="2"/>
                  </a:cubicBezTo>
                  <a:cubicBezTo>
                    <a:pt x="11" y="1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43">
              <a:extLst>
                <a:ext uri="{FF2B5EF4-FFF2-40B4-BE49-F238E27FC236}">
                  <a16:creationId xmlns:a16="http://schemas.microsoft.com/office/drawing/2014/main" id="{E1CED818-B252-480C-E4B4-F1E091FCBD51}"/>
                </a:ext>
              </a:extLst>
            </p:cNvPr>
            <p:cNvSpPr/>
            <p:nvPr/>
          </p:nvSpPr>
          <p:spPr>
            <a:xfrm>
              <a:off x="9783510" y="4455827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0" y="1"/>
                  </a:moveTo>
                  <a:cubicBezTo>
                    <a:pt x="6" y="13"/>
                    <a:pt x="10" y="28"/>
                    <a:pt x="13" y="43"/>
                  </a:cubicBezTo>
                  <a:cubicBezTo>
                    <a:pt x="11" y="28"/>
                    <a:pt x="8" y="13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3">
              <a:extLst>
                <a:ext uri="{FF2B5EF4-FFF2-40B4-BE49-F238E27FC236}">
                  <a16:creationId xmlns:a16="http://schemas.microsoft.com/office/drawing/2014/main" id="{FB2FD66E-FCC8-BA44-9A82-453ED5023CDC}"/>
                </a:ext>
              </a:extLst>
            </p:cNvPr>
            <p:cNvSpPr/>
            <p:nvPr/>
          </p:nvSpPr>
          <p:spPr>
            <a:xfrm>
              <a:off x="9777754" y="4447093"/>
              <a:ext cx="5557" cy="7940"/>
            </a:xfrm>
            <a:custGeom>
              <a:avLst/>
              <a:gdLst/>
              <a:ahLst/>
              <a:cxnLst/>
              <a:rect l="l" t="t" r="r" b="b"/>
              <a:pathLst>
                <a:path w="28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13"/>
                    <a:pt x="21" y="26"/>
                    <a:pt x="27" y="39"/>
                  </a:cubicBezTo>
                  <a:cubicBezTo>
                    <a:pt x="21" y="25"/>
                    <a:pt x="12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43">
              <a:extLst>
                <a:ext uri="{FF2B5EF4-FFF2-40B4-BE49-F238E27FC236}">
                  <a16:creationId xmlns:a16="http://schemas.microsoft.com/office/drawing/2014/main" id="{D835F36A-B5C6-BE83-6363-5B0DAEB98FA0}"/>
                </a:ext>
              </a:extLst>
            </p:cNvPr>
            <p:cNvSpPr/>
            <p:nvPr/>
          </p:nvSpPr>
          <p:spPr>
            <a:xfrm>
              <a:off x="9384365" y="4079093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43">
              <a:extLst>
                <a:ext uri="{FF2B5EF4-FFF2-40B4-BE49-F238E27FC236}">
                  <a16:creationId xmlns:a16="http://schemas.microsoft.com/office/drawing/2014/main" id="{8171C4E5-6744-B9DC-FF5D-3EA0C72618C5}"/>
                </a:ext>
              </a:extLst>
            </p:cNvPr>
            <p:cNvSpPr/>
            <p:nvPr/>
          </p:nvSpPr>
          <p:spPr>
            <a:xfrm>
              <a:off x="9381190" y="4080483"/>
              <a:ext cx="397" cy="397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43">
              <a:extLst>
                <a:ext uri="{FF2B5EF4-FFF2-40B4-BE49-F238E27FC236}">
                  <a16:creationId xmlns:a16="http://schemas.microsoft.com/office/drawing/2014/main" id="{BB4AC476-7024-ECC1-E652-6796D05B891F}"/>
                </a:ext>
              </a:extLst>
            </p:cNvPr>
            <p:cNvSpPr/>
            <p:nvPr/>
          </p:nvSpPr>
          <p:spPr>
            <a:xfrm>
              <a:off x="9683873" y="4555667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1"/>
                  </a:moveTo>
                  <a:cubicBezTo>
                    <a:pt x="27" y="10"/>
                    <a:pt x="14" y="6"/>
                    <a:pt x="0" y="1"/>
                  </a:cubicBezTo>
                  <a:cubicBezTo>
                    <a:pt x="14" y="6"/>
                    <a:pt x="27" y="10"/>
                    <a:pt x="41" y="1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3">
              <a:extLst>
                <a:ext uri="{FF2B5EF4-FFF2-40B4-BE49-F238E27FC236}">
                  <a16:creationId xmlns:a16="http://schemas.microsoft.com/office/drawing/2014/main" id="{B653D560-7B20-19D6-9CD9-55605239E4AE}"/>
                </a:ext>
              </a:extLst>
            </p:cNvPr>
            <p:cNvSpPr/>
            <p:nvPr/>
          </p:nvSpPr>
          <p:spPr>
            <a:xfrm>
              <a:off x="9310134" y="4184293"/>
              <a:ext cx="3176" cy="397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" y="1"/>
                  </a:moveTo>
                  <a:cubicBezTo>
                    <a:pt x="5" y="8"/>
                    <a:pt x="10" y="14"/>
                    <a:pt x="16" y="20"/>
                  </a:cubicBezTo>
                  <a:cubicBezTo>
                    <a:pt x="10" y="13"/>
                    <a:pt x="5" y="6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43">
              <a:extLst>
                <a:ext uri="{FF2B5EF4-FFF2-40B4-BE49-F238E27FC236}">
                  <a16:creationId xmlns:a16="http://schemas.microsoft.com/office/drawing/2014/main" id="{3E3D9D59-64F2-D144-932C-68D991F802EE}"/>
                </a:ext>
              </a:extLst>
            </p:cNvPr>
            <p:cNvSpPr/>
            <p:nvPr/>
          </p:nvSpPr>
          <p:spPr>
            <a:xfrm>
              <a:off x="9693400" y="4557652"/>
              <a:ext cx="8535" cy="79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3" y="0"/>
                  </a:moveTo>
                  <a:lnTo>
                    <a:pt x="43" y="0"/>
                  </a:lnTo>
                  <a:cubicBezTo>
                    <a:pt x="30" y="2"/>
                    <a:pt x="16" y="2"/>
                    <a:pt x="1" y="2"/>
                  </a:cubicBezTo>
                  <a:cubicBezTo>
                    <a:pt x="5" y="3"/>
                    <a:pt x="9" y="3"/>
                    <a:pt x="14" y="3"/>
                  </a:cubicBezTo>
                  <a:cubicBezTo>
                    <a:pt x="24" y="3"/>
                    <a:pt x="34" y="2"/>
                    <a:pt x="4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43">
              <a:extLst>
                <a:ext uri="{FF2B5EF4-FFF2-40B4-BE49-F238E27FC236}">
                  <a16:creationId xmlns:a16="http://schemas.microsoft.com/office/drawing/2014/main" id="{750BD196-FF41-1F86-0068-4DD905772C18}"/>
                </a:ext>
              </a:extLst>
            </p:cNvPr>
            <p:cNvSpPr/>
            <p:nvPr/>
          </p:nvSpPr>
          <p:spPr>
            <a:xfrm>
              <a:off x="9703324" y="4553285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29" y="8"/>
                    <a:pt x="14" y="16"/>
                    <a:pt x="0" y="19"/>
                  </a:cubicBezTo>
                  <a:cubicBezTo>
                    <a:pt x="14" y="16"/>
                    <a:pt x="29" y="10"/>
                    <a:pt x="4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43">
              <a:extLst>
                <a:ext uri="{FF2B5EF4-FFF2-40B4-BE49-F238E27FC236}">
                  <a16:creationId xmlns:a16="http://schemas.microsoft.com/office/drawing/2014/main" id="{A93FB4E8-FF87-B6C3-93EE-33C70D0AAC12}"/>
                </a:ext>
              </a:extLst>
            </p:cNvPr>
            <p:cNvSpPr/>
            <p:nvPr/>
          </p:nvSpPr>
          <p:spPr>
            <a:xfrm>
              <a:off x="9305172" y="4170796"/>
              <a:ext cx="2779" cy="8535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1" y="0"/>
                  </a:moveTo>
                  <a:cubicBezTo>
                    <a:pt x="3" y="15"/>
                    <a:pt x="6" y="30"/>
                    <a:pt x="13" y="42"/>
                  </a:cubicBezTo>
                  <a:cubicBezTo>
                    <a:pt x="6" y="30"/>
                    <a:pt x="3" y="15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43">
              <a:extLst>
                <a:ext uri="{FF2B5EF4-FFF2-40B4-BE49-F238E27FC236}">
                  <a16:creationId xmlns:a16="http://schemas.microsoft.com/office/drawing/2014/main" id="{5BE26DCC-3AE7-8ED4-67A9-E1CCC89BFDF7}"/>
                </a:ext>
              </a:extLst>
            </p:cNvPr>
            <p:cNvSpPr/>
            <p:nvPr/>
          </p:nvSpPr>
          <p:spPr>
            <a:xfrm>
              <a:off x="9674941" y="4549712"/>
              <a:ext cx="7741" cy="5359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13" y="13"/>
                    <a:pt x="25" y="20"/>
                    <a:pt x="39" y="26"/>
                  </a:cubicBezTo>
                  <a:cubicBezTo>
                    <a:pt x="25" y="20"/>
                    <a:pt x="13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43">
              <a:extLst>
                <a:ext uri="{FF2B5EF4-FFF2-40B4-BE49-F238E27FC236}">
                  <a16:creationId xmlns:a16="http://schemas.microsoft.com/office/drawing/2014/main" id="{20441CBE-1998-DAD7-8F36-4D9205DA5FB2}"/>
                </a:ext>
              </a:extLst>
            </p:cNvPr>
            <p:cNvSpPr/>
            <p:nvPr/>
          </p:nvSpPr>
          <p:spPr>
            <a:xfrm>
              <a:off x="9304775" y="4160871"/>
              <a:ext cx="992" cy="8734"/>
            </a:xfrm>
            <a:custGeom>
              <a:avLst/>
              <a:gdLst/>
              <a:ahLst/>
              <a:cxnLst/>
              <a:rect l="l" t="t" r="r" b="b"/>
              <a:pathLst>
                <a:path w="5" h="44" extrusionOk="0">
                  <a:moveTo>
                    <a:pt x="1" y="44"/>
                  </a:moveTo>
                  <a:cubicBezTo>
                    <a:pt x="0" y="29"/>
                    <a:pt x="1" y="15"/>
                    <a:pt x="5" y="1"/>
                  </a:cubicBezTo>
                  <a:cubicBezTo>
                    <a:pt x="1" y="15"/>
                    <a:pt x="0" y="29"/>
                    <a:pt x="1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3">
              <a:extLst>
                <a:ext uri="{FF2B5EF4-FFF2-40B4-BE49-F238E27FC236}">
                  <a16:creationId xmlns:a16="http://schemas.microsoft.com/office/drawing/2014/main" id="{859EA552-1F2A-850F-0495-0D6A3364CD68}"/>
                </a:ext>
              </a:extLst>
            </p:cNvPr>
            <p:cNvSpPr/>
            <p:nvPr/>
          </p:nvSpPr>
          <p:spPr>
            <a:xfrm>
              <a:off x="9307157" y="4156504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3">
              <a:extLst>
                <a:ext uri="{FF2B5EF4-FFF2-40B4-BE49-F238E27FC236}">
                  <a16:creationId xmlns:a16="http://schemas.microsoft.com/office/drawing/2014/main" id="{09229CC5-5C17-C6A4-4ACA-34E42E4D5DD7}"/>
                </a:ext>
              </a:extLst>
            </p:cNvPr>
            <p:cNvSpPr/>
            <p:nvPr/>
          </p:nvSpPr>
          <p:spPr>
            <a:xfrm>
              <a:off x="9388534" y="3605894"/>
              <a:ext cx="373341" cy="373558"/>
            </a:xfrm>
            <a:custGeom>
              <a:avLst/>
              <a:gdLst/>
              <a:ahLst/>
              <a:cxnLst/>
              <a:rect l="l" t="t" r="r" b="b"/>
              <a:pathLst>
                <a:path w="1881" h="1882" extrusionOk="0">
                  <a:moveTo>
                    <a:pt x="1789" y="1"/>
                  </a:moveTo>
                  <a:lnTo>
                    <a:pt x="0" y="1790"/>
                  </a:lnTo>
                  <a:lnTo>
                    <a:pt x="93" y="1881"/>
                  </a:lnTo>
                  <a:lnTo>
                    <a:pt x="1881" y="94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43">
              <a:extLst>
                <a:ext uri="{FF2B5EF4-FFF2-40B4-BE49-F238E27FC236}">
                  <a16:creationId xmlns:a16="http://schemas.microsoft.com/office/drawing/2014/main" id="{B71B6ABF-3CDD-700C-483A-EEBD2DD93B01}"/>
                </a:ext>
              </a:extLst>
            </p:cNvPr>
            <p:cNvSpPr/>
            <p:nvPr/>
          </p:nvSpPr>
          <p:spPr>
            <a:xfrm>
              <a:off x="9704912" y="3555081"/>
              <a:ext cx="7939" cy="5558"/>
            </a:xfrm>
            <a:custGeom>
              <a:avLst/>
              <a:gdLst/>
              <a:ahLst/>
              <a:cxnLst/>
              <a:rect l="l" t="t" r="r" b="b"/>
              <a:pathLst>
                <a:path w="40" h="28" extrusionOk="0">
                  <a:moveTo>
                    <a:pt x="1" y="27"/>
                  </a:moveTo>
                  <a:cubicBezTo>
                    <a:pt x="13" y="15"/>
                    <a:pt x="26" y="7"/>
                    <a:pt x="40" y="1"/>
                  </a:cubicBezTo>
                  <a:cubicBezTo>
                    <a:pt x="26" y="7"/>
                    <a:pt x="13" y="15"/>
                    <a:pt x="1" y="2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43">
              <a:extLst>
                <a:ext uri="{FF2B5EF4-FFF2-40B4-BE49-F238E27FC236}">
                  <a16:creationId xmlns:a16="http://schemas.microsoft.com/office/drawing/2014/main" id="{5C0F8629-377F-5E4F-8617-F12C7825B1E9}"/>
                </a:ext>
              </a:extLst>
            </p:cNvPr>
            <p:cNvSpPr/>
            <p:nvPr/>
          </p:nvSpPr>
          <p:spPr>
            <a:xfrm>
              <a:off x="9723569" y="3551905"/>
              <a:ext cx="4367" cy="198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3">
              <a:extLst>
                <a:ext uri="{FF2B5EF4-FFF2-40B4-BE49-F238E27FC236}">
                  <a16:creationId xmlns:a16="http://schemas.microsoft.com/office/drawing/2014/main" id="{4274D24D-8EA1-D359-03D9-BA75106DB57E}"/>
                </a:ext>
              </a:extLst>
            </p:cNvPr>
            <p:cNvSpPr/>
            <p:nvPr/>
          </p:nvSpPr>
          <p:spPr>
            <a:xfrm>
              <a:off x="9335936" y="3950274"/>
              <a:ext cx="3771" cy="853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1" y="1"/>
                  </a:moveTo>
                  <a:cubicBezTo>
                    <a:pt x="4" y="15"/>
                    <a:pt x="9" y="29"/>
                    <a:pt x="19" y="43"/>
                  </a:cubicBezTo>
                  <a:cubicBezTo>
                    <a:pt x="11" y="29"/>
                    <a:pt x="4" y="15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43">
              <a:extLst>
                <a:ext uri="{FF2B5EF4-FFF2-40B4-BE49-F238E27FC236}">
                  <a16:creationId xmlns:a16="http://schemas.microsoft.com/office/drawing/2014/main" id="{B51364CA-22F8-D5AE-9801-531D9CBEC8AC}"/>
                </a:ext>
              </a:extLst>
            </p:cNvPr>
            <p:cNvSpPr/>
            <p:nvPr/>
          </p:nvSpPr>
          <p:spPr>
            <a:xfrm>
              <a:off x="9335539" y="3930822"/>
              <a:ext cx="1985" cy="5756"/>
            </a:xfrm>
            <a:custGeom>
              <a:avLst/>
              <a:gdLst/>
              <a:ahLst/>
              <a:cxnLst/>
              <a:rect l="l" t="t" r="r" b="b"/>
              <a:pathLst>
                <a:path w="10" h="29" extrusionOk="0">
                  <a:moveTo>
                    <a:pt x="10" y="1"/>
                  </a:moveTo>
                  <a:cubicBezTo>
                    <a:pt x="6" y="9"/>
                    <a:pt x="4" y="18"/>
                    <a:pt x="0" y="28"/>
                  </a:cubicBezTo>
                  <a:cubicBezTo>
                    <a:pt x="4" y="20"/>
                    <a:pt x="6" y="10"/>
                    <a:pt x="1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43">
              <a:extLst>
                <a:ext uri="{FF2B5EF4-FFF2-40B4-BE49-F238E27FC236}">
                  <a16:creationId xmlns:a16="http://schemas.microsoft.com/office/drawing/2014/main" id="{33137935-823F-A710-908C-CA922EBB5E86}"/>
                </a:ext>
              </a:extLst>
            </p:cNvPr>
            <p:cNvSpPr/>
            <p:nvPr/>
          </p:nvSpPr>
          <p:spPr>
            <a:xfrm>
              <a:off x="9739844" y="3555676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3">
              <a:extLst>
                <a:ext uri="{FF2B5EF4-FFF2-40B4-BE49-F238E27FC236}">
                  <a16:creationId xmlns:a16="http://schemas.microsoft.com/office/drawing/2014/main" id="{490559CE-9D6F-80B6-EEF2-1DC942251736}"/>
                </a:ext>
              </a:extLst>
            </p:cNvPr>
            <p:cNvSpPr/>
            <p:nvPr/>
          </p:nvSpPr>
          <p:spPr>
            <a:xfrm>
              <a:off x="9736272" y="3554088"/>
              <a:ext cx="794" cy="397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3" y="0"/>
                    <a:pt x="3" y="2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43">
              <a:extLst>
                <a:ext uri="{FF2B5EF4-FFF2-40B4-BE49-F238E27FC236}">
                  <a16:creationId xmlns:a16="http://schemas.microsoft.com/office/drawing/2014/main" id="{5EC2E239-9FE6-BCCE-CDDB-148794DD446A}"/>
                </a:ext>
              </a:extLst>
            </p:cNvPr>
            <p:cNvSpPr/>
            <p:nvPr/>
          </p:nvSpPr>
          <p:spPr>
            <a:xfrm>
              <a:off x="9334944" y="3940548"/>
              <a:ext cx="794" cy="8932"/>
            </a:xfrm>
            <a:custGeom>
              <a:avLst/>
              <a:gdLst/>
              <a:ahLst/>
              <a:cxnLst/>
              <a:rect l="l" t="t" r="r" b="b"/>
              <a:pathLst>
                <a:path w="4" h="45" extrusionOk="0">
                  <a:moveTo>
                    <a:pt x="3" y="44"/>
                  </a:moveTo>
                  <a:cubicBezTo>
                    <a:pt x="1" y="30"/>
                    <a:pt x="0" y="15"/>
                    <a:pt x="1" y="0"/>
                  </a:cubicBezTo>
                  <a:cubicBezTo>
                    <a:pt x="0" y="15"/>
                    <a:pt x="1" y="30"/>
                    <a:pt x="3" y="4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43">
              <a:extLst>
                <a:ext uri="{FF2B5EF4-FFF2-40B4-BE49-F238E27FC236}">
                  <a16:creationId xmlns:a16="http://schemas.microsoft.com/office/drawing/2014/main" id="{A8298DFB-D9D5-6777-AB84-11707C7F6D0F}"/>
                </a:ext>
              </a:extLst>
            </p:cNvPr>
            <p:cNvSpPr/>
            <p:nvPr/>
          </p:nvSpPr>
          <p:spPr>
            <a:xfrm>
              <a:off x="9714042" y="3552103"/>
              <a:ext cx="8336" cy="2382"/>
            </a:xfrm>
            <a:custGeom>
              <a:avLst/>
              <a:gdLst/>
              <a:ahLst/>
              <a:cxnLst/>
              <a:rect l="l" t="t" r="r" b="b"/>
              <a:pathLst>
                <a:path w="42" h="12" extrusionOk="0">
                  <a:moveTo>
                    <a:pt x="41" y="1"/>
                  </a:moveTo>
                  <a:cubicBezTo>
                    <a:pt x="28" y="2"/>
                    <a:pt x="13" y="6"/>
                    <a:pt x="0" y="12"/>
                  </a:cubicBezTo>
                  <a:cubicBezTo>
                    <a:pt x="13" y="6"/>
                    <a:pt x="26" y="3"/>
                    <a:pt x="4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43">
              <a:extLst>
                <a:ext uri="{FF2B5EF4-FFF2-40B4-BE49-F238E27FC236}">
                  <a16:creationId xmlns:a16="http://schemas.microsoft.com/office/drawing/2014/main" id="{8B3DBD99-21F6-0DF9-19A3-E2661E14CFB3}"/>
                </a:ext>
              </a:extLst>
            </p:cNvPr>
            <p:cNvSpPr/>
            <p:nvPr/>
          </p:nvSpPr>
          <p:spPr>
            <a:xfrm>
              <a:off x="9440932" y="4025104"/>
              <a:ext cx="5359" cy="397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1" y="19"/>
                  </a:moveTo>
                  <a:cubicBezTo>
                    <a:pt x="10" y="14"/>
                    <a:pt x="18" y="7"/>
                    <a:pt x="26" y="0"/>
                  </a:cubicBezTo>
                  <a:cubicBezTo>
                    <a:pt x="18" y="7"/>
                    <a:pt x="10" y="14"/>
                    <a:pt x="1" y="1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3">
              <a:extLst>
                <a:ext uri="{FF2B5EF4-FFF2-40B4-BE49-F238E27FC236}">
                  <a16:creationId xmlns:a16="http://schemas.microsoft.com/office/drawing/2014/main" id="{8CC9B4FE-0D1B-0FAC-AC98-455955D7F533}"/>
                </a:ext>
              </a:extLst>
            </p:cNvPr>
            <p:cNvSpPr/>
            <p:nvPr/>
          </p:nvSpPr>
          <p:spPr>
            <a:xfrm>
              <a:off x="9813877" y="3645989"/>
              <a:ext cx="2183" cy="8337"/>
            </a:xfrm>
            <a:custGeom>
              <a:avLst/>
              <a:gdLst/>
              <a:ahLst/>
              <a:cxnLst/>
              <a:rect l="l" t="t" r="r" b="b"/>
              <a:pathLst>
                <a:path w="11" h="42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5"/>
                    <a:pt x="5" y="28"/>
                    <a:pt x="0" y="42"/>
                  </a:cubicBezTo>
                  <a:cubicBezTo>
                    <a:pt x="5" y="29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3">
              <a:extLst>
                <a:ext uri="{FF2B5EF4-FFF2-40B4-BE49-F238E27FC236}">
                  <a16:creationId xmlns:a16="http://schemas.microsoft.com/office/drawing/2014/main" id="{90CE6447-E25C-B393-5185-75D259659C33}"/>
                </a:ext>
              </a:extLst>
            </p:cNvPr>
            <p:cNvSpPr/>
            <p:nvPr/>
          </p:nvSpPr>
          <p:spPr>
            <a:xfrm>
              <a:off x="9429024" y="4030463"/>
              <a:ext cx="8733" cy="2779"/>
            </a:xfrm>
            <a:custGeom>
              <a:avLst/>
              <a:gdLst/>
              <a:ahLst/>
              <a:cxnLst/>
              <a:rect l="l" t="t" r="r" b="b"/>
              <a:pathLst>
                <a:path w="44" h="14" extrusionOk="0">
                  <a:moveTo>
                    <a:pt x="1" y="13"/>
                  </a:moveTo>
                  <a:cubicBezTo>
                    <a:pt x="15" y="11"/>
                    <a:pt x="29" y="8"/>
                    <a:pt x="43" y="1"/>
                  </a:cubicBezTo>
                  <a:cubicBezTo>
                    <a:pt x="29" y="8"/>
                    <a:pt x="15" y="11"/>
                    <a:pt x="1" y="13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3">
              <a:extLst>
                <a:ext uri="{FF2B5EF4-FFF2-40B4-BE49-F238E27FC236}">
                  <a16:creationId xmlns:a16="http://schemas.microsoft.com/office/drawing/2014/main" id="{17163593-A2B2-D2E4-1E27-8D07BEB614A1}"/>
                </a:ext>
              </a:extLst>
            </p:cNvPr>
            <p:cNvSpPr/>
            <p:nvPr/>
          </p:nvSpPr>
          <p:spPr>
            <a:xfrm>
              <a:off x="9409573" y="4028478"/>
              <a:ext cx="8535" cy="3970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0"/>
                    <a:pt x="28" y="15"/>
                    <a:pt x="43" y="19"/>
                  </a:cubicBezTo>
                  <a:cubicBezTo>
                    <a:pt x="28" y="15"/>
                    <a:pt x="14" y="9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3">
              <a:extLst>
                <a:ext uri="{FF2B5EF4-FFF2-40B4-BE49-F238E27FC236}">
                  <a16:creationId xmlns:a16="http://schemas.microsoft.com/office/drawing/2014/main" id="{163AACB0-6E92-C244-030D-DD2CE0AFC5BC}"/>
                </a:ext>
              </a:extLst>
            </p:cNvPr>
            <p:cNvSpPr/>
            <p:nvPr/>
          </p:nvSpPr>
          <p:spPr>
            <a:xfrm>
              <a:off x="9810106" y="3655318"/>
              <a:ext cx="3176" cy="5359"/>
            </a:xfrm>
            <a:custGeom>
              <a:avLst/>
              <a:gdLst/>
              <a:ahLst/>
              <a:cxnLst/>
              <a:rect l="l" t="t" r="r" b="b"/>
              <a:pathLst>
                <a:path w="16" h="27" extrusionOk="0">
                  <a:moveTo>
                    <a:pt x="16" y="1"/>
                  </a:moveTo>
                  <a:cubicBezTo>
                    <a:pt x="12" y="10"/>
                    <a:pt x="6" y="18"/>
                    <a:pt x="0" y="26"/>
                  </a:cubicBezTo>
                  <a:cubicBezTo>
                    <a:pt x="6" y="19"/>
                    <a:pt x="12" y="10"/>
                    <a:pt x="1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3">
              <a:extLst>
                <a:ext uri="{FF2B5EF4-FFF2-40B4-BE49-F238E27FC236}">
                  <a16:creationId xmlns:a16="http://schemas.microsoft.com/office/drawing/2014/main" id="{FC5E5145-31D5-5E37-CFB5-348910CCBAB3}"/>
                </a:ext>
              </a:extLst>
            </p:cNvPr>
            <p:cNvSpPr/>
            <p:nvPr/>
          </p:nvSpPr>
          <p:spPr>
            <a:xfrm>
              <a:off x="9419100" y="4032647"/>
              <a:ext cx="8733" cy="794"/>
            </a:xfrm>
            <a:custGeom>
              <a:avLst/>
              <a:gdLst/>
              <a:ahLst/>
              <a:cxnLst/>
              <a:rect l="l" t="t" r="r" b="b"/>
              <a:pathLst>
                <a:path w="44" h="4" extrusionOk="0">
                  <a:moveTo>
                    <a:pt x="0" y="0"/>
                  </a:moveTo>
                  <a:cubicBezTo>
                    <a:pt x="11" y="3"/>
                    <a:pt x="22" y="4"/>
                    <a:pt x="33" y="4"/>
                  </a:cubicBezTo>
                  <a:cubicBezTo>
                    <a:pt x="37" y="4"/>
                    <a:pt x="40" y="4"/>
                    <a:pt x="43" y="3"/>
                  </a:cubicBezTo>
                  <a:cubicBezTo>
                    <a:pt x="30" y="3"/>
                    <a:pt x="15" y="3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3">
              <a:extLst>
                <a:ext uri="{FF2B5EF4-FFF2-40B4-BE49-F238E27FC236}">
                  <a16:creationId xmlns:a16="http://schemas.microsoft.com/office/drawing/2014/main" id="{FA4AEFF4-CFBF-C506-44CC-111723017D58}"/>
                </a:ext>
              </a:extLst>
            </p:cNvPr>
            <p:cNvSpPr/>
            <p:nvPr/>
          </p:nvSpPr>
          <p:spPr>
            <a:xfrm>
              <a:off x="9815664" y="3638049"/>
              <a:ext cx="794" cy="6352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11"/>
                    <a:pt x="4" y="21"/>
                    <a:pt x="2" y="32"/>
                  </a:cubicBezTo>
                  <a:cubicBezTo>
                    <a:pt x="4" y="21"/>
                    <a:pt x="4" y="11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3">
              <a:extLst>
                <a:ext uri="{FF2B5EF4-FFF2-40B4-BE49-F238E27FC236}">
                  <a16:creationId xmlns:a16="http://schemas.microsoft.com/office/drawing/2014/main" id="{E13F86D3-CE9F-CAAA-DB12-EF41B8372E08}"/>
                </a:ext>
              </a:extLst>
            </p:cNvPr>
            <p:cNvSpPr/>
            <p:nvPr/>
          </p:nvSpPr>
          <p:spPr>
            <a:xfrm>
              <a:off x="9383373" y="360033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0" y="1"/>
                  </a:moveTo>
                  <a:lnTo>
                    <a:pt x="1909" y="122"/>
                  </a:lnTo>
                  <a:lnTo>
                    <a:pt x="121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2"/>
                    <a:pt x="133" y="2157"/>
                  </a:cubicBezTo>
                  <a:lnTo>
                    <a:pt x="2158" y="132"/>
                  </a:lnTo>
                  <a:cubicBezTo>
                    <a:pt x="2152" y="125"/>
                    <a:pt x="2147" y="117"/>
                    <a:pt x="2140" y="110"/>
                  </a:cubicBezTo>
                  <a:lnTo>
                    <a:pt x="2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43">
              <a:extLst>
                <a:ext uri="{FF2B5EF4-FFF2-40B4-BE49-F238E27FC236}">
                  <a16:creationId xmlns:a16="http://schemas.microsoft.com/office/drawing/2014/main" id="{CFD11D72-DC4E-3303-4F02-A3D2CAEB7727}"/>
                </a:ext>
              </a:extLst>
            </p:cNvPr>
            <p:cNvSpPr/>
            <p:nvPr/>
          </p:nvSpPr>
          <p:spPr>
            <a:xfrm>
              <a:off x="9813877" y="3631301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43">
              <a:extLst>
                <a:ext uri="{FF2B5EF4-FFF2-40B4-BE49-F238E27FC236}">
                  <a16:creationId xmlns:a16="http://schemas.microsoft.com/office/drawing/2014/main" id="{9D34DD60-9A00-2243-C1BA-FDC693184C16}"/>
                </a:ext>
              </a:extLst>
            </p:cNvPr>
            <p:cNvSpPr/>
            <p:nvPr/>
          </p:nvSpPr>
          <p:spPr>
            <a:xfrm>
              <a:off x="9177946" y="3395297"/>
              <a:ext cx="373142" cy="373161"/>
            </a:xfrm>
            <a:custGeom>
              <a:avLst/>
              <a:gdLst/>
              <a:ahLst/>
              <a:cxnLst/>
              <a:rect l="l" t="t" r="r" b="b"/>
              <a:pathLst>
                <a:path w="1880" h="1880" extrusionOk="0">
                  <a:moveTo>
                    <a:pt x="1788" y="0"/>
                  </a:moveTo>
                  <a:lnTo>
                    <a:pt x="0" y="1788"/>
                  </a:lnTo>
                  <a:lnTo>
                    <a:pt x="92" y="1879"/>
                  </a:lnTo>
                  <a:lnTo>
                    <a:pt x="1880" y="92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43">
              <a:extLst>
                <a:ext uri="{FF2B5EF4-FFF2-40B4-BE49-F238E27FC236}">
                  <a16:creationId xmlns:a16="http://schemas.microsoft.com/office/drawing/2014/main" id="{4A3A4BB1-598D-577D-39A8-4B55F5A87898}"/>
                </a:ext>
              </a:extLst>
            </p:cNvPr>
            <p:cNvSpPr/>
            <p:nvPr/>
          </p:nvSpPr>
          <p:spPr>
            <a:xfrm>
              <a:off x="9124157" y="3720026"/>
              <a:ext cx="2580" cy="8535"/>
            </a:xfrm>
            <a:custGeom>
              <a:avLst/>
              <a:gdLst/>
              <a:ahLst/>
              <a:cxnLst/>
              <a:rect l="l" t="t" r="r" b="b"/>
              <a:pathLst>
                <a:path w="13" h="43" extrusionOk="0">
                  <a:moveTo>
                    <a:pt x="13" y="1"/>
                  </a:moveTo>
                  <a:lnTo>
                    <a:pt x="13" y="1"/>
                  </a:lnTo>
                  <a:cubicBezTo>
                    <a:pt x="6" y="13"/>
                    <a:pt x="4" y="28"/>
                    <a:pt x="0" y="43"/>
                  </a:cubicBezTo>
                  <a:cubicBezTo>
                    <a:pt x="4" y="28"/>
                    <a:pt x="8" y="13"/>
                    <a:pt x="13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43">
              <a:extLst>
                <a:ext uri="{FF2B5EF4-FFF2-40B4-BE49-F238E27FC236}">
                  <a16:creationId xmlns:a16="http://schemas.microsoft.com/office/drawing/2014/main" id="{54453D96-83C9-8E3A-8020-86AA01C91A15}"/>
                </a:ext>
              </a:extLst>
            </p:cNvPr>
            <p:cNvSpPr/>
            <p:nvPr/>
          </p:nvSpPr>
          <p:spPr>
            <a:xfrm>
              <a:off x="9128723" y="3711292"/>
              <a:ext cx="3970" cy="5161"/>
            </a:xfrm>
            <a:custGeom>
              <a:avLst/>
              <a:gdLst/>
              <a:ahLst/>
              <a:cxnLst/>
              <a:rect l="l" t="t" r="r" b="b"/>
              <a:pathLst>
                <a:path w="20" h="26" extrusionOk="0">
                  <a:moveTo>
                    <a:pt x="20" y="0"/>
                  </a:moveTo>
                  <a:cubicBezTo>
                    <a:pt x="12" y="8"/>
                    <a:pt x="6" y="16"/>
                    <a:pt x="1" y="26"/>
                  </a:cubicBezTo>
                  <a:cubicBezTo>
                    <a:pt x="6" y="16"/>
                    <a:pt x="12" y="9"/>
                    <a:pt x="2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43">
              <a:extLst>
                <a:ext uri="{FF2B5EF4-FFF2-40B4-BE49-F238E27FC236}">
                  <a16:creationId xmlns:a16="http://schemas.microsoft.com/office/drawing/2014/main" id="{40AE64A1-5765-A7CB-BF2F-3B4AD2E203E8}"/>
                </a:ext>
              </a:extLst>
            </p:cNvPr>
            <p:cNvSpPr/>
            <p:nvPr/>
          </p:nvSpPr>
          <p:spPr>
            <a:xfrm>
              <a:off x="9525684" y="3343292"/>
              <a:ext cx="595" cy="397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43">
              <a:extLst>
                <a:ext uri="{FF2B5EF4-FFF2-40B4-BE49-F238E27FC236}">
                  <a16:creationId xmlns:a16="http://schemas.microsoft.com/office/drawing/2014/main" id="{DFD65E2F-4687-6EAF-4F6B-39E367442AA1}"/>
                </a:ext>
              </a:extLst>
            </p:cNvPr>
            <p:cNvSpPr/>
            <p:nvPr/>
          </p:nvSpPr>
          <p:spPr>
            <a:xfrm>
              <a:off x="9528859" y="3344682"/>
              <a:ext cx="992" cy="397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1"/>
                  </a:moveTo>
                  <a:cubicBezTo>
                    <a:pt x="2" y="1"/>
                    <a:pt x="2" y="2"/>
                    <a:pt x="4" y="2"/>
                  </a:cubicBez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43">
              <a:extLst>
                <a:ext uri="{FF2B5EF4-FFF2-40B4-BE49-F238E27FC236}">
                  <a16:creationId xmlns:a16="http://schemas.microsoft.com/office/drawing/2014/main" id="{2E09E024-062C-3A66-0547-7263AF6F0AC2}"/>
                </a:ext>
              </a:extLst>
            </p:cNvPr>
            <p:cNvSpPr/>
            <p:nvPr/>
          </p:nvSpPr>
          <p:spPr>
            <a:xfrm>
              <a:off x="9126142" y="3742653"/>
              <a:ext cx="198" cy="1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43">
              <a:extLst>
                <a:ext uri="{FF2B5EF4-FFF2-40B4-BE49-F238E27FC236}">
                  <a16:creationId xmlns:a16="http://schemas.microsoft.com/office/drawing/2014/main" id="{C7BC2E7A-CD08-51E7-E459-D4C8FE6C697A}"/>
                </a:ext>
              </a:extLst>
            </p:cNvPr>
            <p:cNvSpPr/>
            <p:nvPr/>
          </p:nvSpPr>
          <p:spPr>
            <a:xfrm>
              <a:off x="9512981" y="3340910"/>
              <a:ext cx="3771" cy="1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43">
              <a:extLst>
                <a:ext uri="{FF2B5EF4-FFF2-40B4-BE49-F238E27FC236}">
                  <a16:creationId xmlns:a16="http://schemas.microsoft.com/office/drawing/2014/main" id="{94CB27AE-7EAD-E416-F3EC-9A6851DAF436}"/>
                </a:ext>
              </a:extLst>
            </p:cNvPr>
            <p:cNvSpPr/>
            <p:nvPr/>
          </p:nvSpPr>
          <p:spPr>
            <a:xfrm>
              <a:off x="9123959" y="3729752"/>
              <a:ext cx="1191" cy="8734"/>
            </a:xfrm>
            <a:custGeom>
              <a:avLst/>
              <a:gdLst/>
              <a:ahLst/>
              <a:cxnLst/>
              <a:rect l="l" t="t" r="r" b="b"/>
              <a:pathLst>
                <a:path w="6" h="44" extrusionOk="0">
                  <a:moveTo>
                    <a:pt x="3" y="0"/>
                  </a:moveTo>
                  <a:cubicBezTo>
                    <a:pt x="0" y="15"/>
                    <a:pt x="1" y="29"/>
                    <a:pt x="6" y="43"/>
                  </a:cubicBezTo>
                  <a:cubicBezTo>
                    <a:pt x="1" y="29"/>
                    <a:pt x="1" y="1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43">
              <a:extLst>
                <a:ext uri="{FF2B5EF4-FFF2-40B4-BE49-F238E27FC236}">
                  <a16:creationId xmlns:a16="http://schemas.microsoft.com/office/drawing/2014/main" id="{05044545-82F8-BDC6-B2C6-AB49007FAB49}"/>
                </a:ext>
              </a:extLst>
            </p:cNvPr>
            <p:cNvSpPr/>
            <p:nvPr/>
          </p:nvSpPr>
          <p:spPr>
            <a:xfrm>
              <a:off x="9497698" y="3343888"/>
              <a:ext cx="4168" cy="258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" y="12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43">
              <a:extLst>
                <a:ext uri="{FF2B5EF4-FFF2-40B4-BE49-F238E27FC236}">
                  <a16:creationId xmlns:a16="http://schemas.microsoft.com/office/drawing/2014/main" id="{DA62AC82-4DBB-B008-2973-93FADA0B0193}"/>
                </a:ext>
              </a:extLst>
            </p:cNvPr>
            <p:cNvSpPr/>
            <p:nvPr/>
          </p:nvSpPr>
          <p:spPr>
            <a:xfrm>
              <a:off x="9505042" y="3341903"/>
              <a:ext cx="2779" cy="992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3" y="0"/>
                  </a:moveTo>
                  <a:lnTo>
                    <a:pt x="1" y="4"/>
                  </a:lnTo>
                  <a:cubicBezTo>
                    <a:pt x="5" y="3"/>
                    <a:pt x="8" y="2"/>
                    <a:pt x="1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43">
              <a:extLst>
                <a:ext uri="{FF2B5EF4-FFF2-40B4-BE49-F238E27FC236}">
                  <a16:creationId xmlns:a16="http://schemas.microsoft.com/office/drawing/2014/main" id="{D86C9334-A689-A960-1868-1D0BE97B65A7}"/>
                </a:ext>
              </a:extLst>
            </p:cNvPr>
            <p:cNvSpPr/>
            <p:nvPr/>
          </p:nvSpPr>
          <p:spPr>
            <a:xfrm>
              <a:off x="9603091" y="3434994"/>
              <a:ext cx="2183" cy="8535"/>
            </a:xfrm>
            <a:custGeom>
              <a:avLst/>
              <a:gdLst/>
              <a:ahLst/>
              <a:cxnLst/>
              <a:rect l="l" t="t" r="r" b="b"/>
              <a:pathLst>
                <a:path w="11" h="43" extrusionOk="0">
                  <a:moveTo>
                    <a:pt x="11" y="1"/>
                  </a:moveTo>
                  <a:cubicBezTo>
                    <a:pt x="10" y="15"/>
                    <a:pt x="5" y="29"/>
                    <a:pt x="0" y="43"/>
                  </a:cubicBezTo>
                  <a:cubicBezTo>
                    <a:pt x="5" y="30"/>
                    <a:pt x="10" y="15"/>
                    <a:pt x="1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43">
              <a:extLst>
                <a:ext uri="{FF2B5EF4-FFF2-40B4-BE49-F238E27FC236}">
                  <a16:creationId xmlns:a16="http://schemas.microsoft.com/office/drawing/2014/main" id="{CEC1161B-4EC1-3425-9A00-245E578D251D}"/>
                </a:ext>
              </a:extLst>
            </p:cNvPr>
            <p:cNvSpPr/>
            <p:nvPr/>
          </p:nvSpPr>
          <p:spPr>
            <a:xfrm>
              <a:off x="9198786" y="3817682"/>
              <a:ext cx="8535" cy="3771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0"/>
                  </a:moveTo>
                  <a:cubicBezTo>
                    <a:pt x="13" y="10"/>
                    <a:pt x="28" y="15"/>
                    <a:pt x="43" y="18"/>
                  </a:cubicBezTo>
                  <a:cubicBezTo>
                    <a:pt x="28" y="15"/>
                    <a:pt x="13" y="10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43">
              <a:extLst>
                <a:ext uri="{FF2B5EF4-FFF2-40B4-BE49-F238E27FC236}">
                  <a16:creationId xmlns:a16="http://schemas.microsoft.com/office/drawing/2014/main" id="{155201F6-B087-D1DD-0C88-D67BF195CC52}"/>
                </a:ext>
              </a:extLst>
            </p:cNvPr>
            <p:cNvSpPr/>
            <p:nvPr/>
          </p:nvSpPr>
          <p:spPr>
            <a:xfrm>
              <a:off x="9221214" y="3819667"/>
              <a:ext cx="5557" cy="2183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7" y="1"/>
                  </a:moveTo>
                  <a:cubicBezTo>
                    <a:pt x="27" y="1"/>
                    <a:pt x="26" y="1"/>
                    <a:pt x="26" y="1"/>
                  </a:cubicBezTo>
                  <a:lnTo>
                    <a:pt x="26" y="1"/>
                  </a:lnTo>
                  <a:cubicBezTo>
                    <a:pt x="26" y="1"/>
                    <a:pt x="27" y="1"/>
                    <a:pt x="27" y="1"/>
                  </a:cubicBezTo>
                  <a:close/>
                  <a:moveTo>
                    <a:pt x="26" y="1"/>
                  </a:moveTo>
                  <a:cubicBezTo>
                    <a:pt x="18" y="5"/>
                    <a:pt x="10" y="7"/>
                    <a:pt x="1" y="10"/>
                  </a:cubicBezTo>
                  <a:cubicBezTo>
                    <a:pt x="10" y="8"/>
                    <a:pt x="17" y="6"/>
                    <a:pt x="26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43">
              <a:extLst>
                <a:ext uri="{FF2B5EF4-FFF2-40B4-BE49-F238E27FC236}">
                  <a16:creationId xmlns:a16="http://schemas.microsoft.com/office/drawing/2014/main" id="{4E25A218-1B94-1D99-F2DA-07FEE58E0BA0}"/>
                </a:ext>
              </a:extLst>
            </p:cNvPr>
            <p:cNvSpPr/>
            <p:nvPr/>
          </p:nvSpPr>
          <p:spPr>
            <a:xfrm>
              <a:off x="9208313" y="3821851"/>
              <a:ext cx="8733" cy="992"/>
            </a:xfrm>
            <a:custGeom>
              <a:avLst/>
              <a:gdLst/>
              <a:ahLst/>
              <a:cxnLst/>
              <a:rect l="l" t="t" r="r" b="b"/>
              <a:pathLst>
                <a:path w="44" h="5" extrusionOk="0">
                  <a:moveTo>
                    <a:pt x="44" y="2"/>
                  </a:moveTo>
                  <a:cubicBezTo>
                    <a:pt x="29" y="4"/>
                    <a:pt x="14" y="2"/>
                    <a:pt x="0" y="0"/>
                  </a:cubicBezTo>
                  <a:cubicBezTo>
                    <a:pt x="14" y="2"/>
                    <a:pt x="29" y="4"/>
                    <a:pt x="44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43">
              <a:extLst>
                <a:ext uri="{FF2B5EF4-FFF2-40B4-BE49-F238E27FC236}">
                  <a16:creationId xmlns:a16="http://schemas.microsoft.com/office/drawing/2014/main" id="{C1C2399F-AD45-415A-678C-4F6637912171}"/>
                </a:ext>
              </a:extLst>
            </p:cNvPr>
            <p:cNvSpPr/>
            <p:nvPr/>
          </p:nvSpPr>
          <p:spPr>
            <a:xfrm>
              <a:off x="9605076" y="3428246"/>
              <a:ext cx="397" cy="5756"/>
            </a:xfrm>
            <a:custGeom>
              <a:avLst/>
              <a:gdLst/>
              <a:ahLst/>
              <a:cxnLst/>
              <a:rect l="l" t="t" r="r" b="b"/>
              <a:pathLst>
                <a:path w="2" h="29" extrusionOk="0">
                  <a:moveTo>
                    <a:pt x="1" y="1"/>
                  </a:moveTo>
                  <a:cubicBezTo>
                    <a:pt x="2" y="10"/>
                    <a:pt x="2" y="19"/>
                    <a:pt x="2" y="28"/>
                  </a:cubicBezTo>
                  <a:cubicBezTo>
                    <a:pt x="2" y="19"/>
                    <a:pt x="2" y="9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43">
              <a:extLst>
                <a:ext uri="{FF2B5EF4-FFF2-40B4-BE49-F238E27FC236}">
                  <a16:creationId xmlns:a16="http://schemas.microsoft.com/office/drawing/2014/main" id="{965E81A6-8346-5064-EED0-10EA2CCE2417}"/>
                </a:ext>
              </a:extLst>
            </p:cNvPr>
            <p:cNvSpPr/>
            <p:nvPr/>
          </p:nvSpPr>
          <p:spPr>
            <a:xfrm>
              <a:off x="9596938" y="3444323"/>
              <a:ext cx="5359" cy="7741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7" y="1"/>
                  </a:moveTo>
                  <a:lnTo>
                    <a:pt x="27" y="1"/>
                  </a:lnTo>
                  <a:cubicBezTo>
                    <a:pt x="21" y="15"/>
                    <a:pt x="11" y="27"/>
                    <a:pt x="1" y="39"/>
                  </a:cubicBezTo>
                  <a:cubicBezTo>
                    <a:pt x="12" y="29"/>
                    <a:pt x="21" y="16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43">
              <a:extLst>
                <a:ext uri="{FF2B5EF4-FFF2-40B4-BE49-F238E27FC236}">
                  <a16:creationId xmlns:a16="http://schemas.microsoft.com/office/drawing/2014/main" id="{6F986900-AFE5-F913-A73C-57F8394ADBD3}"/>
                </a:ext>
              </a:extLst>
            </p:cNvPr>
            <p:cNvSpPr/>
            <p:nvPr/>
          </p:nvSpPr>
          <p:spPr>
            <a:xfrm>
              <a:off x="9603091" y="3420703"/>
              <a:ext cx="397" cy="19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43">
              <a:extLst>
                <a:ext uri="{FF2B5EF4-FFF2-40B4-BE49-F238E27FC236}">
                  <a16:creationId xmlns:a16="http://schemas.microsoft.com/office/drawing/2014/main" id="{AB77DC3C-A1F1-EA3A-A77E-ACBB9610408D}"/>
                </a:ext>
              </a:extLst>
            </p:cNvPr>
            <p:cNvSpPr/>
            <p:nvPr/>
          </p:nvSpPr>
          <p:spPr>
            <a:xfrm>
              <a:off x="9172785" y="3389540"/>
              <a:ext cx="428121" cy="428341"/>
            </a:xfrm>
            <a:custGeom>
              <a:avLst/>
              <a:gdLst/>
              <a:ahLst/>
              <a:cxnLst/>
              <a:rect l="l" t="t" r="r" b="b"/>
              <a:pathLst>
                <a:path w="2157" h="2158" extrusionOk="0">
                  <a:moveTo>
                    <a:pt x="2028" y="1"/>
                  </a:moveTo>
                  <a:lnTo>
                    <a:pt x="1907" y="122"/>
                  </a:lnTo>
                  <a:lnTo>
                    <a:pt x="119" y="1909"/>
                  </a:lnTo>
                  <a:lnTo>
                    <a:pt x="0" y="2030"/>
                  </a:lnTo>
                  <a:lnTo>
                    <a:pt x="109" y="2138"/>
                  </a:lnTo>
                  <a:cubicBezTo>
                    <a:pt x="116" y="2146"/>
                    <a:pt x="123" y="2152"/>
                    <a:pt x="132" y="2157"/>
                  </a:cubicBezTo>
                  <a:lnTo>
                    <a:pt x="2157" y="132"/>
                  </a:lnTo>
                  <a:cubicBezTo>
                    <a:pt x="2151" y="124"/>
                    <a:pt x="2146" y="117"/>
                    <a:pt x="2138" y="109"/>
                  </a:cubicBez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43">
              <a:extLst>
                <a:ext uri="{FF2B5EF4-FFF2-40B4-BE49-F238E27FC236}">
                  <a16:creationId xmlns:a16="http://schemas.microsoft.com/office/drawing/2014/main" id="{15A2B06E-74FC-EF4B-4428-C85AD0677761}"/>
                </a:ext>
              </a:extLst>
            </p:cNvPr>
            <p:cNvSpPr/>
            <p:nvPr/>
          </p:nvSpPr>
          <p:spPr>
            <a:xfrm>
              <a:off x="8802420" y="4337725"/>
              <a:ext cx="757598" cy="689951"/>
            </a:xfrm>
            <a:custGeom>
              <a:avLst/>
              <a:gdLst/>
              <a:ahLst/>
              <a:cxnLst/>
              <a:rect l="l" t="t" r="r" b="b"/>
              <a:pathLst>
                <a:path w="3817" h="3476" extrusionOk="0">
                  <a:moveTo>
                    <a:pt x="1910" y="410"/>
                  </a:moveTo>
                  <a:cubicBezTo>
                    <a:pt x="2004" y="410"/>
                    <a:pt x="2099" y="420"/>
                    <a:pt x="2191" y="439"/>
                  </a:cubicBezTo>
                  <a:cubicBezTo>
                    <a:pt x="2379" y="481"/>
                    <a:pt x="2558" y="561"/>
                    <a:pt x="2717" y="682"/>
                  </a:cubicBezTo>
                  <a:lnTo>
                    <a:pt x="2106" y="1293"/>
                  </a:lnTo>
                  <a:cubicBezTo>
                    <a:pt x="2043" y="1264"/>
                    <a:pt x="1976" y="1250"/>
                    <a:pt x="1908" y="1250"/>
                  </a:cubicBezTo>
                  <a:cubicBezTo>
                    <a:pt x="1841" y="1250"/>
                    <a:pt x="1773" y="1264"/>
                    <a:pt x="1710" y="1293"/>
                  </a:cubicBezTo>
                  <a:lnTo>
                    <a:pt x="1524" y="1106"/>
                  </a:lnTo>
                  <a:lnTo>
                    <a:pt x="1221" y="803"/>
                  </a:lnTo>
                  <a:lnTo>
                    <a:pt x="1099" y="682"/>
                  </a:lnTo>
                  <a:cubicBezTo>
                    <a:pt x="1244" y="572"/>
                    <a:pt x="1404" y="496"/>
                    <a:pt x="1572" y="453"/>
                  </a:cubicBezTo>
                  <a:cubicBezTo>
                    <a:pt x="1682" y="424"/>
                    <a:pt x="1796" y="410"/>
                    <a:pt x="1910" y="410"/>
                  </a:cubicBezTo>
                  <a:close/>
                  <a:moveTo>
                    <a:pt x="1909" y="1495"/>
                  </a:moveTo>
                  <a:cubicBezTo>
                    <a:pt x="1971" y="1495"/>
                    <a:pt x="2034" y="1518"/>
                    <a:pt x="2082" y="1566"/>
                  </a:cubicBezTo>
                  <a:cubicBezTo>
                    <a:pt x="2177" y="1661"/>
                    <a:pt x="2177" y="1815"/>
                    <a:pt x="2082" y="1911"/>
                  </a:cubicBezTo>
                  <a:cubicBezTo>
                    <a:pt x="2034" y="1959"/>
                    <a:pt x="1971" y="1983"/>
                    <a:pt x="1908" y="1983"/>
                  </a:cubicBezTo>
                  <a:cubicBezTo>
                    <a:pt x="1846" y="1983"/>
                    <a:pt x="1784" y="1959"/>
                    <a:pt x="1736" y="1911"/>
                  </a:cubicBezTo>
                  <a:cubicBezTo>
                    <a:pt x="1640" y="1816"/>
                    <a:pt x="1641" y="1661"/>
                    <a:pt x="1736" y="1566"/>
                  </a:cubicBezTo>
                  <a:cubicBezTo>
                    <a:pt x="1784" y="1518"/>
                    <a:pt x="1846" y="1495"/>
                    <a:pt x="1909" y="1495"/>
                  </a:cubicBezTo>
                  <a:close/>
                  <a:moveTo>
                    <a:pt x="854" y="929"/>
                  </a:moveTo>
                  <a:lnTo>
                    <a:pt x="975" y="1050"/>
                  </a:lnTo>
                  <a:lnTo>
                    <a:pt x="1278" y="1353"/>
                  </a:lnTo>
                  <a:lnTo>
                    <a:pt x="1463" y="1539"/>
                  </a:lnTo>
                  <a:cubicBezTo>
                    <a:pt x="1407" y="1666"/>
                    <a:pt x="1407" y="1809"/>
                    <a:pt x="1463" y="1936"/>
                  </a:cubicBezTo>
                  <a:lnTo>
                    <a:pt x="854" y="2547"/>
                  </a:lnTo>
                  <a:cubicBezTo>
                    <a:pt x="730" y="2388"/>
                    <a:pt x="651" y="2207"/>
                    <a:pt x="611" y="2020"/>
                  </a:cubicBezTo>
                  <a:cubicBezTo>
                    <a:pt x="566" y="1816"/>
                    <a:pt x="570" y="1604"/>
                    <a:pt x="624" y="1400"/>
                  </a:cubicBezTo>
                  <a:cubicBezTo>
                    <a:pt x="667" y="1234"/>
                    <a:pt x="744" y="1072"/>
                    <a:pt x="854" y="929"/>
                  </a:cubicBezTo>
                  <a:close/>
                  <a:moveTo>
                    <a:pt x="2963" y="930"/>
                  </a:moveTo>
                  <a:cubicBezTo>
                    <a:pt x="3121" y="1136"/>
                    <a:pt x="3211" y="1378"/>
                    <a:pt x="3232" y="1625"/>
                  </a:cubicBezTo>
                  <a:cubicBezTo>
                    <a:pt x="3244" y="1772"/>
                    <a:pt x="3233" y="1921"/>
                    <a:pt x="3197" y="2065"/>
                  </a:cubicBezTo>
                  <a:cubicBezTo>
                    <a:pt x="3154" y="2236"/>
                    <a:pt x="3076" y="2400"/>
                    <a:pt x="2964" y="2547"/>
                  </a:cubicBezTo>
                  <a:lnTo>
                    <a:pt x="2839" y="2422"/>
                  </a:lnTo>
                  <a:lnTo>
                    <a:pt x="2637" y="2220"/>
                  </a:lnTo>
                  <a:lnTo>
                    <a:pt x="2353" y="1936"/>
                  </a:lnTo>
                  <a:cubicBezTo>
                    <a:pt x="2410" y="1809"/>
                    <a:pt x="2410" y="1666"/>
                    <a:pt x="2353" y="1539"/>
                  </a:cubicBezTo>
                  <a:lnTo>
                    <a:pt x="2963" y="930"/>
                  </a:lnTo>
                  <a:close/>
                  <a:moveTo>
                    <a:pt x="2109" y="2183"/>
                  </a:moveTo>
                  <a:lnTo>
                    <a:pt x="2391" y="2465"/>
                  </a:lnTo>
                  <a:lnTo>
                    <a:pt x="2595" y="2668"/>
                  </a:lnTo>
                  <a:lnTo>
                    <a:pt x="2718" y="2791"/>
                  </a:lnTo>
                  <a:cubicBezTo>
                    <a:pt x="2570" y="2905"/>
                    <a:pt x="2406" y="2982"/>
                    <a:pt x="2236" y="3026"/>
                  </a:cubicBezTo>
                  <a:cubicBezTo>
                    <a:pt x="2132" y="3053"/>
                    <a:pt x="2024" y="3067"/>
                    <a:pt x="1916" y="3067"/>
                  </a:cubicBezTo>
                  <a:cubicBezTo>
                    <a:pt x="1875" y="3067"/>
                    <a:pt x="1835" y="3065"/>
                    <a:pt x="1795" y="3061"/>
                  </a:cubicBezTo>
                  <a:cubicBezTo>
                    <a:pt x="1550" y="3040"/>
                    <a:pt x="1308" y="2950"/>
                    <a:pt x="1101" y="2792"/>
                  </a:cubicBezTo>
                  <a:lnTo>
                    <a:pt x="1711" y="2183"/>
                  </a:lnTo>
                  <a:cubicBezTo>
                    <a:pt x="1775" y="2210"/>
                    <a:pt x="1843" y="2224"/>
                    <a:pt x="1911" y="2224"/>
                  </a:cubicBezTo>
                  <a:cubicBezTo>
                    <a:pt x="1978" y="2224"/>
                    <a:pt x="2046" y="2211"/>
                    <a:pt x="2109" y="2183"/>
                  </a:cubicBezTo>
                  <a:close/>
                  <a:moveTo>
                    <a:pt x="1908" y="0"/>
                  </a:moveTo>
                  <a:cubicBezTo>
                    <a:pt x="1463" y="0"/>
                    <a:pt x="1019" y="170"/>
                    <a:pt x="680" y="508"/>
                  </a:cubicBezTo>
                  <a:cubicBezTo>
                    <a:pt x="0" y="1187"/>
                    <a:pt x="0" y="2288"/>
                    <a:pt x="680" y="2966"/>
                  </a:cubicBezTo>
                  <a:cubicBezTo>
                    <a:pt x="1019" y="3306"/>
                    <a:pt x="1463" y="3476"/>
                    <a:pt x="1908" y="3476"/>
                  </a:cubicBezTo>
                  <a:cubicBezTo>
                    <a:pt x="2353" y="3476"/>
                    <a:pt x="2798" y="3306"/>
                    <a:pt x="3138" y="2966"/>
                  </a:cubicBezTo>
                  <a:cubicBezTo>
                    <a:pt x="3817" y="2288"/>
                    <a:pt x="3817" y="1187"/>
                    <a:pt x="3138" y="508"/>
                  </a:cubicBezTo>
                  <a:cubicBezTo>
                    <a:pt x="2798" y="170"/>
                    <a:pt x="2353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43">
              <a:extLst>
                <a:ext uri="{FF2B5EF4-FFF2-40B4-BE49-F238E27FC236}">
                  <a16:creationId xmlns:a16="http://schemas.microsoft.com/office/drawing/2014/main" id="{594EFE14-E986-B7DB-CD10-680DF98212BC}"/>
                </a:ext>
              </a:extLst>
            </p:cNvPr>
            <p:cNvSpPr/>
            <p:nvPr/>
          </p:nvSpPr>
          <p:spPr>
            <a:xfrm>
              <a:off x="8786939" y="4301402"/>
              <a:ext cx="789156" cy="762400"/>
            </a:xfrm>
            <a:custGeom>
              <a:avLst/>
              <a:gdLst/>
              <a:ahLst/>
              <a:cxnLst/>
              <a:rect l="l" t="t" r="r" b="b"/>
              <a:pathLst>
                <a:path w="3976" h="3841" extrusionOk="0">
                  <a:moveTo>
                    <a:pt x="1986" y="182"/>
                  </a:moveTo>
                  <a:cubicBezTo>
                    <a:pt x="2431" y="182"/>
                    <a:pt x="2876" y="351"/>
                    <a:pt x="3216" y="691"/>
                  </a:cubicBezTo>
                  <a:cubicBezTo>
                    <a:pt x="3895" y="1370"/>
                    <a:pt x="3895" y="2471"/>
                    <a:pt x="3216" y="3149"/>
                  </a:cubicBezTo>
                  <a:cubicBezTo>
                    <a:pt x="2876" y="3489"/>
                    <a:pt x="2431" y="3659"/>
                    <a:pt x="1986" y="3659"/>
                  </a:cubicBezTo>
                  <a:cubicBezTo>
                    <a:pt x="1541" y="3659"/>
                    <a:pt x="1097" y="3489"/>
                    <a:pt x="758" y="3149"/>
                  </a:cubicBezTo>
                  <a:cubicBezTo>
                    <a:pt x="78" y="2471"/>
                    <a:pt x="78" y="1370"/>
                    <a:pt x="758" y="691"/>
                  </a:cubicBezTo>
                  <a:cubicBezTo>
                    <a:pt x="1097" y="351"/>
                    <a:pt x="1541" y="182"/>
                    <a:pt x="1986" y="182"/>
                  </a:cubicBezTo>
                  <a:close/>
                  <a:moveTo>
                    <a:pt x="1985" y="0"/>
                  </a:moveTo>
                  <a:cubicBezTo>
                    <a:pt x="1494" y="0"/>
                    <a:pt x="1002" y="186"/>
                    <a:pt x="627" y="560"/>
                  </a:cubicBezTo>
                  <a:cubicBezTo>
                    <a:pt x="180" y="1007"/>
                    <a:pt x="0" y="1619"/>
                    <a:pt x="86" y="2199"/>
                  </a:cubicBezTo>
                  <a:cubicBezTo>
                    <a:pt x="110" y="2361"/>
                    <a:pt x="153" y="2521"/>
                    <a:pt x="218" y="2674"/>
                  </a:cubicBezTo>
                  <a:cubicBezTo>
                    <a:pt x="312" y="2894"/>
                    <a:pt x="448" y="3101"/>
                    <a:pt x="627" y="3280"/>
                  </a:cubicBezTo>
                  <a:cubicBezTo>
                    <a:pt x="844" y="3497"/>
                    <a:pt x="1102" y="3650"/>
                    <a:pt x="1376" y="3741"/>
                  </a:cubicBezTo>
                  <a:cubicBezTo>
                    <a:pt x="1482" y="3777"/>
                    <a:pt x="1592" y="3803"/>
                    <a:pt x="1703" y="3819"/>
                  </a:cubicBezTo>
                  <a:cubicBezTo>
                    <a:pt x="1798" y="3833"/>
                    <a:pt x="1894" y="3840"/>
                    <a:pt x="1990" y="3840"/>
                  </a:cubicBezTo>
                  <a:cubicBezTo>
                    <a:pt x="2481" y="3840"/>
                    <a:pt x="2972" y="3654"/>
                    <a:pt x="3348" y="3279"/>
                  </a:cubicBezTo>
                  <a:cubicBezTo>
                    <a:pt x="3796" y="2831"/>
                    <a:pt x="3975" y="2216"/>
                    <a:pt x="3888" y="1635"/>
                  </a:cubicBezTo>
                  <a:cubicBezTo>
                    <a:pt x="3872" y="1524"/>
                    <a:pt x="3845" y="1414"/>
                    <a:pt x="3810" y="1308"/>
                  </a:cubicBezTo>
                  <a:cubicBezTo>
                    <a:pt x="3717" y="1037"/>
                    <a:pt x="3564" y="779"/>
                    <a:pt x="3347" y="560"/>
                  </a:cubicBezTo>
                  <a:cubicBezTo>
                    <a:pt x="3167" y="381"/>
                    <a:pt x="2960" y="246"/>
                    <a:pt x="2740" y="152"/>
                  </a:cubicBezTo>
                  <a:cubicBezTo>
                    <a:pt x="2587" y="88"/>
                    <a:pt x="2427" y="44"/>
                    <a:pt x="2266" y="20"/>
                  </a:cubicBezTo>
                  <a:cubicBezTo>
                    <a:pt x="2173" y="7"/>
                    <a:pt x="2079" y="0"/>
                    <a:pt x="1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43">
              <a:extLst>
                <a:ext uri="{FF2B5EF4-FFF2-40B4-BE49-F238E27FC236}">
                  <a16:creationId xmlns:a16="http://schemas.microsoft.com/office/drawing/2014/main" id="{C299089E-35EF-5754-FCB4-79ED1693B9F9}"/>
                </a:ext>
              </a:extLst>
            </p:cNvPr>
            <p:cNvSpPr/>
            <p:nvPr/>
          </p:nvSpPr>
          <p:spPr>
            <a:xfrm>
              <a:off x="7528175" y="4024707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8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43">
              <a:extLst>
                <a:ext uri="{FF2B5EF4-FFF2-40B4-BE49-F238E27FC236}">
                  <a16:creationId xmlns:a16="http://schemas.microsoft.com/office/drawing/2014/main" id="{BA376439-257F-4106-8F47-8731EED0F8F0}"/>
                </a:ext>
              </a:extLst>
            </p:cNvPr>
            <p:cNvSpPr/>
            <p:nvPr/>
          </p:nvSpPr>
          <p:spPr>
            <a:xfrm>
              <a:off x="7478158" y="3974886"/>
              <a:ext cx="198480" cy="198490"/>
            </a:xfrm>
            <a:custGeom>
              <a:avLst/>
              <a:gdLst/>
              <a:ahLst/>
              <a:cxnLst/>
              <a:rect l="l" t="t" r="r" b="b"/>
              <a:pathLst>
                <a:path w="1000" h="1000" extrusionOk="0">
                  <a:moveTo>
                    <a:pt x="938" y="0"/>
                  </a:moveTo>
                  <a:lnTo>
                    <a:pt x="0" y="938"/>
                  </a:lnTo>
                  <a:lnTo>
                    <a:pt x="62" y="1000"/>
                  </a:lnTo>
                  <a:lnTo>
                    <a:pt x="1000" y="62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43">
              <a:extLst>
                <a:ext uri="{FF2B5EF4-FFF2-40B4-BE49-F238E27FC236}">
                  <a16:creationId xmlns:a16="http://schemas.microsoft.com/office/drawing/2014/main" id="{21B92BAF-ECE1-6D4C-EF35-180F61C54A09}"/>
                </a:ext>
              </a:extLst>
            </p:cNvPr>
            <p:cNvSpPr/>
            <p:nvPr/>
          </p:nvSpPr>
          <p:spPr>
            <a:xfrm>
              <a:off x="7383880" y="3880802"/>
              <a:ext cx="268146" cy="267961"/>
            </a:xfrm>
            <a:custGeom>
              <a:avLst/>
              <a:gdLst/>
              <a:ahLst/>
              <a:cxnLst/>
              <a:rect l="l" t="t" r="r" b="b"/>
              <a:pathLst>
                <a:path w="1351" h="1350" extrusionOk="0">
                  <a:moveTo>
                    <a:pt x="938" y="1"/>
                  </a:moveTo>
                  <a:lnTo>
                    <a:pt x="1" y="938"/>
                  </a:lnTo>
                  <a:lnTo>
                    <a:pt x="412" y="1349"/>
                  </a:lnTo>
                  <a:lnTo>
                    <a:pt x="1350" y="412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43">
              <a:extLst>
                <a:ext uri="{FF2B5EF4-FFF2-40B4-BE49-F238E27FC236}">
                  <a16:creationId xmlns:a16="http://schemas.microsoft.com/office/drawing/2014/main" id="{5FA1169C-F30D-20E7-E521-6A43AC1313D2}"/>
                </a:ext>
              </a:extLst>
            </p:cNvPr>
            <p:cNvSpPr/>
            <p:nvPr/>
          </p:nvSpPr>
          <p:spPr>
            <a:xfrm>
              <a:off x="7503167" y="3999697"/>
              <a:ext cx="198877" cy="198887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939" y="1"/>
                  </a:moveTo>
                  <a:lnTo>
                    <a:pt x="1" y="938"/>
                  </a:lnTo>
                  <a:lnTo>
                    <a:pt x="64" y="1001"/>
                  </a:lnTo>
                  <a:lnTo>
                    <a:pt x="1002" y="63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43">
              <a:extLst>
                <a:ext uri="{FF2B5EF4-FFF2-40B4-BE49-F238E27FC236}">
                  <a16:creationId xmlns:a16="http://schemas.microsoft.com/office/drawing/2014/main" id="{DD0B4C6F-84C1-8B0D-934C-A92C7937B041}"/>
                </a:ext>
              </a:extLst>
            </p:cNvPr>
            <p:cNvSpPr/>
            <p:nvPr/>
          </p:nvSpPr>
          <p:spPr>
            <a:xfrm>
              <a:off x="6479404" y="3055681"/>
              <a:ext cx="991209" cy="911665"/>
            </a:xfrm>
            <a:custGeom>
              <a:avLst/>
              <a:gdLst/>
              <a:ahLst/>
              <a:cxnLst/>
              <a:rect l="l" t="t" r="r" b="b"/>
              <a:pathLst>
                <a:path w="4994" h="4593" extrusionOk="0">
                  <a:moveTo>
                    <a:pt x="1340" y="1"/>
                  </a:moveTo>
                  <a:lnTo>
                    <a:pt x="1" y="1340"/>
                  </a:lnTo>
                  <a:lnTo>
                    <a:pt x="1" y="1340"/>
                  </a:lnTo>
                  <a:lnTo>
                    <a:pt x="404" y="939"/>
                  </a:lnTo>
                  <a:lnTo>
                    <a:pt x="4056" y="4592"/>
                  </a:lnTo>
                  <a:lnTo>
                    <a:pt x="4993" y="3655"/>
                  </a:lnTo>
                  <a:lnTo>
                    <a:pt x="1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43">
              <a:extLst>
                <a:ext uri="{FF2B5EF4-FFF2-40B4-BE49-F238E27FC236}">
                  <a16:creationId xmlns:a16="http://schemas.microsoft.com/office/drawing/2014/main" id="{9C4F77DF-1764-8136-F19B-14497B1298C2}"/>
                </a:ext>
              </a:extLst>
            </p:cNvPr>
            <p:cNvSpPr/>
            <p:nvPr/>
          </p:nvSpPr>
          <p:spPr>
            <a:xfrm>
              <a:off x="7832049" y="4327602"/>
              <a:ext cx="218725" cy="218736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938" y="0"/>
                  </a:moveTo>
                  <a:lnTo>
                    <a:pt x="0" y="939"/>
                  </a:lnTo>
                  <a:lnTo>
                    <a:pt x="163" y="1101"/>
                  </a:lnTo>
                  <a:lnTo>
                    <a:pt x="1101" y="16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43">
              <a:extLst>
                <a:ext uri="{FF2B5EF4-FFF2-40B4-BE49-F238E27FC236}">
                  <a16:creationId xmlns:a16="http://schemas.microsoft.com/office/drawing/2014/main" id="{7C181C3D-E317-CA0A-71A8-DDC8BE3EDE14}"/>
                </a:ext>
              </a:extLst>
            </p:cNvPr>
            <p:cNvSpPr/>
            <p:nvPr/>
          </p:nvSpPr>
          <p:spPr>
            <a:xfrm>
              <a:off x="7926923" y="4424465"/>
              <a:ext cx="268345" cy="268358"/>
            </a:xfrm>
            <a:custGeom>
              <a:avLst/>
              <a:gdLst/>
              <a:ahLst/>
              <a:cxnLst/>
              <a:rect l="l" t="t" r="r" b="b"/>
              <a:pathLst>
                <a:path w="1352" h="1352" extrusionOk="0">
                  <a:moveTo>
                    <a:pt x="938" y="0"/>
                  </a:moveTo>
                  <a:lnTo>
                    <a:pt x="0" y="938"/>
                  </a:lnTo>
                  <a:lnTo>
                    <a:pt x="413" y="1351"/>
                  </a:lnTo>
                  <a:lnTo>
                    <a:pt x="1351" y="41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43">
              <a:extLst>
                <a:ext uri="{FF2B5EF4-FFF2-40B4-BE49-F238E27FC236}">
                  <a16:creationId xmlns:a16="http://schemas.microsoft.com/office/drawing/2014/main" id="{4C8DB758-25A1-837A-6B53-E42704E55392}"/>
                </a:ext>
              </a:extLst>
            </p:cNvPr>
            <p:cNvSpPr/>
            <p:nvPr/>
          </p:nvSpPr>
          <p:spPr>
            <a:xfrm>
              <a:off x="7876906" y="4372858"/>
              <a:ext cx="198480" cy="198688"/>
            </a:xfrm>
            <a:custGeom>
              <a:avLst/>
              <a:gdLst/>
              <a:ahLst/>
              <a:cxnLst/>
              <a:rect l="l" t="t" r="r" b="b"/>
              <a:pathLst>
                <a:path w="1000" h="1001" extrusionOk="0">
                  <a:moveTo>
                    <a:pt x="938" y="1"/>
                  </a:moveTo>
                  <a:lnTo>
                    <a:pt x="0" y="938"/>
                  </a:lnTo>
                  <a:lnTo>
                    <a:pt x="62" y="1001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43">
              <a:extLst>
                <a:ext uri="{FF2B5EF4-FFF2-40B4-BE49-F238E27FC236}">
                  <a16:creationId xmlns:a16="http://schemas.microsoft.com/office/drawing/2014/main" id="{1CAD22DF-FE1D-064D-758C-E1C4F9AD691F}"/>
                </a:ext>
              </a:extLst>
            </p:cNvPr>
            <p:cNvSpPr/>
            <p:nvPr/>
          </p:nvSpPr>
          <p:spPr>
            <a:xfrm>
              <a:off x="7901716" y="4398662"/>
              <a:ext cx="198678" cy="198688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938" y="1"/>
                  </a:moveTo>
                  <a:lnTo>
                    <a:pt x="1" y="938"/>
                  </a:lnTo>
                  <a:lnTo>
                    <a:pt x="63" y="1000"/>
                  </a:lnTo>
                  <a:lnTo>
                    <a:pt x="1000" y="63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43">
              <a:extLst>
                <a:ext uri="{FF2B5EF4-FFF2-40B4-BE49-F238E27FC236}">
                  <a16:creationId xmlns:a16="http://schemas.microsoft.com/office/drawing/2014/main" id="{51807288-7E0C-7DDA-5E2C-555D67B058D6}"/>
                </a:ext>
              </a:extLst>
            </p:cNvPr>
            <p:cNvSpPr/>
            <p:nvPr/>
          </p:nvSpPr>
          <p:spPr>
            <a:xfrm>
              <a:off x="8109326" y="4605686"/>
              <a:ext cx="533316" cy="586736"/>
            </a:xfrm>
            <a:custGeom>
              <a:avLst/>
              <a:gdLst/>
              <a:ahLst/>
              <a:cxnLst/>
              <a:rect l="l" t="t" r="r" b="b"/>
              <a:pathLst>
                <a:path w="2687" h="2956" extrusionOk="0">
                  <a:moveTo>
                    <a:pt x="937" y="1"/>
                  </a:moveTo>
                  <a:lnTo>
                    <a:pt x="1" y="939"/>
                  </a:lnTo>
                  <a:lnTo>
                    <a:pt x="1615" y="2554"/>
                  </a:lnTo>
                  <a:lnTo>
                    <a:pt x="1615" y="2554"/>
                  </a:lnTo>
                  <a:lnTo>
                    <a:pt x="2687" y="1482"/>
                  </a:lnTo>
                  <a:lnTo>
                    <a:pt x="2687" y="1482"/>
                  </a:lnTo>
                  <a:lnTo>
                    <a:pt x="2553" y="1616"/>
                  </a:lnTo>
                  <a:lnTo>
                    <a:pt x="937" y="1"/>
                  </a:lnTo>
                  <a:close/>
                  <a:moveTo>
                    <a:pt x="1615" y="2554"/>
                  </a:moveTo>
                  <a:lnTo>
                    <a:pt x="1214" y="2956"/>
                  </a:lnTo>
                  <a:lnTo>
                    <a:pt x="1615" y="255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43">
              <a:extLst>
                <a:ext uri="{FF2B5EF4-FFF2-40B4-BE49-F238E27FC236}">
                  <a16:creationId xmlns:a16="http://schemas.microsoft.com/office/drawing/2014/main" id="{F10384A0-A4A1-D800-5D9B-18C4C344D78E}"/>
                </a:ext>
              </a:extLst>
            </p:cNvPr>
            <p:cNvSpPr/>
            <p:nvPr/>
          </p:nvSpPr>
          <p:spPr>
            <a:xfrm>
              <a:off x="8295303" y="4572340"/>
              <a:ext cx="353890" cy="354305"/>
            </a:xfrm>
            <a:custGeom>
              <a:avLst/>
              <a:gdLst/>
              <a:ahLst/>
              <a:cxnLst/>
              <a:rect l="l" t="t" r="r" b="b"/>
              <a:pathLst>
                <a:path w="1783" h="1785" extrusionOk="0">
                  <a:moveTo>
                    <a:pt x="168" y="1"/>
                  </a:moveTo>
                  <a:lnTo>
                    <a:pt x="0" y="169"/>
                  </a:lnTo>
                  <a:lnTo>
                    <a:pt x="1616" y="1784"/>
                  </a:lnTo>
                  <a:lnTo>
                    <a:pt x="1782" y="1618"/>
                  </a:lnTo>
                  <a:lnTo>
                    <a:pt x="1781" y="1616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43">
              <a:extLst>
                <a:ext uri="{FF2B5EF4-FFF2-40B4-BE49-F238E27FC236}">
                  <a16:creationId xmlns:a16="http://schemas.microsoft.com/office/drawing/2014/main" id="{B25AB96B-1E9D-57A9-4C7E-ACE947E00E32}"/>
                </a:ext>
              </a:extLst>
            </p:cNvPr>
            <p:cNvSpPr/>
            <p:nvPr/>
          </p:nvSpPr>
          <p:spPr>
            <a:xfrm>
              <a:off x="7664333" y="3943723"/>
              <a:ext cx="45849" cy="45851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168" y="0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1" y="6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43">
              <a:extLst>
                <a:ext uri="{FF2B5EF4-FFF2-40B4-BE49-F238E27FC236}">
                  <a16:creationId xmlns:a16="http://schemas.microsoft.com/office/drawing/2014/main" id="{CA171629-7D01-A14D-D29C-95A08155B86E}"/>
                </a:ext>
              </a:extLst>
            </p:cNvPr>
            <p:cNvSpPr/>
            <p:nvPr/>
          </p:nvSpPr>
          <p:spPr>
            <a:xfrm>
              <a:off x="7714350" y="3991758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1"/>
                  </a:moveTo>
                  <a:lnTo>
                    <a:pt x="1" y="168"/>
                  </a:lnTo>
                  <a:lnTo>
                    <a:pt x="164" y="332"/>
                  </a:lnTo>
                  <a:lnTo>
                    <a:pt x="332" y="1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43">
              <a:extLst>
                <a:ext uri="{FF2B5EF4-FFF2-40B4-BE49-F238E27FC236}">
                  <a16:creationId xmlns:a16="http://schemas.microsoft.com/office/drawing/2014/main" id="{2D1EDC7D-46F3-E25E-4709-7E53E993C0B2}"/>
                </a:ext>
              </a:extLst>
            </p:cNvPr>
            <p:cNvSpPr/>
            <p:nvPr/>
          </p:nvSpPr>
          <p:spPr>
            <a:xfrm>
              <a:off x="7689540" y="3968535"/>
              <a:ext cx="45849" cy="46050"/>
            </a:xfrm>
            <a:custGeom>
              <a:avLst/>
              <a:gdLst/>
              <a:ahLst/>
              <a:cxnLst/>
              <a:rect l="l" t="t" r="r" b="b"/>
              <a:pathLst>
                <a:path w="231" h="232" extrusionOk="0">
                  <a:moveTo>
                    <a:pt x="168" y="1"/>
                  </a:moveTo>
                  <a:lnTo>
                    <a:pt x="0" y="168"/>
                  </a:lnTo>
                  <a:lnTo>
                    <a:pt x="63" y="231"/>
                  </a:lnTo>
                  <a:lnTo>
                    <a:pt x="230" y="6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43">
              <a:extLst>
                <a:ext uri="{FF2B5EF4-FFF2-40B4-BE49-F238E27FC236}">
                  <a16:creationId xmlns:a16="http://schemas.microsoft.com/office/drawing/2014/main" id="{B70BBB1B-B0BE-EF2A-F8EF-822E454A9827}"/>
                </a:ext>
              </a:extLst>
            </p:cNvPr>
            <p:cNvSpPr/>
            <p:nvPr/>
          </p:nvSpPr>
          <p:spPr>
            <a:xfrm>
              <a:off x="7570055" y="3847257"/>
              <a:ext cx="115118" cy="115323"/>
            </a:xfrm>
            <a:custGeom>
              <a:avLst/>
              <a:gdLst/>
              <a:ahLst/>
              <a:cxnLst/>
              <a:rect l="l" t="t" r="r" b="b"/>
              <a:pathLst>
                <a:path w="580" h="581" extrusionOk="0">
                  <a:moveTo>
                    <a:pt x="168" y="1"/>
                  </a:moveTo>
                  <a:lnTo>
                    <a:pt x="0" y="169"/>
                  </a:lnTo>
                  <a:lnTo>
                    <a:pt x="411" y="581"/>
                  </a:lnTo>
                  <a:lnTo>
                    <a:pt x="579" y="41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43">
              <a:extLst>
                <a:ext uri="{FF2B5EF4-FFF2-40B4-BE49-F238E27FC236}">
                  <a16:creationId xmlns:a16="http://schemas.microsoft.com/office/drawing/2014/main" id="{EE26EE71-2E2E-E7B2-A4F6-C06569A8C3D3}"/>
                </a:ext>
              </a:extLst>
            </p:cNvPr>
            <p:cNvSpPr/>
            <p:nvPr/>
          </p:nvSpPr>
          <p:spPr>
            <a:xfrm>
              <a:off x="6745368" y="3022335"/>
              <a:ext cx="758392" cy="758827"/>
            </a:xfrm>
            <a:custGeom>
              <a:avLst/>
              <a:gdLst/>
              <a:ahLst/>
              <a:cxnLst/>
              <a:rect l="l" t="t" r="r" b="b"/>
              <a:pathLst>
                <a:path w="3821" h="3823" extrusionOk="0">
                  <a:moveTo>
                    <a:pt x="168" y="1"/>
                  </a:moveTo>
                  <a:lnTo>
                    <a:pt x="0" y="169"/>
                  </a:lnTo>
                  <a:lnTo>
                    <a:pt x="3653" y="3823"/>
                  </a:lnTo>
                  <a:lnTo>
                    <a:pt x="3821" y="3655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43">
              <a:extLst>
                <a:ext uri="{FF2B5EF4-FFF2-40B4-BE49-F238E27FC236}">
                  <a16:creationId xmlns:a16="http://schemas.microsoft.com/office/drawing/2014/main" id="{8C342F60-9E4F-C77A-7E37-0F9BBAB8633D}"/>
                </a:ext>
              </a:extLst>
            </p:cNvPr>
            <p:cNvSpPr/>
            <p:nvPr/>
          </p:nvSpPr>
          <p:spPr>
            <a:xfrm>
              <a:off x="8088486" y="4365911"/>
              <a:ext cx="55971" cy="45454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230" y="61"/>
                  </a:moveTo>
                  <a:lnTo>
                    <a:pt x="229" y="62"/>
                  </a:lnTo>
                  <a:lnTo>
                    <a:pt x="282" y="114"/>
                  </a:lnTo>
                  <a:lnTo>
                    <a:pt x="230" y="61"/>
                  </a:lnTo>
                  <a:close/>
                  <a:moveTo>
                    <a:pt x="167" y="0"/>
                  </a:moveTo>
                  <a:lnTo>
                    <a:pt x="0" y="167"/>
                  </a:lnTo>
                  <a:lnTo>
                    <a:pt x="64" y="229"/>
                  </a:lnTo>
                  <a:lnTo>
                    <a:pt x="229" y="6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43">
              <a:extLst>
                <a:ext uri="{FF2B5EF4-FFF2-40B4-BE49-F238E27FC236}">
                  <a16:creationId xmlns:a16="http://schemas.microsoft.com/office/drawing/2014/main" id="{994C0D4E-D4BC-4FF4-9F20-0733901B54C7}"/>
                </a:ext>
              </a:extLst>
            </p:cNvPr>
            <p:cNvSpPr/>
            <p:nvPr/>
          </p:nvSpPr>
          <p:spPr>
            <a:xfrm>
              <a:off x="8113098" y="4390524"/>
              <a:ext cx="115317" cy="115323"/>
            </a:xfrm>
            <a:custGeom>
              <a:avLst/>
              <a:gdLst/>
              <a:ahLst/>
              <a:cxnLst/>
              <a:rect l="l" t="t" r="r" b="b"/>
              <a:pathLst>
                <a:path w="581" h="581" extrusionOk="0">
                  <a:moveTo>
                    <a:pt x="168" y="1"/>
                  </a:moveTo>
                  <a:lnTo>
                    <a:pt x="1" y="168"/>
                  </a:lnTo>
                  <a:lnTo>
                    <a:pt x="414" y="581"/>
                  </a:lnTo>
                  <a:lnTo>
                    <a:pt x="581" y="414"/>
                  </a:lnTo>
                  <a:lnTo>
                    <a:pt x="406" y="23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43">
              <a:extLst>
                <a:ext uri="{FF2B5EF4-FFF2-40B4-BE49-F238E27FC236}">
                  <a16:creationId xmlns:a16="http://schemas.microsoft.com/office/drawing/2014/main" id="{F3A2B204-E363-C43E-F45E-A6C60D24FAE8}"/>
                </a:ext>
              </a:extLst>
            </p:cNvPr>
            <p:cNvSpPr/>
            <p:nvPr/>
          </p:nvSpPr>
          <p:spPr>
            <a:xfrm>
              <a:off x="8062882" y="4341100"/>
              <a:ext cx="46047" cy="45851"/>
            </a:xfrm>
            <a:custGeom>
              <a:avLst/>
              <a:gdLst/>
              <a:ahLst/>
              <a:cxnLst/>
              <a:rect l="l" t="t" r="r" b="b"/>
              <a:pathLst>
                <a:path w="232" h="231" extrusionOk="0">
                  <a:moveTo>
                    <a:pt x="168" y="1"/>
                  </a:moveTo>
                  <a:lnTo>
                    <a:pt x="1" y="168"/>
                  </a:lnTo>
                  <a:lnTo>
                    <a:pt x="63" y="231"/>
                  </a:lnTo>
                  <a:lnTo>
                    <a:pt x="232" y="6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43">
              <a:extLst>
                <a:ext uri="{FF2B5EF4-FFF2-40B4-BE49-F238E27FC236}">
                  <a16:creationId xmlns:a16="http://schemas.microsoft.com/office/drawing/2014/main" id="{E668B09E-4A71-EE96-A9A6-846F43648138}"/>
                </a:ext>
              </a:extLst>
            </p:cNvPr>
            <p:cNvSpPr/>
            <p:nvPr/>
          </p:nvSpPr>
          <p:spPr>
            <a:xfrm>
              <a:off x="8018422" y="4297630"/>
              <a:ext cx="65895" cy="65899"/>
            </a:xfrm>
            <a:custGeom>
              <a:avLst/>
              <a:gdLst/>
              <a:ahLst/>
              <a:cxnLst/>
              <a:rect l="l" t="t" r="r" b="b"/>
              <a:pathLst>
                <a:path w="332" h="332" extrusionOk="0">
                  <a:moveTo>
                    <a:pt x="168" y="0"/>
                  </a:moveTo>
                  <a:lnTo>
                    <a:pt x="0" y="168"/>
                  </a:lnTo>
                  <a:lnTo>
                    <a:pt x="164" y="331"/>
                  </a:lnTo>
                  <a:lnTo>
                    <a:pt x="331" y="16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43">
              <a:extLst>
                <a:ext uri="{FF2B5EF4-FFF2-40B4-BE49-F238E27FC236}">
                  <a16:creationId xmlns:a16="http://schemas.microsoft.com/office/drawing/2014/main" id="{6639DA21-D482-5118-D604-C37C31DA09B3}"/>
                </a:ext>
              </a:extLst>
            </p:cNvPr>
            <p:cNvSpPr/>
            <p:nvPr/>
          </p:nvSpPr>
          <p:spPr>
            <a:xfrm>
              <a:off x="7241172" y="3784535"/>
              <a:ext cx="611120" cy="610357"/>
            </a:xfrm>
            <a:custGeom>
              <a:avLst/>
              <a:gdLst/>
              <a:ahLst/>
              <a:cxnLst/>
              <a:rect l="l" t="t" r="r" b="b"/>
              <a:pathLst>
                <a:path w="3079" h="3075" extrusionOk="0">
                  <a:moveTo>
                    <a:pt x="1976" y="1"/>
                  </a:moveTo>
                  <a:lnTo>
                    <a:pt x="1972" y="4"/>
                  </a:lnTo>
                  <a:lnTo>
                    <a:pt x="4" y="1973"/>
                  </a:lnTo>
                  <a:lnTo>
                    <a:pt x="0" y="1976"/>
                  </a:lnTo>
                  <a:cubicBezTo>
                    <a:pt x="5" y="1978"/>
                    <a:pt x="11" y="1980"/>
                    <a:pt x="15" y="1982"/>
                  </a:cubicBezTo>
                  <a:cubicBezTo>
                    <a:pt x="22" y="1985"/>
                    <a:pt x="28" y="1988"/>
                    <a:pt x="35" y="1991"/>
                  </a:cubicBezTo>
                  <a:cubicBezTo>
                    <a:pt x="46" y="1994"/>
                    <a:pt x="54" y="1996"/>
                    <a:pt x="65" y="1996"/>
                  </a:cubicBezTo>
                  <a:cubicBezTo>
                    <a:pt x="72" y="1996"/>
                    <a:pt x="78" y="1997"/>
                    <a:pt x="85" y="1997"/>
                  </a:cubicBezTo>
                  <a:cubicBezTo>
                    <a:pt x="96" y="1997"/>
                    <a:pt x="107" y="1994"/>
                    <a:pt x="120" y="1991"/>
                  </a:cubicBezTo>
                  <a:lnTo>
                    <a:pt x="135" y="1986"/>
                  </a:lnTo>
                  <a:cubicBezTo>
                    <a:pt x="151" y="1980"/>
                    <a:pt x="167" y="1970"/>
                    <a:pt x="180" y="1957"/>
                  </a:cubicBezTo>
                  <a:lnTo>
                    <a:pt x="315" y="1823"/>
                  </a:lnTo>
                  <a:lnTo>
                    <a:pt x="1204" y="2713"/>
                  </a:lnTo>
                  <a:lnTo>
                    <a:pt x="1179" y="2737"/>
                  </a:lnTo>
                  <a:cubicBezTo>
                    <a:pt x="1111" y="2806"/>
                    <a:pt x="1111" y="2920"/>
                    <a:pt x="1179" y="2989"/>
                  </a:cubicBezTo>
                  <a:lnTo>
                    <a:pt x="1265" y="3075"/>
                  </a:lnTo>
                  <a:lnTo>
                    <a:pt x="3079" y="1269"/>
                  </a:lnTo>
                  <a:lnTo>
                    <a:pt x="2993" y="1184"/>
                  </a:lnTo>
                  <a:cubicBezTo>
                    <a:pt x="2959" y="1150"/>
                    <a:pt x="2913" y="1132"/>
                    <a:pt x="2868" y="1132"/>
                  </a:cubicBezTo>
                  <a:cubicBezTo>
                    <a:pt x="2822" y="1132"/>
                    <a:pt x="2776" y="1150"/>
                    <a:pt x="2741" y="1184"/>
                  </a:cubicBezTo>
                  <a:lnTo>
                    <a:pt x="2716" y="1208"/>
                  </a:lnTo>
                  <a:lnTo>
                    <a:pt x="2548" y="1376"/>
                  </a:lnTo>
                  <a:lnTo>
                    <a:pt x="1612" y="2313"/>
                  </a:lnTo>
                  <a:lnTo>
                    <a:pt x="1448" y="2150"/>
                  </a:lnTo>
                  <a:lnTo>
                    <a:pt x="1046" y="2552"/>
                  </a:lnTo>
                  <a:lnTo>
                    <a:pt x="982" y="2488"/>
                  </a:lnTo>
                  <a:lnTo>
                    <a:pt x="1385" y="2086"/>
                  </a:lnTo>
                  <a:lnTo>
                    <a:pt x="1322" y="2023"/>
                  </a:lnTo>
                  <a:lnTo>
                    <a:pt x="919" y="2425"/>
                  </a:lnTo>
                  <a:lnTo>
                    <a:pt x="856" y="2362"/>
                  </a:lnTo>
                  <a:lnTo>
                    <a:pt x="1259" y="1960"/>
                  </a:lnTo>
                  <a:lnTo>
                    <a:pt x="1195" y="1897"/>
                  </a:lnTo>
                  <a:lnTo>
                    <a:pt x="792" y="2298"/>
                  </a:lnTo>
                  <a:lnTo>
                    <a:pt x="729" y="2235"/>
                  </a:lnTo>
                  <a:lnTo>
                    <a:pt x="1132" y="1833"/>
                  </a:lnTo>
                  <a:lnTo>
                    <a:pt x="719" y="1421"/>
                  </a:lnTo>
                  <a:lnTo>
                    <a:pt x="1656" y="484"/>
                  </a:lnTo>
                  <a:lnTo>
                    <a:pt x="1824" y="316"/>
                  </a:lnTo>
                  <a:lnTo>
                    <a:pt x="1958" y="182"/>
                  </a:lnTo>
                  <a:cubicBezTo>
                    <a:pt x="1971" y="168"/>
                    <a:pt x="1981" y="153"/>
                    <a:pt x="1987" y="137"/>
                  </a:cubicBezTo>
                  <a:cubicBezTo>
                    <a:pt x="1989" y="131"/>
                    <a:pt x="1989" y="126"/>
                    <a:pt x="1991" y="121"/>
                  </a:cubicBezTo>
                  <a:cubicBezTo>
                    <a:pt x="1995" y="109"/>
                    <a:pt x="1998" y="99"/>
                    <a:pt x="1998" y="87"/>
                  </a:cubicBezTo>
                  <a:cubicBezTo>
                    <a:pt x="1998" y="80"/>
                    <a:pt x="1997" y="74"/>
                    <a:pt x="1997" y="68"/>
                  </a:cubicBezTo>
                  <a:cubicBezTo>
                    <a:pt x="1995" y="57"/>
                    <a:pt x="1994" y="47"/>
                    <a:pt x="1989" y="35"/>
                  </a:cubicBezTo>
                  <a:cubicBezTo>
                    <a:pt x="1987" y="29"/>
                    <a:pt x="1984" y="24"/>
                    <a:pt x="1982" y="16"/>
                  </a:cubicBezTo>
                  <a:cubicBezTo>
                    <a:pt x="1979" y="11"/>
                    <a:pt x="1978" y="6"/>
                    <a:pt x="1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43">
              <a:extLst>
                <a:ext uri="{FF2B5EF4-FFF2-40B4-BE49-F238E27FC236}">
                  <a16:creationId xmlns:a16="http://schemas.microsoft.com/office/drawing/2014/main" id="{2A05C62E-EF57-2EA3-B76A-A4FE688E1990}"/>
                </a:ext>
              </a:extLst>
            </p:cNvPr>
            <p:cNvSpPr/>
            <p:nvPr/>
          </p:nvSpPr>
          <p:spPr>
            <a:xfrm>
              <a:off x="7680807" y="4224189"/>
              <a:ext cx="389616" cy="403530"/>
            </a:xfrm>
            <a:custGeom>
              <a:avLst/>
              <a:gdLst/>
              <a:ahLst/>
              <a:cxnLst/>
              <a:rect l="l" t="t" r="r" b="b"/>
              <a:pathLst>
                <a:path w="1963" h="2033" extrusionOk="0">
                  <a:moveTo>
                    <a:pt x="1809" y="0"/>
                  </a:moveTo>
                  <a:lnTo>
                    <a:pt x="0" y="1809"/>
                  </a:lnTo>
                  <a:lnTo>
                    <a:pt x="88" y="1893"/>
                  </a:lnTo>
                  <a:cubicBezTo>
                    <a:pt x="122" y="1927"/>
                    <a:pt x="167" y="1945"/>
                    <a:pt x="213" y="1945"/>
                  </a:cubicBezTo>
                  <a:cubicBezTo>
                    <a:pt x="258" y="1945"/>
                    <a:pt x="303" y="1927"/>
                    <a:pt x="337" y="1893"/>
                  </a:cubicBezTo>
                  <a:lnTo>
                    <a:pt x="363" y="1869"/>
                  </a:lnTo>
                  <a:lnTo>
                    <a:pt x="526" y="2032"/>
                  </a:lnTo>
                  <a:lnTo>
                    <a:pt x="928" y="1629"/>
                  </a:lnTo>
                  <a:lnTo>
                    <a:pt x="765" y="1466"/>
                  </a:lnTo>
                  <a:lnTo>
                    <a:pt x="1702" y="530"/>
                  </a:lnTo>
                  <a:lnTo>
                    <a:pt x="1870" y="362"/>
                  </a:lnTo>
                  <a:lnTo>
                    <a:pt x="1894" y="337"/>
                  </a:lnTo>
                  <a:cubicBezTo>
                    <a:pt x="1963" y="268"/>
                    <a:pt x="1963" y="155"/>
                    <a:pt x="1894" y="87"/>
                  </a:cubicBezTo>
                  <a:lnTo>
                    <a:pt x="1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43">
              <a:extLst>
                <a:ext uri="{FF2B5EF4-FFF2-40B4-BE49-F238E27FC236}">
                  <a16:creationId xmlns:a16="http://schemas.microsoft.com/office/drawing/2014/main" id="{34C7404C-48F0-6991-75BC-82C83CE07AD4}"/>
                </a:ext>
              </a:extLst>
            </p:cNvPr>
            <p:cNvSpPr/>
            <p:nvPr/>
          </p:nvSpPr>
          <p:spPr>
            <a:xfrm>
              <a:off x="7946771" y="4490562"/>
              <a:ext cx="363814" cy="363634"/>
            </a:xfrm>
            <a:custGeom>
              <a:avLst/>
              <a:gdLst/>
              <a:ahLst/>
              <a:cxnLst/>
              <a:rect l="l" t="t" r="r" b="b"/>
              <a:pathLst>
                <a:path w="1833" h="1832" extrusionOk="0">
                  <a:moveTo>
                    <a:pt x="1743" y="1"/>
                  </a:moveTo>
                  <a:lnTo>
                    <a:pt x="0" y="1743"/>
                  </a:lnTo>
                  <a:lnTo>
                    <a:pt x="90" y="1831"/>
                  </a:lnTo>
                  <a:lnTo>
                    <a:pt x="1832" y="90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43">
              <a:extLst>
                <a:ext uri="{FF2B5EF4-FFF2-40B4-BE49-F238E27FC236}">
                  <a16:creationId xmlns:a16="http://schemas.microsoft.com/office/drawing/2014/main" id="{1A737919-6A0C-A6E0-80A4-56208BC8D78E}"/>
                </a:ext>
              </a:extLst>
            </p:cNvPr>
            <p:cNvSpPr/>
            <p:nvPr/>
          </p:nvSpPr>
          <p:spPr>
            <a:xfrm>
              <a:off x="7895960" y="4807153"/>
              <a:ext cx="794" cy="3176"/>
            </a:xfrm>
            <a:custGeom>
              <a:avLst/>
              <a:gdLst/>
              <a:ahLst/>
              <a:cxnLst/>
              <a:rect l="l" t="t" r="r" b="b"/>
              <a:pathLst>
                <a:path w="4" h="16" extrusionOk="0">
                  <a:moveTo>
                    <a:pt x="3" y="0"/>
                  </a:moveTo>
                  <a:lnTo>
                    <a:pt x="0" y="16"/>
                  </a:lnTo>
                  <a:cubicBezTo>
                    <a:pt x="2" y="11"/>
                    <a:pt x="2" y="5"/>
                    <a:pt x="3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43">
              <a:extLst>
                <a:ext uri="{FF2B5EF4-FFF2-40B4-BE49-F238E27FC236}">
                  <a16:creationId xmlns:a16="http://schemas.microsoft.com/office/drawing/2014/main" id="{40BD4D74-73DE-2C72-5EBC-3541109882AB}"/>
                </a:ext>
              </a:extLst>
            </p:cNvPr>
            <p:cNvSpPr/>
            <p:nvPr/>
          </p:nvSpPr>
          <p:spPr>
            <a:xfrm>
              <a:off x="8284188" y="4439352"/>
              <a:ext cx="3771" cy="1588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0" y="0"/>
                  </a:moveTo>
                  <a:cubicBezTo>
                    <a:pt x="6" y="1"/>
                    <a:pt x="12" y="6"/>
                    <a:pt x="18" y="8"/>
                  </a:cubicBezTo>
                  <a:cubicBezTo>
                    <a:pt x="12" y="6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43">
              <a:extLst>
                <a:ext uri="{FF2B5EF4-FFF2-40B4-BE49-F238E27FC236}">
                  <a16:creationId xmlns:a16="http://schemas.microsoft.com/office/drawing/2014/main" id="{18612772-5D4B-7418-9893-A9CC4AC7F1E3}"/>
                </a:ext>
              </a:extLst>
            </p:cNvPr>
            <p:cNvSpPr/>
            <p:nvPr/>
          </p:nvSpPr>
          <p:spPr>
            <a:xfrm>
              <a:off x="8263943" y="4439154"/>
              <a:ext cx="3176" cy="794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16" y="0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43">
              <a:extLst>
                <a:ext uri="{FF2B5EF4-FFF2-40B4-BE49-F238E27FC236}">
                  <a16:creationId xmlns:a16="http://schemas.microsoft.com/office/drawing/2014/main" id="{E88FC390-5CF3-F0AC-63C8-F633E8565E57}"/>
                </a:ext>
              </a:extLst>
            </p:cNvPr>
            <p:cNvSpPr/>
            <p:nvPr/>
          </p:nvSpPr>
          <p:spPr>
            <a:xfrm>
              <a:off x="8274065" y="4437566"/>
              <a:ext cx="3970" cy="595"/>
            </a:xfrm>
            <a:custGeom>
              <a:avLst/>
              <a:gdLst/>
              <a:ahLst/>
              <a:cxnLst/>
              <a:rect l="l" t="t" r="r" b="b"/>
              <a:pathLst>
                <a:path w="20" h="3" extrusionOk="0">
                  <a:moveTo>
                    <a:pt x="1" y="1"/>
                  </a:moveTo>
                  <a:cubicBezTo>
                    <a:pt x="6" y="1"/>
                    <a:pt x="12" y="3"/>
                    <a:pt x="20" y="3"/>
                  </a:cubicBezTo>
                  <a:cubicBezTo>
                    <a:pt x="12" y="3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43">
              <a:extLst>
                <a:ext uri="{FF2B5EF4-FFF2-40B4-BE49-F238E27FC236}">
                  <a16:creationId xmlns:a16="http://schemas.microsoft.com/office/drawing/2014/main" id="{5671DB3E-3CF3-BD14-EC3B-6D83A891790E}"/>
                </a:ext>
              </a:extLst>
            </p:cNvPr>
            <p:cNvSpPr/>
            <p:nvPr/>
          </p:nvSpPr>
          <p:spPr>
            <a:xfrm>
              <a:off x="7896158" y="4827002"/>
              <a:ext cx="1985" cy="4168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10" y="20"/>
                  </a:moveTo>
                  <a:cubicBezTo>
                    <a:pt x="5" y="14"/>
                    <a:pt x="2" y="8"/>
                    <a:pt x="0" y="0"/>
                  </a:cubicBezTo>
                  <a:cubicBezTo>
                    <a:pt x="2" y="8"/>
                    <a:pt x="5" y="14"/>
                    <a:pt x="10" y="2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43">
              <a:extLst>
                <a:ext uri="{FF2B5EF4-FFF2-40B4-BE49-F238E27FC236}">
                  <a16:creationId xmlns:a16="http://schemas.microsoft.com/office/drawing/2014/main" id="{8A666062-26F8-C964-1FDC-DDB4A3E848C6}"/>
                </a:ext>
              </a:extLst>
            </p:cNvPr>
            <p:cNvSpPr/>
            <p:nvPr/>
          </p:nvSpPr>
          <p:spPr>
            <a:xfrm>
              <a:off x="7894372" y="4817078"/>
              <a:ext cx="595" cy="4168"/>
            </a:xfrm>
            <a:custGeom>
              <a:avLst/>
              <a:gdLst/>
              <a:ahLst/>
              <a:cxnLst/>
              <a:rect l="l" t="t" r="r" b="b"/>
              <a:pathLst>
                <a:path w="3" h="21" extrusionOk="0">
                  <a:moveTo>
                    <a:pt x="3" y="21"/>
                  </a:moveTo>
                  <a:cubicBezTo>
                    <a:pt x="3" y="13"/>
                    <a:pt x="1" y="7"/>
                    <a:pt x="1" y="1"/>
                  </a:cubicBezTo>
                  <a:cubicBezTo>
                    <a:pt x="1" y="7"/>
                    <a:pt x="3" y="13"/>
                    <a:pt x="3" y="2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43">
              <a:extLst>
                <a:ext uri="{FF2B5EF4-FFF2-40B4-BE49-F238E27FC236}">
                  <a16:creationId xmlns:a16="http://schemas.microsoft.com/office/drawing/2014/main" id="{653EDA0E-DE07-0A53-6972-AE39263C16B1}"/>
                </a:ext>
              </a:extLst>
            </p:cNvPr>
            <p:cNvSpPr/>
            <p:nvPr/>
          </p:nvSpPr>
          <p:spPr>
            <a:xfrm>
              <a:off x="8360206" y="4513389"/>
              <a:ext cx="1786" cy="3771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3" y="7"/>
                    <a:pt x="5" y="12"/>
                    <a:pt x="9" y="18"/>
                  </a:cubicBezTo>
                  <a:cubicBezTo>
                    <a:pt x="8" y="12"/>
                    <a:pt x="3" y="7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43">
              <a:extLst>
                <a:ext uri="{FF2B5EF4-FFF2-40B4-BE49-F238E27FC236}">
                  <a16:creationId xmlns:a16="http://schemas.microsoft.com/office/drawing/2014/main" id="{68B93FF2-133C-B5CF-673F-BBF27F7D49AA}"/>
                </a:ext>
              </a:extLst>
            </p:cNvPr>
            <p:cNvSpPr/>
            <p:nvPr/>
          </p:nvSpPr>
          <p:spPr>
            <a:xfrm>
              <a:off x="8361198" y="4533635"/>
              <a:ext cx="992" cy="3374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5" y="1"/>
                  </a:moveTo>
                  <a:cubicBezTo>
                    <a:pt x="4" y="3"/>
                    <a:pt x="3" y="6"/>
                    <a:pt x="3" y="9"/>
                  </a:cubicBezTo>
                  <a:lnTo>
                    <a:pt x="3" y="9"/>
                  </a:lnTo>
                  <a:lnTo>
                    <a:pt x="5" y="1"/>
                  </a:lnTo>
                  <a:close/>
                  <a:moveTo>
                    <a:pt x="3" y="9"/>
                  </a:moveTo>
                  <a:lnTo>
                    <a:pt x="0" y="17"/>
                  </a:lnTo>
                  <a:cubicBezTo>
                    <a:pt x="1" y="14"/>
                    <a:pt x="2" y="11"/>
                    <a:pt x="3" y="9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43">
              <a:extLst>
                <a:ext uri="{FF2B5EF4-FFF2-40B4-BE49-F238E27FC236}">
                  <a16:creationId xmlns:a16="http://schemas.microsoft.com/office/drawing/2014/main" id="{EF047758-A377-4F75-5C69-FECB5135FCD2}"/>
                </a:ext>
              </a:extLst>
            </p:cNvPr>
            <p:cNvSpPr/>
            <p:nvPr/>
          </p:nvSpPr>
          <p:spPr>
            <a:xfrm>
              <a:off x="8362985" y="4523313"/>
              <a:ext cx="397" cy="4168"/>
            </a:xfrm>
            <a:custGeom>
              <a:avLst/>
              <a:gdLst/>
              <a:ahLst/>
              <a:cxnLst/>
              <a:rect l="l" t="t" r="r" b="b"/>
              <a:pathLst>
                <a:path w="2" h="21" extrusionOk="0">
                  <a:moveTo>
                    <a:pt x="1" y="1"/>
                  </a:moveTo>
                  <a:cubicBezTo>
                    <a:pt x="1" y="7"/>
                    <a:pt x="2" y="14"/>
                    <a:pt x="2" y="20"/>
                  </a:cubicBezTo>
                  <a:cubicBezTo>
                    <a:pt x="2" y="12"/>
                    <a:pt x="1" y="7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43">
              <a:extLst>
                <a:ext uri="{FF2B5EF4-FFF2-40B4-BE49-F238E27FC236}">
                  <a16:creationId xmlns:a16="http://schemas.microsoft.com/office/drawing/2014/main" id="{BBFFFD14-A937-9025-9008-49F2180AA63C}"/>
                </a:ext>
              </a:extLst>
            </p:cNvPr>
            <p:cNvSpPr/>
            <p:nvPr/>
          </p:nvSpPr>
          <p:spPr>
            <a:xfrm>
              <a:off x="7990437" y="4904215"/>
              <a:ext cx="3573" cy="1191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8" y="0"/>
                  </a:moveTo>
                  <a:cubicBezTo>
                    <a:pt x="12" y="4"/>
                    <a:pt x="6" y="4"/>
                    <a:pt x="1" y="6"/>
                  </a:cubicBezTo>
                  <a:cubicBezTo>
                    <a:pt x="6" y="4"/>
                    <a:pt x="12" y="4"/>
                    <a:pt x="18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43">
              <a:extLst>
                <a:ext uri="{FF2B5EF4-FFF2-40B4-BE49-F238E27FC236}">
                  <a16:creationId xmlns:a16="http://schemas.microsoft.com/office/drawing/2014/main" id="{D55F1D77-9CBF-5961-3606-94B24CA55B26}"/>
                </a:ext>
              </a:extLst>
            </p:cNvPr>
            <p:cNvSpPr/>
            <p:nvPr/>
          </p:nvSpPr>
          <p:spPr>
            <a:xfrm>
              <a:off x="7970192" y="4903222"/>
              <a:ext cx="3970" cy="1985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9" y="10"/>
                  </a:moveTo>
                  <a:cubicBezTo>
                    <a:pt x="13" y="7"/>
                    <a:pt x="7" y="4"/>
                    <a:pt x="0" y="0"/>
                  </a:cubicBezTo>
                  <a:cubicBezTo>
                    <a:pt x="7" y="4"/>
                    <a:pt x="13" y="7"/>
                    <a:pt x="19" y="1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43">
              <a:extLst>
                <a:ext uri="{FF2B5EF4-FFF2-40B4-BE49-F238E27FC236}">
                  <a16:creationId xmlns:a16="http://schemas.microsoft.com/office/drawing/2014/main" id="{63888C60-CA91-4D62-652F-47B28F64696B}"/>
                </a:ext>
              </a:extLst>
            </p:cNvPr>
            <p:cNvSpPr/>
            <p:nvPr/>
          </p:nvSpPr>
          <p:spPr>
            <a:xfrm>
              <a:off x="7979917" y="4906001"/>
              <a:ext cx="4367" cy="397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1"/>
                  </a:moveTo>
                  <a:cubicBezTo>
                    <a:pt x="7" y="2"/>
                    <a:pt x="15" y="2"/>
                    <a:pt x="21" y="2"/>
                  </a:cubicBezTo>
                  <a:cubicBezTo>
                    <a:pt x="15" y="2"/>
                    <a:pt x="6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43">
              <a:extLst>
                <a:ext uri="{FF2B5EF4-FFF2-40B4-BE49-F238E27FC236}">
                  <a16:creationId xmlns:a16="http://schemas.microsoft.com/office/drawing/2014/main" id="{4DAB65C8-F15B-BBC2-1BA6-7B663B794B1B}"/>
                </a:ext>
              </a:extLst>
            </p:cNvPr>
            <p:cNvSpPr/>
            <p:nvPr/>
          </p:nvSpPr>
          <p:spPr>
            <a:xfrm>
              <a:off x="7221721" y="3764884"/>
              <a:ext cx="364012" cy="364031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1743" y="0"/>
                  </a:moveTo>
                  <a:lnTo>
                    <a:pt x="0" y="1743"/>
                  </a:lnTo>
                  <a:lnTo>
                    <a:pt x="91" y="1833"/>
                  </a:lnTo>
                  <a:lnTo>
                    <a:pt x="1833" y="91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43">
              <a:extLst>
                <a:ext uri="{FF2B5EF4-FFF2-40B4-BE49-F238E27FC236}">
                  <a16:creationId xmlns:a16="http://schemas.microsoft.com/office/drawing/2014/main" id="{7ADC33F0-5190-0B66-6D19-DC9A423C39F3}"/>
                </a:ext>
              </a:extLst>
            </p:cNvPr>
            <p:cNvSpPr/>
            <p:nvPr/>
          </p:nvSpPr>
          <p:spPr>
            <a:xfrm>
              <a:off x="7172697" y="4076116"/>
              <a:ext cx="2977" cy="4764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" y="24"/>
                  </a:moveTo>
                  <a:cubicBezTo>
                    <a:pt x="4" y="16"/>
                    <a:pt x="9" y="8"/>
                    <a:pt x="14" y="1"/>
                  </a:cubicBezTo>
                  <a:cubicBezTo>
                    <a:pt x="9" y="8"/>
                    <a:pt x="4" y="16"/>
                    <a:pt x="1" y="24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43">
              <a:extLst>
                <a:ext uri="{FF2B5EF4-FFF2-40B4-BE49-F238E27FC236}">
                  <a16:creationId xmlns:a16="http://schemas.microsoft.com/office/drawing/2014/main" id="{E0CA1FB1-0711-5F1F-AF54-C083B2061510}"/>
                </a:ext>
              </a:extLst>
            </p:cNvPr>
            <p:cNvSpPr/>
            <p:nvPr/>
          </p:nvSpPr>
          <p:spPr>
            <a:xfrm>
              <a:off x="7169521" y="4091598"/>
              <a:ext cx="397" cy="5359"/>
            </a:xfrm>
            <a:custGeom>
              <a:avLst/>
              <a:gdLst/>
              <a:ahLst/>
              <a:cxnLst/>
              <a:rect l="l" t="t" r="r" b="b"/>
              <a:pathLst>
                <a:path w="2" h="27" extrusionOk="0">
                  <a:moveTo>
                    <a:pt x="2" y="1"/>
                  </a:moveTo>
                  <a:cubicBezTo>
                    <a:pt x="1" y="9"/>
                    <a:pt x="1" y="17"/>
                    <a:pt x="2" y="27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43">
              <a:extLst>
                <a:ext uri="{FF2B5EF4-FFF2-40B4-BE49-F238E27FC236}">
                  <a16:creationId xmlns:a16="http://schemas.microsoft.com/office/drawing/2014/main" id="{DAF37A0A-36A5-B700-D1F7-BDEBB80D42CB}"/>
                </a:ext>
              </a:extLst>
            </p:cNvPr>
            <p:cNvSpPr/>
            <p:nvPr/>
          </p:nvSpPr>
          <p:spPr>
            <a:xfrm>
              <a:off x="7541474" y="3712880"/>
              <a:ext cx="5557" cy="1389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7" y="1"/>
                  </a:moveTo>
                  <a:cubicBezTo>
                    <a:pt x="18" y="2"/>
                    <a:pt x="9" y="3"/>
                    <a:pt x="1" y="6"/>
                  </a:cubicBezTo>
                  <a:cubicBezTo>
                    <a:pt x="10" y="3"/>
                    <a:pt x="18" y="2"/>
                    <a:pt x="27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43">
              <a:extLst>
                <a:ext uri="{FF2B5EF4-FFF2-40B4-BE49-F238E27FC236}">
                  <a16:creationId xmlns:a16="http://schemas.microsoft.com/office/drawing/2014/main" id="{3FB1F10D-DCE7-3872-DA61-621C8B6819C7}"/>
                </a:ext>
              </a:extLst>
            </p:cNvPr>
            <p:cNvSpPr/>
            <p:nvPr/>
          </p:nvSpPr>
          <p:spPr>
            <a:xfrm>
              <a:off x="7552191" y="3712681"/>
              <a:ext cx="4367" cy="595"/>
            </a:xfrm>
            <a:custGeom>
              <a:avLst/>
              <a:gdLst/>
              <a:ahLst/>
              <a:cxnLst/>
              <a:rect l="l" t="t" r="r" b="b"/>
              <a:pathLst>
                <a:path w="22" h="3" extrusionOk="0">
                  <a:moveTo>
                    <a:pt x="1" y="1"/>
                  </a:moveTo>
                  <a:cubicBezTo>
                    <a:pt x="8" y="2"/>
                    <a:pt x="15" y="2"/>
                    <a:pt x="22" y="3"/>
                  </a:cubicBezTo>
                  <a:cubicBezTo>
                    <a:pt x="15" y="2"/>
                    <a:pt x="8" y="1"/>
                    <a:pt x="1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43">
              <a:extLst>
                <a:ext uri="{FF2B5EF4-FFF2-40B4-BE49-F238E27FC236}">
                  <a16:creationId xmlns:a16="http://schemas.microsoft.com/office/drawing/2014/main" id="{AA8DA989-3E92-EB7E-6AF8-0C6227F74A0B}"/>
                </a:ext>
              </a:extLst>
            </p:cNvPr>
            <p:cNvSpPr/>
            <p:nvPr/>
          </p:nvSpPr>
          <p:spPr>
            <a:xfrm>
              <a:off x="7558146" y="3713872"/>
              <a:ext cx="2580" cy="794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close/>
                  <a:moveTo>
                    <a:pt x="4" y="1"/>
                  </a:moveTo>
                  <a:cubicBezTo>
                    <a:pt x="7" y="2"/>
                    <a:pt x="9" y="3"/>
                    <a:pt x="13" y="3"/>
                  </a:cubicBezTo>
                  <a:cubicBezTo>
                    <a:pt x="11" y="3"/>
                    <a:pt x="7" y="2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43">
              <a:extLst>
                <a:ext uri="{FF2B5EF4-FFF2-40B4-BE49-F238E27FC236}">
                  <a16:creationId xmlns:a16="http://schemas.microsoft.com/office/drawing/2014/main" id="{734E65C9-3728-91D1-FDCA-95F9463EA88A}"/>
                </a:ext>
              </a:extLst>
            </p:cNvPr>
            <p:cNvSpPr/>
            <p:nvPr/>
          </p:nvSpPr>
          <p:spPr>
            <a:xfrm>
              <a:off x="7530160" y="3715460"/>
              <a:ext cx="7542" cy="5359"/>
            </a:xfrm>
            <a:custGeom>
              <a:avLst/>
              <a:gdLst/>
              <a:ahLst/>
              <a:cxnLst/>
              <a:rect l="l" t="t" r="r" b="b"/>
              <a:pathLst>
                <a:path w="38" h="27" extrusionOk="0">
                  <a:moveTo>
                    <a:pt x="38" y="1"/>
                  </a:moveTo>
                  <a:cubicBezTo>
                    <a:pt x="25" y="8"/>
                    <a:pt x="11" y="16"/>
                    <a:pt x="1" y="27"/>
                  </a:cubicBezTo>
                  <a:cubicBezTo>
                    <a:pt x="13" y="16"/>
                    <a:pt x="25" y="9"/>
                    <a:pt x="3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43">
              <a:extLst>
                <a:ext uri="{FF2B5EF4-FFF2-40B4-BE49-F238E27FC236}">
                  <a16:creationId xmlns:a16="http://schemas.microsoft.com/office/drawing/2014/main" id="{FD19B597-A89E-85D8-3F74-7D05D8C5A64E}"/>
                </a:ext>
              </a:extLst>
            </p:cNvPr>
            <p:cNvSpPr/>
            <p:nvPr/>
          </p:nvSpPr>
          <p:spPr>
            <a:xfrm>
              <a:off x="7171903" y="4104103"/>
              <a:ext cx="198" cy="397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3">
              <a:extLst>
                <a:ext uri="{FF2B5EF4-FFF2-40B4-BE49-F238E27FC236}">
                  <a16:creationId xmlns:a16="http://schemas.microsoft.com/office/drawing/2014/main" id="{21F84DAD-FE26-9F33-527B-2414625CD95C}"/>
                </a:ext>
              </a:extLst>
            </p:cNvPr>
            <p:cNvSpPr/>
            <p:nvPr/>
          </p:nvSpPr>
          <p:spPr>
            <a:xfrm>
              <a:off x="6479206" y="3242063"/>
              <a:ext cx="1086876" cy="866806"/>
            </a:xfrm>
            <a:custGeom>
              <a:avLst/>
              <a:gdLst/>
              <a:ahLst/>
              <a:cxnLst/>
              <a:rect l="l" t="t" r="r" b="b"/>
              <a:pathLst>
                <a:path w="5476" h="4367" extrusionOk="0">
                  <a:moveTo>
                    <a:pt x="403" y="0"/>
                  </a:moveTo>
                  <a:lnTo>
                    <a:pt x="1" y="402"/>
                  </a:lnTo>
                  <a:lnTo>
                    <a:pt x="3654" y="4055"/>
                  </a:lnTo>
                  <a:lnTo>
                    <a:pt x="3519" y="4189"/>
                  </a:lnTo>
                  <a:cubicBezTo>
                    <a:pt x="3515" y="4193"/>
                    <a:pt x="3511" y="4198"/>
                    <a:pt x="3508" y="4203"/>
                  </a:cubicBezTo>
                  <a:cubicBezTo>
                    <a:pt x="3503" y="4210"/>
                    <a:pt x="3498" y="4218"/>
                    <a:pt x="3494" y="4226"/>
                  </a:cubicBezTo>
                  <a:cubicBezTo>
                    <a:pt x="3492" y="4229"/>
                    <a:pt x="3491" y="4230"/>
                    <a:pt x="3491" y="4231"/>
                  </a:cubicBezTo>
                  <a:cubicBezTo>
                    <a:pt x="3486" y="4245"/>
                    <a:pt x="3482" y="4257"/>
                    <a:pt x="3481" y="4271"/>
                  </a:cubicBezTo>
                  <a:cubicBezTo>
                    <a:pt x="3481" y="4273"/>
                    <a:pt x="3481" y="4276"/>
                    <a:pt x="3480" y="4278"/>
                  </a:cubicBezTo>
                  <a:lnTo>
                    <a:pt x="3480" y="4305"/>
                  </a:lnTo>
                  <a:cubicBezTo>
                    <a:pt x="3480" y="4310"/>
                    <a:pt x="3481" y="4314"/>
                    <a:pt x="3482" y="4320"/>
                  </a:cubicBezTo>
                  <a:cubicBezTo>
                    <a:pt x="3482" y="4321"/>
                    <a:pt x="3483" y="4324"/>
                    <a:pt x="3483" y="4325"/>
                  </a:cubicBezTo>
                  <a:cubicBezTo>
                    <a:pt x="3485" y="4330"/>
                    <a:pt x="3487" y="4335"/>
                    <a:pt x="3488" y="4342"/>
                  </a:cubicBezTo>
                  <a:cubicBezTo>
                    <a:pt x="3491" y="4350"/>
                    <a:pt x="3496" y="4358"/>
                    <a:pt x="3501" y="4366"/>
                  </a:cubicBezTo>
                  <a:lnTo>
                    <a:pt x="5475" y="2395"/>
                  </a:lnTo>
                  <a:cubicBezTo>
                    <a:pt x="5466" y="2390"/>
                    <a:pt x="5458" y="2386"/>
                    <a:pt x="5449" y="2382"/>
                  </a:cubicBezTo>
                  <a:cubicBezTo>
                    <a:pt x="5446" y="2380"/>
                    <a:pt x="5439" y="2379"/>
                    <a:pt x="5436" y="2378"/>
                  </a:cubicBezTo>
                  <a:cubicBezTo>
                    <a:pt x="5433" y="2377"/>
                    <a:pt x="5431" y="2377"/>
                    <a:pt x="5428" y="2375"/>
                  </a:cubicBezTo>
                  <a:cubicBezTo>
                    <a:pt x="5421" y="2374"/>
                    <a:pt x="5413" y="2373"/>
                    <a:pt x="5407" y="2373"/>
                  </a:cubicBezTo>
                  <a:lnTo>
                    <a:pt x="5386" y="2373"/>
                  </a:lnTo>
                  <a:cubicBezTo>
                    <a:pt x="5384" y="2373"/>
                    <a:pt x="5382" y="2373"/>
                    <a:pt x="5378" y="2374"/>
                  </a:cubicBezTo>
                  <a:cubicBezTo>
                    <a:pt x="5369" y="2375"/>
                    <a:pt x="5360" y="2377"/>
                    <a:pt x="5352" y="2379"/>
                  </a:cubicBezTo>
                  <a:cubicBezTo>
                    <a:pt x="5347" y="2380"/>
                    <a:pt x="5342" y="2382"/>
                    <a:pt x="5338" y="2384"/>
                  </a:cubicBezTo>
                  <a:cubicBezTo>
                    <a:pt x="5336" y="2386"/>
                    <a:pt x="5334" y="2388"/>
                    <a:pt x="5332" y="2388"/>
                  </a:cubicBezTo>
                  <a:cubicBezTo>
                    <a:pt x="5318" y="2394"/>
                    <a:pt x="5305" y="2401"/>
                    <a:pt x="5295" y="2414"/>
                  </a:cubicBezTo>
                  <a:lnTo>
                    <a:pt x="5160" y="2548"/>
                  </a:lnTo>
                  <a:lnTo>
                    <a:pt x="4993" y="2716"/>
                  </a:lnTo>
                  <a:lnTo>
                    <a:pt x="4056" y="36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43">
              <a:extLst>
                <a:ext uri="{FF2B5EF4-FFF2-40B4-BE49-F238E27FC236}">
                  <a16:creationId xmlns:a16="http://schemas.microsoft.com/office/drawing/2014/main" id="{711D080D-ACA7-A252-6505-B4E2D1569C07}"/>
                </a:ext>
              </a:extLst>
            </p:cNvPr>
            <p:cNvSpPr/>
            <p:nvPr/>
          </p:nvSpPr>
          <p:spPr>
            <a:xfrm>
              <a:off x="7265586" y="4179529"/>
              <a:ext cx="3573" cy="79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1"/>
                  </a:moveTo>
                  <a:lnTo>
                    <a:pt x="1" y="4"/>
                  </a:lnTo>
                  <a:cubicBezTo>
                    <a:pt x="7" y="3"/>
                    <a:pt x="12" y="3"/>
                    <a:pt x="18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43">
              <a:extLst>
                <a:ext uri="{FF2B5EF4-FFF2-40B4-BE49-F238E27FC236}">
                  <a16:creationId xmlns:a16="http://schemas.microsoft.com/office/drawing/2014/main" id="{F8E7A729-8E68-A111-C59E-40A2959ADC11}"/>
                </a:ext>
              </a:extLst>
            </p:cNvPr>
            <p:cNvSpPr/>
            <p:nvPr/>
          </p:nvSpPr>
          <p:spPr>
            <a:xfrm>
              <a:off x="7245142" y="4178537"/>
              <a:ext cx="4168" cy="1588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0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1" y="0"/>
                    <a:pt x="0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8" y="3"/>
                    <a:pt x="14" y="7"/>
                    <a:pt x="21" y="8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43">
              <a:extLst>
                <a:ext uri="{FF2B5EF4-FFF2-40B4-BE49-F238E27FC236}">
                  <a16:creationId xmlns:a16="http://schemas.microsoft.com/office/drawing/2014/main" id="{EBAD4D31-0D7F-9332-C3E3-844543B92293}"/>
                </a:ext>
              </a:extLst>
            </p:cNvPr>
            <p:cNvSpPr/>
            <p:nvPr/>
          </p:nvSpPr>
          <p:spPr>
            <a:xfrm>
              <a:off x="7255066" y="4181117"/>
              <a:ext cx="4168" cy="79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1"/>
                  </a:moveTo>
                  <a:cubicBezTo>
                    <a:pt x="7" y="1"/>
                    <a:pt x="14" y="3"/>
                    <a:pt x="20" y="3"/>
                  </a:cubicBezTo>
                  <a:cubicBezTo>
                    <a:pt x="14" y="3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43">
              <a:extLst>
                <a:ext uri="{FF2B5EF4-FFF2-40B4-BE49-F238E27FC236}">
                  <a16:creationId xmlns:a16="http://schemas.microsoft.com/office/drawing/2014/main" id="{19A32FC2-B3BA-D7AE-3690-26F91D8B5657}"/>
                </a:ext>
              </a:extLst>
            </p:cNvPr>
            <p:cNvSpPr/>
            <p:nvPr/>
          </p:nvSpPr>
          <p:spPr>
            <a:xfrm>
              <a:off x="7637935" y="3798627"/>
              <a:ext cx="595" cy="3771"/>
            </a:xfrm>
            <a:custGeom>
              <a:avLst/>
              <a:gdLst/>
              <a:ahLst/>
              <a:cxnLst/>
              <a:rect l="l" t="t" r="r" b="b"/>
              <a:pathLst>
                <a:path w="3" h="19" extrusionOk="0">
                  <a:moveTo>
                    <a:pt x="1" y="0"/>
                  </a:moveTo>
                  <a:cubicBezTo>
                    <a:pt x="1" y="7"/>
                    <a:pt x="3" y="12"/>
                    <a:pt x="3" y="18"/>
                  </a:cubicBezTo>
                  <a:cubicBezTo>
                    <a:pt x="3" y="12"/>
                    <a:pt x="3" y="7"/>
                    <a:pt x="1" y="0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43">
              <a:extLst>
                <a:ext uri="{FF2B5EF4-FFF2-40B4-BE49-F238E27FC236}">
                  <a16:creationId xmlns:a16="http://schemas.microsoft.com/office/drawing/2014/main" id="{D1FBD026-14FF-FD80-2E9E-320E66835CB5}"/>
                </a:ext>
              </a:extLst>
            </p:cNvPr>
            <p:cNvSpPr/>
            <p:nvPr/>
          </p:nvSpPr>
          <p:spPr>
            <a:xfrm>
              <a:off x="7636347" y="3808949"/>
              <a:ext cx="794" cy="3374"/>
            </a:xfrm>
            <a:custGeom>
              <a:avLst/>
              <a:gdLst/>
              <a:ahLst/>
              <a:cxnLst/>
              <a:rect l="l" t="t" r="r" b="b"/>
              <a:pathLst>
                <a:path w="4" h="17" extrusionOk="0">
                  <a:moveTo>
                    <a:pt x="4" y="1"/>
                  </a:moveTo>
                  <a:lnTo>
                    <a:pt x="0" y="17"/>
                  </a:lnTo>
                  <a:cubicBezTo>
                    <a:pt x="3" y="11"/>
                    <a:pt x="3" y="6"/>
                    <a:pt x="4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43">
              <a:extLst>
                <a:ext uri="{FF2B5EF4-FFF2-40B4-BE49-F238E27FC236}">
                  <a16:creationId xmlns:a16="http://schemas.microsoft.com/office/drawing/2014/main" id="{DA4A1315-6306-B1EE-D767-6BC8EBFD5DE9}"/>
                </a:ext>
              </a:extLst>
            </p:cNvPr>
            <p:cNvSpPr/>
            <p:nvPr/>
          </p:nvSpPr>
          <p:spPr>
            <a:xfrm>
              <a:off x="7635553" y="3788505"/>
              <a:ext cx="1588" cy="3970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7"/>
                    <a:pt x="6" y="12"/>
                    <a:pt x="8" y="20"/>
                  </a:cubicBezTo>
                  <a:cubicBezTo>
                    <a:pt x="6" y="12"/>
                    <a:pt x="2" y="6"/>
                    <a:pt x="0" y="1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43">
              <a:extLst>
                <a:ext uri="{FF2B5EF4-FFF2-40B4-BE49-F238E27FC236}">
                  <a16:creationId xmlns:a16="http://schemas.microsoft.com/office/drawing/2014/main" id="{5E5FD044-F182-75BB-711F-913EEA2D510A}"/>
                </a:ext>
              </a:extLst>
            </p:cNvPr>
            <p:cNvSpPr/>
            <p:nvPr/>
          </p:nvSpPr>
          <p:spPr>
            <a:xfrm>
              <a:off x="7785208" y="4328396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4"/>
                  </a:lnTo>
                  <a:lnTo>
                    <a:pt x="0" y="1507"/>
                  </a:lnTo>
                  <a:lnTo>
                    <a:pt x="64" y="1568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43">
              <a:extLst>
                <a:ext uri="{FF2B5EF4-FFF2-40B4-BE49-F238E27FC236}">
                  <a16:creationId xmlns:a16="http://schemas.microsoft.com/office/drawing/2014/main" id="{B0DF4A39-6BA2-DC53-8E01-E5A28B146B4B}"/>
                </a:ext>
              </a:extLst>
            </p:cNvPr>
            <p:cNvSpPr/>
            <p:nvPr/>
          </p:nvSpPr>
          <p:spPr>
            <a:xfrm>
              <a:off x="7810018" y="4353208"/>
              <a:ext cx="311614" cy="311828"/>
            </a:xfrm>
            <a:custGeom>
              <a:avLst/>
              <a:gdLst/>
              <a:ahLst/>
              <a:cxnLst/>
              <a:rect l="l" t="t" r="r" b="b"/>
              <a:pathLst>
                <a:path w="1570" h="1571" extrusionOk="0">
                  <a:moveTo>
                    <a:pt x="1507" y="1"/>
                  </a:moveTo>
                  <a:lnTo>
                    <a:pt x="1340" y="167"/>
                  </a:lnTo>
                  <a:lnTo>
                    <a:pt x="403" y="1105"/>
                  </a:lnTo>
                  <a:lnTo>
                    <a:pt x="1" y="1507"/>
                  </a:lnTo>
                  <a:lnTo>
                    <a:pt x="64" y="1570"/>
                  </a:lnTo>
                  <a:lnTo>
                    <a:pt x="466" y="1168"/>
                  </a:lnTo>
                  <a:lnTo>
                    <a:pt x="1403" y="231"/>
                  </a:lnTo>
                  <a:lnTo>
                    <a:pt x="1570" y="64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43">
              <a:extLst>
                <a:ext uri="{FF2B5EF4-FFF2-40B4-BE49-F238E27FC236}">
                  <a16:creationId xmlns:a16="http://schemas.microsoft.com/office/drawing/2014/main" id="{47176FDA-6244-ABDD-0A0C-F68D609DD13E}"/>
                </a:ext>
              </a:extLst>
            </p:cNvPr>
            <p:cNvSpPr/>
            <p:nvPr/>
          </p:nvSpPr>
          <p:spPr>
            <a:xfrm>
              <a:off x="7835225" y="4378019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1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58" y="53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43">
              <a:extLst>
                <a:ext uri="{FF2B5EF4-FFF2-40B4-BE49-F238E27FC236}">
                  <a16:creationId xmlns:a16="http://schemas.microsoft.com/office/drawing/2014/main" id="{47430238-29A5-28C3-D0B1-356201C91F14}"/>
                </a:ext>
              </a:extLst>
            </p:cNvPr>
            <p:cNvSpPr/>
            <p:nvPr/>
          </p:nvSpPr>
          <p:spPr>
            <a:xfrm>
              <a:off x="6604447" y="5408378"/>
              <a:ext cx="112141" cy="136760"/>
            </a:xfrm>
            <a:custGeom>
              <a:avLst/>
              <a:gdLst/>
              <a:ahLst/>
              <a:cxnLst/>
              <a:rect l="l" t="t" r="r" b="b"/>
              <a:pathLst>
                <a:path w="565" h="689" extrusionOk="0">
                  <a:moveTo>
                    <a:pt x="487" y="1"/>
                  </a:moveTo>
                  <a:lnTo>
                    <a:pt x="0" y="487"/>
                  </a:lnTo>
                  <a:lnTo>
                    <a:pt x="202" y="689"/>
                  </a:lnTo>
                  <a:lnTo>
                    <a:pt x="565" y="328"/>
                  </a:lnTo>
                  <a:cubicBezTo>
                    <a:pt x="529" y="221"/>
                    <a:pt x="502" y="112"/>
                    <a:pt x="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43">
              <a:extLst>
                <a:ext uri="{FF2B5EF4-FFF2-40B4-BE49-F238E27FC236}">
                  <a16:creationId xmlns:a16="http://schemas.microsoft.com/office/drawing/2014/main" id="{4CF19242-F161-E2F4-EDFB-CC9813B5ED3C}"/>
                </a:ext>
              </a:extLst>
            </p:cNvPr>
            <p:cNvSpPr/>
            <p:nvPr/>
          </p:nvSpPr>
          <p:spPr>
            <a:xfrm>
              <a:off x="6812256" y="5216042"/>
              <a:ext cx="121271" cy="158594"/>
            </a:xfrm>
            <a:custGeom>
              <a:avLst/>
              <a:gdLst/>
              <a:ahLst/>
              <a:cxnLst/>
              <a:rect l="l" t="t" r="r" b="b"/>
              <a:pathLst>
                <a:path w="611" h="799" extrusionOk="0">
                  <a:moveTo>
                    <a:pt x="407" y="1"/>
                  </a:moveTo>
                  <a:lnTo>
                    <a:pt x="50" y="358"/>
                  </a:lnTo>
                  <a:cubicBezTo>
                    <a:pt x="13" y="502"/>
                    <a:pt x="1" y="650"/>
                    <a:pt x="14" y="798"/>
                  </a:cubicBezTo>
                  <a:lnTo>
                    <a:pt x="610" y="202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43">
              <a:extLst>
                <a:ext uri="{FF2B5EF4-FFF2-40B4-BE49-F238E27FC236}">
                  <a16:creationId xmlns:a16="http://schemas.microsoft.com/office/drawing/2014/main" id="{E8399E8A-EABA-0476-0A78-DEC965010E9E}"/>
                </a:ext>
              </a:extLst>
            </p:cNvPr>
            <p:cNvSpPr/>
            <p:nvPr/>
          </p:nvSpPr>
          <p:spPr>
            <a:xfrm>
              <a:off x="6942062" y="5088016"/>
              <a:ext cx="158586" cy="119491"/>
            </a:xfrm>
            <a:custGeom>
              <a:avLst/>
              <a:gdLst/>
              <a:ahLst/>
              <a:cxnLst/>
              <a:rect l="l" t="t" r="r" b="b"/>
              <a:pathLst>
                <a:path w="799" h="602" extrusionOk="0">
                  <a:moveTo>
                    <a:pt x="684" y="0"/>
                  </a:moveTo>
                  <a:cubicBezTo>
                    <a:pt x="574" y="0"/>
                    <a:pt x="464" y="15"/>
                    <a:pt x="358" y="40"/>
                  </a:cubicBezTo>
                  <a:lnTo>
                    <a:pt x="0" y="398"/>
                  </a:lnTo>
                  <a:lnTo>
                    <a:pt x="203" y="601"/>
                  </a:lnTo>
                  <a:lnTo>
                    <a:pt x="799" y="6"/>
                  </a:lnTo>
                  <a:cubicBezTo>
                    <a:pt x="761" y="2"/>
                    <a:pt x="72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43">
              <a:extLst>
                <a:ext uri="{FF2B5EF4-FFF2-40B4-BE49-F238E27FC236}">
                  <a16:creationId xmlns:a16="http://schemas.microsoft.com/office/drawing/2014/main" id="{6809579B-4AD6-415F-348A-02CABBA0C317}"/>
                </a:ext>
              </a:extLst>
            </p:cNvPr>
            <p:cNvSpPr/>
            <p:nvPr/>
          </p:nvSpPr>
          <p:spPr>
            <a:xfrm>
              <a:off x="6251350" y="5608456"/>
              <a:ext cx="290178" cy="742154"/>
            </a:xfrm>
            <a:custGeom>
              <a:avLst/>
              <a:gdLst/>
              <a:ahLst/>
              <a:cxnLst/>
              <a:rect l="l" t="t" r="r" b="b"/>
              <a:pathLst>
                <a:path w="1462" h="3739" extrusionOk="0">
                  <a:moveTo>
                    <a:pt x="1261" y="0"/>
                  </a:moveTo>
                  <a:lnTo>
                    <a:pt x="836" y="426"/>
                  </a:lnTo>
                  <a:cubicBezTo>
                    <a:pt x="0" y="1260"/>
                    <a:pt x="0" y="2626"/>
                    <a:pt x="836" y="3460"/>
                  </a:cubicBezTo>
                  <a:lnTo>
                    <a:pt x="1115" y="3739"/>
                  </a:lnTo>
                  <a:lnTo>
                    <a:pt x="1316" y="3537"/>
                  </a:lnTo>
                  <a:lnTo>
                    <a:pt x="1037" y="3258"/>
                  </a:lnTo>
                  <a:cubicBezTo>
                    <a:pt x="311" y="2532"/>
                    <a:pt x="311" y="1352"/>
                    <a:pt x="1037" y="628"/>
                  </a:cubicBezTo>
                  <a:lnTo>
                    <a:pt x="1462" y="201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3">
              <a:extLst>
                <a:ext uri="{FF2B5EF4-FFF2-40B4-BE49-F238E27FC236}">
                  <a16:creationId xmlns:a16="http://schemas.microsoft.com/office/drawing/2014/main" id="{7A11E890-C121-557D-A557-4BC493AAA484}"/>
                </a:ext>
              </a:extLst>
            </p:cNvPr>
            <p:cNvSpPr/>
            <p:nvPr/>
          </p:nvSpPr>
          <p:spPr>
            <a:xfrm>
              <a:off x="7021653" y="5477254"/>
              <a:ext cx="192724" cy="138745"/>
            </a:xfrm>
            <a:custGeom>
              <a:avLst/>
              <a:gdLst/>
              <a:ahLst/>
              <a:cxnLst/>
              <a:rect l="l" t="t" r="r" b="b"/>
              <a:pathLst>
                <a:path w="971" h="699" extrusionOk="0">
                  <a:moveTo>
                    <a:pt x="668" y="1"/>
                  </a:moveTo>
                  <a:lnTo>
                    <a:pt x="0" y="667"/>
                  </a:lnTo>
                  <a:cubicBezTo>
                    <a:pt x="94" y="688"/>
                    <a:pt x="189" y="698"/>
                    <a:pt x="284" y="698"/>
                  </a:cubicBezTo>
                  <a:cubicBezTo>
                    <a:pt x="397" y="698"/>
                    <a:pt x="510" y="684"/>
                    <a:pt x="620" y="655"/>
                  </a:cubicBezTo>
                  <a:lnTo>
                    <a:pt x="970" y="304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3">
              <a:extLst>
                <a:ext uri="{FF2B5EF4-FFF2-40B4-BE49-F238E27FC236}">
                  <a16:creationId xmlns:a16="http://schemas.microsoft.com/office/drawing/2014/main" id="{16ED9BCC-1990-FBE5-0F6D-B7920EB25F4D}"/>
                </a:ext>
              </a:extLst>
            </p:cNvPr>
            <p:cNvSpPr/>
            <p:nvPr/>
          </p:nvSpPr>
          <p:spPr>
            <a:xfrm>
              <a:off x="7203263" y="5295835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667" y="1"/>
                  </a:moveTo>
                  <a:lnTo>
                    <a:pt x="1" y="668"/>
                  </a:lnTo>
                  <a:lnTo>
                    <a:pt x="303" y="971"/>
                  </a:lnTo>
                  <a:lnTo>
                    <a:pt x="371" y="904"/>
                  </a:lnTo>
                  <a:lnTo>
                    <a:pt x="654" y="621"/>
                  </a:lnTo>
                  <a:cubicBezTo>
                    <a:pt x="707" y="417"/>
                    <a:pt x="711" y="205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3">
              <a:extLst>
                <a:ext uri="{FF2B5EF4-FFF2-40B4-BE49-F238E27FC236}">
                  <a16:creationId xmlns:a16="http://schemas.microsoft.com/office/drawing/2014/main" id="{33A534D2-0CCF-373D-0F34-37C4774DCB9F}"/>
                </a:ext>
              </a:extLst>
            </p:cNvPr>
            <p:cNvSpPr/>
            <p:nvPr/>
          </p:nvSpPr>
          <p:spPr>
            <a:xfrm>
              <a:off x="6728299" y="6266846"/>
              <a:ext cx="866961" cy="426952"/>
            </a:xfrm>
            <a:custGeom>
              <a:avLst/>
              <a:gdLst/>
              <a:ahLst/>
              <a:cxnLst/>
              <a:rect l="l" t="t" r="r" b="b"/>
              <a:pathLst>
                <a:path w="4368" h="2151" extrusionOk="0">
                  <a:moveTo>
                    <a:pt x="2343" y="1"/>
                  </a:moveTo>
                  <a:cubicBezTo>
                    <a:pt x="2334" y="14"/>
                    <a:pt x="2329" y="28"/>
                    <a:pt x="2325" y="43"/>
                  </a:cubicBezTo>
                  <a:cubicBezTo>
                    <a:pt x="2325" y="46"/>
                    <a:pt x="2324" y="47"/>
                    <a:pt x="2324" y="49"/>
                  </a:cubicBezTo>
                  <a:cubicBezTo>
                    <a:pt x="2322" y="55"/>
                    <a:pt x="2321" y="62"/>
                    <a:pt x="2321" y="67"/>
                  </a:cubicBezTo>
                  <a:lnTo>
                    <a:pt x="2321" y="70"/>
                  </a:lnTo>
                  <a:lnTo>
                    <a:pt x="2321" y="85"/>
                  </a:lnTo>
                  <a:lnTo>
                    <a:pt x="2321" y="94"/>
                  </a:lnTo>
                  <a:cubicBezTo>
                    <a:pt x="2321" y="96"/>
                    <a:pt x="2321" y="99"/>
                    <a:pt x="2322" y="101"/>
                  </a:cubicBezTo>
                  <a:cubicBezTo>
                    <a:pt x="2324" y="116"/>
                    <a:pt x="2327" y="128"/>
                    <a:pt x="2332" y="143"/>
                  </a:cubicBezTo>
                  <a:cubicBezTo>
                    <a:pt x="2334" y="144"/>
                    <a:pt x="2336" y="147"/>
                    <a:pt x="2336" y="148"/>
                  </a:cubicBezTo>
                  <a:cubicBezTo>
                    <a:pt x="2342" y="162"/>
                    <a:pt x="2351" y="175"/>
                    <a:pt x="2362" y="186"/>
                  </a:cubicBezTo>
                  <a:lnTo>
                    <a:pt x="2466" y="291"/>
                  </a:lnTo>
                  <a:lnTo>
                    <a:pt x="2463" y="294"/>
                  </a:lnTo>
                  <a:lnTo>
                    <a:pt x="2444" y="312"/>
                  </a:lnTo>
                  <a:cubicBezTo>
                    <a:pt x="2432" y="326"/>
                    <a:pt x="2418" y="334"/>
                    <a:pt x="2404" y="345"/>
                  </a:cubicBezTo>
                  <a:cubicBezTo>
                    <a:pt x="2326" y="405"/>
                    <a:pt x="2233" y="435"/>
                    <a:pt x="2139" y="435"/>
                  </a:cubicBezTo>
                  <a:cubicBezTo>
                    <a:pt x="2063" y="435"/>
                    <a:pt x="1986" y="415"/>
                    <a:pt x="1919" y="374"/>
                  </a:cubicBezTo>
                  <a:lnTo>
                    <a:pt x="2005" y="287"/>
                  </a:lnTo>
                  <a:cubicBezTo>
                    <a:pt x="2013" y="280"/>
                    <a:pt x="2019" y="273"/>
                    <a:pt x="2024" y="264"/>
                  </a:cubicBezTo>
                  <a:cubicBezTo>
                    <a:pt x="2027" y="259"/>
                    <a:pt x="2031" y="254"/>
                    <a:pt x="2034" y="249"/>
                  </a:cubicBezTo>
                  <a:cubicBezTo>
                    <a:pt x="2035" y="247"/>
                    <a:pt x="2036" y="244"/>
                    <a:pt x="2036" y="243"/>
                  </a:cubicBezTo>
                  <a:cubicBezTo>
                    <a:pt x="2039" y="236"/>
                    <a:pt x="2041" y="229"/>
                    <a:pt x="2044" y="221"/>
                  </a:cubicBezTo>
                  <a:cubicBezTo>
                    <a:pt x="2046" y="215"/>
                    <a:pt x="2047" y="207"/>
                    <a:pt x="2048" y="202"/>
                  </a:cubicBezTo>
                  <a:lnTo>
                    <a:pt x="2048" y="196"/>
                  </a:lnTo>
                  <a:cubicBezTo>
                    <a:pt x="2050" y="181"/>
                    <a:pt x="2048" y="166"/>
                    <a:pt x="2046" y="153"/>
                  </a:cubicBezTo>
                  <a:cubicBezTo>
                    <a:pt x="2046" y="152"/>
                    <a:pt x="2044" y="149"/>
                    <a:pt x="2044" y="147"/>
                  </a:cubicBezTo>
                  <a:cubicBezTo>
                    <a:pt x="2042" y="142"/>
                    <a:pt x="2040" y="136"/>
                    <a:pt x="2039" y="130"/>
                  </a:cubicBezTo>
                  <a:lnTo>
                    <a:pt x="2039" y="128"/>
                  </a:lnTo>
                  <a:cubicBezTo>
                    <a:pt x="2035" y="120"/>
                    <a:pt x="2031" y="111"/>
                    <a:pt x="2026" y="104"/>
                  </a:cubicBezTo>
                  <a:lnTo>
                    <a:pt x="1" y="2129"/>
                  </a:lnTo>
                  <a:cubicBezTo>
                    <a:pt x="9" y="2134"/>
                    <a:pt x="17" y="2137"/>
                    <a:pt x="24" y="2140"/>
                  </a:cubicBezTo>
                  <a:lnTo>
                    <a:pt x="26" y="2140"/>
                  </a:lnTo>
                  <a:cubicBezTo>
                    <a:pt x="31" y="2143"/>
                    <a:pt x="37" y="2145"/>
                    <a:pt x="43" y="2146"/>
                  </a:cubicBezTo>
                  <a:cubicBezTo>
                    <a:pt x="44" y="2146"/>
                    <a:pt x="47" y="2147"/>
                    <a:pt x="48" y="2147"/>
                  </a:cubicBezTo>
                  <a:cubicBezTo>
                    <a:pt x="59" y="2149"/>
                    <a:pt x="70" y="2150"/>
                    <a:pt x="80" y="2150"/>
                  </a:cubicBezTo>
                  <a:cubicBezTo>
                    <a:pt x="84" y="2150"/>
                    <a:pt x="87" y="2150"/>
                    <a:pt x="90" y="2150"/>
                  </a:cubicBezTo>
                  <a:cubicBezTo>
                    <a:pt x="94" y="2150"/>
                    <a:pt x="96" y="2150"/>
                    <a:pt x="98" y="2148"/>
                  </a:cubicBezTo>
                  <a:cubicBezTo>
                    <a:pt x="113" y="2147"/>
                    <a:pt x="126" y="2143"/>
                    <a:pt x="141" y="2137"/>
                  </a:cubicBezTo>
                  <a:cubicBezTo>
                    <a:pt x="142" y="2136"/>
                    <a:pt x="144" y="2135"/>
                    <a:pt x="146" y="2135"/>
                  </a:cubicBezTo>
                  <a:cubicBezTo>
                    <a:pt x="153" y="2131"/>
                    <a:pt x="159" y="2129"/>
                    <a:pt x="165" y="2124"/>
                  </a:cubicBezTo>
                  <a:cubicBezTo>
                    <a:pt x="173" y="2118"/>
                    <a:pt x="179" y="2114"/>
                    <a:pt x="184" y="2109"/>
                  </a:cubicBezTo>
                  <a:lnTo>
                    <a:pt x="291" y="2002"/>
                  </a:lnTo>
                  <a:lnTo>
                    <a:pt x="492" y="1800"/>
                  </a:lnTo>
                  <a:lnTo>
                    <a:pt x="1610" y="682"/>
                  </a:lnTo>
                  <a:cubicBezTo>
                    <a:pt x="1765" y="804"/>
                    <a:pt x="1953" y="866"/>
                    <a:pt x="2141" y="866"/>
                  </a:cubicBezTo>
                  <a:cubicBezTo>
                    <a:pt x="2360" y="866"/>
                    <a:pt x="2580" y="782"/>
                    <a:pt x="2748" y="616"/>
                  </a:cubicBezTo>
                  <a:lnTo>
                    <a:pt x="2769" y="594"/>
                  </a:lnTo>
                  <a:lnTo>
                    <a:pt x="3882" y="1707"/>
                  </a:lnTo>
                  <a:lnTo>
                    <a:pt x="4083" y="1908"/>
                  </a:lnTo>
                  <a:lnTo>
                    <a:pt x="4183" y="2009"/>
                  </a:lnTo>
                  <a:cubicBezTo>
                    <a:pt x="4195" y="2020"/>
                    <a:pt x="4208" y="2029"/>
                    <a:pt x="4221" y="2035"/>
                  </a:cubicBezTo>
                  <a:cubicBezTo>
                    <a:pt x="4223" y="2036"/>
                    <a:pt x="4225" y="2037"/>
                    <a:pt x="4226" y="2037"/>
                  </a:cubicBezTo>
                  <a:cubicBezTo>
                    <a:pt x="4240" y="2042"/>
                    <a:pt x="4255" y="2047"/>
                    <a:pt x="4269" y="2050"/>
                  </a:cubicBezTo>
                  <a:lnTo>
                    <a:pt x="4276" y="2050"/>
                  </a:lnTo>
                  <a:cubicBezTo>
                    <a:pt x="4279" y="2050"/>
                    <a:pt x="4282" y="2050"/>
                    <a:pt x="4284" y="2050"/>
                  </a:cubicBezTo>
                  <a:cubicBezTo>
                    <a:pt x="4292" y="2050"/>
                    <a:pt x="4300" y="2049"/>
                    <a:pt x="4309" y="2048"/>
                  </a:cubicBezTo>
                  <a:cubicBezTo>
                    <a:pt x="4313" y="2048"/>
                    <a:pt x="4316" y="2047"/>
                    <a:pt x="4320" y="2046"/>
                  </a:cubicBezTo>
                  <a:cubicBezTo>
                    <a:pt x="4321" y="2046"/>
                    <a:pt x="4323" y="2044"/>
                    <a:pt x="4324" y="2044"/>
                  </a:cubicBezTo>
                  <a:cubicBezTo>
                    <a:pt x="4330" y="2042"/>
                    <a:pt x="4335" y="2040"/>
                    <a:pt x="4340" y="2039"/>
                  </a:cubicBezTo>
                  <a:cubicBezTo>
                    <a:pt x="4341" y="2039"/>
                    <a:pt x="4341" y="2039"/>
                    <a:pt x="4342" y="2037"/>
                  </a:cubicBezTo>
                  <a:cubicBezTo>
                    <a:pt x="4348" y="2035"/>
                    <a:pt x="4353" y="2034"/>
                    <a:pt x="4358" y="2030"/>
                  </a:cubicBezTo>
                  <a:cubicBezTo>
                    <a:pt x="4358" y="2030"/>
                    <a:pt x="4360" y="2030"/>
                    <a:pt x="4360" y="2029"/>
                  </a:cubicBezTo>
                  <a:lnTo>
                    <a:pt x="4368" y="2024"/>
                  </a:lnTo>
                  <a:lnTo>
                    <a:pt x="2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3">
              <a:extLst>
                <a:ext uri="{FF2B5EF4-FFF2-40B4-BE49-F238E27FC236}">
                  <a16:creationId xmlns:a16="http://schemas.microsoft.com/office/drawing/2014/main" id="{93FFCFFE-12E9-7871-9F14-D88D2E20D07B}"/>
                </a:ext>
              </a:extLst>
            </p:cNvPr>
            <p:cNvSpPr/>
            <p:nvPr/>
          </p:nvSpPr>
          <p:spPr>
            <a:xfrm>
              <a:off x="6443281" y="5550497"/>
              <a:ext cx="436656" cy="857675"/>
            </a:xfrm>
            <a:custGeom>
              <a:avLst/>
              <a:gdLst/>
              <a:ahLst/>
              <a:cxnLst/>
              <a:rect l="l" t="t" r="r" b="b"/>
              <a:pathLst>
                <a:path w="2200" h="4321" extrusionOk="0">
                  <a:moveTo>
                    <a:pt x="174" y="1"/>
                  </a:moveTo>
                  <a:cubicBezTo>
                    <a:pt x="165" y="14"/>
                    <a:pt x="160" y="28"/>
                    <a:pt x="155" y="43"/>
                  </a:cubicBezTo>
                  <a:cubicBezTo>
                    <a:pt x="155" y="44"/>
                    <a:pt x="154" y="46"/>
                    <a:pt x="154" y="48"/>
                  </a:cubicBezTo>
                  <a:cubicBezTo>
                    <a:pt x="151" y="62"/>
                    <a:pt x="150" y="77"/>
                    <a:pt x="151" y="91"/>
                  </a:cubicBezTo>
                  <a:cubicBezTo>
                    <a:pt x="151" y="93"/>
                    <a:pt x="151" y="96"/>
                    <a:pt x="153" y="98"/>
                  </a:cubicBezTo>
                  <a:cubicBezTo>
                    <a:pt x="154" y="113"/>
                    <a:pt x="159" y="125"/>
                    <a:pt x="164" y="139"/>
                  </a:cubicBezTo>
                  <a:cubicBezTo>
                    <a:pt x="165" y="141"/>
                    <a:pt x="166" y="143"/>
                    <a:pt x="166" y="145"/>
                  </a:cubicBezTo>
                  <a:cubicBezTo>
                    <a:pt x="172" y="159"/>
                    <a:pt x="182" y="172"/>
                    <a:pt x="192" y="183"/>
                  </a:cubicBezTo>
                  <a:lnTo>
                    <a:pt x="296" y="287"/>
                  </a:lnTo>
                  <a:lnTo>
                    <a:pt x="497" y="488"/>
                  </a:lnTo>
                  <a:lnTo>
                    <a:pt x="1609" y="1605"/>
                  </a:lnTo>
                  <a:lnTo>
                    <a:pt x="1588" y="1626"/>
                  </a:lnTo>
                  <a:cubicBezTo>
                    <a:pt x="1295" y="1917"/>
                    <a:pt x="1257" y="2370"/>
                    <a:pt x="1475" y="2702"/>
                  </a:cubicBezTo>
                  <a:lnTo>
                    <a:pt x="349" y="3827"/>
                  </a:lnTo>
                  <a:lnTo>
                    <a:pt x="148" y="4029"/>
                  </a:lnTo>
                  <a:lnTo>
                    <a:pt x="40" y="4136"/>
                  </a:lnTo>
                  <a:cubicBezTo>
                    <a:pt x="29" y="4148"/>
                    <a:pt x="21" y="4161"/>
                    <a:pt x="14" y="4174"/>
                  </a:cubicBezTo>
                  <a:cubicBezTo>
                    <a:pt x="13" y="4175"/>
                    <a:pt x="12" y="4178"/>
                    <a:pt x="12" y="4179"/>
                  </a:cubicBezTo>
                  <a:cubicBezTo>
                    <a:pt x="8" y="4190"/>
                    <a:pt x="4" y="4199"/>
                    <a:pt x="3" y="4211"/>
                  </a:cubicBezTo>
                  <a:cubicBezTo>
                    <a:pt x="1" y="4215"/>
                    <a:pt x="1" y="4217"/>
                    <a:pt x="1" y="4221"/>
                  </a:cubicBezTo>
                  <a:cubicBezTo>
                    <a:pt x="1" y="4223"/>
                    <a:pt x="1" y="4227"/>
                    <a:pt x="0" y="4229"/>
                  </a:cubicBezTo>
                  <a:cubicBezTo>
                    <a:pt x="0" y="4238"/>
                    <a:pt x="0" y="4249"/>
                    <a:pt x="1" y="4258"/>
                  </a:cubicBezTo>
                  <a:cubicBezTo>
                    <a:pt x="1" y="4264"/>
                    <a:pt x="3" y="4268"/>
                    <a:pt x="4" y="4273"/>
                  </a:cubicBezTo>
                  <a:cubicBezTo>
                    <a:pt x="4" y="4274"/>
                    <a:pt x="6" y="4276"/>
                    <a:pt x="6" y="4278"/>
                  </a:cubicBezTo>
                  <a:cubicBezTo>
                    <a:pt x="7" y="4284"/>
                    <a:pt x="9" y="4289"/>
                    <a:pt x="11" y="4295"/>
                  </a:cubicBezTo>
                  <a:lnTo>
                    <a:pt x="11" y="4296"/>
                  </a:lnTo>
                  <a:lnTo>
                    <a:pt x="18" y="4312"/>
                  </a:lnTo>
                  <a:cubicBezTo>
                    <a:pt x="19" y="4315"/>
                    <a:pt x="21" y="4317"/>
                    <a:pt x="24" y="4321"/>
                  </a:cubicBezTo>
                  <a:lnTo>
                    <a:pt x="2048" y="2296"/>
                  </a:lnTo>
                  <a:cubicBezTo>
                    <a:pt x="2041" y="2290"/>
                    <a:pt x="2033" y="2286"/>
                    <a:pt x="2023" y="2282"/>
                  </a:cubicBezTo>
                  <a:lnTo>
                    <a:pt x="2022" y="2282"/>
                  </a:lnTo>
                  <a:cubicBezTo>
                    <a:pt x="2017" y="2280"/>
                    <a:pt x="2010" y="2279"/>
                    <a:pt x="2005" y="2277"/>
                  </a:cubicBezTo>
                  <a:cubicBezTo>
                    <a:pt x="2004" y="2277"/>
                    <a:pt x="2002" y="2276"/>
                    <a:pt x="2001" y="2276"/>
                  </a:cubicBezTo>
                  <a:cubicBezTo>
                    <a:pt x="1991" y="2273"/>
                    <a:pt x="1982" y="2272"/>
                    <a:pt x="1972" y="2272"/>
                  </a:cubicBezTo>
                  <a:cubicBezTo>
                    <a:pt x="1967" y="2272"/>
                    <a:pt x="1963" y="2272"/>
                    <a:pt x="1958" y="2273"/>
                  </a:cubicBezTo>
                  <a:lnTo>
                    <a:pt x="1951" y="2273"/>
                  </a:lnTo>
                  <a:cubicBezTo>
                    <a:pt x="1947" y="2273"/>
                    <a:pt x="1943" y="2275"/>
                    <a:pt x="1939" y="2275"/>
                  </a:cubicBezTo>
                  <a:cubicBezTo>
                    <a:pt x="1928" y="2277"/>
                    <a:pt x="1918" y="2280"/>
                    <a:pt x="1907" y="2284"/>
                  </a:cubicBezTo>
                  <a:cubicBezTo>
                    <a:pt x="1906" y="2285"/>
                    <a:pt x="1904" y="2285"/>
                    <a:pt x="1902" y="2286"/>
                  </a:cubicBezTo>
                  <a:cubicBezTo>
                    <a:pt x="1897" y="2289"/>
                    <a:pt x="1891" y="2292"/>
                    <a:pt x="1888" y="2295"/>
                  </a:cubicBezTo>
                  <a:cubicBezTo>
                    <a:pt x="1880" y="2300"/>
                    <a:pt x="1870" y="2306"/>
                    <a:pt x="1864" y="2313"/>
                  </a:cubicBezTo>
                  <a:lnTo>
                    <a:pt x="1795" y="2381"/>
                  </a:lnTo>
                  <a:cubicBezTo>
                    <a:pt x="1738" y="2228"/>
                    <a:pt x="1770" y="2049"/>
                    <a:pt x="1893" y="1927"/>
                  </a:cubicBezTo>
                  <a:lnTo>
                    <a:pt x="1914" y="1906"/>
                  </a:lnTo>
                  <a:lnTo>
                    <a:pt x="2016" y="2007"/>
                  </a:lnTo>
                  <a:cubicBezTo>
                    <a:pt x="2027" y="2018"/>
                    <a:pt x="2041" y="2027"/>
                    <a:pt x="2054" y="2033"/>
                  </a:cubicBezTo>
                  <a:cubicBezTo>
                    <a:pt x="2055" y="2034"/>
                    <a:pt x="2058" y="2036"/>
                    <a:pt x="2059" y="2036"/>
                  </a:cubicBezTo>
                  <a:cubicBezTo>
                    <a:pt x="2065" y="2038"/>
                    <a:pt x="2074" y="2042"/>
                    <a:pt x="2081" y="2044"/>
                  </a:cubicBezTo>
                  <a:lnTo>
                    <a:pt x="2101" y="2048"/>
                  </a:lnTo>
                  <a:lnTo>
                    <a:pt x="2107" y="2048"/>
                  </a:lnTo>
                  <a:cubicBezTo>
                    <a:pt x="2111" y="2048"/>
                    <a:pt x="2115" y="2048"/>
                    <a:pt x="2119" y="2048"/>
                  </a:cubicBezTo>
                  <a:cubicBezTo>
                    <a:pt x="2130" y="2048"/>
                    <a:pt x="2141" y="2047"/>
                    <a:pt x="2152" y="2045"/>
                  </a:cubicBezTo>
                  <a:cubicBezTo>
                    <a:pt x="2153" y="2045"/>
                    <a:pt x="2154" y="2044"/>
                    <a:pt x="2155" y="2044"/>
                  </a:cubicBezTo>
                  <a:cubicBezTo>
                    <a:pt x="2160" y="2043"/>
                    <a:pt x="2165" y="2042"/>
                    <a:pt x="2171" y="2038"/>
                  </a:cubicBezTo>
                  <a:cubicBezTo>
                    <a:pt x="2173" y="2038"/>
                    <a:pt x="2173" y="2037"/>
                    <a:pt x="2174" y="2037"/>
                  </a:cubicBezTo>
                  <a:cubicBezTo>
                    <a:pt x="2179" y="2034"/>
                    <a:pt x="2184" y="2033"/>
                    <a:pt x="2190" y="2031"/>
                  </a:cubicBezTo>
                  <a:cubicBezTo>
                    <a:pt x="2191" y="2031"/>
                    <a:pt x="2191" y="2029"/>
                    <a:pt x="2192" y="2029"/>
                  </a:cubicBezTo>
                  <a:cubicBezTo>
                    <a:pt x="2195" y="2028"/>
                    <a:pt x="2196" y="2027"/>
                    <a:pt x="2199" y="202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3">
              <a:extLst>
                <a:ext uri="{FF2B5EF4-FFF2-40B4-BE49-F238E27FC236}">
                  <a16:creationId xmlns:a16="http://schemas.microsoft.com/office/drawing/2014/main" id="{5006948D-D385-59A4-4C04-B40FB1E68AF9}"/>
                </a:ext>
              </a:extLst>
            </p:cNvPr>
            <p:cNvSpPr/>
            <p:nvPr/>
          </p:nvSpPr>
          <p:spPr>
            <a:xfrm>
              <a:off x="6548078" y="5476460"/>
              <a:ext cx="475360" cy="406706"/>
            </a:xfrm>
            <a:custGeom>
              <a:avLst/>
              <a:gdLst/>
              <a:ahLst/>
              <a:cxnLst/>
              <a:rect l="l" t="t" r="r" b="b"/>
              <a:pathLst>
                <a:path w="2395" h="2049" extrusionOk="0">
                  <a:moveTo>
                    <a:pt x="83" y="0"/>
                  </a:moveTo>
                  <a:cubicBezTo>
                    <a:pt x="76" y="0"/>
                    <a:pt x="68" y="1"/>
                    <a:pt x="61" y="2"/>
                  </a:cubicBezTo>
                  <a:cubicBezTo>
                    <a:pt x="58" y="2"/>
                    <a:pt x="53" y="3"/>
                    <a:pt x="49" y="5"/>
                  </a:cubicBezTo>
                  <a:cubicBezTo>
                    <a:pt x="48" y="5"/>
                    <a:pt x="47" y="6"/>
                    <a:pt x="44" y="6"/>
                  </a:cubicBezTo>
                  <a:cubicBezTo>
                    <a:pt x="39" y="7"/>
                    <a:pt x="32" y="10"/>
                    <a:pt x="27" y="11"/>
                  </a:cubicBezTo>
                  <a:lnTo>
                    <a:pt x="26" y="11"/>
                  </a:lnTo>
                  <a:cubicBezTo>
                    <a:pt x="18" y="15"/>
                    <a:pt x="8" y="19"/>
                    <a:pt x="1" y="24"/>
                  </a:cubicBezTo>
                  <a:lnTo>
                    <a:pt x="2021" y="2049"/>
                  </a:lnTo>
                  <a:cubicBezTo>
                    <a:pt x="2022" y="2048"/>
                    <a:pt x="2024" y="2045"/>
                    <a:pt x="2026" y="2043"/>
                  </a:cubicBezTo>
                  <a:cubicBezTo>
                    <a:pt x="2027" y="2042"/>
                    <a:pt x="2027" y="2041"/>
                    <a:pt x="2028" y="2040"/>
                  </a:cubicBezTo>
                  <a:cubicBezTo>
                    <a:pt x="2031" y="2035"/>
                    <a:pt x="2033" y="2031"/>
                    <a:pt x="2035" y="2025"/>
                  </a:cubicBezTo>
                  <a:cubicBezTo>
                    <a:pt x="2035" y="2024"/>
                    <a:pt x="2036" y="2022"/>
                    <a:pt x="2036" y="2022"/>
                  </a:cubicBezTo>
                  <a:cubicBezTo>
                    <a:pt x="2038" y="2017"/>
                    <a:pt x="2040" y="2012"/>
                    <a:pt x="2041" y="2006"/>
                  </a:cubicBezTo>
                  <a:cubicBezTo>
                    <a:pt x="2041" y="2005"/>
                    <a:pt x="2042" y="2004"/>
                    <a:pt x="2042" y="2003"/>
                  </a:cubicBezTo>
                  <a:cubicBezTo>
                    <a:pt x="2043" y="1998"/>
                    <a:pt x="2046" y="1991"/>
                    <a:pt x="2046" y="1985"/>
                  </a:cubicBezTo>
                  <a:cubicBezTo>
                    <a:pt x="2046" y="1982"/>
                    <a:pt x="2047" y="1977"/>
                    <a:pt x="2047" y="1973"/>
                  </a:cubicBezTo>
                  <a:lnTo>
                    <a:pt x="2047" y="1972"/>
                  </a:lnTo>
                  <a:lnTo>
                    <a:pt x="2047" y="1958"/>
                  </a:lnTo>
                  <a:lnTo>
                    <a:pt x="2047" y="1952"/>
                  </a:lnTo>
                  <a:cubicBezTo>
                    <a:pt x="2047" y="1947"/>
                    <a:pt x="2046" y="1945"/>
                    <a:pt x="2046" y="1941"/>
                  </a:cubicBezTo>
                  <a:cubicBezTo>
                    <a:pt x="2042" y="1931"/>
                    <a:pt x="2040" y="1920"/>
                    <a:pt x="2036" y="1909"/>
                  </a:cubicBezTo>
                  <a:cubicBezTo>
                    <a:pt x="2035" y="1908"/>
                    <a:pt x="2035" y="1905"/>
                    <a:pt x="2033" y="1904"/>
                  </a:cubicBezTo>
                  <a:cubicBezTo>
                    <a:pt x="2030" y="1895"/>
                    <a:pt x="2024" y="1887"/>
                    <a:pt x="2017" y="1878"/>
                  </a:cubicBezTo>
                  <a:cubicBezTo>
                    <a:pt x="2014" y="1874"/>
                    <a:pt x="2011" y="1868"/>
                    <a:pt x="2007" y="1864"/>
                  </a:cubicBezTo>
                  <a:lnTo>
                    <a:pt x="1999" y="1857"/>
                  </a:lnTo>
                  <a:lnTo>
                    <a:pt x="1951" y="1808"/>
                  </a:lnTo>
                  <a:lnTo>
                    <a:pt x="1905" y="1763"/>
                  </a:lnTo>
                  <a:lnTo>
                    <a:pt x="1951" y="1719"/>
                  </a:lnTo>
                  <a:lnTo>
                    <a:pt x="2019" y="1650"/>
                  </a:lnTo>
                  <a:lnTo>
                    <a:pt x="2125" y="1545"/>
                  </a:lnTo>
                  <a:lnTo>
                    <a:pt x="2247" y="1421"/>
                  </a:lnTo>
                  <a:lnTo>
                    <a:pt x="2360" y="1308"/>
                  </a:lnTo>
                  <a:lnTo>
                    <a:pt x="2395" y="1274"/>
                  </a:lnTo>
                  <a:cubicBezTo>
                    <a:pt x="2232" y="1250"/>
                    <a:pt x="2073" y="1207"/>
                    <a:pt x="1920" y="1142"/>
                  </a:cubicBezTo>
                  <a:lnTo>
                    <a:pt x="1603" y="1460"/>
                  </a:lnTo>
                  <a:lnTo>
                    <a:pt x="490" y="348"/>
                  </a:lnTo>
                  <a:lnTo>
                    <a:pt x="288" y="145"/>
                  </a:lnTo>
                  <a:lnTo>
                    <a:pt x="185" y="43"/>
                  </a:lnTo>
                  <a:cubicBezTo>
                    <a:pt x="174" y="31"/>
                    <a:pt x="160" y="23"/>
                    <a:pt x="147" y="16"/>
                  </a:cubicBezTo>
                  <a:cubicBezTo>
                    <a:pt x="145" y="15"/>
                    <a:pt x="143" y="13"/>
                    <a:pt x="142" y="13"/>
                  </a:cubicBezTo>
                  <a:cubicBezTo>
                    <a:pt x="128" y="8"/>
                    <a:pt x="114" y="5"/>
                    <a:pt x="100" y="2"/>
                  </a:cubicBezTo>
                  <a:cubicBezTo>
                    <a:pt x="97" y="2"/>
                    <a:pt x="95" y="2"/>
                    <a:pt x="92" y="1"/>
                  </a:cubicBezTo>
                  <a:cubicBezTo>
                    <a:pt x="89" y="0"/>
                    <a:pt x="86" y="0"/>
                    <a:pt x="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3">
              <a:extLst>
                <a:ext uri="{FF2B5EF4-FFF2-40B4-BE49-F238E27FC236}">
                  <a16:creationId xmlns:a16="http://schemas.microsoft.com/office/drawing/2014/main" id="{3551A56E-8161-09CF-799D-10ADB178C816}"/>
                </a:ext>
              </a:extLst>
            </p:cNvPr>
            <p:cNvSpPr/>
            <p:nvPr/>
          </p:nvSpPr>
          <p:spPr>
            <a:xfrm>
              <a:off x="6517115" y="6075899"/>
              <a:ext cx="543240" cy="542870"/>
            </a:xfrm>
            <a:custGeom>
              <a:avLst/>
              <a:gdLst/>
              <a:ahLst/>
              <a:cxnLst/>
              <a:rect l="l" t="t" r="r" b="b"/>
              <a:pathLst>
                <a:path w="2737" h="2735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9" y="2031"/>
                    <a:pt x="16" y="2034"/>
                    <a:pt x="25" y="2037"/>
                  </a:cubicBezTo>
                  <a:lnTo>
                    <a:pt x="26" y="2037"/>
                  </a:lnTo>
                  <a:cubicBezTo>
                    <a:pt x="31" y="2039"/>
                    <a:pt x="38" y="2042"/>
                    <a:pt x="43" y="2043"/>
                  </a:cubicBezTo>
                  <a:cubicBezTo>
                    <a:pt x="45" y="2043"/>
                    <a:pt x="47" y="2044"/>
                    <a:pt x="48" y="2044"/>
                  </a:cubicBezTo>
                  <a:cubicBezTo>
                    <a:pt x="59" y="2046"/>
                    <a:pt x="70" y="2047"/>
                    <a:pt x="80" y="2047"/>
                  </a:cubicBezTo>
                  <a:cubicBezTo>
                    <a:pt x="84" y="2047"/>
                    <a:pt x="87" y="2047"/>
                    <a:pt x="90" y="2047"/>
                  </a:cubicBezTo>
                  <a:cubicBezTo>
                    <a:pt x="93" y="2047"/>
                    <a:pt x="96" y="2047"/>
                    <a:pt x="99" y="2045"/>
                  </a:cubicBezTo>
                  <a:cubicBezTo>
                    <a:pt x="114" y="2044"/>
                    <a:pt x="126" y="2039"/>
                    <a:pt x="141" y="2034"/>
                  </a:cubicBezTo>
                  <a:cubicBezTo>
                    <a:pt x="142" y="2033"/>
                    <a:pt x="145" y="2032"/>
                    <a:pt x="146" y="2032"/>
                  </a:cubicBezTo>
                  <a:cubicBezTo>
                    <a:pt x="153" y="2028"/>
                    <a:pt x="159" y="2026"/>
                    <a:pt x="166" y="2020"/>
                  </a:cubicBezTo>
                  <a:cubicBezTo>
                    <a:pt x="173" y="2016"/>
                    <a:pt x="179" y="2011"/>
                    <a:pt x="184" y="2006"/>
                  </a:cubicBezTo>
                  <a:lnTo>
                    <a:pt x="291" y="1899"/>
                  </a:lnTo>
                  <a:lnTo>
                    <a:pt x="493" y="1697"/>
                  </a:lnTo>
                  <a:lnTo>
                    <a:pt x="1606" y="584"/>
                  </a:lnTo>
                  <a:lnTo>
                    <a:pt x="2150" y="1129"/>
                  </a:lnTo>
                  <a:lnTo>
                    <a:pt x="1037" y="2242"/>
                  </a:lnTo>
                  <a:lnTo>
                    <a:pt x="836" y="2443"/>
                  </a:lnTo>
                  <a:lnTo>
                    <a:pt x="728" y="2550"/>
                  </a:lnTo>
                  <a:cubicBezTo>
                    <a:pt x="721" y="2558"/>
                    <a:pt x="713" y="2569"/>
                    <a:pt x="707" y="2577"/>
                  </a:cubicBezTo>
                  <a:cubicBezTo>
                    <a:pt x="706" y="2581"/>
                    <a:pt x="704" y="2585"/>
                    <a:pt x="702" y="2588"/>
                  </a:cubicBezTo>
                  <a:cubicBezTo>
                    <a:pt x="701" y="2590"/>
                    <a:pt x="700" y="2592"/>
                    <a:pt x="700" y="2593"/>
                  </a:cubicBezTo>
                  <a:cubicBezTo>
                    <a:pt x="695" y="2607"/>
                    <a:pt x="690" y="2622"/>
                    <a:pt x="689" y="2635"/>
                  </a:cubicBezTo>
                  <a:cubicBezTo>
                    <a:pt x="689" y="2638"/>
                    <a:pt x="689" y="2641"/>
                    <a:pt x="688" y="2644"/>
                  </a:cubicBezTo>
                  <a:cubicBezTo>
                    <a:pt x="688" y="2653"/>
                    <a:pt x="688" y="2664"/>
                    <a:pt x="689" y="2672"/>
                  </a:cubicBezTo>
                  <a:cubicBezTo>
                    <a:pt x="689" y="2677"/>
                    <a:pt x="690" y="2682"/>
                    <a:pt x="691" y="2687"/>
                  </a:cubicBezTo>
                  <a:cubicBezTo>
                    <a:pt x="691" y="2688"/>
                    <a:pt x="694" y="2691"/>
                    <a:pt x="694" y="2692"/>
                  </a:cubicBezTo>
                  <a:cubicBezTo>
                    <a:pt x="695" y="2697"/>
                    <a:pt x="697" y="2703"/>
                    <a:pt x="699" y="2709"/>
                  </a:cubicBezTo>
                  <a:lnTo>
                    <a:pt x="699" y="2711"/>
                  </a:lnTo>
                  <a:cubicBezTo>
                    <a:pt x="702" y="2719"/>
                    <a:pt x="706" y="2728"/>
                    <a:pt x="711" y="2734"/>
                  </a:cubicBezTo>
                  <a:lnTo>
                    <a:pt x="2736" y="711"/>
                  </a:lnTo>
                  <a:cubicBezTo>
                    <a:pt x="2729" y="705"/>
                    <a:pt x="2720" y="702"/>
                    <a:pt x="2711" y="698"/>
                  </a:cubicBezTo>
                  <a:lnTo>
                    <a:pt x="2710" y="698"/>
                  </a:lnTo>
                  <a:cubicBezTo>
                    <a:pt x="2705" y="695"/>
                    <a:pt x="2699" y="694"/>
                    <a:pt x="2693" y="693"/>
                  </a:cubicBezTo>
                  <a:cubicBezTo>
                    <a:pt x="2692" y="693"/>
                    <a:pt x="2690" y="692"/>
                    <a:pt x="2689" y="692"/>
                  </a:cubicBezTo>
                  <a:cubicBezTo>
                    <a:pt x="2679" y="689"/>
                    <a:pt x="2670" y="688"/>
                    <a:pt x="2660" y="688"/>
                  </a:cubicBezTo>
                  <a:cubicBezTo>
                    <a:pt x="2655" y="688"/>
                    <a:pt x="2650" y="688"/>
                    <a:pt x="2646" y="689"/>
                  </a:cubicBezTo>
                  <a:lnTo>
                    <a:pt x="2639" y="689"/>
                  </a:lnTo>
                  <a:cubicBezTo>
                    <a:pt x="2635" y="689"/>
                    <a:pt x="2631" y="690"/>
                    <a:pt x="2629" y="690"/>
                  </a:cubicBezTo>
                  <a:cubicBezTo>
                    <a:pt x="2618" y="693"/>
                    <a:pt x="2608" y="695"/>
                    <a:pt x="2597" y="699"/>
                  </a:cubicBezTo>
                  <a:cubicBezTo>
                    <a:pt x="2595" y="700"/>
                    <a:pt x="2593" y="700"/>
                    <a:pt x="2592" y="702"/>
                  </a:cubicBezTo>
                  <a:cubicBezTo>
                    <a:pt x="2584" y="705"/>
                    <a:pt x="2578" y="709"/>
                    <a:pt x="2572" y="714"/>
                  </a:cubicBezTo>
                  <a:cubicBezTo>
                    <a:pt x="2565" y="718"/>
                    <a:pt x="2558" y="723"/>
                    <a:pt x="2553" y="730"/>
                  </a:cubicBezTo>
                  <a:lnTo>
                    <a:pt x="2456" y="827"/>
                  </a:lnTo>
                  <a:lnTo>
                    <a:pt x="1912" y="283"/>
                  </a:lnTo>
                  <a:lnTo>
                    <a:pt x="2009" y="186"/>
                  </a:lnTo>
                  <a:cubicBezTo>
                    <a:pt x="2012" y="182"/>
                    <a:pt x="2014" y="178"/>
                    <a:pt x="2017" y="176"/>
                  </a:cubicBezTo>
                  <a:cubicBezTo>
                    <a:pt x="2024" y="167"/>
                    <a:pt x="2030" y="157"/>
                    <a:pt x="2035" y="146"/>
                  </a:cubicBezTo>
                  <a:cubicBezTo>
                    <a:pt x="2036" y="145"/>
                    <a:pt x="2036" y="143"/>
                    <a:pt x="2038" y="141"/>
                  </a:cubicBezTo>
                  <a:cubicBezTo>
                    <a:pt x="2041" y="131"/>
                    <a:pt x="2045" y="120"/>
                    <a:pt x="2047" y="110"/>
                  </a:cubicBezTo>
                  <a:cubicBezTo>
                    <a:pt x="2049" y="106"/>
                    <a:pt x="2049" y="103"/>
                    <a:pt x="2049" y="99"/>
                  </a:cubicBezTo>
                  <a:lnTo>
                    <a:pt x="2049" y="93"/>
                  </a:lnTo>
                  <a:cubicBezTo>
                    <a:pt x="2050" y="78"/>
                    <a:pt x="2049" y="62"/>
                    <a:pt x="2045" y="48"/>
                  </a:cubicBezTo>
                  <a:cubicBezTo>
                    <a:pt x="2045" y="46"/>
                    <a:pt x="2044" y="45"/>
                    <a:pt x="2044" y="44"/>
                  </a:cubicBezTo>
                  <a:cubicBezTo>
                    <a:pt x="2043" y="39"/>
                    <a:pt x="2040" y="33"/>
                    <a:pt x="2039" y="27"/>
                  </a:cubicBezTo>
                  <a:lnTo>
                    <a:pt x="2039" y="25"/>
                  </a:lnTo>
                  <a:cubicBezTo>
                    <a:pt x="2035" y="17"/>
                    <a:pt x="2031" y="8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3">
              <a:extLst>
                <a:ext uri="{FF2B5EF4-FFF2-40B4-BE49-F238E27FC236}">
                  <a16:creationId xmlns:a16="http://schemas.microsoft.com/office/drawing/2014/main" id="{EEFD3BDC-F65A-3B73-B858-4004BE0098DD}"/>
                </a:ext>
              </a:extLst>
            </p:cNvPr>
            <p:cNvSpPr/>
            <p:nvPr/>
          </p:nvSpPr>
          <p:spPr>
            <a:xfrm>
              <a:off x="7024432" y="5303576"/>
              <a:ext cx="106981" cy="97260"/>
            </a:xfrm>
            <a:custGeom>
              <a:avLst/>
              <a:gdLst/>
              <a:ahLst/>
              <a:cxnLst/>
              <a:rect l="l" t="t" r="r" b="b"/>
              <a:pathLst>
                <a:path w="539" h="490" extrusionOk="0">
                  <a:moveTo>
                    <a:pt x="270" y="1"/>
                  </a:moveTo>
                  <a:cubicBezTo>
                    <a:pt x="207" y="1"/>
                    <a:pt x="144" y="25"/>
                    <a:pt x="97" y="72"/>
                  </a:cubicBezTo>
                  <a:cubicBezTo>
                    <a:pt x="2" y="167"/>
                    <a:pt x="1" y="323"/>
                    <a:pt x="97" y="418"/>
                  </a:cubicBezTo>
                  <a:cubicBezTo>
                    <a:pt x="144" y="466"/>
                    <a:pt x="207" y="489"/>
                    <a:pt x="269" y="489"/>
                  </a:cubicBezTo>
                  <a:cubicBezTo>
                    <a:pt x="332" y="489"/>
                    <a:pt x="395" y="466"/>
                    <a:pt x="443" y="418"/>
                  </a:cubicBezTo>
                  <a:cubicBezTo>
                    <a:pt x="539" y="322"/>
                    <a:pt x="539" y="167"/>
                    <a:pt x="443" y="72"/>
                  </a:cubicBezTo>
                  <a:cubicBezTo>
                    <a:pt x="395" y="24"/>
                    <a:pt x="333" y="1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3">
              <a:extLst>
                <a:ext uri="{FF2B5EF4-FFF2-40B4-BE49-F238E27FC236}">
                  <a16:creationId xmlns:a16="http://schemas.microsoft.com/office/drawing/2014/main" id="{5C3561B3-601C-BC78-D8D0-74EB2E538608}"/>
                </a:ext>
              </a:extLst>
            </p:cNvPr>
            <p:cNvSpPr/>
            <p:nvPr/>
          </p:nvSpPr>
          <p:spPr>
            <a:xfrm>
              <a:off x="7601415" y="5044944"/>
              <a:ext cx="1522540" cy="1497607"/>
            </a:xfrm>
            <a:custGeom>
              <a:avLst/>
              <a:gdLst/>
              <a:ahLst/>
              <a:cxnLst/>
              <a:rect l="l" t="t" r="r" b="b"/>
              <a:pathLst>
                <a:path w="7671" h="7545" extrusionOk="0">
                  <a:moveTo>
                    <a:pt x="7343" y="0"/>
                  </a:moveTo>
                  <a:lnTo>
                    <a:pt x="1254" y="6091"/>
                  </a:lnTo>
                  <a:lnTo>
                    <a:pt x="0" y="7343"/>
                  </a:lnTo>
                  <a:lnTo>
                    <a:pt x="203" y="7545"/>
                  </a:lnTo>
                  <a:lnTo>
                    <a:pt x="344" y="7402"/>
                  </a:lnTo>
                  <a:lnTo>
                    <a:pt x="387" y="7360"/>
                  </a:lnTo>
                  <a:lnTo>
                    <a:pt x="433" y="7315"/>
                  </a:lnTo>
                  <a:lnTo>
                    <a:pt x="475" y="7271"/>
                  </a:lnTo>
                  <a:lnTo>
                    <a:pt x="521" y="7226"/>
                  </a:lnTo>
                  <a:lnTo>
                    <a:pt x="563" y="7184"/>
                  </a:lnTo>
                  <a:lnTo>
                    <a:pt x="610" y="7137"/>
                  </a:lnTo>
                  <a:lnTo>
                    <a:pt x="652" y="7095"/>
                  </a:lnTo>
                  <a:lnTo>
                    <a:pt x="698" y="7049"/>
                  </a:lnTo>
                  <a:lnTo>
                    <a:pt x="741" y="7007"/>
                  </a:lnTo>
                  <a:lnTo>
                    <a:pt x="788" y="6959"/>
                  </a:lnTo>
                  <a:lnTo>
                    <a:pt x="830" y="6917"/>
                  </a:lnTo>
                  <a:lnTo>
                    <a:pt x="876" y="6871"/>
                  </a:lnTo>
                  <a:lnTo>
                    <a:pt x="918" y="6828"/>
                  </a:lnTo>
                  <a:lnTo>
                    <a:pt x="964" y="6783"/>
                  </a:lnTo>
                  <a:lnTo>
                    <a:pt x="1006" y="6741"/>
                  </a:lnTo>
                  <a:lnTo>
                    <a:pt x="1053" y="6695"/>
                  </a:lnTo>
                  <a:lnTo>
                    <a:pt x="1095" y="6652"/>
                  </a:lnTo>
                  <a:lnTo>
                    <a:pt x="1141" y="6606"/>
                  </a:lnTo>
                  <a:lnTo>
                    <a:pt x="1184" y="6564"/>
                  </a:lnTo>
                  <a:lnTo>
                    <a:pt x="1229" y="6517"/>
                  </a:lnTo>
                  <a:lnTo>
                    <a:pt x="1271" y="6475"/>
                  </a:lnTo>
                  <a:lnTo>
                    <a:pt x="1319" y="6428"/>
                  </a:lnTo>
                  <a:lnTo>
                    <a:pt x="1361" y="6386"/>
                  </a:lnTo>
                  <a:lnTo>
                    <a:pt x="1407" y="6340"/>
                  </a:lnTo>
                  <a:lnTo>
                    <a:pt x="1449" y="6298"/>
                  </a:lnTo>
                  <a:lnTo>
                    <a:pt x="1454" y="6294"/>
                  </a:lnTo>
                  <a:lnTo>
                    <a:pt x="1497" y="6251"/>
                  </a:lnTo>
                  <a:lnTo>
                    <a:pt x="1539" y="6208"/>
                  </a:lnTo>
                  <a:lnTo>
                    <a:pt x="1586" y="6161"/>
                  </a:lnTo>
                  <a:lnTo>
                    <a:pt x="1629" y="6119"/>
                  </a:lnTo>
                  <a:lnTo>
                    <a:pt x="1675" y="6072"/>
                  </a:lnTo>
                  <a:lnTo>
                    <a:pt x="1717" y="6030"/>
                  </a:lnTo>
                  <a:lnTo>
                    <a:pt x="1948" y="5799"/>
                  </a:lnTo>
                  <a:lnTo>
                    <a:pt x="2943" y="4804"/>
                  </a:lnTo>
                  <a:lnTo>
                    <a:pt x="3174" y="4574"/>
                  </a:lnTo>
                  <a:lnTo>
                    <a:pt x="3216" y="4532"/>
                  </a:lnTo>
                  <a:lnTo>
                    <a:pt x="3262" y="4485"/>
                  </a:lnTo>
                  <a:lnTo>
                    <a:pt x="3304" y="4443"/>
                  </a:lnTo>
                  <a:lnTo>
                    <a:pt x="3352" y="4396"/>
                  </a:lnTo>
                  <a:lnTo>
                    <a:pt x="3394" y="4353"/>
                  </a:lnTo>
                  <a:lnTo>
                    <a:pt x="3440" y="4307"/>
                  </a:lnTo>
                  <a:lnTo>
                    <a:pt x="3483" y="4265"/>
                  </a:lnTo>
                  <a:lnTo>
                    <a:pt x="3528" y="4218"/>
                  </a:lnTo>
                  <a:lnTo>
                    <a:pt x="3570" y="4176"/>
                  </a:lnTo>
                  <a:lnTo>
                    <a:pt x="3616" y="4131"/>
                  </a:lnTo>
                  <a:lnTo>
                    <a:pt x="3659" y="4089"/>
                  </a:lnTo>
                  <a:lnTo>
                    <a:pt x="3705" y="4042"/>
                  </a:lnTo>
                  <a:lnTo>
                    <a:pt x="3747" y="4000"/>
                  </a:lnTo>
                  <a:lnTo>
                    <a:pt x="3795" y="3953"/>
                  </a:lnTo>
                  <a:lnTo>
                    <a:pt x="3837" y="3910"/>
                  </a:lnTo>
                  <a:lnTo>
                    <a:pt x="3883" y="3864"/>
                  </a:lnTo>
                  <a:lnTo>
                    <a:pt x="3925" y="3822"/>
                  </a:lnTo>
                  <a:lnTo>
                    <a:pt x="3971" y="3775"/>
                  </a:lnTo>
                  <a:lnTo>
                    <a:pt x="4013" y="3733"/>
                  </a:lnTo>
                  <a:lnTo>
                    <a:pt x="4059" y="3688"/>
                  </a:lnTo>
                  <a:lnTo>
                    <a:pt x="4102" y="3646"/>
                  </a:lnTo>
                  <a:lnTo>
                    <a:pt x="4148" y="3599"/>
                  </a:lnTo>
                  <a:lnTo>
                    <a:pt x="4190" y="3557"/>
                  </a:lnTo>
                  <a:lnTo>
                    <a:pt x="4237" y="3511"/>
                  </a:lnTo>
                  <a:lnTo>
                    <a:pt x="4279" y="3469"/>
                  </a:lnTo>
                  <a:lnTo>
                    <a:pt x="4326" y="3421"/>
                  </a:lnTo>
                  <a:lnTo>
                    <a:pt x="4368" y="3379"/>
                  </a:lnTo>
                  <a:lnTo>
                    <a:pt x="4414" y="3333"/>
                  </a:lnTo>
                  <a:lnTo>
                    <a:pt x="4456" y="3290"/>
                  </a:lnTo>
                  <a:lnTo>
                    <a:pt x="4502" y="3245"/>
                  </a:lnTo>
                  <a:lnTo>
                    <a:pt x="4544" y="3203"/>
                  </a:lnTo>
                  <a:lnTo>
                    <a:pt x="7670" y="78"/>
                  </a:lnTo>
                  <a:cubicBezTo>
                    <a:pt x="7560" y="62"/>
                    <a:pt x="7450" y="36"/>
                    <a:pt x="7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3">
              <a:extLst>
                <a:ext uri="{FF2B5EF4-FFF2-40B4-BE49-F238E27FC236}">
                  <a16:creationId xmlns:a16="http://schemas.microsoft.com/office/drawing/2014/main" id="{77887E34-2225-33BB-5E97-E05C99F3E92E}"/>
                </a:ext>
              </a:extLst>
            </p:cNvPr>
            <p:cNvSpPr/>
            <p:nvPr/>
          </p:nvSpPr>
          <p:spPr>
            <a:xfrm>
              <a:off x="7263204" y="4510014"/>
              <a:ext cx="1566801" cy="2088909"/>
            </a:xfrm>
            <a:custGeom>
              <a:avLst/>
              <a:gdLst/>
              <a:ahLst/>
              <a:cxnLst/>
              <a:rect l="l" t="t" r="r" b="b"/>
              <a:pathLst>
                <a:path w="7894" h="10524" extrusionOk="0">
                  <a:moveTo>
                    <a:pt x="2741" y="6047"/>
                  </a:moveTo>
                  <a:cubicBezTo>
                    <a:pt x="2766" y="6047"/>
                    <a:pt x="2787" y="6068"/>
                    <a:pt x="2787" y="6093"/>
                  </a:cubicBezTo>
                  <a:cubicBezTo>
                    <a:pt x="2787" y="6118"/>
                    <a:pt x="2767" y="6139"/>
                    <a:pt x="2741" y="6139"/>
                  </a:cubicBezTo>
                  <a:cubicBezTo>
                    <a:pt x="2716" y="6139"/>
                    <a:pt x="2695" y="6119"/>
                    <a:pt x="2695" y="6093"/>
                  </a:cubicBezTo>
                  <a:cubicBezTo>
                    <a:pt x="2696" y="6067"/>
                    <a:pt x="2716" y="6047"/>
                    <a:pt x="2741" y="6047"/>
                  </a:cubicBezTo>
                  <a:close/>
                  <a:moveTo>
                    <a:pt x="2553" y="6084"/>
                  </a:moveTo>
                  <a:cubicBezTo>
                    <a:pt x="2571" y="6084"/>
                    <a:pt x="2587" y="6095"/>
                    <a:pt x="2594" y="6113"/>
                  </a:cubicBezTo>
                  <a:cubicBezTo>
                    <a:pt x="2604" y="6136"/>
                    <a:pt x="2593" y="6163"/>
                    <a:pt x="2569" y="6172"/>
                  </a:cubicBezTo>
                  <a:cubicBezTo>
                    <a:pt x="2564" y="6174"/>
                    <a:pt x="2558" y="6175"/>
                    <a:pt x="2552" y="6175"/>
                  </a:cubicBezTo>
                  <a:cubicBezTo>
                    <a:pt x="2534" y="6175"/>
                    <a:pt x="2517" y="6164"/>
                    <a:pt x="2510" y="6147"/>
                  </a:cubicBezTo>
                  <a:cubicBezTo>
                    <a:pt x="2501" y="6125"/>
                    <a:pt x="2511" y="6097"/>
                    <a:pt x="2535" y="6088"/>
                  </a:cubicBezTo>
                  <a:cubicBezTo>
                    <a:pt x="2541" y="6085"/>
                    <a:pt x="2547" y="6084"/>
                    <a:pt x="2553" y="6084"/>
                  </a:cubicBezTo>
                  <a:close/>
                  <a:moveTo>
                    <a:pt x="2392" y="6192"/>
                  </a:moveTo>
                  <a:cubicBezTo>
                    <a:pt x="2403" y="6192"/>
                    <a:pt x="2415" y="6196"/>
                    <a:pt x="2425" y="6205"/>
                  </a:cubicBezTo>
                  <a:cubicBezTo>
                    <a:pt x="2443" y="6224"/>
                    <a:pt x="2443" y="6252"/>
                    <a:pt x="2425" y="6269"/>
                  </a:cubicBezTo>
                  <a:cubicBezTo>
                    <a:pt x="2415" y="6279"/>
                    <a:pt x="2404" y="6283"/>
                    <a:pt x="2392" y="6283"/>
                  </a:cubicBezTo>
                  <a:cubicBezTo>
                    <a:pt x="2381" y="6283"/>
                    <a:pt x="2369" y="6279"/>
                    <a:pt x="2360" y="6269"/>
                  </a:cubicBezTo>
                  <a:cubicBezTo>
                    <a:pt x="2342" y="6251"/>
                    <a:pt x="2341" y="6222"/>
                    <a:pt x="2360" y="6205"/>
                  </a:cubicBezTo>
                  <a:cubicBezTo>
                    <a:pt x="2369" y="6196"/>
                    <a:pt x="2380" y="6192"/>
                    <a:pt x="2392" y="6192"/>
                  </a:cubicBezTo>
                  <a:close/>
                  <a:moveTo>
                    <a:pt x="2286" y="6351"/>
                  </a:moveTo>
                  <a:cubicBezTo>
                    <a:pt x="2291" y="6351"/>
                    <a:pt x="2297" y="6351"/>
                    <a:pt x="2302" y="6353"/>
                  </a:cubicBezTo>
                  <a:cubicBezTo>
                    <a:pt x="2325" y="6363"/>
                    <a:pt x="2336" y="6390"/>
                    <a:pt x="2327" y="6414"/>
                  </a:cubicBezTo>
                  <a:cubicBezTo>
                    <a:pt x="2320" y="6431"/>
                    <a:pt x="2303" y="6441"/>
                    <a:pt x="2285" y="6441"/>
                  </a:cubicBezTo>
                  <a:cubicBezTo>
                    <a:pt x="2279" y="6441"/>
                    <a:pt x="2273" y="6440"/>
                    <a:pt x="2267" y="6438"/>
                  </a:cubicBezTo>
                  <a:cubicBezTo>
                    <a:pt x="2245" y="6430"/>
                    <a:pt x="2234" y="6403"/>
                    <a:pt x="2242" y="6379"/>
                  </a:cubicBezTo>
                  <a:cubicBezTo>
                    <a:pt x="2249" y="6361"/>
                    <a:pt x="2267" y="6351"/>
                    <a:pt x="2286" y="6351"/>
                  </a:cubicBezTo>
                  <a:close/>
                  <a:moveTo>
                    <a:pt x="2666" y="6245"/>
                  </a:moveTo>
                  <a:lnTo>
                    <a:pt x="2402" y="6510"/>
                  </a:lnTo>
                  <a:cubicBezTo>
                    <a:pt x="2416" y="6447"/>
                    <a:pt x="2447" y="6387"/>
                    <a:pt x="2495" y="6338"/>
                  </a:cubicBezTo>
                  <a:cubicBezTo>
                    <a:pt x="2545" y="6289"/>
                    <a:pt x="2604" y="6259"/>
                    <a:pt x="2666" y="6245"/>
                  </a:cubicBezTo>
                  <a:close/>
                  <a:moveTo>
                    <a:pt x="2247" y="6540"/>
                  </a:moveTo>
                  <a:cubicBezTo>
                    <a:pt x="2273" y="6540"/>
                    <a:pt x="2294" y="6561"/>
                    <a:pt x="2294" y="6585"/>
                  </a:cubicBezTo>
                  <a:cubicBezTo>
                    <a:pt x="2294" y="6611"/>
                    <a:pt x="2273" y="6632"/>
                    <a:pt x="2247" y="6632"/>
                  </a:cubicBezTo>
                  <a:cubicBezTo>
                    <a:pt x="2223" y="6632"/>
                    <a:pt x="2203" y="6612"/>
                    <a:pt x="2202" y="6585"/>
                  </a:cubicBezTo>
                  <a:cubicBezTo>
                    <a:pt x="2202" y="6561"/>
                    <a:pt x="2223" y="6540"/>
                    <a:pt x="2247" y="6540"/>
                  </a:cubicBezTo>
                  <a:close/>
                  <a:moveTo>
                    <a:pt x="5520" y="1"/>
                  </a:moveTo>
                  <a:lnTo>
                    <a:pt x="5517" y="4"/>
                  </a:lnTo>
                  <a:lnTo>
                    <a:pt x="3548" y="1973"/>
                  </a:lnTo>
                  <a:lnTo>
                    <a:pt x="3547" y="1975"/>
                  </a:lnTo>
                  <a:cubicBezTo>
                    <a:pt x="3550" y="1977"/>
                    <a:pt x="3555" y="1978"/>
                    <a:pt x="3560" y="1981"/>
                  </a:cubicBezTo>
                  <a:cubicBezTo>
                    <a:pt x="3568" y="1985"/>
                    <a:pt x="3574" y="1988"/>
                    <a:pt x="3580" y="1991"/>
                  </a:cubicBezTo>
                  <a:cubicBezTo>
                    <a:pt x="3590" y="1993"/>
                    <a:pt x="3600" y="1996"/>
                    <a:pt x="3610" y="1996"/>
                  </a:cubicBezTo>
                  <a:cubicBezTo>
                    <a:pt x="3616" y="1997"/>
                    <a:pt x="3624" y="1997"/>
                    <a:pt x="3631" y="1997"/>
                  </a:cubicBezTo>
                  <a:cubicBezTo>
                    <a:pt x="3642" y="1997"/>
                    <a:pt x="3653" y="1994"/>
                    <a:pt x="3664" y="1991"/>
                  </a:cubicBezTo>
                  <a:cubicBezTo>
                    <a:pt x="3669" y="1989"/>
                    <a:pt x="3675" y="1988"/>
                    <a:pt x="3681" y="1985"/>
                  </a:cubicBezTo>
                  <a:cubicBezTo>
                    <a:pt x="3696" y="1978"/>
                    <a:pt x="3712" y="1970"/>
                    <a:pt x="3726" y="1956"/>
                  </a:cubicBezTo>
                  <a:lnTo>
                    <a:pt x="3860" y="1822"/>
                  </a:lnTo>
                  <a:lnTo>
                    <a:pt x="5473" y="3435"/>
                  </a:lnTo>
                  <a:lnTo>
                    <a:pt x="5352" y="3557"/>
                  </a:lnTo>
                  <a:lnTo>
                    <a:pt x="5297" y="3612"/>
                  </a:lnTo>
                  <a:lnTo>
                    <a:pt x="5267" y="3642"/>
                  </a:lnTo>
                  <a:lnTo>
                    <a:pt x="5237" y="3671"/>
                  </a:lnTo>
                  <a:lnTo>
                    <a:pt x="5204" y="3704"/>
                  </a:lnTo>
                  <a:lnTo>
                    <a:pt x="5176" y="3733"/>
                  </a:lnTo>
                  <a:lnTo>
                    <a:pt x="5142" y="3767"/>
                  </a:lnTo>
                  <a:lnTo>
                    <a:pt x="5114" y="3795"/>
                  </a:lnTo>
                  <a:lnTo>
                    <a:pt x="5080" y="3828"/>
                  </a:lnTo>
                  <a:lnTo>
                    <a:pt x="5052" y="3857"/>
                  </a:lnTo>
                  <a:lnTo>
                    <a:pt x="5019" y="3890"/>
                  </a:lnTo>
                  <a:lnTo>
                    <a:pt x="4988" y="3921"/>
                  </a:lnTo>
                  <a:lnTo>
                    <a:pt x="4956" y="3953"/>
                  </a:lnTo>
                  <a:lnTo>
                    <a:pt x="4926" y="3983"/>
                  </a:lnTo>
                  <a:lnTo>
                    <a:pt x="4893" y="4015"/>
                  </a:lnTo>
                  <a:lnTo>
                    <a:pt x="4863" y="4046"/>
                  </a:lnTo>
                  <a:lnTo>
                    <a:pt x="4830" y="4079"/>
                  </a:lnTo>
                  <a:lnTo>
                    <a:pt x="4801" y="4107"/>
                  </a:lnTo>
                  <a:lnTo>
                    <a:pt x="4768" y="4141"/>
                  </a:lnTo>
                  <a:lnTo>
                    <a:pt x="4739" y="4169"/>
                  </a:lnTo>
                  <a:lnTo>
                    <a:pt x="4706" y="4202"/>
                  </a:lnTo>
                  <a:lnTo>
                    <a:pt x="4676" y="4233"/>
                  </a:lnTo>
                  <a:lnTo>
                    <a:pt x="4642" y="4265"/>
                  </a:lnTo>
                  <a:lnTo>
                    <a:pt x="4613" y="4296"/>
                  </a:lnTo>
                  <a:lnTo>
                    <a:pt x="4579" y="4329"/>
                  </a:lnTo>
                  <a:lnTo>
                    <a:pt x="4550" y="4359"/>
                  </a:lnTo>
                  <a:lnTo>
                    <a:pt x="4517" y="4392"/>
                  </a:lnTo>
                  <a:lnTo>
                    <a:pt x="4486" y="4423"/>
                  </a:lnTo>
                  <a:lnTo>
                    <a:pt x="4454" y="4455"/>
                  </a:lnTo>
                  <a:lnTo>
                    <a:pt x="4423" y="4486"/>
                  </a:lnTo>
                  <a:lnTo>
                    <a:pt x="4390" y="4518"/>
                  </a:lnTo>
                  <a:lnTo>
                    <a:pt x="4361" y="4548"/>
                  </a:lnTo>
                  <a:lnTo>
                    <a:pt x="4328" y="4581"/>
                  </a:lnTo>
                  <a:lnTo>
                    <a:pt x="4298" y="4611"/>
                  </a:lnTo>
                  <a:lnTo>
                    <a:pt x="4265" y="4644"/>
                  </a:lnTo>
                  <a:lnTo>
                    <a:pt x="4234" y="4675"/>
                  </a:lnTo>
                  <a:lnTo>
                    <a:pt x="4202" y="4707"/>
                  </a:lnTo>
                  <a:lnTo>
                    <a:pt x="4171" y="4738"/>
                  </a:lnTo>
                  <a:lnTo>
                    <a:pt x="4138" y="4771"/>
                  </a:lnTo>
                  <a:lnTo>
                    <a:pt x="4108" y="4801"/>
                  </a:lnTo>
                  <a:lnTo>
                    <a:pt x="4075" y="4834"/>
                  </a:lnTo>
                  <a:lnTo>
                    <a:pt x="4044" y="4864"/>
                  </a:lnTo>
                  <a:lnTo>
                    <a:pt x="4012" y="4897"/>
                  </a:lnTo>
                  <a:lnTo>
                    <a:pt x="3981" y="4926"/>
                  </a:lnTo>
                  <a:lnTo>
                    <a:pt x="3948" y="4959"/>
                  </a:lnTo>
                  <a:lnTo>
                    <a:pt x="3918" y="4989"/>
                  </a:lnTo>
                  <a:lnTo>
                    <a:pt x="3885" y="5023"/>
                  </a:lnTo>
                  <a:lnTo>
                    <a:pt x="3855" y="5052"/>
                  </a:lnTo>
                  <a:lnTo>
                    <a:pt x="3818" y="5089"/>
                  </a:lnTo>
                  <a:lnTo>
                    <a:pt x="3643" y="5265"/>
                  </a:lnTo>
                  <a:lnTo>
                    <a:pt x="3580" y="5326"/>
                  </a:lnTo>
                  <a:lnTo>
                    <a:pt x="3147" y="5761"/>
                  </a:lnTo>
                  <a:lnTo>
                    <a:pt x="3058" y="5848"/>
                  </a:lnTo>
                  <a:lnTo>
                    <a:pt x="2909" y="5999"/>
                  </a:lnTo>
                  <a:cubicBezTo>
                    <a:pt x="2853" y="5983"/>
                    <a:pt x="2795" y="5975"/>
                    <a:pt x="2738" y="5975"/>
                  </a:cubicBezTo>
                  <a:cubicBezTo>
                    <a:pt x="2581" y="5975"/>
                    <a:pt x="2426" y="6034"/>
                    <a:pt x="2308" y="6153"/>
                  </a:cubicBezTo>
                  <a:cubicBezTo>
                    <a:pt x="2144" y="6317"/>
                    <a:pt x="2092" y="6549"/>
                    <a:pt x="2153" y="6754"/>
                  </a:cubicBezTo>
                  <a:lnTo>
                    <a:pt x="2003" y="6905"/>
                  </a:lnTo>
                  <a:lnTo>
                    <a:pt x="1914" y="6993"/>
                  </a:lnTo>
                  <a:lnTo>
                    <a:pt x="1615" y="7292"/>
                  </a:lnTo>
                  <a:lnTo>
                    <a:pt x="1481" y="7427"/>
                  </a:lnTo>
                  <a:lnTo>
                    <a:pt x="1419" y="7488"/>
                  </a:lnTo>
                  <a:lnTo>
                    <a:pt x="1243" y="7664"/>
                  </a:lnTo>
                  <a:lnTo>
                    <a:pt x="1207" y="7701"/>
                  </a:lnTo>
                  <a:lnTo>
                    <a:pt x="1176" y="7731"/>
                  </a:lnTo>
                  <a:lnTo>
                    <a:pt x="1143" y="7764"/>
                  </a:lnTo>
                  <a:lnTo>
                    <a:pt x="1114" y="7793"/>
                  </a:lnTo>
                  <a:lnTo>
                    <a:pt x="1081" y="7826"/>
                  </a:lnTo>
                  <a:lnTo>
                    <a:pt x="1053" y="7855"/>
                  </a:lnTo>
                  <a:lnTo>
                    <a:pt x="1019" y="7888"/>
                  </a:lnTo>
                  <a:lnTo>
                    <a:pt x="989" y="7918"/>
                  </a:lnTo>
                  <a:lnTo>
                    <a:pt x="956" y="7951"/>
                  </a:lnTo>
                  <a:lnTo>
                    <a:pt x="926" y="7982"/>
                  </a:lnTo>
                  <a:lnTo>
                    <a:pt x="892" y="8014"/>
                  </a:lnTo>
                  <a:lnTo>
                    <a:pt x="863" y="8045"/>
                  </a:lnTo>
                  <a:lnTo>
                    <a:pt x="829" y="8078"/>
                  </a:lnTo>
                  <a:lnTo>
                    <a:pt x="801" y="8107"/>
                  </a:lnTo>
                  <a:lnTo>
                    <a:pt x="768" y="8140"/>
                  </a:lnTo>
                  <a:lnTo>
                    <a:pt x="737" y="8170"/>
                  </a:lnTo>
                  <a:lnTo>
                    <a:pt x="705" y="8203"/>
                  </a:lnTo>
                  <a:lnTo>
                    <a:pt x="674" y="8234"/>
                  </a:lnTo>
                  <a:lnTo>
                    <a:pt x="641" y="8266"/>
                  </a:lnTo>
                  <a:lnTo>
                    <a:pt x="612" y="8295"/>
                  </a:lnTo>
                  <a:lnTo>
                    <a:pt x="579" y="8329"/>
                  </a:lnTo>
                  <a:lnTo>
                    <a:pt x="550" y="8357"/>
                  </a:lnTo>
                  <a:lnTo>
                    <a:pt x="517" y="8390"/>
                  </a:lnTo>
                  <a:lnTo>
                    <a:pt x="486" y="8420"/>
                  </a:lnTo>
                  <a:lnTo>
                    <a:pt x="454" y="8453"/>
                  </a:lnTo>
                  <a:lnTo>
                    <a:pt x="423" y="8484"/>
                  </a:lnTo>
                  <a:lnTo>
                    <a:pt x="390" y="8516"/>
                  </a:lnTo>
                  <a:lnTo>
                    <a:pt x="362" y="8546"/>
                  </a:lnTo>
                  <a:lnTo>
                    <a:pt x="328" y="8579"/>
                  </a:lnTo>
                  <a:lnTo>
                    <a:pt x="300" y="8608"/>
                  </a:lnTo>
                  <a:lnTo>
                    <a:pt x="288" y="8620"/>
                  </a:lnTo>
                  <a:lnTo>
                    <a:pt x="184" y="8515"/>
                  </a:lnTo>
                  <a:cubicBezTo>
                    <a:pt x="172" y="8504"/>
                    <a:pt x="158" y="8495"/>
                    <a:pt x="146" y="8489"/>
                  </a:cubicBezTo>
                  <a:cubicBezTo>
                    <a:pt x="143" y="8488"/>
                    <a:pt x="141" y="8487"/>
                    <a:pt x="140" y="8487"/>
                  </a:cubicBezTo>
                  <a:cubicBezTo>
                    <a:pt x="127" y="8482"/>
                    <a:pt x="112" y="8477"/>
                    <a:pt x="99" y="8476"/>
                  </a:cubicBezTo>
                  <a:cubicBezTo>
                    <a:pt x="96" y="8476"/>
                    <a:pt x="94" y="8476"/>
                    <a:pt x="91" y="8474"/>
                  </a:cubicBezTo>
                  <a:cubicBezTo>
                    <a:pt x="87" y="8474"/>
                    <a:pt x="84" y="8474"/>
                    <a:pt x="80" y="8474"/>
                  </a:cubicBezTo>
                  <a:cubicBezTo>
                    <a:pt x="70" y="8474"/>
                    <a:pt x="59" y="8475"/>
                    <a:pt x="49" y="8477"/>
                  </a:cubicBezTo>
                  <a:cubicBezTo>
                    <a:pt x="48" y="8477"/>
                    <a:pt x="47" y="8477"/>
                    <a:pt x="46" y="8478"/>
                  </a:cubicBezTo>
                  <a:cubicBezTo>
                    <a:pt x="43" y="8478"/>
                    <a:pt x="43" y="8479"/>
                    <a:pt x="42" y="8479"/>
                  </a:cubicBezTo>
                  <a:cubicBezTo>
                    <a:pt x="28" y="8484"/>
                    <a:pt x="14" y="8489"/>
                    <a:pt x="0" y="8498"/>
                  </a:cubicBezTo>
                  <a:lnTo>
                    <a:pt x="2025" y="10523"/>
                  </a:lnTo>
                  <a:lnTo>
                    <a:pt x="2025" y="10522"/>
                  </a:lnTo>
                  <a:cubicBezTo>
                    <a:pt x="2026" y="10520"/>
                    <a:pt x="2026" y="10519"/>
                    <a:pt x="2028" y="10518"/>
                  </a:cubicBezTo>
                  <a:lnTo>
                    <a:pt x="2031" y="10510"/>
                  </a:lnTo>
                  <a:cubicBezTo>
                    <a:pt x="2033" y="10507"/>
                    <a:pt x="2034" y="10506"/>
                    <a:pt x="2034" y="10503"/>
                  </a:cubicBezTo>
                  <a:cubicBezTo>
                    <a:pt x="2034" y="10502"/>
                    <a:pt x="2035" y="10501"/>
                    <a:pt x="2035" y="10501"/>
                  </a:cubicBezTo>
                  <a:cubicBezTo>
                    <a:pt x="2039" y="10494"/>
                    <a:pt x="2041" y="10487"/>
                    <a:pt x="2042" y="10480"/>
                  </a:cubicBezTo>
                  <a:cubicBezTo>
                    <a:pt x="2042" y="10478"/>
                    <a:pt x="2044" y="10477"/>
                    <a:pt x="2044" y="10476"/>
                  </a:cubicBezTo>
                  <a:cubicBezTo>
                    <a:pt x="2045" y="10472"/>
                    <a:pt x="2045" y="10467"/>
                    <a:pt x="2046" y="10464"/>
                  </a:cubicBezTo>
                  <a:lnTo>
                    <a:pt x="2046" y="10462"/>
                  </a:lnTo>
                  <a:cubicBezTo>
                    <a:pt x="2046" y="10459"/>
                    <a:pt x="2047" y="10456"/>
                    <a:pt x="2047" y="10452"/>
                  </a:cubicBezTo>
                  <a:lnTo>
                    <a:pt x="2047" y="10449"/>
                  </a:lnTo>
                  <a:lnTo>
                    <a:pt x="2047" y="10430"/>
                  </a:lnTo>
                  <a:lnTo>
                    <a:pt x="2047" y="10424"/>
                  </a:lnTo>
                  <a:cubicBezTo>
                    <a:pt x="2046" y="10418"/>
                    <a:pt x="2045" y="10409"/>
                    <a:pt x="2044" y="10403"/>
                  </a:cubicBezTo>
                  <a:cubicBezTo>
                    <a:pt x="2044" y="10402"/>
                    <a:pt x="2044" y="10402"/>
                    <a:pt x="2042" y="10401"/>
                  </a:cubicBezTo>
                  <a:cubicBezTo>
                    <a:pt x="2041" y="10398"/>
                    <a:pt x="2041" y="10396"/>
                    <a:pt x="2040" y="10392"/>
                  </a:cubicBezTo>
                  <a:cubicBezTo>
                    <a:pt x="2039" y="10388"/>
                    <a:pt x="2037" y="10385"/>
                    <a:pt x="2035" y="10382"/>
                  </a:cubicBezTo>
                  <a:cubicBezTo>
                    <a:pt x="2034" y="10381"/>
                    <a:pt x="2034" y="10378"/>
                    <a:pt x="2033" y="10377"/>
                  </a:cubicBezTo>
                  <a:cubicBezTo>
                    <a:pt x="2028" y="10366"/>
                    <a:pt x="2023" y="10357"/>
                    <a:pt x="2014" y="10348"/>
                  </a:cubicBezTo>
                  <a:cubicBezTo>
                    <a:pt x="2012" y="10344"/>
                    <a:pt x="2009" y="10341"/>
                    <a:pt x="2005" y="10339"/>
                  </a:cubicBezTo>
                  <a:lnTo>
                    <a:pt x="1905" y="10238"/>
                  </a:lnTo>
                  <a:lnTo>
                    <a:pt x="1703" y="10037"/>
                  </a:lnTo>
                  <a:lnTo>
                    <a:pt x="591" y="8924"/>
                  </a:lnTo>
                  <a:lnTo>
                    <a:pt x="1845" y="7671"/>
                  </a:lnTo>
                  <a:lnTo>
                    <a:pt x="7894" y="1622"/>
                  </a:lnTo>
                  <a:cubicBezTo>
                    <a:pt x="7829" y="1469"/>
                    <a:pt x="7786" y="1308"/>
                    <a:pt x="7762" y="1147"/>
                  </a:cubicBezTo>
                  <a:lnTo>
                    <a:pt x="6982" y="1932"/>
                  </a:lnTo>
                  <a:lnTo>
                    <a:pt x="5878" y="3036"/>
                  </a:lnTo>
                  <a:lnTo>
                    <a:pt x="5878" y="3036"/>
                  </a:lnTo>
                  <a:lnTo>
                    <a:pt x="4264" y="1421"/>
                  </a:lnTo>
                  <a:lnTo>
                    <a:pt x="5200" y="484"/>
                  </a:lnTo>
                  <a:lnTo>
                    <a:pt x="5368" y="316"/>
                  </a:lnTo>
                  <a:lnTo>
                    <a:pt x="5503" y="182"/>
                  </a:lnTo>
                  <a:cubicBezTo>
                    <a:pt x="5516" y="168"/>
                    <a:pt x="5525" y="154"/>
                    <a:pt x="5531" y="137"/>
                  </a:cubicBezTo>
                  <a:cubicBezTo>
                    <a:pt x="5535" y="131"/>
                    <a:pt x="5535" y="126"/>
                    <a:pt x="5536" y="121"/>
                  </a:cubicBezTo>
                  <a:cubicBezTo>
                    <a:pt x="5540" y="109"/>
                    <a:pt x="5542" y="99"/>
                    <a:pt x="5542" y="87"/>
                  </a:cubicBezTo>
                  <a:cubicBezTo>
                    <a:pt x="5542" y="80"/>
                    <a:pt x="5541" y="73"/>
                    <a:pt x="5541" y="67"/>
                  </a:cubicBezTo>
                  <a:cubicBezTo>
                    <a:pt x="5540" y="57"/>
                    <a:pt x="5538" y="46"/>
                    <a:pt x="5535" y="35"/>
                  </a:cubicBezTo>
                  <a:cubicBezTo>
                    <a:pt x="5531" y="29"/>
                    <a:pt x="5529" y="22"/>
                    <a:pt x="5526" y="17"/>
                  </a:cubicBezTo>
                  <a:cubicBezTo>
                    <a:pt x="5524" y="11"/>
                    <a:pt x="5522" y="6"/>
                    <a:pt x="5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3">
              <a:extLst>
                <a:ext uri="{FF2B5EF4-FFF2-40B4-BE49-F238E27FC236}">
                  <a16:creationId xmlns:a16="http://schemas.microsoft.com/office/drawing/2014/main" id="{9B90961D-BF00-4093-4C3D-0D735FA79CAB}"/>
                </a:ext>
              </a:extLst>
            </p:cNvPr>
            <p:cNvSpPr/>
            <p:nvPr/>
          </p:nvSpPr>
          <p:spPr>
            <a:xfrm>
              <a:off x="7428538" y="3434597"/>
              <a:ext cx="1567000" cy="1861836"/>
            </a:xfrm>
            <a:custGeom>
              <a:avLst/>
              <a:gdLst/>
              <a:ahLst/>
              <a:cxnLst/>
              <a:rect l="l" t="t" r="r" b="b"/>
              <a:pathLst>
                <a:path w="7895" h="9380" extrusionOk="0">
                  <a:moveTo>
                    <a:pt x="4225" y="5061"/>
                  </a:moveTo>
                  <a:lnTo>
                    <a:pt x="4209" y="5064"/>
                  </a:lnTo>
                  <a:cubicBezTo>
                    <a:pt x="4214" y="5062"/>
                    <a:pt x="4220" y="5062"/>
                    <a:pt x="4225" y="5061"/>
                  </a:cubicBezTo>
                  <a:close/>
                  <a:moveTo>
                    <a:pt x="5870" y="0"/>
                  </a:moveTo>
                  <a:lnTo>
                    <a:pt x="5867" y="8"/>
                  </a:lnTo>
                  <a:cubicBezTo>
                    <a:pt x="5867" y="8"/>
                    <a:pt x="5867" y="10"/>
                    <a:pt x="5865" y="10"/>
                  </a:cubicBezTo>
                  <a:lnTo>
                    <a:pt x="5857" y="26"/>
                  </a:lnTo>
                  <a:cubicBezTo>
                    <a:pt x="5857" y="27"/>
                    <a:pt x="5856" y="27"/>
                    <a:pt x="5856" y="28"/>
                  </a:cubicBezTo>
                  <a:cubicBezTo>
                    <a:pt x="5853" y="33"/>
                    <a:pt x="5852" y="38"/>
                    <a:pt x="5851" y="44"/>
                  </a:cubicBezTo>
                  <a:cubicBezTo>
                    <a:pt x="5851" y="45"/>
                    <a:pt x="5849" y="47"/>
                    <a:pt x="5849" y="48"/>
                  </a:cubicBezTo>
                  <a:cubicBezTo>
                    <a:pt x="5848" y="53"/>
                    <a:pt x="5847" y="59"/>
                    <a:pt x="5847" y="65"/>
                  </a:cubicBezTo>
                  <a:cubicBezTo>
                    <a:pt x="5846" y="74"/>
                    <a:pt x="5846" y="84"/>
                    <a:pt x="5847" y="91"/>
                  </a:cubicBezTo>
                  <a:lnTo>
                    <a:pt x="5847" y="97"/>
                  </a:lnTo>
                  <a:cubicBezTo>
                    <a:pt x="5848" y="106"/>
                    <a:pt x="5849" y="113"/>
                    <a:pt x="5851" y="121"/>
                  </a:cubicBezTo>
                  <a:cubicBezTo>
                    <a:pt x="5852" y="127"/>
                    <a:pt x="5854" y="133"/>
                    <a:pt x="5857" y="138"/>
                  </a:cubicBezTo>
                  <a:cubicBezTo>
                    <a:pt x="5858" y="140"/>
                    <a:pt x="5859" y="143"/>
                    <a:pt x="5859" y="144"/>
                  </a:cubicBezTo>
                  <a:cubicBezTo>
                    <a:pt x="5867" y="157"/>
                    <a:pt x="5875" y="170"/>
                    <a:pt x="5886" y="182"/>
                  </a:cubicBezTo>
                  <a:lnTo>
                    <a:pt x="5986" y="282"/>
                  </a:lnTo>
                  <a:lnTo>
                    <a:pt x="6188" y="484"/>
                  </a:lnTo>
                  <a:lnTo>
                    <a:pt x="7306" y="1604"/>
                  </a:lnTo>
                  <a:lnTo>
                    <a:pt x="5978" y="2933"/>
                  </a:lnTo>
                  <a:lnTo>
                    <a:pt x="3856" y="5054"/>
                  </a:lnTo>
                  <a:lnTo>
                    <a:pt x="4032" y="5230"/>
                  </a:lnTo>
                  <a:lnTo>
                    <a:pt x="3864" y="5397"/>
                  </a:lnTo>
                  <a:lnTo>
                    <a:pt x="2927" y="6334"/>
                  </a:lnTo>
                  <a:lnTo>
                    <a:pt x="2514" y="5922"/>
                  </a:lnTo>
                  <a:lnTo>
                    <a:pt x="2113" y="6324"/>
                  </a:lnTo>
                  <a:lnTo>
                    <a:pt x="2049" y="6260"/>
                  </a:lnTo>
                  <a:lnTo>
                    <a:pt x="2451" y="5858"/>
                  </a:lnTo>
                  <a:lnTo>
                    <a:pt x="2388" y="5795"/>
                  </a:lnTo>
                  <a:lnTo>
                    <a:pt x="1986" y="6197"/>
                  </a:lnTo>
                  <a:lnTo>
                    <a:pt x="1923" y="6134"/>
                  </a:lnTo>
                  <a:lnTo>
                    <a:pt x="2325" y="5732"/>
                  </a:lnTo>
                  <a:lnTo>
                    <a:pt x="2261" y="5669"/>
                  </a:lnTo>
                  <a:lnTo>
                    <a:pt x="1859" y="6070"/>
                  </a:lnTo>
                  <a:lnTo>
                    <a:pt x="1796" y="6007"/>
                  </a:lnTo>
                  <a:lnTo>
                    <a:pt x="2347" y="6559"/>
                  </a:lnTo>
                  <a:lnTo>
                    <a:pt x="0" y="8905"/>
                  </a:lnTo>
                  <a:cubicBezTo>
                    <a:pt x="65" y="9058"/>
                    <a:pt x="109" y="9217"/>
                    <a:pt x="132" y="9380"/>
                  </a:cubicBezTo>
                  <a:lnTo>
                    <a:pt x="184" y="9328"/>
                  </a:lnTo>
                  <a:lnTo>
                    <a:pt x="1234" y="8278"/>
                  </a:lnTo>
                  <a:lnTo>
                    <a:pt x="1248" y="8264"/>
                  </a:lnTo>
                  <a:lnTo>
                    <a:pt x="1290" y="8222"/>
                  </a:lnTo>
                  <a:lnTo>
                    <a:pt x="1337" y="8174"/>
                  </a:lnTo>
                  <a:lnTo>
                    <a:pt x="1380" y="8132"/>
                  </a:lnTo>
                  <a:lnTo>
                    <a:pt x="1422" y="8090"/>
                  </a:lnTo>
                  <a:lnTo>
                    <a:pt x="1501" y="8011"/>
                  </a:lnTo>
                  <a:lnTo>
                    <a:pt x="1614" y="7898"/>
                  </a:lnTo>
                  <a:lnTo>
                    <a:pt x="1736" y="7775"/>
                  </a:lnTo>
                  <a:lnTo>
                    <a:pt x="1842" y="7669"/>
                  </a:lnTo>
                  <a:lnTo>
                    <a:pt x="1910" y="7601"/>
                  </a:lnTo>
                  <a:lnTo>
                    <a:pt x="2416" y="7094"/>
                  </a:lnTo>
                  <a:lnTo>
                    <a:pt x="2389" y="7067"/>
                  </a:lnTo>
                  <a:cubicBezTo>
                    <a:pt x="2383" y="7061"/>
                    <a:pt x="2378" y="7051"/>
                    <a:pt x="2373" y="7044"/>
                  </a:cubicBezTo>
                  <a:lnTo>
                    <a:pt x="4343" y="5074"/>
                  </a:lnTo>
                  <a:cubicBezTo>
                    <a:pt x="4350" y="5079"/>
                    <a:pt x="4360" y="5083"/>
                    <a:pt x="4366" y="5090"/>
                  </a:cubicBezTo>
                  <a:lnTo>
                    <a:pt x="4394" y="5117"/>
                  </a:lnTo>
                  <a:lnTo>
                    <a:pt x="6279" y="3233"/>
                  </a:lnTo>
                  <a:lnTo>
                    <a:pt x="7608" y="1904"/>
                  </a:lnTo>
                  <a:lnTo>
                    <a:pt x="7712" y="2008"/>
                  </a:lnTo>
                  <a:cubicBezTo>
                    <a:pt x="7714" y="2010"/>
                    <a:pt x="7718" y="2013"/>
                    <a:pt x="7721" y="2016"/>
                  </a:cubicBezTo>
                  <a:cubicBezTo>
                    <a:pt x="7724" y="2019"/>
                    <a:pt x="7728" y="2021"/>
                    <a:pt x="7730" y="2022"/>
                  </a:cubicBezTo>
                  <a:lnTo>
                    <a:pt x="7750" y="2035"/>
                  </a:lnTo>
                  <a:cubicBezTo>
                    <a:pt x="7751" y="2036"/>
                    <a:pt x="7755" y="2037"/>
                    <a:pt x="7756" y="2037"/>
                  </a:cubicBezTo>
                  <a:cubicBezTo>
                    <a:pt x="7768" y="2042"/>
                    <a:pt x="7783" y="2046"/>
                    <a:pt x="7798" y="2047"/>
                  </a:cubicBezTo>
                  <a:cubicBezTo>
                    <a:pt x="7800" y="2047"/>
                    <a:pt x="7803" y="2047"/>
                    <a:pt x="7805" y="2048"/>
                  </a:cubicBezTo>
                  <a:cubicBezTo>
                    <a:pt x="7808" y="2049"/>
                    <a:pt x="7812" y="2049"/>
                    <a:pt x="7815" y="2049"/>
                  </a:cubicBezTo>
                  <a:cubicBezTo>
                    <a:pt x="7822" y="2049"/>
                    <a:pt x="7830" y="2048"/>
                    <a:pt x="7837" y="2047"/>
                  </a:cubicBezTo>
                  <a:cubicBezTo>
                    <a:pt x="7841" y="2047"/>
                    <a:pt x="7844" y="2046"/>
                    <a:pt x="7847" y="2045"/>
                  </a:cubicBezTo>
                  <a:cubicBezTo>
                    <a:pt x="7849" y="2045"/>
                    <a:pt x="7852" y="2043"/>
                    <a:pt x="7853" y="2043"/>
                  </a:cubicBezTo>
                  <a:cubicBezTo>
                    <a:pt x="7858" y="2042"/>
                    <a:pt x="7865" y="2040"/>
                    <a:pt x="7871" y="2038"/>
                  </a:cubicBezTo>
                  <a:cubicBezTo>
                    <a:pt x="7878" y="2035"/>
                    <a:pt x="7887" y="2030"/>
                    <a:pt x="7895" y="2025"/>
                  </a:cubicBezTo>
                  <a:lnTo>
                    <a:pt x="5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3">
              <a:extLst>
                <a:ext uri="{FF2B5EF4-FFF2-40B4-BE49-F238E27FC236}">
                  <a16:creationId xmlns:a16="http://schemas.microsoft.com/office/drawing/2014/main" id="{8DBDE42D-0775-6B69-E8DB-92CA1EEE4A5B}"/>
                </a:ext>
              </a:extLst>
            </p:cNvPr>
            <p:cNvSpPr/>
            <p:nvPr/>
          </p:nvSpPr>
          <p:spPr>
            <a:xfrm>
              <a:off x="7899135" y="4442528"/>
              <a:ext cx="417006" cy="416829"/>
            </a:xfrm>
            <a:custGeom>
              <a:avLst/>
              <a:gdLst/>
              <a:ahLst/>
              <a:cxnLst/>
              <a:rect l="l" t="t" r="r" b="b"/>
              <a:pathLst>
                <a:path w="2101" h="2100" extrusionOk="0">
                  <a:moveTo>
                    <a:pt x="1970" y="0"/>
                  </a:moveTo>
                  <a:lnTo>
                    <a:pt x="1" y="1969"/>
                  </a:lnTo>
                  <a:cubicBezTo>
                    <a:pt x="6" y="1977"/>
                    <a:pt x="10" y="1986"/>
                    <a:pt x="17" y="1993"/>
                  </a:cubicBezTo>
                  <a:lnTo>
                    <a:pt x="44" y="2021"/>
                  </a:lnTo>
                  <a:lnTo>
                    <a:pt x="123" y="2100"/>
                  </a:lnTo>
                  <a:lnTo>
                    <a:pt x="242" y="1983"/>
                  </a:lnTo>
                  <a:lnTo>
                    <a:pt x="1984" y="239"/>
                  </a:lnTo>
                  <a:lnTo>
                    <a:pt x="2101" y="122"/>
                  </a:lnTo>
                  <a:lnTo>
                    <a:pt x="2022" y="43"/>
                  </a:lnTo>
                  <a:lnTo>
                    <a:pt x="1994" y="16"/>
                  </a:lnTo>
                  <a:cubicBezTo>
                    <a:pt x="1988" y="10"/>
                    <a:pt x="1978" y="5"/>
                    <a:pt x="1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3">
              <a:extLst>
                <a:ext uri="{FF2B5EF4-FFF2-40B4-BE49-F238E27FC236}">
                  <a16:creationId xmlns:a16="http://schemas.microsoft.com/office/drawing/2014/main" id="{E05935C6-BFD1-7C71-1FBC-CB598DC97168}"/>
                </a:ext>
              </a:extLst>
            </p:cNvPr>
            <p:cNvSpPr/>
            <p:nvPr/>
          </p:nvSpPr>
          <p:spPr>
            <a:xfrm>
              <a:off x="7941610" y="4484806"/>
              <a:ext cx="417006" cy="416631"/>
            </a:xfrm>
            <a:custGeom>
              <a:avLst/>
              <a:gdLst/>
              <a:ahLst/>
              <a:cxnLst/>
              <a:rect l="l" t="t" r="r" b="b"/>
              <a:pathLst>
                <a:path w="2101" h="2099" extrusionOk="0">
                  <a:moveTo>
                    <a:pt x="1977" y="0"/>
                  </a:moveTo>
                  <a:lnTo>
                    <a:pt x="1860" y="118"/>
                  </a:lnTo>
                  <a:lnTo>
                    <a:pt x="118" y="1859"/>
                  </a:lnTo>
                  <a:lnTo>
                    <a:pt x="0" y="1976"/>
                  </a:lnTo>
                  <a:lnTo>
                    <a:pt x="108" y="2083"/>
                  </a:lnTo>
                  <a:cubicBezTo>
                    <a:pt x="114" y="2090"/>
                    <a:pt x="123" y="2093"/>
                    <a:pt x="131" y="2099"/>
                  </a:cubicBezTo>
                  <a:lnTo>
                    <a:pt x="2101" y="130"/>
                  </a:lnTo>
                  <a:cubicBezTo>
                    <a:pt x="2095" y="123"/>
                    <a:pt x="2091" y="114"/>
                    <a:pt x="2085" y="108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3">
              <a:extLst>
                <a:ext uri="{FF2B5EF4-FFF2-40B4-BE49-F238E27FC236}">
                  <a16:creationId xmlns:a16="http://schemas.microsoft.com/office/drawing/2014/main" id="{BAB38602-C871-8BAE-A057-2E097AFB82F2}"/>
                </a:ext>
              </a:extLst>
            </p:cNvPr>
            <p:cNvSpPr/>
            <p:nvPr/>
          </p:nvSpPr>
          <p:spPr>
            <a:xfrm>
              <a:off x="7217156" y="3759922"/>
              <a:ext cx="416808" cy="416829"/>
            </a:xfrm>
            <a:custGeom>
              <a:avLst/>
              <a:gdLst/>
              <a:ahLst/>
              <a:cxnLst/>
              <a:rect l="l" t="t" r="r" b="b"/>
              <a:pathLst>
                <a:path w="2100" h="2100" extrusionOk="0">
                  <a:moveTo>
                    <a:pt x="1976" y="0"/>
                  </a:moveTo>
                  <a:lnTo>
                    <a:pt x="1859" y="117"/>
                  </a:lnTo>
                  <a:lnTo>
                    <a:pt x="117" y="1859"/>
                  </a:lnTo>
                  <a:lnTo>
                    <a:pt x="0" y="1977"/>
                  </a:lnTo>
                  <a:lnTo>
                    <a:pt x="107" y="2084"/>
                  </a:lnTo>
                  <a:cubicBezTo>
                    <a:pt x="114" y="2090"/>
                    <a:pt x="122" y="2094"/>
                    <a:pt x="131" y="2100"/>
                  </a:cubicBezTo>
                  <a:lnTo>
                    <a:pt x="2100" y="130"/>
                  </a:lnTo>
                  <a:cubicBezTo>
                    <a:pt x="2093" y="122"/>
                    <a:pt x="2089" y="114"/>
                    <a:pt x="2083" y="107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3">
              <a:extLst>
                <a:ext uri="{FF2B5EF4-FFF2-40B4-BE49-F238E27FC236}">
                  <a16:creationId xmlns:a16="http://schemas.microsoft.com/office/drawing/2014/main" id="{B04CE498-48C0-A33B-7848-8876B10A20CB}"/>
                </a:ext>
              </a:extLst>
            </p:cNvPr>
            <p:cNvSpPr/>
            <p:nvPr/>
          </p:nvSpPr>
          <p:spPr>
            <a:xfrm>
              <a:off x="7173888" y="3717048"/>
              <a:ext cx="417602" cy="417623"/>
            </a:xfrm>
            <a:custGeom>
              <a:avLst/>
              <a:gdLst/>
              <a:ahLst/>
              <a:cxnLst/>
              <a:rect l="l" t="t" r="r" b="b"/>
              <a:pathLst>
                <a:path w="2104" h="2104" extrusionOk="0">
                  <a:moveTo>
                    <a:pt x="1974" y="1"/>
                  </a:moveTo>
                  <a:lnTo>
                    <a:pt x="1" y="1974"/>
                  </a:lnTo>
                  <a:cubicBezTo>
                    <a:pt x="6" y="1983"/>
                    <a:pt x="11" y="1990"/>
                    <a:pt x="18" y="1996"/>
                  </a:cubicBezTo>
                  <a:lnTo>
                    <a:pt x="124" y="2104"/>
                  </a:lnTo>
                  <a:lnTo>
                    <a:pt x="241" y="1986"/>
                  </a:lnTo>
                  <a:lnTo>
                    <a:pt x="1984" y="245"/>
                  </a:lnTo>
                  <a:lnTo>
                    <a:pt x="2104" y="126"/>
                  </a:lnTo>
                  <a:lnTo>
                    <a:pt x="1996" y="19"/>
                  </a:lnTo>
                  <a:cubicBezTo>
                    <a:pt x="1990" y="13"/>
                    <a:pt x="1982" y="6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3">
              <a:extLst>
                <a:ext uri="{FF2B5EF4-FFF2-40B4-BE49-F238E27FC236}">
                  <a16:creationId xmlns:a16="http://schemas.microsoft.com/office/drawing/2014/main" id="{64C09A40-AE30-758F-E110-34FE1A720F9A}"/>
                </a:ext>
              </a:extLst>
            </p:cNvPr>
            <p:cNvSpPr/>
            <p:nvPr/>
          </p:nvSpPr>
          <p:spPr>
            <a:xfrm>
              <a:off x="6477221" y="5524693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8" y="109"/>
                  </a:lnTo>
                  <a:cubicBezTo>
                    <a:pt x="12" y="116"/>
                    <a:pt x="6" y="124"/>
                    <a:pt x="0" y="132"/>
                  </a:cubicBezTo>
                  <a:lnTo>
                    <a:pt x="2025" y="2157"/>
                  </a:lnTo>
                  <a:cubicBezTo>
                    <a:pt x="2035" y="2153"/>
                    <a:pt x="2042" y="2147"/>
                    <a:pt x="2049" y="2140"/>
                  </a:cubicBezTo>
                  <a:lnTo>
                    <a:pt x="2158" y="2030"/>
                  </a:lnTo>
                  <a:lnTo>
                    <a:pt x="2037" y="1909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3">
              <a:extLst>
                <a:ext uri="{FF2B5EF4-FFF2-40B4-BE49-F238E27FC236}">
                  <a16:creationId xmlns:a16="http://schemas.microsoft.com/office/drawing/2014/main" id="{E19C4CEB-FDB8-7384-60D2-900DCC5C6461}"/>
                </a:ext>
              </a:extLst>
            </p:cNvPr>
            <p:cNvSpPr/>
            <p:nvPr/>
          </p:nvSpPr>
          <p:spPr>
            <a:xfrm>
              <a:off x="6521283" y="5481026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133" y="1"/>
                  </a:moveTo>
                  <a:cubicBezTo>
                    <a:pt x="125" y="6"/>
                    <a:pt x="117" y="11"/>
                    <a:pt x="110" y="20"/>
                  </a:cubicBezTo>
                  <a:lnTo>
                    <a:pt x="1" y="128"/>
                  </a:lnTo>
                  <a:lnTo>
                    <a:pt x="122" y="250"/>
                  </a:lnTo>
                  <a:lnTo>
                    <a:pt x="1910" y="2038"/>
                  </a:lnTo>
                  <a:lnTo>
                    <a:pt x="2030" y="2157"/>
                  </a:lnTo>
                  <a:lnTo>
                    <a:pt x="2139" y="2049"/>
                  </a:lnTo>
                  <a:cubicBezTo>
                    <a:pt x="2146" y="2041"/>
                    <a:pt x="2152" y="2034"/>
                    <a:pt x="2157" y="2026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3">
              <a:extLst>
                <a:ext uri="{FF2B5EF4-FFF2-40B4-BE49-F238E27FC236}">
                  <a16:creationId xmlns:a16="http://schemas.microsoft.com/office/drawing/2014/main" id="{6CD7ADE8-DAD4-506D-283A-26578A7D6893}"/>
                </a:ext>
              </a:extLst>
            </p:cNvPr>
            <p:cNvSpPr/>
            <p:nvPr/>
          </p:nvSpPr>
          <p:spPr>
            <a:xfrm>
              <a:off x="6490916" y="604989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11" y="2139"/>
                  </a:lnTo>
                  <a:cubicBezTo>
                    <a:pt x="117" y="2146"/>
                    <a:pt x="125" y="2153"/>
                    <a:pt x="133" y="2158"/>
                  </a:cubicBezTo>
                  <a:lnTo>
                    <a:pt x="2157" y="133"/>
                  </a:lnTo>
                  <a:cubicBezTo>
                    <a:pt x="2154" y="125"/>
                    <a:pt x="2147" y="117"/>
                    <a:pt x="2141" y="109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3">
              <a:extLst>
                <a:ext uri="{FF2B5EF4-FFF2-40B4-BE49-F238E27FC236}">
                  <a16:creationId xmlns:a16="http://schemas.microsoft.com/office/drawing/2014/main" id="{D40EAC3A-366E-391A-2B62-5717CD5D75FF}"/>
                </a:ext>
              </a:extLst>
            </p:cNvPr>
            <p:cNvSpPr/>
            <p:nvPr/>
          </p:nvSpPr>
          <p:spPr>
            <a:xfrm>
              <a:off x="6447647" y="6006031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1" y="2026"/>
                  </a:lnTo>
                  <a:cubicBezTo>
                    <a:pt x="6" y="2033"/>
                    <a:pt x="11" y="2041"/>
                    <a:pt x="18" y="2048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8"/>
                  </a:lnTo>
                  <a:lnTo>
                    <a:pt x="2047" y="19"/>
                  </a:lnTo>
                  <a:cubicBezTo>
                    <a:pt x="2041" y="12"/>
                    <a:pt x="2033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3">
              <a:extLst>
                <a:ext uri="{FF2B5EF4-FFF2-40B4-BE49-F238E27FC236}">
                  <a16:creationId xmlns:a16="http://schemas.microsoft.com/office/drawing/2014/main" id="{34CEADFE-E481-08E7-301C-19ACCC659480}"/>
                </a:ext>
              </a:extLst>
            </p:cNvPr>
            <p:cNvSpPr/>
            <p:nvPr/>
          </p:nvSpPr>
          <p:spPr>
            <a:xfrm>
              <a:off x="6701901" y="6260693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31" y="0"/>
                  </a:moveTo>
                  <a:lnTo>
                    <a:pt x="1910" y="121"/>
                  </a:lnTo>
                  <a:lnTo>
                    <a:pt x="122" y="1909"/>
                  </a:lnTo>
                  <a:lnTo>
                    <a:pt x="1" y="2030"/>
                  </a:lnTo>
                  <a:lnTo>
                    <a:pt x="109" y="2140"/>
                  </a:lnTo>
                  <a:cubicBezTo>
                    <a:pt x="117" y="2146"/>
                    <a:pt x="124" y="2152"/>
                    <a:pt x="133" y="2158"/>
                  </a:cubicBezTo>
                  <a:lnTo>
                    <a:pt x="2157" y="133"/>
                  </a:lnTo>
                  <a:cubicBezTo>
                    <a:pt x="2152" y="125"/>
                    <a:pt x="2147" y="117"/>
                    <a:pt x="2141" y="110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3">
              <a:extLst>
                <a:ext uri="{FF2B5EF4-FFF2-40B4-BE49-F238E27FC236}">
                  <a16:creationId xmlns:a16="http://schemas.microsoft.com/office/drawing/2014/main" id="{39B42C19-9134-BF56-DC72-2FE9AB8CE9A0}"/>
                </a:ext>
              </a:extLst>
            </p:cNvPr>
            <p:cNvSpPr/>
            <p:nvPr/>
          </p:nvSpPr>
          <p:spPr>
            <a:xfrm>
              <a:off x="6658235" y="6216827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1"/>
                  </a:moveTo>
                  <a:lnTo>
                    <a:pt x="0" y="2025"/>
                  </a:lnTo>
                  <a:cubicBezTo>
                    <a:pt x="6" y="2034"/>
                    <a:pt x="11" y="2041"/>
                    <a:pt x="19" y="2049"/>
                  </a:cubicBezTo>
                  <a:lnTo>
                    <a:pt x="128" y="2157"/>
                  </a:lnTo>
                  <a:lnTo>
                    <a:pt x="249" y="2036"/>
                  </a:lnTo>
                  <a:lnTo>
                    <a:pt x="2037" y="249"/>
                  </a:lnTo>
                  <a:lnTo>
                    <a:pt x="2157" y="129"/>
                  </a:lnTo>
                  <a:lnTo>
                    <a:pt x="2047" y="20"/>
                  </a:lnTo>
                  <a:cubicBezTo>
                    <a:pt x="2041" y="13"/>
                    <a:pt x="2034" y="6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3">
              <a:extLst>
                <a:ext uri="{FF2B5EF4-FFF2-40B4-BE49-F238E27FC236}">
                  <a16:creationId xmlns:a16="http://schemas.microsoft.com/office/drawing/2014/main" id="{B76F6841-210E-31F5-EB8D-1D980B1AF23E}"/>
                </a:ext>
              </a:extLst>
            </p:cNvPr>
            <p:cNvSpPr/>
            <p:nvPr/>
          </p:nvSpPr>
          <p:spPr>
            <a:xfrm>
              <a:off x="7175872" y="6228339"/>
              <a:ext cx="445389" cy="440846"/>
            </a:xfrm>
            <a:custGeom>
              <a:avLst/>
              <a:gdLst/>
              <a:ahLst/>
              <a:cxnLst/>
              <a:rect l="l" t="t" r="r" b="b"/>
              <a:pathLst>
                <a:path w="2244" h="2221" extrusionOk="0">
                  <a:moveTo>
                    <a:pt x="71" y="231"/>
                  </a:moveTo>
                  <a:cubicBezTo>
                    <a:pt x="70" y="233"/>
                    <a:pt x="69" y="236"/>
                    <a:pt x="69" y="238"/>
                  </a:cubicBezTo>
                  <a:cubicBezTo>
                    <a:pt x="70" y="236"/>
                    <a:pt x="70" y="234"/>
                    <a:pt x="71" y="232"/>
                  </a:cubicBezTo>
                  <a:lnTo>
                    <a:pt x="71" y="231"/>
                  </a:lnTo>
                  <a:close/>
                  <a:moveTo>
                    <a:pt x="160" y="1"/>
                  </a:moveTo>
                  <a:lnTo>
                    <a:pt x="127" y="34"/>
                  </a:lnTo>
                  <a:lnTo>
                    <a:pt x="187" y="95"/>
                  </a:lnTo>
                  <a:lnTo>
                    <a:pt x="156" y="125"/>
                  </a:lnTo>
                  <a:lnTo>
                    <a:pt x="96" y="64"/>
                  </a:lnTo>
                  <a:lnTo>
                    <a:pt x="64" y="97"/>
                  </a:lnTo>
                  <a:lnTo>
                    <a:pt x="124" y="158"/>
                  </a:lnTo>
                  <a:lnTo>
                    <a:pt x="107" y="175"/>
                  </a:lnTo>
                  <a:cubicBezTo>
                    <a:pt x="103" y="179"/>
                    <a:pt x="98" y="184"/>
                    <a:pt x="95" y="189"/>
                  </a:cubicBezTo>
                  <a:lnTo>
                    <a:pt x="33" y="127"/>
                  </a:lnTo>
                  <a:lnTo>
                    <a:pt x="0" y="160"/>
                  </a:lnTo>
                  <a:lnTo>
                    <a:pt x="71" y="231"/>
                  </a:lnTo>
                  <a:lnTo>
                    <a:pt x="71" y="231"/>
                  </a:lnTo>
                  <a:cubicBezTo>
                    <a:pt x="74" y="219"/>
                    <a:pt x="79" y="207"/>
                    <a:pt x="87" y="196"/>
                  </a:cubicBezTo>
                  <a:lnTo>
                    <a:pt x="2112" y="2221"/>
                  </a:lnTo>
                  <a:cubicBezTo>
                    <a:pt x="2120" y="2215"/>
                    <a:pt x="2127" y="2210"/>
                    <a:pt x="2134" y="2203"/>
                  </a:cubicBezTo>
                  <a:lnTo>
                    <a:pt x="2243" y="2093"/>
                  </a:lnTo>
                  <a:lnTo>
                    <a:pt x="2122" y="1972"/>
                  </a:lnTo>
                  <a:lnTo>
                    <a:pt x="335" y="184"/>
                  </a:lnTo>
                  <a:lnTo>
                    <a:pt x="340" y="18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3">
              <a:extLst>
                <a:ext uri="{FF2B5EF4-FFF2-40B4-BE49-F238E27FC236}">
                  <a16:creationId xmlns:a16="http://schemas.microsoft.com/office/drawing/2014/main" id="{C59F7736-FA51-BEBD-FA30-5AAED1B0A384}"/>
                </a:ext>
              </a:extLst>
            </p:cNvPr>
            <p:cNvSpPr/>
            <p:nvPr/>
          </p:nvSpPr>
          <p:spPr>
            <a:xfrm>
              <a:off x="7225691" y="6178121"/>
              <a:ext cx="439633" cy="446999"/>
            </a:xfrm>
            <a:custGeom>
              <a:avLst/>
              <a:gdLst/>
              <a:ahLst/>
              <a:cxnLst/>
              <a:rect l="l" t="t" r="r" b="b"/>
              <a:pathLst>
                <a:path w="2215" h="2252" extrusionOk="0">
                  <a:moveTo>
                    <a:pt x="161" y="1"/>
                  </a:moveTo>
                  <a:lnTo>
                    <a:pt x="127" y="33"/>
                  </a:lnTo>
                  <a:lnTo>
                    <a:pt x="189" y="95"/>
                  </a:lnTo>
                  <a:cubicBezTo>
                    <a:pt x="182" y="101"/>
                    <a:pt x="174" y="106"/>
                    <a:pt x="168" y="112"/>
                  </a:cubicBezTo>
                  <a:lnTo>
                    <a:pt x="158" y="123"/>
                  </a:lnTo>
                  <a:lnTo>
                    <a:pt x="97" y="63"/>
                  </a:lnTo>
                  <a:lnTo>
                    <a:pt x="64" y="95"/>
                  </a:lnTo>
                  <a:lnTo>
                    <a:pt x="125" y="157"/>
                  </a:lnTo>
                  <a:lnTo>
                    <a:pt x="94" y="185"/>
                  </a:lnTo>
                  <a:lnTo>
                    <a:pt x="34" y="125"/>
                  </a:lnTo>
                  <a:lnTo>
                    <a:pt x="0" y="158"/>
                  </a:lnTo>
                  <a:lnTo>
                    <a:pt x="62" y="218"/>
                  </a:lnTo>
                  <a:lnTo>
                    <a:pt x="58" y="221"/>
                  </a:lnTo>
                  <a:lnTo>
                    <a:pt x="180" y="342"/>
                  </a:lnTo>
                  <a:lnTo>
                    <a:pt x="1967" y="2130"/>
                  </a:lnTo>
                  <a:lnTo>
                    <a:pt x="2088" y="2251"/>
                  </a:lnTo>
                  <a:lnTo>
                    <a:pt x="2189" y="2151"/>
                  </a:lnTo>
                  <a:lnTo>
                    <a:pt x="2198" y="2141"/>
                  </a:lnTo>
                  <a:cubicBezTo>
                    <a:pt x="2203" y="2136"/>
                    <a:pt x="2210" y="2129"/>
                    <a:pt x="2215" y="2120"/>
                  </a:cubicBezTo>
                  <a:lnTo>
                    <a:pt x="190" y="95"/>
                  </a:lnTo>
                  <a:cubicBezTo>
                    <a:pt x="204" y="86"/>
                    <a:pt x="219" y="82"/>
                    <a:pt x="232" y="78"/>
                  </a:cubicBezTo>
                  <a:cubicBezTo>
                    <a:pt x="235" y="78"/>
                    <a:pt x="235" y="77"/>
                    <a:pt x="236" y="77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3">
              <a:extLst>
                <a:ext uri="{FF2B5EF4-FFF2-40B4-BE49-F238E27FC236}">
                  <a16:creationId xmlns:a16="http://schemas.microsoft.com/office/drawing/2014/main" id="{0708C309-0F86-85DD-D06F-6840DD8852A1}"/>
                </a:ext>
              </a:extLst>
            </p:cNvPr>
            <p:cNvSpPr/>
            <p:nvPr/>
          </p:nvSpPr>
          <p:spPr>
            <a:xfrm>
              <a:off x="8914760" y="4546139"/>
              <a:ext cx="141318" cy="192734"/>
            </a:xfrm>
            <a:custGeom>
              <a:avLst/>
              <a:gdLst/>
              <a:ahLst/>
              <a:cxnLst/>
              <a:rect l="l" t="t" r="r" b="b"/>
              <a:pathLst>
                <a:path w="712" h="971" extrusionOk="0">
                  <a:moveTo>
                    <a:pt x="409" y="0"/>
                  </a:moveTo>
                  <a:lnTo>
                    <a:pt x="58" y="350"/>
                  </a:lnTo>
                  <a:cubicBezTo>
                    <a:pt x="5" y="554"/>
                    <a:pt x="1" y="766"/>
                    <a:pt x="45" y="970"/>
                  </a:cubicBezTo>
                  <a:lnTo>
                    <a:pt x="712" y="303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3">
              <a:extLst>
                <a:ext uri="{FF2B5EF4-FFF2-40B4-BE49-F238E27FC236}">
                  <a16:creationId xmlns:a16="http://schemas.microsoft.com/office/drawing/2014/main" id="{3406E712-E91D-8735-D89F-E443DDDEA245}"/>
                </a:ext>
              </a:extLst>
            </p:cNvPr>
            <p:cNvSpPr/>
            <p:nvPr/>
          </p:nvSpPr>
          <p:spPr>
            <a:xfrm>
              <a:off x="9044567" y="4418709"/>
              <a:ext cx="192724" cy="138943"/>
            </a:xfrm>
            <a:custGeom>
              <a:avLst/>
              <a:gdLst/>
              <a:ahLst/>
              <a:cxnLst/>
              <a:rect l="l" t="t" r="r" b="b"/>
              <a:pathLst>
                <a:path w="971" h="700" extrusionOk="0">
                  <a:moveTo>
                    <a:pt x="688" y="1"/>
                  </a:moveTo>
                  <a:cubicBezTo>
                    <a:pt x="575" y="1"/>
                    <a:pt x="462" y="15"/>
                    <a:pt x="352" y="45"/>
                  </a:cubicBezTo>
                  <a:lnTo>
                    <a:pt x="1" y="395"/>
                  </a:lnTo>
                  <a:lnTo>
                    <a:pt x="304" y="699"/>
                  </a:lnTo>
                  <a:lnTo>
                    <a:pt x="971" y="31"/>
                  </a:lnTo>
                  <a:cubicBezTo>
                    <a:pt x="878" y="11"/>
                    <a:pt x="783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3">
              <a:extLst>
                <a:ext uri="{FF2B5EF4-FFF2-40B4-BE49-F238E27FC236}">
                  <a16:creationId xmlns:a16="http://schemas.microsoft.com/office/drawing/2014/main" id="{A1DEEE91-570F-3976-2653-DC50471922CD}"/>
                </a:ext>
              </a:extLst>
            </p:cNvPr>
            <p:cNvSpPr/>
            <p:nvPr/>
          </p:nvSpPr>
          <p:spPr>
            <a:xfrm>
              <a:off x="8637483" y="3365722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32" y="0"/>
                  </a:moveTo>
                  <a:cubicBezTo>
                    <a:pt x="125" y="6"/>
                    <a:pt x="116" y="11"/>
                    <a:pt x="110" y="18"/>
                  </a:cubicBezTo>
                  <a:lnTo>
                    <a:pt x="0" y="128"/>
                  </a:lnTo>
                  <a:lnTo>
                    <a:pt x="122" y="249"/>
                  </a:lnTo>
                  <a:lnTo>
                    <a:pt x="1909" y="2037"/>
                  </a:lnTo>
                  <a:lnTo>
                    <a:pt x="2029" y="2157"/>
                  </a:lnTo>
                  <a:lnTo>
                    <a:pt x="2139" y="2047"/>
                  </a:lnTo>
                  <a:cubicBezTo>
                    <a:pt x="2145" y="2041"/>
                    <a:pt x="2152" y="2034"/>
                    <a:pt x="2157" y="20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3">
              <a:extLst>
                <a:ext uri="{FF2B5EF4-FFF2-40B4-BE49-F238E27FC236}">
                  <a16:creationId xmlns:a16="http://schemas.microsoft.com/office/drawing/2014/main" id="{91D292D3-0D30-D07D-FAA6-D6A84DD04383}"/>
                </a:ext>
              </a:extLst>
            </p:cNvPr>
            <p:cNvSpPr/>
            <p:nvPr/>
          </p:nvSpPr>
          <p:spPr>
            <a:xfrm>
              <a:off x="8663683" y="3340712"/>
              <a:ext cx="866762" cy="427150"/>
            </a:xfrm>
            <a:custGeom>
              <a:avLst/>
              <a:gdLst/>
              <a:ahLst/>
              <a:cxnLst/>
              <a:rect l="l" t="t" r="r" b="b"/>
              <a:pathLst>
                <a:path w="4367" h="2152" extrusionOk="0">
                  <a:moveTo>
                    <a:pt x="4276" y="1"/>
                  </a:moveTo>
                  <a:cubicBezTo>
                    <a:pt x="4272" y="1"/>
                    <a:pt x="4270" y="1"/>
                    <a:pt x="4267" y="2"/>
                  </a:cubicBezTo>
                  <a:lnTo>
                    <a:pt x="4248" y="6"/>
                  </a:lnTo>
                  <a:lnTo>
                    <a:pt x="4237" y="10"/>
                  </a:lnTo>
                  <a:cubicBezTo>
                    <a:pt x="4232" y="11"/>
                    <a:pt x="4229" y="12"/>
                    <a:pt x="4226" y="15"/>
                  </a:cubicBezTo>
                  <a:cubicBezTo>
                    <a:pt x="4223" y="16"/>
                    <a:pt x="4222" y="17"/>
                    <a:pt x="4219" y="18"/>
                  </a:cubicBezTo>
                  <a:cubicBezTo>
                    <a:pt x="4212" y="22"/>
                    <a:pt x="4206" y="25"/>
                    <a:pt x="4200" y="30"/>
                  </a:cubicBezTo>
                  <a:cubicBezTo>
                    <a:pt x="4192" y="34"/>
                    <a:pt x="4187" y="39"/>
                    <a:pt x="4181" y="44"/>
                  </a:cubicBezTo>
                  <a:lnTo>
                    <a:pt x="4074" y="152"/>
                  </a:lnTo>
                  <a:lnTo>
                    <a:pt x="3873" y="353"/>
                  </a:lnTo>
                  <a:lnTo>
                    <a:pt x="2755" y="1471"/>
                  </a:lnTo>
                  <a:cubicBezTo>
                    <a:pt x="2600" y="1349"/>
                    <a:pt x="2412" y="1288"/>
                    <a:pt x="2224" y="1288"/>
                  </a:cubicBezTo>
                  <a:cubicBezTo>
                    <a:pt x="2004" y="1288"/>
                    <a:pt x="1785" y="1371"/>
                    <a:pt x="1617" y="1538"/>
                  </a:cubicBezTo>
                  <a:lnTo>
                    <a:pt x="1596" y="1560"/>
                  </a:lnTo>
                  <a:lnTo>
                    <a:pt x="483" y="447"/>
                  </a:lnTo>
                  <a:lnTo>
                    <a:pt x="282" y="244"/>
                  </a:lnTo>
                  <a:lnTo>
                    <a:pt x="182" y="144"/>
                  </a:lnTo>
                  <a:cubicBezTo>
                    <a:pt x="174" y="138"/>
                    <a:pt x="167" y="132"/>
                    <a:pt x="158" y="126"/>
                  </a:cubicBezTo>
                  <a:cubicBezTo>
                    <a:pt x="153" y="123"/>
                    <a:pt x="148" y="120"/>
                    <a:pt x="143" y="117"/>
                  </a:cubicBezTo>
                  <a:cubicBezTo>
                    <a:pt x="142" y="116"/>
                    <a:pt x="139" y="115"/>
                    <a:pt x="137" y="115"/>
                  </a:cubicBezTo>
                  <a:cubicBezTo>
                    <a:pt x="129" y="111"/>
                    <a:pt x="121" y="107"/>
                    <a:pt x="111" y="105"/>
                  </a:cubicBezTo>
                  <a:cubicBezTo>
                    <a:pt x="106" y="104"/>
                    <a:pt x="100" y="102"/>
                    <a:pt x="97" y="102"/>
                  </a:cubicBezTo>
                  <a:lnTo>
                    <a:pt x="90" y="102"/>
                  </a:lnTo>
                  <a:cubicBezTo>
                    <a:pt x="87" y="102"/>
                    <a:pt x="84" y="102"/>
                    <a:pt x="81" y="102"/>
                  </a:cubicBezTo>
                  <a:cubicBezTo>
                    <a:pt x="74" y="102"/>
                    <a:pt x="66" y="103"/>
                    <a:pt x="58" y="104"/>
                  </a:cubicBezTo>
                  <a:cubicBezTo>
                    <a:pt x="55" y="104"/>
                    <a:pt x="51" y="105"/>
                    <a:pt x="47" y="106"/>
                  </a:cubicBezTo>
                  <a:cubicBezTo>
                    <a:pt x="46" y="106"/>
                    <a:pt x="45" y="107"/>
                    <a:pt x="42" y="107"/>
                  </a:cubicBezTo>
                  <a:cubicBezTo>
                    <a:pt x="37" y="109"/>
                    <a:pt x="32" y="111"/>
                    <a:pt x="27" y="113"/>
                  </a:cubicBezTo>
                  <a:cubicBezTo>
                    <a:pt x="26" y="113"/>
                    <a:pt x="26" y="115"/>
                    <a:pt x="25" y="115"/>
                  </a:cubicBezTo>
                  <a:cubicBezTo>
                    <a:pt x="19" y="117"/>
                    <a:pt x="14" y="118"/>
                    <a:pt x="9" y="122"/>
                  </a:cubicBezTo>
                  <a:lnTo>
                    <a:pt x="8" y="123"/>
                  </a:lnTo>
                  <a:cubicBezTo>
                    <a:pt x="5" y="125"/>
                    <a:pt x="2" y="126"/>
                    <a:pt x="0" y="127"/>
                  </a:cubicBezTo>
                  <a:lnTo>
                    <a:pt x="2025" y="2151"/>
                  </a:lnTo>
                  <a:cubicBezTo>
                    <a:pt x="2032" y="2142"/>
                    <a:pt x="2036" y="2131"/>
                    <a:pt x="2040" y="2121"/>
                  </a:cubicBezTo>
                  <a:lnTo>
                    <a:pt x="2044" y="2109"/>
                  </a:lnTo>
                  <a:cubicBezTo>
                    <a:pt x="2044" y="2108"/>
                    <a:pt x="2045" y="2105"/>
                    <a:pt x="2045" y="2104"/>
                  </a:cubicBezTo>
                  <a:cubicBezTo>
                    <a:pt x="2048" y="2089"/>
                    <a:pt x="2049" y="2075"/>
                    <a:pt x="2048" y="2060"/>
                  </a:cubicBezTo>
                  <a:cubicBezTo>
                    <a:pt x="2048" y="2057"/>
                    <a:pt x="2048" y="2055"/>
                    <a:pt x="2046" y="2052"/>
                  </a:cubicBezTo>
                  <a:cubicBezTo>
                    <a:pt x="2045" y="2038"/>
                    <a:pt x="2041" y="2024"/>
                    <a:pt x="2036" y="2010"/>
                  </a:cubicBezTo>
                  <a:cubicBezTo>
                    <a:pt x="2035" y="2009"/>
                    <a:pt x="2035" y="2007"/>
                    <a:pt x="2034" y="2005"/>
                  </a:cubicBezTo>
                  <a:cubicBezTo>
                    <a:pt x="2032" y="2001"/>
                    <a:pt x="2029" y="1998"/>
                    <a:pt x="2028" y="1994"/>
                  </a:cubicBezTo>
                  <a:cubicBezTo>
                    <a:pt x="2023" y="1983"/>
                    <a:pt x="2015" y="1975"/>
                    <a:pt x="2007" y="1967"/>
                  </a:cubicBezTo>
                  <a:lnTo>
                    <a:pt x="1903" y="1862"/>
                  </a:lnTo>
                  <a:lnTo>
                    <a:pt x="1924" y="1841"/>
                  </a:lnTo>
                  <a:cubicBezTo>
                    <a:pt x="2007" y="1758"/>
                    <a:pt x="2115" y="1717"/>
                    <a:pt x="2224" y="1717"/>
                  </a:cubicBezTo>
                  <a:cubicBezTo>
                    <a:pt x="2302" y="1717"/>
                    <a:pt x="2380" y="1738"/>
                    <a:pt x="2449" y="1780"/>
                  </a:cubicBezTo>
                  <a:lnTo>
                    <a:pt x="2361" y="1866"/>
                  </a:lnTo>
                  <a:cubicBezTo>
                    <a:pt x="2354" y="1875"/>
                    <a:pt x="2347" y="1882"/>
                    <a:pt x="2341" y="1892"/>
                  </a:cubicBezTo>
                  <a:cubicBezTo>
                    <a:pt x="2339" y="1896"/>
                    <a:pt x="2336" y="1901"/>
                    <a:pt x="2334" y="1904"/>
                  </a:cubicBezTo>
                  <a:cubicBezTo>
                    <a:pt x="2333" y="1906"/>
                    <a:pt x="2333" y="1908"/>
                    <a:pt x="2331" y="1910"/>
                  </a:cubicBezTo>
                  <a:cubicBezTo>
                    <a:pt x="2325" y="1923"/>
                    <a:pt x="2321" y="1938"/>
                    <a:pt x="2319" y="1952"/>
                  </a:cubicBezTo>
                  <a:lnTo>
                    <a:pt x="2319" y="1959"/>
                  </a:lnTo>
                  <a:cubicBezTo>
                    <a:pt x="2318" y="1973"/>
                    <a:pt x="2319" y="1988"/>
                    <a:pt x="2322" y="2002"/>
                  </a:cubicBezTo>
                  <a:cubicBezTo>
                    <a:pt x="2322" y="2003"/>
                    <a:pt x="2324" y="2005"/>
                    <a:pt x="2324" y="2008"/>
                  </a:cubicBezTo>
                  <a:cubicBezTo>
                    <a:pt x="2325" y="2013"/>
                    <a:pt x="2328" y="2019"/>
                    <a:pt x="2329" y="2025"/>
                  </a:cubicBezTo>
                  <a:cubicBezTo>
                    <a:pt x="2333" y="2034"/>
                    <a:pt x="2336" y="2041"/>
                    <a:pt x="2341" y="2050"/>
                  </a:cubicBezTo>
                  <a:lnTo>
                    <a:pt x="4366" y="25"/>
                  </a:lnTo>
                  <a:cubicBezTo>
                    <a:pt x="4364" y="23"/>
                    <a:pt x="4363" y="22"/>
                    <a:pt x="4360" y="21"/>
                  </a:cubicBezTo>
                  <a:cubicBezTo>
                    <a:pt x="4359" y="21"/>
                    <a:pt x="4359" y="20"/>
                    <a:pt x="4358" y="20"/>
                  </a:cubicBezTo>
                  <a:lnTo>
                    <a:pt x="4342" y="11"/>
                  </a:lnTo>
                  <a:cubicBezTo>
                    <a:pt x="4340" y="11"/>
                    <a:pt x="4340" y="11"/>
                    <a:pt x="4339" y="10"/>
                  </a:cubicBezTo>
                  <a:cubicBezTo>
                    <a:pt x="4334" y="7"/>
                    <a:pt x="4328" y="6"/>
                    <a:pt x="4323" y="5"/>
                  </a:cubicBezTo>
                  <a:cubicBezTo>
                    <a:pt x="4322" y="5"/>
                    <a:pt x="4319" y="4"/>
                    <a:pt x="4318" y="4"/>
                  </a:cubicBezTo>
                  <a:cubicBezTo>
                    <a:pt x="4309" y="2"/>
                    <a:pt x="4302" y="1"/>
                    <a:pt x="4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3">
              <a:extLst>
                <a:ext uri="{FF2B5EF4-FFF2-40B4-BE49-F238E27FC236}">
                  <a16:creationId xmlns:a16="http://schemas.microsoft.com/office/drawing/2014/main" id="{1C1433F3-6FFE-B1AB-8D5A-A7608D066F98}"/>
                </a:ext>
              </a:extLst>
            </p:cNvPr>
            <p:cNvSpPr/>
            <p:nvPr/>
          </p:nvSpPr>
          <p:spPr>
            <a:xfrm>
              <a:off x="8593619" y="3408992"/>
              <a:ext cx="428518" cy="428540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28" y="1"/>
                  </a:moveTo>
                  <a:lnTo>
                    <a:pt x="19" y="110"/>
                  </a:lnTo>
                  <a:cubicBezTo>
                    <a:pt x="12" y="117"/>
                    <a:pt x="5" y="125"/>
                    <a:pt x="0" y="132"/>
                  </a:cubicBezTo>
                  <a:lnTo>
                    <a:pt x="2025" y="2158"/>
                  </a:lnTo>
                  <a:cubicBezTo>
                    <a:pt x="2033" y="2154"/>
                    <a:pt x="2041" y="2148"/>
                    <a:pt x="2049" y="2140"/>
                  </a:cubicBezTo>
                  <a:lnTo>
                    <a:pt x="2159" y="2032"/>
                  </a:lnTo>
                  <a:lnTo>
                    <a:pt x="2036" y="1910"/>
                  </a:lnTo>
                  <a:lnTo>
                    <a:pt x="249" y="123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3">
              <a:extLst>
                <a:ext uri="{FF2B5EF4-FFF2-40B4-BE49-F238E27FC236}">
                  <a16:creationId xmlns:a16="http://schemas.microsoft.com/office/drawing/2014/main" id="{D26BD3A2-1478-5EE8-A022-6879D9B6F8FD}"/>
                </a:ext>
              </a:extLst>
            </p:cNvPr>
            <p:cNvSpPr/>
            <p:nvPr/>
          </p:nvSpPr>
          <p:spPr>
            <a:xfrm>
              <a:off x="9353403" y="4081872"/>
              <a:ext cx="428518" cy="428143"/>
            </a:xfrm>
            <a:custGeom>
              <a:avLst/>
              <a:gdLst/>
              <a:ahLst/>
              <a:cxnLst/>
              <a:rect l="l" t="t" r="r" b="b"/>
              <a:pathLst>
                <a:path w="2159" h="2157" extrusionOk="0">
                  <a:moveTo>
                    <a:pt x="134" y="0"/>
                  </a:moveTo>
                  <a:cubicBezTo>
                    <a:pt x="125" y="4"/>
                    <a:pt x="116" y="10"/>
                    <a:pt x="110" y="18"/>
                  </a:cubicBezTo>
                  <a:lnTo>
                    <a:pt x="0" y="127"/>
                  </a:lnTo>
                  <a:lnTo>
                    <a:pt x="121" y="248"/>
                  </a:lnTo>
                  <a:lnTo>
                    <a:pt x="1909" y="2035"/>
                  </a:lnTo>
                  <a:lnTo>
                    <a:pt x="2030" y="2157"/>
                  </a:lnTo>
                  <a:lnTo>
                    <a:pt x="2140" y="2048"/>
                  </a:lnTo>
                  <a:cubicBezTo>
                    <a:pt x="2146" y="2041"/>
                    <a:pt x="2154" y="2033"/>
                    <a:pt x="2159" y="2025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3">
              <a:extLst>
                <a:ext uri="{FF2B5EF4-FFF2-40B4-BE49-F238E27FC236}">
                  <a16:creationId xmlns:a16="http://schemas.microsoft.com/office/drawing/2014/main" id="{36F05062-02A6-F6BB-E671-CCCFB1E98D27}"/>
                </a:ext>
              </a:extLst>
            </p:cNvPr>
            <p:cNvSpPr/>
            <p:nvPr/>
          </p:nvSpPr>
          <p:spPr>
            <a:xfrm>
              <a:off x="9309737" y="4125341"/>
              <a:ext cx="428320" cy="428143"/>
            </a:xfrm>
            <a:custGeom>
              <a:avLst/>
              <a:gdLst/>
              <a:ahLst/>
              <a:cxnLst/>
              <a:rect l="l" t="t" r="r" b="b"/>
              <a:pathLst>
                <a:path w="2158" h="2157" extrusionOk="0">
                  <a:moveTo>
                    <a:pt x="128" y="0"/>
                  </a:moveTo>
                  <a:lnTo>
                    <a:pt x="19" y="110"/>
                  </a:lnTo>
                  <a:cubicBezTo>
                    <a:pt x="12" y="116"/>
                    <a:pt x="6" y="124"/>
                    <a:pt x="1" y="132"/>
                  </a:cubicBezTo>
                  <a:lnTo>
                    <a:pt x="2026" y="2157"/>
                  </a:lnTo>
                  <a:cubicBezTo>
                    <a:pt x="2033" y="2152"/>
                    <a:pt x="2041" y="2145"/>
                    <a:pt x="2048" y="2138"/>
                  </a:cubicBezTo>
                  <a:lnTo>
                    <a:pt x="2157" y="2029"/>
                  </a:lnTo>
                  <a:lnTo>
                    <a:pt x="2036" y="1908"/>
                  </a:lnTo>
                  <a:lnTo>
                    <a:pt x="249" y="1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3">
              <a:extLst>
                <a:ext uri="{FF2B5EF4-FFF2-40B4-BE49-F238E27FC236}">
                  <a16:creationId xmlns:a16="http://schemas.microsoft.com/office/drawing/2014/main" id="{D2A54303-7BE8-EE90-682E-0D5FA13B3DD8}"/>
                </a:ext>
              </a:extLst>
            </p:cNvPr>
            <p:cNvSpPr/>
            <p:nvPr/>
          </p:nvSpPr>
          <p:spPr>
            <a:xfrm>
              <a:off x="9236696" y="4151542"/>
              <a:ext cx="475360" cy="406508"/>
            </a:xfrm>
            <a:custGeom>
              <a:avLst/>
              <a:gdLst/>
              <a:ahLst/>
              <a:cxnLst/>
              <a:rect l="l" t="t" r="r" b="b"/>
              <a:pathLst>
                <a:path w="2395" h="2048" extrusionOk="0">
                  <a:moveTo>
                    <a:pt x="369" y="0"/>
                  </a:moveTo>
                  <a:cubicBezTo>
                    <a:pt x="363" y="8"/>
                    <a:pt x="359" y="16"/>
                    <a:pt x="355" y="26"/>
                  </a:cubicBezTo>
                  <a:lnTo>
                    <a:pt x="355" y="27"/>
                  </a:lnTo>
                  <a:cubicBezTo>
                    <a:pt x="352" y="32"/>
                    <a:pt x="351" y="37"/>
                    <a:pt x="350" y="43"/>
                  </a:cubicBezTo>
                  <a:cubicBezTo>
                    <a:pt x="350" y="45"/>
                    <a:pt x="349" y="47"/>
                    <a:pt x="349" y="49"/>
                  </a:cubicBezTo>
                  <a:cubicBezTo>
                    <a:pt x="344" y="63"/>
                    <a:pt x="344" y="78"/>
                    <a:pt x="346" y="92"/>
                  </a:cubicBezTo>
                  <a:cubicBezTo>
                    <a:pt x="346" y="95"/>
                    <a:pt x="346" y="96"/>
                    <a:pt x="348" y="98"/>
                  </a:cubicBezTo>
                  <a:cubicBezTo>
                    <a:pt x="349" y="113"/>
                    <a:pt x="352" y="128"/>
                    <a:pt x="359" y="142"/>
                  </a:cubicBezTo>
                  <a:cubicBezTo>
                    <a:pt x="360" y="143"/>
                    <a:pt x="360" y="145"/>
                    <a:pt x="361" y="146"/>
                  </a:cubicBezTo>
                  <a:cubicBezTo>
                    <a:pt x="366" y="153"/>
                    <a:pt x="369" y="159"/>
                    <a:pt x="374" y="166"/>
                  </a:cubicBezTo>
                  <a:cubicBezTo>
                    <a:pt x="377" y="172"/>
                    <a:pt x="382" y="179"/>
                    <a:pt x="388" y="185"/>
                  </a:cubicBezTo>
                  <a:lnTo>
                    <a:pt x="490" y="286"/>
                  </a:lnTo>
                  <a:lnTo>
                    <a:pt x="1" y="775"/>
                  </a:lnTo>
                  <a:cubicBezTo>
                    <a:pt x="163" y="799"/>
                    <a:pt x="322" y="843"/>
                    <a:pt x="475" y="907"/>
                  </a:cubicBezTo>
                  <a:lnTo>
                    <a:pt x="793" y="590"/>
                  </a:lnTo>
                  <a:lnTo>
                    <a:pt x="1905" y="1701"/>
                  </a:lnTo>
                  <a:lnTo>
                    <a:pt x="2109" y="1905"/>
                  </a:lnTo>
                  <a:lnTo>
                    <a:pt x="2210" y="2006"/>
                  </a:lnTo>
                  <a:cubicBezTo>
                    <a:pt x="2222" y="2018"/>
                    <a:pt x="2235" y="2026"/>
                    <a:pt x="2248" y="2032"/>
                  </a:cubicBezTo>
                  <a:cubicBezTo>
                    <a:pt x="2251" y="2034"/>
                    <a:pt x="2252" y="2036"/>
                    <a:pt x="2254" y="2036"/>
                  </a:cubicBezTo>
                  <a:cubicBezTo>
                    <a:pt x="2268" y="2041"/>
                    <a:pt x="2283" y="2045"/>
                    <a:pt x="2295" y="2046"/>
                  </a:cubicBezTo>
                  <a:cubicBezTo>
                    <a:pt x="2299" y="2046"/>
                    <a:pt x="2301" y="2046"/>
                    <a:pt x="2304" y="2047"/>
                  </a:cubicBezTo>
                  <a:cubicBezTo>
                    <a:pt x="2307" y="2047"/>
                    <a:pt x="2311" y="2048"/>
                    <a:pt x="2314" y="2048"/>
                  </a:cubicBezTo>
                  <a:cubicBezTo>
                    <a:pt x="2325" y="2048"/>
                    <a:pt x="2336" y="2046"/>
                    <a:pt x="2346" y="2044"/>
                  </a:cubicBezTo>
                  <a:cubicBezTo>
                    <a:pt x="2348" y="2044"/>
                    <a:pt x="2349" y="2043"/>
                    <a:pt x="2352" y="2043"/>
                  </a:cubicBezTo>
                  <a:cubicBezTo>
                    <a:pt x="2367" y="2040"/>
                    <a:pt x="2381" y="2033"/>
                    <a:pt x="2395" y="2025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3">
              <a:extLst>
                <a:ext uri="{FF2B5EF4-FFF2-40B4-BE49-F238E27FC236}">
                  <a16:creationId xmlns:a16="http://schemas.microsoft.com/office/drawing/2014/main" id="{F937C72D-B2FE-BC65-1659-D336D8167E13}"/>
                </a:ext>
              </a:extLst>
            </p:cNvPr>
            <p:cNvSpPr/>
            <p:nvPr/>
          </p:nvSpPr>
          <p:spPr>
            <a:xfrm>
              <a:off x="9339707" y="3556470"/>
              <a:ext cx="428320" cy="428540"/>
            </a:xfrm>
            <a:custGeom>
              <a:avLst/>
              <a:gdLst/>
              <a:ahLst/>
              <a:cxnLst/>
              <a:rect l="l" t="t" r="r" b="b"/>
              <a:pathLst>
                <a:path w="2158" h="2159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1" y="2041"/>
                    <a:pt x="18" y="2049"/>
                  </a:cubicBezTo>
                  <a:lnTo>
                    <a:pt x="127" y="2159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9" y="19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3">
              <a:extLst>
                <a:ext uri="{FF2B5EF4-FFF2-40B4-BE49-F238E27FC236}">
                  <a16:creationId xmlns:a16="http://schemas.microsoft.com/office/drawing/2014/main" id="{D86DDBB2-8DFE-C3A2-F852-A5F475417855}"/>
                </a:ext>
              </a:extLst>
            </p:cNvPr>
            <p:cNvSpPr/>
            <p:nvPr/>
          </p:nvSpPr>
          <p:spPr>
            <a:xfrm>
              <a:off x="9380197" y="3627331"/>
              <a:ext cx="435862" cy="856881"/>
            </a:xfrm>
            <a:custGeom>
              <a:avLst/>
              <a:gdLst/>
              <a:ahLst/>
              <a:cxnLst/>
              <a:rect l="l" t="t" r="r" b="b"/>
              <a:pathLst>
                <a:path w="2196" h="4317" extrusionOk="0">
                  <a:moveTo>
                    <a:pt x="2171" y="1"/>
                  </a:moveTo>
                  <a:lnTo>
                    <a:pt x="149" y="2021"/>
                  </a:lnTo>
                  <a:cubicBezTo>
                    <a:pt x="162" y="2031"/>
                    <a:pt x="176" y="2036"/>
                    <a:pt x="191" y="2040"/>
                  </a:cubicBezTo>
                  <a:cubicBezTo>
                    <a:pt x="192" y="2040"/>
                    <a:pt x="194" y="2041"/>
                    <a:pt x="196" y="2041"/>
                  </a:cubicBezTo>
                  <a:cubicBezTo>
                    <a:pt x="206" y="2044"/>
                    <a:pt x="216" y="2045"/>
                    <a:pt x="225" y="2045"/>
                  </a:cubicBezTo>
                  <a:cubicBezTo>
                    <a:pt x="230" y="2045"/>
                    <a:pt x="235" y="2045"/>
                    <a:pt x="239" y="2044"/>
                  </a:cubicBezTo>
                  <a:lnTo>
                    <a:pt x="247" y="2044"/>
                  </a:lnTo>
                  <a:cubicBezTo>
                    <a:pt x="261" y="2042"/>
                    <a:pt x="275" y="2039"/>
                    <a:pt x="289" y="2032"/>
                  </a:cubicBezTo>
                  <a:cubicBezTo>
                    <a:pt x="290" y="2031"/>
                    <a:pt x="291" y="2031"/>
                    <a:pt x="294" y="2030"/>
                  </a:cubicBezTo>
                  <a:cubicBezTo>
                    <a:pt x="300" y="2026"/>
                    <a:pt x="303" y="2024"/>
                    <a:pt x="308" y="2021"/>
                  </a:cubicBezTo>
                  <a:cubicBezTo>
                    <a:pt x="318" y="2016"/>
                    <a:pt x="326" y="2010"/>
                    <a:pt x="333" y="2003"/>
                  </a:cubicBezTo>
                  <a:lnTo>
                    <a:pt x="402" y="1935"/>
                  </a:lnTo>
                  <a:lnTo>
                    <a:pt x="402" y="1935"/>
                  </a:lnTo>
                  <a:cubicBezTo>
                    <a:pt x="459" y="2088"/>
                    <a:pt x="427" y="2267"/>
                    <a:pt x="305" y="2389"/>
                  </a:cubicBezTo>
                  <a:lnTo>
                    <a:pt x="284" y="2410"/>
                  </a:lnTo>
                  <a:lnTo>
                    <a:pt x="181" y="2309"/>
                  </a:lnTo>
                  <a:cubicBezTo>
                    <a:pt x="170" y="2297"/>
                    <a:pt x="157" y="2289"/>
                    <a:pt x="144" y="2283"/>
                  </a:cubicBezTo>
                  <a:cubicBezTo>
                    <a:pt x="141" y="2282"/>
                    <a:pt x="139" y="2279"/>
                    <a:pt x="138" y="2279"/>
                  </a:cubicBezTo>
                  <a:cubicBezTo>
                    <a:pt x="131" y="2276"/>
                    <a:pt x="122" y="2274"/>
                    <a:pt x="115" y="2272"/>
                  </a:cubicBezTo>
                  <a:cubicBezTo>
                    <a:pt x="108" y="2270"/>
                    <a:pt x="102" y="2269"/>
                    <a:pt x="96" y="2268"/>
                  </a:cubicBezTo>
                  <a:cubicBezTo>
                    <a:pt x="94" y="2268"/>
                    <a:pt x="92" y="2268"/>
                    <a:pt x="90" y="2267"/>
                  </a:cubicBezTo>
                  <a:cubicBezTo>
                    <a:pt x="87" y="2266"/>
                    <a:pt x="84" y="2266"/>
                    <a:pt x="81" y="2266"/>
                  </a:cubicBezTo>
                  <a:cubicBezTo>
                    <a:pt x="74" y="2266"/>
                    <a:pt x="67" y="2267"/>
                    <a:pt x="60" y="2268"/>
                  </a:cubicBezTo>
                  <a:cubicBezTo>
                    <a:pt x="55" y="2268"/>
                    <a:pt x="52" y="2269"/>
                    <a:pt x="46" y="2271"/>
                  </a:cubicBezTo>
                  <a:cubicBezTo>
                    <a:pt x="44" y="2271"/>
                    <a:pt x="43" y="2272"/>
                    <a:pt x="42" y="2272"/>
                  </a:cubicBezTo>
                  <a:cubicBezTo>
                    <a:pt x="37" y="2273"/>
                    <a:pt x="32" y="2274"/>
                    <a:pt x="26" y="2277"/>
                  </a:cubicBezTo>
                  <a:cubicBezTo>
                    <a:pt x="25" y="2277"/>
                    <a:pt x="25" y="2278"/>
                    <a:pt x="23" y="2278"/>
                  </a:cubicBezTo>
                  <a:cubicBezTo>
                    <a:pt x="18" y="2282"/>
                    <a:pt x="13" y="2283"/>
                    <a:pt x="7" y="2287"/>
                  </a:cubicBezTo>
                  <a:lnTo>
                    <a:pt x="6" y="2288"/>
                  </a:lnTo>
                  <a:cubicBezTo>
                    <a:pt x="3" y="2289"/>
                    <a:pt x="1" y="2290"/>
                    <a:pt x="0" y="2292"/>
                  </a:cubicBezTo>
                  <a:lnTo>
                    <a:pt x="2025" y="4317"/>
                  </a:lnTo>
                  <a:cubicBezTo>
                    <a:pt x="2032" y="4303"/>
                    <a:pt x="2040" y="4288"/>
                    <a:pt x="2043" y="4275"/>
                  </a:cubicBezTo>
                  <a:cubicBezTo>
                    <a:pt x="2043" y="4272"/>
                    <a:pt x="2045" y="4271"/>
                    <a:pt x="2045" y="4267"/>
                  </a:cubicBezTo>
                  <a:cubicBezTo>
                    <a:pt x="2047" y="4254"/>
                    <a:pt x="2048" y="4239"/>
                    <a:pt x="2047" y="4225"/>
                  </a:cubicBezTo>
                  <a:cubicBezTo>
                    <a:pt x="2047" y="4223"/>
                    <a:pt x="2047" y="4220"/>
                    <a:pt x="2046" y="4218"/>
                  </a:cubicBezTo>
                  <a:cubicBezTo>
                    <a:pt x="2045" y="4203"/>
                    <a:pt x="2041" y="4189"/>
                    <a:pt x="2034" y="4176"/>
                  </a:cubicBezTo>
                  <a:cubicBezTo>
                    <a:pt x="2032" y="4174"/>
                    <a:pt x="2032" y="4171"/>
                    <a:pt x="2031" y="4170"/>
                  </a:cubicBezTo>
                  <a:cubicBezTo>
                    <a:pt x="2025" y="4157"/>
                    <a:pt x="2015" y="4144"/>
                    <a:pt x="2005" y="4131"/>
                  </a:cubicBezTo>
                  <a:lnTo>
                    <a:pt x="1903" y="4029"/>
                  </a:lnTo>
                  <a:lnTo>
                    <a:pt x="1699" y="3827"/>
                  </a:lnTo>
                  <a:lnTo>
                    <a:pt x="586" y="2714"/>
                  </a:lnTo>
                  <a:lnTo>
                    <a:pt x="608" y="2693"/>
                  </a:lnTo>
                  <a:cubicBezTo>
                    <a:pt x="899" y="2401"/>
                    <a:pt x="938" y="1949"/>
                    <a:pt x="719" y="1617"/>
                  </a:cubicBezTo>
                  <a:lnTo>
                    <a:pt x="1846" y="491"/>
                  </a:lnTo>
                  <a:lnTo>
                    <a:pt x="2047" y="290"/>
                  </a:lnTo>
                  <a:lnTo>
                    <a:pt x="2154" y="183"/>
                  </a:lnTo>
                  <a:cubicBezTo>
                    <a:pt x="2158" y="179"/>
                    <a:pt x="2162" y="175"/>
                    <a:pt x="2164" y="169"/>
                  </a:cubicBezTo>
                  <a:cubicBezTo>
                    <a:pt x="2171" y="162"/>
                    <a:pt x="2177" y="152"/>
                    <a:pt x="2180" y="144"/>
                  </a:cubicBezTo>
                  <a:cubicBezTo>
                    <a:pt x="2182" y="142"/>
                    <a:pt x="2183" y="141"/>
                    <a:pt x="2183" y="139"/>
                  </a:cubicBezTo>
                  <a:cubicBezTo>
                    <a:pt x="2188" y="126"/>
                    <a:pt x="2193" y="111"/>
                    <a:pt x="2194" y="99"/>
                  </a:cubicBezTo>
                  <a:cubicBezTo>
                    <a:pt x="2194" y="95"/>
                    <a:pt x="2194" y="93"/>
                    <a:pt x="2195" y="90"/>
                  </a:cubicBezTo>
                  <a:cubicBezTo>
                    <a:pt x="2196" y="80"/>
                    <a:pt x="2195" y="69"/>
                    <a:pt x="2194" y="59"/>
                  </a:cubicBezTo>
                  <a:cubicBezTo>
                    <a:pt x="2194" y="54"/>
                    <a:pt x="2193" y="52"/>
                    <a:pt x="2190" y="48"/>
                  </a:cubicBezTo>
                  <a:cubicBezTo>
                    <a:pt x="2190" y="46"/>
                    <a:pt x="2189" y="44"/>
                    <a:pt x="2189" y="43"/>
                  </a:cubicBezTo>
                  <a:cubicBezTo>
                    <a:pt x="2188" y="37"/>
                    <a:pt x="2185" y="31"/>
                    <a:pt x="2184" y="26"/>
                  </a:cubicBezTo>
                  <a:cubicBezTo>
                    <a:pt x="2180" y="17"/>
                    <a:pt x="2177" y="9"/>
                    <a:pt x="2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3">
              <a:extLst>
                <a:ext uri="{FF2B5EF4-FFF2-40B4-BE49-F238E27FC236}">
                  <a16:creationId xmlns:a16="http://schemas.microsoft.com/office/drawing/2014/main" id="{305E3B32-ED5C-6B9B-5FC6-03A2D6CE0DB9}"/>
                </a:ext>
              </a:extLst>
            </p:cNvPr>
            <p:cNvSpPr/>
            <p:nvPr/>
          </p:nvSpPr>
          <p:spPr>
            <a:xfrm>
              <a:off x="9129119" y="3345674"/>
              <a:ext cx="428320" cy="428341"/>
            </a:xfrm>
            <a:custGeom>
              <a:avLst/>
              <a:gdLst/>
              <a:ahLst/>
              <a:cxnLst/>
              <a:rect l="l" t="t" r="r" b="b"/>
              <a:pathLst>
                <a:path w="2158" h="2158" extrusionOk="0">
                  <a:moveTo>
                    <a:pt x="2025" y="0"/>
                  </a:moveTo>
                  <a:lnTo>
                    <a:pt x="1" y="2025"/>
                  </a:lnTo>
                  <a:cubicBezTo>
                    <a:pt x="5" y="2034"/>
                    <a:pt x="10" y="2042"/>
                    <a:pt x="18" y="2048"/>
                  </a:cubicBezTo>
                  <a:lnTo>
                    <a:pt x="127" y="2158"/>
                  </a:lnTo>
                  <a:lnTo>
                    <a:pt x="248" y="2036"/>
                  </a:lnTo>
                  <a:lnTo>
                    <a:pt x="2036" y="249"/>
                  </a:lnTo>
                  <a:lnTo>
                    <a:pt x="2157" y="128"/>
                  </a:lnTo>
                  <a:lnTo>
                    <a:pt x="2048" y="18"/>
                  </a:lnTo>
                  <a:cubicBezTo>
                    <a:pt x="2041" y="12"/>
                    <a:pt x="2034" y="5"/>
                    <a:pt x="2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3">
              <a:extLst>
                <a:ext uri="{FF2B5EF4-FFF2-40B4-BE49-F238E27FC236}">
                  <a16:creationId xmlns:a16="http://schemas.microsoft.com/office/drawing/2014/main" id="{4747E90D-2022-2E55-C434-448DB5373D1E}"/>
                </a:ext>
              </a:extLst>
            </p:cNvPr>
            <p:cNvSpPr/>
            <p:nvPr/>
          </p:nvSpPr>
          <p:spPr>
            <a:xfrm>
              <a:off x="9198786" y="3415344"/>
              <a:ext cx="542644" cy="543069"/>
            </a:xfrm>
            <a:custGeom>
              <a:avLst/>
              <a:gdLst/>
              <a:ahLst/>
              <a:cxnLst/>
              <a:rect l="l" t="t" r="r" b="b"/>
              <a:pathLst>
                <a:path w="2734" h="2736" extrusionOk="0">
                  <a:moveTo>
                    <a:pt x="2023" y="0"/>
                  </a:moveTo>
                  <a:lnTo>
                    <a:pt x="1" y="2027"/>
                  </a:lnTo>
                  <a:cubicBezTo>
                    <a:pt x="13" y="2037"/>
                    <a:pt x="28" y="2042"/>
                    <a:pt x="43" y="2045"/>
                  </a:cubicBezTo>
                  <a:cubicBezTo>
                    <a:pt x="44" y="2045"/>
                    <a:pt x="46" y="2047"/>
                    <a:pt x="48" y="2047"/>
                  </a:cubicBezTo>
                  <a:cubicBezTo>
                    <a:pt x="57" y="2049"/>
                    <a:pt x="66" y="2050"/>
                    <a:pt x="75" y="2050"/>
                  </a:cubicBezTo>
                  <a:cubicBezTo>
                    <a:pt x="81" y="2050"/>
                    <a:pt x="86" y="2050"/>
                    <a:pt x="92" y="2049"/>
                  </a:cubicBezTo>
                  <a:lnTo>
                    <a:pt x="98" y="2049"/>
                  </a:lnTo>
                  <a:cubicBezTo>
                    <a:pt x="103" y="2049"/>
                    <a:pt x="108" y="2048"/>
                    <a:pt x="113" y="2047"/>
                  </a:cubicBezTo>
                  <a:cubicBezTo>
                    <a:pt x="122" y="2044"/>
                    <a:pt x="131" y="2042"/>
                    <a:pt x="139" y="2038"/>
                  </a:cubicBezTo>
                  <a:cubicBezTo>
                    <a:pt x="140" y="2036"/>
                    <a:pt x="143" y="2036"/>
                    <a:pt x="144" y="2035"/>
                  </a:cubicBezTo>
                  <a:cubicBezTo>
                    <a:pt x="157" y="2028"/>
                    <a:pt x="171" y="2019"/>
                    <a:pt x="182" y="2008"/>
                  </a:cubicBezTo>
                  <a:lnTo>
                    <a:pt x="279" y="1911"/>
                  </a:lnTo>
                  <a:lnTo>
                    <a:pt x="824" y="2455"/>
                  </a:lnTo>
                  <a:lnTo>
                    <a:pt x="726" y="2552"/>
                  </a:lnTo>
                  <a:cubicBezTo>
                    <a:pt x="715" y="2565"/>
                    <a:pt x="706" y="2578"/>
                    <a:pt x="700" y="2591"/>
                  </a:cubicBezTo>
                  <a:cubicBezTo>
                    <a:pt x="699" y="2592"/>
                    <a:pt x="698" y="2595"/>
                    <a:pt x="698" y="2597"/>
                  </a:cubicBezTo>
                  <a:cubicBezTo>
                    <a:pt x="694" y="2605"/>
                    <a:pt x="691" y="2615"/>
                    <a:pt x="688" y="2624"/>
                  </a:cubicBezTo>
                  <a:cubicBezTo>
                    <a:pt x="687" y="2629"/>
                    <a:pt x="687" y="2634"/>
                    <a:pt x="685" y="2639"/>
                  </a:cubicBezTo>
                  <a:lnTo>
                    <a:pt x="685" y="2645"/>
                  </a:lnTo>
                  <a:cubicBezTo>
                    <a:pt x="684" y="2660"/>
                    <a:pt x="685" y="2674"/>
                    <a:pt x="688" y="2688"/>
                  </a:cubicBezTo>
                  <a:cubicBezTo>
                    <a:pt x="688" y="2689"/>
                    <a:pt x="689" y="2693"/>
                    <a:pt x="689" y="2694"/>
                  </a:cubicBezTo>
                  <a:cubicBezTo>
                    <a:pt x="694" y="2708"/>
                    <a:pt x="699" y="2723"/>
                    <a:pt x="708" y="2736"/>
                  </a:cubicBezTo>
                  <a:lnTo>
                    <a:pt x="2733" y="711"/>
                  </a:lnTo>
                  <a:lnTo>
                    <a:pt x="2725" y="707"/>
                  </a:lnTo>
                  <a:lnTo>
                    <a:pt x="2724" y="707"/>
                  </a:lnTo>
                  <a:lnTo>
                    <a:pt x="2708" y="699"/>
                  </a:lnTo>
                  <a:cubicBezTo>
                    <a:pt x="2708" y="699"/>
                    <a:pt x="2707" y="699"/>
                    <a:pt x="2707" y="698"/>
                  </a:cubicBezTo>
                  <a:cubicBezTo>
                    <a:pt x="2702" y="695"/>
                    <a:pt x="2696" y="694"/>
                    <a:pt x="2691" y="693"/>
                  </a:cubicBezTo>
                  <a:cubicBezTo>
                    <a:pt x="2689" y="693"/>
                    <a:pt x="2687" y="691"/>
                    <a:pt x="2686" y="691"/>
                  </a:cubicBezTo>
                  <a:cubicBezTo>
                    <a:pt x="2678" y="690"/>
                    <a:pt x="2671" y="689"/>
                    <a:pt x="2665" y="689"/>
                  </a:cubicBezTo>
                  <a:lnTo>
                    <a:pt x="2644" y="689"/>
                  </a:lnTo>
                  <a:cubicBezTo>
                    <a:pt x="2640" y="689"/>
                    <a:pt x="2638" y="689"/>
                    <a:pt x="2635" y="690"/>
                  </a:cubicBezTo>
                  <a:cubicBezTo>
                    <a:pt x="2620" y="691"/>
                    <a:pt x="2608" y="695"/>
                    <a:pt x="2594" y="701"/>
                  </a:cubicBezTo>
                  <a:cubicBezTo>
                    <a:pt x="2592" y="702"/>
                    <a:pt x="2591" y="704"/>
                    <a:pt x="2589" y="704"/>
                  </a:cubicBezTo>
                  <a:cubicBezTo>
                    <a:pt x="2576" y="710"/>
                    <a:pt x="2562" y="719"/>
                    <a:pt x="2551" y="730"/>
                  </a:cubicBezTo>
                  <a:lnTo>
                    <a:pt x="2444" y="837"/>
                  </a:lnTo>
                  <a:lnTo>
                    <a:pt x="2243" y="1038"/>
                  </a:lnTo>
                  <a:lnTo>
                    <a:pt x="1130" y="2151"/>
                  </a:lnTo>
                  <a:lnTo>
                    <a:pt x="585" y="1606"/>
                  </a:lnTo>
                  <a:lnTo>
                    <a:pt x="1698" y="494"/>
                  </a:lnTo>
                  <a:lnTo>
                    <a:pt x="1900" y="292"/>
                  </a:lnTo>
                  <a:lnTo>
                    <a:pt x="2007" y="185"/>
                  </a:lnTo>
                  <a:cubicBezTo>
                    <a:pt x="2018" y="173"/>
                    <a:pt x="2027" y="161"/>
                    <a:pt x="2033" y="147"/>
                  </a:cubicBezTo>
                  <a:cubicBezTo>
                    <a:pt x="2034" y="146"/>
                    <a:pt x="2035" y="143"/>
                    <a:pt x="2035" y="142"/>
                  </a:cubicBezTo>
                  <a:cubicBezTo>
                    <a:pt x="2040" y="129"/>
                    <a:pt x="2045" y="114"/>
                    <a:pt x="2046" y="99"/>
                  </a:cubicBezTo>
                  <a:cubicBezTo>
                    <a:pt x="2046" y="97"/>
                    <a:pt x="2046" y="94"/>
                    <a:pt x="2048" y="92"/>
                  </a:cubicBezTo>
                  <a:cubicBezTo>
                    <a:pt x="2048" y="83"/>
                    <a:pt x="2048" y="73"/>
                    <a:pt x="2046" y="64"/>
                  </a:cubicBezTo>
                  <a:cubicBezTo>
                    <a:pt x="2046" y="58"/>
                    <a:pt x="2045" y="53"/>
                    <a:pt x="2044" y="50"/>
                  </a:cubicBezTo>
                  <a:cubicBezTo>
                    <a:pt x="2044" y="48"/>
                    <a:pt x="2042" y="46"/>
                    <a:pt x="2042" y="45"/>
                  </a:cubicBezTo>
                  <a:cubicBezTo>
                    <a:pt x="2040" y="39"/>
                    <a:pt x="2038" y="32"/>
                    <a:pt x="2037" y="27"/>
                  </a:cubicBezTo>
                  <a:lnTo>
                    <a:pt x="2037" y="26"/>
                  </a:lnTo>
                  <a:cubicBezTo>
                    <a:pt x="2033" y="18"/>
                    <a:pt x="2029" y="9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3">
              <a:extLst>
                <a:ext uri="{FF2B5EF4-FFF2-40B4-BE49-F238E27FC236}">
                  <a16:creationId xmlns:a16="http://schemas.microsoft.com/office/drawing/2014/main" id="{51572781-4E39-DB11-26EF-EA1B4604C9EF}"/>
                </a:ext>
              </a:extLst>
            </p:cNvPr>
            <p:cNvSpPr/>
            <p:nvPr/>
          </p:nvSpPr>
          <p:spPr>
            <a:xfrm>
              <a:off x="9127730" y="4634070"/>
              <a:ext cx="106385" cy="97260"/>
            </a:xfrm>
            <a:custGeom>
              <a:avLst/>
              <a:gdLst/>
              <a:ahLst/>
              <a:cxnLst/>
              <a:rect l="l" t="t" r="r" b="b"/>
              <a:pathLst>
                <a:path w="536" h="490" extrusionOk="0">
                  <a:moveTo>
                    <a:pt x="269" y="0"/>
                  </a:moveTo>
                  <a:cubicBezTo>
                    <a:pt x="207" y="0"/>
                    <a:pt x="144" y="24"/>
                    <a:pt x="96" y="73"/>
                  </a:cubicBezTo>
                  <a:cubicBezTo>
                    <a:pt x="0" y="169"/>
                    <a:pt x="0" y="323"/>
                    <a:pt x="96" y="418"/>
                  </a:cubicBezTo>
                  <a:cubicBezTo>
                    <a:pt x="144" y="465"/>
                    <a:pt x="206" y="489"/>
                    <a:pt x="268" y="489"/>
                  </a:cubicBezTo>
                  <a:cubicBezTo>
                    <a:pt x="331" y="489"/>
                    <a:pt x="394" y="465"/>
                    <a:pt x="441" y="418"/>
                  </a:cubicBezTo>
                  <a:cubicBezTo>
                    <a:pt x="536" y="323"/>
                    <a:pt x="536" y="168"/>
                    <a:pt x="441" y="73"/>
                  </a:cubicBezTo>
                  <a:cubicBezTo>
                    <a:pt x="394" y="24"/>
                    <a:pt x="331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3">
              <a:extLst>
                <a:ext uri="{FF2B5EF4-FFF2-40B4-BE49-F238E27FC236}">
                  <a16:creationId xmlns:a16="http://schemas.microsoft.com/office/drawing/2014/main" id="{10BF62F0-AF90-901A-8317-F562FF5879FB}"/>
                </a:ext>
              </a:extLst>
            </p:cNvPr>
            <p:cNvSpPr/>
            <p:nvPr/>
          </p:nvSpPr>
          <p:spPr>
            <a:xfrm>
              <a:off x="7386460" y="3929631"/>
              <a:ext cx="311812" cy="311431"/>
            </a:xfrm>
            <a:custGeom>
              <a:avLst/>
              <a:gdLst/>
              <a:ahLst/>
              <a:cxnLst/>
              <a:rect l="l" t="t" r="r" b="b"/>
              <a:pathLst>
                <a:path w="1571" h="1569" extrusionOk="0">
                  <a:moveTo>
                    <a:pt x="1507" y="0"/>
                  </a:moveTo>
                  <a:lnTo>
                    <a:pt x="1340" y="168"/>
                  </a:lnTo>
                  <a:lnTo>
                    <a:pt x="402" y="1105"/>
                  </a:lnTo>
                  <a:lnTo>
                    <a:pt x="0" y="1507"/>
                  </a:lnTo>
                  <a:lnTo>
                    <a:pt x="64" y="1569"/>
                  </a:lnTo>
                  <a:lnTo>
                    <a:pt x="465" y="1168"/>
                  </a:lnTo>
                  <a:lnTo>
                    <a:pt x="1403" y="231"/>
                  </a:lnTo>
                  <a:lnTo>
                    <a:pt x="1571" y="64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3">
              <a:extLst>
                <a:ext uri="{FF2B5EF4-FFF2-40B4-BE49-F238E27FC236}">
                  <a16:creationId xmlns:a16="http://schemas.microsoft.com/office/drawing/2014/main" id="{2B48AB75-E1FB-ABC8-48A4-E83FA44B221E}"/>
                </a:ext>
              </a:extLst>
            </p:cNvPr>
            <p:cNvSpPr/>
            <p:nvPr/>
          </p:nvSpPr>
          <p:spPr>
            <a:xfrm>
              <a:off x="7411469" y="3954442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1"/>
                  </a:moveTo>
                  <a:lnTo>
                    <a:pt x="1339" y="167"/>
                  </a:lnTo>
                  <a:lnTo>
                    <a:pt x="402" y="1105"/>
                  </a:lnTo>
                  <a:lnTo>
                    <a:pt x="1" y="1507"/>
                  </a:lnTo>
                  <a:lnTo>
                    <a:pt x="63" y="1570"/>
                  </a:lnTo>
                  <a:lnTo>
                    <a:pt x="465" y="1168"/>
                  </a:lnTo>
                  <a:lnTo>
                    <a:pt x="1402" y="231"/>
                  </a:lnTo>
                  <a:lnTo>
                    <a:pt x="1569" y="64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3">
              <a:extLst>
                <a:ext uri="{FF2B5EF4-FFF2-40B4-BE49-F238E27FC236}">
                  <a16:creationId xmlns:a16="http://schemas.microsoft.com/office/drawing/2014/main" id="{E4D0DCBC-2BA5-14BF-BF01-A4C98F80DB5A}"/>
                </a:ext>
              </a:extLst>
            </p:cNvPr>
            <p:cNvSpPr/>
            <p:nvPr/>
          </p:nvSpPr>
          <p:spPr>
            <a:xfrm>
              <a:off x="7436477" y="3979253"/>
              <a:ext cx="311415" cy="311828"/>
            </a:xfrm>
            <a:custGeom>
              <a:avLst/>
              <a:gdLst/>
              <a:ahLst/>
              <a:cxnLst/>
              <a:rect l="l" t="t" r="r" b="b"/>
              <a:pathLst>
                <a:path w="1569" h="1571" extrusionOk="0">
                  <a:moveTo>
                    <a:pt x="1506" y="0"/>
                  </a:moveTo>
                  <a:lnTo>
                    <a:pt x="1340" y="168"/>
                  </a:lnTo>
                  <a:lnTo>
                    <a:pt x="402" y="1107"/>
                  </a:lnTo>
                  <a:lnTo>
                    <a:pt x="0" y="1507"/>
                  </a:lnTo>
                  <a:lnTo>
                    <a:pt x="64" y="1571"/>
                  </a:lnTo>
                  <a:lnTo>
                    <a:pt x="464" y="1169"/>
                  </a:lnTo>
                  <a:lnTo>
                    <a:pt x="1401" y="231"/>
                  </a:lnTo>
                  <a:lnTo>
                    <a:pt x="1568" y="64"/>
                  </a:lnTo>
                  <a:lnTo>
                    <a:pt x="1537" y="32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6199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3D8B1E-FE2A-B23D-55DB-715801B2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55" y="353789"/>
            <a:ext cx="7704000" cy="564300"/>
          </a:xfrm>
        </p:spPr>
        <p:txBody>
          <a:bodyPr/>
          <a:lstStyle/>
          <a:p>
            <a:r>
              <a:rPr lang="en-GB" dirty="0"/>
              <a:t>What is Queuing System?</a:t>
            </a:r>
            <a:endParaRPr lang="en-US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CF013627-9E9B-8543-D41A-24416D84F5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diagram of a system&#10;&#10;AI-generated content may be incorrect.">
            <a:extLst>
              <a:ext uri="{FF2B5EF4-FFF2-40B4-BE49-F238E27FC236}">
                <a16:creationId xmlns:a16="http://schemas.microsoft.com/office/drawing/2014/main" id="{CB329283-EA78-0BE3-4FB2-379FB8E9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5" t="18645"/>
          <a:stretch>
            <a:fillRect/>
          </a:stretch>
        </p:blipFill>
        <p:spPr>
          <a:xfrm>
            <a:off x="4928205" y="1949172"/>
            <a:ext cx="4215795" cy="26300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0B58BF-A0A6-104C-3FC6-07E7AD19FDD0}"/>
              </a:ext>
            </a:extLst>
          </p:cNvPr>
          <p:cNvSpPr txBox="1"/>
          <p:nvPr/>
        </p:nvSpPr>
        <p:spPr>
          <a:xfrm>
            <a:off x="588691" y="1073683"/>
            <a:ext cx="8271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Armata" panose="020B0503040500060204" pitchFamily="34" charset="0"/>
              </a:rPr>
              <a:t> Queueing system </a:t>
            </a:r>
            <a:r>
              <a:rPr lang="en-US" sz="2400" dirty="0">
                <a:solidFill>
                  <a:schemeClr val="dk1"/>
                </a:solidFill>
                <a:latin typeface="Armata" panose="020B0503040500060204" pitchFamily="34" charset="0"/>
              </a:rPr>
              <a:t>is a model for analyzing situations where customers wait in a line for a service.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908C7-932E-B94A-5FCE-9031E80E0D63}"/>
              </a:ext>
            </a:extLst>
          </p:cNvPr>
          <p:cNvSpPr txBox="1"/>
          <p:nvPr/>
        </p:nvSpPr>
        <p:spPr>
          <a:xfrm>
            <a:off x="588691" y="2274012"/>
            <a:ext cx="43395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  <a:latin typeface="Armata" panose="020B0503040500060204" pitchFamily="34" charset="0"/>
              </a:rPr>
              <a:t>The lecture discusses key performance measures and notations used to describe these systems.</a:t>
            </a:r>
            <a:endParaRPr lang="en-US" sz="2400" dirty="0"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69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0A4E-CC21-A815-96E3-2317C3F7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Weibull Distribution?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8ABB1-28AD-DFCC-8A0D-A44B97209144}"/>
              </a:ext>
            </a:extLst>
          </p:cNvPr>
          <p:cNvSpPr txBox="1"/>
          <p:nvPr/>
        </p:nvSpPr>
        <p:spPr>
          <a:xfrm>
            <a:off x="502920" y="1468481"/>
            <a:ext cx="83667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The </a:t>
            </a:r>
            <a:r>
              <a:rPr lang="en-US" b="1" dirty="0">
                <a:latin typeface="Armata" panose="020B0503040500060204" pitchFamily="34" charset="0"/>
              </a:rPr>
              <a:t>Weibull distribution</a:t>
            </a:r>
            <a:r>
              <a:rPr lang="en-US" dirty="0">
                <a:latin typeface="Armata" panose="020B0503040500060204" pitchFamily="34" charset="0"/>
              </a:rPr>
              <a:t> is a probability distribution used to model the </a:t>
            </a:r>
            <a:r>
              <a:rPr lang="en-US" b="1" dirty="0">
                <a:latin typeface="Armata" panose="020B0503040500060204" pitchFamily="34" charset="0"/>
              </a:rPr>
              <a:t>time until an event happens </a:t>
            </a:r>
            <a:r>
              <a:rPr lang="en-US" dirty="0">
                <a:latin typeface="Armata" panose="020B0503040500060204" pitchFamily="34" charset="0"/>
              </a:rPr>
              <a:t>like the </a:t>
            </a:r>
            <a:r>
              <a:rPr lang="en-US" b="1" dirty="0">
                <a:latin typeface="Armata" panose="020B0503040500060204" pitchFamily="34" charset="0"/>
              </a:rPr>
              <a:t>lifespan of a machine part, a bulb burning out, or the time to failure</a:t>
            </a:r>
            <a:r>
              <a:rPr lang="en-US" dirty="0">
                <a:latin typeface="Armata" panose="020B0503040500060204" pitchFamily="34" charset="0"/>
              </a:rPr>
              <a:t> in reliability engineering.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12270-7371-1170-6843-FE6198D59991}"/>
              </a:ext>
            </a:extLst>
          </p:cNvPr>
          <p:cNvSpPr txBox="1"/>
          <p:nvPr/>
        </p:nvSpPr>
        <p:spPr>
          <a:xfrm>
            <a:off x="502920" y="2571326"/>
            <a:ext cx="484632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Armata" panose="020B0503040500060204" pitchFamily="34" charset="0"/>
              </a:rPr>
              <a:t>It’s very flexible because it can model different types of failure rates: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mata" panose="020B0503040500060204" pitchFamily="34" charset="0"/>
              </a:rPr>
              <a:t>Constant rate</a:t>
            </a:r>
            <a:r>
              <a:rPr lang="en-US" dirty="0">
                <a:latin typeface="Armata" panose="020B0503040500060204" pitchFamily="34" charset="0"/>
              </a:rPr>
              <a:t> → like an exponential distribution.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mata" panose="020B0503040500060204" pitchFamily="34" charset="0"/>
              </a:rPr>
              <a:t>Decreasing rate</a:t>
            </a:r>
            <a:r>
              <a:rPr lang="en-US" dirty="0">
                <a:latin typeface="Armata" panose="020B0503040500060204" pitchFamily="34" charset="0"/>
              </a:rPr>
              <a:t> → items fail less often as time goes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mata" panose="020B0503040500060204" pitchFamily="34" charset="0"/>
              </a:rPr>
              <a:t>Increasing rate</a:t>
            </a:r>
            <a:r>
              <a:rPr lang="en-US" dirty="0">
                <a:latin typeface="Armata" panose="020B0503040500060204" pitchFamily="34" charset="0"/>
              </a:rPr>
              <a:t> → items wear out over time and fail more often later.</a:t>
            </a:r>
          </a:p>
          <a:p>
            <a:pPr>
              <a:buNone/>
            </a:pPr>
            <a:endParaRPr lang="en-US" dirty="0">
              <a:latin typeface="Armata" panose="020B0503040500060204" pitchFamily="34" charset="0"/>
            </a:endParaRPr>
          </a:p>
          <a:p>
            <a:pPr>
              <a:buNone/>
            </a:pPr>
            <a:r>
              <a:rPr lang="en-US" dirty="0">
                <a:latin typeface="Armata" panose="020B0503040500060204" pitchFamily="34" charset="0"/>
              </a:rPr>
              <a:t>So, it’s often used in </a:t>
            </a:r>
            <a:r>
              <a:rPr lang="en-US" b="1" dirty="0">
                <a:latin typeface="Armata" panose="020B0503040500060204" pitchFamily="34" charset="0"/>
              </a:rPr>
              <a:t>survival analysis, reliability engineering, and risk assessment</a:t>
            </a:r>
            <a:r>
              <a:rPr lang="en-US" dirty="0">
                <a:latin typeface="Armata" panose="020B0503040500060204" pitchFamily="34" charset="0"/>
              </a:rPr>
              <a:t>.</a:t>
            </a:r>
          </a:p>
        </p:txBody>
      </p:sp>
      <p:pic>
        <p:nvPicPr>
          <p:cNvPr id="10242" name="Picture 2" descr="Weibull Distribution Definition">
            <a:extLst>
              <a:ext uri="{FF2B5EF4-FFF2-40B4-BE49-F238E27FC236}">
                <a16:creationId xmlns:a16="http://schemas.microsoft.com/office/drawing/2014/main" id="{9298049B-9DC7-D79E-CE00-AB33378F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571750"/>
            <a:ext cx="3327671" cy="23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3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;p15">
            <a:extLst>
              <a:ext uri="{FF2B5EF4-FFF2-40B4-BE49-F238E27FC236}">
                <a16:creationId xmlns:a16="http://schemas.microsoft.com/office/drawing/2014/main" id="{6FAA5A84-6A38-DD2D-AC30-78E41B6C3DF7}"/>
              </a:ext>
            </a:extLst>
          </p:cNvPr>
          <p:cNvSpPr txBox="1">
            <a:spLocks/>
          </p:cNvSpPr>
          <p:nvPr/>
        </p:nvSpPr>
        <p:spPr>
          <a:xfrm>
            <a:off x="815400" y="1450891"/>
            <a:ext cx="7460166" cy="1452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n-US" sz="2700" dirty="0">
                <a:solidFill>
                  <a:srgbClr val="333333"/>
                </a:solidFill>
                <a:latin typeface="Armata" panose="020B0503040500060204" pitchFamily="34" charset="0"/>
                <a:ea typeface="Open Sans"/>
                <a:cs typeface="Open Sans"/>
                <a:sym typeface="Open Sans"/>
              </a:rPr>
              <a:t>A queuing model is a mathematical representation of a queuing system that includes certain presumptions on-</a:t>
            </a:r>
            <a:endParaRPr lang="en-US" sz="3200" dirty="0">
              <a:latin typeface="Armata" panose="020B050304050006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39AAE-311A-F30C-3BA5-9D64EDA3157A}"/>
              </a:ext>
            </a:extLst>
          </p:cNvPr>
          <p:cNvSpPr txBox="1"/>
          <p:nvPr/>
        </p:nvSpPr>
        <p:spPr>
          <a:xfrm>
            <a:off x="815400" y="444156"/>
            <a:ext cx="560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igshot One" panose="02000503020000020004" pitchFamily="2" charset="0"/>
              </a:rPr>
              <a:t>QUEUING  MODELS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6314B3-83EE-18D2-359A-ACBC9DBA9C09}"/>
              </a:ext>
            </a:extLst>
          </p:cNvPr>
          <p:cNvSpPr txBox="1"/>
          <p:nvPr/>
        </p:nvSpPr>
        <p:spPr>
          <a:xfrm>
            <a:off x="1326995" y="2966225"/>
            <a:ext cx="8240751" cy="286232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Armata" panose="020B0503040500060204" pitchFamily="34" charset="0"/>
                <a:ea typeface="Open Sans"/>
                <a:cs typeface="Open Sans"/>
                <a:sym typeface="Open Sans"/>
              </a:rPr>
              <a:t>The discipline and organization of the queue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333333"/>
              </a:solidFill>
              <a:latin typeface="Armata" panose="020B0503040500060204" pitchFamily="34" charset="0"/>
              <a:ea typeface="Open Sans"/>
              <a:cs typeface="Open Sans"/>
              <a:sym typeface="Open Sans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Armata" panose="020B0503040500060204" pitchFamily="34" charset="0"/>
                <a:ea typeface="Open Sans"/>
                <a:cs typeface="Open Sans"/>
                <a:sym typeface="Open Sans"/>
              </a:rPr>
              <a:t>The number and type of servers 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333333"/>
              </a:solidFill>
              <a:latin typeface="Armata" panose="020B0503040500060204" pitchFamily="34" charset="0"/>
              <a:ea typeface="Open Sans"/>
              <a:cs typeface="Open Sans"/>
              <a:sym typeface="Open Sans"/>
            </a:endParaRPr>
          </a:p>
          <a:p>
            <a:pPr marL="342900" indent="-342900">
              <a:buAutoNum type="arabicPeriod"/>
            </a:pPr>
            <a:endParaRPr lang="en-US" sz="2000" dirty="0">
              <a:solidFill>
                <a:srgbClr val="333333"/>
              </a:solidFill>
              <a:latin typeface="Armata" panose="020B0503040500060204" pitchFamily="34" charset="0"/>
              <a:ea typeface="Open Sans"/>
              <a:cs typeface="Open Sans"/>
              <a:sym typeface="Open Sans"/>
            </a:endParaRPr>
          </a:p>
          <a:p>
            <a:pPr marL="342900" indent="-342900">
              <a:buAutoNum type="arabicPeriod"/>
            </a:pPr>
            <a:endParaRPr lang="en-US" sz="2000" dirty="0">
              <a:solidFill>
                <a:srgbClr val="333333"/>
              </a:solidFill>
              <a:latin typeface="Armata" panose="020B0503040500060204" pitchFamily="34" charset="0"/>
              <a:ea typeface="Open Sans"/>
              <a:cs typeface="Open Sans"/>
              <a:sym typeface="Open Sans"/>
            </a:endParaRPr>
          </a:p>
          <a:p>
            <a:pPr marL="342900" indent="-342900">
              <a:buAutoNum type="arabicPeriod"/>
            </a:pPr>
            <a:endParaRPr lang="en-US" sz="2000" dirty="0">
              <a:solidFill>
                <a:srgbClr val="333333"/>
              </a:solidFill>
              <a:latin typeface="Armata" panose="020B0503040500060204" pitchFamily="34" charset="0"/>
              <a:ea typeface="Open Sans"/>
              <a:cs typeface="Open Sans"/>
              <a:sym typeface="Open Sans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Armata" panose="020B0503040500060204" pitchFamily="34" charset="0"/>
                <a:ea typeface="Open Sans"/>
                <a:cs typeface="Open Sans"/>
                <a:sym typeface="Open Sans"/>
              </a:rPr>
              <a:t>The arrival and service procedures 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333333"/>
              </a:solidFill>
              <a:latin typeface="Armata" panose="020B0503040500060204" pitchFamily="34" charset="0"/>
              <a:ea typeface="Open Sans"/>
              <a:cs typeface="Open Sans"/>
              <a:sym typeface="Open Sans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Armata" panose="020B0503040500060204" pitchFamily="34" charset="0"/>
                <a:ea typeface="Open Sans"/>
                <a:cs typeface="Open Sans"/>
                <a:sym typeface="Open Sans"/>
              </a:rPr>
              <a:t>Their probabilistic character.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0807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ystem&#10;&#10;AI-generated content may be incorrect.">
            <a:extLst>
              <a:ext uri="{FF2B5EF4-FFF2-40B4-BE49-F238E27FC236}">
                <a16:creationId xmlns:a16="http://schemas.microsoft.com/office/drawing/2014/main" id="{CFCBE5B9-BFAE-2050-809F-1562D88F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0"/>
            <a:ext cx="88296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67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4D32-30BB-9A8D-B91C-329CA145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430"/>
            <a:ext cx="7704000" cy="971723"/>
          </a:xfrm>
        </p:spPr>
        <p:txBody>
          <a:bodyPr/>
          <a:lstStyle/>
          <a:p>
            <a:r>
              <a:rPr lang="en-GB" b="1" dirty="0"/>
              <a:t>Denotation of arrival and service time Distribution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406DAB-1EA8-F773-9D65-16685C111FBB}"/>
              </a:ext>
            </a:extLst>
          </p:cNvPr>
          <p:cNvGrpSpPr/>
          <p:nvPr/>
        </p:nvGrpSpPr>
        <p:grpSpPr>
          <a:xfrm>
            <a:off x="419108" y="1627203"/>
            <a:ext cx="1669381" cy="2458953"/>
            <a:chOff x="433136" y="1114425"/>
            <a:chExt cx="1669381" cy="2458953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027DB07F-D5E7-4EAC-EB54-9AF1284C0154}"/>
                </a:ext>
              </a:extLst>
            </p:cNvPr>
            <p:cNvSpPr/>
            <p:nvPr/>
          </p:nvSpPr>
          <p:spPr>
            <a:xfrm>
              <a:off x="433136" y="1114425"/>
              <a:ext cx="1669381" cy="2458953"/>
            </a:xfrm>
            <a:custGeom>
              <a:avLst/>
              <a:gdLst/>
              <a:ahLst/>
              <a:cxnLst/>
              <a:rect l="0" t="0" r="0" b="0"/>
              <a:pathLst>
                <a:path w="1669381" h="2458953">
                  <a:moveTo>
                    <a:pt x="595563" y="1795713"/>
                  </a:moveTo>
                  <a:cubicBezTo>
                    <a:pt x="595563" y="1502780"/>
                    <a:pt x="767370" y="1351110"/>
                    <a:pt x="930040" y="1207506"/>
                  </a:cubicBezTo>
                  <a:cubicBezTo>
                    <a:pt x="1076282" y="1078404"/>
                    <a:pt x="1215141" y="955821"/>
                    <a:pt x="1215141" y="742977"/>
                  </a:cubicBezTo>
                  <a:cubicBezTo>
                    <a:pt x="1215141" y="533419"/>
                    <a:pt x="1084810" y="379109"/>
                    <a:pt x="841398" y="379109"/>
                  </a:cubicBezTo>
                  <a:cubicBezTo>
                    <a:pt x="576904" y="379109"/>
                    <a:pt x="448490" y="558185"/>
                    <a:pt x="433157" y="834420"/>
                  </a:cubicBezTo>
                  <a:lnTo>
                    <a:pt x="0" y="834420"/>
                  </a:lnTo>
                  <a:cubicBezTo>
                    <a:pt x="13416" y="295285"/>
                    <a:pt x="343075" y="0"/>
                    <a:pt x="847148" y="0"/>
                  </a:cubicBezTo>
                  <a:cubicBezTo>
                    <a:pt x="1366554" y="0"/>
                    <a:pt x="1669381" y="316241"/>
                    <a:pt x="1669381" y="748692"/>
                  </a:cubicBezTo>
                  <a:cubicBezTo>
                    <a:pt x="1669381" y="1075073"/>
                    <a:pt x="1485740" y="1234714"/>
                    <a:pt x="1315095" y="1383059"/>
                  </a:cubicBezTo>
                  <a:cubicBezTo>
                    <a:pt x="1167004" y="1511796"/>
                    <a:pt x="1028700" y="1632027"/>
                    <a:pt x="1028700" y="1845343"/>
                  </a:cubicBezTo>
                  <a:lnTo>
                    <a:pt x="1028700" y="1971675"/>
                  </a:lnTo>
                  <a:lnTo>
                    <a:pt x="595563" y="1971675"/>
                  </a:lnTo>
                  <a:lnTo>
                    <a:pt x="595563" y="1795713"/>
                  </a:lnTo>
                  <a:close/>
                  <a:moveTo>
                    <a:pt x="595563" y="2458953"/>
                  </a:moveTo>
                  <a:lnTo>
                    <a:pt x="595563" y="2134101"/>
                  </a:lnTo>
                  <a:lnTo>
                    <a:pt x="1028700" y="2134101"/>
                  </a:lnTo>
                  <a:lnTo>
                    <a:pt x="1028700" y="2458953"/>
                  </a:lnTo>
                  <a:lnTo>
                    <a:pt x="595563" y="245895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AA3BB0DB-AE2C-D3C1-891B-21A62D4604AC}"/>
                </a:ext>
              </a:extLst>
            </p:cNvPr>
            <p:cNvSpPr/>
            <p:nvPr/>
          </p:nvSpPr>
          <p:spPr>
            <a:xfrm>
              <a:off x="433136" y="1114425"/>
              <a:ext cx="1669381" cy="2458953"/>
            </a:xfrm>
            <a:custGeom>
              <a:avLst/>
              <a:gdLst/>
              <a:ahLst/>
              <a:cxnLst/>
              <a:rect l="0" t="0" r="0" b="0"/>
              <a:pathLst>
                <a:path w="1669381" h="2458953">
                  <a:moveTo>
                    <a:pt x="595563" y="1795713"/>
                  </a:moveTo>
                  <a:cubicBezTo>
                    <a:pt x="595563" y="1502780"/>
                    <a:pt x="767370" y="1351110"/>
                    <a:pt x="930040" y="1207506"/>
                  </a:cubicBezTo>
                  <a:cubicBezTo>
                    <a:pt x="1076282" y="1078404"/>
                    <a:pt x="1215141" y="955821"/>
                    <a:pt x="1215141" y="742977"/>
                  </a:cubicBezTo>
                  <a:cubicBezTo>
                    <a:pt x="1215141" y="533419"/>
                    <a:pt x="1084810" y="379109"/>
                    <a:pt x="841398" y="379109"/>
                  </a:cubicBezTo>
                  <a:cubicBezTo>
                    <a:pt x="576904" y="379109"/>
                    <a:pt x="448490" y="558185"/>
                    <a:pt x="433157" y="834420"/>
                  </a:cubicBezTo>
                  <a:lnTo>
                    <a:pt x="0" y="834420"/>
                  </a:lnTo>
                  <a:cubicBezTo>
                    <a:pt x="13416" y="295285"/>
                    <a:pt x="343075" y="0"/>
                    <a:pt x="847148" y="0"/>
                  </a:cubicBezTo>
                  <a:cubicBezTo>
                    <a:pt x="1366554" y="0"/>
                    <a:pt x="1669381" y="316241"/>
                    <a:pt x="1669381" y="748692"/>
                  </a:cubicBezTo>
                  <a:cubicBezTo>
                    <a:pt x="1669381" y="1075073"/>
                    <a:pt x="1485740" y="1234714"/>
                    <a:pt x="1315095" y="1383059"/>
                  </a:cubicBezTo>
                  <a:cubicBezTo>
                    <a:pt x="1167004" y="1511796"/>
                    <a:pt x="1028700" y="1632027"/>
                    <a:pt x="1028700" y="1845343"/>
                  </a:cubicBezTo>
                  <a:lnTo>
                    <a:pt x="1028700" y="1971675"/>
                  </a:lnTo>
                  <a:lnTo>
                    <a:pt x="595563" y="1971675"/>
                  </a:lnTo>
                  <a:lnTo>
                    <a:pt x="595563" y="1795713"/>
                  </a:lnTo>
                  <a:close/>
                  <a:moveTo>
                    <a:pt x="595563" y="2458953"/>
                  </a:moveTo>
                  <a:lnTo>
                    <a:pt x="595563" y="2134101"/>
                  </a:lnTo>
                  <a:lnTo>
                    <a:pt x="1028700" y="2134101"/>
                  </a:lnTo>
                  <a:lnTo>
                    <a:pt x="1028700" y="2458953"/>
                  </a:lnTo>
                </a:path>
              </a:pathLst>
            </a:custGeom>
            <a:noFill/>
            <a:ln w="13535">
              <a:solidFill>
                <a:srgbClr val="A3A3A3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5DD892-D48B-B300-B2FA-925FAF15675D}"/>
              </a:ext>
            </a:extLst>
          </p:cNvPr>
          <p:cNvGrpSpPr/>
          <p:nvPr/>
        </p:nvGrpSpPr>
        <p:grpSpPr>
          <a:xfrm>
            <a:off x="2123520" y="1482122"/>
            <a:ext cx="216568" cy="2544678"/>
            <a:chOff x="2165684" y="1136984"/>
            <a:chExt cx="216568" cy="2544678"/>
          </a:xfrm>
        </p:grpSpPr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3F223D50-57EA-D7C9-A015-194555F3295D}"/>
                </a:ext>
              </a:extLst>
            </p:cNvPr>
            <p:cNvSpPr/>
            <p:nvPr/>
          </p:nvSpPr>
          <p:spPr>
            <a:xfrm>
              <a:off x="2165684" y="1136984"/>
              <a:ext cx="216568" cy="2544678"/>
            </a:xfrm>
            <a:custGeom>
              <a:avLst/>
              <a:gdLst/>
              <a:ahLst/>
              <a:cxnLst/>
              <a:rect l="0" t="0" r="0" b="0"/>
              <a:pathLst>
                <a:path w="216568" h="2544678">
                  <a:moveTo>
                    <a:pt x="54142" y="54142"/>
                  </a:moveTo>
                  <a:cubicBezTo>
                    <a:pt x="54142" y="84043"/>
                    <a:pt x="78382" y="108284"/>
                    <a:pt x="108284" y="108284"/>
                  </a:cubicBezTo>
                  <a:cubicBezTo>
                    <a:pt x="138186" y="108284"/>
                    <a:pt x="162426" y="84043"/>
                    <a:pt x="162426" y="54142"/>
                  </a:cubicBezTo>
                  <a:cubicBezTo>
                    <a:pt x="162426" y="24240"/>
                    <a:pt x="138186" y="0"/>
                    <a:pt x="108284" y="0"/>
                  </a:cubicBezTo>
                  <a:cubicBezTo>
                    <a:pt x="78382" y="0"/>
                    <a:pt x="54142" y="24240"/>
                    <a:pt x="54142" y="54142"/>
                  </a:cubicBezTo>
                  <a:moveTo>
                    <a:pt x="0" y="2436394"/>
                  </a:moveTo>
                  <a:cubicBezTo>
                    <a:pt x="0" y="2496198"/>
                    <a:pt x="48480" y="2544678"/>
                    <a:pt x="108284" y="2544678"/>
                  </a:cubicBezTo>
                  <a:cubicBezTo>
                    <a:pt x="168087" y="2544678"/>
                    <a:pt x="216568" y="2496198"/>
                    <a:pt x="216568" y="2436394"/>
                  </a:cubicBezTo>
                  <a:cubicBezTo>
                    <a:pt x="216568" y="2376591"/>
                    <a:pt x="168087" y="2328110"/>
                    <a:pt x="108284" y="2328110"/>
                  </a:cubicBezTo>
                  <a:cubicBezTo>
                    <a:pt x="48480" y="2328110"/>
                    <a:pt x="0" y="2376591"/>
                    <a:pt x="0" y="2436394"/>
                  </a:cubicBezTo>
                </a:path>
              </a:pathLst>
            </a:custGeom>
            <a:solidFill>
              <a:srgbClr val="EDF4FF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5EEE0FA6-E81D-8EF5-709C-0CAC749B8EE2}"/>
                </a:ext>
              </a:extLst>
            </p:cNvPr>
            <p:cNvSpPr/>
            <p:nvPr/>
          </p:nvSpPr>
          <p:spPr>
            <a:xfrm>
              <a:off x="2165684" y="1136984"/>
              <a:ext cx="216568" cy="2544678"/>
            </a:xfrm>
            <a:custGeom>
              <a:avLst/>
              <a:gdLst/>
              <a:ahLst/>
              <a:cxnLst/>
              <a:rect l="0" t="0" r="0" b="0"/>
              <a:pathLst>
                <a:path w="216568" h="2544678">
                  <a:moveTo>
                    <a:pt x="54142" y="54142"/>
                  </a:moveTo>
                  <a:cubicBezTo>
                    <a:pt x="54142" y="84043"/>
                    <a:pt x="78382" y="108284"/>
                    <a:pt x="108284" y="108284"/>
                  </a:cubicBezTo>
                  <a:cubicBezTo>
                    <a:pt x="138186" y="108284"/>
                    <a:pt x="162426" y="84043"/>
                    <a:pt x="162426" y="54142"/>
                  </a:cubicBezTo>
                  <a:cubicBezTo>
                    <a:pt x="162426" y="24240"/>
                    <a:pt x="138186" y="0"/>
                    <a:pt x="108284" y="0"/>
                  </a:cubicBezTo>
                  <a:cubicBezTo>
                    <a:pt x="78382" y="0"/>
                    <a:pt x="54142" y="24240"/>
                    <a:pt x="54142" y="54142"/>
                  </a:cubicBezTo>
                  <a:moveTo>
                    <a:pt x="0" y="2436394"/>
                  </a:moveTo>
                  <a:cubicBezTo>
                    <a:pt x="0" y="2496198"/>
                    <a:pt x="48480" y="2544678"/>
                    <a:pt x="108284" y="2544678"/>
                  </a:cubicBezTo>
                  <a:cubicBezTo>
                    <a:pt x="168087" y="2544678"/>
                    <a:pt x="216568" y="2496198"/>
                    <a:pt x="216568" y="2436394"/>
                  </a:cubicBezTo>
                  <a:cubicBezTo>
                    <a:pt x="216568" y="2376591"/>
                    <a:pt x="168087" y="2328110"/>
                    <a:pt x="108284" y="2328110"/>
                  </a:cubicBezTo>
                  <a:cubicBezTo>
                    <a:pt x="48480" y="2328110"/>
                    <a:pt x="0" y="2376591"/>
                    <a:pt x="0" y="2436394"/>
                  </a:cubicBezTo>
                </a:path>
              </a:pathLst>
            </a:custGeom>
            <a:noFill/>
            <a:ln w="13535">
              <a:solidFill>
                <a:srgbClr val="4E88E7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94EA64A-10A4-C560-42CC-CA98D36316DC}"/>
              </a:ext>
            </a:extLst>
          </p:cNvPr>
          <p:cNvSpPr/>
          <p:nvPr/>
        </p:nvSpPr>
        <p:spPr>
          <a:xfrm>
            <a:off x="2231804" y="1590406"/>
            <a:ext cx="9023" cy="2219826"/>
          </a:xfrm>
          <a:custGeom>
            <a:avLst/>
            <a:gdLst/>
            <a:ahLst/>
            <a:cxnLst/>
            <a:rect l="0" t="0" r="0" b="0"/>
            <a:pathLst>
              <a:path w="9023" h="2219826">
                <a:moveTo>
                  <a:pt x="0" y="2219826"/>
                </a:moveTo>
                <a:lnTo>
                  <a:pt x="0" y="0"/>
                </a:lnTo>
              </a:path>
            </a:pathLst>
          </a:custGeom>
          <a:noFill/>
          <a:ln w="13535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E9A0B0-DCCA-3221-757D-75639680A9A9}"/>
              </a:ext>
            </a:extLst>
          </p:cNvPr>
          <p:cNvGrpSpPr/>
          <p:nvPr/>
        </p:nvGrpSpPr>
        <p:grpSpPr>
          <a:xfrm>
            <a:off x="4002296" y="1482122"/>
            <a:ext cx="216568" cy="2544678"/>
            <a:chOff x="4114800" y="1136984"/>
            <a:chExt cx="216568" cy="2544678"/>
          </a:xfrm>
        </p:grpSpPr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04A1D2E2-2F47-F838-5DDE-A7CF7A21C9E3}"/>
                </a:ext>
              </a:extLst>
            </p:cNvPr>
            <p:cNvSpPr/>
            <p:nvPr/>
          </p:nvSpPr>
          <p:spPr>
            <a:xfrm>
              <a:off x="4114800" y="1136984"/>
              <a:ext cx="216568" cy="2544678"/>
            </a:xfrm>
            <a:custGeom>
              <a:avLst/>
              <a:gdLst/>
              <a:ahLst/>
              <a:cxnLst/>
              <a:rect l="0" t="0" r="0" b="0"/>
              <a:pathLst>
                <a:path w="216568" h="2544678">
                  <a:moveTo>
                    <a:pt x="54142" y="54142"/>
                  </a:moveTo>
                  <a:cubicBezTo>
                    <a:pt x="54142" y="84043"/>
                    <a:pt x="78382" y="108284"/>
                    <a:pt x="108284" y="108284"/>
                  </a:cubicBezTo>
                  <a:cubicBezTo>
                    <a:pt x="138186" y="108284"/>
                    <a:pt x="162426" y="84043"/>
                    <a:pt x="162426" y="54142"/>
                  </a:cubicBezTo>
                  <a:cubicBezTo>
                    <a:pt x="162426" y="24240"/>
                    <a:pt x="138186" y="0"/>
                    <a:pt x="108284" y="0"/>
                  </a:cubicBezTo>
                  <a:cubicBezTo>
                    <a:pt x="78382" y="0"/>
                    <a:pt x="54142" y="24240"/>
                    <a:pt x="54142" y="54142"/>
                  </a:cubicBezTo>
                  <a:moveTo>
                    <a:pt x="0" y="2436394"/>
                  </a:moveTo>
                  <a:cubicBezTo>
                    <a:pt x="0" y="2496198"/>
                    <a:pt x="48480" y="2544678"/>
                    <a:pt x="108284" y="2544678"/>
                  </a:cubicBezTo>
                  <a:cubicBezTo>
                    <a:pt x="168087" y="2544678"/>
                    <a:pt x="216568" y="2496198"/>
                    <a:pt x="216568" y="2436394"/>
                  </a:cubicBezTo>
                  <a:cubicBezTo>
                    <a:pt x="216568" y="2376591"/>
                    <a:pt x="168087" y="2328110"/>
                    <a:pt x="108284" y="2328110"/>
                  </a:cubicBezTo>
                  <a:cubicBezTo>
                    <a:pt x="48480" y="2328110"/>
                    <a:pt x="0" y="2376591"/>
                    <a:pt x="0" y="2436394"/>
                  </a:cubicBezTo>
                </a:path>
              </a:pathLst>
            </a:custGeom>
            <a:solidFill>
              <a:srgbClr val="E3FFF2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815CDB4E-ACBE-9AC0-1BCD-E19250B2A095}"/>
                </a:ext>
              </a:extLst>
            </p:cNvPr>
            <p:cNvSpPr/>
            <p:nvPr/>
          </p:nvSpPr>
          <p:spPr>
            <a:xfrm>
              <a:off x="4114800" y="1136984"/>
              <a:ext cx="216568" cy="2544678"/>
            </a:xfrm>
            <a:custGeom>
              <a:avLst/>
              <a:gdLst/>
              <a:ahLst/>
              <a:cxnLst/>
              <a:rect l="0" t="0" r="0" b="0"/>
              <a:pathLst>
                <a:path w="216568" h="2544678">
                  <a:moveTo>
                    <a:pt x="54142" y="54142"/>
                  </a:moveTo>
                  <a:cubicBezTo>
                    <a:pt x="54142" y="84043"/>
                    <a:pt x="78382" y="108284"/>
                    <a:pt x="108284" y="108284"/>
                  </a:cubicBezTo>
                  <a:cubicBezTo>
                    <a:pt x="138186" y="108284"/>
                    <a:pt x="162426" y="84043"/>
                    <a:pt x="162426" y="54142"/>
                  </a:cubicBezTo>
                  <a:cubicBezTo>
                    <a:pt x="162426" y="24240"/>
                    <a:pt x="138186" y="0"/>
                    <a:pt x="108284" y="0"/>
                  </a:cubicBezTo>
                  <a:cubicBezTo>
                    <a:pt x="78382" y="0"/>
                    <a:pt x="54142" y="24240"/>
                    <a:pt x="54142" y="54142"/>
                  </a:cubicBezTo>
                  <a:moveTo>
                    <a:pt x="0" y="2436394"/>
                  </a:moveTo>
                  <a:cubicBezTo>
                    <a:pt x="0" y="2496198"/>
                    <a:pt x="48480" y="2544678"/>
                    <a:pt x="108284" y="2544678"/>
                  </a:cubicBezTo>
                  <a:cubicBezTo>
                    <a:pt x="168087" y="2544678"/>
                    <a:pt x="216568" y="2496198"/>
                    <a:pt x="216568" y="2436394"/>
                  </a:cubicBezTo>
                  <a:cubicBezTo>
                    <a:pt x="216568" y="2376591"/>
                    <a:pt x="168087" y="2328110"/>
                    <a:pt x="108284" y="2328110"/>
                  </a:cubicBezTo>
                  <a:cubicBezTo>
                    <a:pt x="48480" y="2328110"/>
                    <a:pt x="0" y="2376591"/>
                    <a:pt x="0" y="2436394"/>
                  </a:cubicBezTo>
                </a:path>
              </a:pathLst>
            </a:custGeom>
            <a:noFill/>
            <a:ln w="13535">
              <a:solidFill>
                <a:srgbClr val="3CC583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C6BE33C3-A592-9E32-0FB9-638650EDABC9}"/>
              </a:ext>
            </a:extLst>
          </p:cNvPr>
          <p:cNvSpPr/>
          <p:nvPr/>
        </p:nvSpPr>
        <p:spPr>
          <a:xfrm>
            <a:off x="4110580" y="1590406"/>
            <a:ext cx="9023" cy="2219826"/>
          </a:xfrm>
          <a:custGeom>
            <a:avLst/>
            <a:gdLst/>
            <a:ahLst/>
            <a:cxnLst/>
            <a:rect l="0" t="0" r="0" b="0"/>
            <a:pathLst>
              <a:path w="9023" h="2219826">
                <a:moveTo>
                  <a:pt x="0" y="2219826"/>
                </a:moveTo>
                <a:lnTo>
                  <a:pt x="0" y="0"/>
                </a:lnTo>
              </a:path>
            </a:pathLst>
          </a:custGeom>
          <a:noFill/>
          <a:ln w="13535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FB36B0-2163-656E-432E-73172AD108C9}"/>
              </a:ext>
            </a:extLst>
          </p:cNvPr>
          <p:cNvGrpSpPr/>
          <p:nvPr/>
        </p:nvGrpSpPr>
        <p:grpSpPr>
          <a:xfrm>
            <a:off x="6362313" y="1482122"/>
            <a:ext cx="216568" cy="2544678"/>
            <a:chOff x="6063915" y="1136984"/>
            <a:chExt cx="216568" cy="2544678"/>
          </a:xfrm>
        </p:grpSpPr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7C56C966-1AC7-9557-EFF2-EE6560950B8B}"/>
                </a:ext>
              </a:extLst>
            </p:cNvPr>
            <p:cNvSpPr/>
            <p:nvPr/>
          </p:nvSpPr>
          <p:spPr>
            <a:xfrm>
              <a:off x="6063915" y="1136984"/>
              <a:ext cx="216568" cy="2544678"/>
            </a:xfrm>
            <a:custGeom>
              <a:avLst/>
              <a:gdLst/>
              <a:ahLst/>
              <a:cxnLst/>
              <a:rect l="0" t="0" r="0" b="0"/>
              <a:pathLst>
                <a:path w="216568" h="2544678">
                  <a:moveTo>
                    <a:pt x="54142" y="54142"/>
                  </a:moveTo>
                  <a:cubicBezTo>
                    <a:pt x="54142" y="84043"/>
                    <a:pt x="78382" y="108284"/>
                    <a:pt x="108284" y="108284"/>
                  </a:cubicBezTo>
                  <a:cubicBezTo>
                    <a:pt x="138186" y="108284"/>
                    <a:pt x="162426" y="84043"/>
                    <a:pt x="162426" y="54142"/>
                  </a:cubicBezTo>
                  <a:cubicBezTo>
                    <a:pt x="162426" y="24240"/>
                    <a:pt x="138186" y="0"/>
                    <a:pt x="108284" y="0"/>
                  </a:cubicBezTo>
                  <a:cubicBezTo>
                    <a:pt x="78382" y="0"/>
                    <a:pt x="54142" y="24240"/>
                    <a:pt x="54142" y="54142"/>
                  </a:cubicBezTo>
                  <a:moveTo>
                    <a:pt x="0" y="2436394"/>
                  </a:moveTo>
                  <a:cubicBezTo>
                    <a:pt x="0" y="2496198"/>
                    <a:pt x="48480" y="2544678"/>
                    <a:pt x="108284" y="2544678"/>
                  </a:cubicBezTo>
                  <a:cubicBezTo>
                    <a:pt x="168087" y="2544678"/>
                    <a:pt x="216568" y="2496198"/>
                    <a:pt x="216568" y="2436394"/>
                  </a:cubicBezTo>
                  <a:cubicBezTo>
                    <a:pt x="216568" y="2376591"/>
                    <a:pt x="168087" y="2328110"/>
                    <a:pt x="108284" y="2328110"/>
                  </a:cubicBezTo>
                  <a:cubicBezTo>
                    <a:pt x="48480" y="2328110"/>
                    <a:pt x="0" y="2376591"/>
                    <a:pt x="0" y="2436394"/>
                  </a:cubicBezTo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id="{00CD123D-5E1D-B1A2-1290-2BB1214C2E0D}"/>
                </a:ext>
              </a:extLst>
            </p:cNvPr>
            <p:cNvSpPr/>
            <p:nvPr/>
          </p:nvSpPr>
          <p:spPr>
            <a:xfrm>
              <a:off x="6063915" y="1136984"/>
              <a:ext cx="216568" cy="2544678"/>
            </a:xfrm>
            <a:custGeom>
              <a:avLst/>
              <a:gdLst/>
              <a:ahLst/>
              <a:cxnLst/>
              <a:rect l="0" t="0" r="0" b="0"/>
              <a:pathLst>
                <a:path w="216568" h="2544678">
                  <a:moveTo>
                    <a:pt x="54142" y="54142"/>
                  </a:moveTo>
                  <a:cubicBezTo>
                    <a:pt x="54142" y="84043"/>
                    <a:pt x="78382" y="108284"/>
                    <a:pt x="108284" y="108284"/>
                  </a:cubicBezTo>
                  <a:cubicBezTo>
                    <a:pt x="138186" y="108284"/>
                    <a:pt x="162426" y="84043"/>
                    <a:pt x="162426" y="54142"/>
                  </a:cubicBezTo>
                  <a:cubicBezTo>
                    <a:pt x="162426" y="24240"/>
                    <a:pt x="138186" y="0"/>
                    <a:pt x="108284" y="0"/>
                  </a:cubicBezTo>
                  <a:cubicBezTo>
                    <a:pt x="78382" y="0"/>
                    <a:pt x="54142" y="24240"/>
                    <a:pt x="54142" y="54142"/>
                  </a:cubicBezTo>
                  <a:moveTo>
                    <a:pt x="0" y="2436394"/>
                  </a:moveTo>
                  <a:cubicBezTo>
                    <a:pt x="0" y="2496198"/>
                    <a:pt x="48480" y="2544678"/>
                    <a:pt x="108284" y="2544678"/>
                  </a:cubicBezTo>
                  <a:cubicBezTo>
                    <a:pt x="168087" y="2544678"/>
                    <a:pt x="216568" y="2496198"/>
                    <a:pt x="216568" y="2436394"/>
                  </a:cubicBezTo>
                  <a:cubicBezTo>
                    <a:pt x="216568" y="2376591"/>
                    <a:pt x="168087" y="2328110"/>
                    <a:pt x="108284" y="2328110"/>
                  </a:cubicBezTo>
                  <a:cubicBezTo>
                    <a:pt x="48480" y="2328110"/>
                    <a:pt x="0" y="2376591"/>
                    <a:pt x="0" y="2436394"/>
                  </a:cubicBezTo>
                </a:path>
              </a:pathLst>
            </a:custGeom>
            <a:noFill/>
            <a:ln w="13535">
              <a:solidFill>
                <a:srgbClr val="DE8431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BE17C8BA-6753-CF9E-4E90-01FCEB396070}"/>
              </a:ext>
            </a:extLst>
          </p:cNvPr>
          <p:cNvSpPr/>
          <p:nvPr/>
        </p:nvSpPr>
        <p:spPr>
          <a:xfrm>
            <a:off x="6462978" y="1590406"/>
            <a:ext cx="9023" cy="2219826"/>
          </a:xfrm>
          <a:custGeom>
            <a:avLst/>
            <a:gdLst/>
            <a:ahLst/>
            <a:cxnLst/>
            <a:rect l="0" t="0" r="0" b="0"/>
            <a:pathLst>
              <a:path w="9023" h="2219826">
                <a:moveTo>
                  <a:pt x="0" y="2219826"/>
                </a:moveTo>
                <a:lnTo>
                  <a:pt x="0" y="0"/>
                </a:lnTo>
              </a:path>
            </a:pathLst>
          </a:custGeom>
          <a:noFill/>
          <a:ln w="13535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E57E97-1037-84E0-F1A6-BC242CF2F77B}"/>
              </a:ext>
            </a:extLst>
          </p:cNvPr>
          <p:cNvSpPr txBox="1"/>
          <p:nvPr/>
        </p:nvSpPr>
        <p:spPr>
          <a:xfrm>
            <a:off x="2349378" y="1560138"/>
            <a:ext cx="1718419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400" b="0" dirty="0">
                <a:solidFill>
                  <a:srgbClr val="4E88E7"/>
                </a:solidFill>
                <a:latin typeface="Armata" panose="020B0503040500060204" pitchFamily="34" charset="0"/>
              </a:rPr>
              <a:t>Markovian</a:t>
            </a:r>
            <a:endParaRPr sz="1600" b="0" dirty="0">
              <a:solidFill>
                <a:srgbClr val="4E88E7"/>
              </a:solidFill>
              <a:latin typeface="Armata" panose="020B050304050006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AF9CBB-1D46-27D7-AE9C-6128972C49F9}"/>
              </a:ext>
            </a:extLst>
          </p:cNvPr>
          <p:cNvSpPr txBox="1"/>
          <p:nvPr/>
        </p:nvSpPr>
        <p:spPr>
          <a:xfrm>
            <a:off x="4152503" y="1546280"/>
            <a:ext cx="2205732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400" b="1" dirty="0">
                <a:solidFill>
                  <a:srgbClr val="3CC583"/>
                </a:solidFill>
                <a:latin typeface="Armata" panose="020B0503040500060204" pitchFamily="34" charset="0"/>
              </a:rPr>
              <a:t>Deterministic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D70142-0AB1-0FAA-52EB-9AA00150350C}"/>
              </a:ext>
            </a:extLst>
          </p:cNvPr>
          <p:cNvSpPr txBox="1"/>
          <p:nvPr/>
        </p:nvSpPr>
        <p:spPr>
          <a:xfrm>
            <a:off x="6578662" y="1553320"/>
            <a:ext cx="864019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400" b="0" dirty="0">
                <a:solidFill>
                  <a:srgbClr val="DE8431"/>
                </a:solidFill>
                <a:latin typeface="Roboto"/>
              </a:rPr>
              <a:t>Erlang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A41A64-2CCE-2B8C-3BA4-759B50679083}"/>
              </a:ext>
            </a:extLst>
          </p:cNvPr>
          <p:cNvSpPr txBox="1"/>
          <p:nvPr/>
        </p:nvSpPr>
        <p:spPr>
          <a:xfrm>
            <a:off x="2381741" y="2146119"/>
            <a:ext cx="1772177" cy="107721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b="0" dirty="0">
                <a:solidFill>
                  <a:srgbClr val="484848"/>
                </a:solidFill>
                <a:latin typeface="Armata" panose="020B0503040500060204" pitchFamily="34" charset="0"/>
              </a:rPr>
              <a:t>Suitable for systems
with variable arrival and
service times.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AF9019-D378-9F82-BB95-7EBCAD9BB208}"/>
              </a:ext>
            </a:extLst>
          </p:cNvPr>
          <p:cNvSpPr txBox="1"/>
          <p:nvPr/>
        </p:nvSpPr>
        <p:spPr>
          <a:xfrm>
            <a:off x="4237293" y="2182752"/>
            <a:ext cx="2096728" cy="6463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0" dirty="0">
                <a:solidFill>
                  <a:srgbClr val="484848"/>
                </a:solidFill>
                <a:latin typeface="Armata" panose="020B0503040500060204" pitchFamily="34" charset="0"/>
              </a:rPr>
              <a:t>Ideal for systems with
fixed and predictable
times.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97B173-5B97-AF28-2FC5-DBC39EC68115}"/>
              </a:ext>
            </a:extLst>
          </p:cNvPr>
          <p:cNvSpPr txBox="1"/>
          <p:nvPr/>
        </p:nvSpPr>
        <p:spPr>
          <a:xfrm>
            <a:off x="6679546" y="2198540"/>
            <a:ext cx="2338782" cy="6463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b="0" dirty="0">
                <a:solidFill>
                  <a:srgbClr val="484848"/>
                </a:solidFill>
                <a:latin typeface="Armata" panose="020B0503040500060204" pitchFamily="34" charset="0"/>
              </a:rPr>
              <a:t>Useful for systems with
moderate variability and
specific order.</a:t>
            </a:r>
            <a:endParaRPr b="0" dirty="0">
              <a:solidFill>
                <a:srgbClr val="484848"/>
              </a:solidFill>
              <a:latin typeface="Armata" panose="020B050304050006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0E7A2-082D-24EB-11D5-11B2263F2B3F}"/>
              </a:ext>
            </a:extLst>
          </p:cNvPr>
          <p:cNvSpPr txBox="1"/>
          <p:nvPr/>
        </p:nvSpPr>
        <p:spPr>
          <a:xfrm>
            <a:off x="2588081" y="3848346"/>
            <a:ext cx="613681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250000"/>
              </a:lnSpc>
              <a:buNone/>
            </a:pPr>
            <a:r>
              <a:rPr lang="en-US" dirty="0">
                <a:latin typeface="Armata" panose="020B0503040500060204" pitchFamily="34" charset="0"/>
              </a:rPr>
              <a:t>For an example</a:t>
            </a:r>
          </a:p>
          <a:p>
            <a:pPr rtl="0">
              <a:buNone/>
            </a:pPr>
            <a:r>
              <a:rPr lang="en-US" b="1" dirty="0">
                <a:latin typeface="Armata" panose="020B0503040500060204" pitchFamily="34" charset="0"/>
              </a:rPr>
              <a:t>M/M/1</a:t>
            </a:r>
            <a:r>
              <a:rPr lang="en-US" dirty="0">
                <a:latin typeface="Armata" panose="020B0503040500060204" pitchFamily="34" charset="0"/>
              </a:rPr>
              <a:t> queueing system has a Markovian arrival rate, a Markovian service rate, and one server.</a:t>
            </a:r>
          </a:p>
        </p:txBody>
      </p:sp>
    </p:spTree>
    <p:extLst>
      <p:ext uri="{BB962C8B-B14F-4D97-AF65-F5344CB8AC3E}">
        <p14:creationId xmlns:p14="http://schemas.microsoft.com/office/powerpoint/2010/main" val="1483798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C63B5FB2-65AB-49D3-51EE-A6DF2A91CB7D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b="1" dirty="0">
                <a:latin typeface="Armata" panose="020B0503040500060204" pitchFamily="34" charset="0"/>
              </a:rPr>
              <a:t>Queueing Performance Measures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A3CCE84-8502-39E8-9441-996B7B179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562528"/>
              </p:ext>
            </p:extLst>
          </p:nvPr>
        </p:nvGraphicFramePr>
        <p:xfrm>
          <a:off x="311700" y="1152475"/>
          <a:ext cx="8605200" cy="370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305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EDC7-BD73-F4A3-C707-1D5818F1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7652"/>
            <a:ext cx="7704000" cy="564300"/>
          </a:xfrm>
        </p:spPr>
        <p:txBody>
          <a:bodyPr/>
          <a:lstStyle/>
          <a:p>
            <a:r>
              <a:rPr lang="en-GB" sz="3200" dirty="0"/>
              <a:t>Typical Performance Measures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4714B-A3FB-640D-7DF8-78E481F4E885}"/>
              </a:ext>
            </a:extLst>
          </p:cNvPr>
          <p:cNvSpPr txBox="1"/>
          <p:nvPr/>
        </p:nvSpPr>
        <p:spPr>
          <a:xfrm>
            <a:off x="114579" y="1169090"/>
            <a:ext cx="5305556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Time average no of customers in system &gt; L</a:t>
            </a:r>
            <a:r>
              <a:rPr lang="en-US" sz="2000" baseline="-25000" dirty="0"/>
              <a:t>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    	 (In queue) &gt; </a:t>
            </a:r>
            <a:r>
              <a:rPr lang="en-US" sz="2000" dirty="0" err="1"/>
              <a:t>L</a:t>
            </a:r>
            <a:r>
              <a:rPr lang="en-US" sz="2000" baseline="-25000" dirty="0" err="1"/>
              <a:t>q</a:t>
            </a:r>
            <a:endParaRPr lang="en-US" sz="2000" baseline="-25000" dirty="0"/>
          </a:p>
          <a:p>
            <a:pPr>
              <a:lnSpc>
                <a:spcPct val="150000"/>
              </a:lnSpc>
            </a:pPr>
            <a:r>
              <a:rPr lang="en-US" sz="2000" dirty="0"/>
              <a:t>Average time spent in system &gt; </a:t>
            </a:r>
            <a:r>
              <a:rPr lang="en-US" sz="2000" dirty="0" err="1"/>
              <a:t>W</a:t>
            </a:r>
            <a:r>
              <a:rPr lang="en-US" sz="2000" baseline="-25000" dirty="0" err="1"/>
              <a:t>s</a:t>
            </a:r>
            <a:endParaRPr lang="en-US" sz="2000" baseline="-25000" dirty="0"/>
          </a:p>
          <a:p>
            <a:pPr>
              <a:lnSpc>
                <a:spcPct val="150000"/>
              </a:lnSpc>
            </a:pPr>
            <a:r>
              <a:rPr lang="en-US" sz="2000" dirty="0"/>
              <a:t>	(in queue) &gt; </a:t>
            </a:r>
            <a:r>
              <a:rPr lang="en-US" sz="2000" dirty="0" err="1"/>
              <a:t>W</a:t>
            </a:r>
            <a:r>
              <a:rPr lang="en-US" sz="2000" baseline="-25000" dirty="0" err="1"/>
              <a:t>q</a:t>
            </a:r>
            <a:r>
              <a:rPr lang="en-US" sz="2000" dirty="0"/>
              <a:t>(per customer)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Server Utilization</a:t>
            </a:r>
          </a:p>
        </p:txBody>
      </p:sp>
      <p:pic>
        <p:nvPicPr>
          <p:cNvPr id="5" name="Google Shape;95;p19">
            <a:extLst>
              <a:ext uri="{FF2B5EF4-FFF2-40B4-BE49-F238E27FC236}">
                <a16:creationId xmlns:a16="http://schemas.microsoft.com/office/drawing/2014/main" id="{3D59F588-88A6-569B-2FFA-F6EA104917B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55481" y="1732060"/>
            <a:ext cx="4075698" cy="3245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00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2E4C-C8AF-AC2C-7063-69AF1E3A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Time-Weighted Average Number of Customers in System (L</a:t>
            </a:r>
            <a:r>
              <a:rPr lang="en-GB" sz="3200" b="1" baseline="-25000" dirty="0"/>
              <a:t>s​</a:t>
            </a:r>
            <a:r>
              <a:rPr lang="en-GB" sz="3200" b="1" dirty="0"/>
              <a:t>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A1533-AE32-C382-23F8-F25233BDC34D}"/>
              </a:ext>
            </a:extLst>
          </p:cNvPr>
          <p:cNvSpPr txBox="1"/>
          <p:nvPr/>
        </p:nvSpPr>
        <p:spPr>
          <a:xfrm>
            <a:off x="160498" y="1568578"/>
            <a:ext cx="6051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</a:rPr>
              <a:t>The formula is:</a:t>
            </a:r>
          </a:p>
        </p:txBody>
      </p:sp>
      <p:pic>
        <p:nvPicPr>
          <p:cNvPr id="5" name="Google Shape;103;p20">
            <a:extLst>
              <a:ext uri="{FF2B5EF4-FFF2-40B4-BE49-F238E27FC236}">
                <a16:creationId xmlns:a16="http://schemas.microsoft.com/office/drawing/2014/main" id="{9EB59879-1386-2B5D-2973-3443E860E1C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929" y="1993203"/>
            <a:ext cx="2857891" cy="9541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27646-A30C-44E8-2A86-FDFFEB135710}"/>
              </a:ext>
            </a:extLst>
          </p:cNvPr>
          <p:cNvSpPr txBox="1"/>
          <p:nvPr/>
        </p:nvSpPr>
        <p:spPr>
          <a:xfrm>
            <a:off x="4354429" y="1993203"/>
            <a:ext cx="478957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0112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1400" b="1" dirty="0">
                <a:solidFill>
                  <a:schemeClr val="dk1"/>
                </a:solidFill>
              </a:rPr>
              <a:t>T</a:t>
            </a:r>
            <a:r>
              <a:rPr lang="en-US" sz="1400" dirty="0">
                <a:solidFill>
                  <a:schemeClr val="dk1"/>
                </a:solidFill>
              </a:rPr>
              <a:t> is the total time period.</a:t>
            </a:r>
          </a:p>
          <a:p>
            <a:pPr marL="457200" lvl="0" indent="-30112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1400" b="1" dirty="0" err="1">
                <a:solidFill>
                  <a:schemeClr val="dk1"/>
                </a:solidFill>
              </a:rPr>
              <a:t>i</a:t>
            </a:r>
            <a:r>
              <a:rPr lang="en-US" sz="1400" b="1" dirty="0">
                <a:solidFill>
                  <a:schemeClr val="dk1"/>
                </a:solidFill>
              </a:rPr>
              <a:t>   </a:t>
            </a:r>
            <a:r>
              <a:rPr lang="en-US" sz="1400" dirty="0">
                <a:solidFill>
                  <a:schemeClr val="dk1"/>
                </a:solidFill>
              </a:rPr>
              <a:t>is the number of customers in the system.</a:t>
            </a:r>
          </a:p>
          <a:p>
            <a:pPr marL="457200" lvl="0" indent="-30112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1600" b="1" dirty="0">
                <a:solidFill>
                  <a:schemeClr val="dk1"/>
                </a:solidFill>
              </a:rPr>
              <a:t>T</a:t>
            </a:r>
            <a:r>
              <a:rPr lang="en-US" sz="1600" b="1" baseline="-25000" dirty="0">
                <a:solidFill>
                  <a:schemeClr val="dk1"/>
                </a:solidFill>
              </a:rPr>
              <a:t>i</a:t>
            </a:r>
            <a:r>
              <a:rPr lang="en-US" sz="1600" b="1" dirty="0">
                <a:solidFill>
                  <a:schemeClr val="dk1"/>
                </a:solidFill>
              </a:rPr>
              <a:t>​</a:t>
            </a:r>
            <a:r>
              <a:rPr lang="en-US" sz="1400" dirty="0">
                <a:solidFill>
                  <a:schemeClr val="dk1"/>
                </a:solidFill>
              </a:rPr>
              <a:t> is the total duration during which there were exactly </a:t>
            </a:r>
            <a:r>
              <a:rPr lang="en-US" sz="1400" b="1" dirty="0" err="1">
                <a:solidFill>
                  <a:schemeClr val="dk1"/>
                </a:solidFill>
              </a:rPr>
              <a:t>i</a:t>
            </a:r>
            <a:r>
              <a:rPr lang="en-US" sz="1400" dirty="0">
                <a:solidFill>
                  <a:schemeClr val="dk1"/>
                </a:solidFill>
              </a:rPr>
              <a:t> customers in the system.</a:t>
            </a:r>
          </a:p>
        </p:txBody>
      </p:sp>
      <p:pic>
        <p:nvPicPr>
          <p:cNvPr id="38" name="Google Shape;104;p20">
            <a:extLst>
              <a:ext uri="{FF2B5EF4-FFF2-40B4-BE49-F238E27FC236}">
                <a16:creationId xmlns:a16="http://schemas.microsoft.com/office/drawing/2014/main" id="{B53C1809-9201-9930-6603-7BD9AFC81F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751" y="4259810"/>
            <a:ext cx="3459751" cy="5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977C33B-DB9F-AE67-05CC-98EFF83E909B}"/>
              </a:ext>
            </a:extLst>
          </p:cNvPr>
          <p:cNvSpPr txBox="1"/>
          <p:nvPr/>
        </p:nvSpPr>
        <p:spPr>
          <a:xfrm>
            <a:off x="160498" y="3142952"/>
            <a:ext cx="61347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</a:rPr>
              <a:t>The graph shows:</a:t>
            </a:r>
          </a:p>
          <a:p>
            <a:pPr marL="457200" lvl="0" indent="-28842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4333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0 customers for a total of 3 minutes (from time 2 to 3 and 14 to 16).</a:t>
            </a:r>
          </a:p>
          <a:p>
            <a:pPr marL="457200" lvl="0" indent="-28842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333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1 customer for 12 minutes (from 0 to 2, 3 to 5, 12 to 14, and 16 to 20).</a:t>
            </a:r>
          </a:p>
          <a:p>
            <a:pPr marL="457200" lvl="0" indent="-28842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333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2 customers for 4 minutes (from 5 to 7 and 10 to 12).</a:t>
            </a:r>
          </a:p>
          <a:p>
            <a:pPr marL="457200" lvl="0" indent="-28842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333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3 customers for 1 minute (from 7 to 8).</a:t>
            </a:r>
          </a:p>
          <a:p>
            <a:pPr marL="457200" lvl="0" indent="-28842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333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The total time is 20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07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FFF9A59-59EA-00D0-90D7-6C64E3312BA0}"/>
              </a:ext>
            </a:extLst>
          </p:cNvPr>
          <p:cNvGrpSpPr/>
          <p:nvPr/>
        </p:nvGrpSpPr>
        <p:grpSpPr>
          <a:xfrm>
            <a:off x="2554852" y="1716246"/>
            <a:ext cx="123825" cy="2328863"/>
            <a:chOff x="795337" y="757237"/>
            <a:chExt cx="123825" cy="2328863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FE44BBE2-9A77-03CD-D479-198D7423B21D}"/>
                </a:ext>
              </a:extLst>
            </p:cNvPr>
            <p:cNvSpPr/>
            <p:nvPr/>
          </p:nvSpPr>
          <p:spPr>
            <a:xfrm>
              <a:off x="857250" y="762000"/>
              <a:ext cx="9525" cy="2324100"/>
            </a:xfrm>
            <a:custGeom>
              <a:avLst/>
              <a:gdLst/>
              <a:ahLst/>
              <a:cxnLst/>
              <a:rect l="0" t="0" r="0" b="0"/>
              <a:pathLst>
                <a:path w="9525" h="2324100">
                  <a:moveTo>
                    <a:pt x="0" y="2324100"/>
                  </a:move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C6A7E018-F680-0A7B-B6EA-4F05D804F451}"/>
                </a:ext>
              </a:extLst>
            </p:cNvPr>
            <p:cNvSpPr/>
            <p:nvPr/>
          </p:nvSpPr>
          <p:spPr>
            <a:xfrm>
              <a:off x="795337" y="757237"/>
              <a:ext cx="123825" cy="61912"/>
            </a:xfrm>
            <a:custGeom>
              <a:avLst/>
              <a:gdLst/>
              <a:ahLst/>
              <a:cxnLst/>
              <a:rect l="0" t="0" r="0" b="0"/>
              <a:pathLst>
                <a:path w="123825" h="61912">
                  <a:moveTo>
                    <a:pt x="123825" y="61912"/>
                  </a:moveTo>
                  <a:lnTo>
                    <a:pt x="61912" y="0"/>
                  </a:lnTo>
                  <a:lnTo>
                    <a:pt x="0" y="61912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3771C7-F1B5-11EC-55AE-F97B4E7D586E}"/>
              </a:ext>
            </a:extLst>
          </p:cNvPr>
          <p:cNvGrpSpPr/>
          <p:nvPr/>
        </p:nvGrpSpPr>
        <p:grpSpPr>
          <a:xfrm>
            <a:off x="2616765" y="3983196"/>
            <a:ext cx="3700462" cy="123825"/>
            <a:chOff x="857250" y="3024187"/>
            <a:chExt cx="3700462" cy="123825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7CCC7E66-3555-131A-EE36-7973951A0E95}"/>
                </a:ext>
              </a:extLst>
            </p:cNvPr>
            <p:cNvSpPr/>
            <p:nvPr/>
          </p:nvSpPr>
          <p:spPr>
            <a:xfrm>
              <a:off x="857250" y="3086100"/>
              <a:ext cx="3695700" cy="9525"/>
            </a:xfrm>
            <a:custGeom>
              <a:avLst/>
              <a:gdLst/>
              <a:ahLst/>
              <a:cxnLst/>
              <a:rect l="0" t="0" r="0" b="0"/>
              <a:pathLst>
                <a:path w="3695700" h="9525">
                  <a:moveTo>
                    <a:pt x="0" y="0"/>
                  </a:moveTo>
                  <a:lnTo>
                    <a:pt x="3695700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A029E84E-FFB6-53B9-F221-62C8675446FC}"/>
                </a:ext>
              </a:extLst>
            </p:cNvPr>
            <p:cNvSpPr/>
            <p:nvPr/>
          </p:nvSpPr>
          <p:spPr>
            <a:xfrm>
              <a:off x="4495800" y="3024187"/>
              <a:ext cx="61912" cy="123825"/>
            </a:xfrm>
            <a:custGeom>
              <a:avLst/>
              <a:gdLst/>
              <a:ahLst/>
              <a:cxnLst/>
              <a:rect l="0" t="0" r="0" b="0"/>
              <a:pathLst>
                <a:path w="61912" h="123825">
                  <a:moveTo>
                    <a:pt x="0" y="123825"/>
                  </a:moveTo>
                  <a:lnTo>
                    <a:pt x="61912" y="61912"/>
                  </a:ln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080902B2-8A1B-7F83-5F67-E72085A2AE22}"/>
              </a:ext>
            </a:extLst>
          </p:cNvPr>
          <p:cNvSpPr/>
          <p:nvPr/>
        </p:nvSpPr>
        <p:spPr>
          <a:xfrm>
            <a:off x="3073965" y="2216309"/>
            <a:ext cx="2743200" cy="1600200"/>
          </a:xfrm>
          <a:custGeom>
            <a:avLst/>
            <a:gdLst/>
            <a:ahLst/>
            <a:cxnLst/>
            <a:rect l="0" t="0" r="0" b="0"/>
            <a:pathLst>
              <a:path w="2743200" h="1600200">
                <a:moveTo>
                  <a:pt x="0" y="1309258"/>
                </a:moveTo>
                <a:lnTo>
                  <a:pt x="914400" y="0"/>
                </a:lnTo>
                <a:lnTo>
                  <a:pt x="1828800" y="1163783"/>
                </a:lnTo>
                <a:lnTo>
                  <a:pt x="2743200" y="1600200"/>
                </a:lnTo>
              </a:path>
            </a:pathLst>
          </a:custGeom>
          <a:noFill/>
          <a:ln w="14287">
            <a:solidFill>
              <a:srgbClr val="4E88E7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2FAC42-1472-C0C8-5FF7-01785C67542B}"/>
              </a:ext>
            </a:extLst>
          </p:cNvPr>
          <p:cNvGrpSpPr/>
          <p:nvPr/>
        </p:nvGrpSpPr>
        <p:grpSpPr>
          <a:xfrm>
            <a:off x="3045390" y="3496988"/>
            <a:ext cx="57150" cy="57150"/>
            <a:chOff x="1285875" y="2537979"/>
            <a:chExt cx="57150" cy="57150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8C700B7E-1D4E-5C64-FED0-0F90AA6A1037}"/>
                </a:ext>
              </a:extLst>
            </p:cNvPr>
            <p:cNvSpPr/>
            <p:nvPr/>
          </p:nvSpPr>
          <p:spPr>
            <a:xfrm>
              <a:off x="1285875" y="2537979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0" y="28574"/>
                  </a:moveTo>
                  <a:cubicBezTo>
                    <a:pt x="0" y="44356"/>
                    <a:pt x="12793" y="57150"/>
                    <a:pt x="28575" y="57150"/>
                  </a:cubicBezTo>
                  <a:cubicBezTo>
                    <a:pt x="44356" y="57150"/>
                    <a:pt x="57150" y="44356"/>
                    <a:pt x="57150" y="28575"/>
                  </a:cubicBezTo>
                  <a:cubicBezTo>
                    <a:pt x="57150" y="12793"/>
                    <a:pt x="44356" y="0"/>
                    <a:pt x="28575" y="0"/>
                  </a:cubicBezTo>
                  <a:cubicBezTo>
                    <a:pt x="12793" y="0"/>
                    <a:pt x="0" y="12793"/>
                    <a:pt x="0" y="28575"/>
                  </a:cubicBez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44127A4D-167D-CA33-E85B-B43DA2EE4BEB}"/>
                </a:ext>
              </a:extLst>
            </p:cNvPr>
            <p:cNvSpPr/>
            <p:nvPr/>
          </p:nvSpPr>
          <p:spPr>
            <a:xfrm>
              <a:off x="1285875" y="2537979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0" y="28574"/>
                  </a:moveTo>
                  <a:cubicBezTo>
                    <a:pt x="0" y="44356"/>
                    <a:pt x="12793" y="57150"/>
                    <a:pt x="28575" y="57150"/>
                  </a:cubicBezTo>
                  <a:cubicBezTo>
                    <a:pt x="44356" y="57150"/>
                    <a:pt x="57150" y="44356"/>
                    <a:pt x="57150" y="28575"/>
                  </a:cubicBezTo>
                  <a:cubicBezTo>
                    <a:pt x="57150" y="12793"/>
                    <a:pt x="44356" y="0"/>
                    <a:pt x="28575" y="0"/>
                  </a:cubicBezTo>
                  <a:cubicBezTo>
                    <a:pt x="12793" y="0"/>
                    <a:pt x="0" y="12793"/>
                    <a:pt x="0" y="28575"/>
                  </a:cubicBezTo>
                </a:path>
              </a:pathLst>
            </a:custGeom>
            <a:noFill/>
            <a:ln w="14287">
              <a:solidFill>
                <a:srgbClr val="4F92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293B81-18E8-0125-BF00-60456987DDC9}"/>
              </a:ext>
            </a:extLst>
          </p:cNvPr>
          <p:cNvGrpSpPr/>
          <p:nvPr/>
        </p:nvGrpSpPr>
        <p:grpSpPr>
          <a:xfrm>
            <a:off x="3959790" y="2187734"/>
            <a:ext cx="57150" cy="57150"/>
            <a:chOff x="2200275" y="1228725"/>
            <a:chExt cx="57150" cy="57150"/>
          </a:xfrm>
        </p:grpSpPr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3DD3019D-63C9-4091-C417-67D2A5815D19}"/>
                </a:ext>
              </a:extLst>
            </p:cNvPr>
            <p:cNvSpPr/>
            <p:nvPr/>
          </p:nvSpPr>
          <p:spPr>
            <a:xfrm>
              <a:off x="2200275" y="1228725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0" y="28574"/>
                  </a:moveTo>
                  <a:cubicBezTo>
                    <a:pt x="0" y="44356"/>
                    <a:pt x="12793" y="57150"/>
                    <a:pt x="28575" y="57150"/>
                  </a:cubicBezTo>
                  <a:cubicBezTo>
                    <a:pt x="44356" y="57150"/>
                    <a:pt x="57150" y="44356"/>
                    <a:pt x="57150" y="28575"/>
                  </a:cubicBezTo>
                  <a:cubicBezTo>
                    <a:pt x="57150" y="12793"/>
                    <a:pt x="44356" y="0"/>
                    <a:pt x="28575" y="0"/>
                  </a:cubicBezTo>
                  <a:cubicBezTo>
                    <a:pt x="12793" y="0"/>
                    <a:pt x="0" y="12793"/>
                    <a:pt x="0" y="28575"/>
                  </a:cubicBez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EB023C0B-5AC9-728E-41D5-F62E010521EA}"/>
                </a:ext>
              </a:extLst>
            </p:cNvPr>
            <p:cNvSpPr/>
            <p:nvPr/>
          </p:nvSpPr>
          <p:spPr>
            <a:xfrm>
              <a:off x="2200275" y="1228725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0" y="28574"/>
                  </a:moveTo>
                  <a:cubicBezTo>
                    <a:pt x="0" y="44356"/>
                    <a:pt x="12793" y="57150"/>
                    <a:pt x="28575" y="57150"/>
                  </a:cubicBezTo>
                  <a:cubicBezTo>
                    <a:pt x="44356" y="57150"/>
                    <a:pt x="57150" y="44356"/>
                    <a:pt x="57150" y="28575"/>
                  </a:cubicBezTo>
                  <a:cubicBezTo>
                    <a:pt x="57150" y="12793"/>
                    <a:pt x="44356" y="0"/>
                    <a:pt x="28575" y="0"/>
                  </a:cubicBezTo>
                  <a:cubicBezTo>
                    <a:pt x="12793" y="0"/>
                    <a:pt x="0" y="12793"/>
                    <a:pt x="0" y="28575"/>
                  </a:cubicBezTo>
                </a:path>
              </a:pathLst>
            </a:custGeom>
            <a:noFill/>
            <a:ln w="14287">
              <a:solidFill>
                <a:srgbClr val="4F92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F36CA0-BAF7-8AE4-F3E9-4A6839184C44}"/>
              </a:ext>
            </a:extLst>
          </p:cNvPr>
          <p:cNvGrpSpPr/>
          <p:nvPr/>
        </p:nvGrpSpPr>
        <p:grpSpPr>
          <a:xfrm>
            <a:off x="4874190" y="3351515"/>
            <a:ext cx="57150" cy="57150"/>
            <a:chOff x="3114675" y="2392506"/>
            <a:chExt cx="57150" cy="57150"/>
          </a:xfrm>
        </p:grpSpPr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5877413B-9F1C-D55F-848E-BB0C2E1D1536}"/>
                </a:ext>
              </a:extLst>
            </p:cNvPr>
            <p:cNvSpPr/>
            <p:nvPr/>
          </p:nvSpPr>
          <p:spPr>
            <a:xfrm>
              <a:off x="3114675" y="2392506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0" y="28574"/>
                  </a:moveTo>
                  <a:cubicBezTo>
                    <a:pt x="0" y="44356"/>
                    <a:pt x="12793" y="57150"/>
                    <a:pt x="28575" y="57150"/>
                  </a:cubicBezTo>
                  <a:cubicBezTo>
                    <a:pt x="44356" y="57150"/>
                    <a:pt x="57150" y="44356"/>
                    <a:pt x="57150" y="28575"/>
                  </a:cubicBezTo>
                  <a:cubicBezTo>
                    <a:pt x="57150" y="12793"/>
                    <a:pt x="44356" y="0"/>
                    <a:pt x="28575" y="0"/>
                  </a:cubicBezTo>
                  <a:cubicBezTo>
                    <a:pt x="12793" y="0"/>
                    <a:pt x="0" y="12793"/>
                    <a:pt x="0" y="28575"/>
                  </a:cubicBez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520522CD-D68F-8903-ADD3-953A0B4ABF87}"/>
                </a:ext>
              </a:extLst>
            </p:cNvPr>
            <p:cNvSpPr/>
            <p:nvPr/>
          </p:nvSpPr>
          <p:spPr>
            <a:xfrm>
              <a:off x="3114675" y="2392506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0" y="28574"/>
                  </a:moveTo>
                  <a:cubicBezTo>
                    <a:pt x="0" y="44356"/>
                    <a:pt x="12793" y="57150"/>
                    <a:pt x="28575" y="57150"/>
                  </a:cubicBezTo>
                  <a:cubicBezTo>
                    <a:pt x="44356" y="57150"/>
                    <a:pt x="57150" y="44356"/>
                    <a:pt x="57150" y="28575"/>
                  </a:cubicBezTo>
                  <a:cubicBezTo>
                    <a:pt x="57150" y="12793"/>
                    <a:pt x="44356" y="0"/>
                    <a:pt x="28575" y="0"/>
                  </a:cubicBezTo>
                  <a:cubicBezTo>
                    <a:pt x="12793" y="0"/>
                    <a:pt x="0" y="12793"/>
                    <a:pt x="0" y="28575"/>
                  </a:cubicBezTo>
                </a:path>
              </a:pathLst>
            </a:custGeom>
            <a:noFill/>
            <a:ln w="14287">
              <a:solidFill>
                <a:srgbClr val="4F92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86C1AF-106A-7A64-7323-CF37B2B0B0D4}"/>
              </a:ext>
            </a:extLst>
          </p:cNvPr>
          <p:cNvGrpSpPr/>
          <p:nvPr/>
        </p:nvGrpSpPr>
        <p:grpSpPr>
          <a:xfrm>
            <a:off x="5788590" y="3787934"/>
            <a:ext cx="57150" cy="57150"/>
            <a:chOff x="4029075" y="2828925"/>
            <a:chExt cx="57150" cy="57150"/>
          </a:xfrm>
        </p:grpSpPr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059D857E-272D-3365-04BD-F4513ADD5306}"/>
                </a:ext>
              </a:extLst>
            </p:cNvPr>
            <p:cNvSpPr/>
            <p:nvPr/>
          </p:nvSpPr>
          <p:spPr>
            <a:xfrm>
              <a:off x="4029075" y="2828925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0" y="28574"/>
                  </a:moveTo>
                  <a:cubicBezTo>
                    <a:pt x="0" y="44356"/>
                    <a:pt x="12793" y="57150"/>
                    <a:pt x="28575" y="57150"/>
                  </a:cubicBezTo>
                  <a:cubicBezTo>
                    <a:pt x="44356" y="57150"/>
                    <a:pt x="57150" y="44356"/>
                    <a:pt x="57150" y="28575"/>
                  </a:cubicBezTo>
                  <a:cubicBezTo>
                    <a:pt x="57150" y="12793"/>
                    <a:pt x="44356" y="0"/>
                    <a:pt x="28575" y="0"/>
                  </a:cubicBezTo>
                  <a:cubicBezTo>
                    <a:pt x="12793" y="0"/>
                    <a:pt x="0" y="12793"/>
                    <a:pt x="0" y="28575"/>
                  </a:cubicBez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E4075FE1-0662-759D-48F0-BD7168B7BE7B}"/>
                </a:ext>
              </a:extLst>
            </p:cNvPr>
            <p:cNvSpPr/>
            <p:nvPr/>
          </p:nvSpPr>
          <p:spPr>
            <a:xfrm>
              <a:off x="4029075" y="2828925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0" y="28574"/>
                  </a:moveTo>
                  <a:cubicBezTo>
                    <a:pt x="0" y="44356"/>
                    <a:pt x="12793" y="57150"/>
                    <a:pt x="28575" y="57150"/>
                  </a:cubicBezTo>
                  <a:cubicBezTo>
                    <a:pt x="44356" y="57150"/>
                    <a:pt x="57150" y="44356"/>
                    <a:pt x="57150" y="28575"/>
                  </a:cubicBezTo>
                  <a:cubicBezTo>
                    <a:pt x="57150" y="12793"/>
                    <a:pt x="44356" y="0"/>
                    <a:pt x="28575" y="0"/>
                  </a:cubicBezTo>
                  <a:cubicBezTo>
                    <a:pt x="12793" y="0"/>
                    <a:pt x="0" y="12793"/>
                    <a:pt x="0" y="28575"/>
                  </a:cubicBezTo>
                </a:path>
              </a:pathLst>
            </a:custGeom>
            <a:noFill/>
            <a:ln w="14287">
              <a:solidFill>
                <a:srgbClr val="4F92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3C4B6BD-11FB-8663-566C-285103070C42}"/>
              </a:ext>
            </a:extLst>
          </p:cNvPr>
          <p:cNvSpPr txBox="1"/>
          <p:nvPr/>
        </p:nvSpPr>
        <p:spPr>
          <a:xfrm>
            <a:off x="2028454" y="1456976"/>
            <a:ext cx="1176604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484848"/>
                </a:solidFill>
                <a:latin typeface="Roboto"/>
              </a:rPr>
              <a:t>Duration (minutes)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1AAD92-E56C-05BB-B4BC-7019C266145D}"/>
              </a:ext>
            </a:extLst>
          </p:cNvPr>
          <p:cNvSpPr txBox="1"/>
          <p:nvPr/>
        </p:nvSpPr>
        <p:spPr>
          <a:xfrm>
            <a:off x="3909822" y="1914176"/>
            <a:ext cx="157094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484848"/>
                </a:solidFill>
                <a:latin typeface="Roboto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78853E-CA1F-C1F1-9A46-DC197460C80B}"/>
              </a:ext>
            </a:extLst>
          </p:cNvPr>
          <p:cNvSpPr txBox="1"/>
          <p:nvPr/>
        </p:nvSpPr>
        <p:spPr>
          <a:xfrm>
            <a:off x="4863448" y="3077959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484848"/>
                </a:solidFill>
                <a:latin typeface="Roboto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BDF670-8CFC-5153-3658-2F85E23E6D00}"/>
              </a:ext>
            </a:extLst>
          </p:cNvPr>
          <p:cNvSpPr txBox="1"/>
          <p:nvPr/>
        </p:nvSpPr>
        <p:spPr>
          <a:xfrm>
            <a:off x="3034648" y="3223435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484848"/>
                </a:solidFill>
                <a:latin typeface="Roboto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319D26-8509-8907-1D72-457DFCA1292E}"/>
              </a:ext>
            </a:extLst>
          </p:cNvPr>
          <p:cNvSpPr txBox="1"/>
          <p:nvPr/>
        </p:nvSpPr>
        <p:spPr>
          <a:xfrm>
            <a:off x="5777848" y="3514375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484848"/>
                </a:solidFill>
                <a:latin typeface="Roboto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E876DB-783E-1F62-4AC4-9C399C25E652}"/>
              </a:ext>
            </a:extLst>
          </p:cNvPr>
          <p:cNvSpPr txBox="1"/>
          <p:nvPr/>
        </p:nvSpPr>
        <p:spPr>
          <a:xfrm>
            <a:off x="6407715" y="3885850"/>
            <a:ext cx="687689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0">
                <a:solidFill>
                  <a:srgbClr val="484848"/>
                </a:solidFill>
                <a:latin typeface="Roboto"/>
              </a:rPr>
              <a:t>Number of
Customers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F0B1D7-D148-7F86-7BE4-89860C1BFC90}"/>
              </a:ext>
            </a:extLst>
          </p:cNvPr>
          <p:cNvSpPr txBox="1"/>
          <p:nvPr/>
        </p:nvSpPr>
        <p:spPr>
          <a:xfrm>
            <a:off x="2673180" y="4257325"/>
            <a:ext cx="801502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484848"/>
                </a:solidFill>
                <a:latin typeface="Roboto"/>
              </a:rPr>
              <a:t>0 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143DC3-4207-0DE2-F3BC-0491D7A3C0A1}"/>
              </a:ext>
            </a:extLst>
          </p:cNvPr>
          <p:cNvSpPr txBox="1"/>
          <p:nvPr/>
        </p:nvSpPr>
        <p:spPr>
          <a:xfrm>
            <a:off x="3623666" y="4257325"/>
            <a:ext cx="729367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484848"/>
                </a:solidFill>
                <a:latin typeface="Roboto"/>
              </a:rPr>
              <a:t>1 Customer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9F69B6-3BB1-52ED-C392-CB5FC75D055E}"/>
              </a:ext>
            </a:extLst>
          </p:cNvPr>
          <p:cNvSpPr txBox="1"/>
          <p:nvPr/>
        </p:nvSpPr>
        <p:spPr>
          <a:xfrm>
            <a:off x="4501980" y="4257325"/>
            <a:ext cx="801502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484848"/>
                </a:solidFill>
                <a:latin typeface="Roboto"/>
              </a:rPr>
              <a:t>2 Customers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9F4103-DD21-8177-8F0E-0CA2D3640EB6}"/>
              </a:ext>
            </a:extLst>
          </p:cNvPr>
          <p:cNvSpPr txBox="1"/>
          <p:nvPr/>
        </p:nvSpPr>
        <p:spPr>
          <a:xfrm>
            <a:off x="5416380" y="4257325"/>
            <a:ext cx="801502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>
                <a:solidFill>
                  <a:srgbClr val="484848"/>
                </a:solidFill>
                <a:latin typeface="Roboto"/>
              </a:rPr>
              <a:t>3 Customers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53E31C-DCAE-0713-0D7B-7373B685CD41}"/>
              </a:ext>
            </a:extLst>
          </p:cNvPr>
          <p:cNvSpPr txBox="1"/>
          <p:nvPr/>
        </p:nvSpPr>
        <p:spPr>
          <a:xfrm>
            <a:off x="211366" y="669919"/>
            <a:ext cx="7396911" cy="4770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3100" b="1" dirty="0">
                <a:solidFill>
                  <a:srgbClr val="484848"/>
                </a:solidFill>
                <a:latin typeface="Bigshot One" panose="02000503020000020004" pitchFamily="2" charset="0"/>
              </a:rPr>
              <a:t>Customer Presence Over 20</a:t>
            </a:r>
            <a:r>
              <a:rPr lang="en-US" sz="3100" b="1" dirty="0">
                <a:solidFill>
                  <a:srgbClr val="484848"/>
                </a:solidFill>
                <a:latin typeface="Bigshot One" panose="02000503020000020004" pitchFamily="2" charset="0"/>
              </a:rPr>
              <a:t> </a:t>
            </a:r>
            <a:r>
              <a:rPr sz="3100" b="1" dirty="0">
                <a:solidFill>
                  <a:srgbClr val="484848"/>
                </a:solidFill>
                <a:latin typeface="Bigshot One" panose="02000503020000020004" pitchFamily="2" charset="0"/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2996283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A3B0-B523-FAE1-9E2F-D4BFC018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6258316" cy="564300"/>
          </a:xfrm>
        </p:spPr>
        <p:txBody>
          <a:bodyPr/>
          <a:lstStyle/>
          <a:p>
            <a:r>
              <a:rPr lang="en-GB" dirty="0"/>
              <a:t>Average Number of Customers in Queue (</a:t>
            </a:r>
            <a:r>
              <a:rPr lang="en-GB" dirty="0" err="1"/>
              <a:t>L</a:t>
            </a:r>
            <a:r>
              <a:rPr lang="en-GB" baseline="-25000" dirty="0" err="1"/>
              <a:t>q</a:t>
            </a:r>
            <a:r>
              <a:rPr lang="en-GB" dirty="0"/>
              <a:t>​)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76FBA-CC69-BE7F-3357-0589E9A764CB}"/>
              </a:ext>
            </a:extLst>
          </p:cNvPr>
          <p:cNvSpPr txBox="1"/>
          <p:nvPr/>
        </p:nvSpPr>
        <p:spPr>
          <a:xfrm>
            <a:off x="1029533" y="1525733"/>
            <a:ext cx="411887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mata" panose="020B0503040500060204" pitchFamily="34" charset="0"/>
              </a:rPr>
              <a:t>The number of customers in the queue is typically one less than the number in the system, as the person being served is not considered to be in the queue. </a:t>
            </a: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latin typeface="Armata" panose="020B0503040500060204" pitchFamily="34" charset="0"/>
              </a:rPr>
              <a:t>L</a:t>
            </a:r>
            <a:r>
              <a:rPr lang="en-US" baseline="-25000" dirty="0" err="1">
                <a:latin typeface="Armata" panose="020B0503040500060204" pitchFamily="34" charset="0"/>
              </a:rPr>
              <a:t>q</a:t>
            </a:r>
            <a:r>
              <a:rPr lang="en-US" dirty="0">
                <a:latin typeface="Armata" panose="020B0503040500060204" pitchFamily="34" charset="0"/>
              </a:rPr>
              <a:t>​ calculation is:</a:t>
            </a: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>
              <a:latin typeface="Armata" panose="020B0503040500060204" pitchFamily="34" charset="0"/>
            </a:endParaRPr>
          </a:p>
        </p:txBody>
      </p:sp>
      <p:pic>
        <p:nvPicPr>
          <p:cNvPr id="7" name="Google Shape;111;p21">
            <a:extLst>
              <a:ext uri="{FF2B5EF4-FFF2-40B4-BE49-F238E27FC236}">
                <a16:creationId xmlns:a16="http://schemas.microsoft.com/office/drawing/2014/main" id="{06FF5114-7BBF-1A8D-A1A1-75119758286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905" y="2878942"/>
            <a:ext cx="2985060" cy="6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6DC3E-32C3-2C6D-9DF3-008DE2A44671}"/>
              </a:ext>
            </a:extLst>
          </p:cNvPr>
          <p:cNvSpPr txBox="1"/>
          <p:nvPr/>
        </p:nvSpPr>
        <p:spPr>
          <a:xfrm>
            <a:off x="4343399" y="2788625"/>
            <a:ext cx="473729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mata" panose="020B0503040500060204" pitchFamily="34" charset="0"/>
              </a:rPr>
              <a:t>The graph shows:</a:t>
            </a: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latin typeface="Armata" panose="020B0503040500060204" pitchFamily="34" charset="0"/>
              </a:rPr>
              <a:t>1 customer in the queue for a total of 4 minutes (from time 5 to 7 and 10 to 12).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latin typeface="Armata" panose="020B0503040500060204" pitchFamily="34" charset="0"/>
              </a:rPr>
              <a:t>2 customers in the queue for 1 minute (from 7 to 8).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latin typeface="Armata" panose="020B0503040500060204" pitchFamily="34" charset="0"/>
              </a:rPr>
              <a:t>The total time is 20 minutes.</a:t>
            </a:r>
          </a:p>
        </p:txBody>
      </p:sp>
    </p:spTree>
    <p:extLst>
      <p:ext uri="{BB962C8B-B14F-4D97-AF65-F5344CB8AC3E}">
        <p14:creationId xmlns:p14="http://schemas.microsoft.com/office/powerpoint/2010/main" val="1729607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E2F6-1964-BC6E-C0C7-CF2AADC0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Server Utilization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D5BE9-2D5D-3CD8-4EAF-CD515A7B71E7}"/>
              </a:ext>
            </a:extLst>
          </p:cNvPr>
          <p:cNvSpPr txBox="1"/>
          <p:nvPr/>
        </p:nvSpPr>
        <p:spPr>
          <a:xfrm>
            <a:off x="394034" y="1590010"/>
            <a:ext cx="802996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mata" panose="020B0503040500060204" pitchFamily="34" charset="0"/>
              </a:rPr>
              <a:t>Server utilization is calculated by finding the total time the server was busy and dividing it by the total observation time. From the graph, the server was idle for 3 minutes (from time 2 to 3 and 14 to 16)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latin typeface="Armata" panose="020B050304050006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latin typeface="Armata" panose="020B050304050006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latin typeface="Armata" panose="020B050304050006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Armata" panose="020B0503040500060204" pitchFamily="34" charset="0"/>
              </a:rPr>
              <a:t>This means the server was busy 85% of the time</a:t>
            </a:r>
          </a:p>
        </p:txBody>
      </p:sp>
      <p:pic>
        <p:nvPicPr>
          <p:cNvPr id="7" name="Google Shape;118;p22">
            <a:extLst>
              <a:ext uri="{FF2B5EF4-FFF2-40B4-BE49-F238E27FC236}">
                <a16:creationId xmlns:a16="http://schemas.microsoft.com/office/drawing/2014/main" id="{DC8A1DA3-62E0-B10E-D991-CBCA7C02474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2546" y="2380614"/>
            <a:ext cx="4439950" cy="8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568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4E7A-D0A3-9BC9-4DEF-6A8BE540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04" y="436316"/>
            <a:ext cx="4288099" cy="564300"/>
          </a:xfrm>
        </p:spPr>
        <p:txBody>
          <a:bodyPr/>
          <a:lstStyle/>
          <a:p>
            <a:r>
              <a:rPr lang="en-GB" dirty="0"/>
              <a:t> Pizza Shop Example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C5465-6C83-DA10-8805-39E2EAE7E69E}"/>
              </a:ext>
            </a:extLst>
          </p:cNvPr>
          <p:cNvSpPr txBox="1"/>
          <p:nvPr/>
        </p:nvSpPr>
        <p:spPr>
          <a:xfrm>
            <a:off x="226705" y="1284032"/>
            <a:ext cx="8917295" cy="1888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6473"/>
              <a:buFont typeface="Arial"/>
              <a:buNone/>
            </a:pPr>
            <a:r>
              <a:rPr lang="en-US" sz="1654" dirty="0">
                <a:solidFill>
                  <a:schemeClr val="dk1"/>
                </a:solidFill>
                <a:latin typeface="Armata" panose="020B0503040500060204" pitchFamily="34" charset="0"/>
              </a:rPr>
              <a:t>Imagine a small pizza shop with a single oven that can cook one pizza at a time. Customers arrive to place an order, wait for their pizza to be made, and then leave. We'll analyze this system over a one-hour period (T = 60 minutes) to understand its performance.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6473"/>
              <a:buFont typeface="Arial"/>
              <a:buNone/>
            </a:pPr>
            <a:r>
              <a:rPr lang="en-US" sz="1654" dirty="0">
                <a:solidFill>
                  <a:schemeClr val="dk1"/>
                </a:solidFill>
                <a:latin typeface="Armata" panose="020B0503040500060204" pitchFamily="34" charset="0"/>
              </a:rPr>
              <a:t>Here's the data we've collected: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>
              <a:latin typeface="Armata" panose="020B050304050006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CFB386-92FB-E8B8-64F0-CEADD204A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642454"/>
              </p:ext>
            </p:extLst>
          </p:nvPr>
        </p:nvGraphicFramePr>
        <p:xfrm>
          <a:off x="365760" y="3081647"/>
          <a:ext cx="3892062" cy="1524000"/>
        </p:xfrm>
        <a:graphic>
          <a:graphicData uri="http://schemas.openxmlformats.org/drawingml/2006/table">
            <a:tbl>
              <a:tblPr firstRow="1" bandRow="1">
                <a:tableStyleId>{BC3EC898-CD65-4B6F-9A4A-5DE0BD7CA072}</a:tableStyleId>
              </a:tblPr>
              <a:tblGrid>
                <a:gridCol w="1946031">
                  <a:extLst>
                    <a:ext uri="{9D8B030D-6E8A-4147-A177-3AD203B41FA5}">
                      <a16:colId xmlns:a16="http://schemas.microsoft.com/office/drawing/2014/main" val="2700758866"/>
                    </a:ext>
                  </a:extLst>
                </a:gridCol>
                <a:gridCol w="1946031">
                  <a:extLst>
                    <a:ext uri="{9D8B030D-6E8A-4147-A177-3AD203B41FA5}">
                      <a16:colId xmlns:a16="http://schemas.microsoft.com/office/drawing/2014/main" val="1993271068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Customer 1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0 minutes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911384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Customer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10 minutes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843272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Customer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15 minutes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44459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Customer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25 minutes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22455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Customer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40 minutes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3373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6E3173-DC6A-4E6C-3FEE-1126C55A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551590"/>
              </p:ext>
            </p:extLst>
          </p:nvPr>
        </p:nvGraphicFramePr>
        <p:xfrm>
          <a:off x="4531938" y="3079115"/>
          <a:ext cx="3892062" cy="1524000"/>
        </p:xfrm>
        <a:graphic>
          <a:graphicData uri="http://schemas.openxmlformats.org/drawingml/2006/table">
            <a:tbl>
              <a:tblPr firstRow="1" bandRow="1">
                <a:tableStyleId>{BC3EC898-CD65-4B6F-9A4A-5DE0BD7CA072}</a:tableStyleId>
              </a:tblPr>
              <a:tblGrid>
                <a:gridCol w="1946031">
                  <a:extLst>
                    <a:ext uri="{9D8B030D-6E8A-4147-A177-3AD203B41FA5}">
                      <a16:colId xmlns:a16="http://schemas.microsoft.com/office/drawing/2014/main" val="2700758866"/>
                    </a:ext>
                  </a:extLst>
                </a:gridCol>
                <a:gridCol w="1946031">
                  <a:extLst>
                    <a:ext uri="{9D8B030D-6E8A-4147-A177-3AD203B41FA5}">
                      <a16:colId xmlns:a16="http://schemas.microsoft.com/office/drawing/2014/main" val="1993271068"/>
                    </a:ext>
                  </a:extLst>
                </a:gridCol>
              </a:tblGrid>
              <a:tr h="204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Customer 1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15 minutes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911384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Customer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20 minutes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843272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Customer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10 minutes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44459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Customer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15 minutes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22455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Customer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dk1"/>
                          </a:solidFill>
                          <a:latin typeface="Armata" panose="020B0503040500060204" pitchFamily="34" charset="0"/>
                        </a:rPr>
                        <a:t>10 minutes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3373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99F04A-458F-06FC-6C25-7C2893D2D644}"/>
              </a:ext>
            </a:extLst>
          </p:cNvPr>
          <p:cNvSpPr txBox="1"/>
          <p:nvPr/>
        </p:nvSpPr>
        <p:spPr>
          <a:xfrm>
            <a:off x="365760" y="2771338"/>
            <a:ext cx="1610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Arrivals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6B516-42BA-D9B1-9DA8-66578A89B902}"/>
              </a:ext>
            </a:extLst>
          </p:cNvPr>
          <p:cNvSpPr txBox="1"/>
          <p:nvPr/>
        </p:nvSpPr>
        <p:spPr>
          <a:xfrm>
            <a:off x="4441670" y="2771338"/>
            <a:ext cx="4646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mata" panose="020B0503040500060204" pitchFamily="34" charset="0"/>
              </a:rPr>
              <a:t>Service Times (time to cook and package)</a:t>
            </a:r>
          </a:p>
        </p:txBody>
      </p:sp>
    </p:spTree>
    <p:extLst>
      <p:ext uri="{BB962C8B-B14F-4D97-AF65-F5344CB8AC3E}">
        <p14:creationId xmlns:p14="http://schemas.microsoft.com/office/powerpoint/2010/main" val="1568905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E41F-FEA0-66E4-E0E3-4BB85B66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B05C3-3123-578E-0F52-08C65836C193}"/>
              </a:ext>
            </a:extLst>
          </p:cNvPr>
          <p:cNvSpPr txBox="1"/>
          <p:nvPr/>
        </p:nvSpPr>
        <p:spPr>
          <a:xfrm>
            <a:off x="457200" y="1279513"/>
            <a:ext cx="79668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latin typeface="Armata" panose="020B0503040500060204" pitchFamily="34" charset="0"/>
              </a:rPr>
              <a:t>The Weibull distribution has </a:t>
            </a:r>
            <a:r>
              <a:rPr lang="en-US" sz="1600" b="1" dirty="0">
                <a:latin typeface="Armata" panose="020B0503040500060204" pitchFamily="34" charset="0"/>
              </a:rPr>
              <a:t>two</a:t>
            </a:r>
            <a:r>
              <a:rPr lang="en-US" sz="1600" dirty="0">
                <a:latin typeface="Armata" panose="020B0503040500060204" pitchFamily="34" charset="0"/>
              </a:rPr>
              <a:t> main parameters:</a:t>
            </a:r>
          </a:p>
          <a:p>
            <a:pPr>
              <a:buNone/>
            </a:pPr>
            <a:endParaRPr lang="en-US" sz="1600" dirty="0">
              <a:latin typeface="Armata" panose="020B050304050006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600" b="1" dirty="0">
                <a:latin typeface="Armata" panose="020B0503040500060204" pitchFamily="34" charset="0"/>
              </a:rPr>
              <a:t>Shape parameter (k or β)</a:t>
            </a:r>
            <a:endParaRPr lang="en-US" sz="1600" dirty="0">
              <a:latin typeface="Armata" panose="020B050304050006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>
                <a:latin typeface="Armata" panose="020B0503040500060204" pitchFamily="34" charset="0"/>
              </a:rPr>
              <a:t>Controls the shape of the distribution.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>
                <a:latin typeface="Armata" panose="020B0503040500060204" pitchFamily="34" charset="0"/>
              </a:rPr>
              <a:t>If: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dirty="0">
                <a:latin typeface="Armata" panose="020B0503040500060204" pitchFamily="34" charset="0"/>
              </a:rPr>
              <a:t>β=1 → exponential distribution (constant failure rate).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dirty="0">
                <a:latin typeface="Armata" panose="020B0503040500060204" pitchFamily="34" charset="0"/>
              </a:rPr>
              <a:t>β&lt;1 → failure rate decreases over time (infant mortality).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600" dirty="0">
                <a:latin typeface="Armata" panose="020B0503040500060204" pitchFamily="34" charset="0"/>
              </a:rPr>
              <a:t>β&gt;1 → failure rate increases over time (wear-out failures).</a:t>
            </a:r>
          </a:p>
          <a:p>
            <a:pPr>
              <a:buFont typeface="+mj-lt"/>
              <a:buAutoNum type="arabicPeriod"/>
            </a:pPr>
            <a:endParaRPr lang="en-US" sz="1600" b="1" dirty="0">
              <a:latin typeface="Armata" panose="020B050304050006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600" b="1" dirty="0">
                <a:latin typeface="Armata" panose="020B0503040500060204" pitchFamily="34" charset="0"/>
              </a:rPr>
              <a:t>Scale parameter (λ or η)</a:t>
            </a:r>
            <a:endParaRPr lang="en-US" sz="1600" dirty="0">
              <a:latin typeface="Armata" panose="020B050304050006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>
                <a:latin typeface="Armata" panose="020B0503040500060204" pitchFamily="34" charset="0"/>
              </a:rPr>
              <a:t>Stretches or compresses the distribution along the x-axis.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>
                <a:latin typeface="Armata" panose="020B0503040500060204" pitchFamily="34" charset="0"/>
              </a:rPr>
              <a:t>Think of it as the </a:t>
            </a:r>
            <a:r>
              <a:rPr lang="en-US" sz="1600" b="1" dirty="0">
                <a:latin typeface="Armata" panose="020B0503040500060204" pitchFamily="34" charset="0"/>
              </a:rPr>
              <a:t>"characteristic life"</a:t>
            </a:r>
            <a:r>
              <a:rPr lang="en-US" sz="1600" dirty="0">
                <a:latin typeface="Armata" panose="020B0503040500060204" pitchFamily="34" charset="0"/>
              </a:rPr>
              <a:t> (around the point where 63.2% of items have failed).</a:t>
            </a:r>
          </a:p>
        </p:txBody>
      </p:sp>
    </p:spTree>
    <p:extLst>
      <p:ext uri="{BB962C8B-B14F-4D97-AF65-F5344CB8AC3E}">
        <p14:creationId xmlns:p14="http://schemas.microsoft.com/office/powerpoint/2010/main" val="176867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074C9E-9EBB-5EDE-9EA2-8EC5F2A07B35}"/>
              </a:ext>
            </a:extLst>
          </p:cNvPr>
          <p:cNvSpPr txBox="1"/>
          <p:nvPr/>
        </p:nvSpPr>
        <p:spPr>
          <a:xfrm>
            <a:off x="186397" y="236490"/>
            <a:ext cx="736092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100" dirty="0">
                <a:latin typeface="Bigshot One" panose="02000503020000020004" pitchFamily="2" charset="0"/>
              </a:rPr>
              <a:t> Track the System and Queue Over Time</a:t>
            </a:r>
            <a:endParaRPr lang="en-US" sz="3100" dirty="0">
              <a:latin typeface="Bigshot One" panose="02000503020000020004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1CD4959-425F-7DA3-3321-E2EFC2A5E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96521"/>
              </p:ext>
            </p:extLst>
          </p:nvPr>
        </p:nvGraphicFramePr>
        <p:xfrm>
          <a:off x="186397" y="976662"/>
          <a:ext cx="8303456" cy="3535278"/>
        </p:xfrm>
        <a:graphic>
          <a:graphicData uri="http://schemas.openxmlformats.org/drawingml/2006/table">
            <a:tbl>
              <a:tblPr>
                <a:tableStyleId>{BC3EC898-CD65-4B6F-9A4A-5DE0BD7CA072}</a:tableStyleId>
              </a:tblPr>
              <a:tblGrid>
                <a:gridCol w="1086729">
                  <a:extLst>
                    <a:ext uri="{9D8B030D-6E8A-4147-A177-3AD203B41FA5}">
                      <a16:colId xmlns:a16="http://schemas.microsoft.com/office/drawing/2014/main" val="1483966146"/>
                    </a:ext>
                  </a:extLst>
                </a:gridCol>
                <a:gridCol w="4593102">
                  <a:extLst>
                    <a:ext uri="{9D8B030D-6E8A-4147-A177-3AD203B41FA5}">
                      <a16:colId xmlns:a16="http://schemas.microsoft.com/office/drawing/2014/main" val="223861667"/>
                    </a:ext>
                  </a:extLst>
                </a:gridCol>
                <a:gridCol w="1441938">
                  <a:extLst>
                    <a:ext uri="{9D8B030D-6E8A-4147-A177-3AD203B41FA5}">
                      <a16:colId xmlns:a16="http://schemas.microsoft.com/office/drawing/2014/main" val="352074916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val="1428426702"/>
                    </a:ext>
                  </a:extLst>
                </a:gridCol>
              </a:tblGrid>
              <a:tr h="113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Time (min)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Event Description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Customers in System L(t)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Customers in Queue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200" b="1" baseline="-25000" dirty="0" err="1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(t)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902318"/>
                  </a:ext>
                </a:extLst>
              </a:tr>
              <a:tr h="2566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0–10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Customer 1 arrives. Being served.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266807"/>
                  </a:ext>
                </a:extLst>
              </a:tr>
              <a:tr h="3623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10–15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Customer 2 arrives (waiting). Customer 1 still in service.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740717"/>
                  </a:ext>
                </a:extLst>
              </a:tr>
              <a:tr h="468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15–25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Customer 1 done. Customer 2 starts service. Customer 3 arrives (waiting).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32008"/>
                  </a:ext>
                </a:extLst>
              </a:tr>
              <a:tr h="3623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25–35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Customer 4 arrives (waiting). Customer 2 still in service.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28342"/>
                  </a:ext>
                </a:extLst>
              </a:tr>
              <a:tr h="468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35–40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Customer 2 done. Customer 3 starts service. Customer 4 waiting.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21981"/>
                  </a:ext>
                </a:extLst>
              </a:tr>
              <a:tr h="3623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40–45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Customer 5 arrives (waiting). Customer 3 still in service.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734786"/>
                  </a:ext>
                </a:extLst>
              </a:tr>
              <a:tr h="468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45–55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Customer 3 done. Customer 4 starts service. Customer 5 waiting.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864250"/>
                  </a:ext>
                </a:extLst>
              </a:tr>
              <a:tr h="3623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55–60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Customer 4 done. Customer 5 starts service.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mata" panose="020B0503040500060204" pitchFamily="34" charset="0"/>
                      </a:endParaRPr>
                    </a:p>
                  </a:txBody>
                  <a:tcPr marL="45297" marR="45297" marT="22649" marB="226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862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57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0DFF-927C-7A2C-0EBE-374ADFCE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64" y="99212"/>
            <a:ext cx="5772240" cy="1039641"/>
          </a:xfrm>
        </p:spPr>
        <p:txBody>
          <a:bodyPr/>
          <a:lstStyle/>
          <a:p>
            <a:r>
              <a:rPr lang="en-GB" dirty="0"/>
              <a:t>Time-Averaged Number of Customers in System (L</a:t>
            </a:r>
            <a:r>
              <a:rPr lang="en-GB" baseline="-25000" dirty="0"/>
              <a:t>s</a:t>
            </a:r>
            <a:r>
              <a:rPr lang="en-GB" dirty="0"/>
              <a:t>​)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0B541-905E-8DA4-D629-17FA213830F6}"/>
              </a:ext>
            </a:extLst>
          </p:cNvPr>
          <p:cNvSpPr txBox="1"/>
          <p:nvPr/>
        </p:nvSpPr>
        <p:spPr>
          <a:xfrm>
            <a:off x="506437" y="1321734"/>
            <a:ext cx="821553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mata" panose="020B0503040500060204" pitchFamily="34" charset="0"/>
              </a:rPr>
              <a:t>This is a time-weighted average of the number of customers in the system over the 60-minute period.</a:t>
            </a: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latin typeface="Armata" panose="020B0503040500060204" pitchFamily="34" charset="0"/>
              </a:rPr>
              <a:t>1 customer: from 0-10 min (10 min duration)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latin typeface="Armata" panose="020B0503040500060204" pitchFamily="34" charset="0"/>
              </a:rPr>
              <a:t>2 customers: from 10-25 min (15 min duration)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latin typeface="Armata" panose="020B0503040500060204" pitchFamily="34" charset="0"/>
              </a:rPr>
              <a:t>3 customers: from 25-35 min (10 min duration)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latin typeface="Armata" panose="020B0503040500060204" pitchFamily="34" charset="0"/>
              </a:rPr>
              <a:t>2 customers: from 35-40 min (5 min duration)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latin typeface="Armata" panose="020B0503040500060204" pitchFamily="34" charset="0"/>
              </a:rPr>
              <a:t>3 customers: from 40-45 min (5 min duration)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dirty="0">
                <a:latin typeface="Armata" panose="020B0503040500060204" pitchFamily="34" charset="0"/>
              </a:rPr>
              <a:t>2 customers: from 45-60 min (15 min duration)</a:t>
            </a:r>
          </a:p>
        </p:txBody>
      </p:sp>
      <p:pic>
        <p:nvPicPr>
          <p:cNvPr id="5" name="Google Shape;137;p25">
            <a:extLst>
              <a:ext uri="{FF2B5EF4-FFF2-40B4-BE49-F238E27FC236}">
                <a16:creationId xmlns:a16="http://schemas.microsoft.com/office/drawing/2014/main" id="{F5A982B8-9463-731E-C01E-EF6073E177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48248" y="3402957"/>
            <a:ext cx="6331349" cy="11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024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C294-D450-D604-8F92-D1EB8BFD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65" y="317303"/>
            <a:ext cx="7052400" cy="1025584"/>
          </a:xfrm>
        </p:spPr>
        <p:txBody>
          <a:bodyPr/>
          <a:lstStyle/>
          <a:p>
            <a:r>
              <a:rPr lang="en-GB" dirty="0"/>
              <a:t>Time-Averaged Number of Customers in Queue (</a:t>
            </a:r>
            <a:r>
              <a:rPr lang="en-GB" dirty="0" err="1"/>
              <a:t>L</a:t>
            </a:r>
            <a:r>
              <a:rPr lang="en-GB" baseline="-25000" dirty="0" err="1"/>
              <a:t>q</a:t>
            </a:r>
            <a:r>
              <a:rPr lang="en-GB" dirty="0"/>
              <a:t>​)</a:t>
            </a:r>
            <a:endParaRPr lang="en-US" dirty="0"/>
          </a:p>
        </p:txBody>
      </p:sp>
      <p:pic>
        <p:nvPicPr>
          <p:cNvPr id="3" name="Google Shape;144;p26">
            <a:extLst>
              <a:ext uri="{FF2B5EF4-FFF2-40B4-BE49-F238E27FC236}">
                <a16:creationId xmlns:a16="http://schemas.microsoft.com/office/drawing/2014/main" id="{6C62E013-B8DC-93F7-9702-2ECBA0324F9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9553" y="3010732"/>
            <a:ext cx="4797525" cy="15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9F0E8E-89BC-AB74-EE58-062839082385}"/>
              </a:ext>
            </a:extLst>
          </p:cNvPr>
          <p:cNvSpPr txBox="1"/>
          <p:nvPr/>
        </p:nvSpPr>
        <p:spPr>
          <a:xfrm>
            <a:off x="1058594" y="1565584"/>
            <a:ext cx="7431258" cy="12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1400" b="0" i="0" dirty="0">
                <a:solidFill>
                  <a:schemeClr val="tx1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is a time-weighted average of the number of customers in the queue.</a:t>
            </a:r>
            <a:endParaRPr lang="en-US" dirty="0">
              <a:solidFill>
                <a:schemeClr val="tx1"/>
              </a:solidFill>
              <a:effectLst/>
              <a:latin typeface="Armata" panose="020B0503040500060204" pitchFamily="34" charset="0"/>
            </a:endParaRPr>
          </a:p>
          <a:p>
            <a:pPr marL="457200" marR="0" indent="-301752" algn="l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1400" b="1" i="0" dirty="0">
                <a:solidFill>
                  <a:schemeClr val="tx1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 customers</a:t>
            </a:r>
            <a:r>
              <a:rPr lang="en-GB" sz="1400" b="0" i="0" dirty="0">
                <a:solidFill>
                  <a:schemeClr val="tx1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from 0-10 min, 35-40 min, 55-60 min (20 min total)</a:t>
            </a:r>
            <a:endParaRPr lang="en-US" dirty="0">
              <a:solidFill>
                <a:schemeClr val="tx1"/>
              </a:solidFill>
              <a:effectLst/>
              <a:latin typeface="Armata" panose="020B0503040500060204" pitchFamily="34" charset="0"/>
            </a:endParaRPr>
          </a:p>
          <a:p>
            <a:pPr marL="457200" marR="0" indent="-301752" algn="l" rtl="0">
              <a:lnSpc>
                <a:spcPct val="115000"/>
              </a:lnSpc>
              <a:buNone/>
            </a:pPr>
            <a:r>
              <a:rPr lang="en-GB" sz="1400" b="1" i="0" dirty="0">
                <a:solidFill>
                  <a:schemeClr val="tx1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 customer</a:t>
            </a:r>
            <a:r>
              <a:rPr lang="en-GB" sz="1400" b="0" i="0" dirty="0">
                <a:solidFill>
                  <a:schemeClr val="tx1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from 10-15 min, 15-25 min, 45-55 min (25 min total)</a:t>
            </a:r>
            <a:endParaRPr lang="en-US" dirty="0">
              <a:solidFill>
                <a:schemeClr val="tx1"/>
              </a:solidFill>
              <a:effectLst/>
              <a:latin typeface="Armata" panose="020B0503040500060204" pitchFamily="34" charset="0"/>
            </a:endParaRPr>
          </a:p>
          <a:p>
            <a:pPr marL="457200" marR="0" indent="-301752" algn="l" rtl="0">
              <a:lnSpc>
                <a:spcPct val="115000"/>
              </a:lnSpc>
              <a:buNone/>
            </a:pPr>
            <a:r>
              <a:rPr lang="en-GB" sz="1400" b="1" i="0" dirty="0">
                <a:solidFill>
                  <a:schemeClr val="tx1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customers</a:t>
            </a:r>
            <a:r>
              <a:rPr lang="en-GB" sz="1400" b="0" i="0" dirty="0">
                <a:solidFill>
                  <a:schemeClr val="tx1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from 25-35 min, 40-45 min (15 min total)</a:t>
            </a:r>
            <a:endParaRPr lang="en-US" dirty="0">
              <a:solidFill>
                <a:schemeClr val="tx1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27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C5906E-BD1A-E102-CAF3-A1A6262C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Server Utilization (ρ)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3EA1E-C987-382B-DBAA-21298E8ADF6F}"/>
              </a:ext>
            </a:extLst>
          </p:cNvPr>
          <p:cNvSpPr txBox="1"/>
          <p:nvPr/>
        </p:nvSpPr>
        <p:spPr>
          <a:xfrm>
            <a:off x="648387" y="1644689"/>
            <a:ext cx="8094684" cy="1463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server (the oven) is busy whenever there is at least one customer in the system. From our timeline, the server is busy from 0-60 minutes.</a:t>
            </a:r>
            <a:endParaRPr lang="en-US" dirty="0">
              <a:effectLst/>
              <a:latin typeface="Armata" panose="020B0503040500060204" pitchFamily="34" charset="0"/>
            </a:endParaRPr>
          </a:p>
          <a:p>
            <a:pPr marL="457200" marR="0" indent="-347472" algn="l" rtl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Total busy time = 60 minutes</a:t>
            </a:r>
            <a:endParaRPr lang="en-US" dirty="0">
              <a:effectLst/>
              <a:latin typeface="Armata" panose="020B0503040500060204" pitchFamily="34" charset="0"/>
            </a:endParaRPr>
          </a:p>
          <a:p>
            <a:pPr marL="457200" marR="0" indent="-347472" algn="l" rtl="0">
              <a:lnSpc>
                <a:spcPct val="115000"/>
              </a:lnSpc>
              <a:buNone/>
            </a:pPr>
            <a:r>
              <a:rPr lang="en-GB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Total time = 60 minutes</a:t>
            </a:r>
            <a:endParaRPr lang="en-US" dirty="0">
              <a:effectLst/>
              <a:latin typeface="Armata" panose="020B0503040500060204" pitchFamily="34" charset="0"/>
            </a:endParaRPr>
          </a:p>
          <a:p>
            <a:pPr marL="457200" marR="0" indent="-347472" algn="l" rtl="0">
              <a:lnSpc>
                <a:spcPct val="115000"/>
              </a:lnSpc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Server Utilization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 60 / 60 = 1, or 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5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39;p67">
            <a:extLst>
              <a:ext uri="{FF2B5EF4-FFF2-40B4-BE49-F238E27FC236}">
                <a16:creationId xmlns:a16="http://schemas.microsoft.com/office/drawing/2014/main" id="{902F7DEC-A220-95B2-152A-ED0E71745022}"/>
              </a:ext>
            </a:extLst>
          </p:cNvPr>
          <p:cNvSpPr txBox="1">
            <a:spLocks/>
          </p:cNvSpPr>
          <p:nvPr/>
        </p:nvSpPr>
        <p:spPr>
          <a:xfrm>
            <a:off x="791250" y="277810"/>
            <a:ext cx="40005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igshot One"/>
              <a:buNone/>
              <a:defRPr sz="3100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r>
              <a:rPr lang="en-US" sz="6600" dirty="0"/>
              <a:t>THANKS!</a:t>
            </a:r>
          </a:p>
        </p:txBody>
      </p:sp>
      <p:sp>
        <p:nvSpPr>
          <p:cNvPr id="5" name="Google Shape;9140;p67">
            <a:extLst>
              <a:ext uri="{FF2B5EF4-FFF2-40B4-BE49-F238E27FC236}">
                <a16:creationId xmlns:a16="http://schemas.microsoft.com/office/drawing/2014/main" id="{14FE76F4-346B-9CD6-F14D-1FC0E78C76B8}"/>
              </a:ext>
            </a:extLst>
          </p:cNvPr>
          <p:cNvSpPr txBox="1">
            <a:spLocks/>
          </p:cNvSpPr>
          <p:nvPr/>
        </p:nvSpPr>
        <p:spPr>
          <a:xfrm>
            <a:off x="898800" y="1655491"/>
            <a:ext cx="37854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mata"/>
              <a:buChar char="●"/>
              <a:defRPr sz="1400" b="0" i="0" u="none" strike="noStrike" cap="none"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○"/>
              <a:defRPr sz="1400" b="0" i="0" u="none" strike="noStrike" cap="none"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■"/>
              <a:defRPr sz="1400" b="0" i="0" u="none" strike="noStrike" cap="none"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●"/>
              <a:defRPr sz="1400" b="0" i="0" u="none" strike="noStrike" cap="none"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○"/>
              <a:defRPr sz="1400" b="0" i="0" u="none" strike="noStrike" cap="none"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■"/>
              <a:defRPr sz="1400" b="0" i="0" u="none" strike="noStrike" cap="none"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●"/>
              <a:defRPr sz="1400" b="0" i="0" u="none" strike="noStrike" cap="none"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mata"/>
              <a:buChar char="○"/>
              <a:defRPr sz="1400" b="0" i="0" u="none" strike="noStrike" cap="none"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mata"/>
              <a:buChar char="■"/>
              <a:defRPr sz="1400" b="0" i="0" u="none" strike="noStrike" cap="none">
                <a:solidFill>
                  <a:schemeClr val="dk1"/>
                </a:solidFill>
                <a:latin typeface="Armata"/>
                <a:ea typeface="Armata"/>
                <a:cs typeface="Armata"/>
                <a:sym typeface="Armata"/>
              </a:defRPr>
            </a:lvl9pPr>
          </a:lstStyle>
          <a:p>
            <a:pPr marL="0" indent="0">
              <a:buClr>
                <a:schemeClr val="lt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434343"/>
                </a:solidFill>
              </a:rPr>
              <a:t>Do you have any questions?</a:t>
            </a:r>
          </a:p>
        </p:txBody>
      </p:sp>
      <p:cxnSp>
        <p:nvCxnSpPr>
          <p:cNvPr id="22" name="Google Shape;9158;p67">
            <a:extLst>
              <a:ext uri="{FF2B5EF4-FFF2-40B4-BE49-F238E27FC236}">
                <a16:creationId xmlns:a16="http://schemas.microsoft.com/office/drawing/2014/main" id="{7C61406E-626A-634E-E83B-A7BA15885D35}"/>
              </a:ext>
            </a:extLst>
          </p:cNvPr>
          <p:cNvCxnSpPr/>
          <p:nvPr/>
        </p:nvCxnSpPr>
        <p:spPr>
          <a:xfrm rot="10800000">
            <a:off x="791250" y="1529900"/>
            <a:ext cx="3858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7B02E21-777A-F342-0EBA-FCBA0181CD23}"/>
              </a:ext>
            </a:extLst>
          </p:cNvPr>
          <p:cNvSpPr txBox="1"/>
          <p:nvPr/>
        </p:nvSpPr>
        <p:spPr>
          <a:xfrm>
            <a:off x="734979" y="2708139"/>
            <a:ext cx="51242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1600" b="1" dirty="0">
                <a:latin typeface="Armata" panose="020B0503040500060204" pitchFamily="34" charset="0"/>
              </a:rPr>
              <a:t>Presented by</a:t>
            </a:r>
          </a:p>
          <a:p>
            <a:r>
              <a:rPr lang="en-US" sz="1600" dirty="0">
                <a:latin typeface="Armata" panose="020B0503040500060204" pitchFamily="34" charset="0"/>
              </a:rPr>
              <a:t>21CSE005 	Maria Islam</a:t>
            </a:r>
          </a:p>
          <a:p>
            <a:r>
              <a:rPr lang="en-US" sz="1600" dirty="0">
                <a:latin typeface="Armata" panose="020B0503040500060204" pitchFamily="34" charset="0"/>
              </a:rPr>
              <a:t>21CSE011 	Sabiha Akter Tanny</a:t>
            </a:r>
          </a:p>
          <a:p>
            <a:r>
              <a:rPr lang="en-US" sz="1600" dirty="0">
                <a:latin typeface="Armata" panose="020B0503040500060204" pitchFamily="34" charset="0"/>
              </a:rPr>
              <a:t>21CSE026 	Md. Sadekur Rahman Sahad</a:t>
            </a:r>
          </a:p>
          <a:p>
            <a:r>
              <a:rPr lang="en-US" sz="1600" dirty="0">
                <a:latin typeface="Armata" panose="020B0503040500060204" pitchFamily="34" charset="0"/>
              </a:rPr>
              <a:t>21CSE027 	Md. Emon</a:t>
            </a:r>
          </a:p>
          <a:p>
            <a:r>
              <a:rPr lang="en-US" sz="1600" dirty="0">
                <a:latin typeface="Armata" panose="020B0503040500060204" pitchFamily="34" charset="0"/>
              </a:rPr>
              <a:t>21CSE051 	Sadia Amrin Laaj</a:t>
            </a:r>
          </a:p>
        </p:txBody>
      </p:sp>
    </p:spTree>
    <p:extLst>
      <p:ext uri="{BB962C8B-B14F-4D97-AF65-F5344CB8AC3E}">
        <p14:creationId xmlns:p14="http://schemas.microsoft.com/office/powerpoint/2010/main" val="91148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C65A-82B4-225E-FFF8-437149B4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Weibull Distribution Formulas​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69FF8-8FCF-7928-80DB-FB6E8E5B5032}"/>
              </a:ext>
            </a:extLst>
          </p:cNvPr>
          <p:cNvSpPr txBox="1"/>
          <p:nvPr/>
        </p:nvSpPr>
        <p:spPr>
          <a:xfrm>
            <a:off x="396240" y="1446393"/>
            <a:ext cx="5280660" cy="259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050"/>
              </a:lnSpc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Probability Density Function (PDF)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4362A-4A3C-BBBE-0131-E8443FAA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81" r="7666"/>
          <a:stretch>
            <a:fillRect/>
          </a:stretch>
        </p:blipFill>
        <p:spPr>
          <a:xfrm>
            <a:off x="396240" y="1977321"/>
            <a:ext cx="4945380" cy="990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01DEAE-3EE8-5FDA-0E33-5FA8F3FCEA48}"/>
              </a:ext>
            </a:extLst>
          </p:cNvPr>
          <p:cNvSpPr txBox="1"/>
          <p:nvPr/>
        </p:nvSpPr>
        <p:spPr>
          <a:xfrm>
            <a:off x="2868930" y="3147184"/>
            <a:ext cx="5901690" cy="1396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Here, 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x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The time (or lifetime) at which we measure failure.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</a:p>
          <a:p>
            <a:pPr algn="l" rtl="0" fontAlgn="base">
              <a:lnSpc>
                <a:spcPct val="150000"/>
              </a:lnSpc>
            </a:pPr>
            <a:r>
              <a:rPr lang="el-GR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β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(shape)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Decides if failures happen early, randomly, or late.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el-GR" dirty="0"/>
              <a:t>η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(scale):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Sets the time scale — bigger means longer life.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67537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3C46-0341-4451-EB73-E50AC0A6C7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2117" y="683420"/>
            <a:ext cx="7702550" cy="565150"/>
          </a:xfrm>
        </p:spPr>
        <p:txBody>
          <a:bodyPr/>
          <a:lstStyle/>
          <a:p>
            <a:r>
              <a:rPr lang="en-US" dirty="0"/>
              <a:t>Weibull Distribution Formulas​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7D863-5E9D-5089-3425-EC86B764D114}"/>
              </a:ext>
            </a:extLst>
          </p:cNvPr>
          <p:cNvSpPr txBox="1"/>
          <p:nvPr/>
        </p:nvSpPr>
        <p:spPr>
          <a:xfrm>
            <a:off x="720000" y="1865538"/>
            <a:ext cx="4663440" cy="398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050"/>
              </a:lnSpc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Cumulative Distribution Formula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</a:p>
          <a:p>
            <a:pPr algn="l" rtl="0" fontAlgn="base">
              <a:lnSpc>
                <a:spcPts val="1050"/>
              </a:lnSpc>
            </a:pPr>
            <a:endParaRPr lang="en-US" sz="1800" b="1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97EAF-7A20-335B-4502-E0133AEA9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31" y="2245578"/>
            <a:ext cx="4420217" cy="771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FC1E2E-C9BA-8BF8-8C87-4F82893810B4}"/>
              </a:ext>
            </a:extLst>
          </p:cNvPr>
          <p:cNvSpPr txBox="1"/>
          <p:nvPr/>
        </p:nvSpPr>
        <p:spPr>
          <a:xfrm>
            <a:off x="742551" y="3017211"/>
            <a:ext cx="700668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Here, </a:t>
            </a:r>
          </a:p>
          <a:p>
            <a:pPr algn="l" rtl="0" fontAlgn="base">
              <a:lnSpc>
                <a:spcPct val="150000"/>
              </a:lnSpc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x: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The time (or lifetime) at which we measure failure.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l-GR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β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(shape):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Decides if failures happen early, randomly, or late.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l-GR" dirty="0"/>
              <a:t>η</a:t>
            </a:r>
            <a:r>
              <a:rPr lang="en-US" dirty="0"/>
              <a:t>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(scale):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 Sets the time scale — bigger means longer life.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mata" panose="020B050304050006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mata" panose="020B0503040500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08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ntique Machinery Restoration Workshop by Slidesgo">
  <a:themeElements>
    <a:clrScheme name="Simple Light">
      <a:dk1>
        <a:srgbClr val="3A3228"/>
      </a:dk1>
      <a:lt1>
        <a:srgbClr val="E7CFB4"/>
      </a:lt1>
      <a:dk2>
        <a:srgbClr val="8E936D"/>
      </a:dk2>
      <a:lt2>
        <a:srgbClr val="668069"/>
      </a:lt2>
      <a:accent1>
        <a:srgbClr val="D09433"/>
      </a:accent1>
      <a:accent2>
        <a:srgbClr val="AA693C"/>
      </a:accent2>
      <a:accent3>
        <a:srgbClr val="793B22"/>
      </a:accent3>
      <a:accent4>
        <a:srgbClr val="685044"/>
      </a:accent4>
      <a:accent5>
        <a:srgbClr val="FFFFFF"/>
      </a:accent5>
      <a:accent6>
        <a:srgbClr val="FFFFFF"/>
      </a:accent6>
      <a:hlink>
        <a:srgbClr val="AA69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Antique Machinery Restoration Workshop _ by Slidesgo</Template>
  <TotalTime>6803</TotalTime>
  <Words>3527</Words>
  <Application>Microsoft Office PowerPoint</Application>
  <PresentationFormat>On-screen Show (16:9)</PresentationFormat>
  <Paragraphs>466</Paragraphs>
  <Slides>74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Bigshot One</vt:lpstr>
      <vt:lpstr>Aptos</vt:lpstr>
      <vt:lpstr>Roboto</vt:lpstr>
      <vt:lpstr>Armata</vt:lpstr>
      <vt:lpstr>Antique Machinery Restoration Workshop by Slidesgo</vt:lpstr>
      <vt:lpstr>Simulation and Modeling</vt:lpstr>
      <vt:lpstr>INTRODUCTION</vt:lpstr>
      <vt:lpstr>Lecture-9</vt:lpstr>
      <vt:lpstr>Lecture-9</vt:lpstr>
      <vt:lpstr>Weibull distribution Function​</vt:lpstr>
      <vt:lpstr>What is the Weibull Distribution?</vt:lpstr>
      <vt:lpstr>Parameters</vt:lpstr>
      <vt:lpstr>Weibull Distribution Formulas​</vt:lpstr>
      <vt:lpstr>Weibull Distribution Formulas​</vt:lpstr>
      <vt:lpstr>Example Problem-1</vt:lpstr>
      <vt:lpstr>PowerPoint Presentation</vt:lpstr>
      <vt:lpstr>Example problem-2</vt:lpstr>
      <vt:lpstr>Solution</vt:lpstr>
      <vt:lpstr>Application</vt:lpstr>
      <vt:lpstr>Cumulative Distribution Function​ ​</vt:lpstr>
      <vt:lpstr>What is a CDF?</vt:lpstr>
      <vt:lpstr>Formula of Cumulative Distribution</vt:lpstr>
      <vt:lpstr>Example Problem</vt:lpstr>
      <vt:lpstr>Applications</vt:lpstr>
      <vt:lpstr>Lecture-10</vt:lpstr>
      <vt:lpstr>Log normal Distribution Function​</vt:lpstr>
      <vt:lpstr>What is Log normal distribution</vt:lpstr>
      <vt:lpstr>Formulas of Log Normal Distribution</vt:lpstr>
      <vt:lpstr>Example Problem</vt:lpstr>
      <vt:lpstr>Applications</vt:lpstr>
      <vt:lpstr>Poisson Distribution Function​</vt:lpstr>
      <vt:lpstr>What is a Poisson Distribution?</vt:lpstr>
      <vt:lpstr>Poisson Distribution Formula​</vt:lpstr>
      <vt:lpstr>Example problem-1</vt:lpstr>
      <vt:lpstr>Solution</vt:lpstr>
      <vt:lpstr>Applications</vt:lpstr>
      <vt:lpstr>Lecture-10</vt:lpstr>
      <vt:lpstr>Exponential Distribution Function​</vt:lpstr>
      <vt:lpstr>What is the Exponential Distribution?</vt:lpstr>
      <vt:lpstr>Exponential Function Formulas​</vt:lpstr>
      <vt:lpstr>Example Problem-1</vt:lpstr>
      <vt:lpstr>Solution</vt:lpstr>
      <vt:lpstr>Applications</vt:lpstr>
      <vt:lpstr>Empirical Distribution Function​</vt:lpstr>
      <vt:lpstr>What is an Empirical Distribution?</vt:lpstr>
      <vt:lpstr>Formula of Empirical Function ​</vt:lpstr>
      <vt:lpstr>Example Problem-1</vt:lpstr>
      <vt:lpstr>Solution</vt:lpstr>
      <vt:lpstr>Applications</vt:lpstr>
      <vt:lpstr>Lecture-11</vt:lpstr>
      <vt:lpstr>Introduction</vt:lpstr>
      <vt:lpstr>PowerPoint Presentation</vt:lpstr>
      <vt:lpstr>Why Queue Analysis is Important</vt:lpstr>
      <vt:lpstr>PowerPoint Presentation</vt:lpstr>
      <vt:lpstr>PowerPoint Presentation</vt:lpstr>
      <vt:lpstr> Characteristics of Queue </vt:lpstr>
      <vt:lpstr>Calling Population </vt:lpstr>
      <vt:lpstr>System Capacity</vt:lpstr>
      <vt:lpstr>PowerPoint Presentation</vt:lpstr>
      <vt:lpstr>Queue  discipline</vt:lpstr>
      <vt:lpstr>PowerPoint Presentation</vt:lpstr>
      <vt:lpstr>PowerPoint Presentation</vt:lpstr>
      <vt:lpstr>Lecture-12</vt:lpstr>
      <vt:lpstr>What is Queuing System?</vt:lpstr>
      <vt:lpstr>PowerPoint Presentation</vt:lpstr>
      <vt:lpstr>PowerPoint Presentation</vt:lpstr>
      <vt:lpstr>Denotation of arrival and service time Distribution</vt:lpstr>
      <vt:lpstr>PowerPoint Presentation</vt:lpstr>
      <vt:lpstr>Typical Performance Measures</vt:lpstr>
      <vt:lpstr>Time-Weighted Average Number of Customers in System (Ls​)</vt:lpstr>
      <vt:lpstr>PowerPoint Presentation</vt:lpstr>
      <vt:lpstr>Average Number of Customers in Queue (Lq​)</vt:lpstr>
      <vt:lpstr>Server Utilization</vt:lpstr>
      <vt:lpstr> Pizza Shop Example</vt:lpstr>
      <vt:lpstr>PowerPoint Presentation</vt:lpstr>
      <vt:lpstr>Time-Averaged Number of Customers in System (Ls​)</vt:lpstr>
      <vt:lpstr>Time-Averaged Number of Customers in Queue (Lq​)</vt:lpstr>
      <vt:lpstr>Server Utilization (ρ)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Sadekur Rahman</dc:creator>
  <cp:lastModifiedBy>Sadekur Rahman</cp:lastModifiedBy>
  <cp:revision>10</cp:revision>
  <dcterms:created xsi:type="dcterms:W3CDTF">2025-08-17T06:39:47Z</dcterms:created>
  <dcterms:modified xsi:type="dcterms:W3CDTF">2025-08-24T14:42:15Z</dcterms:modified>
</cp:coreProperties>
</file>